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Ex2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1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2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Ex3.xml" ContentType="application/vnd.ms-office.chartex+xml"/>
  <Override PartName="/ppt/charts/style5.xml" ContentType="application/vnd.ms-office.chartstyle+xml"/>
  <Override PartName="/ppt/charts/colors5.xml" ContentType="application/vnd.ms-office.chartcolorstyle+xml"/>
  <Override PartName="/ppt/charts/chartEx4.xml" ContentType="application/vnd.ms-office.chartex+xml"/>
  <Override PartName="/ppt/charts/style6.xml" ContentType="application/vnd.ms-office.chartstyle+xml"/>
  <Override PartName="/ppt/charts/colors6.xml" ContentType="application/vnd.ms-office.chartcolorstyle+xml"/>
  <Override PartName="/ppt/charts/chart3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4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5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6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Ex5.xml" ContentType="application/vnd.ms-office.chartex+xml"/>
  <Override PartName="/ppt/charts/style11.xml" ContentType="application/vnd.ms-office.chartstyle+xml"/>
  <Override PartName="/ppt/charts/colors11.xml" ContentType="application/vnd.ms-office.chartcolorstyle+xml"/>
  <Override PartName="/ppt/charts/chartEx6.xml" ContentType="application/vnd.ms-office.chartex+xml"/>
  <Override PartName="/ppt/charts/style12.xml" ContentType="application/vnd.ms-office.chartstyle+xml"/>
  <Override PartName="/ppt/charts/colors12.xml" ContentType="application/vnd.ms-office.chartcolorstyle+xml"/>
  <Override PartName="/ppt/charts/chart7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8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Ex7.xml" ContentType="application/vnd.ms-office.chartex+xml"/>
  <Override PartName="/ppt/charts/style15.xml" ContentType="application/vnd.ms-office.chartstyle+xml"/>
  <Override PartName="/ppt/charts/colors15.xml" ContentType="application/vnd.ms-office.chartcolorstyle+xml"/>
  <Override PartName="/ppt/charts/chart9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Ex8.xml" ContentType="application/vnd.ms-office.chartex+xml"/>
  <Override PartName="/ppt/charts/style17.xml" ContentType="application/vnd.ms-office.chartstyle+xml"/>
  <Override PartName="/ppt/charts/colors17.xml" ContentType="application/vnd.ms-office.chartcolorstyle+xml"/>
  <Override PartName="/ppt/charts/chart10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1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Ex9.xml" ContentType="application/vnd.ms-office.chartex+xml"/>
  <Override PartName="/ppt/charts/style20.xml" ContentType="application/vnd.ms-office.chartstyle+xml"/>
  <Override PartName="/ppt/charts/colors20.xml" ContentType="application/vnd.ms-office.chartcolorstyle+xml"/>
  <Override PartName="/ppt/charts/chartEx10.xml" ContentType="application/vnd.ms-office.chartex+xml"/>
  <Override PartName="/ppt/charts/style21.xml" ContentType="application/vnd.ms-office.chartstyle+xml"/>
  <Override PartName="/ppt/charts/colors21.xml" ContentType="application/vnd.ms-office.chartcolorstyle+xml"/>
  <Override PartName="/ppt/charts/chart1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1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1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1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Ex11.xml" ContentType="application/vnd.ms-office.chartex+xml"/>
  <Override PartName="/ppt/charts/style26.xml" ContentType="application/vnd.ms-office.chartstyle+xml"/>
  <Override PartName="/ppt/charts/colors26.xml" ContentType="application/vnd.ms-office.chartcolorstyle+xml"/>
  <Override PartName="/ppt/charts/chartEx12.xml" ContentType="application/vnd.ms-office.chartex+xml"/>
  <Override PartName="/ppt/charts/style27.xml" ContentType="application/vnd.ms-office.chartstyle+xml"/>
  <Override PartName="/ppt/charts/colors27.xml" ContentType="application/vnd.ms-office.chartcolorstyle+xml"/>
  <Override PartName="/ppt/charts/chart16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17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18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6" autoAdjust="0"/>
    <p:restoredTop sz="94660"/>
  </p:normalViewPr>
  <p:slideViewPr>
    <p:cSldViewPr snapToGrid="0">
      <p:cViewPr varScale="1">
        <p:scale>
          <a:sx n="50" d="100"/>
          <a:sy n="50" d="100"/>
        </p:scale>
        <p:origin x="54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yCharmProjects\AIFactory\dataset\test_data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yCharmProjects\AIFactory\dataset\train_data.csv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yCharmProjects\AIFactory\dataset\test_data.csv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yCharmProjects\AIFactory\dataset\train_data.csv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yCharmProjects\AIFactory\dataset\test_data.csv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yCharmProjects\AIFactory\dataset\train_data.csv" TargetMode="External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yCharmProjects\AIFactory\dataset\test_data.csv" TargetMode="External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yCharmProjects\AIFactory\dataset\train_data.csv" TargetMode="External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yCharmProjects\AIFactory\dataset\train_data.csv" TargetMode="External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yCharmProjects\AIFactory\dataset\test_data.csv" TargetMode="External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yCharmProjects\AIFactory\dataset\train_data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yCharmProjects\AIFactory\dataset\test_data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yCharmProjects\AIFactory\dataset\train_data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yCharmProjects\AIFactory\dataset\test_data.csv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yCharmProjects\AIFactory\dataset\train_data.csv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yCharmProjects\AIFactory\dataset\test_data.csv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yCharmProjects\AIFactory\dataset\train_data.csv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yCharmProjects\AIFactory\dataset\test_data.csv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E:\PyCharmProjects\AIFactory\dataset\test_data.csv" TargetMode="External"/></Relationships>
</file>

<file path=ppt/charts/_rels/chartEx10.xml.rels><?xml version="1.0" encoding="UTF-8" standalone="yes"?>
<Relationships xmlns="http://schemas.openxmlformats.org/package/2006/relationships"><Relationship Id="rId3" Type="http://schemas.microsoft.com/office/2011/relationships/chartColorStyle" Target="colors21.xml"/><Relationship Id="rId2" Type="http://schemas.microsoft.com/office/2011/relationships/chartStyle" Target="style21.xml"/><Relationship Id="rId1" Type="http://schemas.openxmlformats.org/officeDocument/2006/relationships/oleObject" Target="file:///E:\PyCharmProjects\AIFactory\dataset\train_data.csv" TargetMode="External"/></Relationships>
</file>

<file path=ppt/charts/_rels/chartEx11.xml.rels><?xml version="1.0" encoding="UTF-8" standalone="yes"?>
<Relationships xmlns="http://schemas.openxmlformats.org/package/2006/relationships"><Relationship Id="rId3" Type="http://schemas.microsoft.com/office/2011/relationships/chartColorStyle" Target="colors26.xml"/><Relationship Id="rId2" Type="http://schemas.microsoft.com/office/2011/relationships/chartStyle" Target="style26.xml"/><Relationship Id="rId1" Type="http://schemas.openxmlformats.org/officeDocument/2006/relationships/oleObject" Target="file:///E:\PyCharmProjects\AIFactory\dataset\test_data.csv" TargetMode="External"/></Relationships>
</file>

<file path=ppt/charts/_rels/chartEx12.xml.rels><?xml version="1.0" encoding="UTF-8" standalone="yes"?>
<Relationships xmlns="http://schemas.openxmlformats.org/package/2006/relationships"><Relationship Id="rId3" Type="http://schemas.microsoft.com/office/2011/relationships/chartColorStyle" Target="colors27.xml"/><Relationship Id="rId2" Type="http://schemas.microsoft.com/office/2011/relationships/chartStyle" Target="style27.xml"/><Relationship Id="rId1" Type="http://schemas.openxmlformats.org/officeDocument/2006/relationships/oleObject" Target="file:///E:\PyCharmProjects\AIFactory\dataset\train_data.csv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E:\PyCharmProjects\AIFactory\dataset\train_data.csv" TargetMode="External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file:///E:\PyCharmProjects\AIFactory\dataset\test_data.csv" TargetMode="External"/></Relationships>
</file>

<file path=ppt/charts/_rels/chartEx4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oleObject" Target="file:///E:\PyCharmProjects\AIFactory\dataset\train_data.csv" TargetMode="External"/></Relationships>
</file>

<file path=ppt/charts/_rels/chartEx5.xml.rels><?xml version="1.0" encoding="UTF-8" standalone="yes"?>
<Relationships xmlns="http://schemas.openxmlformats.org/package/2006/relationships"><Relationship Id="rId3" Type="http://schemas.microsoft.com/office/2011/relationships/chartColorStyle" Target="colors11.xml"/><Relationship Id="rId2" Type="http://schemas.microsoft.com/office/2011/relationships/chartStyle" Target="style11.xml"/><Relationship Id="rId1" Type="http://schemas.openxmlformats.org/officeDocument/2006/relationships/oleObject" Target="file:///E:\PyCharmProjects\AIFactory\dataset\test_data.csv" TargetMode="External"/></Relationships>
</file>

<file path=ppt/charts/_rels/chartEx6.xml.rels><?xml version="1.0" encoding="UTF-8" standalone="yes"?>
<Relationships xmlns="http://schemas.openxmlformats.org/package/2006/relationships"><Relationship Id="rId3" Type="http://schemas.microsoft.com/office/2011/relationships/chartColorStyle" Target="colors12.xml"/><Relationship Id="rId2" Type="http://schemas.microsoft.com/office/2011/relationships/chartStyle" Target="style12.xml"/><Relationship Id="rId1" Type="http://schemas.openxmlformats.org/officeDocument/2006/relationships/oleObject" Target="file:///E:\PyCharmProjects\AIFactory\dataset\train_data.csv" TargetMode="External"/></Relationships>
</file>

<file path=ppt/charts/_rels/chartEx7.xml.rels><?xml version="1.0" encoding="UTF-8" standalone="yes"?>
<Relationships xmlns="http://schemas.openxmlformats.org/package/2006/relationships"><Relationship Id="rId3" Type="http://schemas.microsoft.com/office/2011/relationships/chartColorStyle" Target="colors15.xml"/><Relationship Id="rId2" Type="http://schemas.microsoft.com/office/2011/relationships/chartStyle" Target="style15.xml"/><Relationship Id="rId1" Type="http://schemas.openxmlformats.org/officeDocument/2006/relationships/oleObject" Target="file:///E:\PyCharmProjects\AIFactory\dataset\test_data.csv" TargetMode="External"/></Relationships>
</file>

<file path=ppt/charts/_rels/chartEx8.xml.rels><?xml version="1.0" encoding="UTF-8" standalone="yes"?>
<Relationships xmlns="http://schemas.openxmlformats.org/package/2006/relationships"><Relationship Id="rId3" Type="http://schemas.microsoft.com/office/2011/relationships/chartColorStyle" Target="colors17.xml"/><Relationship Id="rId2" Type="http://schemas.microsoft.com/office/2011/relationships/chartStyle" Target="style17.xml"/><Relationship Id="rId1" Type="http://schemas.openxmlformats.org/officeDocument/2006/relationships/oleObject" Target="file:///E:\PyCharmProjects\AIFactory\dataset\train_data.csv" TargetMode="External"/></Relationships>
</file>

<file path=ppt/charts/_rels/chartEx9.xml.rels><?xml version="1.0" encoding="UTF-8" standalone="yes"?>
<Relationships xmlns="http://schemas.openxmlformats.org/package/2006/relationships"><Relationship Id="rId3" Type="http://schemas.microsoft.com/office/2011/relationships/chartColorStyle" Target="colors20.xml"/><Relationship Id="rId2" Type="http://schemas.microsoft.com/office/2011/relationships/chartStyle" Target="style20.xml"/><Relationship Id="rId1" Type="http://schemas.openxmlformats.org/officeDocument/2006/relationships/oleObject" Target="file:///E:\PyCharmProjects\AIFactory\dataset\test_data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air_inflow test data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test_data!$A$1</c:f>
              <c:strCache>
                <c:ptCount val="1"/>
                <c:pt idx="0">
                  <c:v>air_inflow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test_data!$A$2:$A$7390</c:f>
              <c:numCache>
                <c:formatCode>General</c:formatCode>
                <c:ptCount val="7389"/>
                <c:pt idx="0">
                  <c:v>2.5099999999999998</c:v>
                </c:pt>
                <c:pt idx="1">
                  <c:v>2.66</c:v>
                </c:pt>
                <c:pt idx="2">
                  <c:v>1.72</c:v>
                </c:pt>
                <c:pt idx="3">
                  <c:v>2.2000000000000002</c:v>
                </c:pt>
                <c:pt idx="4">
                  <c:v>2.06</c:v>
                </c:pt>
                <c:pt idx="5">
                  <c:v>1.66</c:v>
                </c:pt>
                <c:pt idx="6">
                  <c:v>1.49</c:v>
                </c:pt>
                <c:pt idx="7">
                  <c:v>2.2000000000000002</c:v>
                </c:pt>
                <c:pt idx="8">
                  <c:v>3.02</c:v>
                </c:pt>
                <c:pt idx="9">
                  <c:v>2.5099999999999998</c:v>
                </c:pt>
                <c:pt idx="10">
                  <c:v>2.87</c:v>
                </c:pt>
                <c:pt idx="11">
                  <c:v>1.28</c:v>
                </c:pt>
                <c:pt idx="12">
                  <c:v>2.78</c:v>
                </c:pt>
                <c:pt idx="13">
                  <c:v>1.81</c:v>
                </c:pt>
                <c:pt idx="14">
                  <c:v>1.28</c:v>
                </c:pt>
                <c:pt idx="15">
                  <c:v>1.56</c:v>
                </c:pt>
                <c:pt idx="16">
                  <c:v>2.76</c:v>
                </c:pt>
                <c:pt idx="17">
                  <c:v>2.68</c:v>
                </c:pt>
                <c:pt idx="18">
                  <c:v>2.77</c:v>
                </c:pt>
                <c:pt idx="19">
                  <c:v>1.76</c:v>
                </c:pt>
                <c:pt idx="20">
                  <c:v>1.35</c:v>
                </c:pt>
                <c:pt idx="21">
                  <c:v>1.25</c:v>
                </c:pt>
                <c:pt idx="22">
                  <c:v>1.81</c:v>
                </c:pt>
                <c:pt idx="23">
                  <c:v>1.99</c:v>
                </c:pt>
                <c:pt idx="24">
                  <c:v>3.2</c:v>
                </c:pt>
                <c:pt idx="25">
                  <c:v>1.1399999999999999</c:v>
                </c:pt>
                <c:pt idx="26">
                  <c:v>2.93</c:v>
                </c:pt>
                <c:pt idx="27">
                  <c:v>1.77</c:v>
                </c:pt>
                <c:pt idx="28">
                  <c:v>2.2200000000000002</c:v>
                </c:pt>
                <c:pt idx="29">
                  <c:v>3.02</c:v>
                </c:pt>
                <c:pt idx="30">
                  <c:v>2.75</c:v>
                </c:pt>
                <c:pt idx="31">
                  <c:v>1.93</c:v>
                </c:pt>
                <c:pt idx="32">
                  <c:v>2.2999999999999998</c:v>
                </c:pt>
                <c:pt idx="33">
                  <c:v>1.8</c:v>
                </c:pt>
                <c:pt idx="34">
                  <c:v>2.97</c:v>
                </c:pt>
                <c:pt idx="35">
                  <c:v>2.74</c:v>
                </c:pt>
                <c:pt idx="36">
                  <c:v>1.25</c:v>
                </c:pt>
                <c:pt idx="37">
                  <c:v>2.11</c:v>
                </c:pt>
                <c:pt idx="38">
                  <c:v>2.63</c:v>
                </c:pt>
                <c:pt idx="39">
                  <c:v>2.42</c:v>
                </c:pt>
                <c:pt idx="40">
                  <c:v>2.4500000000000002</c:v>
                </c:pt>
                <c:pt idx="41">
                  <c:v>3.3</c:v>
                </c:pt>
                <c:pt idx="42">
                  <c:v>3.18</c:v>
                </c:pt>
                <c:pt idx="43">
                  <c:v>2.11</c:v>
                </c:pt>
                <c:pt idx="44">
                  <c:v>1.5</c:v>
                </c:pt>
                <c:pt idx="45">
                  <c:v>2.65</c:v>
                </c:pt>
                <c:pt idx="46">
                  <c:v>2.36</c:v>
                </c:pt>
                <c:pt idx="47">
                  <c:v>2.0499999999999998</c:v>
                </c:pt>
                <c:pt idx="48">
                  <c:v>1.74</c:v>
                </c:pt>
                <c:pt idx="49">
                  <c:v>2.13</c:v>
                </c:pt>
                <c:pt idx="50">
                  <c:v>1.59</c:v>
                </c:pt>
                <c:pt idx="51">
                  <c:v>2.94</c:v>
                </c:pt>
                <c:pt idx="52">
                  <c:v>1.21</c:v>
                </c:pt>
                <c:pt idx="53">
                  <c:v>2.37</c:v>
                </c:pt>
                <c:pt idx="54">
                  <c:v>3.16</c:v>
                </c:pt>
                <c:pt idx="55">
                  <c:v>1.68</c:v>
                </c:pt>
                <c:pt idx="56">
                  <c:v>1.3</c:v>
                </c:pt>
                <c:pt idx="57">
                  <c:v>2.7</c:v>
                </c:pt>
                <c:pt idx="58">
                  <c:v>1.71</c:v>
                </c:pt>
                <c:pt idx="59">
                  <c:v>2.76</c:v>
                </c:pt>
                <c:pt idx="60">
                  <c:v>2.0299999999999998</c:v>
                </c:pt>
                <c:pt idx="61">
                  <c:v>2.96</c:v>
                </c:pt>
                <c:pt idx="62">
                  <c:v>2.85</c:v>
                </c:pt>
                <c:pt idx="63">
                  <c:v>1.79</c:v>
                </c:pt>
                <c:pt idx="64">
                  <c:v>1.62</c:v>
                </c:pt>
                <c:pt idx="65">
                  <c:v>2.71</c:v>
                </c:pt>
                <c:pt idx="66">
                  <c:v>2.89</c:v>
                </c:pt>
                <c:pt idx="67">
                  <c:v>1.26</c:v>
                </c:pt>
                <c:pt idx="68">
                  <c:v>2.82</c:v>
                </c:pt>
                <c:pt idx="69">
                  <c:v>1.1599999999999999</c:v>
                </c:pt>
                <c:pt idx="70">
                  <c:v>1.31</c:v>
                </c:pt>
                <c:pt idx="71">
                  <c:v>3.32</c:v>
                </c:pt>
                <c:pt idx="72">
                  <c:v>1.29</c:v>
                </c:pt>
                <c:pt idx="73">
                  <c:v>1.2</c:v>
                </c:pt>
                <c:pt idx="74">
                  <c:v>1.34</c:v>
                </c:pt>
                <c:pt idx="75">
                  <c:v>2.66</c:v>
                </c:pt>
                <c:pt idx="76">
                  <c:v>3.02</c:v>
                </c:pt>
                <c:pt idx="77">
                  <c:v>2.5099999999999998</c:v>
                </c:pt>
                <c:pt idx="78">
                  <c:v>3.07</c:v>
                </c:pt>
                <c:pt idx="79">
                  <c:v>3.28</c:v>
                </c:pt>
                <c:pt idx="80">
                  <c:v>2.09</c:v>
                </c:pt>
                <c:pt idx="81">
                  <c:v>2.04</c:v>
                </c:pt>
                <c:pt idx="82">
                  <c:v>2.5499999999999998</c:v>
                </c:pt>
                <c:pt idx="83">
                  <c:v>2.97</c:v>
                </c:pt>
                <c:pt idx="84">
                  <c:v>1.51</c:v>
                </c:pt>
                <c:pt idx="85">
                  <c:v>2.39</c:v>
                </c:pt>
                <c:pt idx="86">
                  <c:v>1.94</c:v>
                </c:pt>
                <c:pt idx="87">
                  <c:v>3.26</c:v>
                </c:pt>
                <c:pt idx="88">
                  <c:v>1.26</c:v>
                </c:pt>
                <c:pt idx="89">
                  <c:v>3.21</c:v>
                </c:pt>
                <c:pt idx="90">
                  <c:v>3.07</c:v>
                </c:pt>
                <c:pt idx="91">
                  <c:v>3.36</c:v>
                </c:pt>
                <c:pt idx="92">
                  <c:v>2.14</c:v>
                </c:pt>
                <c:pt idx="93">
                  <c:v>2.9</c:v>
                </c:pt>
                <c:pt idx="94">
                  <c:v>1.28</c:v>
                </c:pt>
                <c:pt idx="95">
                  <c:v>1.63</c:v>
                </c:pt>
                <c:pt idx="96">
                  <c:v>1.29</c:v>
                </c:pt>
                <c:pt idx="97">
                  <c:v>2.1800000000000002</c:v>
                </c:pt>
                <c:pt idx="98">
                  <c:v>1.39</c:v>
                </c:pt>
                <c:pt idx="99">
                  <c:v>2.12</c:v>
                </c:pt>
                <c:pt idx="100">
                  <c:v>1.54</c:v>
                </c:pt>
                <c:pt idx="101">
                  <c:v>2.21</c:v>
                </c:pt>
                <c:pt idx="102">
                  <c:v>2.67</c:v>
                </c:pt>
                <c:pt idx="103">
                  <c:v>2.25</c:v>
                </c:pt>
                <c:pt idx="104">
                  <c:v>2.69</c:v>
                </c:pt>
                <c:pt idx="105">
                  <c:v>3.25</c:v>
                </c:pt>
                <c:pt idx="106">
                  <c:v>3.19</c:v>
                </c:pt>
                <c:pt idx="107">
                  <c:v>2.2200000000000002</c:v>
                </c:pt>
                <c:pt idx="108">
                  <c:v>3.17</c:v>
                </c:pt>
                <c:pt idx="109">
                  <c:v>1.64</c:v>
                </c:pt>
                <c:pt idx="110">
                  <c:v>2.1</c:v>
                </c:pt>
                <c:pt idx="111">
                  <c:v>2.42</c:v>
                </c:pt>
                <c:pt idx="112">
                  <c:v>1.18</c:v>
                </c:pt>
                <c:pt idx="113">
                  <c:v>1.2</c:v>
                </c:pt>
                <c:pt idx="114">
                  <c:v>1.62</c:v>
                </c:pt>
                <c:pt idx="115">
                  <c:v>2.1</c:v>
                </c:pt>
                <c:pt idx="116">
                  <c:v>3.06</c:v>
                </c:pt>
                <c:pt idx="117">
                  <c:v>3.16</c:v>
                </c:pt>
                <c:pt idx="118">
                  <c:v>2.89</c:v>
                </c:pt>
                <c:pt idx="119">
                  <c:v>1.19</c:v>
                </c:pt>
                <c:pt idx="120">
                  <c:v>1.21</c:v>
                </c:pt>
                <c:pt idx="121">
                  <c:v>1.41</c:v>
                </c:pt>
                <c:pt idx="122">
                  <c:v>2.12</c:v>
                </c:pt>
                <c:pt idx="123">
                  <c:v>3.24</c:v>
                </c:pt>
                <c:pt idx="124">
                  <c:v>2.08</c:v>
                </c:pt>
                <c:pt idx="125">
                  <c:v>2.13</c:v>
                </c:pt>
                <c:pt idx="126">
                  <c:v>2.46</c:v>
                </c:pt>
                <c:pt idx="127">
                  <c:v>2.97</c:v>
                </c:pt>
                <c:pt idx="128">
                  <c:v>2.1800000000000002</c:v>
                </c:pt>
                <c:pt idx="129">
                  <c:v>3.03</c:v>
                </c:pt>
                <c:pt idx="130">
                  <c:v>3.23</c:v>
                </c:pt>
                <c:pt idx="131">
                  <c:v>2.11</c:v>
                </c:pt>
                <c:pt idx="132">
                  <c:v>2.29</c:v>
                </c:pt>
                <c:pt idx="133">
                  <c:v>2.19</c:v>
                </c:pt>
                <c:pt idx="134">
                  <c:v>1.36</c:v>
                </c:pt>
                <c:pt idx="135">
                  <c:v>2.23</c:v>
                </c:pt>
                <c:pt idx="136">
                  <c:v>2.63</c:v>
                </c:pt>
                <c:pt idx="137">
                  <c:v>1.37</c:v>
                </c:pt>
                <c:pt idx="138">
                  <c:v>1.3</c:v>
                </c:pt>
                <c:pt idx="139">
                  <c:v>3.35</c:v>
                </c:pt>
                <c:pt idx="140">
                  <c:v>1.53</c:v>
                </c:pt>
                <c:pt idx="141">
                  <c:v>2.37</c:v>
                </c:pt>
                <c:pt idx="142">
                  <c:v>1.29</c:v>
                </c:pt>
                <c:pt idx="143">
                  <c:v>1.67</c:v>
                </c:pt>
                <c:pt idx="144">
                  <c:v>3.21</c:v>
                </c:pt>
                <c:pt idx="145">
                  <c:v>2.2400000000000002</c:v>
                </c:pt>
                <c:pt idx="146">
                  <c:v>2.38</c:v>
                </c:pt>
                <c:pt idx="147">
                  <c:v>1.84</c:v>
                </c:pt>
                <c:pt idx="148">
                  <c:v>1.72</c:v>
                </c:pt>
                <c:pt idx="149">
                  <c:v>3.32</c:v>
                </c:pt>
                <c:pt idx="150">
                  <c:v>1.67</c:v>
                </c:pt>
                <c:pt idx="151">
                  <c:v>3.31</c:v>
                </c:pt>
                <c:pt idx="152">
                  <c:v>3.3</c:v>
                </c:pt>
                <c:pt idx="153">
                  <c:v>2.04</c:v>
                </c:pt>
                <c:pt idx="154">
                  <c:v>2.3199999999999998</c:v>
                </c:pt>
                <c:pt idx="155">
                  <c:v>1.83</c:v>
                </c:pt>
                <c:pt idx="156">
                  <c:v>2.31</c:v>
                </c:pt>
                <c:pt idx="157">
                  <c:v>2.82</c:v>
                </c:pt>
                <c:pt idx="158">
                  <c:v>1.54</c:v>
                </c:pt>
                <c:pt idx="159">
                  <c:v>2.6</c:v>
                </c:pt>
                <c:pt idx="160">
                  <c:v>2.68</c:v>
                </c:pt>
                <c:pt idx="161">
                  <c:v>1.56</c:v>
                </c:pt>
                <c:pt idx="162">
                  <c:v>1.2</c:v>
                </c:pt>
                <c:pt idx="163">
                  <c:v>2.7</c:v>
                </c:pt>
                <c:pt idx="164">
                  <c:v>2.5</c:v>
                </c:pt>
                <c:pt idx="165">
                  <c:v>3.29</c:v>
                </c:pt>
                <c:pt idx="166">
                  <c:v>1.45</c:v>
                </c:pt>
                <c:pt idx="167">
                  <c:v>3.04</c:v>
                </c:pt>
                <c:pt idx="168">
                  <c:v>2.04</c:v>
                </c:pt>
                <c:pt idx="169">
                  <c:v>1.28</c:v>
                </c:pt>
                <c:pt idx="170">
                  <c:v>3.06</c:v>
                </c:pt>
                <c:pt idx="171">
                  <c:v>1.41</c:v>
                </c:pt>
                <c:pt idx="172">
                  <c:v>2.37</c:v>
                </c:pt>
                <c:pt idx="173">
                  <c:v>1.97</c:v>
                </c:pt>
                <c:pt idx="174">
                  <c:v>1.56</c:v>
                </c:pt>
                <c:pt idx="175">
                  <c:v>2.71</c:v>
                </c:pt>
                <c:pt idx="176">
                  <c:v>2.5299999999999998</c:v>
                </c:pt>
                <c:pt idx="177">
                  <c:v>1.67</c:v>
                </c:pt>
                <c:pt idx="178">
                  <c:v>1.59</c:v>
                </c:pt>
                <c:pt idx="179">
                  <c:v>2.52</c:v>
                </c:pt>
                <c:pt idx="180">
                  <c:v>2.13</c:v>
                </c:pt>
                <c:pt idx="181">
                  <c:v>2.21</c:v>
                </c:pt>
                <c:pt idx="182">
                  <c:v>1.56</c:v>
                </c:pt>
                <c:pt idx="183">
                  <c:v>2.7</c:v>
                </c:pt>
                <c:pt idx="184">
                  <c:v>1.51</c:v>
                </c:pt>
                <c:pt idx="185">
                  <c:v>3.33</c:v>
                </c:pt>
                <c:pt idx="186">
                  <c:v>1.66</c:v>
                </c:pt>
                <c:pt idx="187">
                  <c:v>2.8</c:v>
                </c:pt>
                <c:pt idx="188">
                  <c:v>1.61</c:v>
                </c:pt>
                <c:pt idx="189">
                  <c:v>1.8</c:v>
                </c:pt>
                <c:pt idx="190">
                  <c:v>3.15</c:v>
                </c:pt>
                <c:pt idx="191">
                  <c:v>2.62</c:v>
                </c:pt>
                <c:pt idx="192">
                  <c:v>2.04</c:v>
                </c:pt>
                <c:pt idx="193">
                  <c:v>1.98</c:v>
                </c:pt>
                <c:pt idx="194">
                  <c:v>2.1</c:v>
                </c:pt>
                <c:pt idx="195">
                  <c:v>2.35</c:v>
                </c:pt>
                <c:pt idx="196">
                  <c:v>2.1</c:v>
                </c:pt>
                <c:pt idx="197">
                  <c:v>2.5299999999999998</c:v>
                </c:pt>
                <c:pt idx="198">
                  <c:v>2.65</c:v>
                </c:pt>
                <c:pt idx="199">
                  <c:v>2.86</c:v>
                </c:pt>
                <c:pt idx="200">
                  <c:v>3.23</c:v>
                </c:pt>
                <c:pt idx="201">
                  <c:v>2.79</c:v>
                </c:pt>
                <c:pt idx="202">
                  <c:v>1.68</c:v>
                </c:pt>
                <c:pt idx="203">
                  <c:v>3.33</c:v>
                </c:pt>
                <c:pt idx="204">
                  <c:v>2.7</c:v>
                </c:pt>
                <c:pt idx="205">
                  <c:v>1.35</c:v>
                </c:pt>
                <c:pt idx="206">
                  <c:v>1.74</c:v>
                </c:pt>
                <c:pt idx="207">
                  <c:v>2.52</c:v>
                </c:pt>
                <c:pt idx="208">
                  <c:v>1.48</c:v>
                </c:pt>
                <c:pt idx="209">
                  <c:v>2.0299999999999998</c:v>
                </c:pt>
                <c:pt idx="210">
                  <c:v>3.03</c:v>
                </c:pt>
                <c:pt idx="211">
                  <c:v>2.5299999999999998</c:v>
                </c:pt>
                <c:pt idx="212">
                  <c:v>3.06</c:v>
                </c:pt>
                <c:pt idx="213">
                  <c:v>3.31</c:v>
                </c:pt>
                <c:pt idx="214">
                  <c:v>3.22</c:v>
                </c:pt>
                <c:pt idx="215">
                  <c:v>3.01</c:v>
                </c:pt>
                <c:pt idx="216">
                  <c:v>1.47</c:v>
                </c:pt>
                <c:pt idx="217">
                  <c:v>1.17</c:v>
                </c:pt>
                <c:pt idx="218">
                  <c:v>2.92</c:v>
                </c:pt>
                <c:pt idx="219">
                  <c:v>1.92</c:v>
                </c:pt>
                <c:pt idx="220">
                  <c:v>3.04</c:v>
                </c:pt>
                <c:pt idx="221">
                  <c:v>1.42</c:v>
                </c:pt>
                <c:pt idx="222">
                  <c:v>1.56</c:v>
                </c:pt>
                <c:pt idx="223">
                  <c:v>3.15</c:v>
                </c:pt>
                <c:pt idx="224">
                  <c:v>3.07</c:v>
                </c:pt>
                <c:pt idx="225">
                  <c:v>2.9</c:v>
                </c:pt>
                <c:pt idx="226">
                  <c:v>1.36</c:v>
                </c:pt>
                <c:pt idx="227">
                  <c:v>3</c:v>
                </c:pt>
                <c:pt idx="228">
                  <c:v>2.16</c:v>
                </c:pt>
                <c:pt idx="229">
                  <c:v>1.5</c:v>
                </c:pt>
                <c:pt idx="230">
                  <c:v>1.21</c:v>
                </c:pt>
                <c:pt idx="231">
                  <c:v>2.66</c:v>
                </c:pt>
                <c:pt idx="232">
                  <c:v>2.7</c:v>
                </c:pt>
                <c:pt idx="233">
                  <c:v>3.36</c:v>
                </c:pt>
                <c:pt idx="234">
                  <c:v>1.5</c:v>
                </c:pt>
                <c:pt idx="235">
                  <c:v>2.86</c:v>
                </c:pt>
                <c:pt idx="236">
                  <c:v>1.73</c:v>
                </c:pt>
                <c:pt idx="237">
                  <c:v>2.0699999999999998</c:v>
                </c:pt>
                <c:pt idx="238">
                  <c:v>2.42</c:v>
                </c:pt>
                <c:pt idx="239">
                  <c:v>2.54</c:v>
                </c:pt>
                <c:pt idx="240">
                  <c:v>1.39</c:v>
                </c:pt>
                <c:pt idx="241">
                  <c:v>2.2799999999999998</c:v>
                </c:pt>
                <c:pt idx="242">
                  <c:v>2.25</c:v>
                </c:pt>
                <c:pt idx="243">
                  <c:v>2.4500000000000002</c:v>
                </c:pt>
                <c:pt idx="244">
                  <c:v>1.96</c:v>
                </c:pt>
                <c:pt idx="245">
                  <c:v>3.19</c:v>
                </c:pt>
                <c:pt idx="246">
                  <c:v>1.99</c:v>
                </c:pt>
                <c:pt idx="247">
                  <c:v>1.82</c:v>
                </c:pt>
                <c:pt idx="248">
                  <c:v>1.25</c:v>
                </c:pt>
                <c:pt idx="249">
                  <c:v>3.16</c:v>
                </c:pt>
                <c:pt idx="250">
                  <c:v>2.6</c:v>
                </c:pt>
                <c:pt idx="251">
                  <c:v>2.91</c:v>
                </c:pt>
                <c:pt idx="252">
                  <c:v>2.16</c:v>
                </c:pt>
                <c:pt idx="253">
                  <c:v>3.15</c:v>
                </c:pt>
                <c:pt idx="254">
                  <c:v>2.33</c:v>
                </c:pt>
                <c:pt idx="255">
                  <c:v>1.33</c:v>
                </c:pt>
                <c:pt idx="256">
                  <c:v>1.43</c:v>
                </c:pt>
                <c:pt idx="257">
                  <c:v>3.32</c:v>
                </c:pt>
                <c:pt idx="258">
                  <c:v>1.28</c:v>
                </c:pt>
                <c:pt idx="259">
                  <c:v>1.26</c:v>
                </c:pt>
                <c:pt idx="260">
                  <c:v>1.94</c:v>
                </c:pt>
                <c:pt idx="261">
                  <c:v>1.31</c:v>
                </c:pt>
                <c:pt idx="262">
                  <c:v>1.27</c:v>
                </c:pt>
                <c:pt idx="263">
                  <c:v>2.57</c:v>
                </c:pt>
                <c:pt idx="264">
                  <c:v>1.77</c:v>
                </c:pt>
                <c:pt idx="265">
                  <c:v>1.1499999999999999</c:v>
                </c:pt>
                <c:pt idx="266">
                  <c:v>2.0099999999999998</c:v>
                </c:pt>
                <c:pt idx="267">
                  <c:v>2</c:v>
                </c:pt>
                <c:pt idx="268">
                  <c:v>1.86</c:v>
                </c:pt>
                <c:pt idx="269">
                  <c:v>1.5</c:v>
                </c:pt>
                <c:pt idx="270">
                  <c:v>1.23</c:v>
                </c:pt>
                <c:pt idx="271">
                  <c:v>1.47</c:v>
                </c:pt>
                <c:pt idx="272">
                  <c:v>2.71</c:v>
                </c:pt>
                <c:pt idx="273">
                  <c:v>1.83</c:v>
                </c:pt>
                <c:pt idx="274">
                  <c:v>1.29</c:v>
                </c:pt>
                <c:pt idx="275">
                  <c:v>2.2599999999999998</c:v>
                </c:pt>
                <c:pt idx="276">
                  <c:v>2.97</c:v>
                </c:pt>
                <c:pt idx="277">
                  <c:v>1.2</c:v>
                </c:pt>
                <c:pt idx="278">
                  <c:v>2.36</c:v>
                </c:pt>
                <c:pt idx="279">
                  <c:v>1.63</c:v>
                </c:pt>
                <c:pt idx="280">
                  <c:v>1.37</c:v>
                </c:pt>
                <c:pt idx="281">
                  <c:v>2.11</c:v>
                </c:pt>
                <c:pt idx="282">
                  <c:v>1.72</c:v>
                </c:pt>
                <c:pt idx="283">
                  <c:v>2.96</c:v>
                </c:pt>
                <c:pt idx="284">
                  <c:v>3.36</c:v>
                </c:pt>
                <c:pt idx="285">
                  <c:v>3.21</c:v>
                </c:pt>
                <c:pt idx="286">
                  <c:v>3.33</c:v>
                </c:pt>
                <c:pt idx="287">
                  <c:v>3.32</c:v>
                </c:pt>
                <c:pt idx="288">
                  <c:v>1.24</c:v>
                </c:pt>
                <c:pt idx="289">
                  <c:v>2.46</c:v>
                </c:pt>
                <c:pt idx="290">
                  <c:v>2.2400000000000002</c:v>
                </c:pt>
                <c:pt idx="291">
                  <c:v>2.44</c:v>
                </c:pt>
                <c:pt idx="292">
                  <c:v>2.11</c:v>
                </c:pt>
                <c:pt idx="293">
                  <c:v>2.17</c:v>
                </c:pt>
                <c:pt idx="294">
                  <c:v>1.33</c:v>
                </c:pt>
                <c:pt idx="295">
                  <c:v>1.49</c:v>
                </c:pt>
                <c:pt idx="296">
                  <c:v>2.67</c:v>
                </c:pt>
                <c:pt idx="297">
                  <c:v>1.87</c:v>
                </c:pt>
                <c:pt idx="298">
                  <c:v>1.46</c:v>
                </c:pt>
                <c:pt idx="299">
                  <c:v>3.14</c:v>
                </c:pt>
                <c:pt idx="300">
                  <c:v>2.78</c:v>
                </c:pt>
                <c:pt idx="301">
                  <c:v>2.76</c:v>
                </c:pt>
                <c:pt idx="302">
                  <c:v>2.14</c:v>
                </c:pt>
                <c:pt idx="303">
                  <c:v>2.63</c:v>
                </c:pt>
                <c:pt idx="304">
                  <c:v>1.52</c:v>
                </c:pt>
                <c:pt idx="305">
                  <c:v>1.65</c:v>
                </c:pt>
                <c:pt idx="306">
                  <c:v>3.1</c:v>
                </c:pt>
                <c:pt idx="307">
                  <c:v>2.19</c:v>
                </c:pt>
                <c:pt idx="308">
                  <c:v>3.02</c:v>
                </c:pt>
                <c:pt idx="309">
                  <c:v>2.52</c:v>
                </c:pt>
                <c:pt idx="310">
                  <c:v>1.46</c:v>
                </c:pt>
                <c:pt idx="311">
                  <c:v>2.97</c:v>
                </c:pt>
                <c:pt idx="312">
                  <c:v>3.19</c:v>
                </c:pt>
                <c:pt idx="313">
                  <c:v>1.21</c:v>
                </c:pt>
                <c:pt idx="314">
                  <c:v>3.03</c:v>
                </c:pt>
                <c:pt idx="315">
                  <c:v>2.79</c:v>
                </c:pt>
                <c:pt idx="316">
                  <c:v>2.46</c:v>
                </c:pt>
                <c:pt idx="317">
                  <c:v>1.85</c:v>
                </c:pt>
                <c:pt idx="318">
                  <c:v>1.33</c:v>
                </c:pt>
                <c:pt idx="319">
                  <c:v>1.36</c:v>
                </c:pt>
                <c:pt idx="320">
                  <c:v>1.51</c:v>
                </c:pt>
                <c:pt idx="321">
                  <c:v>1.41</c:v>
                </c:pt>
                <c:pt idx="322">
                  <c:v>2.54</c:v>
                </c:pt>
                <c:pt idx="323">
                  <c:v>3.26</c:v>
                </c:pt>
                <c:pt idx="324">
                  <c:v>2.96</c:v>
                </c:pt>
                <c:pt idx="325">
                  <c:v>1.67</c:v>
                </c:pt>
                <c:pt idx="326">
                  <c:v>1.82</c:v>
                </c:pt>
                <c:pt idx="327">
                  <c:v>2.5099999999999998</c:v>
                </c:pt>
                <c:pt idx="328">
                  <c:v>2.12</c:v>
                </c:pt>
                <c:pt idx="329">
                  <c:v>1.67</c:v>
                </c:pt>
                <c:pt idx="330">
                  <c:v>2.77</c:v>
                </c:pt>
                <c:pt idx="331">
                  <c:v>2.2400000000000002</c:v>
                </c:pt>
                <c:pt idx="332">
                  <c:v>2.93</c:v>
                </c:pt>
                <c:pt idx="333">
                  <c:v>1.72</c:v>
                </c:pt>
                <c:pt idx="334">
                  <c:v>2.72</c:v>
                </c:pt>
                <c:pt idx="335">
                  <c:v>3.02</c:v>
                </c:pt>
                <c:pt idx="336">
                  <c:v>3.27</c:v>
                </c:pt>
                <c:pt idx="337">
                  <c:v>3.21</c:v>
                </c:pt>
                <c:pt idx="338">
                  <c:v>2.06</c:v>
                </c:pt>
                <c:pt idx="339">
                  <c:v>2.44</c:v>
                </c:pt>
                <c:pt idx="340">
                  <c:v>3</c:v>
                </c:pt>
                <c:pt idx="341">
                  <c:v>2.78</c:v>
                </c:pt>
                <c:pt idx="342">
                  <c:v>1.72</c:v>
                </c:pt>
                <c:pt idx="343">
                  <c:v>3.24</c:v>
                </c:pt>
                <c:pt idx="344">
                  <c:v>2.41</c:v>
                </c:pt>
                <c:pt idx="345">
                  <c:v>2.63</c:v>
                </c:pt>
                <c:pt idx="346">
                  <c:v>1.9</c:v>
                </c:pt>
                <c:pt idx="347">
                  <c:v>1.49</c:v>
                </c:pt>
                <c:pt idx="348">
                  <c:v>2.56</c:v>
                </c:pt>
                <c:pt idx="349">
                  <c:v>1.58</c:v>
                </c:pt>
                <c:pt idx="350">
                  <c:v>1.7</c:v>
                </c:pt>
                <c:pt idx="351">
                  <c:v>1.18</c:v>
                </c:pt>
                <c:pt idx="352">
                  <c:v>3.1</c:v>
                </c:pt>
                <c:pt idx="353">
                  <c:v>2.12</c:v>
                </c:pt>
                <c:pt idx="354">
                  <c:v>1.49</c:v>
                </c:pt>
                <c:pt idx="355">
                  <c:v>2.29</c:v>
                </c:pt>
                <c:pt idx="356">
                  <c:v>2.86</c:v>
                </c:pt>
                <c:pt idx="357">
                  <c:v>2.84</c:v>
                </c:pt>
                <c:pt idx="358">
                  <c:v>2.91</c:v>
                </c:pt>
                <c:pt idx="359">
                  <c:v>3.04</c:v>
                </c:pt>
                <c:pt idx="360">
                  <c:v>2.93</c:v>
                </c:pt>
                <c:pt idx="361">
                  <c:v>2.57</c:v>
                </c:pt>
                <c:pt idx="362">
                  <c:v>1.55</c:v>
                </c:pt>
                <c:pt idx="363">
                  <c:v>2.29</c:v>
                </c:pt>
                <c:pt idx="364">
                  <c:v>2.41</c:v>
                </c:pt>
                <c:pt idx="365">
                  <c:v>2.41</c:v>
                </c:pt>
                <c:pt idx="366">
                  <c:v>1.64</c:v>
                </c:pt>
                <c:pt idx="367">
                  <c:v>2.98</c:v>
                </c:pt>
                <c:pt idx="368">
                  <c:v>1.36</c:v>
                </c:pt>
                <c:pt idx="369">
                  <c:v>2.61</c:v>
                </c:pt>
                <c:pt idx="370">
                  <c:v>2.5299999999999998</c:v>
                </c:pt>
                <c:pt idx="371">
                  <c:v>3.02</c:v>
                </c:pt>
                <c:pt idx="372">
                  <c:v>1.65</c:v>
                </c:pt>
                <c:pt idx="373">
                  <c:v>2.27</c:v>
                </c:pt>
                <c:pt idx="374">
                  <c:v>1.35</c:v>
                </c:pt>
                <c:pt idx="375">
                  <c:v>3.17</c:v>
                </c:pt>
                <c:pt idx="376">
                  <c:v>3.33</c:v>
                </c:pt>
                <c:pt idx="377">
                  <c:v>3.02</c:v>
                </c:pt>
                <c:pt idx="378">
                  <c:v>2.9</c:v>
                </c:pt>
                <c:pt idx="379">
                  <c:v>2.21</c:v>
                </c:pt>
                <c:pt idx="380">
                  <c:v>2.16</c:v>
                </c:pt>
                <c:pt idx="381">
                  <c:v>3.33</c:v>
                </c:pt>
                <c:pt idx="382">
                  <c:v>2.21</c:v>
                </c:pt>
                <c:pt idx="383">
                  <c:v>2.36</c:v>
                </c:pt>
                <c:pt idx="384">
                  <c:v>2.84</c:v>
                </c:pt>
                <c:pt idx="385">
                  <c:v>1.33</c:v>
                </c:pt>
                <c:pt idx="386">
                  <c:v>1.29</c:v>
                </c:pt>
                <c:pt idx="387">
                  <c:v>1.25</c:v>
                </c:pt>
                <c:pt idx="388">
                  <c:v>2.13</c:v>
                </c:pt>
                <c:pt idx="389">
                  <c:v>2.4700000000000002</c:v>
                </c:pt>
                <c:pt idx="390">
                  <c:v>3.19</c:v>
                </c:pt>
                <c:pt idx="391">
                  <c:v>3.07</c:v>
                </c:pt>
                <c:pt idx="392">
                  <c:v>1.4</c:v>
                </c:pt>
                <c:pt idx="393">
                  <c:v>2.9</c:v>
                </c:pt>
                <c:pt idx="394">
                  <c:v>2.96</c:v>
                </c:pt>
                <c:pt idx="395">
                  <c:v>1.94</c:v>
                </c:pt>
                <c:pt idx="396">
                  <c:v>3.21</c:v>
                </c:pt>
                <c:pt idx="397">
                  <c:v>2.58</c:v>
                </c:pt>
                <c:pt idx="398">
                  <c:v>2.0699999999999998</c:v>
                </c:pt>
                <c:pt idx="399">
                  <c:v>1.46</c:v>
                </c:pt>
                <c:pt idx="400">
                  <c:v>2.66</c:v>
                </c:pt>
                <c:pt idx="401">
                  <c:v>2.5099999999999998</c:v>
                </c:pt>
                <c:pt idx="402">
                  <c:v>2.19</c:v>
                </c:pt>
                <c:pt idx="403">
                  <c:v>1.79</c:v>
                </c:pt>
                <c:pt idx="404">
                  <c:v>1.19</c:v>
                </c:pt>
                <c:pt idx="405">
                  <c:v>1.64</c:v>
                </c:pt>
                <c:pt idx="406">
                  <c:v>2.77</c:v>
                </c:pt>
                <c:pt idx="407">
                  <c:v>3.28</c:v>
                </c:pt>
                <c:pt idx="408">
                  <c:v>3.31</c:v>
                </c:pt>
                <c:pt idx="409">
                  <c:v>1.1399999999999999</c:v>
                </c:pt>
                <c:pt idx="410">
                  <c:v>2.12</c:v>
                </c:pt>
                <c:pt idx="411">
                  <c:v>3.14</c:v>
                </c:pt>
                <c:pt idx="412">
                  <c:v>3.19</c:v>
                </c:pt>
                <c:pt idx="413">
                  <c:v>1.43</c:v>
                </c:pt>
                <c:pt idx="414">
                  <c:v>1.24</c:v>
                </c:pt>
                <c:pt idx="415">
                  <c:v>1.69</c:v>
                </c:pt>
                <c:pt idx="416">
                  <c:v>1.26</c:v>
                </c:pt>
                <c:pt idx="417">
                  <c:v>1.46</c:v>
                </c:pt>
                <c:pt idx="418">
                  <c:v>2.96</c:v>
                </c:pt>
                <c:pt idx="419">
                  <c:v>1.3</c:v>
                </c:pt>
                <c:pt idx="420">
                  <c:v>1.4</c:v>
                </c:pt>
                <c:pt idx="421">
                  <c:v>2.89</c:v>
                </c:pt>
                <c:pt idx="422">
                  <c:v>1.3</c:v>
                </c:pt>
                <c:pt idx="423">
                  <c:v>2.81</c:v>
                </c:pt>
                <c:pt idx="424">
                  <c:v>2.85</c:v>
                </c:pt>
                <c:pt idx="425">
                  <c:v>2.99</c:v>
                </c:pt>
                <c:pt idx="426">
                  <c:v>2.72</c:v>
                </c:pt>
                <c:pt idx="427">
                  <c:v>1.1599999999999999</c:v>
                </c:pt>
                <c:pt idx="428">
                  <c:v>2.25</c:v>
                </c:pt>
                <c:pt idx="429">
                  <c:v>2.0299999999999998</c:v>
                </c:pt>
                <c:pt idx="430">
                  <c:v>2.75</c:v>
                </c:pt>
                <c:pt idx="431">
                  <c:v>2.4300000000000002</c:v>
                </c:pt>
                <c:pt idx="432">
                  <c:v>3.07</c:v>
                </c:pt>
                <c:pt idx="433">
                  <c:v>2.08</c:v>
                </c:pt>
                <c:pt idx="434">
                  <c:v>3</c:v>
                </c:pt>
                <c:pt idx="435">
                  <c:v>1.8</c:v>
                </c:pt>
                <c:pt idx="436">
                  <c:v>3.24</c:v>
                </c:pt>
                <c:pt idx="437">
                  <c:v>1.65</c:v>
                </c:pt>
                <c:pt idx="438">
                  <c:v>3.01</c:v>
                </c:pt>
                <c:pt idx="439">
                  <c:v>2.23</c:v>
                </c:pt>
                <c:pt idx="440">
                  <c:v>1.28</c:v>
                </c:pt>
                <c:pt idx="441">
                  <c:v>1.72</c:v>
                </c:pt>
                <c:pt idx="442">
                  <c:v>2.4900000000000002</c:v>
                </c:pt>
                <c:pt idx="443">
                  <c:v>2.97</c:v>
                </c:pt>
                <c:pt idx="444">
                  <c:v>2.85</c:v>
                </c:pt>
                <c:pt idx="445">
                  <c:v>2.77</c:v>
                </c:pt>
                <c:pt idx="446">
                  <c:v>1.31</c:v>
                </c:pt>
                <c:pt idx="447">
                  <c:v>2.17</c:v>
                </c:pt>
                <c:pt idx="448">
                  <c:v>2.65</c:v>
                </c:pt>
                <c:pt idx="449">
                  <c:v>2.78</c:v>
                </c:pt>
                <c:pt idx="450">
                  <c:v>1.28</c:v>
                </c:pt>
                <c:pt idx="451">
                  <c:v>2</c:v>
                </c:pt>
                <c:pt idx="452">
                  <c:v>2.29</c:v>
                </c:pt>
                <c:pt idx="453">
                  <c:v>2.1</c:v>
                </c:pt>
                <c:pt idx="454">
                  <c:v>2.97</c:v>
                </c:pt>
                <c:pt idx="455">
                  <c:v>2.87</c:v>
                </c:pt>
                <c:pt idx="456">
                  <c:v>3.25</c:v>
                </c:pt>
                <c:pt idx="457">
                  <c:v>1.58</c:v>
                </c:pt>
                <c:pt idx="458">
                  <c:v>2.85</c:v>
                </c:pt>
                <c:pt idx="459">
                  <c:v>2.2799999999999998</c:v>
                </c:pt>
                <c:pt idx="460">
                  <c:v>2.08</c:v>
                </c:pt>
                <c:pt idx="461">
                  <c:v>2.99</c:v>
                </c:pt>
                <c:pt idx="462">
                  <c:v>2.84</c:v>
                </c:pt>
                <c:pt idx="463">
                  <c:v>2.06</c:v>
                </c:pt>
                <c:pt idx="464">
                  <c:v>2.2400000000000002</c:v>
                </c:pt>
                <c:pt idx="465">
                  <c:v>2.2400000000000002</c:v>
                </c:pt>
                <c:pt idx="466">
                  <c:v>1.88</c:v>
                </c:pt>
                <c:pt idx="467">
                  <c:v>2.02</c:v>
                </c:pt>
                <c:pt idx="468">
                  <c:v>2.0299999999999998</c:v>
                </c:pt>
                <c:pt idx="469">
                  <c:v>3.34</c:v>
                </c:pt>
                <c:pt idx="470">
                  <c:v>3.02</c:v>
                </c:pt>
                <c:pt idx="471">
                  <c:v>2.3199999999999998</c:v>
                </c:pt>
                <c:pt idx="472">
                  <c:v>1.52</c:v>
                </c:pt>
                <c:pt idx="473">
                  <c:v>2.93</c:v>
                </c:pt>
                <c:pt idx="474">
                  <c:v>3.33</c:v>
                </c:pt>
                <c:pt idx="475">
                  <c:v>2.5</c:v>
                </c:pt>
                <c:pt idx="476">
                  <c:v>3.22</c:v>
                </c:pt>
                <c:pt idx="477">
                  <c:v>3.35</c:v>
                </c:pt>
                <c:pt idx="478">
                  <c:v>1.81</c:v>
                </c:pt>
                <c:pt idx="479">
                  <c:v>3.28</c:v>
                </c:pt>
                <c:pt idx="480">
                  <c:v>1.19</c:v>
                </c:pt>
                <c:pt idx="481">
                  <c:v>1.74</c:v>
                </c:pt>
                <c:pt idx="482">
                  <c:v>1.78</c:v>
                </c:pt>
                <c:pt idx="483">
                  <c:v>1.26</c:v>
                </c:pt>
                <c:pt idx="484">
                  <c:v>3.11</c:v>
                </c:pt>
                <c:pt idx="485">
                  <c:v>1.34</c:v>
                </c:pt>
                <c:pt idx="486">
                  <c:v>2.81</c:v>
                </c:pt>
                <c:pt idx="487">
                  <c:v>2.0499999999999998</c:v>
                </c:pt>
                <c:pt idx="488">
                  <c:v>2.4700000000000002</c:v>
                </c:pt>
                <c:pt idx="489">
                  <c:v>1.98</c:v>
                </c:pt>
                <c:pt idx="490">
                  <c:v>3.2</c:v>
                </c:pt>
                <c:pt idx="491">
                  <c:v>2.4</c:v>
                </c:pt>
                <c:pt idx="492">
                  <c:v>2.25</c:v>
                </c:pt>
                <c:pt idx="493">
                  <c:v>3.21</c:v>
                </c:pt>
                <c:pt idx="494">
                  <c:v>1.46</c:v>
                </c:pt>
                <c:pt idx="495">
                  <c:v>3.26</c:v>
                </c:pt>
                <c:pt idx="496">
                  <c:v>1.84</c:v>
                </c:pt>
                <c:pt idx="497">
                  <c:v>2.82</c:v>
                </c:pt>
                <c:pt idx="498">
                  <c:v>1.99</c:v>
                </c:pt>
                <c:pt idx="499">
                  <c:v>1.65</c:v>
                </c:pt>
                <c:pt idx="500">
                  <c:v>3.15</c:v>
                </c:pt>
                <c:pt idx="501">
                  <c:v>1.83</c:v>
                </c:pt>
                <c:pt idx="502">
                  <c:v>1.55</c:v>
                </c:pt>
                <c:pt idx="503">
                  <c:v>2.14</c:v>
                </c:pt>
                <c:pt idx="504">
                  <c:v>1.38</c:v>
                </c:pt>
                <c:pt idx="505">
                  <c:v>1.96</c:v>
                </c:pt>
                <c:pt idx="506">
                  <c:v>1.99</c:v>
                </c:pt>
                <c:pt idx="507">
                  <c:v>2.4900000000000002</c:v>
                </c:pt>
                <c:pt idx="508">
                  <c:v>1.69</c:v>
                </c:pt>
                <c:pt idx="509">
                  <c:v>2.78</c:v>
                </c:pt>
                <c:pt idx="510">
                  <c:v>3.35</c:v>
                </c:pt>
                <c:pt idx="511">
                  <c:v>2.0699999999999998</c:v>
                </c:pt>
                <c:pt idx="512">
                  <c:v>3.08</c:v>
                </c:pt>
                <c:pt idx="513">
                  <c:v>2.16</c:v>
                </c:pt>
                <c:pt idx="514">
                  <c:v>2.33</c:v>
                </c:pt>
                <c:pt idx="515">
                  <c:v>3.17</c:v>
                </c:pt>
                <c:pt idx="516">
                  <c:v>3.35</c:v>
                </c:pt>
                <c:pt idx="517">
                  <c:v>2.0699999999999998</c:v>
                </c:pt>
                <c:pt idx="518">
                  <c:v>3.31</c:v>
                </c:pt>
                <c:pt idx="519">
                  <c:v>1.68</c:v>
                </c:pt>
                <c:pt idx="520">
                  <c:v>2.4500000000000002</c:v>
                </c:pt>
                <c:pt idx="521">
                  <c:v>2.69</c:v>
                </c:pt>
                <c:pt idx="522">
                  <c:v>3.24</c:v>
                </c:pt>
                <c:pt idx="523">
                  <c:v>1.33</c:v>
                </c:pt>
                <c:pt idx="524">
                  <c:v>2.63</c:v>
                </c:pt>
                <c:pt idx="525">
                  <c:v>2.4</c:v>
                </c:pt>
                <c:pt idx="526">
                  <c:v>3.31</c:v>
                </c:pt>
                <c:pt idx="527">
                  <c:v>2.66</c:v>
                </c:pt>
                <c:pt idx="528">
                  <c:v>2.34</c:v>
                </c:pt>
                <c:pt idx="529">
                  <c:v>2.59</c:v>
                </c:pt>
                <c:pt idx="530">
                  <c:v>1.17</c:v>
                </c:pt>
                <c:pt idx="531">
                  <c:v>1.56</c:v>
                </c:pt>
                <c:pt idx="532">
                  <c:v>3.3</c:v>
                </c:pt>
                <c:pt idx="533">
                  <c:v>2.92</c:v>
                </c:pt>
                <c:pt idx="534">
                  <c:v>2.2000000000000002</c:v>
                </c:pt>
                <c:pt idx="535">
                  <c:v>1.31</c:v>
                </c:pt>
                <c:pt idx="536">
                  <c:v>3.25</c:v>
                </c:pt>
                <c:pt idx="537">
                  <c:v>1.46</c:v>
                </c:pt>
                <c:pt idx="538">
                  <c:v>2.21</c:v>
                </c:pt>
                <c:pt idx="539">
                  <c:v>2.87</c:v>
                </c:pt>
                <c:pt idx="540">
                  <c:v>2.68</c:v>
                </c:pt>
                <c:pt idx="541">
                  <c:v>2.09</c:v>
                </c:pt>
                <c:pt idx="542">
                  <c:v>2.3199999999999998</c:v>
                </c:pt>
                <c:pt idx="543">
                  <c:v>3.34</c:v>
                </c:pt>
                <c:pt idx="544">
                  <c:v>1.93</c:v>
                </c:pt>
                <c:pt idx="545">
                  <c:v>2.0699999999999998</c:v>
                </c:pt>
                <c:pt idx="546">
                  <c:v>2.63</c:v>
                </c:pt>
                <c:pt idx="547">
                  <c:v>2.0299999999999998</c:v>
                </c:pt>
                <c:pt idx="548">
                  <c:v>3.2</c:v>
                </c:pt>
                <c:pt idx="549">
                  <c:v>2.63</c:v>
                </c:pt>
                <c:pt idx="550">
                  <c:v>2.15</c:v>
                </c:pt>
                <c:pt idx="551">
                  <c:v>2.0299999999999998</c:v>
                </c:pt>
                <c:pt idx="552">
                  <c:v>1.64</c:v>
                </c:pt>
                <c:pt idx="553">
                  <c:v>1.42</c:v>
                </c:pt>
                <c:pt idx="554">
                  <c:v>2.61</c:v>
                </c:pt>
                <c:pt idx="555">
                  <c:v>1.41</c:v>
                </c:pt>
                <c:pt idx="556">
                  <c:v>1.45</c:v>
                </c:pt>
                <c:pt idx="557">
                  <c:v>3.1</c:v>
                </c:pt>
                <c:pt idx="558">
                  <c:v>2.95</c:v>
                </c:pt>
                <c:pt idx="559">
                  <c:v>1.62</c:v>
                </c:pt>
                <c:pt idx="560">
                  <c:v>3.15</c:v>
                </c:pt>
                <c:pt idx="561">
                  <c:v>2.76</c:v>
                </c:pt>
                <c:pt idx="562">
                  <c:v>1.92</c:v>
                </c:pt>
                <c:pt idx="563">
                  <c:v>2.6</c:v>
                </c:pt>
                <c:pt idx="564">
                  <c:v>2.6</c:v>
                </c:pt>
                <c:pt idx="565">
                  <c:v>2.66</c:v>
                </c:pt>
                <c:pt idx="566">
                  <c:v>2.5</c:v>
                </c:pt>
                <c:pt idx="567">
                  <c:v>1.75</c:v>
                </c:pt>
                <c:pt idx="568">
                  <c:v>2.52</c:v>
                </c:pt>
                <c:pt idx="569">
                  <c:v>1.91</c:v>
                </c:pt>
                <c:pt idx="570">
                  <c:v>2.09</c:v>
                </c:pt>
                <c:pt idx="571">
                  <c:v>2.69</c:v>
                </c:pt>
                <c:pt idx="572">
                  <c:v>1.72</c:v>
                </c:pt>
                <c:pt idx="573">
                  <c:v>2.39</c:v>
                </c:pt>
                <c:pt idx="574">
                  <c:v>2.74</c:v>
                </c:pt>
                <c:pt idx="575">
                  <c:v>1.24</c:v>
                </c:pt>
                <c:pt idx="576">
                  <c:v>2.52</c:v>
                </c:pt>
                <c:pt idx="577">
                  <c:v>2.14</c:v>
                </c:pt>
                <c:pt idx="578">
                  <c:v>2.02</c:v>
                </c:pt>
                <c:pt idx="579">
                  <c:v>2.2000000000000002</c:v>
                </c:pt>
                <c:pt idx="580">
                  <c:v>2.48</c:v>
                </c:pt>
                <c:pt idx="581">
                  <c:v>1.66</c:v>
                </c:pt>
                <c:pt idx="582">
                  <c:v>3.2</c:v>
                </c:pt>
                <c:pt idx="583">
                  <c:v>3.19</c:v>
                </c:pt>
                <c:pt idx="584">
                  <c:v>2</c:v>
                </c:pt>
                <c:pt idx="585">
                  <c:v>1.38</c:v>
                </c:pt>
                <c:pt idx="586">
                  <c:v>2.06</c:v>
                </c:pt>
                <c:pt idx="587">
                  <c:v>1.35</c:v>
                </c:pt>
                <c:pt idx="588">
                  <c:v>2.86</c:v>
                </c:pt>
                <c:pt idx="589">
                  <c:v>1.62</c:v>
                </c:pt>
                <c:pt idx="590">
                  <c:v>2.89</c:v>
                </c:pt>
                <c:pt idx="591">
                  <c:v>1.21</c:v>
                </c:pt>
                <c:pt idx="592">
                  <c:v>1.29</c:v>
                </c:pt>
                <c:pt idx="593">
                  <c:v>1.31</c:v>
                </c:pt>
                <c:pt idx="594">
                  <c:v>2.61</c:v>
                </c:pt>
                <c:pt idx="595">
                  <c:v>2.17</c:v>
                </c:pt>
                <c:pt idx="596">
                  <c:v>1.1299999999999999</c:v>
                </c:pt>
                <c:pt idx="597">
                  <c:v>1.68</c:v>
                </c:pt>
                <c:pt idx="598">
                  <c:v>1.95</c:v>
                </c:pt>
                <c:pt idx="599">
                  <c:v>1.69</c:v>
                </c:pt>
                <c:pt idx="600">
                  <c:v>1.91</c:v>
                </c:pt>
                <c:pt idx="601">
                  <c:v>1.1200000000000001</c:v>
                </c:pt>
                <c:pt idx="602">
                  <c:v>2.41</c:v>
                </c:pt>
                <c:pt idx="603">
                  <c:v>1.24</c:v>
                </c:pt>
                <c:pt idx="604">
                  <c:v>2.33</c:v>
                </c:pt>
                <c:pt idx="605">
                  <c:v>1.24</c:v>
                </c:pt>
                <c:pt idx="606">
                  <c:v>2.48</c:v>
                </c:pt>
                <c:pt idx="607">
                  <c:v>1.33</c:v>
                </c:pt>
                <c:pt idx="608">
                  <c:v>2.88</c:v>
                </c:pt>
                <c:pt idx="609">
                  <c:v>1.49</c:v>
                </c:pt>
                <c:pt idx="610">
                  <c:v>2.25</c:v>
                </c:pt>
                <c:pt idx="611">
                  <c:v>2.88</c:v>
                </c:pt>
                <c:pt idx="612">
                  <c:v>2.2400000000000002</c:v>
                </c:pt>
                <c:pt idx="613">
                  <c:v>2.48</c:v>
                </c:pt>
                <c:pt idx="614">
                  <c:v>2.0699999999999998</c:v>
                </c:pt>
                <c:pt idx="615">
                  <c:v>2.57</c:v>
                </c:pt>
                <c:pt idx="616">
                  <c:v>1.05</c:v>
                </c:pt>
                <c:pt idx="617">
                  <c:v>2.42</c:v>
                </c:pt>
                <c:pt idx="618">
                  <c:v>1.1100000000000001</c:v>
                </c:pt>
                <c:pt idx="619">
                  <c:v>2.9</c:v>
                </c:pt>
                <c:pt idx="620">
                  <c:v>2.27</c:v>
                </c:pt>
                <c:pt idx="621">
                  <c:v>2.97</c:v>
                </c:pt>
                <c:pt idx="622">
                  <c:v>2.5499999999999998</c:v>
                </c:pt>
                <c:pt idx="623">
                  <c:v>1.98</c:v>
                </c:pt>
                <c:pt idx="624">
                  <c:v>1.73</c:v>
                </c:pt>
                <c:pt idx="625">
                  <c:v>2.61</c:v>
                </c:pt>
                <c:pt idx="626">
                  <c:v>1.61</c:v>
                </c:pt>
                <c:pt idx="627">
                  <c:v>2.02</c:v>
                </c:pt>
                <c:pt idx="628">
                  <c:v>2.1800000000000002</c:v>
                </c:pt>
                <c:pt idx="629">
                  <c:v>1.5</c:v>
                </c:pt>
                <c:pt idx="630">
                  <c:v>2.5299999999999998</c:v>
                </c:pt>
                <c:pt idx="631">
                  <c:v>2.87</c:v>
                </c:pt>
                <c:pt idx="632">
                  <c:v>1.74</c:v>
                </c:pt>
                <c:pt idx="633">
                  <c:v>2.82</c:v>
                </c:pt>
                <c:pt idx="634">
                  <c:v>2.29</c:v>
                </c:pt>
                <c:pt idx="635">
                  <c:v>1.71</c:v>
                </c:pt>
                <c:pt idx="636">
                  <c:v>2.71</c:v>
                </c:pt>
                <c:pt idx="637">
                  <c:v>1.06</c:v>
                </c:pt>
                <c:pt idx="638">
                  <c:v>1.44</c:v>
                </c:pt>
                <c:pt idx="639">
                  <c:v>1.1000000000000001</c:v>
                </c:pt>
                <c:pt idx="640">
                  <c:v>2.1</c:v>
                </c:pt>
                <c:pt idx="641">
                  <c:v>1.72</c:v>
                </c:pt>
                <c:pt idx="642">
                  <c:v>1.24</c:v>
                </c:pt>
                <c:pt idx="643">
                  <c:v>2.5299999999999998</c:v>
                </c:pt>
                <c:pt idx="644">
                  <c:v>2.33</c:v>
                </c:pt>
                <c:pt idx="645">
                  <c:v>1.98</c:v>
                </c:pt>
                <c:pt idx="646">
                  <c:v>1.41</c:v>
                </c:pt>
                <c:pt idx="647">
                  <c:v>2.19</c:v>
                </c:pt>
                <c:pt idx="648">
                  <c:v>2.33</c:v>
                </c:pt>
                <c:pt idx="649">
                  <c:v>2.2400000000000002</c:v>
                </c:pt>
                <c:pt idx="650">
                  <c:v>2.39</c:v>
                </c:pt>
                <c:pt idx="651">
                  <c:v>2.74</c:v>
                </c:pt>
                <c:pt idx="652">
                  <c:v>2.54</c:v>
                </c:pt>
                <c:pt idx="653">
                  <c:v>2.41</c:v>
                </c:pt>
                <c:pt idx="654">
                  <c:v>1.88</c:v>
                </c:pt>
                <c:pt idx="655">
                  <c:v>1.2</c:v>
                </c:pt>
                <c:pt idx="656">
                  <c:v>1.1499999999999999</c:v>
                </c:pt>
                <c:pt idx="657">
                  <c:v>2.1800000000000002</c:v>
                </c:pt>
                <c:pt idx="658">
                  <c:v>2.44</c:v>
                </c:pt>
                <c:pt idx="659">
                  <c:v>2.35</c:v>
                </c:pt>
                <c:pt idx="660">
                  <c:v>2.66</c:v>
                </c:pt>
                <c:pt idx="661">
                  <c:v>2.48</c:v>
                </c:pt>
                <c:pt idx="662">
                  <c:v>2.84</c:v>
                </c:pt>
                <c:pt idx="663">
                  <c:v>1.47</c:v>
                </c:pt>
                <c:pt idx="664">
                  <c:v>1.55</c:v>
                </c:pt>
                <c:pt idx="665">
                  <c:v>1.73</c:v>
                </c:pt>
                <c:pt idx="666">
                  <c:v>1.3</c:v>
                </c:pt>
                <c:pt idx="667">
                  <c:v>1.84</c:v>
                </c:pt>
                <c:pt idx="668">
                  <c:v>1.17</c:v>
                </c:pt>
                <c:pt idx="669">
                  <c:v>1.63</c:v>
                </c:pt>
                <c:pt idx="670">
                  <c:v>1.8</c:v>
                </c:pt>
                <c:pt idx="671">
                  <c:v>2.4700000000000002</c:v>
                </c:pt>
                <c:pt idx="672">
                  <c:v>1.39</c:v>
                </c:pt>
                <c:pt idx="673">
                  <c:v>1.46</c:v>
                </c:pt>
                <c:pt idx="674">
                  <c:v>2.76</c:v>
                </c:pt>
                <c:pt idx="675">
                  <c:v>1.51</c:v>
                </c:pt>
                <c:pt idx="676">
                  <c:v>1.03</c:v>
                </c:pt>
                <c:pt idx="677">
                  <c:v>1.62</c:v>
                </c:pt>
                <c:pt idx="678">
                  <c:v>2.6</c:v>
                </c:pt>
                <c:pt idx="679">
                  <c:v>2.83</c:v>
                </c:pt>
                <c:pt idx="680">
                  <c:v>2.35</c:v>
                </c:pt>
                <c:pt idx="681">
                  <c:v>1.48</c:v>
                </c:pt>
                <c:pt idx="682">
                  <c:v>2.86</c:v>
                </c:pt>
                <c:pt idx="683">
                  <c:v>2.0699999999999998</c:v>
                </c:pt>
                <c:pt idx="684">
                  <c:v>1.01</c:v>
                </c:pt>
                <c:pt idx="685">
                  <c:v>2.3199999999999998</c:v>
                </c:pt>
                <c:pt idx="686">
                  <c:v>1.03</c:v>
                </c:pt>
                <c:pt idx="687">
                  <c:v>1.72</c:v>
                </c:pt>
                <c:pt idx="688">
                  <c:v>1.81</c:v>
                </c:pt>
                <c:pt idx="689">
                  <c:v>1.42</c:v>
                </c:pt>
                <c:pt idx="690">
                  <c:v>2.57</c:v>
                </c:pt>
                <c:pt idx="691">
                  <c:v>2.66</c:v>
                </c:pt>
                <c:pt idx="692">
                  <c:v>1.1499999999999999</c:v>
                </c:pt>
                <c:pt idx="693">
                  <c:v>1.97</c:v>
                </c:pt>
                <c:pt idx="694">
                  <c:v>2.46</c:v>
                </c:pt>
                <c:pt idx="695">
                  <c:v>1.06</c:v>
                </c:pt>
                <c:pt idx="696">
                  <c:v>2.67</c:v>
                </c:pt>
                <c:pt idx="697">
                  <c:v>1.02</c:v>
                </c:pt>
                <c:pt idx="698">
                  <c:v>2.9</c:v>
                </c:pt>
                <c:pt idx="699">
                  <c:v>2.5499999999999998</c:v>
                </c:pt>
                <c:pt idx="700">
                  <c:v>1.67</c:v>
                </c:pt>
                <c:pt idx="701">
                  <c:v>1.98</c:v>
                </c:pt>
                <c:pt idx="702">
                  <c:v>1.24</c:v>
                </c:pt>
                <c:pt idx="703">
                  <c:v>1.38</c:v>
                </c:pt>
                <c:pt idx="704">
                  <c:v>2.82</c:v>
                </c:pt>
                <c:pt idx="705">
                  <c:v>1.1499999999999999</c:v>
                </c:pt>
                <c:pt idx="706">
                  <c:v>2.09</c:v>
                </c:pt>
                <c:pt idx="707">
                  <c:v>2.71</c:v>
                </c:pt>
                <c:pt idx="708">
                  <c:v>2.46</c:v>
                </c:pt>
                <c:pt idx="709">
                  <c:v>1.89</c:v>
                </c:pt>
                <c:pt idx="710">
                  <c:v>2.04</c:v>
                </c:pt>
                <c:pt idx="711">
                  <c:v>2.83</c:v>
                </c:pt>
                <c:pt idx="712">
                  <c:v>1.92</c:v>
                </c:pt>
                <c:pt idx="713">
                  <c:v>2.59</c:v>
                </c:pt>
                <c:pt idx="714">
                  <c:v>2.31</c:v>
                </c:pt>
                <c:pt idx="715">
                  <c:v>1.61</c:v>
                </c:pt>
                <c:pt idx="716">
                  <c:v>1.5</c:v>
                </c:pt>
                <c:pt idx="717">
                  <c:v>2.5099999999999998</c:v>
                </c:pt>
                <c:pt idx="718">
                  <c:v>1.21</c:v>
                </c:pt>
                <c:pt idx="719">
                  <c:v>1.43</c:v>
                </c:pt>
                <c:pt idx="720">
                  <c:v>1.24</c:v>
                </c:pt>
                <c:pt idx="721">
                  <c:v>1.33</c:v>
                </c:pt>
                <c:pt idx="722">
                  <c:v>1.04</c:v>
                </c:pt>
                <c:pt idx="723">
                  <c:v>0.92</c:v>
                </c:pt>
                <c:pt idx="724">
                  <c:v>1.63</c:v>
                </c:pt>
                <c:pt idx="725">
                  <c:v>1.91</c:v>
                </c:pt>
                <c:pt idx="726">
                  <c:v>2.0699999999999998</c:v>
                </c:pt>
                <c:pt idx="727">
                  <c:v>1.5</c:v>
                </c:pt>
                <c:pt idx="728">
                  <c:v>1.26</c:v>
                </c:pt>
                <c:pt idx="729">
                  <c:v>1.24</c:v>
                </c:pt>
                <c:pt idx="730">
                  <c:v>2.76</c:v>
                </c:pt>
                <c:pt idx="731">
                  <c:v>3.34</c:v>
                </c:pt>
                <c:pt idx="732">
                  <c:v>1.4</c:v>
                </c:pt>
                <c:pt idx="733">
                  <c:v>2.71</c:v>
                </c:pt>
                <c:pt idx="734">
                  <c:v>2.63</c:v>
                </c:pt>
                <c:pt idx="735">
                  <c:v>2.35</c:v>
                </c:pt>
                <c:pt idx="736">
                  <c:v>1.83</c:v>
                </c:pt>
                <c:pt idx="737">
                  <c:v>3.24</c:v>
                </c:pt>
                <c:pt idx="738">
                  <c:v>1.44</c:v>
                </c:pt>
                <c:pt idx="739">
                  <c:v>3.01</c:v>
                </c:pt>
                <c:pt idx="740">
                  <c:v>1.3</c:v>
                </c:pt>
                <c:pt idx="741">
                  <c:v>3.25</c:v>
                </c:pt>
                <c:pt idx="742">
                  <c:v>3.06</c:v>
                </c:pt>
                <c:pt idx="743">
                  <c:v>3.03</c:v>
                </c:pt>
                <c:pt idx="744">
                  <c:v>1.49</c:v>
                </c:pt>
                <c:pt idx="745">
                  <c:v>1.18</c:v>
                </c:pt>
                <c:pt idx="746">
                  <c:v>2.75</c:v>
                </c:pt>
                <c:pt idx="747">
                  <c:v>3.1</c:v>
                </c:pt>
                <c:pt idx="748">
                  <c:v>2.78</c:v>
                </c:pt>
                <c:pt idx="749">
                  <c:v>1.68</c:v>
                </c:pt>
                <c:pt idx="750">
                  <c:v>3.05</c:v>
                </c:pt>
                <c:pt idx="751">
                  <c:v>1.98</c:v>
                </c:pt>
                <c:pt idx="752">
                  <c:v>2.44</c:v>
                </c:pt>
                <c:pt idx="753">
                  <c:v>3.09</c:v>
                </c:pt>
                <c:pt idx="754">
                  <c:v>3.18</c:v>
                </c:pt>
                <c:pt idx="755">
                  <c:v>2.92</c:v>
                </c:pt>
                <c:pt idx="756">
                  <c:v>1.23</c:v>
                </c:pt>
                <c:pt idx="757">
                  <c:v>1.74</c:v>
                </c:pt>
                <c:pt idx="758">
                  <c:v>2.57</c:v>
                </c:pt>
                <c:pt idx="759">
                  <c:v>2.39</c:v>
                </c:pt>
                <c:pt idx="760">
                  <c:v>2.42</c:v>
                </c:pt>
                <c:pt idx="761">
                  <c:v>1.44</c:v>
                </c:pt>
                <c:pt idx="762">
                  <c:v>2.66</c:v>
                </c:pt>
                <c:pt idx="763">
                  <c:v>2.29</c:v>
                </c:pt>
                <c:pt idx="764">
                  <c:v>1.59</c:v>
                </c:pt>
                <c:pt idx="765">
                  <c:v>1.8</c:v>
                </c:pt>
                <c:pt idx="766">
                  <c:v>1.29</c:v>
                </c:pt>
                <c:pt idx="767">
                  <c:v>2.25</c:v>
                </c:pt>
                <c:pt idx="768">
                  <c:v>1.42</c:v>
                </c:pt>
                <c:pt idx="769">
                  <c:v>1.93</c:v>
                </c:pt>
                <c:pt idx="770">
                  <c:v>1.8</c:v>
                </c:pt>
                <c:pt idx="771">
                  <c:v>1.65</c:v>
                </c:pt>
                <c:pt idx="772">
                  <c:v>2.4700000000000002</c:v>
                </c:pt>
                <c:pt idx="773">
                  <c:v>3.13</c:v>
                </c:pt>
                <c:pt idx="774">
                  <c:v>2.52</c:v>
                </c:pt>
                <c:pt idx="775">
                  <c:v>2.2599999999999998</c:v>
                </c:pt>
                <c:pt idx="776">
                  <c:v>1.53</c:v>
                </c:pt>
                <c:pt idx="777">
                  <c:v>2.62</c:v>
                </c:pt>
                <c:pt idx="778">
                  <c:v>2.86</c:v>
                </c:pt>
                <c:pt idx="779">
                  <c:v>2.56</c:v>
                </c:pt>
                <c:pt idx="780">
                  <c:v>1.75</c:v>
                </c:pt>
                <c:pt idx="781">
                  <c:v>2.16</c:v>
                </c:pt>
                <c:pt idx="782">
                  <c:v>1.54</c:v>
                </c:pt>
                <c:pt idx="783">
                  <c:v>3.13</c:v>
                </c:pt>
                <c:pt idx="784">
                  <c:v>1.84</c:v>
                </c:pt>
                <c:pt idx="785">
                  <c:v>2.0299999999999998</c:v>
                </c:pt>
                <c:pt idx="786">
                  <c:v>3.08</c:v>
                </c:pt>
                <c:pt idx="787">
                  <c:v>2.95</c:v>
                </c:pt>
                <c:pt idx="788">
                  <c:v>3.01</c:v>
                </c:pt>
                <c:pt idx="789">
                  <c:v>1.77</c:v>
                </c:pt>
                <c:pt idx="790">
                  <c:v>3.31</c:v>
                </c:pt>
                <c:pt idx="791">
                  <c:v>2.7</c:v>
                </c:pt>
                <c:pt idx="792">
                  <c:v>1.67</c:v>
                </c:pt>
                <c:pt idx="793">
                  <c:v>2.12</c:v>
                </c:pt>
                <c:pt idx="794">
                  <c:v>1.7</c:v>
                </c:pt>
                <c:pt idx="795">
                  <c:v>2.9</c:v>
                </c:pt>
                <c:pt idx="796">
                  <c:v>3.28</c:v>
                </c:pt>
                <c:pt idx="797">
                  <c:v>3.31</c:v>
                </c:pt>
                <c:pt idx="798">
                  <c:v>1.23</c:v>
                </c:pt>
                <c:pt idx="799">
                  <c:v>1.45</c:v>
                </c:pt>
                <c:pt idx="800">
                  <c:v>1.35</c:v>
                </c:pt>
                <c:pt idx="801">
                  <c:v>1.22</c:v>
                </c:pt>
                <c:pt idx="802">
                  <c:v>2.57</c:v>
                </c:pt>
                <c:pt idx="803">
                  <c:v>1.8</c:v>
                </c:pt>
                <c:pt idx="804">
                  <c:v>2.62</c:v>
                </c:pt>
                <c:pt idx="805">
                  <c:v>1.38</c:v>
                </c:pt>
                <c:pt idx="806">
                  <c:v>2.38</c:v>
                </c:pt>
                <c:pt idx="807">
                  <c:v>3.25</c:v>
                </c:pt>
                <c:pt idx="808">
                  <c:v>1.23</c:v>
                </c:pt>
                <c:pt idx="809">
                  <c:v>2.74</c:v>
                </c:pt>
                <c:pt idx="810">
                  <c:v>1.91</c:v>
                </c:pt>
                <c:pt idx="811">
                  <c:v>2.88</c:v>
                </c:pt>
                <c:pt idx="812">
                  <c:v>1.81</c:v>
                </c:pt>
                <c:pt idx="813">
                  <c:v>2.93</c:v>
                </c:pt>
                <c:pt idx="814">
                  <c:v>2.52</c:v>
                </c:pt>
                <c:pt idx="815">
                  <c:v>2.59</c:v>
                </c:pt>
                <c:pt idx="816">
                  <c:v>2.0699999999999998</c:v>
                </c:pt>
                <c:pt idx="817">
                  <c:v>1.29</c:v>
                </c:pt>
                <c:pt idx="818">
                  <c:v>2.46</c:v>
                </c:pt>
                <c:pt idx="819">
                  <c:v>1.26</c:v>
                </c:pt>
                <c:pt idx="820">
                  <c:v>2.7</c:v>
                </c:pt>
                <c:pt idx="821">
                  <c:v>2.42</c:v>
                </c:pt>
                <c:pt idx="822">
                  <c:v>1.61</c:v>
                </c:pt>
                <c:pt idx="823">
                  <c:v>2.1</c:v>
                </c:pt>
                <c:pt idx="824">
                  <c:v>1.44</c:v>
                </c:pt>
                <c:pt idx="825">
                  <c:v>2.54</c:v>
                </c:pt>
                <c:pt idx="826">
                  <c:v>1.78</c:v>
                </c:pt>
                <c:pt idx="827">
                  <c:v>3.34</c:v>
                </c:pt>
                <c:pt idx="828">
                  <c:v>1.68</c:v>
                </c:pt>
                <c:pt idx="829">
                  <c:v>1.37</c:v>
                </c:pt>
                <c:pt idx="830">
                  <c:v>1.58</c:v>
                </c:pt>
                <c:pt idx="831">
                  <c:v>2.95</c:v>
                </c:pt>
                <c:pt idx="832">
                  <c:v>1.45</c:v>
                </c:pt>
                <c:pt idx="833">
                  <c:v>2.5499999999999998</c:v>
                </c:pt>
                <c:pt idx="834">
                  <c:v>1.69</c:v>
                </c:pt>
                <c:pt idx="835">
                  <c:v>3.08</c:v>
                </c:pt>
                <c:pt idx="836">
                  <c:v>2.2000000000000002</c:v>
                </c:pt>
                <c:pt idx="837">
                  <c:v>2.65</c:v>
                </c:pt>
                <c:pt idx="838">
                  <c:v>2.99</c:v>
                </c:pt>
                <c:pt idx="839">
                  <c:v>3.28</c:v>
                </c:pt>
                <c:pt idx="840">
                  <c:v>1.32</c:v>
                </c:pt>
                <c:pt idx="841">
                  <c:v>1.66</c:v>
                </c:pt>
                <c:pt idx="842">
                  <c:v>3.31</c:v>
                </c:pt>
                <c:pt idx="843">
                  <c:v>1.63</c:v>
                </c:pt>
                <c:pt idx="844">
                  <c:v>1.27</c:v>
                </c:pt>
                <c:pt idx="845">
                  <c:v>3.26</c:v>
                </c:pt>
                <c:pt idx="846">
                  <c:v>1.93</c:v>
                </c:pt>
                <c:pt idx="847">
                  <c:v>2.79</c:v>
                </c:pt>
                <c:pt idx="848">
                  <c:v>3.35</c:v>
                </c:pt>
                <c:pt idx="849">
                  <c:v>1.22</c:v>
                </c:pt>
                <c:pt idx="850">
                  <c:v>2.21</c:v>
                </c:pt>
                <c:pt idx="851">
                  <c:v>3.17</c:v>
                </c:pt>
                <c:pt idx="852">
                  <c:v>2.08</c:v>
                </c:pt>
                <c:pt idx="853">
                  <c:v>1.63</c:v>
                </c:pt>
                <c:pt idx="854">
                  <c:v>3.02</c:v>
                </c:pt>
                <c:pt idx="855">
                  <c:v>1.61</c:v>
                </c:pt>
                <c:pt idx="856">
                  <c:v>1.26</c:v>
                </c:pt>
                <c:pt idx="857">
                  <c:v>1.88</c:v>
                </c:pt>
                <c:pt idx="858">
                  <c:v>3.13</c:v>
                </c:pt>
                <c:pt idx="859">
                  <c:v>2.44</c:v>
                </c:pt>
                <c:pt idx="860">
                  <c:v>2.3199999999999998</c:v>
                </c:pt>
                <c:pt idx="861">
                  <c:v>2.0699999999999998</c:v>
                </c:pt>
                <c:pt idx="862">
                  <c:v>2.74</c:v>
                </c:pt>
                <c:pt idx="863">
                  <c:v>2.02</c:v>
                </c:pt>
                <c:pt idx="864">
                  <c:v>2.27</c:v>
                </c:pt>
                <c:pt idx="865">
                  <c:v>3.02</c:v>
                </c:pt>
                <c:pt idx="866">
                  <c:v>2.94</c:v>
                </c:pt>
                <c:pt idx="867">
                  <c:v>1.38</c:v>
                </c:pt>
                <c:pt idx="868">
                  <c:v>1.79</c:v>
                </c:pt>
                <c:pt idx="869">
                  <c:v>2.08</c:v>
                </c:pt>
                <c:pt idx="870">
                  <c:v>3.28</c:v>
                </c:pt>
                <c:pt idx="871">
                  <c:v>1.18</c:v>
                </c:pt>
                <c:pt idx="872">
                  <c:v>3.11</c:v>
                </c:pt>
                <c:pt idx="873">
                  <c:v>3.2</c:v>
                </c:pt>
                <c:pt idx="874">
                  <c:v>2.09</c:v>
                </c:pt>
                <c:pt idx="875">
                  <c:v>2.4300000000000002</c:v>
                </c:pt>
                <c:pt idx="876">
                  <c:v>1.21</c:v>
                </c:pt>
                <c:pt idx="877">
                  <c:v>1.34</c:v>
                </c:pt>
                <c:pt idx="878">
                  <c:v>3.35</c:v>
                </c:pt>
                <c:pt idx="879">
                  <c:v>2.35</c:v>
                </c:pt>
                <c:pt idx="880">
                  <c:v>1.75</c:v>
                </c:pt>
                <c:pt idx="881">
                  <c:v>1.31</c:v>
                </c:pt>
                <c:pt idx="882">
                  <c:v>3.13</c:v>
                </c:pt>
                <c:pt idx="883">
                  <c:v>1.44</c:v>
                </c:pt>
                <c:pt idx="884">
                  <c:v>2.4</c:v>
                </c:pt>
                <c:pt idx="885">
                  <c:v>2.76</c:v>
                </c:pt>
                <c:pt idx="886">
                  <c:v>3.13</c:v>
                </c:pt>
                <c:pt idx="887">
                  <c:v>1.78</c:v>
                </c:pt>
                <c:pt idx="888">
                  <c:v>3.09</c:v>
                </c:pt>
                <c:pt idx="889">
                  <c:v>2.93</c:v>
                </c:pt>
                <c:pt idx="890">
                  <c:v>1.89</c:v>
                </c:pt>
                <c:pt idx="891">
                  <c:v>1.22</c:v>
                </c:pt>
                <c:pt idx="892">
                  <c:v>3.12</c:v>
                </c:pt>
                <c:pt idx="893">
                  <c:v>1.8</c:v>
                </c:pt>
                <c:pt idx="894">
                  <c:v>1.22</c:v>
                </c:pt>
                <c:pt idx="895">
                  <c:v>2.67</c:v>
                </c:pt>
                <c:pt idx="896">
                  <c:v>1.58</c:v>
                </c:pt>
                <c:pt idx="897">
                  <c:v>1.96</c:v>
                </c:pt>
                <c:pt idx="898">
                  <c:v>1.87</c:v>
                </c:pt>
                <c:pt idx="899">
                  <c:v>2.77</c:v>
                </c:pt>
                <c:pt idx="900">
                  <c:v>1.18</c:v>
                </c:pt>
                <c:pt idx="901">
                  <c:v>2.2799999999999998</c:v>
                </c:pt>
                <c:pt idx="902">
                  <c:v>2.95</c:v>
                </c:pt>
                <c:pt idx="903">
                  <c:v>2.11</c:v>
                </c:pt>
                <c:pt idx="904">
                  <c:v>1.75</c:v>
                </c:pt>
                <c:pt idx="905">
                  <c:v>1.87</c:v>
                </c:pt>
                <c:pt idx="906">
                  <c:v>1.27</c:v>
                </c:pt>
                <c:pt idx="907">
                  <c:v>1.52</c:v>
                </c:pt>
                <c:pt idx="908">
                  <c:v>1.19</c:v>
                </c:pt>
                <c:pt idx="909">
                  <c:v>2.92</c:v>
                </c:pt>
                <c:pt idx="910">
                  <c:v>3.18</c:v>
                </c:pt>
                <c:pt idx="911">
                  <c:v>1.25</c:v>
                </c:pt>
                <c:pt idx="912">
                  <c:v>1.4</c:v>
                </c:pt>
                <c:pt idx="913">
                  <c:v>1.93</c:v>
                </c:pt>
                <c:pt idx="914">
                  <c:v>1.76</c:v>
                </c:pt>
                <c:pt idx="915">
                  <c:v>1.36</c:v>
                </c:pt>
                <c:pt idx="916">
                  <c:v>1.22</c:v>
                </c:pt>
                <c:pt idx="917">
                  <c:v>1.7</c:v>
                </c:pt>
                <c:pt idx="918">
                  <c:v>2.99</c:v>
                </c:pt>
                <c:pt idx="919">
                  <c:v>2.11</c:v>
                </c:pt>
                <c:pt idx="920">
                  <c:v>3.09</c:v>
                </c:pt>
                <c:pt idx="921">
                  <c:v>2.9</c:v>
                </c:pt>
                <c:pt idx="922">
                  <c:v>2.7</c:v>
                </c:pt>
                <c:pt idx="923">
                  <c:v>1.31</c:v>
                </c:pt>
                <c:pt idx="924">
                  <c:v>1.78</c:v>
                </c:pt>
                <c:pt idx="925">
                  <c:v>2.89</c:v>
                </c:pt>
                <c:pt idx="926">
                  <c:v>1.33</c:v>
                </c:pt>
                <c:pt idx="927">
                  <c:v>1.28</c:v>
                </c:pt>
                <c:pt idx="928">
                  <c:v>3.1</c:v>
                </c:pt>
                <c:pt idx="929">
                  <c:v>1.7</c:v>
                </c:pt>
                <c:pt idx="930">
                  <c:v>2.2000000000000002</c:v>
                </c:pt>
                <c:pt idx="931">
                  <c:v>3.35</c:v>
                </c:pt>
                <c:pt idx="932">
                  <c:v>2.31</c:v>
                </c:pt>
                <c:pt idx="933">
                  <c:v>3.15</c:v>
                </c:pt>
                <c:pt idx="934">
                  <c:v>2.19</c:v>
                </c:pt>
                <c:pt idx="935">
                  <c:v>1.95</c:v>
                </c:pt>
                <c:pt idx="936">
                  <c:v>2.16</c:v>
                </c:pt>
                <c:pt idx="937">
                  <c:v>1.74</c:v>
                </c:pt>
                <c:pt idx="938">
                  <c:v>2.67</c:v>
                </c:pt>
                <c:pt idx="939">
                  <c:v>1.31</c:v>
                </c:pt>
                <c:pt idx="940">
                  <c:v>2.02</c:v>
                </c:pt>
                <c:pt idx="941">
                  <c:v>1.79</c:v>
                </c:pt>
                <c:pt idx="942">
                  <c:v>1.69</c:v>
                </c:pt>
                <c:pt idx="943">
                  <c:v>1.47</c:v>
                </c:pt>
                <c:pt idx="944">
                  <c:v>2.0699999999999998</c:v>
                </c:pt>
                <c:pt idx="945">
                  <c:v>2.86</c:v>
                </c:pt>
                <c:pt idx="946">
                  <c:v>2.4700000000000002</c:v>
                </c:pt>
                <c:pt idx="947">
                  <c:v>1.8</c:v>
                </c:pt>
                <c:pt idx="948">
                  <c:v>2.74</c:v>
                </c:pt>
                <c:pt idx="949">
                  <c:v>1.18</c:v>
                </c:pt>
                <c:pt idx="950">
                  <c:v>2.87</c:v>
                </c:pt>
                <c:pt idx="951">
                  <c:v>2.76</c:v>
                </c:pt>
                <c:pt idx="952">
                  <c:v>2.64</c:v>
                </c:pt>
                <c:pt idx="953">
                  <c:v>1.22</c:v>
                </c:pt>
                <c:pt idx="954">
                  <c:v>3.08</c:v>
                </c:pt>
                <c:pt idx="955">
                  <c:v>3.35</c:v>
                </c:pt>
                <c:pt idx="956">
                  <c:v>3.17</c:v>
                </c:pt>
                <c:pt idx="957">
                  <c:v>2.98</c:v>
                </c:pt>
                <c:pt idx="958">
                  <c:v>1.31</c:v>
                </c:pt>
                <c:pt idx="959">
                  <c:v>1.24</c:v>
                </c:pt>
                <c:pt idx="960">
                  <c:v>2.12</c:v>
                </c:pt>
                <c:pt idx="961">
                  <c:v>1.67</c:v>
                </c:pt>
                <c:pt idx="962">
                  <c:v>2.68</c:v>
                </c:pt>
                <c:pt idx="963">
                  <c:v>1.57</c:v>
                </c:pt>
                <c:pt idx="964">
                  <c:v>1.6</c:v>
                </c:pt>
                <c:pt idx="965">
                  <c:v>2.31</c:v>
                </c:pt>
                <c:pt idx="966">
                  <c:v>2.4900000000000002</c:v>
                </c:pt>
                <c:pt idx="967">
                  <c:v>3.1</c:v>
                </c:pt>
                <c:pt idx="968">
                  <c:v>2.7</c:v>
                </c:pt>
                <c:pt idx="969">
                  <c:v>3.35</c:v>
                </c:pt>
                <c:pt idx="970">
                  <c:v>2.62</c:v>
                </c:pt>
                <c:pt idx="971">
                  <c:v>2.4300000000000002</c:v>
                </c:pt>
                <c:pt idx="972">
                  <c:v>1.62</c:v>
                </c:pt>
                <c:pt idx="973">
                  <c:v>1.42</c:v>
                </c:pt>
                <c:pt idx="974">
                  <c:v>1.4</c:v>
                </c:pt>
                <c:pt idx="975">
                  <c:v>2.0699999999999998</c:v>
                </c:pt>
                <c:pt idx="976">
                  <c:v>2.4900000000000002</c:v>
                </c:pt>
                <c:pt idx="977">
                  <c:v>2.54</c:v>
                </c:pt>
                <c:pt idx="978">
                  <c:v>3.29</c:v>
                </c:pt>
                <c:pt idx="979">
                  <c:v>2.6</c:v>
                </c:pt>
                <c:pt idx="980">
                  <c:v>1.97</c:v>
                </c:pt>
                <c:pt idx="981">
                  <c:v>2.67</c:v>
                </c:pt>
                <c:pt idx="982">
                  <c:v>1.19</c:v>
                </c:pt>
                <c:pt idx="983">
                  <c:v>2.2799999999999998</c:v>
                </c:pt>
                <c:pt idx="984">
                  <c:v>2.17</c:v>
                </c:pt>
                <c:pt idx="985">
                  <c:v>2.69</c:v>
                </c:pt>
                <c:pt idx="986">
                  <c:v>1.32</c:v>
                </c:pt>
                <c:pt idx="987">
                  <c:v>1.24</c:v>
                </c:pt>
                <c:pt idx="988">
                  <c:v>1.1499999999999999</c:v>
                </c:pt>
                <c:pt idx="989">
                  <c:v>2.58</c:v>
                </c:pt>
                <c:pt idx="990">
                  <c:v>1.7</c:v>
                </c:pt>
                <c:pt idx="991">
                  <c:v>1.47</c:v>
                </c:pt>
                <c:pt idx="992">
                  <c:v>3.35</c:v>
                </c:pt>
                <c:pt idx="993">
                  <c:v>2.38</c:v>
                </c:pt>
                <c:pt idx="994">
                  <c:v>1.69</c:v>
                </c:pt>
                <c:pt idx="995">
                  <c:v>3.2</c:v>
                </c:pt>
                <c:pt idx="996">
                  <c:v>1.68</c:v>
                </c:pt>
                <c:pt idx="997">
                  <c:v>2.02</c:v>
                </c:pt>
                <c:pt idx="998">
                  <c:v>2.8</c:v>
                </c:pt>
                <c:pt idx="999">
                  <c:v>2.11</c:v>
                </c:pt>
                <c:pt idx="1000">
                  <c:v>2.17</c:v>
                </c:pt>
                <c:pt idx="1001">
                  <c:v>2.62</c:v>
                </c:pt>
                <c:pt idx="1002">
                  <c:v>1.98</c:v>
                </c:pt>
                <c:pt idx="1003">
                  <c:v>1.75</c:v>
                </c:pt>
                <c:pt idx="1004">
                  <c:v>1.36</c:v>
                </c:pt>
                <c:pt idx="1005">
                  <c:v>2.31</c:v>
                </c:pt>
                <c:pt idx="1006">
                  <c:v>2.5</c:v>
                </c:pt>
                <c:pt idx="1007">
                  <c:v>1.95</c:v>
                </c:pt>
                <c:pt idx="1008">
                  <c:v>2.48</c:v>
                </c:pt>
                <c:pt idx="1009">
                  <c:v>1.63</c:v>
                </c:pt>
                <c:pt idx="1010">
                  <c:v>1.49</c:v>
                </c:pt>
                <c:pt idx="1011">
                  <c:v>2.57</c:v>
                </c:pt>
                <c:pt idx="1012">
                  <c:v>3.12</c:v>
                </c:pt>
                <c:pt idx="1013">
                  <c:v>1.33</c:v>
                </c:pt>
                <c:pt idx="1014">
                  <c:v>3.09</c:v>
                </c:pt>
                <c:pt idx="1015">
                  <c:v>1.22</c:v>
                </c:pt>
                <c:pt idx="1016">
                  <c:v>2.77</c:v>
                </c:pt>
                <c:pt idx="1017">
                  <c:v>1.6</c:v>
                </c:pt>
                <c:pt idx="1018">
                  <c:v>2.15</c:v>
                </c:pt>
                <c:pt idx="1019">
                  <c:v>2.91</c:v>
                </c:pt>
                <c:pt idx="1020">
                  <c:v>2.2999999999999998</c:v>
                </c:pt>
                <c:pt idx="1021">
                  <c:v>3.33</c:v>
                </c:pt>
                <c:pt idx="1022">
                  <c:v>3.31</c:v>
                </c:pt>
                <c:pt idx="1023">
                  <c:v>1.36</c:v>
                </c:pt>
                <c:pt idx="1024">
                  <c:v>1.34</c:v>
                </c:pt>
                <c:pt idx="1025">
                  <c:v>3.18</c:v>
                </c:pt>
                <c:pt idx="1026">
                  <c:v>1.95</c:v>
                </c:pt>
                <c:pt idx="1027">
                  <c:v>2.17</c:v>
                </c:pt>
                <c:pt idx="1028">
                  <c:v>1.59</c:v>
                </c:pt>
                <c:pt idx="1029">
                  <c:v>1.63</c:v>
                </c:pt>
                <c:pt idx="1030">
                  <c:v>3.17</c:v>
                </c:pt>
                <c:pt idx="1031">
                  <c:v>3.28</c:v>
                </c:pt>
                <c:pt idx="1032">
                  <c:v>1.31</c:v>
                </c:pt>
                <c:pt idx="1033">
                  <c:v>3.32</c:v>
                </c:pt>
                <c:pt idx="1034">
                  <c:v>1.42</c:v>
                </c:pt>
                <c:pt idx="1035">
                  <c:v>2.7</c:v>
                </c:pt>
                <c:pt idx="1036">
                  <c:v>1.27</c:v>
                </c:pt>
                <c:pt idx="1037">
                  <c:v>2.29</c:v>
                </c:pt>
                <c:pt idx="1038">
                  <c:v>2.59</c:v>
                </c:pt>
                <c:pt idx="1039">
                  <c:v>2.0499999999999998</c:v>
                </c:pt>
                <c:pt idx="1040">
                  <c:v>2.65</c:v>
                </c:pt>
                <c:pt idx="1041">
                  <c:v>2.57</c:v>
                </c:pt>
                <c:pt idx="1042">
                  <c:v>1.55</c:v>
                </c:pt>
                <c:pt idx="1043">
                  <c:v>2.89</c:v>
                </c:pt>
                <c:pt idx="1044">
                  <c:v>2.56</c:v>
                </c:pt>
                <c:pt idx="1045">
                  <c:v>2.79</c:v>
                </c:pt>
                <c:pt idx="1046">
                  <c:v>2.0699999999999998</c:v>
                </c:pt>
                <c:pt idx="1047">
                  <c:v>2.21</c:v>
                </c:pt>
                <c:pt idx="1048">
                  <c:v>1.7</c:v>
                </c:pt>
                <c:pt idx="1049">
                  <c:v>2.61</c:v>
                </c:pt>
                <c:pt idx="1050">
                  <c:v>2</c:v>
                </c:pt>
                <c:pt idx="1051">
                  <c:v>2.0699999999999998</c:v>
                </c:pt>
                <c:pt idx="1052">
                  <c:v>1.6</c:v>
                </c:pt>
                <c:pt idx="1053">
                  <c:v>2.0299999999999998</c:v>
                </c:pt>
                <c:pt idx="1054">
                  <c:v>1.92</c:v>
                </c:pt>
                <c:pt idx="1055">
                  <c:v>2.2200000000000002</c:v>
                </c:pt>
                <c:pt idx="1056">
                  <c:v>2.89</c:v>
                </c:pt>
                <c:pt idx="1057">
                  <c:v>2.92</c:v>
                </c:pt>
                <c:pt idx="1058">
                  <c:v>1.37</c:v>
                </c:pt>
                <c:pt idx="1059">
                  <c:v>1.6</c:v>
                </c:pt>
                <c:pt idx="1060">
                  <c:v>1.86</c:v>
                </c:pt>
                <c:pt idx="1061">
                  <c:v>1.75</c:v>
                </c:pt>
                <c:pt idx="1062">
                  <c:v>2.62</c:v>
                </c:pt>
                <c:pt idx="1063">
                  <c:v>1.41</c:v>
                </c:pt>
                <c:pt idx="1064">
                  <c:v>3.3</c:v>
                </c:pt>
                <c:pt idx="1065">
                  <c:v>1.8</c:v>
                </c:pt>
                <c:pt idx="1066">
                  <c:v>1.32</c:v>
                </c:pt>
                <c:pt idx="1067">
                  <c:v>2.0299999999999998</c:v>
                </c:pt>
                <c:pt idx="1068">
                  <c:v>1.92</c:v>
                </c:pt>
                <c:pt idx="1069">
                  <c:v>2.85</c:v>
                </c:pt>
                <c:pt idx="1070">
                  <c:v>2.13</c:v>
                </c:pt>
                <c:pt idx="1071">
                  <c:v>3.06</c:v>
                </c:pt>
                <c:pt idx="1072">
                  <c:v>1.48</c:v>
                </c:pt>
                <c:pt idx="1073">
                  <c:v>1.6</c:v>
                </c:pt>
                <c:pt idx="1074">
                  <c:v>2.33</c:v>
                </c:pt>
                <c:pt idx="1075">
                  <c:v>1.83</c:v>
                </c:pt>
                <c:pt idx="1076">
                  <c:v>2.9</c:v>
                </c:pt>
                <c:pt idx="1077">
                  <c:v>2.8</c:v>
                </c:pt>
                <c:pt idx="1078">
                  <c:v>2.36</c:v>
                </c:pt>
                <c:pt idx="1079">
                  <c:v>2.89</c:v>
                </c:pt>
                <c:pt idx="1080">
                  <c:v>1.6</c:v>
                </c:pt>
                <c:pt idx="1081">
                  <c:v>2.79</c:v>
                </c:pt>
                <c:pt idx="1082">
                  <c:v>1.78</c:v>
                </c:pt>
                <c:pt idx="1083">
                  <c:v>1.69</c:v>
                </c:pt>
                <c:pt idx="1084">
                  <c:v>2.2200000000000002</c:v>
                </c:pt>
                <c:pt idx="1085">
                  <c:v>1.8</c:v>
                </c:pt>
                <c:pt idx="1086">
                  <c:v>2.91</c:v>
                </c:pt>
                <c:pt idx="1087">
                  <c:v>1.31</c:v>
                </c:pt>
                <c:pt idx="1088">
                  <c:v>1.55</c:v>
                </c:pt>
                <c:pt idx="1089">
                  <c:v>1.48</c:v>
                </c:pt>
                <c:pt idx="1090">
                  <c:v>2.91</c:v>
                </c:pt>
                <c:pt idx="1091">
                  <c:v>2.79</c:v>
                </c:pt>
                <c:pt idx="1092">
                  <c:v>2.11</c:v>
                </c:pt>
                <c:pt idx="1093">
                  <c:v>3.27</c:v>
                </c:pt>
                <c:pt idx="1094">
                  <c:v>2.4300000000000002</c:v>
                </c:pt>
                <c:pt idx="1095">
                  <c:v>1.25</c:v>
                </c:pt>
                <c:pt idx="1096">
                  <c:v>2.68</c:v>
                </c:pt>
                <c:pt idx="1097">
                  <c:v>1.43</c:v>
                </c:pt>
                <c:pt idx="1098">
                  <c:v>3.17</c:v>
                </c:pt>
                <c:pt idx="1099">
                  <c:v>2.48</c:v>
                </c:pt>
                <c:pt idx="1100">
                  <c:v>3.06</c:v>
                </c:pt>
                <c:pt idx="1101">
                  <c:v>1.6</c:v>
                </c:pt>
                <c:pt idx="1102">
                  <c:v>1.31</c:v>
                </c:pt>
                <c:pt idx="1103">
                  <c:v>2.52</c:v>
                </c:pt>
                <c:pt idx="1104">
                  <c:v>1.67</c:v>
                </c:pt>
                <c:pt idx="1105">
                  <c:v>1.44</c:v>
                </c:pt>
                <c:pt idx="1106">
                  <c:v>1.6</c:v>
                </c:pt>
                <c:pt idx="1107">
                  <c:v>3.02</c:v>
                </c:pt>
                <c:pt idx="1108">
                  <c:v>2.64</c:v>
                </c:pt>
                <c:pt idx="1109">
                  <c:v>1.24</c:v>
                </c:pt>
                <c:pt idx="1110">
                  <c:v>1.93</c:v>
                </c:pt>
                <c:pt idx="1111">
                  <c:v>2.69</c:v>
                </c:pt>
                <c:pt idx="1112">
                  <c:v>1.98</c:v>
                </c:pt>
                <c:pt idx="1113">
                  <c:v>2.71</c:v>
                </c:pt>
                <c:pt idx="1114">
                  <c:v>2.63</c:v>
                </c:pt>
                <c:pt idx="1115">
                  <c:v>1.29</c:v>
                </c:pt>
                <c:pt idx="1116">
                  <c:v>2.98</c:v>
                </c:pt>
                <c:pt idx="1117">
                  <c:v>3.19</c:v>
                </c:pt>
                <c:pt idx="1118">
                  <c:v>1.98</c:v>
                </c:pt>
                <c:pt idx="1119">
                  <c:v>3.16</c:v>
                </c:pt>
                <c:pt idx="1120">
                  <c:v>2.12</c:v>
                </c:pt>
                <c:pt idx="1121">
                  <c:v>2.92</c:v>
                </c:pt>
                <c:pt idx="1122">
                  <c:v>3.25</c:v>
                </c:pt>
                <c:pt idx="1123">
                  <c:v>2.46</c:v>
                </c:pt>
                <c:pt idx="1124">
                  <c:v>2.52</c:v>
                </c:pt>
                <c:pt idx="1125">
                  <c:v>1.9</c:v>
                </c:pt>
                <c:pt idx="1126">
                  <c:v>2.2400000000000002</c:v>
                </c:pt>
                <c:pt idx="1127">
                  <c:v>1.54</c:v>
                </c:pt>
                <c:pt idx="1128">
                  <c:v>1.28</c:v>
                </c:pt>
                <c:pt idx="1129">
                  <c:v>2.99</c:v>
                </c:pt>
                <c:pt idx="1130">
                  <c:v>2.21</c:v>
                </c:pt>
                <c:pt idx="1131">
                  <c:v>1.37</c:v>
                </c:pt>
                <c:pt idx="1132">
                  <c:v>1.32</c:v>
                </c:pt>
                <c:pt idx="1133">
                  <c:v>2.48</c:v>
                </c:pt>
                <c:pt idx="1134">
                  <c:v>1.37</c:v>
                </c:pt>
                <c:pt idx="1135">
                  <c:v>1.86</c:v>
                </c:pt>
                <c:pt idx="1136">
                  <c:v>1.79</c:v>
                </c:pt>
                <c:pt idx="1137">
                  <c:v>1.88</c:v>
                </c:pt>
                <c:pt idx="1138">
                  <c:v>1.71</c:v>
                </c:pt>
                <c:pt idx="1139">
                  <c:v>1.3</c:v>
                </c:pt>
                <c:pt idx="1140">
                  <c:v>1.49</c:v>
                </c:pt>
                <c:pt idx="1141">
                  <c:v>2.2200000000000002</c:v>
                </c:pt>
                <c:pt idx="1142">
                  <c:v>1.17</c:v>
                </c:pt>
                <c:pt idx="1143">
                  <c:v>3.01</c:v>
                </c:pt>
                <c:pt idx="1144">
                  <c:v>3.01</c:v>
                </c:pt>
                <c:pt idx="1145">
                  <c:v>2.67</c:v>
                </c:pt>
                <c:pt idx="1146">
                  <c:v>2.44</c:v>
                </c:pt>
                <c:pt idx="1147">
                  <c:v>1.55</c:v>
                </c:pt>
                <c:pt idx="1148">
                  <c:v>2.25</c:v>
                </c:pt>
                <c:pt idx="1149">
                  <c:v>3.16</c:v>
                </c:pt>
                <c:pt idx="1150">
                  <c:v>1.73</c:v>
                </c:pt>
                <c:pt idx="1151">
                  <c:v>3.07</c:v>
                </c:pt>
                <c:pt idx="1152">
                  <c:v>3.27</c:v>
                </c:pt>
                <c:pt idx="1153">
                  <c:v>2.34</c:v>
                </c:pt>
                <c:pt idx="1154">
                  <c:v>2.06</c:v>
                </c:pt>
                <c:pt idx="1155">
                  <c:v>2.08</c:v>
                </c:pt>
                <c:pt idx="1156">
                  <c:v>2.83</c:v>
                </c:pt>
                <c:pt idx="1157">
                  <c:v>2.85</c:v>
                </c:pt>
                <c:pt idx="1158">
                  <c:v>2.83</c:v>
                </c:pt>
                <c:pt idx="1159">
                  <c:v>1.95</c:v>
                </c:pt>
                <c:pt idx="1160">
                  <c:v>2.68</c:v>
                </c:pt>
                <c:pt idx="1161">
                  <c:v>3.15</c:v>
                </c:pt>
                <c:pt idx="1162">
                  <c:v>1.57</c:v>
                </c:pt>
                <c:pt idx="1163">
                  <c:v>2.4900000000000002</c:v>
                </c:pt>
                <c:pt idx="1164">
                  <c:v>1.62</c:v>
                </c:pt>
                <c:pt idx="1165">
                  <c:v>3.31</c:v>
                </c:pt>
                <c:pt idx="1166">
                  <c:v>1.63</c:v>
                </c:pt>
                <c:pt idx="1167">
                  <c:v>2.11</c:v>
                </c:pt>
                <c:pt idx="1168">
                  <c:v>1.46</c:v>
                </c:pt>
                <c:pt idx="1169">
                  <c:v>1.88</c:v>
                </c:pt>
                <c:pt idx="1170">
                  <c:v>1.76</c:v>
                </c:pt>
                <c:pt idx="1171">
                  <c:v>3.31</c:v>
                </c:pt>
                <c:pt idx="1172">
                  <c:v>2.42</c:v>
                </c:pt>
                <c:pt idx="1173">
                  <c:v>1.68</c:v>
                </c:pt>
                <c:pt idx="1174">
                  <c:v>3.2</c:v>
                </c:pt>
                <c:pt idx="1175">
                  <c:v>1.95</c:v>
                </c:pt>
                <c:pt idx="1176">
                  <c:v>2.0699999999999998</c:v>
                </c:pt>
                <c:pt idx="1177">
                  <c:v>3.16</c:v>
                </c:pt>
                <c:pt idx="1178">
                  <c:v>1.93</c:v>
                </c:pt>
                <c:pt idx="1179">
                  <c:v>2.36</c:v>
                </c:pt>
                <c:pt idx="1180">
                  <c:v>3.21</c:v>
                </c:pt>
                <c:pt idx="1181">
                  <c:v>2.2999999999999998</c:v>
                </c:pt>
                <c:pt idx="1182">
                  <c:v>2.2000000000000002</c:v>
                </c:pt>
                <c:pt idx="1183">
                  <c:v>1.43</c:v>
                </c:pt>
                <c:pt idx="1184">
                  <c:v>2.61</c:v>
                </c:pt>
                <c:pt idx="1185">
                  <c:v>1.45</c:v>
                </c:pt>
                <c:pt idx="1186">
                  <c:v>2.74</c:v>
                </c:pt>
                <c:pt idx="1187">
                  <c:v>1.62</c:v>
                </c:pt>
                <c:pt idx="1188">
                  <c:v>3.22</c:v>
                </c:pt>
                <c:pt idx="1189">
                  <c:v>2.52</c:v>
                </c:pt>
                <c:pt idx="1190">
                  <c:v>3.32</c:v>
                </c:pt>
                <c:pt idx="1191">
                  <c:v>2.74</c:v>
                </c:pt>
                <c:pt idx="1192">
                  <c:v>1.1599999999999999</c:v>
                </c:pt>
                <c:pt idx="1193">
                  <c:v>1.86</c:v>
                </c:pt>
                <c:pt idx="1194">
                  <c:v>3.14</c:v>
                </c:pt>
                <c:pt idx="1195">
                  <c:v>1.89</c:v>
                </c:pt>
                <c:pt idx="1196">
                  <c:v>1.56</c:v>
                </c:pt>
                <c:pt idx="1197">
                  <c:v>1.25</c:v>
                </c:pt>
                <c:pt idx="1198">
                  <c:v>1.35</c:v>
                </c:pt>
                <c:pt idx="1199">
                  <c:v>1.23</c:v>
                </c:pt>
                <c:pt idx="1200">
                  <c:v>2.4300000000000002</c:v>
                </c:pt>
                <c:pt idx="1201">
                  <c:v>2.27</c:v>
                </c:pt>
                <c:pt idx="1202">
                  <c:v>3.11</c:v>
                </c:pt>
                <c:pt idx="1203">
                  <c:v>1.55</c:v>
                </c:pt>
                <c:pt idx="1204">
                  <c:v>2.1</c:v>
                </c:pt>
                <c:pt idx="1205">
                  <c:v>2.1</c:v>
                </c:pt>
                <c:pt idx="1206">
                  <c:v>2.4900000000000002</c:v>
                </c:pt>
                <c:pt idx="1207">
                  <c:v>1.98</c:v>
                </c:pt>
                <c:pt idx="1208">
                  <c:v>2.4900000000000002</c:v>
                </c:pt>
                <c:pt idx="1209">
                  <c:v>1.81</c:v>
                </c:pt>
                <c:pt idx="1210">
                  <c:v>2.54</c:v>
                </c:pt>
                <c:pt idx="1211">
                  <c:v>2.38</c:v>
                </c:pt>
                <c:pt idx="1212">
                  <c:v>2.4300000000000002</c:v>
                </c:pt>
                <c:pt idx="1213">
                  <c:v>2.63</c:v>
                </c:pt>
                <c:pt idx="1214">
                  <c:v>2.5499999999999998</c:v>
                </c:pt>
                <c:pt idx="1215">
                  <c:v>1.5</c:v>
                </c:pt>
                <c:pt idx="1216">
                  <c:v>1.49</c:v>
                </c:pt>
                <c:pt idx="1217">
                  <c:v>2.81</c:v>
                </c:pt>
                <c:pt idx="1218">
                  <c:v>3.24</c:v>
                </c:pt>
                <c:pt idx="1219">
                  <c:v>1.49</c:v>
                </c:pt>
                <c:pt idx="1220">
                  <c:v>2.0699999999999998</c:v>
                </c:pt>
                <c:pt idx="1221">
                  <c:v>1.83</c:v>
                </c:pt>
                <c:pt idx="1222">
                  <c:v>1.9</c:v>
                </c:pt>
                <c:pt idx="1223">
                  <c:v>1.77</c:v>
                </c:pt>
                <c:pt idx="1224">
                  <c:v>1.52</c:v>
                </c:pt>
                <c:pt idx="1225">
                  <c:v>1.76</c:v>
                </c:pt>
                <c:pt idx="1226">
                  <c:v>1.42</c:v>
                </c:pt>
                <c:pt idx="1227">
                  <c:v>2.99</c:v>
                </c:pt>
                <c:pt idx="1228">
                  <c:v>2.46</c:v>
                </c:pt>
                <c:pt idx="1229">
                  <c:v>2.76</c:v>
                </c:pt>
                <c:pt idx="1230">
                  <c:v>3.08</c:v>
                </c:pt>
                <c:pt idx="1231">
                  <c:v>1.55</c:v>
                </c:pt>
                <c:pt idx="1232">
                  <c:v>2.36</c:v>
                </c:pt>
                <c:pt idx="1233">
                  <c:v>2.48</c:v>
                </c:pt>
                <c:pt idx="1234">
                  <c:v>2.33</c:v>
                </c:pt>
                <c:pt idx="1235">
                  <c:v>1.65</c:v>
                </c:pt>
                <c:pt idx="1236">
                  <c:v>1.44</c:v>
                </c:pt>
                <c:pt idx="1237">
                  <c:v>2.52</c:v>
                </c:pt>
                <c:pt idx="1238">
                  <c:v>3.11</c:v>
                </c:pt>
                <c:pt idx="1239">
                  <c:v>2.16</c:v>
                </c:pt>
                <c:pt idx="1240">
                  <c:v>1.44</c:v>
                </c:pt>
                <c:pt idx="1241">
                  <c:v>3.21</c:v>
                </c:pt>
                <c:pt idx="1242">
                  <c:v>2.72</c:v>
                </c:pt>
                <c:pt idx="1243">
                  <c:v>1.78</c:v>
                </c:pt>
                <c:pt idx="1244">
                  <c:v>1.4</c:v>
                </c:pt>
                <c:pt idx="1245">
                  <c:v>3.2</c:v>
                </c:pt>
                <c:pt idx="1246">
                  <c:v>1.46</c:v>
                </c:pt>
                <c:pt idx="1247">
                  <c:v>1.63</c:v>
                </c:pt>
                <c:pt idx="1248">
                  <c:v>1.1499999999999999</c:v>
                </c:pt>
                <c:pt idx="1249">
                  <c:v>2.33</c:v>
                </c:pt>
                <c:pt idx="1250">
                  <c:v>2.52</c:v>
                </c:pt>
                <c:pt idx="1251">
                  <c:v>3.08</c:v>
                </c:pt>
                <c:pt idx="1252">
                  <c:v>1.98</c:v>
                </c:pt>
                <c:pt idx="1253">
                  <c:v>3.07</c:v>
                </c:pt>
                <c:pt idx="1254">
                  <c:v>1.25</c:v>
                </c:pt>
                <c:pt idx="1255">
                  <c:v>2.29</c:v>
                </c:pt>
                <c:pt idx="1256">
                  <c:v>2.73</c:v>
                </c:pt>
                <c:pt idx="1257">
                  <c:v>1.54</c:v>
                </c:pt>
                <c:pt idx="1258">
                  <c:v>1.26</c:v>
                </c:pt>
                <c:pt idx="1259">
                  <c:v>3.16</c:v>
                </c:pt>
                <c:pt idx="1260">
                  <c:v>2.94</c:v>
                </c:pt>
                <c:pt idx="1261">
                  <c:v>1.72</c:v>
                </c:pt>
                <c:pt idx="1262">
                  <c:v>2.71</c:v>
                </c:pt>
                <c:pt idx="1263">
                  <c:v>1.1299999999999999</c:v>
                </c:pt>
                <c:pt idx="1264">
                  <c:v>2.14</c:v>
                </c:pt>
                <c:pt idx="1265">
                  <c:v>2.4300000000000002</c:v>
                </c:pt>
                <c:pt idx="1266">
                  <c:v>2.23</c:v>
                </c:pt>
                <c:pt idx="1267">
                  <c:v>1.29</c:v>
                </c:pt>
                <c:pt idx="1268">
                  <c:v>2.2200000000000002</c:v>
                </c:pt>
                <c:pt idx="1269">
                  <c:v>1.69</c:v>
                </c:pt>
                <c:pt idx="1270">
                  <c:v>2.09</c:v>
                </c:pt>
                <c:pt idx="1271">
                  <c:v>1.52</c:v>
                </c:pt>
                <c:pt idx="1272">
                  <c:v>1.25</c:v>
                </c:pt>
                <c:pt idx="1273">
                  <c:v>1.98</c:v>
                </c:pt>
                <c:pt idx="1274">
                  <c:v>3.29</c:v>
                </c:pt>
                <c:pt idx="1275">
                  <c:v>2.0699999999999998</c:v>
                </c:pt>
                <c:pt idx="1276">
                  <c:v>1.7</c:v>
                </c:pt>
                <c:pt idx="1277">
                  <c:v>2.13</c:v>
                </c:pt>
                <c:pt idx="1278">
                  <c:v>2.68</c:v>
                </c:pt>
                <c:pt idx="1279">
                  <c:v>1.36</c:v>
                </c:pt>
                <c:pt idx="1280">
                  <c:v>2.4900000000000002</c:v>
                </c:pt>
                <c:pt idx="1281">
                  <c:v>1.28</c:v>
                </c:pt>
                <c:pt idx="1282">
                  <c:v>2.87</c:v>
                </c:pt>
                <c:pt idx="1283">
                  <c:v>1.52</c:v>
                </c:pt>
                <c:pt idx="1284">
                  <c:v>2.69</c:v>
                </c:pt>
                <c:pt idx="1285">
                  <c:v>2.74</c:v>
                </c:pt>
                <c:pt idx="1286">
                  <c:v>1.86</c:v>
                </c:pt>
                <c:pt idx="1287">
                  <c:v>2.56</c:v>
                </c:pt>
                <c:pt idx="1288">
                  <c:v>1.44</c:v>
                </c:pt>
                <c:pt idx="1289">
                  <c:v>2.34</c:v>
                </c:pt>
                <c:pt idx="1290">
                  <c:v>1.35</c:v>
                </c:pt>
                <c:pt idx="1291">
                  <c:v>1.29</c:v>
                </c:pt>
                <c:pt idx="1292">
                  <c:v>3.16</c:v>
                </c:pt>
                <c:pt idx="1293">
                  <c:v>1.23</c:v>
                </c:pt>
                <c:pt idx="1294">
                  <c:v>1.18</c:v>
                </c:pt>
                <c:pt idx="1295">
                  <c:v>2.38</c:v>
                </c:pt>
                <c:pt idx="1296">
                  <c:v>1.95</c:v>
                </c:pt>
                <c:pt idx="1297">
                  <c:v>0.74</c:v>
                </c:pt>
                <c:pt idx="1298">
                  <c:v>0.97</c:v>
                </c:pt>
                <c:pt idx="1299">
                  <c:v>2.0499999999999998</c:v>
                </c:pt>
                <c:pt idx="1300">
                  <c:v>1.6</c:v>
                </c:pt>
                <c:pt idx="1301">
                  <c:v>0.94</c:v>
                </c:pt>
                <c:pt idx="1302">
                  <c:v>1.31</c:v>
                </c:pt>
                <c:pt idx="1303">
                  <c:v>1.32</c:v>
                </c:pt>
                <c:pt idx="1304">
                  <c:v>0.93</c:v>
                </c:pt>
                <c:pt idx="1305">
                  <c:v>1.33</c:v>
                </c:pt>
                <c:pt idx="1306">
                  <c:v>1.01</c:v>
                </c:pt>
                <c:pt idx="1307">
                  <c:v>1.67</c:v>
                </c:pt>
                <c:pt idx="1308">
                  <c:v>1.24</c:v>
                </c:pt>
                <c:pt idx="1309">
                  <c:v>1.35</c:v>
                </c:pt>
                <c:pt idx="1310">
                  <c:v>1.27</c:v>
                </c:pt>
                <c:pt idx="1311">
                  <c:v>0.71</c:v>
                </c:pt>
                <c:pt idx="1312">
                  <c:v>1.69</c:v>
                </c:pt>
                <c:pt idx="1313">
                  <c:v>1.1299999999999999</c:v>
                </c:pt>
                <c:pt idx="1314">
                  <c:v>1.5</c:v>
                </c:pt>
                <c:pt idx="1315">
                  <c:v>1.08</c:v>
                </c:pt>
                <c:pt idx="1316">
                  <c:v>1.34</c:v>
                </c:pt>
                <c:pt idx="1317">
                  <c:v>2.02</c:v>
                </c:pt>
                <c:pt idx="1318">
                  <c:v>1.07</c:v>
                </c:pt>
                <c:pt idx="1319">
                  <c:v>1.99</c:v>
                </c:pt>
                <c:pt idx="1320">
                  <c:v>0.81</c:v>
                </c:pt>
                <c:pt idx="1321">
                  <c:v>1.93</c:v>
                </c:pt>
                <c:pt idx="1322">
                  <c:v>0.88</c:v>
                </c:pt>
                <c:pt idx="1323">
                  <c:v>1.17</c:v>
                </c:pt>
                <c:pt idx="1324">
                  <c:v>1.56</c:v>
                </c:pt>
                <c:pt idx="1325">
                  <c:v>0.86</c:v>
                </c:pt>
                <c:pt idx="1326">
                  <c:v>1.85</c:v>
                </c:pt>
                <c:pt idx="1327">
                  <c:v>0.88</c:v>
                </c:pt>
                <c:pt idx="1328">
                  <c:v>1.92</c:v>
                </c:pt>
                <c:pt idx="1329">
                  <c:v>1.69</c:v>
                </c:pt>
                <c:pt idx="1330">
                  <c:v>1.98</c:v>
                </c:pt>
                <c:pt idx="1331">
                  <c:v>1.92</c:v>
                </c:pt>
                <c:pt idx="1332">
                  <c:v>1.96</c:v>
                </c:pt>
                <c:pt idx="1333">
                  <c:v>1.66</c:v>
                </c:pt>
                <c:pt idx="1334">
                  <c:v>0.85</c:v>
                </c:pt>
                <c:pt idx="1335">
                  <c:v>1.69</c:v>
                </c:pt>
                <c:pt idx="1336">
                  <c:v>0.94</c:v>
                </c:pt>
                <c:pt idx="1337">
                  <c:v>1.05</c:v>
                </c:pt>
                <c:pt idx="1338">
                  <c:v>1.34</c:v>
                </c:pt>
                <c:pt idx="1339">
                  <c:v>0.95</c:v>
                </c:pt>
                <c:pt idx="1340">
                  <c:v>0.9</c:v>
                </c:pt>
                <c:pt idx="1341">
                  <c:v>0.82</c:v>
                </c:pt>
                <c:pt idx="1342">
                  <c:v>1.71</c:v>
                </c:pt>
                <c:pt idx="1343">
                  <c:v>1.57</c:v>
                </c:pt>
                <c:pt idx="1344">
                  <c:v>1.83</c:v>
                </c:pt>
                <c:pt idx="1345">
                  <c:v>1.57</c:v>
                </c:pt>
                <c:pt idx="1346">
                  <c:v>1.72</c:v>
                </c:pt>
                <c:pt idx="1347">
                  <c:v>0.77</c:v>
                </c:pt>
                <c:pt idx="1348">
                  <c:v>2.04</c:v>
                </c:pt>
                <c:pt idx="1349">
                  <c:v>1.42</c:v>
                </c:pt>
                <c:pt idx="1350">
                  <c:v>1.54</c:v>
                </c:pt>
                <c:pt idx="1351">
                  <c:v>1.79</c:v>
                </c:pt>
                <c:pt idx="1352">
                  <c:v>1.57</c:v>
                </c:pt>
                <c:pt idx="1353">
                  <c:v>1.6</c:v>
                </c:pt>
                <c:pt idx="1354">
                  <c:v>0.76</c:v>
                </c:pt>
                <c:pt idx="1355">
                  <c:v>1.42</c:v>
                </c:pt>
                <c:pt idx="1356">
                  <c:v>1.04</c:v>
                </c:pt>
                <c:pt idx="1357">
                  <c:v>0.95</c:v>
                </c:pt>
                <c:pt idx="1358">
                  <c:v>1.85</c:v>
                </c:pt>
                <c:pt idx="1359">
                  <c:v>1.43</c:v>
                </c:pt>
                <c:pt idx="1360">
                  <c:v>0.77</c:v>
                </c:pt>
                <c:pt idx="1361">
                  <c:v>1.96</c:v>
                </c:pt>
                <c:pt idx="1362">
                  <c:v>1.78</c:v>
                </c:pt>
                <c:pt idx="1363">
                  <c:v>1.43</c:v>
                </c:pt>
                <c:pt idx="1364">
                  <c:v>1.8</c:v>
                </c:pt>
                <c:pt idx="1365">
                  <c:v>1.94</c:v>
                </c:pt>
                <c:pt idx="1366">
                  <c:v>1.91</c:v>
                </c:pt>
                <c:pt idx="1367">
                  <c:v>2.0099999999999998</c:v>
                </c:pt>
                <c:pt idx="1368">
                  <c:v>1.81</c:v>
                </c:pt>
                <c:pt idx="1369">
                  <c:v>1.65</c:v>
                </c:pt>
                <c:pt idx="1370">
                  <c:v>1.91</c:v>
                </c:pt>
                <c:pt idx="1371">
                  <c:v>1.98</c:v>
                </c:pt>
                <c:pt idx="1372">
                  <c:v>1.27</c:v>
                </c:pt>
                <c:pt idx="1373">
                  <c:v>1.99</c:v>
                </c:pt>
                <c:pt idx="1374">
                  <c:v>0.74</c:v>
                </c:pt>
                <c:pt idx="1375">
                  <c:v>1.5</c:v>
                </c:pt>
                <c:pt idx="1376">
                  <c:v>1.8</c:v>
                </c:pt>
                <c:pt idx="1377">
                  <c:v>1.8</c:v>
                </c:pt>
                <c:pt idx="1378">
                  <c:v>1.74</c:v>
                </c:pt>
                <c:pt idx="1379">
                  <c:v>1.91</c:v>
                </c:pt>
                <c:pt idx="1380">
                  <c:v>1.3</c:v>
                </c:pt>
                <c:pt idx="1381">
                  <c:v>1.35</c:v>
                </c:pt>
                <c:pt idx="1382">
                  <c:v>1.1299999999999999</c:v>
                </c:pt>
                <c:pt idx="1383">
                  <c:v>1.0900000000000001</c:v>
                </c:pt>
                <c:pt idx="1384">
                  <c:v>2.0299999999999998</c:v>
                </c:pt>
                <c:pt idx="1385">
                  <c:v>1.32</c:v>
                </c:pt>
                <c:pt idx="1386">
                  <c:v>1.34</c:v>
                </c:pt>
                <c:pt idx="1387">
                  <c:v>1.04</c:v>
                </c:pt>
                <c:pt idx="1388">
                  <c:v>1.66</c:v>
                </c:pt>
                <c:pt idx="1389">
                  <c:v>1.47</c:v>
                </c:pt>
                <c:pt idx="1390">
                  <c:v>1.45</c:v>
                </c:pt>
                <c:pt idx="1391">
                  <c:v>1.99</c:v>
                </c:pt>
                <c:pt idx="1392">
                  <c:v>1.64</c:v>
                </c:pt>
                <c:pt idx="1393">
                  <c:v>1.32</c:v>
                </c:pt>
                <c:pt idx="1394">
                  <c:v>1.87</c:v>
                </c:pt>
                <c:pt idx="1395">
                  <c:v>1.36</c:v>
                </c:pt>
                <c:pt idx="1396">
                  <c:v>1.38</c:v>
                </c:pt>
                <c:pt idx="1397">
                  <c:v>1.48</c:v>
                </c:pt>
                <c:pt idx="1398">
                  <c:v>0.87</c:v>
                </c:pt>
                <c:pt idx="1399">
                  <c:v>1.08</c:v>
                </c:pt>
                <c:pt idx="1400">
                  <c:v>0.96</c:v>
                </c:pt>
                <c:pt idx="1401">
                  <c:v>1.77</c:v>
                </c:pt>
                <c:pt idx="1402">
                  <c:v>0.91</c:v>
                </c:pt>
                <c:pt idx="1403">
                  <c:v>0.86</c:v>
                </c:pt>
                <c:pt idx="1404">
                  <c:v>2.0099999999999998</c:v>
                </c:pt>
                <c:pt idx="1405">
                  <c:v>2.06</c:v>
                </c:pt>
                <c:pt idx="1406">
                  <c:v>1.71</c:v>
                </c:pt>
                <c:pt idx="1407">
                  <c:v>1.51</c:v>
                </c:pt>
                <c:pt idx="1408">
                  <c:v>1.79</c:v>
                </c:pt>
                <c:pt idx="1409">
                  <c:v>1.93</c:v>
                </c:pt>
                <c:pt idx="1410">
                  <c:v>1.45</c:v>
                </c:pt>
                <c:pt idx="1411">
                  <c:v>1.33</c:v>
                </c:pt>
                <c:pt idx="1412">
                  <c:v>1.2</c:v>
                </c:pt>
                <c:pt idx="1413">
                  <c:v>2.0499999999999998</c:v>
                </c:pt>
                <c:pt idx="1414">
                  <c:v>1.51</c:v>
                </c:pt>
                <c:pt idx="1415">
                  <c:v>1.85</c:v>
                </c:pt>
                <c:pt idx="1416">
                  <c:v>0.94</c:v>
                </c:pt>
                <c:pt idx="1417">
                  <c:v>1.03</c:v>
                </c:pt>
                <c:pt idx="1418">
                  <c:v>0.78</c:v>
                </c:pt>
                <c:pt idx="1419">
                  <c:v>0.98</c:v>
                </c:pt>
                <c:pt idx="1420">
                  <c:v>1.42</c:v>
                </c:pt>
                <c:pt idx="1421">
                  <c:v>0.78</c:v>
                </c:pt>
                <c:pt idx="1422">
                  <c:v>1.18</c:v>
                </c:pt>
                <c:pt idx="1423">
                  <c:v>2</c:v>
                </c:pt>
                <c:pt idx="1424">
                  <c:v>1.87</c:v>
                </c:pt>
                <c:pt idx="1425">
                  <c:v>1.32</c:v>
                </c:pt>
                <c:pt idx="1426">
                  <c:v>0.88</c:v>
                </c:pt>
                <c:pt idx="1427">
                  <c:v>1.73</c:v>
                </c:pt>
                <c:pt idx="1428">
                  <c:v>1.1499999999999999</c:v>
                </c:pt>
                <c:pt idx="1429">
                  <c:v>1.34</c:v>
                </c:pt>
                <c:pt idx="1430">
                  <c:v>1.1200000000000001</c:v>
                </c:pt>
                <c:pt idx="1431">
                  <c:v>1.4</c:v>
                </c:pt>
                <c:pt idx="1432">
                  <c:v>0.86</c:v>
                </c:pt>
                <c:pt idx="1433">
                  <c:v>1.61</c:v>
                </c:pt>
                <c:pt idx="1434">
                  <c:v>1.41</c:v>
                </c:pt>
                <c:pt idx="1435">
                  <c:v>1.27</c:v>
                </c:pt>
                <c:pt idx="1436">
                  <c:v>0.99</c:v>
                </c:pt>
                <c:pt idx="1437">
                  <c:v>1.76</c:v>
                </c:pt>
                <c:pt idx="1438">
                  <c:v>0.97</c:v>
                </c:pt>
                <c:pt idx="1439">
                  <c:v>1.95</c:v>
                </c:pt>
                <c:pt idx="1440">
                  <c:v>0.83</c:v>
                </c:pt>
                <c:pt idx="1441">
                  <c:v>1.01</c:v>
                </c:pt>
                <c:pt idx="1442">
                  <c:v>1.43</c:v>
                </c:pt>
                <c:pt idx="1443">
                  <c:v>1.27</c:v>
                </c:pt>
                <c:pt idx="1444">
                  <c:v>1.1599999999999999</c:v>
                </c:pt>
                <c:pt idx="1445">
                  <c:v>1.6</c:v>
                </c:pt>
                <c:pt idx="1446">
                  <c:v>0.87</c:v>
                </c:pt>
                <c:pt idx="1447">
                  <c:v>0.95</c:v>
                </c:pt>
                <c:pt idx="1448">
                  <c:v>1.99</c:v>
                </c:pt>
                <c:pt idx="1449">
                  <c:v>0.71</c:v>
                </c:pt>
                <c:pt idx="1450">
                  <c:v>1.91</c:v>
                </c:pt>
                <c:pt idx="1451">
                  <c:v>1.57</c:v>
                </c:pt>
                <c:pt idx="1452">
                  <c:v>0.75</c:v>
                </c:pt>
                <c:pt idx="1453">
                  <c:v>1.23</c:v>
                </c:pt>
                <c:pt idx="1454">
                  <c:v>0.71</c:v>
                </c:pt>
                <c:pt idx="1455">
                  <c:v>1</c:v>
                </c:pt>
                <c:pt idx="1456">
                  <c:v>0.97</c:v>
                </c:pt>
                <c:pt idx="1457">
                  <c:v>1.18</c:v>
                </c:pt>
                <c:pt idx="1458">
                  <c:v>0.73</c:v>
                </c:pt>
                <c:pt idx="1459">
                  <c:v>1.25</c:v>
                </c:pt>
                <c:pt idx="1460">
                  <c:v>1.19</c:v>
                </c:pt>
                <c:pt idx="1461">
                  <c:v>1.79</c:v>
                </c:pt>
                <c:pt idx="1462">
                  <c:v>1.4</c:v>
                </c:pt>
                <c:pt idx="1463">
                  <c:v>1.83</c:v>
                </c:pt>
                <c:pt idx="1464">
                  <c:v>0.86</c:v>
                </c:pt>
                <c:pt idx="1465">
                  <c:v>1.01</c:v>
                </c:pt>
                <c:pt idx="1466">
                  <c:v>1.05</c:v>
                </c:pt>
                <c:pt idx="1467">
                  <c:v>0.8</c:v>
                </c:pt>
                <c:pt idx="1468">
                  <c:v>1.1299999999999999</c:v>
                </c:pt>
                <c:pt idx="1469">
                  <c:v>2.0699999999999998</c:v>
                </c:pt>
                <c:pt idx="1470">
                  <c:v>1.04</c:v>
                </c:pt>
                <c:pt idx="1471">
                  <c:v>1.8</c:v>
                </c:pt>
                <c:pt idx="1472">
                  <c:v>1.84</c:v>
                </c:pt>
                <c:pt idx="1473">
                  <c:v>0.79</c:v>
                </c:pt>
                <c:pt idx="1474">
                  <c:v>0.97</c:v>
                </c:pt>
                <c:pt idx="1475">
                  <c:v>1.43</c:v>
                </c:pt>
                <c:pt idx="1476">
                  <c:v>2.0699999999999998</c:v>
                </c:pt>
                <c:pt idx="1477">
                  <c:v>0.91</c:v>
                </c:pt>
                <c:pt idx="1478">
                  <c:v>0.77</c:v>
                </c:pt>
                <c:pt idx="1479">
                  <c:v>1.48</c:v>
                </c:pt>
                <c:pt idx="1480">
                  <c:v>0.8</c:v>
                </c:pt>
                <c:pt idx="1481">
                  <c:v>0.88</c:v>
                </c:pt>
                <c:pt idx="1482">
                  <c:v>1.7</c:v>
                </c:pt>
                <c:pt idx="1483">
                  <c:v>0.78</c:v>
                </c:pt>
                <c:pt idx="1484">
                  <c:v>1.07</c:v>
                </c:pt>
                <c:pt idx="1485">
                  <c:v>1.83</c:v>
                </c:pt>
                <c:pt idx="1486">
                  <c:v>1.82</c:v>
                </c:pt>
                <c:pt idx="1487">
                  <c:v>1.68</c:v>
                </c:pt>
                <c:pt idx="1488">
                  <c:v>0.89</c:v>
                </c:pt>
                <c:pt idx="1489">
                  <c:v>1.49</c:v>
                </c:pt>
                <c:pt idx="1490">
                  <c:v>1.04</c:v>
                </c:pt>
                <c:pt idx="1491">
                  <c:v>1.08</c:v>
                </c:pt>
                <c:pt idx="1492">
                  <c:v>1.0900000000000001</c:v>
                </c:pt>
                <c:pt idx="1493">
                  <c:v>1.56</c:v>
                </c:pt>
                <c:pt idx="1494">
                  <c:v>1.97</c:v>
                </c:pt>
                <c:pt idx="1495">
                  <c:v>0.88</c:v>
                </c:pt>
                <c:pt idx="1496">
                  <c:v>1.57</c:v>
                </c:pt>
                <c:pt idx="1497">
                  <c:v>1.28</c:v>
                </c:pt>
                <c:pt idx="1498">
                  <c:v>0.92</c:v>
                </c:pt>
                <c:pt idx="1499">
                  <c:v>1.1599999999999999</c:v>
                </c:pt>
                <c:pt idx="1500">
                  <c:v>0.73</c:v>
                </c:pt>
                <c:pt idx="1501">
                  <c:v>1.84</c:v>
                </c:pt>
                <c:pt idx="1502">
                  <c:v>1.2</c:v>
                </c:pt>
                <c:pt idx="1503">
                  <c:v>1.95</c:v>
                </c:pt>
                <c:pt idx="1504">
                  <c:v>1.37</c:v>
                </c:pt>
                <c:pt idx="1505">
                  <c:v>1.1399999999999999</c:v>
                </c:pt>
                <c:pt idx="1506">
                  <c:v>1.92</c:v>
                </c:pt>
                <c:pt idx="1507">
                  <c:v>1.57</c:v>
                </c:pt>
                <c:pt idx="1508">
                  <c:v>0.97</c:v>
                </c:pt>
                <c:pt idx="1509">
                  <c:v>1.42</c:v>
                </c:pt>
                <c:pt idx="1510">
                  <c:v>0.92</c:v>
                </c:pt>
                <c:pt idx="1511">
                  <c:v>1.76</c:v>
                </c:pt>
                <c:pt idx="1512">
                  <c:v>1.54</c:v>
                </c:pt>
                <c:pt idx="1513">
                  <c:v>0.78</c:v>
                </c:pt>
                <c:pt idx="1514">
                  <c:v>0.86</c:v>
                </c:pt>
                <c:pt idx="1515">
                  <c:v>1.91</c:v>
                </c:pt>
                <c:pt idx="1516">
                  <c:v>0.94</c:v>
                </c:pt>
                <c:pt idx="1517">
                  <c:v>0.83</c:v>
                </c:pt>
                <c:pt idx="1518">
                  <c:v>0.77</c:v>
                </c:pt>
                <c:pt idx="1519">
                  <c:v>1.67</c:v>
                </c:pt>
                <c:pt idx="1520">
                  <c:v>0.92</c:v>
                </c:pt>
                <c:pt idx="1521">
                  <c:v>1.33</c:v>
                </c:pt>
                <c:pt idx="1522">
                  <c:v>1.59</c:v>
                </c:pt>
                <c:pt idx="1523">
                  <c:v>0.75</c:v>
                </c:pt>
                <c:pt idx="1524">
                  <c:v>1.67</c:v>
                </c:pt>
                <c:pt idx="1525">
                  <c:v>1.21</c:v>
                </c:pt>
                <c:pt idx="1526">
                  <c:v>0.84</c:v>
                </c:pt>
                <c:pt idx="1527">
                  <c:v>1.2</c:v>
                </c:pt>
                <c:pt idx="1528">
                  <c:v>2.0699999999999998</c:v>
                </c:pt>
                <c:pt idx="1529">
                  <c:v>0.75</c:v>
                </c:pt>
                <c:pt idx="1530">
                  <c:v>1.27</c:v>
                </c:pt>
                <c:pt idx="1531">
                  <c:v>1.71</c:v>
                </c:pt>
                <c:pt idx="1532">
                  <c:v>1.7</c:v>
                </c:pt>
                <c:pt idx="1533">
                  <c:v>1.79</c:v>
                </c:pt>
                <c:pt idx="1534">
                  <c:v>1.2</c:v>
                </c:pt>
                <c:pt idx="1535">
                  <c:v>1.89</c:v>
                </c:pt>
                <c:pt idx="1536">
                  <c:v>1.64</c:v>
                </c:pt>
                <c:pt idx="1537">
                  <c:v>1.57</c:v>
                </c:pt>
                <c:pt idx="1538">
                  <c:v>1.6</c:v>
                </c:pt>
                <c:pt idx="1539">
                  <c:v>1.79</c:v>
                </c:pt>
                <c:pt idx="1540">
                  <c:v>1.96</c:v>
                </c:pt>
                <c:pt idx="1541">
                  <c:v>1.64</c:v>
                </c:pt>
                <c:pt idx="1542">
                  <c:v>1.57</c:v>
                </c:pt>
                <c:pt idx="1543">
                  <c:v>0.84</c:v>
                </c:pt>
                <c:pt idx="1544">
                  <c:v>1.71</c:v>
                </c:pt>
                <c:pt idx="1545">
                  <c:v>1.08</c:v>
                </c:pt>
                <c:pt idx="1546">
                  <c:v>0.77</c:v>
                </c:pt>
                <c:pt idx="1547">
                  <c:v>1.18</c:v>
                </c:pt>
                <c:pt idx="1548">
                  <c:v>1.43</c:v>
                </c:pt>
                <c:pt idx="1549">
                  <c:v>1.22</c:v>
                </c:pt>
                <c:pt idx="1550">
                  <c:v>1.07</c:v>
                </c:pt>
                <c:pt idx="1551">
                  <c:v>0.7</c:v>
                </c:pt>
                <c:pt idx="1552">
                  <c:v>1.25</c:v>
                </c:pt>
                <c:pt idx="1553">
                  <c:v>1.02</c:v>
                </c:pt>
                <c:pt idx="1554">
                  <c:v>1.4</c:v>
                </c:pt>
                <c:pt idx="1555">
                  <c:v>0.81</c:v>
                </c:pt>
                <c:pt idx="1556">
                  <c:v>1.1100000000000001</c:v>
                </c:pt>
                <c:pt idx="1557">
                  <c:v>1.71</c:v>
                </c:pt>
                <c:pt idx="1558">
                  <c:v>1.87</c:v>
                </c:pt>
                <c:pt idx="1559">
                  <c:v>1.57</c:v>
                </c:pt>
                <c:pt idx="1560">
                  <c:v>1.74</c:v>
                </c:pt>
                <c:pt idx="1561">
                  <c:v>1.51</c:v>
                </c:pt>
                <c:pt idx="1562">
                  <c:v>0.78</c:v>
                </c:pt>
                <c:pt idx="1563">
                  <c:v>2.0099999999999998</c:v>
                </c:pt>
                <c:pt idx="1564">
                  <c:v>2.02</c:v>
                </c:pt>
                <c:pt idx="1565">
                  <c:v>1.52</c:v>
                </c:pt>
                <c:pt idx="1566">
                  <c:v>1.92</c:v>
                </c:pt>
                <c:pt idx="1567">
                  <c:v>2</c:v>
                </c:pt>
                <c:pt idx="1568">
                  <c:v>1.08</c:v>
                </c:pt>
                <c:pt idx="1569">
                  <c:v>0.97</c:v>
                </c:pt>
                <c:pt idx="1570">
                  <c:v>1</c:v>
                </c:pt>
                <c:pt idx="1571">
                  <c:v>1.84</c:v>
                </c:pt>
                <c:pt idx="1572">
                  <c:v>1.68</c:v>
                </c:pt>
                <c:pt idx="1573">
                  <c:v>0.8</c:v>
                </c:pt>
                <c:pt idx="1574">
                  <c:v>1.83</c:v>
                </c:pt>
                <c:pt idx="1575">
                  <c:v>1.92</c:v>
                </c:pt>
                <c:pt idx="1576">
                  <c:v>2.06</c:v>
                </c:pt>
                <c:pt idx="1577">
                  <c:v>1.26</c:v>
                </c:pt>
                <c:pt idx="1578">
                  <c:v>0.92</c:v>
                </c:pt>
                <c:pt idx="1579">
                  <c:v>1.91</c:v>
                </c:pt>
                <c:pt idx="1580">
                  <c:v>1.1000000000000001</c:v>
                </c:pt>
                <c:pt idx="1581">
                  <c:v>1.87</c:v>
                </c:pt>
                <c:pt idx="1582">
                  <c:v>1.68</c:v>
                </c:pt>
                <c:pt idx="1583">
                  <c:v>1.06</c:v>
                </c:pt>
                <c:pt idx="1584">
                  <c:v>0.87</c:v>
                </c:pt>
                <c:pt idx="1585">
                  <c:v>0.96</c:v>
                </c:pt>
                <c:pt idx="1586">
                  <c:v>1.1299999999999999</c:v>
                </c:pt>
                <c:pt idx="1587">
                  <c:v>0.88</c:v>
                </c:pt>
                <c:pt idx="1588">
                  <c:v>0.77</c:v>
                </c:pt>
                <c:pt idx="1589">
                  <c:v>1.53</c:v>
                </c:pt>
                <c:pt idx="1590">
                  <c:v>1.05</c:v>
                </c:pt>
                <c:pt idx="1591">
                  <c:v>1.47</c:v>
                </c:pt>
                <c:pt idx="1592">
                  <c:v>2.06</c:v>
                </c:pt>
                <c:pt idx="1593">
                  <c:v>1.54</c:v>
                </c:pt>
                <c:pt idx="1594">
                  <c:v>1.27</c:v>
                </c:pt>
                <c:pt idx="1595">
                  <c:v>2.0299999999999998</c:v>
                </c:pt>
                <c:pt idx="1596">
                  <c:v>1.38</c:v>
                </c:pt>
                <c:pt idx="1597">
                  <c:v>1.05</c:v>
                </c:pt>
                <c:pt idx="1598">
                  <c:v>0.73</c:v>
                </c:pt>
                <c:pt idx="1599">
                  <c:v>1.86</c:v>
                </c:pt>
                <c:pt idx="1600">
                  <c:v>0.86</c:v>
                </c:pt>
                <c:pt idx="1601">
                  <c:v>1.93</c:v>
                </c:pt>
                <c:pt idx="1602">
                  <c:v>1.19</c:v>
                </c:pt>
                <c:pt idx="1603">
                  <c:v>1.87</c:v>
                </c:pt>
                <c:pt idx="1604">
                  <c:v>1.53</c:v>
                </c:pt>
                <c:pt idx="1605">
                  <c:v>0.82</c:v>
                </c:pt>
                <c:pt idx="1606">
                  <c:v>1.54</c:v>
                </c:pt>
                <c:pt idx="1607">
                  <c:v>1.82</c:v>
                </c:pt>
                <c:pt idx="1608">
                  <c:v>1.82</c:v>
                </c:pt>
                <c:pt idx="1609">
                  <c:v>1.79</c:v>
                </c:pt>
                <c:pt idx="1610">
                  <c:v>1.96</c:v>
                </c:pt>
                <c:pt idx="1611">
                  <c:v>1.34</c:v>
                </c:pt>
                <c:pt idx="1612">
                  <c:v>1.08</c:v>
                </c:pt>
                <c:pt idx="1613">
                  <c:v>1.37</c:v>
                </c:pt>
                <c:pt idx="1614">
                  <c:v>0.98</c:v>
                </c:pt>
                <c:pt idx="1615">
                  <c:v>1.26</c:v>
                </c:pt>
                <c:pt idx="1616">
                  <c:v>0.91</c:v>
                </c:pt>
                <c:pt idx="1617">
                  <c:v>1.69</c:v>
                </c:pt>
                <c:pt idx="1618">
                  <c:v>1.1100000000000001</c:v>
                </c:pt>
                <c:pt idx="1619">
                  <c:v>1.1200000000000001</c:v>
                </c:pt>
                <c:pt idx="1620">
                  <c:v>0.9</c:v>
                </c:pt>
                <c:pt idx="1621">
                  <c:v>1.47</c:v>
                </c:pt>
                <c:pt idx="1622">
                  <c:v>1.32</c:v>
                </c:pt>
                <c:pt idx="1623">
                  <c:v>1.96</c:v>
                </c:pt>
                <c:pt idx="1624">
                  <c:v>1.83</c:v>
                </c:pt>
                <c:pt idx="1625">
                  <c:v>1.6</c:v>
                </c:pt>
                <c:pt idx="1626">
                  <c:v>1.92</c:v>
                </c:pt>
                <c:pt idx="1627">
                  <c:v>1.24</c:v>
                </c:pt>
                <c:pt idx="1628">
                  <c:v>1.59</c:v>
                </c:pt>
                <c:pt idx="1629">
                  <c:v>1.1000000000000001</c:v>
                </c:pt>
                <c:pt idx="1630">
                  <c:v>1.2</c:v>
                </c:pt>
                <c:pt idx="1631">
                  <c:v>1.25</c:v>
                </c:pt>
                <c:pt idx="1632">
                  <c:v>1.56</c:v>
                </c:pt>
                <c:pt idx="1633">
                  <c:v>1.42</c:v>
                </c:pt>
                <c:pt idx="1634">
                  <c:v>2.04</c:v>
                </c:pt>
                <c:pt idx="1635">
                  <c:v>0.78</c:v>
                </c:pt>
                <c:pt idx="1636">
                  <c:v>2</c:v>
                </c:pt>
                <c:pt idx="1637">
                  <c:v>0.86</c:v>
                </c:pt>
                <c:pt idx="1638">
                  <c:v>0.87</c:v>
                </c:pt>
                <c:pt idx="1639">
                  <c:v>0.87</c:v>
                </c:pt>
                <c:pt idx="1640">
                  <c:v>1.75</c:v>
                </c:pt>
                <c:pt idx="1641">
                  <c:v>1.58</c:v>
                </c:pt>
                <c:pt idx="1642">
                  <c:v>1.91</c:v>
                </c:pt>
                <c:pt idx="1643">
                  <c:v>1.27</c:v>
                </c:pt>
                <c:pt idx="1644">
                  <c:v>1.29</c:v>
                </c:pt>
                <c:pt idx="1645">
                  <c:v>0.75</c:v>
                </c:pt>
                <c:pt idx="1646">
                  <c:v>1.1000000000000001</c:v>
                </c:pt>
                <c:pt idx="1647">
                  <c:v>1.58</c:v>
                </c:pt>
                <c:pt idx="1648">
                  <c:v>1.77</c:v>
                </c:pt>
                <c:pt idx="1649">
                  <c:v>0.95</c:v>
                </c:pt>
                <c:pt idx="1650">
                  <c:v>1.51</c:v>
                </c:pt>
                <c:pt idx="1651">
                  <c:v>1.87</c:v>
                </c:pt>
                <c:pt idx="1652">
                  <c:v>1.89</c:v>
                </c:pt>
                <c:pt idx="1653">
                  <c:v>1.29</c:v>
                </c:pt>
                <c:pt idx="1654">
                  <c:v>2.0699999999999998</c:v>
                </c:pt>
                <c:pt idx="1655">
                  <c:v>1.81</c:v>
                </c:pt>
                <c:pt idx="1656">
                  <c:v>1.7</c:v>
                </c:pt>
                <c:pt idx="1657">
                  <c:v>1.39</c:v>
                </c:pt>
                <c:pt idx="1658">
                  <c:v>1.3</c:v>
                </c:pt>
                <c:pt idx="1659">
                  <c:v>1.71</c:v>
                </c:pt>
                <c:pt idx="1660">
                  <c:v>1.79</c:v>
                </c:pt>
                <c:pt idx="1661">
                  <c:v>1.62</c:v>
                </c:pt>
                <c:pt idx="1662">
                  <c:v>1.74</c:v>
                </c:pt>
                <c:pt idx="1663">
                  <c:v>0.74</c:v>
                </c:pt>
                <c:pt idx="1664">
                  <c:v>1.66</c:v>
                </c:pt>
                <c:pt idx="1665">
                  <c:v>1.76</c:v>
                </c:pt>
                <c:pt idx="1666">
                  <c:v>1.43</c:v>
                </c:pt>
                <c:pt idx="1667">
                  <c:v>0.98</c:v>
                </c:pt>
                <c:pt idx="1668">
                  <c:v>1.49</c:v>
                </c:pt>
                <c:pt idx="1669">
                  <c:v>1.5</c:v>
                </c:pt>
                <c:pt idx="1670">
                  <c:v>1.41</c:v>
                </c:pt>
                <c:pt idx="1671">
                  <c:v>0.74</c:v>
                </c:pt>
                <c:pt idx="1672">
                  <c:v>1.79</c:v>
                </c:pt>
                <c:pt idx="1673">
                  <c:v>0.99</c:v>
                </c:pt>
                <c:pt idx="1674">
                  <c:v>0.95</c:v>
                </c:pt>
                <c:pt idx="1675">
                  <c:v>1.63</c:v>
                </c:pt>
                <c:pt idx="1676">
                  <c:v>2</c:v>
                </c:pt>
                <c:pt idx="1677">
                  <c:v>1.44</c:v>
                </c:pt>
                <c:pt idx="1678">
                  <c:v>1.1399999999999999</c:v>
                </c:pt>
                <c:pt idx="1679">
                  <c:v>1.96</c:v>
                </c:pt>
                <c:pt idx="1680">
                  <c:v>0.72</c:v>
                </c:pt>
                <c:pt idx="1681">
                  <c:v>1.88</c:v>
                </c:pt>
                <c:pt idx="1682">
                  <c:v>1.08</c:v>
                </c:pt>
                <c:pt idx="1683">
                  <c:v>1.18</c:v>
                </c:pt>
                <c:pt idx="1684">
                  <c:v>1.05</c:v>
                </c:pt>
                <c:pt idx="1685">
                  <c:v>0.83</c:v>
                </c:pt>
                <c:pt idx="1686">
                  <c:v>1.75</c:v>
                </c:pt>
                <c:pt idx="1687">
                  <c:v>1.64</c:v>
                </c:pt>
                <c:pt idx="1688">
                  <c:v>1.91</c:v>
                </c:pt>
                <c:pt idx="1689">
                  <c:v>1.67</c:v>
                </c:pt>
                <c:pt idx="1690">
                  <c:v>1.31</c:v>
                </c:pt>
                <c:pt idx="1691">
                  <c:v>1.83</c:v>
                </c:pt>
                <c:pt idx="1692">
                  <c:v>1.08</c:v>
                </c:pt>
                <c:pt idx="1693">
                  <c:v>1.98</c:v>
                </c:pt>
                <c:pt idx="1694">
                  <c:v>0.79</c:v>
                </c:pt>
                <c:pt idx="1695">
                  <c:v>1.05</c:v>
                </c:pt>
                <c:pt idx="1696">
                  <c:v>1.54</c:v>
                </c:pt>
                <c:pt idx="1697">
                  <c:v>2.06</c:v>
                </c:pt>
                <c:pt idx="1698">
                  <c:v>0.87</c:v>
                </c:pt>
                <c:pt idx="1699">
                  <c:v>1.46</c:v>
                </c:pt>
                <c:pt idx="1700">
                  <c:v>2.02</c:v>
                </c:pt>
                <c:pt idx="1701">
                  <c:v>1.05</c:v>
                </c:pt>
                <c:pt idx="1702">
                  <c:v>1.78</c:v>
                </c:pt>
                <c:pt idx="1703">
                  <c:v>1.02</c:v>
                </c:pt>
                <c:pt idx="1704">
                  <c:v>1.83</c:v>
                </c:pt>
                <c:pt idx="1705">
                  <c:v>1.28</c:v>
                </c:pt>
                <c:pt idx="1706">
                  <c:v>1.93</c:v>
                </c:pt>
                <c:pt idx="1707">
                  <c:v>1.36</c:v>
                </c:pt>
                <c:pt idx="1708">
                  <c:v>1.98</c:v>
                </c:pt>
                <c:pt idx="1709">
                  <c:v>1.32</c:v>
                </c:pt>
                <c:pt idx="1710">
                  <c:v>1.38</c:v>
                </c:pt>
                <c:pt idx="1711">
                  <c:v>1.68</c:v>
                </c:pt>
                <c:pt idx="1712">
                  <c:v>1.32</c:v>
                </c:pt>
                <c:pt idx="1713">
                  <c:v>1.84</c:v>
                </c:pt>
                <c:pt idx="1714">
                  <c:v>1.84</c:v>
                </c:pt>
                <c:pt idx="1715">
                  <c:v>1.92</c:v>
                </c:pt>
                <c:pt idx="1716">
                  <c:v>0.72</c:v>
                </c:pt>
                <c:pt idx="1717">
                  <c:v>1.41</c:v>
                </c:pt>
                <c:pt idx="1718">
                  <c:v>0.94</c:v>
                </c:pt>
                <c:pt idx="1719">
                  <c:v>0.75</c:v>
                </c:pt>
                <c:pt idx="1720">
                  <c:v>1.23</c:v>
                </c:pt>
                <c:pt idx="1721">
                  <c:v>1.43</c:v>
                </c:pt>
                <c:pt idx="1722">
                  <c:v>1.04</c:v>
                </c:pt>
                <c:pt idx="1723">
                  <c:v>2.0299999999999998</c:v>
                </c:pt>
                <c:pt idx="1724">
                  <c:v>1.92</c:v>
                </c:pt>
                <c:pt idx="1725">
                  <c:v>0.96</c:v>
                </c:pt>
                <c:pt idx="1726">
                  <c:v>0.98</c:v>
                </c:pt>
                <c:pt idx="1727">
                  <c:v>1.04</c:v>
                </c:pt>
                <c:pt idx="1728">
                  <c:v>1.81</c:v>
                </c:pt>
                <c:pt idx="1729">
                  <c:v>1.39</c:v>
                </c:pt>
                <c:pt idx="1730">
                  <c:v>0.94</c:v>
                </c:pt>
                <c:pt idx="1731">
                  <c:v>1.82</c:v>
                </c:pt>
                <c:pt idx="1732">
                  <c:v>1.63</c:v>
                </c:pt>
                <c:pt idx="1733">
                  <c:v>1.92</c:v>
                </c:pt>
                <c:pt idx="1734">
                  <c:v>0.81</c:v>
                </c:pt>
                <c:pt idx="1735">
                  <c:v>1.93</c:v>
                </c:pt>
                <c:pt idx="1736">
                  <c:v>2.02</c:v>
                </c:pt>
                <c:pt idx="1737">
                  <c:v>2.0499999999999998</c:v>
                </c:pt>
                <c:pt idx="1738">
                  <c:v>1</c:v>
                </c:pt>
                <c:pt idx="1739">
                  <c:v>1.73</c:v>
                </c:pt>
                <c:pt idx="1740">
                  <c:v>0.79</c:v>
                </c:pt>
                <c:pt idx="1741">
                  <c:v>1.63</c:v>
                </c:pt>
                <c:pt idx="1742">
                  <c:v>1.03</c:v>
                </c:pt>
                <c:pt idx="1743">
                  <c:v>1.74</c:v>
                </c:pt>
                <c:pt idx="1744">
                  <c:v>1.36</c:v>
                </c:pt>
                <c:pt idx="1745">
                  <c:v>1.22</c:v>
                </c:pt>
                <c:pt idx="1746">
                  <c:v>0.91</c:v>
                </c:pt>
                <c:pt idx="1747">
                  <c:v>1.65</c:v>
                </c:pt>
                <c:pt idx="1748">
                  <c:v>1.38</c:v>
                </c:pt>
                <c:pt idx="1749">
                  <c:v>0.8</c:v>
                </c:pt>
                <c:pt idx="1750">
                  <c:v>0.71</c:v>
                </c:pt>
                <c:pt idx="1751">
                  <c:v>1.61</c:v>
                </c:pt>
                <c:pt idx="1752">
                  <c:v>1.48</c:v>
                </c:pt>
                <c:pt idx="1753">
                  <c:v>1.29</c:v>
                </c:pt>
                <c:pt idx="1754">
                  <c:v>1.1000000000000001</c:v>
                </c:pt>
                <c:pt idx="1755">
                  <c:v>1.94</c:v>
                </c:pt>
                <c:pt idx="1756">
                  <c:v>1.88</c:v>
                </c:pt>
                <c:pt idx="1757">
                  <c:v>1.49</c:v>
                </c:pt>
                <c:pt idx="1758">
                  <c:v>1.67</c:v>
                </c:pt>
                <c:pt idx="1759">
                  <c:v>1.42</c:v>
                </c:pt>
                <c:pt idx="1760">
                  <c:v>1.01</c:v>
                </c:pt>
                <c:pt idx="1761">
                  <c:v>1.9</c:v>
                </c:pt>
                <c:pt idx="1762">
                  <c:v>1.43</c:v>
                </c:pt>
                <c:pt idx="1763">
                  <c:v>0.83</c:v>
                </c:pt>
                <c:pt idx="1764">
                  <c:v>1.57</c:v>
                </c:pt>
                <c:pt idx="1765">
                  <c:v>0.85</c:v>
                </c:pt>
                <c:pt idx="1766">
                  <c:v>1.96</c:v>
                </c:pt>
                <c:pt idx="1767">
                  <c:v>1.57</c:v>
                </c:pt>
                <c:pt idx="1768">
                  <c:v>1.49</c:v>
                </c:pt>
                <c:pt idx="1769">
                  <c:v>0.93</c:v>
                </c:pt>
                <c:pt idx="1770">
                  <c:v>1.08</c:v>
                </c:pt>
                <c:pt idx="1771">
                  <c:v>2.0499999999999998</c:v>
                </c:pt>
                <c:pt idx="1772">
                  <c:v>2.0099999999999998</c:v>
                </c:pt>
                <c:pt idx="1773">
                  <c:v>1.2</c:v>
                </c:pt>
                <c:pt idx="1774">
                  <c:v>0.74</c:v>
                </c:pt>
                <c:pt idx="1775">
                  <c:v>0.8</c:v>
                </c:pt>
                <c:pt idx="1776">
                  <c:v>1.29</c:v>
                </c:pt>
                <c:pt idx="1777">
                  <c:v>0.74</c:v>
                </c:pt>
                <c:pt idx="1778">
                  <c:v>0.81</c:v>
                </c:pt>
                <c:pt idx="1779">
                  <c:v>1.4</c:v>
                </c:pt>
                <c:pt idx="1780">
                  <c:v>1.24</c:v>
                </c:pt>
                <c:pt idx="1781">
                  <c:v>1.84</c:v>
                </c:pt>
                <c:pt idx="1782">
                  <c:v>1.89</c:v>
                </c:pt>
                <c:pt idx="1783">
                  <c:v>1.0900000000000001</c:v>
                </c:pt>
                <c:pt idx="1784">
                  <c:v>1.0900000000000001</c:v>
                </c:pt>
                <c:pt idx="1785">
                  <c:v>1.34</c:v>
                </c:pt>
                <c:pt idx="1786">
                  <c:v>1.73</c:v>
                </c:pt>
                <c:pt idx="1787">
                  <c:v>1.38</c:v>
                </c:pt>
                <c:pt idx="1788">
                  <c:v>2.06</c:v>
                </c:pt>
                <c:pt idx="1789">
                  <c:v>1.36</c:v>
                </c:pt>
                <c:pt idx="1790">
                  <c:v>1.27</c:v>
                </c:pt>
                <c:pt idx="1791">
                  <c:v>0.83</c:v>
                </c:pt>
                <c:pt idx="1792">
                  <c:v>1.69</c:v>
                </c:pt>
                <c:pt idx="1793">
                  <c:v>1.37</c:v>
                </c:pt>
                <c:pt idx="1794">
                  <c:v>1.93</c:v>
                </c:pt>
                <c:pt idx="1795">
                  <c:v>0.84</c:v>
                </c:pt>
                <c:pt idx="1796">
                  <c:v>1.66</c:v>
                </c:pt>
                <c:pt idx="1797">
                  <c:v>1.96</c:v>
                </c:pt>
                <c:pt idx="1798">
                  <c:v>1.71</c:v>
                </c:pt>
                <c:pt idx="1799">
                  <c:v>1.58</c:v>
                </c:pt>
                <c:pt idx="1800">
                  <c:v>1.32</c:v>
                </c:pt>
                <c:pt idx="1801">
                  <c:v>1.38</c:v>
                </c:pt>
                <c:pt idx="1802">
                  <c:v>1.79</c:v>
                </c:pt>
                <c:pt idx="1803">
                  <c:v>1.42</c:v>
                </c:pt>
                <c:pt idx="1804">
                  <c:v>1.96</c:v>
                </c:pt>
                <c:pt idx="1805">
                  <c:v>0.89</c:v>
                </c:pt>
                <c:pt idx="1806">
                  <c:v>0.82</c:v>
                </c:pt>
                <c:pt idx="1807">
                  <c:v>1.18</c:v>
                </c:pt>
                <c:pt idx="1808">
                  <c:v>1.03</c:v>
                </c:pt>
                <c:pt idx="1809">
                  <c:v>0.84</c:v>
                </c:pt>
                <c:pt idx="1810">
                  <c:v>1.6</c:v>
                </c:pt>
                <c:pt idx="1811">
                  <c:v>1.64</c:v>
                </c:pt>
                <c:pt idx="1812">
                  <c:v>1.28</c:v>
                </c:pt>
                <c:pt idx="1813">
                  <c:v>1.44</c:v>
                </c:pt>
                <c:pt idx="1814">
                  <c:v>1.72</c:v>
                </c:pt>
                <c:pt idx="1815">
                  <c:v>1.75</c:v>
                </c:pt>
                <c:pt idx="1816">
                  <c:v>1.26</c:v>
                </c:pt>
                <c:pt idx="1817">
                  <c:v>1.93</c:v>
                </c:pt>
                <c:pt idx="1818">
                  <c:v>2.0099999999999998</c:v>
                </c:pt>
                <c:pt idx="1819">
                  <c:v>1.1499999999999999</c:v>
                </c:pt>
                <c:pt idx="1820">
                  <c:v>1.85</c:v>
                </c:pt>
                <c:pt idx="1821">
                  <c:v>1.1599999999999999</c:v>
                </c:pt>
                <c:pt idx="1822">
                  <c:v>0.76</c:v>
                </c:pt>
                <c:pt idx="1823">
                  <c:v>1.71</c:v>
                </c:pt>
                <c:pt idx="1824">
                  <c:v>1.78</c:v>
                </c:pt>
                <c:pt idx="1825">
                  <c:v>1.5</c:v>
                </c:pt>
                <c:pt idx="1826">
                  <c:v>2.0299999999999998</c:v>
                </c:pt>
                <c:pt idx="1827">
                  <c:v>1.74</c:v>
                </c:pt>
                <c:pt idx="1828">
                  <c:v>0.82</c:v>
                </c:pt>
                <c:pt idx="1829">
                  <c:v>2.0099999999999998</c:v>
                </c:pt>
                <c:pt idx="1830">
                  <c:v>1.35</c:v>
                </c:pt>
                <c:pt idx="1831">
                  <c:v>1.93</c:v>
                </c:pt>
                <c:pt idx="1832">
                  <c:v>1.2</c:v>
                </c:pt>
                <c:pt idx="1833">
                  <c:v>1.39</c:v>
                </c:pt>
                <c:pt idx="1834">
                  <c:v>1.52</c:v>
                </c:pt>
                <c:pt idx="1835">
                  <c:v>0.96</c:v>
                </c:pt>
                <c:pt idx="1836">
                  <c:v>0.88</c:v>
                </c:pt>
                <c:pt idx="1837">
                  <c:v>1.91</c:v>
                </c:pt>
                <c:pt idx="1838">
                  <c:v>1.4</c:v>
                </c:pt>
                <c:pt idx="1839">
                  <c:v>1.87</c:v>
                </c:pt>
                <c:pt idx="1840">
                  <c:v>1.2</c:v>
                </c:pt>
                <c:pt idx="1841">
                  <c:v>1.77</c:v>
                </c:pt>
                <c:pt idx="1842">
                  <c:v>1.63</c:v>
                </c:pt>
                <c:pt idx="1843">
                  <c:v>1.1200000000000001</c:v>
                </c:pt>
                <c:pt idx="1844">
                  <c:v>1.04</c:v>
                </c:pt>
                <c:pt idx="1845">
                  <c:v>0.91</c:v>
                </c:pt>
                <c:pt idx="1846">
                  <c:v>1.31</c:v>
                </c:pt>
                <c:pt idx="1847">
                  <c:v>1.21</c:v>
                </c:pt>
                <c:pt idx="1848">
                  <c:v>0.8</c:v>
                </c:pt>
                <c:pt idx="1849">
                  <c:v>1.23</c:v>
                </c:pt>
                <c:pt idx="1850">
                  <c:v>1.7</c:v>
                </c:pt>
                <c:pt idx="1851">
                  <c:v>1.37</c:v>
                </c:pt>
                <c:pt idx="1852">
                  <c:v>0.8</c:v>
                </c:pt>
                <c:pt idx="1853">
                  <c:v>1.7</c:v>
                </c:pt>
                <c:pt idx="1854">
                  <c:v>1.93</c:v>
                </c:pt>
                <c:pt idx="1855">
                  <c:v>1.72</c:v>
                </c:pt>
                <c:pt idx="1856">
                  <c:v>1.36</c:v>
                </c:pt>
                <c:pt idx="1857">
                  <c:v>1.79</c:v>
                </c:pt>
                <c:pt idx="1858">
                  <c:v>0.78</c:v>
                </c:pt>
                <c:pt idx="1859">
                  <c:v>1.86</c:v>
                </c:pt>
                <c:pt idx="1860">
                  <c:v>1.9</c:v>
                </c:pt>
                <c:pt idx="1861">
                  <c:v>1.57</c:v>
                </c:pt>
                <c:pt idx="1862">
                  <c:v>2.0699999999999998</c:v>
                </c:pt>
                <c:pt idx="1863">
                  <c:v>1.71</c:v>
                </c:pt>
                <c:pt idx="1864">
                  <c:v>2.0499999999999998</c:v>
                </c:pt>
                <c:pt idx="1865">
                  <c:v>1.7</c:v>
                </c:pt>
                <c:pt idx="1866">
                  <c:v>1.35</c:v>
                </c:pt>
                <c:pt idx="1867">
                  <c:v>2.0499999999999998</c:v>
                </c:pt>
                <c:pt idx="1868">
                  <c:v>0.72</c:v>
                </c:pt>
                <c:pt idx="1869">
                  <c:v>0.9</c:v>
                </c:pt>
                <c:pt idx="1870">
                  <c:v>1.23</c:v>
                </c:pt>
                <c:pt idx="1871">
                  <c:v>1.6</c:v>
                </c:pt>
                <c:pt idx="1872">
                  <c:v>1.1000000000000001</c:v>
                </c:pt>
                <c:pt idx="1873">
                  <c:v>1.4</c:v>
                </c:pt>
                <c:pt idx="1874">
                  <c:v>1.1599999999999999</c:v>
                </c:pt>
                <c:pt idx="1875">
                  <c:v>1.28</c:v>
                </c:pt>
                <c:pt idx="1876">
                  <c:v>0.76</c:v>
                </c:pt>
                <c:pt idx="1877">
                  <c:v>1.0900000000000001</c:v>
                </c:pt>
                <c:pt idx="1878">
                  <c:v>1.87</c:v>
                </c:pt>
                <c:pt idx="1879">
                  <c:v>2.06</c:v>
                </c:pt>
                <c:pt idx="1880">
                  <c:v>1.69</c:v>
                </c:pt>
                <c:pt idx="1881">
                  <c:v>1.46</c:v>
                </c:pt>
                <c:pt idx="1882">
                  <c:v>1.17</c:v>
                </c:pt>
                <c:pt idx="1883">
                  <c:v>0.76</c:v>
                </c:pt>
                <c:pt idx="1884">
                  <c:v>0.89</c:v>
                </c:pt>
                <c:pt idx="1885">
                  <c:v>1.43</c:v>
                </c:pt>
                <c:pt idx="1886">
                  <c:v>1.91</c:v>
                </c:pt>
                <c:pt idx="1887">
                  <c:v>1.62</c:v>
                </c:pt>
                <c:pt idx="1888">
                  <c:v>1.56</c:v>
                </c:pt>
                <c:pt idx="1889">
                  <c:v>1.34</c:v>
                </c:pt>
                <c:pt idx="1890">
                  <c:v>1.88</c:v>
                </c:pt>
                <c:pt idx="1891">
                  <c:v>1.79</c:v>
                </c:pt>
                <c:pt idx="1892">
                  <c:v>1.94</c:v>
                </c:pt>
                <c:pt idx="1893">
                  <c:v>1.24</c:v>
                </c:pt>
                <c:pt idx="1894">
                  <c:v>1.86</c:v>
                </c:pt>
                <c:pt idx="1895">
                  <c:v>1.57</c:v>
                </c:pt>
                <c:pt idx="1896">
                  <c:v>1.07</c:v>
                </c:pt>
                <c:pt idx="1897">
                  <c:v>1.64</c:v>
                </c:pt>
                <c:pt idx="1898">
                  <c:v>1.41</c:v>
                </c:pt>
                <c:pt idx="1899">
                  <c:v>1.1100000000000001</c:v>
                </c:pt>
                <c:pt idx="1900">
                  <c:v>1.24</c:v>
                </c:pt>
                <c:pt idx="1901">
                  <c:v>1.99</c:v>
                </c:pt>
                <c:pt idx="1902">
                  <c:v>1.52</c:v>
                </c:pt>
                <c:pt idx="1903">
                  <c:v>1.89</c:v>
                </c:pt>
                <c:pt idx="1904">
                  <c:v>1.1399999999999999</c:v>
                </c:pt>
                <c:pt idx="1905">
                  <c:v>0.77</c:v>
                </c:pt>
                <c:pt idx="1906">
                  <c:v>1.46</c:v>
                </c:pt>
                <c:pt idx="1907">
                  <c:v>0.9</c:v>
                </c:pt>
                <c:pt idx="1908">
                  <c:v>1.37</c:v>
                </c:pt>
                <c:pt idx="1909">
                  <c:v>1.86</c:v>
                </c:pt>
                <c:pt idx="1910">
                  <c:v>1.55</c:v>
                </c:pt>
                <c:pt idx="1911">
                  <c:v>1.49</c:v>
                </c:pt>
                <c:pt idx="1912">
                  <c:v>0.99</c:v>
                </c:pt>
                <c:pt idx="1913">
                  <c:v>1.76</c:v>
                </c:pt>
                <c:pt idx="1914">
                  <c:v>1.25</c:v>
                </c:pt>
                <c:pt idx="1915">
                  <c:v>2.02</c:v>
                </c:pt>
                <c:pt idx="1916">
                  <c:v>1.81</c:v>
                </c:pt>
                <c:pt idx="1917">
                  <c:v>1.1000000000000001</c:v>
                </c:pt>
                <c:pt idx="1918">
                  <c:v>1.27</c:v>
                </c:pt>
                <c:pt idx="1919">
                  <c:v>1.21</c:v>
                </c:pt>
                <c:pt idx="1920">
                  <c:v>1.1499999999999999</c:v>
                </c:pt>
                <c:pt idx="1921">
                  <c:v>1.06</c:v>
                </c:pt>
                <c:pt idx="1922">
                  <c:v>1.21</c:v>
                </c:pt>
                <c:pt idx="1923">
                  <c:v>1.37</c:v>
                </c:pt>
                <c:pt idx="1924">
                  <c:v>1.52</c:v>
                </c:pt>
                <c:pt idx="1925">
                  <c:v>1.34</c:v>
                </c:pt>
                <c:pt idx="1926">
                  <c:v>1.64</c:v>
                </c:pt>
                <c:pt idx="1927">
                  <c:v>1.37</c:v>
                </c:pt>
                <c:pt idx="1928">
                  <c:v>0.83</c:v>
                </c:pt>
                <c:pt idx="1929">
                  <c:v>1.99</c:v>
                </c:pt>
                <c:pt idx="1930">
                  <c:v>1.34</c:v>
                </c:pt>
                <c:pt idx="1931">
                  <c:v>0.87</c:v>
                </c:pt>
                <c:pt idx="1932">
                  <c:v>1.54</c:v>
                </c:pt>
                <c:pt idx="1933">
                  <c:v>1.85</c:v>
                </c:pt>
                <c:pt idx="1934">
                  <c:v>1.71</c:v>
                </c:pt>
                <c:pt idx="1935">
                  <c:v>1.97</c:v>
                </c:pt>
                <c:pt idx="1936">
                  <c:v>0.72</c:v>
                </c:pt>
                <c:pt idx="1937">
                  <c:v>1.79</c:v>
                </c:pt>
                <c:pt idx="1938">
                  <c:v>1.23</c:v>
                </c:pt>
                <c:pt idx="1939">
                  <c:v>1.59</c:v>
                </c:pt>
                <c:pt idx="1940">
                  <c:v>0.84</c:v>
                </c:pt>
                <c:pt idx="1941">
                  <c:v>1.1200000000000001</c:v>
                </c:pt>
                <c:pt idx="1942">
                  <c:v>1.36</c:v>
                </c:pt>
                <c:pt idx="1943">
                  <c:v>1.08</c:v>
                </c:pt>
                <c:pt idx="1944">
                  <c:v>1.1499999999999999</c:v>
                </c:pt>
                <c:pt idx="1945">
                  <c:v>1.82</c:v>
                </c:pt>
                <c:pt idx="1946">
                  <c:v>1.64</c:v>
                </c:pt>
                <c:pt idx="1947">
                  <c:v>0.94</c:v>
                </c:pt>
                <c:pt idx="1948">
                  <c:v>0.76</c:v>
                </c:pt>
                <c:pt idx="1949">
                  <c:v>1.78</c:v>
                </c:pt>
                <c:pt idx="1950">
                  <c:v>1.2</c:v>
                </c:pt>
                <c:pt idx="1951">
                  <c:v>1.78</c:v>
                </c:pt>
                <c:pt idx="1952">
                  <c:v>1.2</c:v>
                </c:pt>
                <c:pt idx="1953">
                  <c:v>1.3</c:v>
                </c:pt>
                <c:pt idx="1954">
                  <c:v>1.1499999999999999</c:v>
                </c:pt>
                <c:pt idx="1955">
                  <c:v>2.0499999999999998</c:v>
                </c:pt>
                <c:pt idx="1956">
                  <c:v>1.75</c:v>
                </c:pt>
                <c:pt idx="1957">
                  <c:v>1.82</c:v>
                </c:pt>
                <c:pt idx="1958">
                  <c:v>1.58</c:v>
                </c:pt>
                <c:pt idx="1959">
                  <c:v>0.82</c:v>
                </c:pt>
                <c:pt idx="1960">
                  <c:v>1.31</c:v>
                </c:pt>
                <c:pt idx="1961">
                  <c:v>1.7</c:v>
                </c:pt>
                <c:pt idx="1962">
                  <c:v>1.18</c:v>
                </c:pt>
                <c:pt idx="1963">
                  <c:v>0.76</c:v>
                </c:pt>
                <c:pt idx="1964">
                  <c:v>0.9</c:v>
                </c:pt>
                <c:pt idx="1965">
                  <c:v>1.79</c:v>
                </c:pt>
                <c:pt idx="1966">
                  <c:v>2.0699999999999998</c:v>
                </c:pt>
                <c:pt idx="1967">
                  <c:v>1.75</c:v>
                </c:pt>
                <c:pt idx="1968">
                  <c:v>0.78</c:v>
                </c:pt>
                <c:pt idx="1969">
                  <c:v>1.1499999999999999</c:v>
                </c:pt>
                <c:pt idx="1970">
                  <c:v>1.89</c:v>
                </c:pt>
                <c:pt idx="1971">
                  <c:v>1.45</c:v>
                </c:pt>
                <c:pt idx="1972">
                  <c:v>1.75</c:v>
                </c:pt>
                <c:pt idx="1973">
                  <c:v>2.08</c:v>
                </c:pt>
                <c:pt idx="1974">
                  <c:v>1.61</c:v>
                </c:pt>
                <c:pt idx="1975">
                  <c:v>2.04</c:v>
                </c:pt>
                <c:pt idx="1976">
                  <c:v>1.59</c:v>
                </c:pt>
                <c:pt idx="1977">
                  <c:v>1.37</c:v>
                </c:pt>
                <c:pt idx="1978">
                  <c:v>2.04</c:v>
                </c:pt>
                <c:pt idx="1979">
                  <c:v>1.01</c:v>
                </c:pt>
                <c:pt idx="1980">
                  <c:v>1.4</c:v>
                </c:pt>
                <c:pt idx="1981">
                  <c:v>1.6</c:v>
                </c:pt>
                <c:pt idx="1982">
                  <c:v>1.3</c:v>
                </c:pt>
                <c:pt idx="1983">
                  <c:v>1.66</c:v>
                </c:pt>
                <c:pt idx="1984">
                  <c:v>1.0900000000000001</c:v>
                </c:pt>
                <c:pt idx="1985">
                  <c:v>1.68</c:v>
                </c:pt>
                <c:pt idx="1986">
                  <c:v>1.99</c:v>
                </c:pt>
                <c:pt idx="1987">
                  <c:v>1.95</c:v>
                </c:pt>
                <c:pt idx="1988">
                  <c:v>1.54</c:v>
                </c:pt>
                <c:pt idx="1989">
                  <c:v>0.76</c:v>
                </c:pt>
                <c:pt idx="1990">
                  <c:v>1.44</c:v>
                </c:pt>
                <c:pt idx="1991">
                  <c:v>0.88</c:v>
                </c:pt>
                <c:pt idx="1992">
                  <c:v>1.1299999999999999</c:v>
                </c:pt>
                <c:pt idx="1993">
                  <c:v>1.67</c:v>
                </c:pt>
                <c:pt idx="1994">
                  <c:v>0.82</c:v>
                </c:pt>
                <c:pt idx="1995">
                  <c:v>2.0299999999999998</c:v>
                </c:pt>
                <c:pt idx="1996">
                  <c:v>1.43</c:v>
                </c:pt>
                <c:pt idx="1997">
                  <c:v>1.31</c:v>
                </c:pt>
                <c:pt idx="1998">
                  <c:v>0.89</c:v>
                </c:pt>
                <c:pt idx="1999">
                  <c:v>1.26</c:v>
                </c:pt>
                <c:pt idx="2000">
                  <c:v>1.03</c:v>
                </c:pt>
                <c:pt idx="2001">
                  <c:v>0.97</c:v>
                </c:pt>
                <c:pt idx="2002">
                  <c:v>1.55</c:v>
                </c:pt>
                <c:pt idx="2003">
                  <c:v>1.1000000000000001</c:v>
                </c:pt>
                <c:pt idx="2004">
                  <c:v>1.53</c:v>
                </c:pt>
                <c:pt idx="2005">
                  <c:v>1.42</c:v>
                </c:pt>
                <c:pt idx="2006">
                  <c:v>1.1399999999999999</c:v>
                </c:pt>
                <c:pt idx="2007">
                  <c:v>2.0099999999999998</c:v>
                </c:pt>
                <c:pt idx="2008">
                  <c:v>1.86</c:v>
                </c:pt>
                <c:pt idx="2009">
                  <c:v>1.78</c:v>
                </c:pt>
                <c:pt idx="2010">
                  <c:v>1.05</c:v>
                </c:pt>
                <c:pt idx="2011">
                  <c:v>1.42</c:v>
                </c:pt>
                <c:pt idx="2012">
                  <c:v>1.39</c:v>
                </c:pt>
                <c:pt idx="2013">
                  <c:v>1.75</c:v>
                </c:pt>
                <c:pt idx="2014">
                  <c:v>0.76</c:v>
                </c:pt>
                <c:pt idx="2015">
                  <c:v>0.94</c:v>
                </c:pt>
                <c:pt idx="2016">
                  <c:v>2.0299999999999998</c:v>
                </c:pt>
                <c:pt idx="2017">
                  <c:v>1.56</c:v>
                </c:pt>
                <c:pt idx="2018">
                  <c:v>1.3</c:v>
                </c:pt>
                <c:pt idx="2019">
                  <c:v>1.61</c:v>
                </c:pt>
                <c:pt idx="2020">
                  <c:v>1.32</c:v>
                </c:pt>
                <c:pt idx="2021">
                  <c:v>0.75</c:v>
                </c:pt>
                <c:pt idx="2022">
                  <c:v>1.57</c:v>
                </c:pt>
                <c:pt idx="2023">
                  <c:v>1.97</c:v>
                </c:pt>
                <c:pt idx="2024">
                  <c:v>1.75</c:v>
                </c:pt>
                <c:pt idx="2025">
                  <c:v>1.83</c:v>
                </c:pt>
                <c:pt idx="2026">
                  <c:v>2.0699999999999998</c:v>
                </c:pt>
                <c:pt idx="2027">
                  <c:v>1.68</c:v>
                </c:pt>
                <c:pt idx="2028">
                  <c:v>1.73</c:v>
                </c:pt>
                <c:pt idx="2029">
                  <c:v>0.94</c:v>
                </c:pt>
                <c:pt idx="2030">
                  <c:v>0.91</c:v>
                </c:pt>
                <c:pt idx="2031">
                  <c:v>1.99</c:v>
                </c:pt>
                <c:pt idx="2032">
                  <c:v>1.44</c:v>
                </c:pt>
                <c:pt idx="2033">
                  <c:v>1.1599999999999999</c:v>
                </c:pt>
                <c:pt idx="2034">
                  <c:v>1.58</c:v>
                </c:pt>
                <c:pt idx="2035">
                  <c:v>0.98</c:v>
                </c:pt>
                <c:pt idx="2036">
                  <c:v>1.73</c:v>
                </c:pt>
                <c:pt idx="2037">
                  <c:v>1.74</c:v>
                </c:pt>
                <c:pt idx="2038">
                  <c:v>1.42</c:v>
                </c:pt>
                <c:pt idx="2039">
                  <c:v>1.25</c:v>
                </c:pt>
                <c:pt idx="2040">
                  <c:v>1.93</c:v>
                </c:pt>
                <c:pt idx="2041">
                  <c:v>1.86</c:v>
                </c:pt>
                <c:pt idx="2042">
                  <c:v>1.81</c:v>
                </c:pt>
                <c:pt idx="2043">
                  <c:v>1.45</c:v>
                </c:pt>
                <c:pt idx="2044">
                  <c:v>2.0699999999999998</c:v>
                </c:pt>
                <c:pt idx="2045">
                  <c:v>1.42</c:v>
                </c:pt>
                <c:pt idx="2046">
                  <c:v>0.87</c:v>
                </c:pt>
                <c:pt idx="2047">
                  <c:v>1.83</c:v>
                </c:pt>
                <c:pt idx="2048">
                  <c:v>1.88</c:v>
                </c:pt>
                <c:pt idx="2049">
                  <c:v>1.86</c:v>
                </c:pt>
                <c:pt idx="2050">
                  <c:v>2.02</c:v>
                </c:pt>
                <c:pt idx="2051">
                  <c:v>1.1100000000000001</c:v>
                </c:pt>
                <c:pt idx="2052">
                  <c:v>1.35</c:v>
                </c:pt>
                <c:pt idx="2053">
                  <c:v>1.71</c:v>
                </c:pt>
                <c:pt idx="2054">
                  <c:v>1.28</c:v>
                </c:pt>
                <c:pt idx="2055">
                  <c:v>1.99</c:v>
                </c:pt>
                <c:pt idx="2056">
                  <c:v>2.0099999999999998</c:v>
                </c:pt>
                <c:pt idx="2057">
                  <c:v>1.82</c:v>
                </c:pt>
                <c:pt idx="2058">
                  <c:v>1.2</c:v>
                </c:pt>
                <c:pt idx="2059">
                  <c:v>1.02</c:v>
                </c:pt>
                <c:pt idx="2060">
                  <c:v>1.9</c:v>
                </c:pt>
                <c:pt idx="2061">
                  <c:v>1.32</c:v>
                </c:pt>
                <c:pt idx="2062">
                  <c:v>1.96</c:v>
                </c:pt>
                <c:pt idx="2063">
                  <c:v>1.77</c:v>
                </c:pt>
                <c:pt idx="2064">
                  <c:v>2</c:v>
                </c:pt>
                <c:pt idx="2065">
                  <c:v>0.79</c:v>
                </c:pt>
                <c:pt idx="2066">
                  <c:v>1.53</c:v>
                </c:pt>
                <c:pt idx="2067">
                  <c:v>1.64</c:v>
                </c:pt>
                <c:pt idx="2068">
                  <c:v>1.66</c:v>
                </c:pt>
                <c:pt idx="2069">
                  <c:v>0.82</c:v>
                </c:pt>
                <c:pt idx="2070">
                  <c:v>1.52</c:v>
                </c:pt>
                <c:pt idx="2071">
                  <c:v>1.27</c:v>
                </c:pt>
                <c:pt idx="2072">
                  <c:v>1.29</c:v>
                </c:pt>
                <c:pt idx="2073">
                  <c:v>1.38</c:v>
                </c:pt>
                <c:pt idx="2074">
                  <c:v>0.73</c:v>
                </c:pt>
                <c:pt idx="2075">
                  <c:v>1.8</c:v>
                </c:pt>
                <c:pt idx="2076">
                  <c:v>1.1200000000000001</c:v>
                </c:pt>
                <c:pt idx="2077">
                  <c:v>1.22</c:v>
                </c:pt>
                <c:pt idx="2078">
                  <c:v>1.81</c:v>
                </c:pt>
                <c:pt idx="2079">
                  <c:v>1.37</c:v>
                </c:pt>
                <c:pt idx="2080">
                  <c:v>1.91</c:v>
                </c:pt>
                <c:pt idx="2081">
                  <c:v>1.24</c:v>
                </c:pt>
                <c:pt idx="2082">
                  <c:v>1.89</c:v>
                </c:pt>
                <c:pt idx="2083">
                  <c:v>1.33</c:v>
                </c:pt>
                <c:pt idx="2084">
                  <c:v>1.22</c:v>
                </c:pt>
                <c:pt idx="2085">
                  <c:v>1.04</c:v>
                </c:pt>
                <c:pt idx="2086">
                  <c:v>1.26</c:v>
                </c:pt>
                <c:pt idx="2087">
                  <c:v>0.73</c:v>
                </c:pt>
                <c:pt idx="2088">
                  <c:v>1.1200000000000001</c:v>
                </c:pt>
                <c:pt idx="2089">
                  <c:v>0.94</c:v>
                </c:pt>
                <c:pt idx="2090">
                  <c:v>1.33</c:v>
                </c:pt>
                <c:pt idx="2091">
                  <c:v>1.73</c:v>
                </c:pt>
                <c:pt idx="2092">
                  <c:v>1.92</c:v>
                </c:pt>
                <c:pt idx="2093">
                  <c:v>1.95</c:v>
                </c:pt>
                <c:pt idx="2094">
                  <c:v>1.81</c:v>
                </c:pt>
                <c:pt idx="2095">
                  <c:v>1.07</c:v>
                </c:pt>
                <c:pt idx="2096">
                  <c:v>0.99</c:v>
                </c:pt>
                <c:pt idx="2097">
                  <c:v>1.76</c:v>
                </c:pt>
                <c:pt idx="2098">
                  <c:v>1.73</c:v>
                </c:pt>
                <c:pt idx="2099">
                  <c:v>1.85</c:v>
                </c:pt>
                <c:pt idx="2100">
                  <c:v>1.19</c:v>
                </c:pt>
                <c:pt idx="2101">
                  <c:v>1.41</c:v>
                </c:pt>
                <c:pt idx="2102">
                  <c:v>1.34</c:v>
                </c:pt>
                <c:pt idx="2103">
                  <c:v>1.01</c:v>
                </c:pt>
                <c:pt idx="2104">
                  <c:v>0.87</c:v>
                </c:pt>
                <c:pt idx="2105">
                  <c:v>1.29</c:v>
                </c:pt>
                <c:pt idx="2106">
                  <c:v>0.85</c:v>
                </c:pt>
                <c:pt idx="2107">
                  <c:v>1.0900000000000001</c:v>
                </c:pt>
                <c:pt idx="2108">
                  <c:v>0.86</c:v>
                </c:pt>
                <c:pt idx="2109">
                  <c:v>1.36</c:v>
                </c:pt>
                <c:pt idx="2110">
                  <c:v>2</c:v>
                </c:pt>
                <c:pt idx="2111">
                  <c:v>0.97</c:v>
                </c:pt>
                <c:pt idx="2112">
                  <c:v>1.87</c:v>
                </c:pt>
                <c:pt idx="2113">
                  <c:v>1.55</c:v>
                </c:pt>
                <c:pt idx="2114">
                  <c:v>1.04</c:v>
                </c:pt>
                <c:pt idx="2115">
                  <c:v>1.97</c:v>
                </c:pt>
                <c:pt idx="2116">
                  <c:v>1.07</c:v>
                </c:pt>
                <c:pt idx="2117">
                  <c:v>1.77</c:v>
                </c:pt>
                <c:pt idx="2118">
                  <c:v>1.94</c:v>
                </c:pt>
                <c:pt idx="2119">
                  <c:v>0.94</c:v>
                </c:pt>
                <c:pt idx="2120">
                  <c:v>1.61</c:v>
                </c:pt>
                <c:pt idx="2121">
                  <c:v>0.86</c:v>
                </c:pt>
                <c:pt idx="2122">
                  <c:v>1.94</c:v>
                </c:pt>
                <c:pt idx="2123">
                  <c:v>1.08</c:v>
                </c:pt>
                <c:pt idx="2124">
                  <c:v>1.2</c:v>
                </c:pt>
                <c:pt idx="2125">
                  <c:v>1.79</c:v>
                </c:pt>
                <c:pt idx="2126">
                  <c:v>1.55</c:v>
                </c:pt>
                <c:pt idx="2127">
                  <c:v>1.59</c:v>
                </c:pt>
                <c:pt idx="2128">
                  <c:v>1.19</c:v>
                </c:pt>
                <c:pt idx="2129">
                  <c:v>1.9</c:v>
                </c:pt>
                <c:pt idx="2130">
                  <c:v>1.85</c:v>
                </c:pt>
                <c:pt idx="2131">
                  <c:v>0.91</c:v>
                </c:pt>
                <c:pt idx="2132">
                  <c:v>1.18</c:v>
                </c:pt>
                <c:pt idx="2133">
                  <c:v>1.26</c:v>
                </c:pt>
                <c:pt idx="2134">
                  <c:v>1.95</c:v>
                </c:pt>
                <c:pt idx="2135">
                  <c:v>0.95</c:v>
                </c:pt>
                <c:pt idx="2136">
                  <c:v>0.71</c:v>
                </c:pt>
                <c:pt idx="2137">
                  <c:v>1.06</c:v>
                </c:pt>
                <c:pt idx="2138">
                  <c:v>0.71</c:v>
                </c:pt>
                <c:pt idx="2139">
                  <c:v>2.04</c:v>
                </c:pt>
                <c:pt idx="2140">
                  <c:v>1.66</c:v>
                </c:pt>
                <c:pt idx="2141">
                  <c:v>1.45</c:v>
                </c:pt>
                <c:pt idx="2142">
                  <c:v>1.08</c:v>
                </c:pt>
                <c:pt idx="2143">
                  <c:v>1.53</c:v>
                </c:pt>
                <c:pt idx="2144">
                  <c:v>0.74</c:v>
                </c:pt>
                <c:pt idx="2145">
                  <c:v>1.1599999999999999</c:v>
                </c:pt>
                <c:pt idx="2146">
                  <c:v>1.58</c:v>
                </c:pt>
                <c:pt idx="2147">
                  <c:v>1.4</c:v>
                </c:pt>
                <c:pt idx="2148">
                  <c:v>1.06</c:v>
                </c:pt>
                <c:pt idx="2149">
                  <c:v>1.54</c:v>
                </c:pt>
                <c:pt idx="2150">
                  <c:v>1.25</c:v>
                </c:pt>
                <c:pt idx="2151">
                  <c:v>1.65</c:v>
                </c:pt>
                <c:pt idx="2152">
                  <c:v>1.68</c:v>
                </c:pt>
                <c:pt idx="2153">
                  <c:v>1.3</c:v>
                </c:pt>
                <c:pt idx="2154">
                  <c:v>2</c:v>
                </c:pt>
                <c:pt idx="2155">
                  <c:v>1.45</c:v>
                </c:pt>
                <c:pt idx="2156">
                  <c:v>0.92</c:v>
                </c:pt>
                <c:pt idx="2157">
                  <c:v>1.06</c:v>
                </c:pt>
                <c:pt idx="2158">
                  <c:v>0.87</c:v>
                </c:pt>
                <c:pt idx="2159">
                  <c:v>1.06</c:v>
                </c:pt>
                <c:pt idx="2160">
                  <c:v>1.58</c:v>
                </c:pt>
                <c:pt idx="2161">
                  <c:v>1.94</c:v>
                </c:pt>
                <c:pt idx="2162">
                  <c:v>0.95</c:v>
                </c:pt>
                <c:pt idx="2163">
                  <c:v>1.0900000000000001</c:v>
                </c:pt>
                <c:pt idx="2164">
                  <c:v>1.05</c:v>
                </c:pt>
                <c:pt idx="2165">
                  <c:v>1.93</c:v>
                </c:pt>
                <c:pt idx="2166">
                  <c:v>1.59</c:v>
                </c:pt>
                <c:pt idx="2167">
                  <c:v>2.06</c:v>
                </c:pt>
                <c:pt idx="2168">
                  <c:v>1</c:v>
                </c:pt>
                <c:pt idx="2169">
                  <c:v>1.6</c:v>
                </c:pt>
                <c:pt idx="2170">
                  <c:v>1.7</c:v>
                </c:pt>
                <c:pt idx="2171">
                  <c:v>1.59</c:v>
                </c:pt>
                <c:pt idx="2172">
                  <c:v>1.07</c:v>
                </c:pt>
                <c:pt idx="2173">
                  <c:v>1.87</c:v>
                </c:pt>
                <c:pt idx="2174">
                  <c:v>1.48</c:v>
                </c:pt>
                <c:pt idx="2175">
                  <c:v>1.87</c:v>
                </c:pt>
                <c:pt idx="2176">
                  <c:v>0.9</c:v>
                </c:pt>
                <c:pt idx="2177">
                  <c:v>1.01</c:v>
                </c:pt>
                <c:pt idx="2178">
                  <c:v>0.82</c:v>
                </c:pt>
                <c:pt idx="2179">
                  <c:v>1.2</c:v>
                </c:pt>
                <c:pt idx="2180">
                  <c:v>1.82</c:v>
                </c:pt>
                <c:pt idx="2181">
                  <c:v>1.41</c:v>
                </c:pt>
                <c:pt idx="2182">
                  <c:v>1.7</c:v>
                </c:pt>
                <c:pt idx="2183">
                  <c:v>0.96</c:v>
                </c:pt>
                <c:pt idx="2184">
                  <c:v>2.0299999999999998</c:v>
                </c:pt>
                <c:pt idx="2185">
                  <c:v>1.82</c:v>
                </c:pt>
                <c:pt idx="2186">
                  <c:v>0.7</c:v>
                </c:pt>
                <c:pt idx="2187">
                  <c:v>2.06</c:v>
                </c:pt>
                <c:pt idx="2188">
                  <c:v>1.84</c:v>
                </c:pt>
                <c:pt idx="2189">
                  <c:v>1.65</c:v>
                </c:pt>
                <c:pt idx="2190">
                  <c:v>1.62</c:v>
                </c:pt>
                <c:pt idx="2191">
                  <c:v>0.74</c:v>
                </c:pt>
                <c:pt idx="2192">
                  <c:v>0.86</c:v>
                </c:pt>
                <c:pt idx="2193">
                  <c:v>0.86</c:v>
                </c:pt>
                <c:pt idx="2194">
                  <c:v>1.87</c:v>
                </c:pt>
                <c:pt idx="2195">
                  <c:v>1.04</c:v>
                </c:pt>
                <c:pt idx="2196">
                  <c:v>1.4</c:v>
                </c:pt>
                <c:pt idx="2197">
                  <c:v>1.63</c:v>
                </c:pt>
                <c:pt idx="2198">
                  <c:v>1.1000000000000001</c:v>
                </c:pt>
                <c:pt idx="2199">
                  <c:v>1.24</c:v>
                </c:pt>
                <c:pt idx="2200">
                  <c:v>0.76</c:v>
                </c:pt>
                <c:pt idx="2201">
                  <c:v>0.85</c:v>
                </c:pt>
                <c:pt idx="2202">
                  <c:v>1.88</c:v>
                </c:pt>
                <c:pt idx="2203">
                  <c:v>1.29</c:v>
                </c:pt>
                <c:pt idx="2204">
                  <c:v>1.67</c:v>
                </c:pt>
                <c:pt idx="2205">
                  <c:v>0.71</c:v>
                </c:pt>
                <c:pt idx="2206">
                  <c:v>2</c:v>
                </c:pt>
                <c:pt idx="2207">
                  <c:v>1.34</c:v>
                </c:pt>
                <c:pt idx="2208">
                  <c:v>1.72</c:v>
                </c:pt>
                <c:pt idx="2209">
                  <c:v>1.74</c:v>
                </c:pt>
                <c:pt idx="2210">
                  <c:v>1.27</c:v>
                </c:pt>
                <c:pt idx="2211">
                  <c:v>0.9</c:v>
                </c:pt>
                <c:pt idx="2212">
                  <c:v>1.97</c:v>
                </c:pt>
                <c:pt idx="2213">
                  <c:v>1.94</c:v>
                </c:pt>
                <c:pt idx="2214">
                  <c:v>1.93</c:v>
                </c:pt>
                <c:pt idx="2215">
                  <c:v>0.87</c:v>
                </c:pt>
                <c:pt idx="2216">
                  <c:v>1.92</c:v>
                </c:pt>
                <c:pt idx="2217">
                  <c:v>1.1100000000000001</c:v>
                </c:pt>
                <c:pt idx="2218">
                  <c:v>0.95</c:v>
                </c:pt>
                <c:pt idx="2219">
                  <c:v>0.88</c:v>
                </c:pt>
                <c:pt idx="2220">
                  <c:v>1.62</c:v>
                </c:pt>
                <c:pt idx="2221">
                  <c:v>0.72</c:v>
                </c:pt>
                <c:pt idx="2222">
                  <c:v>1.3</c:v>
                </c:pt>
                <c:pt idx="2223">
                  <c:v>1.08</c:v>
                </c:pt>
                <c:pt idx="2224">
                  <c:v>1.07</c:v>
                </c:pt>
                <c:pt idx="2225">
                  <c:v>1.1000000000000001</c:v>
                </c:pt>
                <c:pt idx="2226">
                  <c:v>1.1200000000000001</c:v>
                </c:pt>
                <c:pt idx="2227">
                  <c:v>1.1100000000000001</c:v>
                </c:pt>
                <c:pt idx="2228">
                  <c:v>1.76</c:v>
                </c:pt>
                <c:pt idx="2229">
                  <c:v>0.95</c:v>
                </c:pt>
                <c:pt idx="2230">
                  <c:v>0.88</c:v>
                </c:pt>
                <c:pt idx="2231">
                  <c:v>1.4</c:v>
                </c:pt>
                <c:pt idx="2232">
                  <c:v>0.79</c:v>
                </c:pt>
                <c:pt idx="2233">
                  <c:v>0.77</c:v>
                </c:pt>
                <c:pt idx="2234">
                  <c:v>1.38</c:v>
                </c:pt>
                <c:pt idx="2235">
                  <c:v>0.82</c:v>
                </c:pt>
                <c:pt idx="2236">
                  <c:v>0.89</c:v>
                </c:pt>
                <c:pt idx="2237">
                  <c:v>1.75</c:v>
                </c:pt>
                <c:pt idx="2238">
                  <c:v>1.97</c:v>
                </c:pt>
                <c:pt idx="2239">
                  <c:v>1.72</c:v>
                </c:pt>
                <c:pt idx="2240">
                  <c:v>1.1599999999999999</c:v>
                </c:pt>
                <c:pt idx="2241">
                  <c:v>1.24</c:v>
                </c:pt>
                <c:pt idx="2242">
                  <c:v>1.51</c:v>
                </c:pt>
                <c:pt idx="2243">
                  <c:v>1.99</c:v>
                </c:pt>
                <c:pt idx="2244">
                  <c:v>0.82</c:v>
                </c:pt>
                <c:pt idx="2245">
                  <c:v>1.55</c:v>
                </c:pt>
                <c:pt idx="2246">
                  <c:v>0.77</c:v>
                </c:pt>
                <c:pt idx="2247">
                  <c:v>1.97</c:v>
                </c:pt>
                <c:pt idx="2248">
                  <c:v>0.89</c:v>
                </c:pt>
                <c:pt idx="2249">
                  <c:v>1.4</c:v>
                </c:pt>
                <c:pt idx="2250">
                  <c:v>1.61</c:v>
                </c:pt>
                <c:pt idx="2251">
                  <c:v>1.1200000000000001</c:v>
                </c:pt>
                <c:pt idx="2252">
                  <c:v>0.75</c:v>
                </c:pt>
                <c:pt idx="2253">
                  <c:v>1.43</c:v>
                </c:pt>
                <c:pt idx="2254">
                  <c:v>1.48</c:v>
                </c:pt>
                <c:pt idx="2255">
                  <c:v>1.22</c:v>
                </c:pt>
                <c:pt idx="2256">
                  <c:v>1.93</c:v>
                </c:pt>
                <c:pt idx="2257">
                  <c:v>1.56</c:v>
                </c:pt>
                <c:pt idx="2258">
                  <c:v>1.68</c:v>
                </c:pt>
                <c:pt idx="2259">
                  <c:v>0.95</c:v>
                </c:pt>
                <c:pt idx="2260">
                  <c:v>1.58</c:v>
                </c:pt>
                <c:pt idx="2261">
                  <c:v>0.71</c:v>
                </c:pt>
                <c:pt idx="2262">
                  <c:v>1.88</c:v>
                </c:pt>
                <c:pt idx="2263">
                  <c:v>2.0699999999999998</c:v>
                </c:pt>
                <c:pt idx="2264">
                  <c:v>1.89</c:v>
                </c:pt>
                <c:pt idx="2265">
                  <c:v>1</c:v>
                </c:pt>
                <c:pt idx="2266">
                  <c:v>1.34</c:v>
                </c:pt>
                <c:pt idx="2267">
                  <c:v>0.98</c:v>
                </c:pt>
                <c:pt idx="2268">
                  <c:v>1.76</c:v>
                </c:pt>
                <c:pt idx="2269">
                  <c:v>1.57</c:v>
                </c:pt>
                <c:pt idx="2270">
                  <c:v>1.2</c:v>
                </c:pt>
                <c:pt idx="2271">
                  <c:v>0.97</c:v>
                </c:pt>
                <c:pt idx="2272">
                  <c:v>1.5</c:v>
                </c:pt>
                <c:pt idx="2273">
                  <c:v>1.1200000000000001</c:v>
                </c:pt>
                <c:pt idx="2274">
                  <c:v>1.41</c:v>
                </c:pt>
                <c:pt idx="2275">
                  <c:v>2.0299999999999998</c:v>
                </c:pt>
                <c:pt idx="2276">
                  <c:v>0.84</c:v>
                </c:pt>
                <c:pt idx="2277">
                  <c:v>1.1200000000000001</c:v>
                </c:pt>
                <c:pt idx="2278">
                  <c:v>1.94</c:v>
                </c:pt>
                <c:pt idx="2279">
                  <c:v>2.0099999999999998</c:v>
                </c:pt>
                <c:pt idx="2280">
                  <c:v>0.86</c:v>
                </c:pt>
                <c:pt idx="2281">
                  <c:v>1.04</c:v>
                </c:pt>
                <c:pt idx="2282">
                  <c:v>1</c:v>
                </c:pt>
                <c:pt idx="2283">
                  <c:v>1.58</c:v>
                </c:pt>
                <c:pt idx="2284">
                  <c:v>1.46</c:v>
                </c:pt>
                <c:pt idx="2285">
                  <c:v>1.49</c:v>
                </c:pt>
                <c:pt idx="2286">
                  <c:v>0.88</c:v>
                </c:pt>
                <c:pt idx="2287">
                  <c:v>1.59</c:v>
                </c:pt>
                <c:pt idx="2288">
                  <c:v>1.1299999999999999</c:v>
                </c:pt>
                <c:pt idx="2289">
                  <c:v>1.0900000000000001</c:v>
                </c:pt>
                <c:pt idx="2290">
                  <c:v>0.82</c:v>
                </c:pt>
                <c:pt idx="2291">
                  <c:v>0.8</c:v>
                </c:pt>
                <c:pt idx="2292">
                  <c:v>1.43</c:v>
                </c:pt>
                <c:pt idx="2293">
                  <c:v>1.66</c:v>
                </c:pt>
                <c:pt idx="2294">
                  <c:v>0.97</c:v>
                </c:pt>
                <c:pt idx="2295">
                  <c:v>1.25</c:v>
                </c:pt>
                <c:pt idx="2296">
                  <c:v>1.01</c:v>
                </c:pt>
                <c:pt idx="2297">
                  <c:v>1.03</c:v>
                </c:pt>
                <c:pt idx="2298">
                  <c:v>0.94</c:v>
                </c:pt>
                <c:pt idx="2299">
                  <c:v>1.22</c:v>
                </c:pt>
                <c:pt idx="2300">
                  <c:v>1.1100000000000001</c:v>
                </c:pt>
                <c:pt idx="2301">
                  <c:v>1.37</c:v>
                </c:pt>
                <c:pt idx="2302">
                  <c:v>1.5</c:v>
                </c:pt>
                <c:pt idx="2303">
                  <c:v>1.69</c:v>
                </c:pt>
                <c:pt idx="2304">
                  <c:v>0.77</c:v>
                </c:pt>
                <c:pt idx="2305">
                  <c:v>1.18</c:v>
                </c:pt>
                <c:pt idx="2306">
                  <c:v>1.0900000000000001</c:v>
                </c:pt>
                <c:pt idx="2307">
                  <c:v>1.69</c:v>
                </c:pt>
                <c:pt idx="2308">
                  <c:v>1.9</c:v>
                </c:pt>
                <c:pt idx="2309">
                  <c:v>1.81</c:v>
                </c:pt>
                <c:pt idx="2310">
                  <c:v>2</c:v>
                </c:pt>
                <c:pt idx="2311">
                  <c:v>1.68</c:v>
                </c:pt>
                <c:pt idx="2312">
                  <c:v>1.23</c:v>
                </c:pt>
                <c:pt idx="2313">
                  <c:v>1.66</c:v>
                </c:pt>
                <c:pt idx="2314">
                  <c:v>1.8</c:v>
                </c:pt>
                <c:pt idx="2315">
                  <c:v>1.03</c:v>
                </c:pt>
                <c:pt idx="2316">
                  <c:v>1.84</c:v>
                </c:pt>
                <c:pt idx="2317">
                  <c:v>1.69</c:v>
                </c:pt>
                <c:pt idx="2318">
                  <c:v>1.9</c:v>
                </c:pt>
                <c:pt idx="2319">
                  <c:v>0.83</c:v>
                </c:pt>
                <c:pt idx="2320">
                  <c:v>1.43</c:v>
                </c:pt>
                <c:pt idx="2321">
                  <c:v>0.73</c:v>
                </c:pt>
                <c:pt idx="2322">
                  <c:v>1.36</c:v>
                </c:pt>
                <c:pt idx="2323">
                  <c:v>1.98</c:v>
                </c:pt>
                <c:pt idx="2324">
                  <c:v>1.83</c:v>
                </c:pt>
                <c:pt idx="2325">
                  <c:v>1.33</c:v>
                </c:pt>
                <c:pt idx="2326">
                  <c:v>1.28</c:v>
                </c:pt>
                <c:pt idx="2327">
                  <c:v>1.45</c:v>
                </c:pt>
                <c:pt idx="2328">
                  <c:v>1.91</c:v>
                </c:pt>
                <c:pt idx="2329">
                  <c:v>0.94</c:v>
                </c:pt>
                <c:pt idx="2330">
                  <c:v>0.86</c:v>
                </c:pt>
                <c:pt idx="2331">
                  <c:v>1.53</c:v>
                </c:pt>
                <c:pt idx="2332">
                  <c:v>1.36</c:v>
                </c:pt>
                <c:pt idx="2333">
                  <c:v>1.1000000000000001</c:v>
                </c:pt>
                <c:pt idx="2334">
                  <c:v>1.52</c:v>
                </c:pt>
                <c:pt idx="2335">
                  <c:v>1.56</c:v>
                </c:pt>
                <c:pt idx="2336">
                  <c:v>0.95</c:v>
                </c:pt>
                <c:pt idx="2337">
                  <c:v>2.0499999999999998</c:v>
                </c:pt>
                <c:pt idx="2338">
                  <c:v>1.02</c:v>
                </c:pt>
                <c:pt idx="2339">
                  <c:v>1.7</c:v>
                </c:pt>
                <c:pt idx="2340">
                  <c:v>1.93</c:v>
                </c:pt>
                <c:pt idx="2341">
                  <c:v>1.43</c:v>
                </c:pt>
                <c:pt idx="2342">
                  <c:v>1.1399999999999999</c:v>
                </c:pt>
                <c:pt idx="2343">
                  <c:v>1.04</c:v>
                </c:pt>
                <c:pt idx="2344">
                  <c:v>1.1599999999999999</c:v>
                </c:pt>
                <c:pt idx="2345">
                  <c:v>1.06</c:v>
                </c:pt>
                <c:pt idx="2346">
                  <c:v>2.0099999999999998</c:v>
                </c:pt>
                <c:pt idx="2347">
                  <c:v>0.82</c:v>
                </c:pt>
                <c:pt idx="2348">
                  <c:v>0.76</c:v>
                </c:pt>
                <c:pt idx="2349">
                  <c:v>1.08</c:v>
                </c:pt>
                <c:pt idx="2350">
                  <c:v>1.41</c:v>
                </c:pt>
                <c:pt idx="2351">
                  <c:v>0.93</c:v>
                </c:pt>
                <c:pt idx="2352">
                  <c:v>1.81</c:v>
                </c:pt>
                <c:pt idx="2353">
                  <c:v>0.89</c:v>
                </c:pt>
                <c:pt idx="2354">
                  <c:v>1.92</c:v>
                </c:pt>
                <c:pt idx="2355">
                  <c:v>1.27</c:v>
                </c:pt>
                <c:pt idx="2356">
                  <c:v>1.68</c:v>
                </c:pt>
                <c:pt idx="2357">
                  <c:v>1.95</c:v>
                </c:pt>
                <c:pt idx="2358">
                  <c:v>0.97</c:v>
                </c:pt>
                <c:pt idx="2359">
                  <c:v>0.78</c:v>
                </c:pt>
                <c:pt idx="2360">
                  <c:v>0.9</c:v>
                </c:pt>
                <c:pt idx="2361">
                  <c:v>0.88</c:v>
                </c:pt>
                <c:pt idx="2362">
                  <c:v>1</c:v>
                </c:pt>
                <c:pt idx="2363">
                  <c:v>1.3</c:v>
                </c:pt>
                <c:pt idx="2364">
                  <c:v>1.1599999999999999</c:v>
                </c:pt>
                <c:pt idx="2365">
                  <c:v>0.79</c:v>
                </c:pt>
                <c:pt idx="2366">
                  <c:v>1.1499999999999999</c:v>
                </c:pt>
                <c:pt idx="2367">
                  <c:v>1.02</c:v>
                </c:pt>
                <c:pt idx="2368">
                  <c:v>0.91</c:v>
                </c:pt>
                <c:pt idx="2369">
                  <c:v>1.36</c:v>
                </c:pt>
                <c:pt idx="2370">
                  <c:v>0.96</c:v>
                </c:pt>
                <c:pt idx="2371">
                  <c:v>0.85</c:v>
                </c:pt>
                <c:pt idx="2372">
                  <c:v>1.97</c:v>
                </c:pt>
                <c:pt idx="2373">
                  <c:v>1.44</c:v>
                </c:pt>
                <c:pt idx="2374">
                  <c:v>1.33</c:v>
                </c:pt>
                <c:pt idx="2375">
                  <c:v>1.1499999999999999</c:v>
                </c:pt>
                <c:pt idx="2376">
                  <c:v>1.75</c:v>
                </c:pt>
                <c:pt idx="2377">
                  <c:v>1.93</c:v>
                </c:pt>
                <c:pt idx="2378">
                  <c:v>1.89</c:v>
                </c:pt>
                <c:pt idx="2379">
                  <c:v>0.87</c:v>
                </c:pt>
                <c:pt idx="2380">
                  <c:v>1.75</c:v>
                </c:pt>
                <c:pt idx="2381">
                  <c:v>2</c:v>
                </c:pt>
                <c:pt idx="2382">
                  <c:v>1.81</c:v>
                </c:pt>
                <c:pt idx="2383">
                  <c:v>1.99</c:v>
                </c:pt>
                <c:pt idx="2384">
                  <c:v>1.1100000000000001</c:v>
                </c:pt>
                <c:pt idx="2385">
                  <c:v>1.72</c:v>
                </c:pt>
                <c:pt idx="2386">
                  <c:v>1.75</c:v>
                </c:pt>
                <c:pt idx="2387">
                  <c:v>1.81</c:v>
                </c:pt>
                <c:pt idx="2388">
                  <c:v>0.87</c:v>
                </c:pt>
                <c:pt idx="2389">
                  <c:v>1.37</c:v>
                </c:pt>
                <c:pt idx="2390">
                  <c:v>1.74</c:v>
                </c:pt>
                <c:pt idx="2391">
                  <c:v>1.99</c:v>
                </c:pt>
                <c:pt idx="2392">
                  <c:v>1.76</c:v>
                </c:pt>
                <c:pt idx="2393">
                  <c:v>1.54</c:v>
                </c:pt>
                <c:pt idx="2394">
                  <c:v>0.85</c:v>
                </c:pt>
                <c:pt idx="2395">
                  <c:v>1.22</c:v>
                </c:pt>
                <c:pt idx="2396">
                  <c:v>1.54</c:v>
                </c:pt>
                <c:pt idx="2397">
                  <c:v>0.85</c:v>
                </c:pt>
                <c:pt idx="2398">
                  <c:v>1.01</c:v>
                </c:pt>
                <c:pt idx="2399">
                  <c:v>1.05</c:v>
                </c:pt>
                <c:pt idx="2400">
                  <c:v>1.67</c:v>
                </c:pt>
                <c:pt idx="2401">
                  <c:v>0.84</c:v>
                </c:pt>
                <c:pt idx="2402">
                  <c:v>1.62</c:v>
                </c:pt>
                <c:pt idx="2403">
                  <c:v>0.81</c:v>
                </c:pt>
                <c:pt idx="2404">
                  <c:v>0.75</c:v>
                </c:pt>
                <c:pt idx="2405">
                  <c:v>0.98</c:v>
                </c:pt>
                <c:pt idx="2406">
                  <c:v>0.34</c:v>
                </c:pt>
                <c:pt idx="2407">
                  <c:v>0.8</c:v>
                </c:pt>
                <c:pt idx="2408">
                  <c:v>0.89</c:v>
                </c:pt>
                <c:pt idx="2409">
                  <c:v>0.75</c:v>
                </c:pt>
                <c:pt idx="2410">
                  <c:v>0.55000000000000004</c:v>
                </c:pt>
                <c:pt idx="2411">
                  <c:v>0.45</c:v>
                </c:pt>
                <c:pt idx="2412">
                  <c:v>0.98</c:v>
                </c:pt>
                <c:pt idx="2413">
                  <c:v>0.36</c:v>
                </c:pt>
                <c:pt idx="2414">
                  <c:v>0.97</c:v>
                </c:pt>
                <c:pt idx="2415">
                  <c:v>0.79</c:v>
                </c:pt>
                <c:pt idx="2416">
                  <c:v>0.36</c:v>
                </c:pt>
                <c:pt idx="2417">
                  <c:v>0.75</c:v>
                </c:pt>
                <c:pt idx="2418">
                  <c:v>0.37</c:v>
                </c:pt>
                <c:pt idx="2419">
                  <c:v>0.68</c:v>
                </c:pt>
                <c:pt idx="2420">
                  <c:v>0.36</c:v>
                </c:pt>
                <c:pt idx="2421">
                  <c:v>0.43</c:v>
                </c:pt>
                <c:pt idx="2422">
                  <c:v>0.65</c:v>
                </c:pt>
                <c:pt idx="2423">
                  <c:v>0.6</c:v>
                </c:pt>
                <c:pt idx="2424">
                  <c:v>0.47</c:v>
                </c:pt>
                <c:pt idx="2425">
                  <c:v>0.34</c:v>
                </c:pt>
                <c:pt idx="2426">
                  <c:v>0.96</c:v>
                </c:pt>
                <c:pt idx="2427">
                  <c:v>0.44</c:v>
                </c:pt>
                <c:pt idx="2428">
                  <c:v>0.39</c:v>
                </c:pt>
                <c:pt idx="2429">
                  <c:v>0.38</c:v>
                </c:pt>
                <c:pt idx="2430">
                  <c:v>0.37</c:v>
                </c:pt>
                <c:pt idx="2431">
                  <c:v>0.49</c:v>
                </c:pt>
                <c:pt idx="2432">
                  <c:v>0.56999999999999995</c:v>
                </c:pt>
                <c:pt idx="2433">
                  <c:v>0.77</c:v>
                </c:pt>
                <c:pt idx="2434">
                  <c:v>0.41</c:v>
                </c:pt>
                <c:pt idx="2435">
                  <c:v>0.4</c:v>
                </c:pt>
                <c:pt idx="2436">
                  <c:v>0.74</c:v>
                </c:pt>
                <c:pt idx="2437">
                  <c:v>0.59</c:v>
                </c:pt>
                <c:pt idx="2438">
                  <c:v>0.74</c:v>
                </c:pt>
                <c:pt idx="2439">
                  <c:v>0.55000000000000004</c:v>
                </c:pt>
                <c:pt idx="2440">
                  <c:v>0.56000000000000005</c:v>
                </c:pt>
                <c:pt idx="2441">
                  <c:v>0.93</c:v>
                </c:pt>
                <c:pt idx="2442">
                  <c:v>0.89</c:v>
                </c:pt>
                <c:pt idx="2443">
                  <c:v>0.88</c:v>
                </c:pt>
                <c:pt idx="2444">
                  <c:v>0.76</c:v>
                </c:pt>
                <c:pt idx="2445">
                  <c:v>0.93</c:v>
                </c:pt>
                <c:pt idx="2446">
                  <c:v>0.47</c:v>
                </c:pt>
                <c:pt idx="2447">
                  <c:v>0.49</c:v>
                </c:pt>
                <c:pt idx="2448">
                  <c:v>0.81</c:v>
                </c:pt>
                <c:pt idx="2449">
                  <c:v>0.76</c:v>
                </c:pt>
                <c:pt idx="2450">
                  <c:v>0.89</c:v>
                </c:pt>
                <c:pt idx="2451">
                  <c:v>0.64</c:v>
                </c:pt>
                <c:pt idx="2452">
                  <c:v>0.98</c:v>
                </c:pt>
                <c:pt idx="2453">
                  <c:v>0.43</c:v>
                </c:pt>
                <c:pt idx="2454">
                  <c:v>0.41</c:v>
                </c:pt>
                <c:pt idx="2455">
                  <c:v>0.34</c:v>
                </c:pt>
                <c:pt idx="2456">
                  <c:v>0.81</c:v>
                </c:pt>
                <c:pt idx="2457">
                  <c:v>0.39</c:v>
                </c:pt>
                <c:pt idx="2458">
                  <c:v>0.96</c:v>
                </c:pt>
                <c:pt idx="2459">
                  <c:v>0.67</c:v>
                </c:pt>
                <c:pt idx="2460">
                  <c:v>0.61</c:v>
                </c:pt>
                <c:pt idx="2461">
                  <c:v>0.77</c:v>
                </c:pt>
                <c:pt idx="2462">
                  <c:v>0.51</c:v>
                </c:pt>
                <c:pt idx="2463">
                  <c:v>0.71</c:v>
                </c:pt>
                <c:pt idx="2464">
                  <c:v>0.38</c:v>
                </c:pt>
                <c:pt idx="2465">
                  <c:v>0.88</c:v>
                </c:pt>
                <c:pt idx="2466">
                  <c:v>0.45</c:v>
                </c:pt>
                <c:pt idx="2467">
                  <c:v>0.84</c:v>
                </c:pt>
                <c:pt idx="2468">
                  <c:v>0.34</c:v>
                </c:pt>
                <c:pt idx="2469">
                  <c:v>0.53</c:v>
                </c:pt>
                <c:pt idx="2470">
                  <c:v>0.96</c:v>
                </c:pt>
                <c:pt idx="2471">
                  <c:v>0.87</c:v>
                </c:pt>
                <c:pt idx="2472">
                  <c:v>0.8</c:v>
                </c:pt>
                <c:pt idx="2473">
                  <c:v>0.59</c:v>
                </c:pt>
                <c:pt idx="2474">
                  <c:v>0.83</c:v>
                </c:pt>
                <c:pt idx="2475">
                  <c:v>0.47</c:v>
                </c:pt>
                <c:pt idx="2476">
                  <c:v>0.81</c:v>
                </c:pt>
                <c:pt idx="2477">
                  <c:v>0.79</c:v>
                </c:pt>
                <c:pt idx="2478">
                  <c:v>0.36</c:v>
                </c:pt>
                <c:pt idx="2479">
                  <c:v>0.34</c:v>
                </c:pt>
                <c:pt idx="2480">
                  <c:v>0.81</c:v>
                </c:pt>
                <c:pt idx="2481">
                  <c:v>0.98</c:v>
                </c:pt>
                <c:pt idx="2482">
                  <c:v>0.73</c:v>
                </c:pt>
                <c:pt idx="2483">
                  <c:v>0.48</c:v>
                </c:pt>
                <c:pt idx="2484">
                  <c:v>0.78</c:v>
                </c:pt>
                <c:pt idx="2485">
                  <c:v>0.7</c:v>
                </c:pt>
                <c:pt idx="2486">
                  <c:v>0.95</c:v>
                </c:pt>
                <c:pt idx="2487">
                  <c:v>0.85</c:v>
                </c:pt>
                <c:pt idx="2488">
                  <c:v>0.37</c:v>
                </c:pt>
                <c:pt idx="2489">
                  <c:v>0.45</c:v>
                </c:pt>
                <c:pt idx="2490">
                  <c:v>0.78</c:v>
                </c:pt>
                <c:pt idx="2491">
                  <c:v>0.67</c:v>
                </c:pt>
                <c:pt idx="2492">
                  <c:v>0.35</c:v>
                </c:pt>
                <c:pt idx="2493">
                  <c:v>0.5</c:v>
                </c:pt>
                <c:pt idx="2494">
                  <c:v>0.88</c:v>
                </c:pt>
                <c:pt idx="2495">
                  <c:v>0.57999999999999996</c:v>
                </c:pt>
                <c:pt idx="2496">
                  <c:v>0.7</c:v>
                </c:pt>
                <c:pt idx="2497">
                  <c:v>0.76</c:v>
                </c:pt>
                <c:pt idx="2498">
                  <c:v>0.84</c:v>
                </c:pt>
                <c:pt idx="2499">
                  <c:v>0.52</c:v>
                </c:pt>
                <c:pt idx="2500">
                  <c:v>0.4</c:v>
                </c:pt>
                <c:pt idx="2501">
                  <c:v>0.97</c:v>
                </c:pt>
                <c:pt idx="2502">
                  <c:v>0.98</c:v>
                </c:pt>
                <c:pt idx="2503">
                  <c:v>0.67</c:v>
                </c:pt>
                <c:pt idx="2504">
                  <c:v>0.4</c:v>
                </c:pt>
                <c:pt idx="2505">
                  <c:v>0.55000000000000004</c:v>
                </c:pt>
                <c:pt idx="2506">
                  <c:v>0.86</c:v>
                </c:pt>
                <c:pt idx="2507">
                  <c:v>0.9</c:v>
                </c:pt>
                <c:pt idx="2508">
                  <c:v>0.97</c:v>
                </c:pt>
                <c:pt idx="2509">
                  <c:v>0.38</c:v>
                </c:pt>
                <c:pt idx="2510">
                  <c:v>0.39</c:v>
                </c:pt>
                <c:pt idx="2511">
                  <c:v>0.68</c:v>
                </c:pt>
                <c:pt idx="2512">
                  <c:v>0.4</c:v>
                </c:pt>
                <c:pt idx="2513">
                  <c:v>0.48</c:v>
                </c:pt>
                <c:pt idx="2514">
                  <c:v>0.81</c:v>
                </c:pt>
                <c:pt idx="2515">
                  <c:v>0.59</c:v>
                </c:pt>
                <c:pt idx="2516">
                  <c:v>0.49</c:v>
                </c:pt>
                <c:pt idx="2517">
                  <c:v>0.38</c:v>
                </c:pt>
                <c:pt idx="2518">
                  <c:v>0.35</c:v>
                </c:pt>
                <c:pt idx="2519">
                  <c:v>0.91</c:v>
                </c:pt>
                <c:pt idx="2520">
                  <c:v>0.9</c:v>
                </c:pt>
                <c:pt idx="2521">
                  <c:v>0.44</c:v>
                </c:pt>
                <c:pt idx="2522">
                  <c:v>0.56999999999999995</c:v>
                </c:pt>
                <c:pt idx="2523">
                  <c:v>0.66</c:v>
                </c:pt>
                <c:pt idx="2524">
                  <c:v>0.4</c:v>
                </c:pt>
                <c:pt idx="2525">
                  <c:v>0.56000000000000005</c:v>
                </c:pt>
                <c:pt idx="2526">
                  <c:v>0.54</c:v>
                </c:pt>
                <c:pt idx="2527">
                  <c:v>0.98</c:v>
                </c:pt>
                <c:pt idx="2528">
                  <c:v>0.96</c:v>
                </c:pt>
                <c:pt idx="2529">
                  <c:v>0.34</c:v>
                </c:pt>
                <c:pt idx="2530">
                  <c:v>0.61</c:v>
                </c:pt>
                <c:pt idx="2531">
                  <c:v>0.44</c:v>
                </c:pt>
                <c:pt idx="2532">
                  <c:v>0.74</c:v>
                </c:pt>
                <c:pt idx="2533">
                  <c:v>0.83</c:v>
                </c:pt>
                <c:pt idx="2534">
                  <c:v>0.85</c:v>
                </c:pt>
                <c:pt idx="2535">
                  <c:v>0.84</c:v>
                </c:pt>
                <c:pt idx="2536">
                  <c:v>0.4</c:v>
                </c:pt>
                <c:pt idx="2537">
                  <c:v>0.55000000000000004</c:v>
                </c:pt>
                <c:pt idx="2538">
                  <c:v>0.45</c:v>
                </c:pt>
                <c:pt idx="2539">
                  <c:v>0.71</c:v>
                </c:pt>
                <c:pt idx="2540">
                  <c:v>0.51</c:v>
                </c:pt>
                <c:pt idx="2541">
                  <c:v>0.36</c:v>
                </c:pt>
                <c:pt idx="2542">
                  <c:v>0.7</c:v>
                </c:pt>
                <c:pt idx="2543">
                  <c:v>0.65</c:v>
                </c:pt>
                <c:pt idx="2544">
                  <c:v>0.55000000000000004</c:v>
                </c:pt>
                <c:pt idx="2545">
                  <c:v>0.67</c:v>
                </c:pt>
                <c:pt idx="2546">
                  <c:v>0.87</c:v>
                </c:pt>
                <c:pt idx="2547">
                  <c:v>0.9</c:v>
                </c:pt>
                <c:pt idx="2548">
                  <c:v>0.6</c:v>
                </c:pt>
                <c:pt idx="2549">
                  <c:v>0.76</c:v>
                </c:pt>
                <c:pt idx="2550">
                  <c:v>0.52</c:v>
                </c:pt>
                <c:pt idx="2551">
                  <c:v>0.83</c:v>
                </c:pt>
                <c:pt idx="2552">
                  <c:v>0.42</c:v>
                </c:pt>
                <c:pt idx="2553">
                  <c:v>0.7</c:v>
                </c:pt>
                <c:pt idx="2554">
                  <c:v>0.67</c:v>
                </c:pt>
                <c:pt idx="2555">
                  <c:v>0.68</c:v>
                </c:pt>
                <c:pt idx="2556">
                  <c:v>0.53</c:v>
                </c:pt>
                <c:pt idx="2557">
                  <c:v>0.97</c:v>
                </c:pt>
                <c:pt idx="2558">
                  <c:v>0.59</c:v>
                </c:pt>
                <c:pt idx="2559">
                  <c:v>0.78</c:v>
                </c:pt>
                <c:pt idx="2560">
                  <c:v>0.39</c:v>
                </c:pt>
                <c:pt idx="2561">
                  <c:v>0.44</c:v>
                </c:pt>
                <c:pt idx="2562">
                  <c:v>0.56999999999999995</c:v>
                </c:pt>
                <c:pt idx="2563">
                  <c:v>0.43</c:v>
                </c:pt>
                <c:pt idx="2564">
                  <c:v>0.48</c:v>
                </c:pt>
                <c:pt idx="2565">
                  <c:v>0.42</c:v>
                </c:pt>
                <c:pt idx="2566">
                  <c:v>0.45</c:v>
                </c:pt>
                <c:pt idx="2567">
                  <c:v>0.52</c:v>
                </c:pt>
                <c:pt idx="2568">
                  <c:v>0.56999999999999995</c:v>
                </c:pt>
                <c:pt idx="2569">
                  <c:v>0.44</c:v>
                </c:pt>
                <c:pt idx="2570">
                  <c:v>0.9</c:v>
                </c:pt>
                <c:pt idx="2571">
                  <c:v>0.82</c:v>
                </c:pt>
                <c:pt idx="2572">
                  <c:v>0.73</c:v>
                </c:pt>
                <c:pt idx="2573">
                  <c:v>0.36</c:v>
                </c:pt>
                <c:pt idx="2574">
                  <c:v>0.5</c:v>
                </c:pt>
                <c:pt idx="2575">
                  <c:v>0.36</c:v>
                </c:pt>
                <c:pt idx="2576">
                  <c:v>0.69</c:v>
                </c:pt>
                <c:pt idx="2577">
                  <c:v>0.49</c:v>
                </c:pt>
                <c:pt idx="2578">
                  <c:v>0.44</c:v>
                </c:pt>
                <c:pt idx="2579">
                  <c:v>0.53</c:v>
                </c:pt>
                <c:pt idx="2580">
                  <c:v>0.57999999999999996</c:v>
                </c:pt>
                <c:pt idx="2581">
                  <c:v>0.79</c:v>
                </c:pt>
                <c:pt idx="2582">
                  <c:v>0.41</c:v>
                </c:pt>
                <c:pt idx="2583">
                  <c:v>0.65</c:v>
                </c:pt>
                <c:pt idx="2584">
                  <c:v>0.98</c:v>
                </c:pt>
                <c:pt idx="2585">
                  <c:v>0.49</c:v>
                </c:pt>
                <c:pt idx="2586">
                  <c:v>0.72</c:v>
                </c:pt>
                <c:pt idx="2587">
                  <c:v>0.67</c:v>
                </c:pt>
                <c:pt idx="2588">
                  <c:v>0.45</c:v>
                </c:pt>
                <c:pt idx="2589">
                  <c:v>0.91</c:v>
                </c:pt>
                <c:pt idx="2590">
                  <c:v>0.56999999999999995</c:v>
                </c:pt>
                <c:pt idx="2591">
                  <c:v>0.77</c:v>
                </c:pt>
                <c:pt idx="2592">
                  <c:v>0.72</c:v>
                </c:pt>
                <c:pt idx="2593">
                  <c:v>0.46</c:v>
                </c:pt>
                <c:pt idx="2594">
                  <c:v>0.34</c:v>
                </c:pt>
                <c:pt idx="2595">
                  <c:v>0.46</c:v>
                </c:pt>
                <c:pt idx="2596">
                  <c:v>0.53</c:v>
                </c:pt>
                <c:pt idx="2597">
                  <c:v>0.47</c:v>
                </c:pt>
                <c:pt idx="2598">
                  <c:v>0.7</c:v>
                </c:pt>
                <c:pt idx="2599">
                  <c:v>0.95</c:v>
                </c:pt>
                <c:pt idx="2600">
                  <c:v>0.96</c:v>
                </c:pt>
                <c:pt idx="2601">
                  <c:v>0.55000000000000004</c:v>
                </c:pt>
                <c:pt idx="2602">
                  <c:v>0.88</c:v>
                </c:pt>
                <c:pt idx="2603">
                  <c:v>0.65</c:v>
                </c:pt>
                <c:pt idx="2604">
                  <c:v>0.69</c:v>
                </c:pt>
                <c:pt idx="2605">
                  <c:v>0.75</c:v>
                </c:pt>
                <c:pt idx="2606">
                  <c:v>0.75</c:v>
                </c:pt>
                <c:pt idx="2607">
                  <c:v>0.54</c:v>
                </c:pt>
                <c:pt idx="2608">
                  <c:v>0.42</c:v>
                </c:pt>
                <c:pt idx="2609">
                  <c:v>0.96</c:v>
                </c:pt>
                <c:pt idx="2610">
                  <c:v>0.83</c:v>
                </c:pt>
                <c:pt idx="2611">
                  <c:v>0.74</c:v>
                </c:pt>
                <c:pt idx="2612">
                  <c:v>0.37</c:v>
                </c:pt>
                <c:pt idx="2613">
                  <c:v>0.51</c:v>
                </c:pt>
                <c:pt idx="2614">
                  <c:v>0.63</c:v>
                </c:pt>
                <c:pt idx="2615">
                  <c:v>0.83</c:v>
                </c:pt>
                <c:pt idx="2616">
                  <c:v>0.66</c:v>
                </c:pt>
                <c:pt idx="2617">
                  <c:v>0.64</c:v>
                </c:pt>
                <c:pt idx="2618">
                  <c:v>0.66</c:v>
                </c:pt>
                <c:pt idx="2619">
                  <c:v>0.38</c:v>
                </c:pt>
                <c:pt idx="2620">
                  <c:v>0.73</c:v>
                </c:pt>
                <c:pt idx="2621">
                  <c:v>0.57999999999999996</c:v>
                </c:pt>
                <c:pt idx="2622">
                  <c:v>0.38</c:v>
                </c:pt>
                <c:pt idx="2623">
                  <c:v>0.96</c:v>
                </c:pt>
                <c:pt idx="2624">
                  <c:v>0.34</c:v>
                </c:pt>
                <c:pt idx="2625">
                  <c:v>0.79</c:v>
                </c:pt>
                <c:pt idx="2626">
                  <c:v>0.6</c:v>
                </c:pt>
                <c:pt idx="2627">
                  <c:v>0.62</c:v>
                </c:pt>
                <c:pt idx="2628">
                  <c:v>0.78</c:v>
                </c:pt>
                <c:pt idx="2629">
                  <c:v>0.46</c:v>
                </c:pt>
                <c:pt idx="2630">
                  <c:v>0.94</c:v>
                </c:pt>
                <c:pt idx="2631">
                  <c:v>0.48</c:v>
                </c:pt>
                <c:pt idx="2632">
                  <c:v>0.43</c:v>
                </c:pt>
                <c:pt idx="2633">
                  <c:v>0.53</c:v>
                </c:pt>
                <c:pt idx="2634">
                  <c:v>0.51</c:v>
                </c:pt>
                <c:pt idx="2635">
                  <c:v>0.79</c:v>
                </c:pt>
                <c:pt idx="2636">
                  <c:v>0.88</c:v>
                </c:pt>
                <c:pt idx="2637">
                  <c:v>0.34</c:v>
                </c:pt>
                <c:pt idx="2638">
                  <c:v>0.69</c:v>
                </c:pt>
                <c:pt idx="2639">
                  <c:v>0.51</c:v>
                </c:pt>
                <c:pt idx="2640">
                  <c:v>0.56000000000000005</c:v>
                </c:pt>
                <c:pt idx="2641">
                  <c:v>0.46</c:v>
                </c:pt>
                <c:pt idx="2642">
                  <c:v>0.37</c:v>
                </c:pt>
                <c:pt idx="2643">
                  <c:v>0.51</c:v>
                </c:pt>
                <c:pt idx="2644">
                  <c:v>0.48</c:v>
                </c:pt>
                <c:pt idx="2645">
                  <c:v>0.56000000000000005</c:v>
                </c:pt>
                <c:pt idx="2646">
                  <c:v>0.71</c:v>
                </c:pt>
                <c:pt idx="2647">
                  <c:v>0.66</c:v>
                </c:pt>
                <c:pt idx="2648">
                  <c:v>0.65</c:v>
                </c:pt>
                <c:pt idx="2649">
                  <c:v>0.5</c:v>
                </c:pt>
                <c:pt idx="2650">
                  <c:v>0.41</c:v>
                </c:pt>
                <c:pt idx="2651">
                  <c:v>0.42</c:v>
                </c:pt>
                <c:pt idx="2652">
                  <c:v>0.45</c:v>
                </c:pt>
                <c:pt idx="2653">
                  <c:v>0.95</c:v>
                </c:pt>
                <c:pt idx="2654">
                  <c:v>0.6</c:v>
                </c:pt>
                <c:pt idx="2655">
                  <c:v>0.47</c:v>
                </c:pt>
                <c:pt idx="2656">
                  <c:v>0.59</c:v>
                </c:pt>
                <c:pt idx="2657">
                  <c:v>0.62</c:v>
                </c:pt>
                <c:pt idx="2658">
                  <c:v>0.94</c:v>
                </c:pt>
                <c:pt idx="2659">
                  <c:v>0.44</c:v>
                </c:pt>
                <c:pt idx="2660">
                  <c:v>0.5</c:v>
                </c:pt>
                <c:pt idx="2661">
                  <c:v>0.48</c:v>
                </c:pt>
                <c:pt idx="2662">
                  <c:v>0.61</c:v>
                </c:pt>
                <c:pt idx="2663">
                  <c:v>0.64</c:v>
                </c:pt>
                <c:pt idx="2664">
                  <c:v>0.48</c:v>
                </c:pt>
                <c:pt idx="2665">
                  <c:v>0.42</c:v>
                </c:pt>
                <c:pt idx="2666">
                  <c:v>0.52</c:v>
                </c:pt>
                <c:pt idx="2667">
                  <c:v>0.51</c:v>
                </c:pt>
                <c:pt idx="2668">
                  <c:v>0.34</c:v>
                </c:pt>
                <c:pt idx="2669">
                  <c:v>0.97</c:v>
                </c:pt>
                <c:pt idx="2670">
                  <c:v>0.44</c:v>
                </c:pt>
                <c:pt idx="2671">
                  <c:v>0.72</c:v>
                </c:pt>
                <c:pt idx="2672">
                  <c:v>0.47</c:v>
                </c:pt>
                <c:pt idx="2673">
                  <c:v>0.72</c:v>
                </c:pt>
                <c:pt idx="2674">
                  <c:v>0.98</c:v>
                </c:pt>
                <c:pt idx="2675">
                  <c:v>0.56000000000000005</c:v>
                </c:pt>
                <c:pt idx="2676">
                  <c:v>0.65</c:v>
                </c:pt>
                <c:pt idx="2677">
                  <c:v>0.56999999999999995</c:v>
                </c:pt>
                <c:pt idx="2678">
                  <c:v>0.52</c:v>
                </c:pt>
                <c:pt idx="2679">
                  <c:v>0.72</c:v>
                </c:pt>
                <c:pt idx="2680">
                  <c:v>0.66</c:v>
                </c:pt>
                <c:pt idx="2681">
                  <c:v>0.57999999999999996</c:v>
                </c:pt>
                <c:pt idx="2682">
                  <c:v>0.7</c:v>
                </c:pt>
                <c:pt idx="2683">
                  <c:v>0.39</c:v>
                </c:pt>
                <c:pt idx="2684">
                  <c:v>0.79</c:v>
                </c:pt>
                <c:pt idx="2685">
                  <c:v>0.65</c:v>
                </c:pt>
                <c:pt idx="2686">
                  <c:v>0.59</c:v>
                </c:pt>
                <c:pt idx="2687">
                  <c:v>0.96</c:v>
                </c:pt>
                <c:pt idx="2688">
                  <c:v>0.4</c:v>
                </c:pt>
                <c:pt idx="2689">
                  <c:v>0.45</c:v>
                </c:pt>
                <c:pt idx="2690">
                  <c:v>0.61</c:v>
                </c:pt>
                <c:pt idx="2691">
                  <c:v>0.35</c:v>
                </c:pt>
                <c:pt idx="2692">
                  <c:v>0.47</c:v>
                </c:pt>
                <c:pt idx="2693">
                  <c:v>0.45</c:v>
                </c:pt>
                <c:pt idx="2694">
                  <c:v>0.52</c:v>
                </c:pt>
                <c:pt idx="2695">
                  <c:v>0.76</c:v>
                </c:pt>
                <c:pt idx="2696">
                  <c:v>0.73</c:v>
                </c:pt>
                <c:pt idx="2697">
                  <c:v>0.36</c:v>
                </c:pt>
                <c:pt idx="2698">
                  <c:v>0.96</c:v>
                </c:pt>
                <c:pt idx="2699">
                  <c:v>0.39</c:v>
                </c:pt>
                <c:pt idx="2700">
                  <c:v>0.7</c:v>
                </c:pt>
                <c:pt idx="2701">
                  <c:v>0.39</c:v>
                </c:pt>
                <c:pt idx="2702">
                  <c:v>0.56999999999999995</c:v>
                </c:pt>
                <c:pt idx="2703">
                  <c:v>0.87</c:v>
                </c:pt>
                <c:pt idx="2704">
                  <c:v>0.67</c:v>
                </c:pt>
                <c:pt idx="2705">
                  <c:v>0.61</c:v>
                </c:pt>
                <c:pt idx="2706">
                  <c:v>0.73</c:v>
                </c:pt>
                <c:pt idx="2707">
                  <c:v>0.48</c:v>
                </c:pt>
                <c:pt idx="2708">
                  <c:v>0.43</c:v>
                </c:pt>
                <c:pt idx="2709">
                  <c:v>0.51</c:v>
                </c:pt>
                <c:pt idx="2710">
                  <c:v>0.93</c:v>
                </c:pt>
                <c:pt idx="2711">
                  <c:v>0.49</c:v>
                </c:pt>
                <c:pt idx="2712">
                  <c:v>0.95</c:v>
                </c:pt>
                <c:pt idx="2713">
                  <c:v>0.85</c:v>
                </c:pt>
                <c:pt idx="2714">
                  <c:v>0.54</c:v>
                </c:pt>
                <c:pt idx="2715">
                  <c:v>0.38</c:v>
                </c:pt>
                <c:pt idx="2716">
                  <c:v>0.36</c:v>
                </c:pt>
                <c:pt idx="2717">
                  <c:v>0.51</c:v>
                </c:pt>
                <c:pt idx="2718">
                  <c:v>0.98</c:v>
                </c:pt>
                <c:pt idx="2719">
                  <c:v>0.72</c:v>
                </c:pt>
                <c:pt idx="2720">
                  <c:v>0.9</c:v>
                </c:pt>
                <c:pt idx="2721">
                  <c:v>0.4</c:v>
                </c:pt>
                <c:pt idx="2722">
                  <c:v>0.68</c:v>
                </c:pt>
                <c:pt idx="2723">
                  <c:v>0.55000000000000004</c:v>
                </c:pt>
                <c:pt idx="2724">
                  <c:v>0.37</c:v>
                </c:pt>
                <c:pt idx="2725">
                  <c:v>0.63</c:v>
                </c:pt>
                <c:pt idx="2726">
                  <c:v>0.42</c:v>
                </c:pt>
                <c:pt idx="2727">
                  <c:v>0.77</c:v>
                </c:pt>
                <c:pt idx="2728">
                  <c:v>0.68</c:v>
                </c:pt>
                <c:pt idx="2729">
                  <c:v>0.94</c:v>
                </c:pt>
                <c:pt idx="2730">
                  <c:v>0.9</c:v>
                </c:pt>
                <c:pt idx="2731">
                  <c:v>0.63</c:v>
                </c:pt>
                <c:pt idx="2732">
                  <c:v>0.64</c:v>
                </c:pt>
                <c:pt idx="2733">
                  <c:v>0.72</c:v>
                </c:pt>
                <c:pt idx="2734">
                  <c:v>0.49</c:v>
                </c:pt>
                <c:pt idx="2735">
                  <c:v>0.39</c:v>
                </c:pt>
                <c:pt idx="2736">
                  <c:v>0.36</c:v>
                </c:pt>
                <c:pt idx="2737">
                  <c:v>0.82</c:v>
                </c:pt>
                <c:pt idx="2738">
                  <c:v>0.51</c:v>
                </c:pt>
                <c:pt idx="2739">
                  <c:v>0.36</c:v>
                </c:pt>
                <c:pt idx="2740">
                  <c:v>0.66</c:v>
                </c:pt>
                <c:pt idx="2741">
                  <c:v>0.86</c:v>
                </c:pt>
                <c:pt idx="2742">
                  <c:v>0.9</c:v>
                </c:pt>
                <c:pt idx="2743">
                  <c:v>0.87</c:v>
                </c:pt>
                <c:pt idx="2744">
                  <c:v>0.96</c:v>
                </c:pt>
                <c:pt idx="2745">
                  <c:v>0.39</c:v>
                </c:pt>
                <c:pt idx="2746">
                  <c:v>0.98</c:v>
                </c:pt>
                <c:pt idx="2747">
                  <c:v>0.94</c:v>
                </c:pt>
                <c:pt idx="2748">
                  <c:v>0.72</c:v>
                </c:pt>
                <c:pt idx="2749">
                  <c:v>0.85</c:v>
                </c:pt>
                <c:pt idx="2750">
                  <c:v>0.34</c:v>
                </c:pt>
                <c:pt idx="2751">
                  <c:v>0.72</c:v>
                </c:pt>
                <c:pt idx="2752">
                  <c:v>0.44</c:v>
                </c:pt>
                <c:pt idx="2753">
                  <c:v>0.37</c:v>
                </c:pt>
                <c:pt idx="2754">
                  <c:v>0.83</c:v>
                </c:pt>
                <c:pt idx="2755">
                  <c:v>0.85</c:v>
                </c:pt>
                <c:pt idx="2756">
                  <c:v>0.8</c:v>
                </c:pt>
                <c:pt idx="2757">
                  <c:v>0.9</c:v>
                </c:pt>
                <c:pt idx="2758">
                  <c:v>0.36</c:v>
                </c:pt>
                <c:pt idx="2759">
                  <c:v>0.94</c:v>
                </c:pt>
                <c:pt idx="2760">
                  <c:v>0.56999999999999995</c:v>
                </c:pt>
                <c:pt idx="2761">
                  <c:v>0.6</c:v>
                </c:pt>
                <c:pt idx="2762">
                  <c:v>0.79</c:v>
                </c:pt>
                <c:pt idx="2763">
                  <c:v>0.72</c:v>
                </c:pt>
                <c:pt idx="2764">
                  <c:v>0.35</c:v>
                </c:pt>
                <c:pt idx="2765">
                  <c:v>0.48</c:v>
                </c:pt>
                <c:pt idx="2766">
                  <c:v>0.43</c:v>
                </c:pt>
                <c:pt idx="2767">
                  <c:v>0.52</c:v>
                </c:pt>
                <c:pt idx="2768">
                  <c:v>0.36</c:v>
                </c:pt>
                <c:pt idx="2769">
                  <c:v>0.72</c:v>
                </c:pt>
                <c:pt idx="2770">
                  <c:v>0.88</c:v>
                </c:pt>
                <c:pt idx="2771">
                  <c:v>0.6</c:v>
                </c:pt>
                <c:pt idx="2772">
                  <c:v>0.41</c:v>
                </c:pt>
                <c:pt idx="2773">
                  <c:v>0.41</c:v>
                </c:pt>
                <c:pt idx="2774">
                  <c:v>0.9</c:v>
                </c:pt>
                <c:pt idx="2775">
                  <c:v>0.54</c:v>
                </c:pt>
                <c:pt idx="2776">
                  <c:v>0.4</c:v>
                </c:pt>
                <c:pt idx="2777">
                  <c:v>0.51</c:v>
                </c:pt>
                <c:pt idx="2778">
                  <c:v>0.64</c:v>
                </c:pt>
                <c:pt idx="2779">
                  <c:v>0.51</c:v>
                </c:pt>
                <c:pt idx="2780">
                  <c:v>0.85</c:v>
                </c:pt>
                <c:pt idx="2781">
                  <c:v>0.34</c:v>
                </c:pt>
                <c:pt idx="2782">
                  <c:v>0.37</c:v>
                </c:pt>
                <c:pt idx="2783">
                  <c:v>0.75</c:v>
                </c:pt>
                <c:pt idx="2784">
                  <c:v>0.56999999999999995</c:v>
                </c:pt>
                <c:pt idx="2785">
                  <c:v>0.96</c:v>
                </c:pt>
                <c:pt idx="2786">
                  <c:v>0.47</c:v>
                </c:pt>
                <c:pt idx="2787">
                  <c:v>0.68</c:v>
                </c:pt>
                <c:pt idx="2788">
                  <c:v>0.97</c:v>
                </c:pt>
                <c:pt idx="2789">
                  <c:v>0.46</c:v>
                </c:pt>
                <c:pt idx="2790">
                  <c:v>0.51</c:v>
                </c:pt>
                <c:pt idx="2791">
                  <c:v>0.7</c:v>
                </c:pt>
                <c:pt idx="2792">
                  <c:v>0.55000000000000004</c:v>
                </c:pt>
                <c:pt idx="2793">
                  <c:v>0.34</c:v>
                </c:pt>
                <c:pt idx="2794">
                  <c:v>0.62</c:v>
                </c:pt>
                <c:pt idx="2795">
                  <c:v>0.7</c:v>
                </c:pt>
                <c:pt idx="2796">
                  <c:v>0.59</c:v>
                </c:pt>
                <c:pt idx="2797">
                  <c:v>0.38</c:v>
                </c:pt>
                <c:pt idx="2798">
                  <c:v>0.47</c:v>
                </c:pt>
                <c:pt idx="2799">
                  <c:v>0.7</c:v>
                </c:pt>
                <c:pt idx="2800">
                  <c:v>0.48</c:v>
                </c:pt>
                <c:pt idx="2801">
                  <c:v>0.4</c:v>
                </c:pt>
                <c:pt idx="2802">
                  <c:v>0.38</c:v>
                </c:pt>
                <c:pt idx="2803">
                  <c:v>0.59</c:v>
                </c:pt>
                <c:pt idx="2804">
                  <c:v>0.46</c:v>
                </c:pt>
                <c:pt idx="2805">
                  <c:v>0.36</c:v>
                </c:pt>
                <c:pt idx="2806">
                  <c:v>0.38</c:v>
                </c:pt>
                <c:pt idx="2807">
                  <c:v>0.97</c:v>
                </c:pt>
                <c:pt idx="2808">
                  <c:v>0.91</c:v>
                </c:pt>
                <c:pt idx="2809">
                  <c:v>0.97</c:v>
                </c:pt>
                <c:pt idx="2810">
                  <c:v>0.38</c:v>
                </c:pt>
                <c:pt idx="2811">
                  <c:v>0.42</c:v>
                </c:pt>
                <c:pt idx="2812">
                  <c:v>0.43</c:v>
                </c:pt>
                <c:pt idx="2813">
                  <c:v>0.39</c:v>
                </c:pt>
                <c:pt idx="2814">
                  <c:v>0.92</c:v>
                </c:pt>
                <c:pt idx="2815">
                  <c:v>0.7</c:v>
                </c:pt>
                <c:pt idx="2816">
                  <c:v>0.37</c:v>
                </c:pt>
                <c:pt idx="2817">
                  <c:v>0.35</c:v>
                </c:pt>
                <c:pt idx="2818">
                  <c:v>0.5</c:v>
                </c:pt>
                <c:pt idx="2819">
                  <c:v>0.56000000000000005</c:v>
                </c:pt>
                <c:pt idx="2820">
                  <c:v>0.86</c:v>
                </c:pt>
                <c:pt idx="2821">
                  <c:v>0.74</c:v>
                </c:pt>
                <c:pt idx="2822">
                  <c:v>0.73</c:v>
                </c:pt>
                <c:pt idx="2823">
                  <c:v>0.57999999999999996</c:v>
                </c:pt>
                <c:pt idx="2824">
                  <c:v>0.85</c:v>
                </c:pt>
                <c:pt idx="2825">
                  <c:v>0.35</c:v>
                </c:pt>
                <c:pt idx="2826">
                  <c:v>0.89</c:v>
                </c:pt>
                <c:pt idx="2827">
                  <c:v>0.81</c:v>
                </c:pt>
                <c:pt idx="2828">
                  <c:v>0.65</c:v>
                </c:pt>
                <c:pt idx="2829">
                  <c:v>0.99</c:v>
                </c:pt>
                <c:pt idx="2830">
                  <c:v>0.49</c:v>
                </c:pt>
                <c:pt idx="2831">
                  <c:v>0.64</c:v>
                </c:pt>
                <c:pt idx="2832">
                  <c:v>0.9</c:v>
                </c:pt>
                <c:pt idx="2833">
                  <c:v>0.73</c:v>
                </c:pt>
                <c:pt idx="2834">
                  <c:v>0.4</c:v>
                </c:pt>
                <c:pt idx="2835">
                  <c:v>0.69</c:v>
                </c:pt>
                <c:pt idx="2836">
                  <c:v>0.36</c:v>
                </c:pt>
                <c:pt idx="2837">
                  <c:v>0.51</c:v>
                </c:pt>
                <c:pt idx="2838">
                  <c:v>0.43</c:v>
                </c:pt>
                <c:pt idx="2839">
                  <c:v>0.53</c:v>
                </c:pt>
                <c:pt idx="2840">
                  <c:v>0.59</c:v>
                </c:pt>
                <c:pt idx="2841">
                  <c:v>0.82</c:v>
                </c:pt>
                <c:pt idx="2842">
                  <c:v>0.79</c:v>
                </c:pt>
                <c:pt idx="2843">
                  <c:v>0.51</c:v>
                </c:pt>
                <c:pt idx="2844">
                  <c:v>0.41</c:v>
                </c:pt>
                <c:pt idx="2845">
                  <c:v>0.91</c:v>
                </c:pt>
                <c:pt idx="2846">
                  <c:v>0.76</c:v>
                </c:pt>
                <c:pt idx="2847">
                  <c:v>0.39</c:v>
                </c:pt>
                <c:pt idx="2848">
                  <c:v>0.94</c:v>
                </c:pt>
                <c:pt idx="2849">
                  <c:v>0.5</c:v>
                </c:pt>
                <c:pt idx="2850">
                  <c:v>0.83</c:v>
                </c:pt>
                <c:pt idx="2851">
                  <c:v>0.46</c:v>
                </c:pt>
                <c:pt idx="2852">
                  <c:v>0.46</c:v>
                </c:pt>
                <c:pt idx="2853">
                  <c:v>0.34</c:v>
                </c:pt>
                <c:pt idx="2854">
                  <c:v>0.79</c:v>
                </c:pt>
                <c:pt idx="2855">
                  <c:v>0.83</c:v>
                </c:pt>
                <c:pt idx="2856">
                  <c:v>0.98</c:v>
                </c:pt>
                <c:pt idx="2857">
                  <c:v>0.47</c:v>
                </c:pt>
                <c:pt idx="2858">
                  <c:v>0.62</c:v>
                </c:pt>
                <c:pt idx="2859">
                  <c:v>0.76</c:v>
                </c:pt>
                <c:pt idx="2860">
                  <c:v>0.61</c:v>
                </c:pt>
                <c:pt idx="2861">
                  <c:v>0.44</c:v>
                </c:pt>
                <c:pt idx="2862">
                  <c:v>0.39</c:v>
                </c:pt>
                <c:pt idx="2863">
                  <c:v>0.52</c:v>
                </c:pt>
                <c:pt idx="2864">
                  <c:v>0.4</c:v>
                </c:pt>
                <c:pt idx="2865">
                  <c:v>0.93</c:v>
                </c:pt>
                <c:pt idx="2866">
                  <c:v>0.75</c:v>
                </c:pt>
                <c:pt idx="2867">
                  <c:v>0.51</c:v>
                </c:pt>
                <c:pt idx="2868">
                  <c:v>0.73</c:v>
                </c:pt>
                <c:pt idx="2869">
                  <c:v>0.42</c:v>
                </c:pt>
                <c:pt idx="2870">
                  <c:v>0.44</c:v>
                </c:pt>
                <c:pt idx="2871">
                  <c:v>0.78</c:v>
                </c:pt>
                <c:pt idx="2872">
                  <c:v>0.64</c:v>
                </c:pt>
                <c:pt idx="2873">
                  <c:v>0.39</c:v>
                </c:pt>
                <c:pt idx="2874">
                  <c:v>0.41</c:v>
                </c:pt>
                <c:pt idx="2875">
                  <c:v>0.64</c:v>
                </c:pt>
                <c:pt idx="2876">
                  <c:v>0.94</c:v>
                </c:pt>
                <c:pt idx="2877">
                  <c:v>0.56000000000000005</c:v>
                </c:pt>
                <c:pt idx="2878">
                  <c:v>0.9</c:v>
                </c:pt>
                <c:pt idx="2879">
                  <c:v>0.38</c:v>
                </c:pt>
                <c:pt idx="2880">
                  <c:v>0.46</c:v>
                </c:pt>
                <c:pt idx="2881">
                  <c:v>0.64</c:v>
                </c:pt>
                <c:pt idx="2882">
                  <c:v>0.55000000000000004</c:v>
                </c:pt>
                <c:pt idx="2883">
                  <c:v>0.64</c:v>
                </c:pt>
                <c:pt idx="2884">
                  <c:v>0.74</c:v>
                </c:pt>
                <c:pt idx="2885">
                  <c:v>0.88</c:v>
                </c:pt>
                <c:pt idx="2886">
                  <c:v>0.61</c:v>
                </c:pt>
                <c:pt idx="2887">
                  <c:v>0.39</c:v>
                </c:pt>
                <c:pt idx="2888">
                  <c:v>0.35</c:v>
                </c:pt>
                <c:pt idx="2889">
                  <c:v>0.38</c:v>
                </c:pt>
                <c:pt idx="2890">
                  <c:v>0.56000000000000005</c:v>
                </c:pt>
                <c:pt idx="2891">
                  <c:v>0.79</c:v>
                </c:pt>
                <c:pt idx="2892">
                  <c:v>0.98</c:v>
                </c:pt>
                <c:pt idx="2893">
                  <c:v>0.83</c:v>
                </c:pt>
                <c:pt idx="2894">
                  <c:v>0.82</c:v>
                </c:pt>
                <c:pt idx="2895">
                  <c:v>0.38</c:v>
                </c:pt>
                <c:pt idx="2896">
                  <c:v>0.44</c:v>
                </c:pt>
                <c:pt idx="2897">
                  <c:v>0.97</c:v>
                </c:pt>
                <c:pt idx="2898">
                  <c:v>0.54</c:v>
                </c:pt>
                <c:pt idx="2899">
                  <c:v>0.78</c:v>
                </c:pt>
                <c:pt idx="2900">
                  <c:v>0.78</c:v>
                </c:pt>
                <c:pt idx="2901">
                  <c:v>0.91</c:v>
                </c:pt>
                <c:pt idx="2902">
                  <c:v>0.66</c:v>
                </c:pt>
                <c:pt idx="2903">
                  <c:v>0.41</c:v>
                </c:pt>
                <c:pt idx="2904">
                  <c:v>0.92</c:v>
                </c:pt>
                <c:pt idx="2905">
                  <c:v>0.96</c:v>
                </c:pt>
                <c:pt idx="2906">
                  <c:v>0.87</c:v>
                </c:pt>
                <c:pt idx="2907">
                  <c:v>0.84</c:v>
                </c:pt>
                <c:pt idx="2908">
                  <c:v>0.82</c:v>
                </c:pt>
                <c:pt idx="2909">
                  <c:v>0.77</c:v>
                </c:pt>
                <c:pt idx="2910">
                  <c:v>0.6</c:v>
                </c:pt>
                <c:pt idx="2911">
                  <c:v>0.76</c:v>
                </c:pt>
                <c:pt idx="2912">
                  <c:v>0.5</c:v>
                </c:pt>
                <c:pt idx="2913">
                  <c:v>0.37</c:v>
                </c:pt>
                <c:pt idx="2914">
                  <c:v>0.89</c:v>
                </c:pt>
                <c:pt idx="2915">
                  <c:v>0.37</c:v>
                </c:pt>
                <c:pt idx="2916">
                  <c:v>0.69</c:v>
                </c:pt>
                <c:pt idx="2917">
                  <c:v>0.67</c:v>
                </c:pt>
                <c:pt idx="2918">
                  <c:v>0.34</c:v>
                </c:pt>
                <c:pt idx="2919">
                  <c:v>0.64</c:v>
                </c:pt>
                <c:pt idx="2920">
                  <c:v>0.8</c:v>
                </c:pt>
                <c:pt idx="2921">
                  <c:v>0.98</c:v>
                </c:pt>
                <c:pt idx="2922">
                  <c:v>0.97</c:v>
                </c:pt>
                <c:pt idx="2923">
                  <c:v>0.73</c:v>
                </c:pt>
                <c:pt idx="2924">
                  <c:v>0.98</c:v>
                </c:pt>
                <c:pt idx="2925">
                  <c:v>0.71</c:v>
                </c:pt>
                <c:pt idx="2926">
                  <c:v>0.43</c:v>
                </c:pt>
                <c:pt idx="2927">
                  <c:v>0.81</c:v>
                </c:pt>
                <c:pt idx="2928">
                  <c:v>0.74</c:v>
                </c:pt>
                <c:pt idx="2929">
                  <c:v>0.97</c:v>
                </c:pt>
                <c:pt idx="2930">
                  <c:v>0.81</c:v>
                </c:pt>
                <c:pt idx="2931">
                  <c:v>0.65</c:v>
                </c:pt>
                <c:pt idx="2932">
                  <c:v>0.86</c:v>
                </c:pt>
                <c:pt idx="2933">
                  <c:v>0.7</c:v>
                </c:pt>
                <c:pt idx="2934">
                  <c:v>0.78</c:v>
                </c:pt>
                <c:pt idx="2935">
                  <c:v>0.35</c:v>
                </c:pt>
                <c:pt idx="2936">
                  <c:v>0.66</c:v>
                </c:pt>
                <c:pt idx="2937">
                  <c:v>0.94</c:v>
                </c:pt>
                <c:pt idx="2938">
                  <c:v>0.93</c:v>
                </c:pt>
                <c:pt idx="2939">
                  <c:v>0.98</c:v>
                </c:pt>
                <c:pt idx="2940">
                  <c:v>0.34</c:v>
                </c:pt>
                <c:pt idx="2941">
                  <c:v>0.39</c:v>
                </c:pt>
                <c:pt idx="2942">
                  <c:v>0.42</c:v>
                </c:pt>
                <c:pt idx="2943">
                  <c:v>0.66</c:v>
                </c:pt>
                <c:pt idx="2944">
                  <c:v>0.98</c:v>
                </c:pt>
                <c:pt idx="2945">
                  <c:v>0.47</c:v>
                </c:pt>
                <c:pt idx="2946">
                  <c:v>0.34</c:v>
                </c:pt>
                <c:pt idx="2947">
                  <c:v>0.92</c:v>
                </c:pt>
                <c:pt idx="2948">
                  <c:v>0.94</c:v>
                </c:pt>
                <c:pt idx="2949">
                  <c:v>0.53</c:v>
                </c:pt>
                <c:pt idx="2950">
                  <c:v>0.88</c:v>
                </c:pt>
                <c:pt idx="2951">
                  <c:v>0.83</c:v>
                </c:pt>
                <c:pt idx="2952">
                  <c:v>0.52</c:v>
                </c:pt>
                <c:pt idx="2953">
                  <c:v>0.53</c:v>
                </c:pt>
                <c:pt idx="2954">
                  <c:v>0.57999999999999996</c:v>
                </c:pt>
                <c:pt idx="2955">
                  <c:v>0.88</c:v>
                </c:pt>
                <c:pt idx="2956">
                  <c:v>0.99</c:v>
                </c:pt>
                <c:pt idx="2957">
                  <c:v>0.59</c:v>
                </c:pt>
                <c:pt idx="2958">
                  <c:v>0.92</c:v>
                </c:pt>
                <c:pt idx="2959">
                  <c:v>0.7</c:v>
                </c:pt>
                <c:pt idx="2960">
                  <c:v>0.56999999999999995</c:v>
                </c:pt>
                <c:pt idx="2961">
                  <c:v>0.81</c:v>
                </c:pt>
                <c:pt idx="2962">
                  <c:v>0.62</c:v>
                </c:pt>
                <c:pt idx="2963">
                  <c:v>0.63</c:v>
                </c:pt>
                <c:pt idx="2964">
                  <c:v>0.93</c:v>
                </c:pt>
                <c:pt idx="2965">
                  <c:v>0.85</c:v>
                </c:pt>
                <c:pt idx="2966">
                  <c:v>0.9</c:v>
                </c:pt>
                <c:pt idx="2967">
                  <c:v>0.88</c:v>
                </c:pt>
                <c:pt idx="2968">
                  <c:v>0.96</c:v>
                </c:pt>
                <c:pt idx="2969">
                  <c:v>0.6</c:v>
                </c:pt>
                <c:pt idx="2970">
                  <c:v>0.7</c:v>
                </c:pt>
                <c:pt idx="2971">
                  <c:v>0.64</c:v>
                </c:pt>
                <c:pt idx="2972">
                  <c:v>0.36</c:v>
                </c:pt>
                <c:pt idx="2973">
                  <c:v>0.51</c:v>
                </c:pt>
                <c:pt idx="2974">
                  <c:v>0.91</c:v>
                </c:pt>
                <c:pt idx="2975">
                  <c:v>0.56000000000000005</c:v>
                </c:pt>
                <c:pt idx="2976">
                  <c:v>0.83</c:v>
                </c:pt>
                <c:pt idx="2977">
                  <c:v>0.96</c:v>
                </c:pt>
                <c:pt idx="2978">
                  <c:v>0.4</c:v>
                </c:pt>
                <c:pt idx="2979">
                  <c:v>0.48</c:v>
                </c:pt>
                <c:pt idx="2980">
                  <c:v>0.35</c:v>
                </c:pt>
                <c:pt idx="2981">
                  <c:v>0.54</c:v>
                </c:pt>
                <c:pt idx="2982">
                  <c:v>0.73</c:v>
                </c:pt>
                <c:pt idx="2983">
                  <c:v>0.89</c:v>
                </c:pt>
                <c:pt idx="2984">
                  <c:v>0.82</c:v>
                </c:pt>
                <c:pt idx="2985">
                  <c:v>0.92</c:v>
                </c:pt>
                <c:pt idx="2986">
                  <c:v>0.35</c:v>
                </c:pt>
                <c:pt idx="2987">
                  <c:v>0.34</c:v>
                </c:pt>
                <c:pt idx="2988">
                  <c:v>0.83</c:v>
                </c:pt>
                <c:pt idx="2989">
                  <c:v>0.71</c:v>
                </c:pt>
                <c:pt idx="2990">
                  <c:v>0.61</c:v>
                </c:pt>
                <c:pt idx="2991">
                  <c:v>0.95</c:v>
                </c:pt>
                <c:pt idx="2992">
                  <c:v>0.9</c:v>
                </c:pt>
                <c:pt idx="2993">
                  <c:v>0.71</c:v>
                </c:pt>
                <c:pt idx="2994">
                  <c:v>0.86</c:v>
                </c:pt>
                <c:pt idx="2995">
                  <c:v>0.83</c:v>
                </c:pt>
                <c:pt idx="2996">
                  <c:v>0.55000000000000004</c:v>
                </c:pt>
                <c:pt idx="2997">
                  <c:v>0.59</c:v>
                </c:pt>
                <c:pt idx="2998">
                  <c:v>0.41</c:v>
                </c:pt>
                <c:pt idx="2999">
                  <c:v>0.85</c:v>
                </c:pt>
                <c:pt idx="3000">
                  <c:v>0.83</c:v>
                </c:pt>
                <c:pt idx="3001">
                  <c:v>0.67</c:v>
                </c:pt>
                <c:pt idx="3002">
                  <c:v>0.72</c:v>
                </c:pt>
                <c:pt idx="3003">
                  <c:v>0.63</c:v>
                </c:pt>
                <c:pt idx="3004">
                  <c:v>0.56000000000000005</c:v>
                </c:pt>
                <c:pt idx="3005">
                  <c:v>0.78</c:v>
                </c:pt>
                <c:pt idx="3006">
                  <c:v>0.78</c:v>
                </c:pt>
                <c:pt idx="3007">
                  <c:v>0.36</c:v>
                </c:pt>
                <c:pt idx="3008">
                  <c:v>0.82</c:v>
                </c:pt>
                <c:pt idx="3009">
                  <c:v>0.48</c:v>
                </c:pt>
                <c:pt idx="3010">
                  <c:v>0.54</c:v>
                </c:pt>
                <c:pt idx="3011">
                  <c:v>0.44</c:v>
                </c:pt>
                <c:pt idx="3012">
                  <c:v>0.43</c:v>
                </c:pt>
                <c:pt idx="3013">
                  <c:v>0.84</c:v>
                </c:pt>
                <c:pt idx="3014">
                  <c:v>0.53</c:v>
                </c:pt>
                <c:pt idx="3015">
                  <c:v>0.45</c:v>
                </c:pt>
                <c:pt idx="3016">
                  <c:v>0.46</c:v>
                </c:pt>
                <c:pt idx="3017">
                  <c:v>0.71</c:v>
                </c:pt>
                <c:pt idx="3018">
                  <c:v>0.81</c:v>
                </c:pt>
                <c:pt idx="3019">
                  <c:v>0.47</c:v>
                </c:pt>
                <c:pt idx="3020">
                  <c:v>0.54</c:v>
                </c:pt>
                <c:pt idx="3021">
                  <c:v>0.7</c:v>
                </c:pt>
                <c:pt idx="3022">
                  <c:v>0.52</c:v>
                </c:pt>
                <c:pt idx="3023">
                  <c:v>0.74</c:v>
                </c:pt>
                <c:pt idx="3024">
                  <c:v>0.49</c:v>
                </c:pt>
                <c:pt idx="3025">
                  <c:v>0.76</c:v>
                </c:pt>
                <c:pt idx="3026">
                  <c:v>0.83</c:v>
                </c:pt>
                <c:pt idx="3027">
                  <c:v>0.68</c:v>
                </c:pt>
                <c:pt idx="3028">
                  <c:v>0.57999999999999996</c:v>
                </c:pt>
                <c:pt idx="3029">
                  <c:v>0.56000000000000005</c:v>
                </c:pt>
                <c:pt idx="3030">
                  <c:v>0.49</c:v>
                </c:pt>
                <c:pt idx="3031">
                  <c:v>0.81</c:v>
                </c:pt>
                <c:pt idx="3032">
                  <c:v>0.43</c:v>
                </c:pt>
                <c:pt idx="3033">
                  <c:v>0.98</c:v>
                </c:pt>
                <c:pt idx="3034">
                  <c:v>0.54</c:v>
                </c:pt>
                <c:pt idx="3035">
                  <c:v>0.64</c:v>
                </c:pt>
                <c:pt idx="3036">
                  <c:v>0.52</c:v>
                </c:pt>
                <c:pt idx="3037">
                  <c:v>0.81</c:v>
                </c:pt>
                <c:pt idx="3038">
                  <c:v>0.72</c:v>
                </c:pt>
                <c:pt idx="3039">
                  <c:v>0.42</c:v>
                </c:pt>
                <c:pt idx="3040">
                  <c:v>0.53</c:v>
                </c:pt>
                <c:pt idx="3041">
                  <c:v>0.65</c:v>
                </c:pt>
                <c:pt idx="3042">
                  <c:v>0.59</c:v>
                </c:pt>
                <c:pt idx="3043">
                  <c:v>0.73</c:v>
                </c:pt>
                <c:pt idx="3044">
                  <c:v>0.72</c:v>
                </c:pt>
                <c:pt idx="3045">
                  <c:v>0.97</c:v>
                </c:pt>
                <c:pt idx="3046">
                  <c:v>0.56000000000000005</c:v>
                </c:pt>
                <c:pt idx="3047">
                  <c:v>0.81</c:v>
                </c:pt>
                <c:pt idx="3048">
                  <c:v>0.43</c:v>
                </c:pt>
                <c:pt idx="3049">
                  <c:v>0.79</c:v>
                </c:pt>
                <c:pt idx="3050">
                  <c:v>0.49</c:v>
                </c:pt>
                <c:pt idx="3051">
                  <c:v>0.77</c:v>
                </c:pt>
                <c:pt idx="3052">
                  <c:v>0.44</c:v>
                </c:pt>
                <c:pt idx="3053">
                  <c:v>0.85</c:v>
                </c:pt>
                <c:pt idx="3054">
                  <c:v>0.87</c:v>
                </c:pt>
                <c:pt idx="3055">
                  <c:v>0.45</c:v>
                </c:pt>
                <c:pt idx="3056">
                  <c:v>0.78</c:v>
                </c:pt>
                <c:pt idx="3057">
                  <c:v>0.96</c:v>
                </c:pt>
                <c:pt idx="3058">
                  <c:v>0.52</c:v>
                </c:pt>
                <c:pt idx="3059">
                  <c:v>0.64</c:v>
                </c:pt>
                <c:pt idx="3060">
                  <c:v>0.97</c:v>
                </c:pt>
                <c:pt idx="3061">
                  <c:v>0.59</c:v>
                </c:pt>
                <c:pt idx="3062">
                  <c:v>0.61</c:v>
                </c:pt>
                <c:pt idx="3063">
                  <c:v>0.94</c:v>
                </c:pt>
                <c:pt idx="3064">
                  <c:v>0.54</c:v>
                </c:pt>
                <c:pt idx="3065">
                  <c:v>0.72</c:v>
                </c:pt>
                <c:pt idx="3066">
                  <c:v>0.82</c:v>
                </c:pt>
                <c:pt idx="3067">
                  <c:v>0.63</c:v>
                </c:pt>
                <c:pt idx="3068">
                  <c:v>0.78</c:v>
                </c:pt>
                <c:pt idx="3069">
                  <c:v>0.69</c:v>
                </c:pt>
                <c:pt idx="3070">
                  <c:v>0.61</c:v>
                </c:pt>
                <c:pt idx="3071">
                  <c:v>0.71</c:v>
                </c:pt>
                <c:pt idx="3072">
                  <c:v>0.71</c:v>
                </c:pt>
                <c:pt idx="3073">
                  <c:v>0.84</c:v>
                </c:pt>
                <c:pt idx="3074">
                  <c:v>0.83</c:v>
                </c:pt>
                <c:pt idx="3075">
                  <c:v>0.46</c:v>
                </c:pt>
                <c:pt idx="3076">
                  <c:v>0.59</c:v>
                </c:pt>
                <c:pt idx="3077">
                  <c:v>0.76</c:v>
                </c:pt>
                <c:pt idx="3078">
                  <c:v>0.57999999999999996</c:v>
                </c:pt>
                <c:pt idx="3079">
                  <c:v>0.73</c:v>
                </c:pt>
                <c:pt idx="3080">
                  <c:v>0.88</c:v>
                </c:pt>
                <c:pt idx="3081">
                  <c:v>0.41</c:v>
                </c:pt>
                <c:pt idx="3082">
                  <c:v>0.78</c:v>
                </c:pt>
                <c:pt idx="3083">
                  <c:v>0.7</c:v>
                </c:pt>
                <c:pt idx="3084">
                  <c:v>0.96</c:v>
                </c:pt>
                <c:pt idx="3085">
                  <c:v>0.83</c:v>
                </c:pt>
                <c:pt idx="3086">
                  <c:v>0.39</c:v>
                </c:pt>
                <c:pt idx="3087">
                  <c:v>0.52</c:v>
                </c:pt>
                <c:pt idx="3088">
                  <c:v>0.38</c:v>
                </c:pt>
                <c:pt idx="3089">
                  <c:v>0.54</c:v>
                </c:pt>
                <c:pt idx="3090">
                  <c:v>0.9</c:v>
                </c:pt>
                <c:pt idx="3091">
                  <c:v>0.62</c:v>
                </c:pt>
                <c:pt idx="3092">
                  <c:v>0.69</c:v>
                </c:pt>
                <c:pt idx="3093">
                  <c:v>0.92</c:v>
                </c:pt>
                <c:pt idx="3094">
                  <c:v>0.34</c:v>
                </c:pt>
                <c:pt idx="3095">
                  <c:v>0.48</c:v>
                </c:pt>
                <c:pt idx="3096">
                  <c:v>0.8</c:v>
                </c:pt>
                <c:pt idx="3097">
                  <c:v>0.94</c:v>
                </c:pt>
                <c:pt idx="3098">
                  <c:v>0.64</c:v>
                </c:pt>
                <c:pt idx="3099">
                  <c:v>0.49</c:v>
                </c:pt>
                <c:pt idx="3100">
                  <c:v>0.41</c:v>
                </c:pt>
                <c:pt idx="3101">
                  <c:v>0.77</c:v>
                </c:pt>
                <c:pt idx="3102">
                  <c:v>0.6</c:v>
                </c:pt>
                <c:pt idx="3103">
                  <c:v>0.52</c:v>
                </c:pt>
                <c:pt idx="3104">
                  <c:v>0.67</c:v>
                </c:pt>
                <c:pt idx="3105">
                  <c:v>0.5</c:v>
                </c:pt>
                <c:pt idx="3106">
                  <c:v>0.67</c:v>
                </c:pt>
                <c:pt idx="3107">
                  <c:v>0.68</c:v>
                </c:pt>
                <c:pt idx="3108">
                  <c:v>0.81</c:v>
                </c:pt>
                <c:pt idx="3109">
                  <c:v>0.37</c:v>
                </c:pt>
                <c:pt idx="3110">
                  <c:v>0.38</c:v>
                </c:pt>
                <c:pt idx="3111">
                  <c:v>0.96</c:v>
                </c:pt>
                <c:pt idx="3112">
                  <c:v>0.34</c:v>
                </c:pt>
                <c:pt idx="3113">
                  <c:v>0.74</c:v>
                </c:pt>
                <c:pt idx="3114">
                  <c:v>0.88</c:v>
                </c:pt>
                <c:pt idx="3115">
                  <c:v>0.68</c:v>
                </c:pt>
                <c:pt idx="3116">
                  <c:v>0.94</c:v>
                </c:pt>
                <c:pt idx="3117">
                  <c:v>0.55000000000000004</c:v>
                </c:pt>
                <c:pt idx="3118">
                  <c:v>0.82</c:v>
                </c:pt>
                <c:pt idx="3119">
                  <c:v>0.43</c:v>
                </c:pt>
                <c:pt idx="3120">
                  <c:v>0.9</c:v>
                </c:pt>
                <c:pt idx="3121">
                  <c:v>0.96</c:v>
                </c:pt>
                <c:pt idx="3122">
                  <c:v>0.81</c:v>
                </c:pt>
                <c:pt idx="3123">
                  <c:v>0.8</c:v>
                </c:pt>
                <c:pt idx="3124">
                  <c:v>0.67</c:v>
                </c:pt>
                <c:pt idx="3125">
                  <c:v>0.63</c:v>
                </c:pt>
                <c:pt idx="3126">
                  <c:v>0.8</c:v>
                </c:pt>
                <c:pt idx="3127">
                  <c:v>0.99</c:v>
                </c:pt>
                <c:pt idx="3128">
                  <c:v>0.89</c:v>
                </c:pt>
                <c:pt idx="3129">
                  <c:v>0.89</c:v>
                </c:pt>
                <c:pt idx="3130">
                  <c:v>0.83</c:v>
                </c:pt>
                <c:pt idx="3131">
                  <c:v>0.86</c:v>
                </c:pt>
                <c:pt idx="3132">
                  <c:v>0.52</c:v>
                </c:pt>
                <c:pt idx="3133">
                  <c:v>0.88</c:v>
                </c:pt>
                <c:pt idx="3134">
                  <c:v>0.56000000000000005</c:v>
                </c:pt>
                <c:pt idx="3135">
                  <c:v>0.77</c:v>
                </c:pt>
                <c:pt idx="3136">
                  <c:v>0.6</c:v>
                </c:pt>
                <c:pt idx="3137">
                  <c:v>0.41</c:v>
                </c:pt>
                <c:pt idx="3138">
                  <c:v>0.62</c:v>
                </c:pt>
                <c:pt idx="3139">
                  <c:v>0.43</c:v>
                </c:pt>
                <c:pt idx="3140">
                  <c:v>0.98</c:v>
                </c:pt>
                <c:pt idx="3141">
                  <c:v>0.47</c:v>
                </c:pt>
                <c:pt idx="3142">
                  <c:v>0.34</c:v>
                </c:pt>
                <c:pt idx="3143">
                  <c:v>0.35</c:v>
                </c:pt>
                <c:pt idx="3144">
                  <c:v>0.47</c:v>
                </c:pt>
                <c:pt idx="3145">
                  <c:v>0.61</c:v>
                </c:pt>
                <c:pt idx="3146">
                  <c:v>0.97</c:v>
                </c:pt>
                <c:pt idx="3147">
                  <c:v>0.74</c:v>
                </c:pt>
                <c:pt idx="3148">
                  <c:v>0.89</c:v>
                </c:pt>
                <c:pt idx="3149">
                  <c:v>0.93</c:v>
                </c:pt>
                <c:pt idx="3150">
                  <c:v>0.66</c:v>
                </c:pt>
                <c:pt idx="3151">
                  <c:v>0.68</c:v>
                </c:pt>
                <c:pt idx="3152">
                  <c:v>0.95</c:v>
                </c:pt>
                <c:pt idx="3153">
                  <c:v>0.49</c:v>
                </c:pt>
                <c:pt idx="3154">
                  <c:v>0.38</c:v>
                </c:pt>
                <c:pt idx="3155">
                  <c:v>0.39</c:v>
                </c:pt>
                <c:pt idx="3156">
                  <c:v>0.64</c:v>
                </c:pt>
                <c:pt idx="3157">
                  <c:v>0.77</c:v>
                </c:pt>
                <c:pt idx="3158">
                  <c:v>0.85</c:v>
                </c:pt>
                <c:pt idx="3159">
                  <c:v>0.69</c:v>
                </c:pt>
                <c:pt idx="3160">
                  <c:v>0.75</c:v>
                </c:pt>
                <c:pt idx="3161">
                  <c:v>0.51</c:v>
                </c:pt>
                <c:pt idx="3162">
                  <c:v>0.93</c:v>
                </c:pt>
                <c:pt idx="3163">
                  <c:v>0.52</c:v>
                </c:pt>
                <c:pt idx="3164">
                  <c:v>0.81</c:v>
                </c:pt>
                <c:pt idx="3165">
                  <c:v>0.63</c:v>
                </c:pt>
                <c:pt idx="3166">
                  <c:v>0.66</c:v>
                </c:pt>
                <c:pt idx="3167">
                  <c:v>0.76</c:v>
                </c:pt>
                <c:pt idx="3168">
                  <c:v>0.4</c:v>
                </c:pt>
                <c:pt idx="3169">
                  <c:v>0.81</c:v>
                </c:pt>
                <c:pt idx="3170">
                  <c:v>0.35</c:v>
                </c:pt>
                <c:pt idx="3171">
                  <c:v>0.43</c:v>
                </c:pt>
                <c:pt idx="3172">
                  <c:v>0.75</c:v>
                </c:pt>
                <c:pt idx="3173">
                  <c:v>0.85</c:v>
                </c:pt>
                <c:pt idx="3174">
                  <c:v>0.94</c:v>
                </c:pt>
                <c:pt idx="3175">
                  <c:v>0.53</c:v>
                </c:pt>
                <c:pt idx="3176">
                  <c:v>0.5</c:v>
                </c:pt>
                <c:pt idx="3177">
                  <c:v>0.74</c:v>
                </c:pt>
                <c:pt idx="3178">
                  <c:v>0.73</c:v>
                </c:pt>
                <c:pt idx="3179">
                  <c:v>0.54</c:v>
                </c:pt>
                <c:pt idx="3180">
                  <c:v>0.72</c:v>
                </c:pt>
                <c:pt idx="3181">
                  <c:v>0.91</c:v>
                </c:pt>
                <c:pt idx="3182">
                  <c:v>0.39</c:v>
                </c:pt>
                <c:pt idx="3183">
                  <c:v>0.81</c:v>
                </c:pt>
                <c:pt idx="3184">
                  <c:v>0.81</c:v>
                </c:pt>
                <c:pt idx="3185">
                  <c:v>0.36</c:v>
                </c:pt>
                <c:pt idx="3186">
                  <c:v>0.84</c:v>
                </c:pt>
                <c:pt idx="3187">
                  <c:v>0.85</c:v>
                </c:pt>
                <c:pt idx="3188">
                  <c:v>0.89</c:v>
                </c:pt>
                <c:pt idx="3189">
                  <c:v>0.83</c:v>
                </c:pt>
                <c:pt idx="3190">
                  <c:v>0.63</c:v>
                </c:pt>
                <c:pt idx="3191">
                  <c:v>0.93</c:v>
                </c:pt>
                <c:pt idx="3192">
                  <c:v>0.54</c:v>
                </c:pt>
                <c:pt idx="3193">
                  <c:v>0.94</c:v>
                </c:pt>
                <c:pt idx="3194">
                  <c:v>0.87</c:v>
                </c:pt>
                <c:pt idx="3195">
                  <c:v>0.56000000000000005</c:v>
                </c:pt>
                <c:pt idx="3196">
                  <c:v>0.65</c:v>
                </c:pt>
                <c:pt idx="3197">
                  <c:v>0.7</c:v>
                </c:pt>
                <c:pt idx="3198">
                  <c:v>0.38</c:v>
                </c:pt>
                <c:pt idx="3199">
                  <c:v>0.57999999999999996</c:v>
                </c:pt>
                <c:pt idx="3200">
                  <c:v>0.47</c:v>
                </c:pt>
                <c:pt idx="3201">
                  <c:v>0.41</c:v>
                </c:pt>
                <c:pt idx="3202">
                  <c:v>0.6</c:v>
                </c:pt>
                <c:pt idx="3203">
                  <c:v>0.47</c:v>
                </c:pt>
                <c:pt idx="3204">
                  <c:v>0.73</c:v>
                </c:pt>
                <c:pt idx="3205">
                  <c:v>0.76</c:v>
                </c:pt>
                <c:pt idx="3206">
                  <c:v>0.93</c:v>
                </c:pt>
                <c:pt idx="3207">
                  <c:v>0.88</c:v>
                </c:pt>
                <c:pt idx="3208">
                  <c:v>0.74</c:v>
                </c:pt>
                <c:pt idx="3209">
                  <c:v>0.86</c:v>
                </c:pt>
                <c:pt idx="3210">
                  <c:v>0.57999999999999996</c:v>
                </c:pt>
                <c:pt idx="3211">
                  <c:v>0.35</c:v>
                </c:pt>
                <c:pt idx="3212">
                  <c:v>0.56000000000000005</c:v>
                </c:pt>
                <c:pt idx="3213">
                  <c:v>0.56000000000000005</c:v>
                </c:pt>
                <c:pt idx="3214">
                  <c:v>0.79</c:v>
                </c:pt>
                <c:pt idx="3215">
                  <c:v>0.6</c:v>
                </c:pt>
                <c:pt idx="3216">
                  <c:v>0.83</c:v>
                </c:pt>
                <c:pt idx="3217">
                  <c:v>0.59</c:v>
                </c:pt>
                <c:pt idx="3218">
                  <c:v>0.54</c:v>
                </c:pt>
                <c:pt idx="3219">
                  <c:v>0.59</c:v>
                </c:pt>
                <c:pt idx="3220">
                  <c:v>0.62</c:v>
                </c:pt>
                <c:pt idx="3221">
                  <c:v>0.63</c:v>
                </c:pt>
                <c:pt idx="3222">
                  <c:v>0.66</c:v>
                </c:pt>
                <c:pt idx="3223">
                  <c:v>0.91</c:v>
                </c:pt>
                <c:pt idx="3224">
                  <c:v>0.69</c:v>
                </c:pt>
                <c:pt idx="3225">
                  <c:v>0.38</c:v>
                </c:pt>
                <c:pt idx="3226">
                  <c:v>0.53</c:v>
                </c:pt>
                <c:pt idx="3227">
                  <c:v>0.63</c:v>
                </c:pt>
                <c:pt idx="3228">
                  <c:v>0.7</c:v>
                </c:pt>
                <c:pt idx="3229">
                  <c:v>0.91</c:v>
                </c:pt>
                <c:pt idx="3230">
                  <c:v>0.97</c:v>
                </c:pt>
                <c:pt idx="3231">
                  <c:v>0.93</c:v>
                </c:pt>
                <c:pt idx="3232">
                  <c:v>0.92</c:v>
                </c:pt>
                <c:pt idx="3233">
                  <c:v>0.93</c:v>
                </c:pt>
                <c:pt idx="3234">
                  <c:v>0.77</c:v>
                </c:pt>
                <c:pt idx="3235">
                  <c:v>0.71</c:v>
                </c:pt>
                <c:pt idx="3236">
                  <c:v>0.65</c:v>
                </c:pt>
                <c:pt idx="3237">
                  <c:v>0.92</c:v>
                </c:pt>
                <c:pt idx="3238">
                  <c:v>0.81</c:v>
                </c:pt>
                <c:pt idx="3239">
                  <c:v>0.52</c:v>
                </c:pt>
                <c:pt idx="3240">
                  <c:v>0.97</c:v>
                </c:pt>
                <c:pt idx="3241">
                  <c:v>0.71</c:v>
                </c:pt>
                <c:pt idx="3242">
                  <c:v>0.74</c:v>
                </c:pt>
                <c:pt idx="3243">
                  <c:v>0.62</c:v>
                </c:pt>
                <c:pt idx="3244">
                  <c:v>0.57999999999999996</c:v>
                </c:pt>
                <c:pt idx="3245">
                  <c:v>0.43</c:v>
                </c:pt>
                <c:pt idx="3246">
                  <c:v>0.56999999999999995</c:v>
                </c:pt>
                <c:pt idx="3247">
                  <c:v>0.48</c:v>
                </c:pt>
                <c:pt idx="3248">
                  <c:v>0.44</c:v>
                </c:pt>
                <c:pt idx="3249">
                  <c:v>0.51</c:v>
                </c:pt>
                <c:pt idx="3250">
                  <c:v>0.67</c:v>
                </c:pt>
                <c:pt idx="3251">
                  <c:v>0.6</c:v>
                </c:pt>
                <c:pt idx="3252">
                  <c:v>0.56000000000000005</c:v>
                </c:pt>
                <c:pt idx="3253">
                  <c:v>0.51</c:v>
                </c:pt>
                <c:pt idx="3254">
                  <c:v>0.81</c:v>
                </c:pt>
                <c:pt idx="3255">
                  <c:v>0.73</c:v>
                </c:pt>
                <c:pt idx="3256">
                  <c:v>0.95</c:v>
                </c:pt>
                <c:pt idx="3257">
                  <c:v>0.76</c:v>
                </c:pt>
                <c:pt idx="3258">
                  <c:v>0.37</c:v>
                </c:pt>
                <c:pt idx="3259">
                  <c:v>0.5</c:v>
                </c:pt>
                <c:pt idx="3260">
                  <c:v>0.92</c:v>
                </c:pt>
                <c:pt idx="3261">
                  <c:v>0.91</c:v>
                </c:pt>
                <c:pt idx="3262">
                  <c:v>0.68</c:v>
                </c:pt>
                <c:pt idx="3263">
                  <c:v>0.73</c:v>
                </c:pt>
                <c:pt idx="3264">
                  <c:v>0.76</c:v>
                </c:pt>
                <c:pt idx="3265">
                  <c:v>0.62</c:v>
                </c:pt>
                <c:pt idx="3266">
                  <c:v>0.68</c:v>
                </c:pt>
                <c:pt idx="3267">
                  <c:v>0.7</c:v>
                </c:pt>
                <c:pt idx="3268">
                  <c:v>0.9</c:v>
                </c:pt>
                <c:pt idx="3269">
                  <c:v>0.34</c:v>
                </c:pt>
                <c:pt idx="3270">
                  <c:v>0.51</c:v>
                </c:pt>
                <c:pt idx="3271">
                  <c:v>0.97</c:v>
                </c:pt>
                <c:pt idx="3272">
                  <c:v>0.55000000000000004</c:v>
                </c:pt>
                <c:pt idx="3273">
                  <c:v>0.5</c:v>
                </c:pt>
                <c:pt idx="3274">
                  <c:v>0.61</c:v>
                </c:pt>
                <c:pt idx="3275">
                  <c:v>0.84</c:v>
                </c:pt>
                <c:pt idx="3276">
                  <c:v>0.84</c:v>
                </c:pt>
                <c:pt idx="3277">
                  <c:v>0.71</c:v>
                </c:pt>
                <c:pt idx="3278">
                  <c:v>0.71</c:v>
                </c:pt>
                <c:pt idx="3279">
                  <c:v>0.7</c:v>
                </c:pt>
                <c:pt idx="3280">
                  <c:v>0.98</c:v>
                </c:pt>
                <c:pt idx="3281">
                  <c:v>0.51</c:v>
                </c:pt>
                <c:pt idx="3282">
                  <c:v>0.38</c:v>
                </c:pt>
                <c:pt idx="3283">
                  <c:v>0.45</c:v>
                </c:pt>
                <c:pt idx="3284">
                  <c:v>0.94</c:v>
                </c:pt>
                <c:pt idx="3285">
                  <c:v>0.88</c:v>
                </c:pt>
                <c:pt idx="3286">
                  <c:v>0.79</c:v>
                </c:pt>
                <c:pt idx="3287">
                  <c:v>0.75</c:v>
                </c:pt>
                <c:pt idx="3288">
                  <c:v>0.56000000000000005</c:v>
                </c:pt>
                <c:pt idx="3289">
                  <c:v>0.64</c:v>
                </c:pt>
                <c:pt idx="3290">
                  <c:v>0.56999999999999995</c:v>
                </c:pt>
                <c:pt idx="3291">
                  <c:v>0.98</c:v>
                </c:pt>
                <c:pt idx="3292">
                  <c:v>0.48</c:v>
                </c:pt>
                <c:pt idx="3293">
                  <c:v>0.4</c:v>
                </c:pt>
                <c:pt idx="3294">
                  <c:v>0.48</c:v>
                </c:pt>
                <c:pt idx="3295">
                  <c:v>0.97</c:v>
                </c:pt>
                <c:pt idx="3296">
                  <c:v>0.44</c:v>
                </c:pt>
                <c:pt idx="3297">
                  <c:v>0.95</c:v>
                </c:pt>
                <c:pt idx="3298">
                  <c:v>0.5</c:v>
                </c:pt>
                <c:pt idx="3299">
                  <c:v>0.36</c:v>
                </c:pt>
                <c:pt idx="3300">
                  <c:v>0.46</c:v>
                </c:pt>
                <c:pt idx="3301">
                  <c:v>0.61</c:v>
                </c:pt>
                <c:pt idx="3302">
                  <c:v>0.65</c:v>
                </c:pt>
                <c:pt idx="3303">
                  <c:v>0.63</c:v>
                </c:pt>
                <c:pt idx="3304">
                  <c:v>0.76</c:v>
                </c:pt>
                <c:pt idx="3305">
                  <c:v>0.42</c:v>
                </c:pt>
                <c:pt idx="3306">
                  <c:v>0.92</c:v>
                </c:pt>
                <c:pt idx="3307">
                  <c:v>0.91</c:v>
                </c:pt>
                <c:pt idx="3308">
                  <c:v>0.86</c:v>
                </c:pt>
                <c:pt idx="3309">
                  <c:v>0.56999999999999995</c:v>
                </c:pt>
                <c:pt idx="3310">
                  <c:v>0.84</c:v>
                </c:pt>
                <c:pt idx="3311">
                  <c:v>0.45</c:v>
                </c:pt>
                <c:pt idx="3312">
                  <c:v>0.74</c:v>
                </c:pt>
                <c:pt idx="3313">
                  <c:v>0.69</c:v>
                </c:pt>
                <c:pt idx="3314">
                  <c:v>0.5</c:v>
                </c:pt>
                <c:pt idx="3315">
                  <c:v>0.61</c:v>
                </c:pt>
                <c:pt idx="3316">
                  <c:v>0.36</c:v>
                </c:pt>
                <c:pt idx="3317">
                  <c:v>0.72</c:v>
                </c:pt>
                <c:pt idx="3318">
                  <c:v>0.87</c:v>
                </c:pt>
                <c:pt idx="3319">
                  <c:v>0.94</c:v>
                </c:pt>
                <c:pt idx="3320">
                  <c:v>0.66</c:v>
                </c:pt>
                <c:pt idx="3321">
                  <c:v>0.81</c:v>
                </c:pt>
                <c:pt idx="3322">
                  <c:v>0.34</c:v>
                </c:pt>
                <c:pt idx="3323">
                  <c:v>0.73</c:v>
                </c:pt>
                <c:pt idx="3324">
                  <c:v>0.91</c:v>
                </c:pt>
                <c:pt idx="3325">
                  <c:v>0.98</c:v>
                </c:pt>
                <c:pt idx="3326">
                  <c:v>0.4</c:v>
                </c:pt>
                <c:pt idx="3327">
                  <c:v>0.97</c:v>
                </c:pt>
                <c:pt idx="3328">
                  <c:v>0.86</c:v>
                </c:pt>
                <c:pt idx="3329">
                  <c:v>0.62</c:v>
                </c:pt>
                <c:pt idx="3330">
                  <c:v>0.78</c:v>
                </c:pt>
                <c:pt idx="3331">
                  <c:v>0.56000000000000005</c:v>
                </c:pt>
                <c:pt idx="3332">
                  <c:v>0.72</c:v>
                </c:pt>
                <c:pt idx="3333">
                  <c:v>0.52</c:v>
                </c:pt>
                <c:pt idx="3334">
                  <c:v>0.69</c:v>
                </c:pt>
                <c:pt idx="3335">
                  <c:v>0.75</c:v>
                </c:pt>
                <c:pt idx="3336">
                  <c:v>0.74</c:v>
                </c:pt>
                <c:pt idx="3337">
                  <c:v>0.95</c:v>
                </c:pt>
                <c:pt idx="3338">
                  <c:v>0.72</c:v>
                </c:pt>
                <c:pt idx="3339">
                  <c:v>0.47</c:v>
                </c:pt>
                <c:pt idx="3340">
                  <c:v>0.68</c:v>
                </c:pt>
                <c:pt idx="3341">
                  <c:v>0.34</c:v>
                </c:pt>
                <c:pt idx="3342">
                  <c:v>0.99</c:v>
                </c:pt>
                <c:pt idx="3343">
                  <c:v>0.65</c:v>
                </c:pt>
                <c:pt idx="3344">
                  <c:v>0.95</c:v>
                </c:pt>
                <c:pt idx="3345">
                  <c:v>0.95</c:v>
                </c:pt>
                <c:pt idx="3346">
                  <c:v>0.98</c:v>
                </c:pt>
                <c:pt idx="3347">
                  <c:v>0.71</c:v>
                </c:pt>
                <c:pt idx="3348">
                  <c:v>0.47</c:v>
                </c:pt>
                <c:pt idx="3349">
                  <c:v>0.82</c:v>
                </c:pt>
                <c:pt idx="3350">
                  <c:v>0.66</c:v>
                </c:pt>
                <c:pt idx="3351">
                  <c:v>0.98</c:v>
                </c:pt>
                <c:pt idx="3352">
                  <c:v>0.74</c:v>
                </c:pt>
                <c:pt idx="3353">
                  <c:v>0.54</c:v>
                </c:pt>
                <c:pt idx="3354">
                  <c:v>0.43</c:v>
                </c:pt>
                <c:pt idx="3355">
                  <c:v>0.94</c:v>
                </c:pt>
                <c:pt idx="3356">
                  <c:v>0.63</c:v>
                </c:pt>
                <c:pt idx="3357">
                  <c:v>0.56000000000000005</c:v>
                </c:pt>
                <c:pt idx="3358">
                  <c:v>0.64</c:v>
                </c:pt>
                <c:pt idx="3359">
                  <c:v>0.4</c:v>
                </c:pt>
                <c:pt idx="3360">
                  <c:v>0.8</c:v>
                </c:pt>
                <c:pt idx="3361">
                  <c:v>0.51</c:v>
                </c:pt>
                <c:pt idx="3362">
                  <c:v>0.88</c:v>
                </c:pt>
                <c:pt idx="3363">
                  <c:v>0.56000000000000005</c:v>
                </c:pt>
                <c:pt idx="3364">
                  <c:v>0.42</c:v>
                </c:pt>
                <c:pt idx="3365">
                  <c:v>0.42</c:v>
                </c:pt>
                <c:pt idx="3366">
                  <c:v>0.94</c:v>
                </c:pt>
                <c:pt idx="3367">
                  <c:v>0.61</c:v>
                </c:pt>
                <c:pt idx="3368">
                  <c:v>0.37</c:v>
                </c:pt>
                <c:pt idx="3369">
                  <c:v>0.48</c:v>
                </c:pt>
                <c:pt idx="3370">
                  <c:v>0.96</c:v>
                </c:pt>
                <c:pt idx="3371">
                  <c:v>0.81</c:v>
                </c:pt>
                <c:pt idx="3372">
                  <c:v>0.6</c:v>
                </c:pt>
                <c:pt idx="3373">
                  <c:v>0.75</c:v>
                </c:pt>
                <c:pt idx="3374">
                  <c:v>0.6</c:v>
                </c:pt>
                <c:pt idx="3375">
                  <c:v>0.54</c:v>
                </c:pt>
                <c:pt idx="3376">
                  <c:v>0.9</c:v>
                </c:pt>
                <c:pt idx="3377">
                  <c:v>0.65</c:v>
                </c:pt>
                <c:pt idx="3378">
                  <c:v>0.65</c:v>
                </c:pt>
                <c:pt idx="3379">
                  <c:v>0.9</c:v>
                </c:pt>
                <c:pt idx="3380">
                  <c:v>0.95</c:v>
                </c:pt>
                <c:pt idx="3381">
                  <c:v>0.69</c:v>
                </c:pt>
                <c:pt idx="3382">
                  <c:v>0.88</c:v>
                </c:pt>
                <c:pt idx="3383">
                  <c:v>0.72</c:v>
                </c:pt>
                <c:pt idx="3384">
                  <c:v>0.5</c:v>
                </c:pt>
                <c:pt idx="3385">
                  <c:v>0.45</c:v>
                </c:pt>
                <c:pt idx="3386">
                  <c:v>0.8</c:v>
                </c:pt>
                <c:pt idx="3387">
                  <c:v>0.72</c:v>
                </c:pt>
                <c:pt idx="3388">
                  <c:v>0.67</c:v>
                </c:pt>
                <c:pt idx="3389">
                  <c:v>0.85</c:v>
                </c:pt>
                <c:pt idx="3390">
                  <c:v>0.59</c:v>
                </c:pt>
                <c:pt idx="3391">
                  <c:v>0.63</c:v>
                </c:pt>
                <c:pt idx="3392">
                  <c:v>0.65</c:v>
                </c:pt>
                <c:pt idx="3393">
                  <c:v>0.5</c:v>
                </c:pt>
                <c:pt idx="3394">
                  <c:v>0.63</c:v>
                </c:pt>
                <c:pt idx="3395">
                  <c:v>0.98</c:v>
                </c:pt>
                <c:pt idx="3396">
                  <c:v>0.39</c:v>
                </c:pt>
                <c:pt idx="3397">
                  <c:v>0.97</c:v>
                </c:pt>
                <c:pt idx="3398">
                  <c:v>0.61</c:v>
                </c:pt>
                <c:pt idx="3399">
                  <c:v>0.86</c:v>
                </c:pt>
                <c:pt idx="3400">
                  <c:v>0.39</c:v>
                </c:pt>
                <c:pt idx="3401">
                  <c:v>0.85</c:v>
                </c:pt>
                <c:pt idx="3402">
                  <c:v>0.46</c:v>
                </c:pt>
                <c:pt idx="3403">
                  <c:v>0.61</c:v>
                </c:pt>
                <c:pt idx="3404">
                  <c:v>0.7</c:v>
                </c:pt>
                <c:pt idx="3405">
                  <c:v>0.74</c:v>
                </c:pt>
                <c:pt idx="3406">
                  <c:v>0.51</c:v>
                </c:pt>
                <c:pt idx="3407">
                  <c:v>0.39</c:v>
                </c:pt>
                <c:pt idx="3408">
                  <c:v>0.94</c:v>
                </c:pt>
                <c:pt idx="3409">
                  <c:v>0.59</c:v>
                </c:pt>
                <c:pt idx="3410">
                  <c:v>0.6</c:v>
                </c:pt>
                <c:pt idx="3411">
                  <c:v>0.56999999999999995</c:v>
                </c:pt>
                <c:pt idx="3412">
                  <c:v>0.93</c:v>
                </c:pt>
                <c:pt idx="3413">
                  <c:v>0.59</c:v>
                </c:pt>
                <c:pt idx="3414">
                  <c:v>0.97</c:v>
                </c:pt>
                <c:pt idx="3415">
                  <c:v>0.73</c:v>
                </c:pt>
                <c:pt idx="3416">
                  <c:v>0.38</c:v>
                </c:pt>
                <c:pt idx="3417">
                  <c:v>0.37</c:v>
                </c:pt>
                <c:pt idx="3418">
                  <c:v>0.85</c:v>
                </c:pt>
                <c:pt idx="3419">
                  <c:v>0.92</c:v>
                </c:pt>
                <c:pt idx="3420">
                  <c:v>0.8</c:v>
                </c:pt>
                <c:pt idx="3421">
                  <c:v>0.49</c:v>
                </c:pt>
                <c:pt idx="3422">
                  <c:v>0.68</c:v>
                </c:pt>
                <c:pt idx="3423">
                  <c:v>0.83</c:v>
                </c:pt>
                <c:pt idx="3424">
                  <c:v>0.85</c:v>
                </c:pt>
                <c:pt idx="3425">
                  <c:v>0.81</c:v>
                </c:pt>
                <c:pt idx="3426">
                  <c:v>0.68</c:v>
                </c:pt>
                <c:pt idx="3427">
                  <c:v>0.59</c:v>
                </c:pt>
                <c:pt idx="3428">
                  <c:v>0.96</c:v>
                </c:pt>
                <c:pt idx="3429">
                  <c:v>0.97</c:v>
                </c:pt>
                <c:pt idx="3430">
                  <c:v>0.6</c:v>
                </c:pt>
                <c:pt idx="3431">
                  <c:v>0.39</c:v>
                </c:pt>
                <c:pt idx="3432">
                  <c:v>0.49</c:v>
                </c:pt>
                <c:pt idx="3433">
                  <c:v>0.82</c:v>
                </c:pt>
                <c:pt idx="3434">
                  <c:v>0.97</c:v>
                </c:pt>
                <c:pt idx="3435">
                  <c:v>0.68</c:v>
                </c:pt>
                <c:pt idx="3436">
                  <c:v>0.86</c:v>
                </c:pt>
                <c:pt idx="3437">
                  <c:v>0.45</c:v>
                </c:pt>
                <c:pt idx="3438">
                  <c:v>0.63</c:v>
                </c:pt>
                <c:pt idx="3439">
                  <c:v>0.5</c:v>
                </c:pt>
                <c:pt idx="3440">
                  <c:v>0.56999999999999995</c:v>
                </c:pt>
                <c:pt idx="3441">
                  <c:v>0.51</c:v>
                </c:pt>
                <c:pt idx="3442">
                  <c:v>0.42</c:v>
                </c:pt>
                <c:pt idx="3443">
                  <c:v>0.69</c:v>
                </c:pt>
                <c:pt idx="3444">
                  <c:v>0.6</c:v>
                </c:pt>
                <c:pt idx="3445">
                  <c:v>0.62</c:v>
                </c:pt>
                <c:pt idx="3446">
                  <c:v>0.61</c:v>
                </c:pt>
                <c:pt idx="3447">
                  <c:v>0.87</c:v>
                </c:pt>
                <c:pt idx="3448">
                  <c:v>0.97</c:v>
                </c:pt>
                <c:pt idx="3449">
                  <c:v>0.54</c:v>
                </c:pt>
                <c:pt idx="3450">
                  <c:v>0.64</c:v>
                </c:pt>
                <c:pt idx="3451">
                  <c:v>0.44</c:v>
                </c:pt>
                <c:pt idx="3452">
                  <c:v>0.93</c:v>
                </c:pt>
                <c:pt idx="3453">
                  <c:v>0.55000000000000004</c:v>
                </c:pt>
                <c:pt idx="3454">
                  <c:v>0.54</c:v>
                </c:pt>
                <c:pt idx="3455">
                  <c:v>0.55000000000000004</c:v>
                </c:pt>
                <c:pt idx="3456">
                  <c:v>0.49</c:v>
                </c:pt>
                <c:pt idx="3457">
                  <c:v>0.59</c:v>
                </c:pt>
                <c:pt idx="3458">
                  <c:v>0.52</c:v>
                </c:pt>
                <c:pt idx="3459">
                  <c:v>0.82</c:v>
                </c:pt>
                <c:pt idx="3460">
                  <c:v>0.97</c:v>
                </c:pt>
                <c:pt idx="3461">
                  <c:v>0.41</c:v>
                </c:pt>
                <c:pt idx="3462">
                  <c:v>0.65</c:v>
                </c:pt>
                <c:pt idx="3463">
                  <c:v>0.49</c:v>
                </c:pt>
                <c:pt idx="3464">
                  <c:v>0.95</c:v>
                </c:pt>
                <c:pt idx="3465">
                  <c:v>0.65</c:v>
                </c:pt>
                <c:pt idx="3466">
                  <c:v>0.6</c:v>
                </c:pt>
                <c:pt idx="3467">
                  <c:v>0.83</c:v>
                </c:pt>
                <c:pt idx="3468">
                  <c:v>0.4</c:v>
                </c:pt>
                <c:pt idx="3469">
                  <c:v>0.77</c:v>
                </c:pt>
                <c:pt idx="3470">
                  <c:v>0.66</c:v>
                </c:pt>
                <c:pt idx="3471">
                  <c:v>0.92</c:v>
                </c:pt>
                <c:pt idx="3472">
                  <c:v>0.91</c:v>
                </c:pt>
                <c:pt idx="3473">
                  <c:v>0.54</c:v>
                </c:pt>
                <c:pt idx="3474">
                  <c:v>0.89</c:v>
                </c:pt>
                <c:pt idx="3475">
                  <c:v>0.73</c:v>
                </c:pt>
                <c:pt idx="3476">
                  <c:v>0.89</c:v>
                </c:pt>
                <c:pt idx="3477">
                  <c:v>0.94</c:v>
                </c:pt>
                <c:pt idx="3478">
                  <c:v>0.63</c:v>
                </c:pt>
                <c:pt idx="3479">
                  <c:v>0.81</c:v>
                </c:pt>
                <c:pt idx="3480">
                  <c:v>0.42</c:v>
                </c:pt>
                <c:pt idx="3481">
                  <c:v>0.79</c:v>
                </c:pt>
                <c:pt idx="3482">
                  <c:v>0.73</c:v>
                </c:pt>
                <c:pt idx="3483">
                  <c:v>0.93</c:v>
                </c:pt>
                <c:pt idx="3484">
                  <c:v>0.49</c:v>
                </c:pt>
                <c:pt idx="3485">
                  <c:v>0.83</c:v>
                </c:pt>
                <c:pt idx="3486">
                  <c:v>0.57999999999999996</c:v>
                </c:pt>
                <c:pt idx="3487">
                  <c:v>0.64</c:v>
                </c:pt>
                <c:pt idx="3488">
                  <c:v>0.48</c:v>
                </c:pt>
                <c:pt idx="3489">
                  <c:v>0.79</c:v>
                </c:pt>
                <c:pt idx="3490">
                  <c:v>0.92</c:v>
                </c:pt>
                <c:pt idx="3491">
                  <c:v>0.93</c:v>
                </c:pt>
                <c:pt idx="3492">
                  <c:v>0.85</c:v>
                </c:pt>
                <c:pt idx="3493">
                  <c:v>0.72</c:v>
                </c:pt>
                <c:pt idx="3494">
                  <c:v>0.96</c:v>
                </c:pt>
                <c:pt idx="3495">
                  <c:v>0.77</c:v>
                </c:pt>
                <c:pt idx="3496">
                  <c:v>0.6</c:v>
                </c:pt>
                <c:pt idx="3497">
                  <c:v>0.96</c:v>
                </c:pt>
                <c:pt idx="3498">
                  <c:v>0.82</c:v>
                </c:pt>
                <c:pt idx="3499">
                  <c:v>0.65</c:v>
                </c:pt>
                <c:pt idx="3500">
                  <c:v>0.35</c:v>
                </c:pt>
                <c:pt idx="3501">
                  <c:v>2.4</c:v>
                </c:pt>
                <c:pt idx="3502">
                  <c:v>2.84</c:v>
                </c:pt>
                <c:pt idx="3503">
                  <c:v>5.66</c:v>
                </c:pt>
                <c:pt idx="3504">
                  <c:v>2.92</c:v>
                </c:pt>
                <c:pt idx="3505">
                  <c:v>5.32</c:v>
                </c:pt>
                <c:pt idx="3506">
                  <c:v>3.34</c:v>
                </c:pt>
                <c:pt idx="3507">
                  <c:v>6.14</c:v>
                </c:pt>
                <c:pt idx="3508">
                  <c:v>2.79</c:v>
                </c:pt>
                <c:pt idx="3509">
                  <c:v>5.66</c:v>
                </c:pt>
                <c:pt idx="3510">
                  <c:v>5.81</c:v>
                </c:pt>
                <c:pt idx="3511">
                  <c:v>5.13</c:v>
                </c:pt>
                <c:pt idx="3512">
                  <c:v>4.9800000000000004</c:v>
                </c:pt>
                <c:pt idx="3513">
                  <c:v>3.28</c:v>
                </c:pt>
                <c:pt idx="3514">
                  <c:v>2.69</c:v>
                </c:pt>
                <c:pt idx="3515">
                  <c:v>3.5</c:v>
                </c:pt>
                <c:pt idx="3516">
                  <c:v>2.17</c:v>
                </c:pt>
                <c:pt idx="3517">
                  <c:v>4.6900000000000004</c:v>
                </c:pt>
                <c:pt idx="3518">
                  <c:v>3.74</c:v>
                </c:pt>
                <c:pt idx="3519">
                  <c:v>3.73</c:v>
                </c:pt>
                <c:pt idx="3520">
                  <c:v>5.89</c:v>
                </c:pt>
                <c:pt idx="3521">
                  <c:v>2.89</c:v>
                </c:pt>
                <c:pt idx="3522">
                  <c:v>5.87</c:v>
                </c:pt>
                <c:pt idx="3523">
                  <c:v>3.33</c:v>
                </c:pt>
                <c:pt idx="3524">
                  <c:v>2.13</c:v>
                </c:pt>
                <c:pt idx="3525">
                  <c:v>4.55</c:v>
                </c:pt>
                <c:pt idx="3526">
                  <c:v>5.53</c:v>
                </c:pt>
                <c:pt idx="3527">
                  <c:v>5.36</c:v>
                </c:pt>
                <c:pt idx="3528">
                  <c:v>2.41</c:v>
                </c:pt>
                <c:pt idx="3529">
                  <c:v>6.13</c:v>
                </c:pt>
                <c:pt idx="3530">
                  <c:v>2.19</c:v>
                </c:pt>
                <c:pt idx="3531">
                  <c:v>4.5199999999999996</c:v>
                </c:pt>
                <c:pt idx="3532">
                  <c:v>2.7</c:v>
                </c:pt>
                <c:pt idx="3533">
                  <c:v>2.92</c:v>
                </c:pt>
                <c:pt idx="3534">
                  <c:v>2.52</c:v>
                </c:pt>
                <c:pt idx="3535">
                  <c:v>3.69</c:v>
                </c:pt>
                <c:pt idx="3536">
                  <c:v>5.7</c:v>
                </c:pt>
                <c:pt idx="3537">
                  <c:v>4.5199999999999996</c:v>
                </c:pt>
                <c:pt idx="3538">
                  <c:v>4.38</c:v>
                </c:pt>
                <c:pt idx="3539">
                  <c:v>2.98</c:v>
                </c:pt>
                <c:pt idx="3540">
                  <c:v>4.17</c:v>
                </c:pt>
                <c:pt idx="3541">
                  <c:v>4.17</c:v>
                </c:pt>
                <c:pt idx="3542">
                  <c:v>6.24</c:v>
                </c:pt>
                <c:pt idx="3543">
                  <c:v>6.03</c:v>
                </c:pt>
                <c:pt idx="3544">
                  <c:v>4.8099999999999996</c:v>
                </c:pt>
                <c:pt idx="3545">
                  <c:v>4.74</c:v>
                </c:pt>
                <c:pt idx="3546">
                  <c:v>3.11</c:v>
                </c:pt>
                <c:pt idx="3547">
                  <c:v>2.33</c:v>
                </c:pt>
                <c:pt idx="3548">
                  <c:v>5.47</c:v>
                </c:pt>
                <c:pt idx="3549">
                  <c:v>5.41</c:v>
                </c:pt>
                <c:pt idx="3550">
                  <c:v>4.4800000000000004</c:v>
                </c:pt>
                <c:pt idx="3551">
                  <c:v>2.68</c:v>
                </c:pt>
                <c:pt idx="3552">
                  <c:v>4.04</c:v>
                </c:pt>
                <c:pt idx="3553">
                  <c:v>6.05</c:v>
                </c:pt>
                <c:pt idx="3554">
                  <c:v>4.88</c:v>
                </c:pt>
                <c:pt idx="3555">
                  <c:v>5.17</c:v>
                </c:pt>
                <c:pt idx="3556">
                  <c:v>2.4</c:v>
                </c:pt>
                <c:pt idx="3557">
                  <c:v>6.07</c:v>
                </c:pt>
                <c:pt idx="3558">
                  <c:v>4.7699999999999996</c:v>
                </c:pt>
                <c:pt idx="3559">
                  <c:v>6.16</c:v>
                </c:pt>
                <c:pt idx="3560">
                  <c:v>4.49</c:v>
                </c:pt>
                <c:pt idx="3561">
                  <c:v>4.9000000000000004</c:v>
                </c:pt>
                <c:pt idx="3562">
                  <c:v>2.85</c:v>
                </c:pt>
                <c:pt idx="3563">
                  <c:v>2.48</c:v>
                </c:pt>
                <c:pt idx="3564">
                  <c:v>5.14</c:v>
                </c:pt>
                <c:pt idx="3565">
                  <c:v>3.38</c:v>
                </c:pt>
                <c:pt idx="3566">
                  <c:v>2.65</c:v>
                </c:pt>
                <c:pt idx="3567">
                  <c:v>4.63</c:v>
                </c:pt>
                <c:pt idx="3568">
                  <c:v>4.6399999999999997</c:v>
                </c:pt>
                <c:pt idx="3569">
                  <c:v>2.58</c:v>
                </c:pt>
                <c:pt idx="3570">
                  <c:v>5.62</c:v>
                </c:pt>
                <c:pt idx="3571">
                  <c:v>6</c:v>
                </c:pt>
                <c:pt idx="3572">
                  <c:v>6.23</c:v>
                </c:pt>
                <c:pt idx="3573">
                  <c:v>4.12</c:v>
                </c:pt>
                <c:pt idx="3574">
                  <c:v>5.69</c:v>
                </c:pt>
                <c:pt idx="3575">
                  <c:v>5.41</c:v>
                </c:pt>
                <c:pt idx="3576">
                  <c:v>4.24</c:v>
                </c:pt>
                <c:pt idx="3577">
                  <c:v>2.95</c:v>
                </c:pt>
                <c:pt idx="3578">
                  <c:v>3.32</c:v>
                </c:pt>
                <c:pt idx="3579">
                  <c:v>3.74</c:v>
                </c:pt>
                <c:pt idx="3580">
                  <c:v>3.25</c:v>
                </c:pt>
                <c:pt idx="3581">
                  <c:v>5.53</c:v>
                </c:pt>
                <c:pt idx="3582">
                  <c:v>3.5</c:v>
                </c:pt>
                <c:pt idx="3583">
                  <c:v>2.2000000000000002</c:v>
                </c:pt>
                <c:pt idx="3584">
                  <c:v>3.55</c:v>
                </c:pt>
                <c:pt idx="3585">
                  <c:v>4.16</c:v>
                </c:pt>
                <c:pt idx="3586">
                  <c:v>3.63</c:v>
                </c:pt>
                <c:pt idx="3587">
                  <c:v>3.84</c:v>
                </c:pt>
                <c:pt idx="3588">
                  <c:v>3.81</c:v>
                </c:pt>
                <c:pt idx="3589">
                  <c:v>2.42</c:v>
                </c:pt>
                <c:pt idx="3590">
                  <c:v>5.44</c:v>
                </c:pt>
                <c:pt idx="3591">
                  <c:v>5.81</c:v>
                </c:pt>
                <c:pt idx="3592">
                  <c:v>5.62</c:v>
                </c:pt>
                <c:pt idx="3593">
                  <c:v>2.92</c:v>
                </c:pt>
                <c:pt idx="3594">
                  <c:v>5.48</c:v>
                </c:pt>
                <c:pt idx="3595">
                  <c:v>4.54</c:v>
                </c:pt>
                <c:pt idx="3596">
                  <c:v>4.22</c:v>
                </c:pt>
                <c:pt idx="3597">
                  <c:v>5.18</c:v>
                </c:pt>
                <c:pt idx="3598">
                  <c:v>2.4900000000000002</c:v>
                </c:pt>
                <c:pt idx="3599">
                  <c:v>3.13</c:v>
                </c:pt>
                <c:pt idx="3600">
                  <c:v>5.28</c:v>
                </c:pt>
                <c:pt idx="3601">
                  <c:v>5.39</c:v>
                </c:pt>
                <c:pt idx="3602">
                  <c:v>4.1500000000000004</c:v>
                </c:pt>
                <c:pt idx="3603">
                  <c:v>3.98</c:v>
                </c:pt>
                <c:pt idx="3604">
                  <c:v>4.49</c:v>
                </c:pt>
                <c:pt idx="3605">
                  <c:v>6.14</c:v>
                </c:pt>
                <c:pt idx="3606">
                  <c:v>4.45</c:v>
                </c:pt>
                <c:pt idx="3607">
                  <c:v>2.42</c:v>
                </c:pt>
                <c:pt idx="3608">
                  <c:v>3.41</c:v>
                </c:pt>
                <c:pt idx="3609">
                  <c:v>5.35</c:v>
                </c:pt>
                <c:pt idx="3610">
                  <c:v>5.12</c:v>
                </c:pt>
                <c:pt idx="3611">
                  <c:v>5.59</c:v>
                </c:pt>
                <c:pt idx="3612">
                  <c:v>3.26</c:v>
                </c:pt>
                <c:pt idx="3613">
                  <c:v>3.98</c:v>
                </c:pt>
                <c:pt idx="3614">
                  <c:v>5.79</c:v>
                </c:pt>
                <c:pt idx="3615">
                  <c:v>4.54</c:v>
                </c:pt>
                <c:pt idx="3616">
                  <c:v>6.12</c:v>
                </c:pt>
                <c:pt idx="3617">
                  <c:v>3.93</c:v>
                </c:pt>
                <c:pt idx="3618">
                  <c:v>2.39</c:v>
                </c:pt>
                <c:pt idx="3619">
                  <c:v>4.75</c:v>
                </c:pt>
                <c:pt idx="3620">
                  <c:v>4.72</c:v>
                </c:pt>
                <c:pt idx="3621">
                  <c:v>3.3</c:v>
                </c:pt>
                <c:pt idx="3622">
                  <c:v>4.3499999999999996</c:v>
                </c:pt>
                <c:pt idx="3623">
                  <c:v>2.61</c:v>
                </c:pt>
                <c:pt idx="3624">
                  <c:v>5.12</c:v>
                </c:pt>
                <c:pt idx="3625">
                  <c:v>6.2</c:v>
                </c:pt>
                <c:pt idx="3626">
                  <c:v>4.75</c:v>
                </c:pt>
                <c:pt idx="3627">
                  <c:v>3.97</c:v>
                </c:pt>
                <c:pt idx="3628">
                  <c:v>2.4900000000000002</c:v>
                </c:pt>
                <c:pt idx="3629">
                  <c:v>2.93</c:v>
                </c:pt>
                <c:pt idx="3630">
                  <c:v>2.25</c:v>
                </c:pt>
                <c:pt idx="3631">
                  <c:v>5.28</c:v>
                </c:pt>
                <c:pt idx="3632">
                  <c:v>5.22</c:v>
                </c:pt>
                <c:pt idx="3633">
                  <c:v>3.73</c:v>
                </c:pt>
                <c:pt idx="3634">
                  <c:v>3.61</c:v>
                </c:pt>
                <c:pt idx="3635">
                  <c:v>3.67</c:v>
                </c:pt>
                <c:pt idx="3636">
                  <c:v>6.15</c:v>
                </c:pt>
                <c:pt idx="3637">
                  <c:v>2.8</c:v>
                </c:pt>
                <c:pt idx="3638">
                  <c:v>2.67</c:v>
                </c:pt>
                <c:pt idx="3639">
                  <c:v>3.64</c:v>
                </c:pt>
                <c:pt idx="3640">
                  <c:v>3.92</c:v>
                </c:pt>
                <c:pt idx="3641">
                  <c:v>2.52</c:v>
                </c:pt>
                <c:pt idx="3642">
                  <c:v>4.22</c:v>
                </c:pt>
                <c:pt idx="3643">
                  <c:v>4.2699999999999996</c:v>
                </c:pt>
                <c:pt idx="3644">
                  <c:v>2.8</c:v>
                </c:pt>
                <c:pt idx="3645">
                  <c:v>5.07</c:v>
                </c:pt>
                <c:pt idx="3646">
                  <c:v>6</c:v>
                </c:pt>
                <c:pt idx="3647">
                  <c:v>6.15</c:v>
                </c:pt>
                <c:pt idx="3648">
                  <c:v>6.16</c:v>
                </c:pt>
                <c:pt idx="3649">
                  <c:v>3.9</c:v>
                </c:pt>
                <c:pt idx="3650">
                  <c:v>6.07</c:v>
                </c:pt>
                <c:pt idx="3651">
                  <c:v>5.86</c:v>
                </c:pt>
                <c:pt idx="3652">
                  <c:v>5.34</c:v>
                </c:pt>
                <c:pt idx="3653">
                  <c:v>3.31</c:v>
                </c:pt>
                <c:pt idx="3654">
                  <c:v>6.15</c:v>
                </c:pt>
                <c:pt idx="3655">
                  <c:v>4.03</c:v>
                </c:pt>
                <c:pt idx="3656">
                  <c:v>4.9800000000000004</c:v>
                </c:pt>
                <c:pt idx="3657">
                  <c:v>3.33</c:v>
                </c:pt>
                <c:pt idx="3658">
                  <c:v>3.01</c:v>
                </c:pt>
                <c:pt idx="3659">
                  <c:v>3.01</c:v>
                </c:pt>
                <c:pt idx="3660">
                  <c:v>5.15</c:v>
                </c:pt>
                <c:pt idx="3661">
                  <c:v>5.93</c:v>
                </c:pt>
                <c:pt idx="3662">
                  <c:v>5.41</c:v>
                </c:pt>
                <c:pt idx="3663">
                  <c:v>3.91</c:v>
                </c:pt>
                <c:pt idx="3664">
                  <c:v>5.43</c:v>
                </c:pt>
                <c:pt idx="3665">
                  <c:v>3.75</c:v>
                </c:pt>
                <c:pt idx="3666">
                  <c:v>2.85</c:v>
                </c:pt>
                <c:pt idx="3667">
                  <c:v>3.36</c:v>
                </c:pt>
                <c:pt idx="3668">
                  <c:v>5.85</c:v>
                </c:pt>
                <c:pt idx="3669">
                  <c:v>2.4</c:v>
                </c:pt>
                <c:pt idx="3670">
                  <c:v>5.9</c:v>
                </c:pt>
                <c:pt idx="3671">
                  <c:v>5.59</c:v>
                </c:pt>
                <c:pt idx="3672">
                  <c:v>2.89</c:v>
                </c:pt>
                <c:pt idx="3673">
                  <c:v>5.19</c:v>
                </c:pt>
                <c:pt idx="3674">
                  <c:v>4.1399999999999997</c:v>
                </c:pt>
                <c:pt idx="3675">
                  <c:v>3.38</c:v>
                </c:pt>
                <c:pt idx="3676">
                  <c:v>4.82</c:v>
                </c:pt>
                <c:pt idx="3677">
                  <c:v>2.16</c:v>
                </c:pt>
                <c:pt idx="3678">
                  <c:v>2.6</c:v>
                </c:pt>
                <c:pt idx="3679">
                  <c:v>2.67</c:v>
                </c:pt>
                <c:pt idx="3680">
                  <c:v>5.25</c:v>
                </c:pt>
                <c:pt idx="3681">
                  <c:v>5.15</c:v>
                </c:pt>
                <c:pt idx="3682">
                  <c:v>5.43</c:v>
                </c:pt>
                <c:pt idx="3683">
                  <c:v>3.23</c:v>
                </c:pt>
                <c:pt idx="3684">
                  <c:v>5.91</c:v>
                </c:pt>
                <c:pt idx="3685">
                  <c:v>4.9800000000000004</c:v>
                </c:pt>
                <c:pt idx="3686">
                  <c:v>3.45</c:v>
                </c:pt>
                <c:pt idx="3687">
                  <c:v>3.66</c:v>
                </c:pt>
                <c:pt idx="3688">
                  <c:v>2.4300000000000002</c:v>
                </c:pt>
                <c:pt idx="3689">
                  <c:v>6.05</c:v>
                </c:pt>
                <c:pt idx="3690">
                  <c:v>3.02</c:v>
                </c:pt>
                <c:pt idx="3691">
                  <c:v>2.39</c:v>
                </c:pt>
                <c:pt idx="3692">
                  <c:v>2.83</c:v>
                </c:pt>
                <c:pt idx="3693">
                  <c:v>3.28</c:v>
                </c:pt>
                <c:pt idx="3694">
                  <c:v>2.5299999999999998</c:v>
                </c:pt>
                <c:pt idx="3695">
                  <c:v>4.29</c:v>
                </c:pt>
                <c:pt idx="3696">
                  <c:v>4.47</c:v>
                </c:pt>
                <c:pt idx="3697">
                  <c:v>5.77</c:v>
                </c:pt>
                <c:pt idx="3698">
                  <c:v>4.92</c:v>
                </c:pt>
                <c:pt idx="3699">
                  <c:v>5.42</c:v>
                </c:pt>
                <c:pt idx="3700">
                  <c:v>5.13</c:v>
                </c:pt>
                <c:pt idx="3701">
                  <c:v>2.63</c:v>
                </c:pt>
                <c:pt idx="3702">
                  <c:v>4.0599999999999996</c:v>
                </c:pt>
                <c:pt idx="3703">
                  <c:v>2.85</c:v>
                </c:pt>
                <c:pt idx="3704">
                  <c:v>4.58</c:v>
                </c:pt>
                <c:pt idx="3705">
                  <c:v>3.86</c:v>
                </c:pt>
                <c:pt idx="3706">
                  <c:v>6.12</c:v>
                </c:pt>
                <c:pt idx="3707">
                  <c:v>5.78</c:v>
                </c:pt>
                <c:pt idx="3708">
                  <c:v>4.7300000000000004</c:v>
                </c:pt>
                <c:pt idx="3709">
                  <c:v>4.42</c:v>
                </c:pt>
                <c:pt idx="3710">
                  <c:v>6.15</c:v>
                </c:pt>
                <c:pt idx="3711">
                  <c:v>4.99</c:v>
                </c:pt>
                <c:pt idx="3712">
                  <c:v>3.89</c:v>
                </c:pt>
                <c:pt idx="3713">
                  <c:v>2.86</c:v>
                </c:pt>
                <c:pt idx="3714">
                  <c:v>2.82</c:v>
                </c:pt>
                <c:pt idx="3715">
                  <c:v>3.68</c:v>
                </c:pt>
                <c:pt idx="3716">
                  <c:v>5.73</c:v>
                </c:pt>
                <c:pt idx="3717">
                  <c:v>4.88</c:v>
                </c:pt>
                <c:pt idx="3718">
                  <c:v>5.13</c:v>
                </c:pt>
                <c:pt idx="3719">
                  <c:v>2.52</c:v>
                </c:pt>
                <c:pt idx="3720">
                  <c:v>3.7</c:v>
                </c:pt>
                <c:pt idx="3721">
                  <c:v>5.59</c:v>
                </c:pt>
                <c:pt idx="3722">
                  <c:v>6.02</c:v>
                </c:pt>
                <c:pt idx="3723">
                  <c:v>4.93</c:v>
                </c:pt>
                <c:pt idx="3724">
                  <c:v>2.69</c:v>
                </c:pt>
                <c:pt idx="3725">
                  <c:v>4.6500000000000004</c:v>
                </c:pt>
                <c:pt idx="3726">
                  <c:v>5.64</c:v>
                </c:pt>
                <c:pt idx="3727">
                  <c:v>4.76</c:v>
                </c:pt>
                <c:pt idx="3728">
                  <c:v>5.07</c:v>
                </c:pt>
                <c:pt idx="3729">
                  <c:v>2.81</c:v>
                </c:pt>
                <c:pt idx="3730">
                  <c:v>2.75</c:v>
                </c:pt>
                <c:pt idx="3731">
                  <c:v>5.54</c:v>
                </c:pt>
                <c:pt idx="3732">
                  <c:v>4.95</c:v>
                </c:pt>
                <c:pt idx="3733">
                  <c:v>3.76</c:v>
                </c:pt>
                <c:pt idx="3734">
                  <c:v>4.95</c:v>
                </c:pt>
                <c:pt idx="3735">
                  <c:v>2.72</c:v>
                </c:pt>
                <c:pt idx="3736">
                  <c:v>3.65</c:v>
                </c:pt>
                <c:pt idx="3737">
                  <c:v>2.9</c:v>
                </c:pt>
                <c:pt idx="3738">
                  <c:v>3.98</c:v>
                </c:pt>
                <c:pt idx="3739">
                  <c:v>4.66</c:v>
                </c:pt>
                <c:pt idx="3740">
                  <c:v>3.44</c:v>
                </c:pt>
                <c:pt idx="3741">
                  <c:v>4.47</c:v>
                </c:pt>
                <c:pt idx="3742">
                  <c:v>3.83</c:v>
                </c:pt>
                <c:pt idx="3743">
                  <c:v>5.41</c:v>
                </c:pt>
                <c:pt idx="3744">
                  <c:v>2.59</c:v>
                </c:pt>
                <c:pt idx="3745">
                  <c:v>5.09</c:v>
                </c:pt>
                <c:pt idx="3746">
                  <c:v>4.76</c:v>
                </c:pt>
                <c:pt idx="3747">
                  <c:v>6.08</c:v>
                </c:pt>
                <c:pt idx="3748">
                  <c:v>6.13</c:v>
                </c:pt>
                <c:pt idx="3749">
                  <c:v>3.65</c:v>
                </c:pt>
                <c:pt idx="3750">
                  <c:v>3.19</c:v>
                </c:pt>
                <c:pt idx="3751">
                  <c:v>4.45</c:v>
                </c:pt>
                <c:pt idx="3752">
                  <c:v>4.3600000000000003</c:v>
                </c:pt>
                <c:pt idx="3753">
                  <c:v>4.01</c:v>
                </c:pt>
                <c:pt idx="3754">
                  <c:v>5.54</c:v>
                </c:pt>
                <c:pt idx="3755">
                  <c:v>2.95</c:v>
                </c:pt>
                <c:pt idx="3756">
                  <c:v>5.53</c:v>
                </c:pt>
                <c:pt idx="3757">
                  <c:v>6.22</c:v>
                </c:pt>
                <c:pt idx="3758">
                  <c:v>3.5</c:v>
                </c:pt>
                <c:pt idx="3759">
                  <c:v>2.88</c:v>
                </c:pt>
                <c:pt idx="3760">
                  <c:v>2.36</c:v>
                </c:pt>
                <c:pt idx="3761">
                  <c:v>5.16</c:v>
                </c:pt>
                <c:pt idx="3762">
                  <c:v>3.09</c:v>
                </c:pt>
                <c:pt idx="3763">
                  <c:v>5.12</c:v>
                </c:pt>
                <c:pt idx="3764">
                  <c:v>6.01</c:v>
                </c:pt>
                <c:pt idx="3765">
                  <c:v>2.37</c:v>
                </c:pt>
                <c:pt idx="3766">
                  <c:v>4.88</c:v>
                </c:pt>
                <c:pt idx="3767">
                  <c:v>2.5099999999999998</c:v>
                </c:pt>
                <c:pt idx="3768">
                  <c:v>6.08</c:v>
                </c:pt>
                <c:pt idx="3769">
                  <c:v>3.39</c:v>
                </c:pt>
                <c:pt idx="3770">
                  <c:v>3.8</c:v>
                </c:pt>
                <c:pt idx="3771">
                  <c:v>2.78</c:v>
                </c:pt>
                <c:pt idx="3772">
                  <c:v>5.97</c:v>
                </c:pt>
                <c:pt idx="3773">
                  <c:v>3.91</c:v>
                </c:pt>
                <c:pt idx="3774">
                  <c:v>3.57</c:v>
                </c:pt>
                <c:pt idx="3775">
                  <c:v>5.79</c:v>
                </c:pt>
                <c:pt idx="3776">
                  <c:v>4.91</c:v>
                </c:pt>
                <c:pt idx="3777">
                  <c:v>5.48</c:v>
                </c:pt>
                <c:pt idx="3778">
                  <c:v>2.2200000000000002</c:v>
                </c:pt>
                <c:pt idx="3779">
                  <c:v>3.86</c:v>
                </c:pt>
                <c:pt idx="3780">
                  <c:v>2.38</c:v>
                </c:pt>
                <c:pt idx="3781">
                  <c:v>6.11</c:v>
                </c:pt>
                <c:pt idx="3782">
                  <c:v>3.71</c:v>
                </c:pt>
                <c:pt idx="3783">
                  <c:v>3.43</c:v>
                </c:pt>
                <c:pt idx="3784">
                  <c:v>2.21</c:v>
                </c:pt>
                <c:pt idx="3785">
                  <c:v>2.4700000000000002</c:v>
                </c:pt>
                <c:pt idx="3786">
                  <c:v>4.78</c:v>
                </c:pt>
                <c:pt idx="3787">
                  <c:v>5.88</c:v>
                </c:pt>
                <c:pt idx="3788">
                  <c:v>3.78</c:v>
                </c:pt>
                <c:pt idx="3789">
                  <c:v>5.48</c:v>
                </c:pt>
                <c:pt idx="3790">
                  <c:v>6.09</c:v>
                </c:pt>
                <c:pt idx="3791">
                  <c:v>4.75</c:v>
                </c:pt>
                <c:pt idx="3792">
                  <c:v>2.5099999999999998</c:v>
                </c:pt>
                <c:pt idx="3793">
                  <c:v>2.46</c:v>
                </c:pt>
                <c:pt idx="3794">
                  <c:v>5.95</c:v>
                </c:pt>
                <c:pt idx="3795">
                  <c:v>4.76</c:v>
                </c:pt>
                <c:pt idx="3796">
                  <c:v>4.2</c:v>
                </c:pt>
                <c:pt idx="3797">
                  <c:v>2.3199999999999998</c:v>
                </c:pt>
                <c:pt idx="3798">
                  <c:v>2.82</c:v>
                </c:pt>
                <c:pt idx="3799">
                  <c:v>3.59</c:v>
                </c:pt>
                <c:pt idx="3800">
                  <c:v>5.31</c:v>
                </c:pt>
                <c:pt idx="3801">
                  <c:v>3.98</c:v>
                </c:pt>
                <c:pt idx="3802">
                  <c:v>5.83</c:v>
                </c:pt>
                <c:pt idx="3803">
                  <c:v>3.49</c:v>
                </c:pt>
                <c:pt idx="3804">
                  <c:v>2.48</c:v>
                </c:pt>
                <c:pt idx="3805">
                  <c:v>3.23</c:v>
                </c:pt>
                <c:pt idx="3806">
                  <c:v>3.42</c:v>
                </c:pt>
                <c:pt idx="3807">
                  <c:v>4.87</c:v>
                </c:pt>
                <c:pt idx="3808">
                  <c:v>2.88</c:v>
                </c:pt>
                <c:pt idx="3809">
                  <c:v>3.47</c:v>
                </c:pt>
                <c:pt idx="3810">
                  <c:v>4.71</c:v>
                </c:pt>
                <c:pt idx="3811">
                  <c:v>3.53</c:v>
                </c:pt>
                <c:pt idx="3812">
                  <c:v>3.21</c:v>
                </c:pt>
                <c:pt idx="3813">
                  <c:v>3.75</c:v>
                </c:pt>
                <c:pt idx="3814">
                  <c:v>2.68</c:v>
                </c:pt>
                <c:pt idx="3815">
                  <c:v>3.07</c:v>
                </c:pt>
                <c:pt idx="3816">
                  <c:v>5.1100000000000003</c:v>
                </c:pt>
                <c:pt idx="3817">
                  <c:v>4.08</c:v>
                </c:pt>
                <c:pt idx="3818">
                  <c:v>2.3199999999999998</c:v>
                </c:pt>
                <c:pt idx="3819">
                  <c:v>3.35</c:v>
                </c:pt>
                <c:pt idx="3820">
                  <c:v>5.86</c:v>
                </c:pt>
                <c:pt idx="3821">
                  <c:v>5.7</c:v>
                </c:pt>
                <c:pt idx="3822">
                  <c:v>6.15</c:v>
                </c:pt>
                <c:pt idx="3823">
                  <c:v>5.82</c:v>
                </c:pt>
                <c:pt idx="3824">
                  <c:v>3.24</c:v>
                </c:pt>
                <c:pt idx="3825">
                  <c:v>2.31</c:v>
                </c:pt>
                <c:pt idx="3826">
                  <c:v>4.17</c:v>
                </c:pt>
                <c:pt idx="3827">
                  <c:v>5.07</c:v>
                </c:pt>
                <c:pt idx="3828">
                  <c:v>2.13</c:v>
                </c:pt>
                <c:pt idx="3829">
                  <c:v>2.77</c:v>
                </c:pt>
                <c:pt idx="3830">
                  <c:v>5.84</c:v>
                </c:pt>
                <c:pt idx="3831">
                  <c:v>2.1800000000000002</c:v>
                </c:pt>
                <c:pt idx="3832">
                  <c:v>5.68</c:v>
                </c:pt>
                <c:pt idx="3833">
                  <c:v>3.61</c:v>
                </c:pt>
                <c:pt idx="3834">
                  <c:v>2.96</c:v>
                </c:pt>
                <c:pt idx="3835">
                  <c:v>4.5999999999999996</c:v>
                </c:pt>
                <c:pt idx="3836">
                  <c:v>5.91</c:v>
                </c:pt>
                <c:pt idx="3837">
                  <c:v>2.1800000000000002</c:v>
                </c:pt>
                <c:pt idx="3838">
                  <c:v>4.55</c:v>
                </c:pt>
                <c:pt idx="3839">
                  <c:v>6.02</c:v>
                </c:pt>
                <c:pt idx="3840">
                  <c:v>5.2</c:v>
                </c:pt>
                <c:pt idx="3841">
                  <c:v>3.76</c:v>
                </c:pt>
                <c:pt idx="3842">
                  <c:v>2.46</c:v>
                </c:pt>
                <c:pt idx="3843">
                  <c:v>6.08</c:v>
                </c:pt>
                <c:pt idx="3844">
                  <c:v>3.28</c:v>
                </c:pt>
                <c:pt idx="3845">
                  <c:v>5.25</c:v>
                </c:pt>
                <c:pt idx="3846">
                  <c:v>4.6500000000000004</c:v>
                </c:pt>
                <c:pt idx="3847">
                  <c:v>4.1100000000000003</c:v>
                </c:pt>
                <c:pt idx="3848">
                  <c:v>2.56</c:v>
                </c:pt>
                <c:pt idx="3849">
                  <c:v>5.59</c:v>
                </c:pt>
                <c:pt idx="3850">
                  <c:v>3.14</c:v>
                </c:pt>
                <c:pt idx="3851">
                  <c:v>5.41</c:v>
                </c:pt>
                <c:pt idx="3852">
                  <c:v>3.62</c:v>
                </c:pt>
                <c:pt idx="3853">
                  <c:v>2.94</c:v>
                </c:pt>
                <c:pt idx="3854">
                  <c:v>4.16</c:v>
                </c:pt>
                <c:pt idx="3855">
                  <c:v>4.55</c:v>
                </c:pt>
                <c:pt idx="3856">
                  <c:v>4.82</c:v>
                </c:pt>
                <c:pt idx="3857">
                  <c:v>3.61</c:v>
                </c:pt>
                <c:pt idx="3858">
                  <c:v>6.15</c:v>
                </c:pt>
                <c:pt idx="3859">
                  <c:v>3.29</c:v>
                </c:pt>
                <c:pt idx="3860">
                  <c:v>2.4</c:v>
                </c:pt>
                <c:pt idx="3861">
                  <c:v>3.08</c:v>
                </c:pt>
                <c:pt idx="3862">
                  <c:v>5.54</c:v>
                </c:pt>
                <c:pt idx="3863">
                  <c:v>3.74</c:v>
                </c:pt>
                <c:pt idx="3864">
                  <c:v>4.34</c:v>
                </c:pt>
                <c:pt idx="3865">
                  <c:v>3.44</c:v>
                </c:pt>
                <c:pt idx="3866">
                  <c:v>6.22</c:v>
                </c:pt>
                <c:pt idx="3867">
                  <c:v>6.12</c:v>
                </c:pt>
                <c:pt idx="3868">
                  <c:v>3.07</c:v>
                </c:pt>
                <c:pt idx="3869">
                  <c:v>3.34</c:v>
                </c:pt>
                <c:pt idx="3870">
                  <c:v>4.46</c:v>
                </c:pt>
                <c:pt idx="3871">
                  <c:v>6.12</c:v>
                </c:pt>
                <c:pt idx="3872">
                  <c:v>4.9000000000000004</c:v>
                </c:pt>
                <c:pt idx="3873">
                  <c:v>3.63</c:v>
                </c:pt>
                <c:pt idx="3874">
                  <c:v>2.23</c:v>
                </c:pt>
                <c:pt idx="3875">
                  <c:v>2.63</c:v>
                </c:pt>
                <c:pt idx="3876">
                  <c:v>4.18</c:v>
                </c:pt>
                <c:pt idx="3877">
                  <c:v>2.42</c:v>
                </c:pt>
                <c:pt idx="3878">
                  <c:v>3.51</c:v>
                </c:pt>
                <c:pt idx="3879">
                  <c:v>2.78</c:v>
                </c:pt>
                <c:pt idx="3880">
                  <c:v>6.21</c:v>
                </c:pt>
                <c:pt idx="3881">
                  <c:v>4.9400000000000004</c:v>
                </c:pt>
                <c:pt idx="3882">
                  <c:v>3.94</c:v>
                </c:pt>
                <c:pt idx="3883">
                  <c:v>3.43</c:v>
                </c:pt>
                <c:pt idx="3884">
                  <c:v>4.57</c:v>
                </c:pt>
                <c:pt idx="3885">
                  <c:v>4.8600000000000003</c:v>
                </c:pt>
                <c:pt idx="3886">
                  <c:v>5.65</c:v>
                </c:pt>
                <c:pt idx="3887">
                  <c:v>5.04</c:v>
                </c:pt>
                <c:pt idx="3888">
                  <c:v>6.16</c:v>
                </c:pt>
                <c:pt idx="3889">
                  <c:v>3.49</c:v>
                </c:pt>
                <c:pt idx="3890">
                  <c:v>4.33</c:v>
                </c:pt>
                <c:pt idx="3891">
                  <c:v>3.07</c:v>
                </c:pt>
                <c:pt idx="3892">
                  <c:v>3.73</c:v>
                </c:pt>
                <c:pt idx="3893">
                  <c:v>2.54</c:v>
                </c:pt>
                <c:pt idx="3894">
                  <c:v>3.27</c:v>
                </c:pt>
                <c:pt idx="3895">
                  <c:v>3.42</c:v>
                </c:pt>
                <c:pt idx="3896">
                  <c:v>6.12</c:v>
                </c:pt>
                <c:pt idx="3897">
                  <c:v>6.23</c:v>
                </c:pt>
                <c:pt idx="3898">
                  <c:v>5.34</c:v>
                </c:pt>
                <c:pt idx="3899">
                  <c:v>4.5199999999999996</c:v>
                </c:pt>
                <c:pt idx="3900">
                  <c:v>4.0999999999999996</c:v>
                </c:pt>
                <c:pt idx="3901">
                  <c:v>4.32</c:v>
                </c:pt>
                <c:pt idx="3902">
                  <c:v>2.36</c:v>
                </c:pt>
                <c:pt idx="3903">
                  <c:v>2.2000000000000002</c:v>
                </c:pt>
                <c:pt idx="3904">
                  <c:v>3.33</c:v>
                </c:pt>
                <c:pt idx="3905">
                  <c:v>2.12</c:v>
                </c:pt>
                <c:pt idx="3906">
                  <c:v>3.03</c:v>
                </c:pt>
                <c:pt idx="3907">
                  <c:v>3.56</c:v>
                </c:pt>
                <c:pt idx="3908">
                  <c:v>3.4</c:v>
                </c:pt>
                <c:pt idx="3909">
                  <c:v>2.96</c:v>
                </c:pt>
                <c:pt idx="3910">
                  <c:v>4.3600000000000003</c:v>
                </c:pt>
                <c:pt idx="3911">
                  <c:v>2.4500000000000002</c:v>
                </c:pt>
                <c:pt idx="3912">
                  <c:v>4.33</c:v>
                </c:pt>
                <c:pt idx="3913">
                  <c:v>3.74</c:v>
                </c:pt>
                <c:pt idx="3914">
                  <c:v>3.28</c:v>
                </c:pt>
                <c:pt idx="3915">
                  <c:v>3.19</c:v>
                </c:pt>
                <c:pt idx="3916">
                  <c:v>5.07</c:v>
                </c:pt>
                <c:pt idx="3917">
                  <c:v>4.53</c:v>
                </c:pt>
                <c:pt idx="3918">
                  <c:v>3.28</c:v>
                </c:pt>
                <c:pt idx="3919">
                  <c:v>3.06</c:v>
                </c:pt>
                <c:pt idx="3920">
                  <c:v>3.91</c:v>
                </c:pt>
                <c:pt idx="3921">
                  <c:v>2.3199999999999998</c:v>
                </c:pt>
                <c:pt idx="3922">
                  <c:v>3.6</c:v>
                </c:pt>
                <c:pt idx="3923">
                  <c:v>5.85</c:v>
                </c:pt>
                <c:pt idx="3924">
                  <c:v>5.35</c:v>
                </c:pt>
                <c:pt idx="3925">
                  <c:v>4.57</c:v>
                </c:pt>
                <c:pt idx="3926">
                  <c:v>3.22</c:v>
                </c:pt>
                <c:pt idx="3927">
                  <c:v>3.76</c:v>
                </c:pt>
                <c:pt idx="3928">
                  <c:v>3.02</c:v>
                </c:pt>
                <c:pt idx="3929">
                  <c:v>4.9000000000000004</c:v>
                </c:pt>
                <c:pt idx="3930">
                  <c:v>4.3600000000000003</c:v>
                </c:pt>
                <c:pt idx="3931">
                  <c:v>3.16</c:v>
                </c:pt>
                <c:pt idx="3932">
                  <c:v>4.66</c:v>
                </c:pt>
                <c:pt idx="3933">
                  <c:v>2.91</c:v>
                </c:pt>
                <c:pt idx="3934">
                  <c:v>3.17</c:v>
                </c:pt>
                <c:pt idx="3935">
                  <c:v>6.15</c:v>
                </c:pt>
                <c:pt idx="3936">
                  <c:v>3.23</c:v>
                </c:pt>
                <c:pt idx="3937">
                  <c:v>2.35</c:v>
                </c:pt>
                <c:pt idx="3938">
                  <c:v>4.6100000000000003</c:v>
                </c:pt>
                <c:pt idx="3939">
                  <c:v>4.55</c:v>
                </c:pt>
                <c:pt idx="3940">
                  <c:v>3.12</c:v>
                </c:pt>
                <c:pt idx="3941">
                  <c:v>2.64</c:v>
                </c:pt>
                <c:pt idx="3942">
                  <c:v>5.61</c:v>
                </c:pt>
                <c:pt idx="3943">
                  <c:v>3.81</c:v>
                </c:pt>
                <c:pt idx="3944">
                  <c:v>2.66</c:v>
                </c:pt>
                <c:pt idx="3945">
                  <c:v>3.17</c:v>
                </c:pt>
                <c:pt idx="3946">
                  <c:v>3.26</c:v>
                </c:pt>
                <c:pt idx="3947">
                  <c:v>4.8099999999999996</c:v>
                </c:pt>
                <c:pt idx="3948">
                  <c:v>2.12</c:v>
                </c:pt>
                <c:pt idx="3949">
                  <c:v>2.2999999999999998</c:v>
                </c:pt>
                <c:pt idx="3950">
                  <c:v>5.51</c:v>
                </c:pt>
                <c:pt idx="3951">
                  <c:v>4.33</c:v>
                </c:pt>
                <c:pt idx="3952">
                  <c:v>4.8099999999999996</c:v>
                </c:pt>
                <c:pt idx="3953">
                  <c:v>4.5599999999999996</c:v>
                </c:pt>
                <c:pt idx="3954">
                  <c:v>2.2400000000000002</c:v>
                </c:pt>
                <c:pt idx="3955">
                  <c:v>5.16</c:v>
                </c:pt>
                <c:pt idx="3956">
                  <c:v>3.56</c:v>
                </c:pt>
                <c:pt idx="3957">
                  <c:v>3.91</c:v>
                </c:pt>
                <c:pt idx="3958">
                  <c:v>5.28</c:v>
                </c:pt>
                <c:pt idx="3959">
                  <c:v>2.81</c:v>
                </c:pt>
                <c:pt idx="3960">
                  <c:v>5.08</c:v>
                </c:pt>
                <c:pt idx="3961">
                  <c:v>2.4</c:v>
                </c:pt>
                <c:pt idx="3962">
                  <c:v>3.99</c:v>
                </c:pt>
                <c:pt idx="3963">
                  <c:v>4.72</c:v>
                </c:pt>
                <c:pt idx="3964">
                  <c:v>3.44</c:v>
                </c:pt>
                <c:pt idx="3965">
                  <c:v>4.92</c:v>
                </c:pt>
                <c:pt idx="3966">
                  <c:v>4.5999999999999996</c:v>
                </c:pt>
                <c:pt idx="3967">
                  <c:v>5.95</c:v>
                </c:pt>
                <c:pt idx="3968">
                  <c:v>2.31</c:v>
                </c:pt>
                <c:pt idx="3969">
                  <c:v>5.21</c:v>
                </c:pt>
                <c:pt idx="3970">
                  <c:v>2.63</c:v>
                </c:pt>
                <c:pt idx="3971">
                  <c:v>2.58</c:v>
                </c:pt>
                <c:pt idx="3972">
                  <c:v>5.15</c:v>
                </c:pt>
                <c:pt idx="3973">
                  <c:v>2.5</c:v>
                </c:pt>
                <c:pt idx="3974">
                  <c:v>4.91</c:v>
                </c:pt>
                <c:pt idx="3975">
                  <c:v>4.7</c:v>
                </c:pt>
                <c:pt idx="3976">
                  <c:v>4.8499999999999996</c:v>
                </c:pt>
                <c:pt idx="3977">
                  <c:v>2.6</c:v>
                </c:pt>
                <c:pt idx="3978">
                  <c:v>5.05</c:v>
                </c:pt>
                <c:pt idx="3979">
                  <c:v>2.5299999999999998</c:v>
                </c:pt>
                <c:pt idx="3980">
                  <c:v>3.56</c:v>
                </c:pt>
                <c:pt idx="3981">
                  <c:v>2.71</c:v>
                </c:pt>
                <c:pt idx="3982">
                  <c:v>2.89</c:v>
                </c:pt>
                <c:pt idx="3983">
                  <c:v>3.16</c:v>
                </c:pt>
                <c:pt idx="3984">
                  <c:v>5.44</c:v>
                </c:pt>
                <c:pt idx="3985">
                  <c:v>2.6</c:v>
                </c:pt>
                <c:pt idx="3986">
                  <c:v>5.73</c:v>
                </c:pt>
                <c:pt idx="3987">
                  <c:v>3.04</c:v>
                </c:pt>
                <c:pt idx="3988">
                  <c:v>3.82</c:v>
                </c:pt>
                <c:pt idx="3989">
                  <c:v>3.12</c:v>
                </c:pt>
                <c:pt idx="3990">
                  <c:v>4.57</c:v>
                </c:pt>
                <c:pt idx="3991">
                  <c:v>4.2300000000000004</c:v>
                </c:pt>
                <c:pt idx="3992">
                  <c:v>2.29</c:v>
                </c:pt>
                <c:pt idx="3993">
                  <c:v>3.38</c:v>
                </c:pt>
                <c:pt idx="3994">
                  <c:v>5.38</c:v>
                </c:pt>
                <c:pt idx="3995">
                  <c:v>5.77</c:v>
                </c:pt>
                <c:pt idx="3996">
                  <c:v>2.2999999999999998</c:v>
                </c:pt>
                <c:pt idx="3997">
                  <c:v>2.11</c:v>
                </c:pt>
                <c:pt idx="3998">
                  <c:v>3.9</c:v>
                </c:pt>
                <c:pt idx="3999">
                  <c:v>2.19</c:v>
                </c:pt>
                <c:pt idx="4000">
                  <c:v>4.74</c:v>
                </c:pt>
                <c:pt idx="4001">
                  <c:v>3.54</c:v>
                </c:pt>
                <c:pt idx="4002">
                  <c:v>3.16</c:v>
                </c:pt>
                <c:pt idx="4003">
                  <c:v>4.3099999999999996</c:v>
                </c:pt>
                <c:pt idx="4004">
                  <c:v>4.9400000000000004</c:v>
                </c:pt>
                <c:pt idx="4005">
                  <c:v>3.68</c:v>
                </c:pt>
                <c:pt idx="4006">
                  <c:v>3.62</c:v>
                </c:pt>
                <c:pt idx="4007">
                  <c:v>5.0199999999999996</c:v>
                </c:pt>
                <c:pt idx="4008">
                  <c:v>6.08</c:v>
                </c:pt>
                <c:pt idx="4009">
                  <c:v>4.3899999999999997</c:v>
                </c:pt>
                <c:pt idx="4010">
                  <c:v>4.26</c:v>
                </c:pt>
                <c:pt idx="4011">
                  <c:v>5.09</c:v>
                </c:pt>
                <c:pt idx="4012">
                  <c:v>5.87</c:v>
                </c:pt>
                <c:pt idx="4013">
                  <c:v>4.7699999999999996</c:v>
                </c:pt>
                <c:pt idx="4014">
                  <c:v>5.36</c:v>
                </c:pt>
                <c:pt idx="4015">
                  <c:v>4.8499999999999996</c:v>
                </c:pt>
                <c:pt idx="4016">
                  <c:v>2.69</c:v>
                </c:pt>
                <c:pt idx="4017">
                  <c:v>2.14</c:v>
                </c:pt>
                <c:pt idx="4018">
                  <c:v>5.03</c:v>
                </c:pt>
                <c:pt idx="4019">
                  <c:v>5.41</c:v>
                </c:pt>
                <c:pt idx="4020">
                  <c:v>4.29</c:v>
                </c:pt>
                <c:pt idx="4021">
                  <c:v>5.0999999999999996</c:v>
                </c:pt>
                <c:pt idx="4022">
                  <c:v>4.8</c:v>
                </c:pt>
                <c:pt idx="4023">
                  <c:v>5.65</c:v>
                </c:pt>
                <c:pt idx="4024">
                  <c:v>4.1399999999999997</c:v>
                </c:pt>
                <c:pt idx="4025">
                  <c:v>5.94</c:v>
                </c:pt>
                <c:pt idx="4026">
                  <c:v>2.25</c:v>
                </c:pt>
                <c:pt idx="4027">
                  <c:v>3.49</c:v>
                </c:pt>
                <c:pt idx="4028">
                  <c:v>4.29</c:v>
                </c:pt>
                <c:pt idx="4029">
                  <c:v>5.46</c:v>
                </c:pt>
                <c:pt idx="4030">
                  <c:v>3.73</c:v>
                </c:pt>
                <c:pt idx="4031">
                  <c:v>4.96</c:v>
                </c:pt>
                <c:pt idx="4032">
                  <c:v>2.72</c:v>
                </c:pt>
                <c:pt idx="4033">
                  <c:v>2.8</c:v>
                </c:pt>
                <c:pt idx="4034">
                  <c:v>5.39</c:v>
                </c:pt>
                <c:pt idx="4035">
                  <c:v>4.34</c:v>
                </c:pt>
                <c:pt idx="4036">
                  <c:v>2.52</c:v>
                </c:pt>
                <c:pt idx="4037">
                  <c:v>4.7300000000000004</c:v>
                </c:pt>
                <c:pt idx="4038">
                  <c:v>4.13</c:v>
                </c:pt>
                <c:pt idx="4039">
                  <c:v>5.93</c:v>
                </c:pt>
                <c:pt idx="4040">
                  <c:v>4.91</c:v>
                </c:pt>
                <c:pt idx="4041">
                  <c:v>5.15</c:v>
                </c:pt>
                <c:pt idx="4042">
                  <c:v>3.35</c:v>
                </c:pt>
                <c:pt idx="4043">
                  <c:v>6.04</c:v>
                </c:pt>
                <c:pt idx="4044">
                  <c:v>5.19</c:v>
                </c:pt>
                <c:pt idx="4045">
                  <c:v>3.99</c:v>
                </c:pt>
                <c:pt idx="4046">
                  <c:v>2.33</c:v>
                </c:pt>
                <c:pt idx="4047">
                  <c:v>5.99</c:v>
                </c:pt>
                <c:pt idx="4048">
                  <c:v>5.99</c:v>
                </c:pt>
                <c:pt idx="4049">
                  <c:v>4.04</c:v>
                </c:pt>
                <c:pt idx="4050">
                  <c:v>5.35</c:v>
                </c:pt>
                <c:pt idx="4051">
                  <c:v>5.82</c:v>
                </c:pt>
                <c:pt idx="4052">
                  <c:v>3.85</c:v>
                </c:pt>
                <c:pt idx="4053">
                  <c:v>4.12</c:v>
                </c:pt>
                <c:pt idx="4054">
                  <c:v>2.14</c:v>
                </c:pt>
                <c:pt idx="4055">
                  <c:v>5.93</c:v>
                </c:pt>
                <c:pt idx="4056">
                  <c:v>2.89</c:v>
                </c:pt>
                <c:pt idx="4057">
                  <c:v>2.5299999999999998</c:v>
                </c:pt>
                <c:pt idx="4058">
                  <c:v>4.84</c:v>
                </c:pt>
                <c:pt idx="4059">
                  <c:v>4.4800000000000004</c:v>
                </c:pt>
                <c:pt idx="4060">
                  <c:v>2.71</c:v>
                </c:pt>
                <c:pt idx="4061">
                  <c:v>6.23</c:v>
                </c:pt>
                <c:pt idx="4062">
                  <c:v>3.7</c:v>
                </c:pt>
                <c:pt idx="4063">
                  <c:v>4.9400000000000004</c:v>
                </c:pt>
                <c:pt idx="4064">
                  <c:v>3.57</c:v>
                </c:pt>
                <c:pt idx="4065">
                  <c:v>2.66</c:v>
                </c:pt>
                <c:pt idx="4066">
                  <c:v>4.34</c:v>
                </c:pt>
                <c:pt idx="4067">
                  <c:v>4.22</c:v>
                </c:pt>
                <c:pt idx="4068">
                  <c:v>4.3499999999999996</c:v>
                </c:pt>
                <c:pt idx="4069">
                  <c:v>2.94</c:v>
                </c:pt>
                <c:pt idx="4070">
                  <c:v>3.85</c:v>
                </c:pt>
                <c:pt idx="4071">
                  <c:v>2.88</c:v>
                </c:pt>
                <c:pt idx="4072">
                  <c:v>4.59</c:v>
                </c:pt>
                <c:pt idx="4073">
                  <c:v>2.82</c:v>
                </c:pt>
                <c:pt idx="4074">
                  <c:v>4.3600000000000003</c:v>
                </c:pt>
                <c:pt idx="4075">
                  <c:v>5.26</c:v>
                </c:pt>
                <c:pt idx="4076">
                  <c:v>2.46</c:v>
                </c:pt>
                <c:pt idx="4077">
                  <c:v>2.66</c:v>
                </c:pt>
                <c:pt idx="4078">
                  <c:v>4.97</c:v>
                </c:pt>
                <c:pt idx="4079">
                  <c:v>2.42</c:v>
                </c:pt>
                <c:pt idx="4080">
                  <c:v>4.5599999999999996</c:v>
                </c:pt>
                <c:pt idx="4081">
                  <c:v>2.66</c:v>
                </c:pt>
                <c:pt idx="4082">
                  <c:v>2.41</c:v>
                </c:pt>
                <c:pt idx="4083">
                  <c:v>4.8499999999999996</c:v>
                </c:pt>
                <c:pt idx="4084">
                  <c:v>5.13</c:v>
                </c:pt>
                <c:pt idx="4085">
                  <c:v>2.84</c:v>
                </c:pt>
                <c:pt idx="4086">
                  <c:v>5.85</c:v>
                </c:pt>
                <c:pt idx="4087">
                  <c:v>2.37</c:v>
                </c:pt>
                <c:pt idx="4088">
                  <c:v>4.29</c:v>
                </c:pt>
                <c:pt idx="4089">
                  <c:v>4.9400000000000004</c:v>
                </c:pt>
                <c:pt idx="4090">
                  <c:v>4.87</c:v>
                </c:pt>
                <c:pt idx="4091">
                  <c:v>5.27</c:v>
                </c:pt>
                <c:pt idx="4092">
                  <c:v>2.75</c:v>
                </c:pt>
                <c:pt idx="4093">
                  <c:v>3.28</c:v>
                </c:pt>
                <c:pt idx="4094">
                  <c:v>3.47</c:v>
                </c:pt>
                <c:pt idx="4095">
                  <c:v>4.6100000000000003</c:v>
                </c:pt>
                <c:pt idx="4096">
                  <c:v>2.99</c:v>
                </c:pt>
                <c:pt idx="4097">
                  <c:v>2.25</c:v>
                </c:pt>
                <c:pt idx="4098">
                  <c:v>5.24</c:v>
                </c:pt>
                <c:pt idx="4099">
                  <c:v>4.5999999999999996</c:v>
                </c:pt>
                <c:pt idx="4100">
                  <c:v>6.03</c:v>
                </c:pt>
                <c:pt idx="4101">
                  <c:v>2.33</c:v>
                </c:pt>
                <c:pt idx="4102">
                  <c:v>3.85</c:v>
                </c:pt>
                <c:pt idx="4103">
                  <c:v>4.5999999999999996</c:v>
                </c:pt>
                <c:pt idx="4104">
                  <c:v>3.52</c:v>
                </c:pt>
                <c:pt idx="4105">
                  <c:v>4.9400000000000004</c:v>
                </c:pt>
                <c:pt idx="4106">
                  <c:v>5.81</c:v>
                </c:pt>
                <c:pt idx="4107">
                  <c:v>5.37</c:v>
                </c:pt>
                <c:pt idx="4108">
                  <c:v>2.42</c:v>
                </c:pt>
                <c:pt idx="4109">
                  <c:v>6.2</c:v>
                </c:pt>
                <c:pt idx="4110">
                  <c:v>5.54</c:v>
                </c:pt>
                <c:pt idx="4111">
                  <c:v>3.03</c:v>
                </c:pt>
                <c:pt idx="4112">
                  <c:v>4.04</c:v>
                </c:pt>
                <c:pt idx="4113">
                  <c:v>4.08</c:v>
                </c:pt>
                <c:pt idx="4114">
                  <c:v>5.65</c:v>
                </c:pt>
                <c:pt idx="4115">
                  <c:v>5.01</c:v>
                </c:pt>
                <c:pt idx="4116">
                  <c:v>2.5299999999999998</c:v>
                </c:pt>
                <c:pt idx="4117">
                  <c:v>4.03</c:v>
                </c:pt>
                <c:pt idx="4118">
                  <c:v>2.92</c:v>
                </c:pt>
                <c:pt idx="4119">
                  <c:v>3.27</c:v>
                </c:pt>
                <c:pt idx="4120">
                  <c:v>2.27</c:v>
                </c:pt>
                <c:pt idx="4121">
                  <c:v>2.17</c:v>
                </c:pt>
                <c:pt idx="4122">
                  <c:v>6.01</c:v>
                </c:pt>
                <c:pt idx="4123">
                  <c:v>5.56</c:v>
                </c:pt>
                <c:pt idx="4124">
                  <c:v>2.74</c:v>
                </c:pt>
                <c:pt idx="4125">
                  <c:v>5.74</c:v>
                </c:pt>
                <c:pt idx="4126">
                  <c:v>4.7699999999999996</c:v>
                </c:pt>
                <c:pt idx="4127">
                  <c:v>3.19</c:v>
                </c:pt>
                <c:pt idx="4128">
                  <c:v>4.46</c:v>
                </c:pt>
                <c:pt idx="4129">
                  <c:v>3.39</c:v>
                </c:pt>
                <c:pt idx="4130">
                  <c:v>4.33</c:v>
                </c:pt>
                <c:pt idx="4131">
                  <c:v>4.45</c:v>
                </c:pt>
                <c:pt idx="4132">
                  <c:v>5.31</c:v>
                </c:pt>
                <c:pt idx="4133">
                  <c:v>6.07</c:v>
                </c:pt>
                <c:pt idx="4134">
                  <c:v>4.96</c:v>
                </c:pt>
                <c:pt idx="4135">
                  <c:v>3.09</c:v>
                </c:pt>
                <c:pt idx="4136">
                  <c:v>3.39</c:v>
                </c:pt>
                <c:pt idx="4137">
                  <c:v>3.9</c:v>
                </c:pt>
                <c:pt idx="4138">
                  <c:v>4.96</c:v>
                </c:pt>
                <c:pt idx="4139">
                  <c:v>5.75</c:v>
                </c:pt>
                <c:pt idx="4140">
                  <c:v>4.9400000000000004</c:v>
                </c:pt>
                <c:pt idx="4141">
                  <c:v>4.25</c:v>
                </c:pt>
                <c:pt idx="4142">
                  <c:v>4.62</c:v>
                </c:pt>
                <c:pt idx="4143">
                  <c:v>5.75</c:v>
                </c:pt>
                <c:pt idx="4144">
                  <c:v>3.69</c:v>
                </c:pt>
                <c:pt idx="4145">
                  <c:v>5.41</c:v>
                </c:pt>
                <c:pt idx="4146">
                  <c:v>3.25</c:v>
                </c:pt>
                <c:pt idx="4147">
                  <c:v>5.44</c:v>
                </c:pt>
                <c:pt idx="4148">
                  <c:v>5.99</c:v>
                </c:pt>
                <c:pt idx="4149">
                  <c:v>5.13</c:v>
                </c:pt>
                <c:pt idx="4150">
                  <c:v>5</c:v>
                </c:pt>
                <c:pt idx="4151">
                  <c:v>2.3199999999999998</c:v>
                </c:pt>
                <c:pt idx="4152">
                  <c:v>5.72</c:v>
                </c:pt>
                <c:pt idx="4153">
                  <c:v>2.4300000000000002</c:v>
                </c:pt>
                <c:pt idx="4154">
                  <c:v>3.31</c:v>
                </c:pt>
                <c:pt idx="4155">
                  <c:v>2.92</c:v>
                </c:pt>
                <c:pt idx="4156">
                  <c:v>3.69</c:v>
                </c:pt>
                <c:pt idx="4157">
                  <c:v>2.71</c:v>
                </c:pt>
                <c:pt idx="4158">
                  <c:v>2.3199999999999998</c:v>
                </c:pt>
                <c:pt idx="4159">
                  <c:v>3.54</c:v>
                </c:pt>
                <c:pt idx="4160">
                  <c:v>3.47</c:v>
                </c:pt>
                <c:pt idx="4161">
                  <c:v>4.09</c:v>
                </c:pt>
                <c:pt idx="4162">
                  <c:v>4.8499999999999996</c:v>
                </c:pt>
                <c:pt idx="4163">
                  <c:v>3.9</c:v>
                </c:pt>
                <c:pt idx="4164">
                  <c:v>3.27</c:v>
                </c:pt>
                <c:pt idx="4165">
                  <c:v>2.58</c:v>
                </c:pt>
                <c:pt idx="4166">
                  <c:v>3.11</c:v>
                </c:pt>
                <c:pt idx="4167">
                  <c:v>5.65</c:v>
                </c:pt>
                <c:pt idx="4168">
                  <c:v>3.82</c:v>
                </c:pt>
                <c:pt idx="4169">
                  <c:v>3.28</c:v>
                </c:pt>
                <c:pt idx="4170">
                  <c:v>2.78</c:v>
                </c:pt>
                <c:pt idx="4171">
                  <c:v>3.9</c:v>
                </c:pt>
                <c:pt idx="4172">
                  <c:v>3.79</c:v>
                </c:pt>
                <c:pt idx="4173">
                  <c:v>4.5</c:v>
                </c:pt>
                <c:pt idx="4174">
                  <c:v>6.05</c:v>
                </c:pt>
                <c:pt idx="4175">
                  <c:v>5.88</c:v>
                </c:pt>
                <c:pt idx="4176">
                  <c:v>4.57</c:v>
                </c:pt>
                <c:pt idx="4177">
                  <c:v>5.49</c:v>
                </c:pt>
                <c:pt idx="4178">
                  <c:v>2.4</c:v>
                </c:pt>
                <c:pt idx="4179">
                  <c:v>2.19</c:v>
                </c:pt>
                <c:pt idx="4180">
                  <c:v>4.1399999999999997</c:v>
                </c:pt>
                <c:pt idx="4181">
                  <c:v>3.34</c:v>
                </c:pt>
                <c:pt idx="4182">
                  <c:v>3.54</c:v>
                </c:pt>
                <c:pt idx="4183">
                  <c:v>3.83</c:v>
                </c:pt>
                <c:pt idx="4184">
                  <c:v>3.45</c:v>
                </c:pt>
                <c:pt idx="4185">
                  <c:v>4.8600000000000003</c:v>
                </c:pt>
                <c:pt idx="4186">
                  <c:v>4.0199999999999996</c:v>
                </c:pt>
                <c:pt idx="4187">
                  <c:v>2.74</c:v>
                </c:pt>
                <c:pt idx="4188">
                  <c:v>3.7</c:v>
                </c:pt>
                <c:pt idx="4189">
                  <c:v>4.7300000000000004</c:v>
                </c:pt>
                <c:pt idx="4190">
                  <c:v>3.45</c:v>
                </c:pt>
                <c:pt idx="4191">
                  <c:v>3.08</c:v>
                </c:pt>
                <c:pt idx="4192">
                  <c:v>3.37</c:v>
                </c:pt>
                <c:pt idx="4193">
                  <c:v>4.7</c:v>
                </c:pt>
                <c:pt idx="4194">
                  <c:v>4.74</c:v>
                </c:pt>
                <c:pt idx="4195">
                  <c:v>6.17</c:v>
                </c:pt>
                <c:pt idx="4196">
                  <c:v>3.93</c:v>
                </c:pt>
                <c:pt idx="4197">
                  <c:v>2.19</c:v>
                </c:pt>
                <c:pt idx="4198">
                  <c:v>3.41</c:v>
                </c:pt>
                <c:pt idx="4199">
                  <c:v>3.1</c:v>
                </c:pt>
                <c:pt idx="4200">
                  <c:v>2.61</c:v>
                </c:pt>
                <c:pt idx="4201">
                  <c:v>3.8</c:v>
                </c:pt>
                <c:pt idx="4202">
                  <c:v>3.36</c:v>
                </c:pt>
                <c:pt idx="4203">
                  <c:v>3.55</c:v>
                </c:pt>
                <c:pt idx="4204">
                  <c:v>2.4300000000000002</c:v>
                </c:pt>
                <c:pt idx="4205">
                  <c:v>5.44</c:v>
                </c:pt>
                <c:pt idx="4206">
                  <c:v>4.78</c:v>
                </c:pt>
                <c:pt idx="4207">
                  <c:v>4.6500000000000004</c:v>
                </c:pt>
                <c:pt idx="4208">
                  <c:v>2.35</c:v>
                </c:pt>
                <c:pt idx="4209">
                  <c:v>3.2</c:v>
                </c:pt>
                <c:pt idx="4210">
                  <c:v>2.19</c:v>
                </c:pt>
                <c:pt idx="4211">
                  <c:v>5.37</c:v>
                </c:pt>
                <c:pt idx="4212">
                  <c:v>6.11</c:v>
                </c:pt>
                <c:pt idx="4213">
                  <c:v>2.62</c:v>
                </c:pt>
                <c:pt idx="4214">
                  <c:v>5.5</c:v>
                </c:pt>
                <c:pt idx="4215">
                  <c:v>2.2400000000000002</c:v>
                </c:pt>
                <c:pt idx="4216">
                  <c:v>4.12</c:v>
                </c:pt>
                <c:pt idx="4217">
                  <c:v>4.92</c:v>
                </c:pt>
                <c:pt idx="4218">
                  <c:v>2.38</c:v>
                </c:pt>
                <c:pt idx="4219">
                  <c:v>4.55</c:v>
                </c:pt>
                <c:pt idx="4220">
                  <c:v>5.65</c:v>
                </c:pt>
                <c:pt idx="4221">
                  <c:v>4.0999999999999996</c:v>
                </c:pt>
                <c:pt idx="4222">
                  <c:v>4.47</c:v>
                </c:pt>
                <c:pt idx="4223">
                  <c:v>4.03</c:v>
                </c:pt>
                <c:pt idx="4224">
                  <c:v>5.61</c:v>
                </c:pt>
                <c:pt idx="4225">
                  <c:v>4.1100000000000003</c:v>
                </c:pt>
                <c:pt idx="4226">
                  <c:v>6.08</c:v>
                </c:pt>
                <c:pt idx="4227">
                  <c:v>3.62</c:v>
                </c:pt>
                <c:pt idx="4228">
                  <c:v>2.73</c:v>
                </c:pt>
                <c:pt idx="4229">
                  <c:v>4.07</c:v>
                </c:pt>
                <c:pt idx="4230">
                  <c:v>3.31</c:v>
                </c:pt>
                <c:pt idx="4231">
                  <c:v>5.71</c:v>
                </c:pt>
                <c:pt idx="4232">
                  <c:v>4.09</c:v>
                </c:pt>
                <c:pt idx="4233">
                  <c:v>6.19</c:v>
                </c:pt>
                <c:pt idx="4234">
                  <c:v>5.13</c:v>
                </c:pt>
                <c:pt idx="4235">
                  <c:v>2.2400000000000002</c:v>
                </c:pt>
                <c:pt idx="4236">
                  <c:v>2.61</c:v>
                </c:pt>
                <c:pt idx="4237">
                  <c:v>2.4500000000000002</c:v>
                </c:pt>
                <c:pt idx="4238">
                  <c:v>4</c:v>
                </c:pt>
                <c:pt idx="4239">
                  <c:v>3.68</c:v>
                </c:pt>
                <c:pt idx="4240">
                  <c:v>4.0199999999999996</c:v>
                </c:pt>
                <c:pt idx="4241">
                  <c:v>2.56</c:v>
                </c:pt>
                <c:pt idx="4242">
                  <c:v>2.64</c:v>
                </c:pt>
                <c:pt idx="4243">
                  <c:v>5.38</c:v>
                </c:pt>
                <c:pt idx="4244">
                  <c:v>4.6100000000000003</c:v>
                </c:pt>
                <c:pt idx="4245">
                  <c:v>4.51</c:v>
                </c:pt>
                <c:pt idx="4246">
                  <c:v>4.5</c:v>
                </c:pt>
                <c:pt idx="4247">
                  <c:v>6.11</c:v>
                </c:pt>
                <c:pt idx="4248">
                  <c:v>3.95</c:v>
                </c:pt>
                <c:pt idx="4249">
                  <c:v>3.33</c:v>
                </c:pt>
                <c:pt idx="4250">
                  <c:v>2.76</c:v>
                </c:pt>
                <c:pt idx="4251">
                  <c:v>3.02</c:v>
                </c:pt>
                <c:pt idx="4252">
                  <c:v>4.88</c:v>
                </c:pt>
                <c:pt idx="4253">
                  <c:v>5.69</c:v>
                </c:pt>
                <c:pt idx="4254">
                  <c:v>2.38</c:v>
                </c:pt>
                <c:pt idx="4255">
                  <c:v>4.3899999999999997</c:v>
                </c:pt>
                <c:pt idx="4256">
                  <c:v>5.35</c:v>
                </c:pt>
                <c:pt idx="4257">
                  <c:v>5.8</c:v>
                </c:pt>
                <c:pt idx="4258">
                  <c:v>2.78</c:v>
                </c:pt>
                <c:pt idx="4259">
                  <c:v>6.04</c:v>
                </c:pt>
                <c:pt idx="4260">
                  <c:v>4.75</c:v>
                </c:pt>
                <c:pt idx="4261">
                  <c:v>5.22</c:v>
                </c:pt>
                <c:pt idx="4262">
                  <c:v>5.0199999999999996</c:v>
                </c:pt>
                <c:pt idx="4263">
                  <c:v>2.58</c:v>
                </c:pt>
                <c:pt idx="4264">
                  <c:v>4.07</c:v>
                </c:pt>
                <c:pt idx="4265">
                  <c:v>3.37</c:v>
                </c:pt>
                <c:pt idx="4266">
                  <c:v>3.52</c:v>
                </c:pt>
                <c:pt idx="4267">
                  <c:v>2.58</c:v>
                </c:pt>
                <c:pt idx="4268">
                  <c:v>5.64</c:v>
                </c:pt>
                <c:pt idx="4269">
                  <c:v>3.7</c:v>
                </c:pt>
                <c:pt idx="4270">
                  <c:v>4.45</c:v>
                </c:pt>
                <c:pt idx="4271">
                  <c:v>2.5299999999999998</c:v>
                </c:pt>
                <c:pt idx="4272">
                  <c:v>4.3600000000000003</c:v>
                </c:pt>
                <c:pt idx="4273">
                  <c:v>2.84</c:v>
                </c:pt>
                <c:pt idx="4274">
                  <c:v>6.02</c:v>
                </c:pt>
                <c:pt idx="4275">
                  <c:v>4.09</c:v>
                </c:pt>
                <c:pt idx="4276">
                  <c:v>3.43</c:v>
                </c:pt>
                <c:pt idx="4277">
                  <c:v>5.16</c:v>
                </c:pt>
                <c:pt idx="4278">
                  <c:v>4.71</c:v>
                </c:pt>
                <c:pt idx="4279">
                  <c:v>2.91</c:v>
                </c:pt>
                <c:pt idx="4280">
                  <c:v>3.02</c:v>
                </c:pt>
                <c:pt idx="4281">
                  <c:v>6.08</c:v>
                </c:pt>
                <c:pt idx="4282">
                  <c:v>3.91</c:v>
                </c:pt>
                <c:pt idx="4283">
                  <c:v>5.48</c:v>
                </c:pt>
                <c:pt idx="4284">
                  <c:v>3.46</c:v>
                </c:pt>
                <c:pt idx="4285">
                  <c:v>3.67</c:v>
                </c:pt>
                <c:pt idx="4286">
                  <c:v>6.2</c:v>
                </c:pt>
                <c:pt idx="4287">
                  <c:v>4.72</c:v>
                </c:pt>
                <c:pt idx="4288">
                  <c:v>5.99</c:v>
                </c:pt>
                <c:pt idx="4289">
                  <c:v>2.72</c:v>
                </c:pt>
                <c:pt idx="4290">
                  <c:v>4.1399999999999997</c:v>
                </c:pt>
                <c:pt idx="4291">
                  <c:v>3</c:v>
                </c:pt>
                <c:pt idx="4292">
                  <c:v>3.75</c:v>
                </c:pt>
                <c:pt idx="4293">
                  <c:v>5.73</c:v>
                </c:pt>
                <c:pt idx="4294">
                  <c:v>2.2999999999999998</c:v>
                </c:pt>
                <c:pt idx="4295">
                  <c:v>5.9</c:v>
                </c:pt>
                <c:pt idx="4296">
                  <c:v>2.14</c:v>
                </c:pt>
                <c:pt idx="4297">
                  <c:v>4.08</c:v>
                </c:pt>
                <c:pt idx="4298">
                  <c:v>5.37</c:v>
                </c:pt>
                <c:pt idx="4299">
                  <c:v>2.74</c:v>
                </c:pt>
                <c:pt idx="4300">
                  <c:v>4.79</c:v>
                </c:pt>
                <c:pt idx="4301">
                  <c:v>3.62</c:v>
                </c:pt>
                <c:pt idx="4302">
                  <c:v>4.47</c:v>
                </c:pt>
                <c:pt idx="4303">
                  <c:v>3.34</c:v>
                </c:pt>
                <c:pt idx="4304">
                  <c:v>5.72</c:v>
                </c:pt>
                <c:pt idx="4305">
                  <c:v>5.08</c:v>
                </c:pt>
                <c:pt idx="4306">
                  <c:v>5.34</c:v>
                </c:pt>
                <c:pt idx="4307">
                  <c:v>3.87</c:v>
                </c:pt>
                <c:pt idx="4308">
                  <c:v>2.44</c:v>
                </c:pt>
                <c:pt idx="4309">
                  <c:v>5.09</c:v>
                </c:pt>
                <c:pt idx="4310">
                  <c:v>5.69</c:v>
                </c:pt>
                <c:pt idx="4311">
                  <c:v>2.95</c:v>
                </c:pt>
                <c:pt idx="4312">
                  <c:v>5.48</c:v>
                </c:pt>
                <c:pt idx="4313">
                  <c:v>3.66</c:v>
                </c:pt>
                <c:pt idx="4314">
                  <c:v>5.09</c:v>
                </c:pt>
                <c:pt idx="4315">
                  <c:v>4.1100000000000003</c:v>
                </c:pt>
                <c:pt idx="4316">
                  <c:v>4.2300000000000004</c:v>
                </c:pt>
                <c:pt idx="4317">
                  <c:v>4.4800000000000004</c:v>
                </c:pt>
                <c:pt idx="4318">
                  <c:v>3.75</c:v>
                </c:pt>
                <c:pt idx="4319">
                  <c:v>4.78</c:v>
                </c:pt>
                <c:pt idx="4320">
                  <c:v>2.69</c:v>
                </c:pt>
                <c:pt idx="4321">
                  <c:v>5.7</c:v>
                </c:pt>
                <c:pt idx="4322">
                  <c:v>2.73</c:v>
                </c:pt>
                <c:pt idx="4323">
                  <c:v>5.2</c:v>
                </c:pt>
                <c:pt idx="4324">
                  <c:v>4.5199999999999996</c:v>
                </c:pt>
                <c:pt idx="4325">
                  <c:v>2.4300000000000002</c:v>
                </c:pt>
                <c:pt idx="4326">
                  <c:v>2.48</c:v>
                </c:pt>
                <c:pt idx="4327">
                  <c:v>3.95</c:v>
                </c:pt>
                <c:pt idx="4328">
                  <c:v>2.35</c:v>
                </c:pt>
                <c:pt idx="4329">
                  <c:v>5.22</c:v>
                </c:pt>
                <c:pt idx="4330">
                  <c:v>4.12</c:v>
                </c:pt>
                <c:pt idx="4331">
                  <c:v>2.77</c:v>
                </c:pt>
                <c:pt idx="4332">
                  <c:v>3.68</c:v>
                </c:pt>
                <c:pt idx="4333">
                  <c:v>4.37</c:v>
                </c:pt>
                <c:pt idx="4334">
                  <c:v>3.41</c:v>
                </c:pt>
                <c:pt idx="4335">
                  <c:v>4.43</c:v>
                </c:pt>
                <c:pt idx="4336">
                  <c:v>4.99</c:v>
                </c:pt>
                <c:pt idx="4337">
                  <c:v>5.0199999999999996</c:v>
                </c:pt>
                <c:pt idx="4338">
                  <c:v>3.52</c:v>
                </c:pt>
                <c:pt idx="4339">
                  <c:v>5.52</c:v>
                </c:pt>
                <c:pt idx="4340">
                  <c:v>5.64</c:v>
                </c:pt>
                <c:pt idx="4341">
                  <c:v>5.92</c:v>
                </c:pt>
                <c:pt idx="4342">
                  <c:v>4.51</c:v>
                </c:pt>
                <c:pt idx="4343">
                  <c:v>4.07</c:v>
                </c:pt>
                <c:pt idx="4344">
                  <c:v>5.96</c:v>
                </c:pt>
                <c:pt idx="4345">
                  <c:v>3.42</c:v>
                </c:pt>
                <c:pt idx="4346">
                  <c:v>3.94</c:v>
                </c:pt>
                <c:pt idx="4347">
                  <c:v>5.53</c:v>
                </c:pt>
                <c:pt idx="4348">
                  <c:v>5.07</c:v>
                </c:pt>
                <c:pt idx="4349">
                  <c:v>4.26</c:v>
                </c:pt>
                <c:pt idx="4350">
                  <c:v>4.03</c:v>
                </c:pt>
                <c:pt idx="4351">
                  <c:v>4.9400000000000004</c:v>
                </c:pt>
                <c:pt idx="4352">
                  <c:v>5.63</c:v>
                </c:pt>
                <c:pt idx="4353">
                  <c:v>3.52</c:v>
                </c:pt>
                <c:pt idx="4354">
                  <c:v>4.8099999999999996</c:v>
                </c:pt>
                <c:pt idx="4355">
                  <c:v>4.4000000000000004</c:v>
                </c:pt>
                <c:pt idx="4356">
                  <c:v>4.1399999999999997</c:v>
                </c:pt>
                <c:pt idx="4357">
                  <c:v>4.34</c:v>
                </c:pt>
                <c:pt idx="4358">
                  <c:v>3.44</c:v>
                </c:pt>
                <c:pt idx="4359">
                  <c:v>5.75</c:v>
                </c:pt>
                <c:pt idx="4360">
                  <c:v>2.1800000000000002</c:v>
                </c:pt>
                <c:pt idx="4361">
                  <c:v>5.7</c:v>
                </c:pt>
                <c:pt idx="4362">
                  <c:v>3.56</c:v>
                </c:pt>
                <c:pt idx="4363">
                  <c:v>3.16</c:v>
                </c:pt>
                <c:pt idx="4364">
                  <c:v>2.95</c:v>
                </c:pt>
                <c:pt idx="4365">
                  <c:v>4.4400000000000004</c:v>
                </c:pt>
                <c:pt idx="4366">
                  <c:v>2.39</c:v>
                </c:pt>
                <c:pt idx="4367">
                  <c:v>6.18</c:v>
                </c:pt>
                <c:pt idx="4368">
                  <c:v>3</c:v>
                </c:pt>
                <c:pt idx="4369">
                  <c:v>5.75</c:v>
                </c:pt>
                <c:pt idx="4370">
                  <c:v>5.47</c:v>
                </c:pt>
                <c:pt idx="4371">
                  <c:v>2.75</c:v>
                </c:pt>
                <c:pt idx="4372">
                  <c:v>5.3</c:v>
                </c:pt>
                <c:pt idx="4373">
                  <c:v>4.96</c:v>
                </c:pt>
                <c:pt idx="4374">
                  <c:v>4.46</c:v>
                </c:pt>
                <c:pt idx="4375">
                  <c:v>2.29</c:v>
                </c:pt>
                <c:pt idx="4376">
                  <c:v>4.2</c:v>
                </c:pt>
                <c:pt idx="4377">
                  <c:v>6.19</c:v>
                </c:pt>
                <c:pt idx="4378">
                  <c:v>2.1</c:v>
                </c:pt>
                <c:pt idx="4379">
                  <c:v>2.97</c:v>
                </c:pt>
                <c:pt idx="4380">
                  <c:v>5.19</c:v>
                </c:pt>
                <c:pt idx="4381">
                  <c:v>3.11</c:v>
                </c:pt>
                <c:pt idx="4382">
                  <c:v>3.1</c:v>
                </c:pt>
                <c:pt idx="4383">
                  <c:v>4.24</c:v>
                </c:pt>
                <c:pt idx="4384">
                  <c:v>3.2</c:v>
                </c:pt>
                <c:pt idx="4385">
                  <c:v>4.97</c:v>
                </c:pt>
                <c:pt idx="4386">
                  <c:v>3.03</c:v>
                </c:pt>
                <c:pt idx="4387">
                  <c:v>4.91</c:v>
                </c:pt>
                <c:pt idx="4388">
                  <c:v>3.6</c:v>
                </c:pt>
                <c:pt idx="4389">
                  <c:v>4.5199999999999996</c:v>
                </c:pt>
                <c:pt idx="4390">
                  <c:v>3.39</c:v>
                </c:pt>
                <c:pt idx="4391">
                  <c:v>3.82</c:v>
                </c:pt>
                <c:pt idx="4392">
                  <c:v>5.46</c:v>
                </c:pt>
                <c:pt idx="4393">
                  <c:v>5</c:v>
                </c:pt>
                <c:pt idx="4394">
                  <c:v>2.5</c:v>
                </c:pt>
                <c:pt idx="4395">
                  <c:v>2.3199999999999998</c:v>
                </c:pt>
                <c:pt idx="4396">
                  <c:v>2.94</c:v>
                </c:pt>
                <c:pt idx="4397">
                  <c:v>4.4800000000000004</c:v>
                </c:pt>
                <c:pt idx="4398">
                  <c:v>2.23</c:v>
                </c:pt>
                <c:pt idx="4399">
                  <c:v>2.15</c:v>
                </c:pt>
                <c:pt idx="4400">
                  <c:v>5.0199999999999996</c:v>
                </c:pt>
                <c:pt idx="4401">
                  <c:v>3.09</c:v>
                </c:pt>
                <c:pt idx="4402">
                  <c:v>2.4700000000000002</c:v>
                </c:pt>
                <c:pt idx="4403">
                  <c:v>3.55</c:v>
                </c:pt>
                <c:pt idx="4404">
                  <c:v>5.49</c:v>
                </c:pt>
                <c:pt idx="4405">
                  <c:v>3.57</c:v>
                </c:pt>
                <c:pt idx="4406">
                  <c:v>3.72</c:v>
                </c:pt>
                <c:pt idx="4407">
                  <c:v>2.71</c:v>
                </c:pt>
                <c:pt idx="4408">
                  <c:v>5.24</c:v>
                </c:pt>
                <c:pt idx="4409">
                  <c:v>2.4</c:v>
                </c:pt>
                <c:pt idx="4410">
                  <c:v>3.97</c:v>
                </c:pt>
                <c:pt idx="4411">
                  <c:v>5.8</c:v>
                </c:pt>
                <c:pt idx="4412">
                  <c:v>4.82</c:v>
                </c:pt>
                <c:pt idx="4413">
                  <c:v>4.8499999999999996</c:v>
                </c:pt>
                <c:pt idx="4414">
                  <c:v>4.99</c:v>
                </c:pt>
                <c:pt idx="4415">
                  <c:v>3.16</c:v>
                </c:pt>
                <c:pt idx="4416">
                  <c:v>4.5599999999999996</c:v>
                </c:pt>
                <c:pt idx="4417">
                  <c:v>6.23</c:v>
                </c:pt>
                <c:pt idx="4418">
                  <c:v>2.39</c:v>
                </c:pt>
                <c:pt idx="4419">
                  <c:v>2.2000000000000002</c:v>
                </c:pt>
                <c:pt idx="4420">
                  <c:v>2.02</c:v>
                </c:pt>
                <c:pt idx="4421">
                  <c:v>1.57</c:v>
                </c:pt>
                <c:pt idx="4422">
                  <c:v>2.4500000000000002</c:v>
                </c:pt>
                <c:pt idx="4423">
                  <c:v>1.9</c:v>
                </c:pt>
                <c:pt idx="4424">
                  <c:v>1.63</c:v>
                </c:pt>
                <c:pt idx="4425">
                  <c:v>1.18</c:v>
                </c:pt>
                <c:pt idx="4426">
                  <c:v>1.82</c:v>
                </c:pt>
                <c:pt idx="4427">
                  <c:v>1.99</c:v>
                </c:pt>
                <c:pt idx="4428">
                  <c:v>2.2999999999999998</c:v>
                </c:pt>
                <c:pt idx="4429">
                  <c:v>1.7</c:v>
                </c:pt>
                <c:pt idx="4430">
                  <c:v>1.8</c:v>
                </c:pt>
                <c:pt idx="4431">
                  <c:v>2.89</c:v>
                </c:pt>
                <c:pt idx="4432">
                  <c:v>3.16</c:v>
                </c:pt>
                <c:pt idx="4433">
                  <c:v>2.91</c:v>
                </c:pt>
                <c:pt idx="4434">
                  <c:v>2.65</c:v>
                </c:pt>
                <c:pt idx="4435">
                  <c:v>1.89</c:v>
                </c:pt>
                <c:pt idx="4436">
                  <c:v>3.3</c:v>
                </c:pt>
                <c:pt idx="4437">
                  <c:v>1.49</c:v>
                </c:pt>
                <c:pt idx="4438">
                  <c:v>2.9</c:v>
                </c:pt>
                <c:pt idx="4439">
                  <c:v>1.1599999999999999</c:v>
                </c:pt>
                <c:pt idx="4440">
                  <c:v>1.93</c:v>
                </c:pt>
                <c:pt idx="4441">
                  <c:v>2.92</c:v>
                </c:pt>
                <c:pt idx="4442">
                  <c:v>1.58</c:v>
                </c:pt>
                <c:pt idx="4443">
                  <c:v>1.88</c:v>
                </c:pt>
                <c:pt idx="4444">
                  <c:v>1.9</c:v>
                </c:pt>
                <c:pt idx="4445">
                  <c:v>2.11</c:v>
                </c:pt>
                <c:pt idx="4446">
                  <c:v>3.27</c:v>
                </c:pt>
                <c:pt idx="4447">
                  <c:v>1.99</c:v>
                </c:pt>
                <c:pt idx="4448">
                  <c:v>1.97</c:v>
                </c:pt>
                <c:pt idx="4449">
                  <c:v>1.98</c:v>
                </c:pt>
                <c:pt idx="4450">
                  <c:v>1.7</c:v>
                </c:pt>
                <c:pt idx="4451">
                  <c:v>2.73</c:v>
                </c:pt>
                <c:pt idx="4452">
                  <c:v>3.06</c:v>
                </c:pt>
                <c:pt idx="4453">
                  <c:v>1.65</c:v>
                </c:pt>
                <c:pt idx="4454">
                  <c:v>3.32</c:v>
                </c:pt>
                <c:pt idx="4455">
                  <c:v>1.1499999999999999</c:v>
                </c:pt>
                <c:pt idx="4456">
                  <c:v>2.1</c:v>
                </c:pt>
                <c:pt idx="4457">
                  <c:v>2.69</c:v>
                </c:pt>
                <c:pt idx="4458">
                  <c:v>1.64</c:v>
                </c:pt>
                <c:pt idx="4459">
                  <c:v>2.16</c:v>
                </c:pt>
                <c:pt idx="4460">
                  <c:v>3.18</c:v>
                </c:pt>
                <c:pt idx="4461">
                  <c:v>3.08</c:v>
                </c:pt>
                <c:pt idx="4462">
                  <c:v>1.1399999999999999</c:v>
                </c:pt>
                <c:pt idx="4463">
                  <c:v>2.0499999999999998</c:v>
                </c:pt>
                <c:pt idx="4464">
                  <c:v>1.92</c:v>
                </c:pt>
                <c:pt idx="4465">
                  <c:v>2.0299999999999998</c:v>
                </c:pt>
                <c:pt idx="4466">
                  <c:v>2.42</c:v>
                </c:pt>
                <c:pt idx="4467">
                  <c:v>2.08</c:v>
                </c:pt>
                <c:pt idx="4468">
                  <c:v>2.11</c:v>
                </c:pt>
                <c:pt idx="4469">
                  <c:v>1.77</c:v>
                </c:pt>
                <c:pt idx="4470">
                  <c:v>1.58</c:v>
                </c:pt>
                <c:pt idx="4471">
                  <c:v>2.96</c:v>
                </c:pt>
                <c:pt idx="4472">
                  <c:v>3.36</c:v>
                </c:pt>
                <c:pt idx="4473">
                  <c:v>1.78</c:v>
                </c:pt>
                <c:pt idx="4474">
                  <c:v>3.1</c:v>
                </c:pt>
                <c:pt idx="4475">
                  <c:v>2.48</c:v>
                </c:pt>
                <c:pt idx="4476">
                  <c:v>2.84</c:v>
                </c:pt>
                <c:pt idx="4477">
                  <c:v>3.14</c:v>
                </c:pt>
                <c:pt idx="4478">
                  <c:v>2.72</c:v>
                </c:pt>
                <c:pt idx="4479">
                  <c:v>1.71</c:v>
                </c:pt>
                <c:pt idx="4480">
                  <c:v>2.36</c:v>
                </c:pt>
                <c:pt idx="4481">
                  <c:v>2.1800000000000002</c:v>
                </c:pt>
                <c:pt idx="4482">
                  <c:v>3.2</c:v>
                </c:pt>
                <c:pt idx="4483">
                  <c:v>3.37</c:v>
                </c:pt>
                <c:pt idx="4484">
                  <c:v>3.1</c:v>
                </c:pt>
                <c:pt idx="4485">
                  <c:v>2.52</c:v>
                </c:pt>
                <c:pt idx="4486">
                  <c:v>2.37</c:v>
                </c:pt>
                <c:pt idx="4487">
                  <c:v>2.98</c:v>
                </c:pt>
                <c:pt idx="4488">
                  <c:v>1.53</c:v>
                </c:pt>
                <c:pt idx="4489">
                  <c:v>2.66</c:v>
                </c:pt>
                <c:pt idx="4490">
                  <c:v>2.5099999999999998</c:v>
                </c:pt>
                <c:pt idx="4491">
                  <c:v>2.82</c:v>
                </c:pt>
                <c:pt idx="4492">
                  <c:v>2.71</c:v>
                </c:pt>
                <c:pt idx="4493">
                  <c:v>2.63</c:v>
                </c:pt>
                <c:pt idx="4494">
                  <c:v>2.38</c:v>
                </c:pt>
                <c:pt idx="4495">
                  <c:v>1.19</c:v>
                </c:pt>
                <c:pt idx="4496">
                  <c:v>2.38</c:v>
                </c:pt>
                <c:pt idx="4497">
                  <c:v>1.44</c:v>
                </c:pt>
                <c:pt idx="4498">
                  <c:v>1.33</c:v>
                </c:pt>
                <c:pt idx="4499">
                  <c:v>1.3</c:v>
                </c:pt>
                <c:pt idx="4500">
                  <c:v>2.17</c:v>
                </c:pt>
                <c:pt idx="4501">
                  <c:v>2.79</c:v>
                </c:pt>
                <c:pt idx="4502">
                  <c:v>1.29</c:v>
                </c:pt>
                <c:pt idx="4503">
                  <c:v>2.42</c:v>
                </c:pt>
                <c:pt idx="4504">
                  <c:v>1.34</c:v>
                </c:pt>
                <c:pt idx="4505">
                  <c:v>2.67</c:v>
                </c:pt>
                <c:pt idx="4506">
                  <c:v>1.59</c:v>
                </c:pt>
                <c:pt idx="4507">
                  <c:v>2.13</c:v>
                </c:pt>
                <c:pt idx="4508">
                  <c:v>1.65</c:v>
                </c:pt>
                <c:pt idx="4509">
                  <c:v>2.33</c:v>
                </c:pt>
                <c:pt idx="4510">
                  <c:v>1.97</c:v>
                </c:pt>
                <c:pt idx="4511">
                  <c:v>3</c:v>
                </c:pt>
                <c:pt idx="4512">
                  <c:v>1.54</c:v>
                </c:pt>
                <c:pt idx="4513">
                  <c:v>3.2</c:v>
                </c:pt>
                <c:pt idx="4514">
                  <c:v>1.63</c:v>
                </c:pt>
                <c:pt idx="4515">
                  <c:v>2.12</c:v>
                </c:pt>
                <c:pt idx="4516">
                  <c:v>1.64</c:v>
                </c:pt>
                <c:pt idx="4517">
                  <c:v>2.2599999999999998</c:v>
                </c:pt>
                <c:pt idx="4518">
                  <c:v>2.2999999999999998</c:v>
                </c:pt>
                <c:pt idx="4519">
                  <c:v>2.13</c:v>
                </c:pt>
                <c:pt idx="4520">
                  <c:v>2.6</c:v>
                </c:pt>
                <c:pt idx="4521">
                  <c:v>1.43</c:v>
                </c:pt>
                <c:pt idx="4522">
                  <c:v>2.83</c:v>
                </c:pt>
                <c:pt idx="4523">
                  <c:v>2.4900000000000002</c:v>
                </c:pt>
                <c:pt idx="4524">
                  <c:v>1.95</c:v>
                </c:pt>
                <c:pt idx="4525">
                  <c:v>1.81</c:v>
                </c:pt>
                <c:pt idx="4526">
                  <c:v>2.5299999999999998</c:v>
                </c:pt>
                <c:pt idx="4527">
                  <c:v>3.26</c:v>
                </c:pt>
                <c:pt idx="4528">
                  <c:v>2.31</c:v>
                </c:pt>
                <c:pt idx="4529">
                  <c:v>2.4300000000000002</c:v>
                </c:pt>
                <c:pt idx="4530">
                  <c:v>3.15</c:v>
                </c:pt>
                <c:pt idx="4531">
                  <c:v>1.84</c:v>
                </c:pt>
                <c:pt idx="4532">
                  <c:v>2.29</c:v>
                </c:pt>
                <c:pt idx="4533">
                  <c:v>2.0499999999999998</c:v>
                </c:pt>
                <c:pt idx="4534">
                  <c:v>2.56</c:v>
                </c:pt>
                <c:pt idx="4535">
                  <c:v>2.85</c:v>
                </c:pt>
                <c:pt idx="4536">
                  <c:v>1.87</c:v>
                </c:pt>
                <c:pt idx="4537">
                  <c:v>1.46</c:v>
                </c:pt>
                <c:pt idx="4538">
                  <c:v>2.5</c:v>
                </c:pt>
                <c:pt idx="4539">
                  <c:v>3.22</c:v>
                </c:pt>
                <c:pt idx="4540">
                  <c:v>3.07</c:v>
                </c:pt>
                <c:pt idx="4541">
                  <c:v>1.27</c:v>
                </c:pt>
                <c:pt idx="4542">
                  <c:v>1.34</c:v>
                </c:pt>
                <c:pt idx="4543">
                  <c:v>3.24</c:v>
                </c:pt>
                <c:pt idx="4544">
                  <c:v>1.34</c:v>
                </c:pt>
                <c:pt idx="4545">
                  <c:v>1.87</c:v>
                </c:pt>
                <c:pt idx="4546">
                  <c:v>2.5299999999999998</c:v>
                </c:pt>
                <c:pt idx="4547">
                  <c:v>3.07</c:v>
                </c:pt>
                <c:pt idx="4548">
                  <c:v>2.37</c:v>
                </c:pt>
                <c:pt idx="4549">
                  <c:v>2.59</c:v>
                </c:pt>
                <c:pt idx="4550">
                  <c:v>1.1599999999999999</c:v>
                </c:pt>
                <c:pt idx="4551">
                  <c:v>1.86</c:v>
                </c:pt>
                <c:pt idx="4552">
                  <c:v>2.93</c:v>
                </c:pt>
                <c:pt idx="4553">
                  <c:v>1.39</c:v>
                </c:pt>
                <c:pt idx="4554">
                  <c:v>3.04</c:v>
                </c:pt>
                <c:pt idx="4555">
                  <c:v>2.83</c:v>
                </c:pt>
                <c:pt idx="4556">
                  <c:v>2.77</c:v>
                </c:pt>
                <c:pt idx="4557">
                  <c:v>3.12</c:v>
                </c:pt>
                <c:pt idx="4558">
                  <c:v>1.45</c:v>
                </c:pt>
                <c:pt idx="4559">
                  <c:v>2.14</c:v>
                </c:pt>
                <c:pt idx="4560">
                  <c:v>1.43</c:v>
                </c:pt>
                <c:pt idx="4561">
                  <c:v>2.72</c:v>
                </c:pt>
                <c:pt idx="4562">
                  <c:v>1.45</c:v>
                </c:pt>
                <c:pt idx="4563">
                  <c:v>3.05</c:v>
                </c:pt>
                <c:pt idx="4564">
                  <c:v>1.2</c:v>
                </c:pt>
                <c:pt idx="4565">
                  <c:v>1.45</c:v>
                </c:pt>
                <c:pt idx="4566">
                  <c:v>3.13</c:v>
                </c:pt>
                <c:pt idx="4567">
                  <c:v>2.21</c:v>
                </c:pt>
                <c:pt idx="4568">
                  <c:v>1.53</c:v>
                </c:pt>
                <c:pt idx="4569">
                  <c:v>3.36</c:v>
                </c:pt>
                <c:pt idx="4570">
                  <c:v>3.03</c:v>
                </c:pt>
                <c:pt idx="4571">
                  <c:v>1.77</c:v>
                </c:pt>
                <c:pt idx="4572">
                  <c:v>1.55</c:v>
                </c:pt>
                <c:pt idx="4573">
                  <c:v>1.88</c:v>
                </c:pt>
                <c:pt idx="4574">
                  <c:v>1.28</c:v>
                </c:pt>
                <c:pt idx="4575">
                  <c:v>2.92</c:v>
                </c:pt>
                <c:pt idx="4576">
                  <c:v>1.48</c:v>
                </c:pt>
                <c:pt idx="4577">
                  <c:v>1.76</c:v>
                </c:pt>
                <c:pt idx="4578">
                  <c:v>3.19</c:v>
                </c:pt>
                <c:pt idx="4579">
                  <c:v>2.5299999999999998</c:v>
                </c:pt>
                <c:pt idx="4580">
                  <c:v>2.85</c:v>
                </c:pt>
                <c:pt idx="4581">
                  <c:v>3.03</c:v>
                </c:pt>
                <c:pt idx="4582">
                  <c:v>3.34</c:v>
                </c:pt>
                <c:pt idx="4583">
                  <c:v>3.17</c:v>
                </c:pt>
                <c:pt idx="4584">
                  <c:v>1.42</c:v>
                </c:pt>
                <c:pt idx="4585">
                  <c:v>2.09</c:v>
                </c:pt>
                <c:pt idx="4586">
                  <c:v>2.4500000000000002</c:v>
                </c:pt>
                <c:pt idx="4587">
                  <c:v>1.23</c:v>
                </c:pt>
                <c:pt idx="4588">
                  <c:v>2.1800000000000002</c:v>
                </c:pt>
                <c:pt idx="4589">
                  <c:v>1.81</c:v>
                </c:pt>
                <c:pt idx="4590">
                  <c:v>1.33</c:v>
                </c:pt>
                <c:pt idx="4591">
                  <c:v>1.64</c:v>
                </c:pt>
                <c:pt idx="4592">
                  <c:v>3.31</c:v>
                </c:pt>
                <c:pt idx="4593">
                  <c:v>3.13</c:v>
                </c:pt>
                <c:pt idx="4594">
                  <c:v>1.81</c:v>
                </c:pt>
                <c:pt idx="4595">
                  <c:v>1.82</c:v>
                </c:pt>
                <c:pt idx="4596">
                  <c:v>2.14</c:v>
                </c:pt>
                <c:pt idx="4597">
                  <c:v>1.82</c:v>
                </c:pt>
                <c:pt idx="4598">
                  <c:v>3.28</c:v>
                </c:pt>
                <c:pt idx="4599">
                  <c:v>1.59</c:v>
                </c:pt>
                <c:pt idx="4600">
                  <c:v>2.42</c:v>
                </c:pt>
                <c:pt idx="4601">
                  <c:v>2.62</c:v>
                </c:pt>
                <c:pt idx="4602">
                  <c:v>1.92</c:v>
                </c:pt>
                <c:pt idx="4603">
                  <c:v>1.79</c:v>
                </c:pt>
                <c:pt idx="4604">
                  <c:v>2.36</c:v>
                </c:pt>
                <c:pt idx="4605">
                  <c:v>2.79</c:v>
                </c:pt>
                <c:pt idx="4606">
                  <c:v>2.52</c:v>
                </c:pt>
                <c:pt idx="4607">
                  <c:v>2.95</c:v>
                </c:pt>
                <c:pt idx="4608">
                  <c:v>1.97</c:v>
                </c:pt>
                <c:pt idx="4609">
                  <c:v>3.33</c:v>
                </c:pt>
                <c:pt idx="4610">
                  <c:v>1.8</c:v>
                </c:pt>
                <c:pt idx="4611">
                  <c:v>3.14</c:v>
                </c:pt>
                <c:pt idx="4612">
                  <c:v>2.85</c:v>
                </c:pt>
                <c:pt idx="4613">
                  <c:v>2.78</c:v>
                </c:pt>
                <c:pt idx="4614">
                  <c:v>2.68</c:v>
                </c:pt>
                <c:pt idx="4615">
                  <c:v>3.32</c:v>
                </c:pt>
                <c:pt idx="4616">
                  <c:v>2.1</c:v>
                </c:pt>
                <c:pt idx="4617">
                  <c:v>1.21</c:v>
                </c:pt>
                <c:pt idx="4618">
                  <c:v>3.02</c:v>
                </c:pt>
                <c:pt idx="4619">
                  <c:v>1.7</c:v>
                </c:pt>
                <c:pt idx="4620">
                  <c:v>1.97</c:v>
                </c:pt>
                <c:pt idx="4621">
                  <c:v>2.0699999999999998</c:v>
                </c:pt>
                <c:pt idx="4622">
                  <c:v>3.27</c:v>
                </c:pt>
                <c:pt idx="4623">
                  <c:v>1.65</c:v>
                </c:pt>
                <c:pt idx="4624">
                  <c:v>1.8</c:v>
                </c:pt>
                <c:pt idx="4625">
                  <c:v>1.42</c:v>
                </c:pt>
                <c:pt idx="4626">
                  <c:v>2.58</c:v>
                </c:pt>
                <c:pt idx="4627">
                  <c:v>3.16</c:v>
                </c:pt>
                <c:pt idx="4628">
                  <c:v>2.11</c:v>
                </c:pt>
                <c:pt idx="4629">
                  <c:v>1.96</c:v>
                </c:pt>
                <c:pt idx="4630">
                  <c:v>2.96</c:v>
                </c:pt>
                <c:pt idx="4631">
                  <c:v>3.11</c:v>
                </c:pt>
                <c:pt idx="4632">
                  <c:v>2.68</c:v>
                </c:pt>
                <c:pt idx="4633">
                  <c:v>3.33</c:v>
                </c:pt>
                <c:pt idx="4634">
                  <c:v>2.98</c:v>
                </c:pt>
                <c:pt idx="4635">
                  <c:v>3.24</c:v>
                </c:pt>
                <c:pt idx="4636">
                  <c:v>3.03</c:v>
                </c:pt>
                <c:pt idx="4637">
                  <c:v>1.63</c:v>
                </c:pt>
                <c:pt idx="4638">
                  <c:v>3.04</c:v>
                </c:pt>
                <c:pt idx="4639">
                  <c:v>3.02</c:v>
                </c:pt>
                <c:pt idx="4640">
                  <c:v>3.08</c:v>
                </c:pt>
                <c:pt idx="4641">
                  <c:v>3.24</c:v>
                </c:pt>
                <c:pt idx="4642">
                  <c:v>3.34</c:v>
                </c:pt>
                <c:pt idx="4643">
                  <c:v>1.85</c:v>
                </c:pt>
                <c:pt idx="4644">
                  <c:v>1.55</c:v>
                </c:pt>
                <c:pt idx="4645">
                  <c:v>3.17</c:v>
                </c:pt>
                <c:pt idx="4646">
                  <c:v>1.3</c:v>
                </c:pt>
                <c:pt idx="4647">
                  <c:v>1.84</c:v>
                </c:pt>
                <c:pt idx="4648">
                  <c:v>2.57</c:v>
                </c:pt>
                <c:pt idx="4649">
                  <c:v>2.02</c:v>
                </c:pt>
                <c:pt idx="4650">
                  <c:v>2.31</c:v>
                </c:pt>
                <c:pt idx="4651">
                  <c:v>1.59</c:v>
                </c:pt>
                <c:pt idx="4652">
                  <c:v>1.94</c:v>
                </c:pt>
                <c:pt idx="4653">
                  <c:v>3.28</c:v>
                </c:pt>
                <c:pt idx="4654">
                  <c:v>1.58</c:v>
                </c:pt>
                <c:pt idx="4655">
                  <c:v>1.78</c:v>
                </c:pt>
                <c:pt idx="4656">
                  <c:v>1.47</c:v>
                </c:pt>
                <c:pt idx="4657">
                  <c:v>2.78</c:v>
                </c:pt>
                <c:pt idx="4658">
                  <c:v>1.1499999999999999</c:v>
                </c:pt>
                <c:pt idx="4659">
                  <c:v>1.35</c:v>
                </c:pt>
                <c:pt idx="4660">
                  <c:v>1.99</c:v>
                </c:pt>
                <c:pt idx="4661">
                  <c:v>3.34</c:v>
                </c:pt>
                <c:pt idx="4662">
                  <c:v>2.2799999999999998</c:v>
                </c:pt>
                <c:pt idx="4663">
                  <c:v>1.46</c:v>
                </c:pt>
                <c:pt idx="4664">
                  <c:v>1.83</c:v>
                </c:pt>
                <c:pt idx="4665">
                  <c:v>1.92</c:v>
                </c:pt>
                <c:pt idx="4666">
                  <c:v>2.13</c:v>
                </c:pt>
                <c:pt idx="4667">
                  <c:v>1.36</c:v>
                </c:pt>
                <c:pt idx="4668">
                  <c:v>2.93</c:v>
                </c:pt>
                <c:pt idx="4669">
                  <c:v>3.12</c:v>
                </c:pt>
                <c:pt idx="4670">
                  <c:v>3.3</c:v>
                </c:pt>
                <c:pt idx="4671">
                  <c:v>3.15</c:v>
                </c:pt>
                <c:pt idx="4672">
                  <c:v>1.91</c:v>
                </c:pt>
                <c:pt idx="4673">
                  <c:v>2.4300000000000002</c:v>
                </c:pt>
                <c:pt idx="4674">
                  <c:v>2.4500000000000002</c:v>
                </c:pt>
                <c:pt idx="4675">
                  <c:v>3.21</c:v>
                </c:pt>
                <c:pt idx="4676">
                  <c:v>2.77</c:v>
                </c:pt>
                <c:pt idx="4677">
                  <c:v>2.13</c:v>
                </c:pt>
                <c:pt idx="4678">
                  <c:v>2.98</c:v>
                </c:pt>
                <c:pt idx="4679">
                  <c:v>1.71</c:v>
                </c:pt>
                <c:pt idx="4680">
                  <c:v>2.08</c:v>
                </c:pt>
                <c:pt idx="4681">
                  <c:v>2.11</c:v>
                </c:pt>
                <c:pt idx="4682">
                  <c:v>2.76</c:v>
                </c:pt>
                <c:pt idx="4683">
                  <c:v>2.2599999999999998</c:v>
                </c:pt>
                <c:pt idx="4684">
                  <c:v>2.7</c:v>
                </c:pt>
                <c:pt idx="4685">
                  <c:v>2.2400000000000002</c:v>
                </c:pt>
                <c:pt idx="4686">
                  <c:v>3.33</c:v>
                </c:pt>
                <c:pt idx="4687">
                  <c:v>2.69</c:v>
                </c:pt>
                <c:pt idx="4688">
                  <c:v>2.84</c:v>
                </c:pt>
                <c:pt idx="4689">
                  <c:v>3.36</c:v>
                </c:pt>
                <c:pt idx="4690">
                  <c:v>2.44</c:v>
                </c:pt>
                <c:pt idx="4691">
                  <c:v>1.69</c:v>
                </c:pt>
                <c:pt idx="4692">
                  <c:v>1.41</c:v>
                </c:pt>
                <c:pt idx="4693">
                  <c:v>2.81</c:v>
                </c:pt>
                <c:pt idx="4694">
                  <c:v>3.12</c:v>
                </c:pt>
                <c:pt idx="4695">
                  <c:v>1.24</c:v>
                </c:pt>
                <c:pt idx="4696">
                  <c:v>2.68</c:v>
                </c:pt>
                <c:pt idx="4697">
                  <c:v>1.1499999999999999</c:v>
                </c:pt>
                <c:pt idx="4698">
                  <c:v>1.19</c:v>
                </c:pt>
                <c:pt idx="4699">
                  <c:v>1.37</c:v>
                </c:pt>
                <c:pt idx="4700">
                  <c:v>2.88</c:v>
                </c:pt>
                <c:pt idx="4701">
                  <c:v>2.74</c:v>
                </c:pt>
                <c:pt idx="4702">
                  <c:v>1.47</c:v>
                </c:pt>
                <c:pt idx="4703">
                  <c:v>1.72</c:v>
                </c:pt>
                <c:pt idx="4704">
                  <c:v>1.21</c:v>
                </c:pt>
                <c:pt idx="4705">
                  <c:v>2.72</c:v>
                </c:pt>
                <c:pt idx="4706">
                  <c:v>3.09</c:v>
                </c:pt>
                <c:pt idx="4707">
                  <c:v>3.04</c:v>
                </c:pt>
                <c:pt idx="4708">
                  <c:v>2.1</c:v>
                </c:pt>
                <c:pt idx="4709">
                  <c:v>3.36</c:v>
                </c:pt>
                <c:pt idx="4710">
                  <c:v>2.95</c:v>
                </c:pt>
                <c:pt idx="4711">
                  <c:v>1.71</c:v>
                </c:pt>
                <c:pt idx="4712">
                  <c:v>2.94</c:v>
                </c:pt>
                <c:pt idx="4713">
                  <c:v>1.39</c:v>
                </c:pt>
                <c:pt idx="4714">
                  <c:v>1.24</c:v>
                </c:pt>
                <c:pt idx="4715">
                  <c:v>2.0299999999999998</c:v>
                </c:pt>
                <c:pt idx="4716">
                  <c:v>2.1800000000000002</c:v>
                </c:pt>
                <c:pt idx="4717">
                  <c:v>2.2000000000000002</c:v>
                </c:pt>
                <c:pt idx="4718">
                  <c:v>2.92</c:v>
                </c:pt>
                <c:pt idx="4719">
                  <c:v>3.13</c:v>
                </c:pt>
                <c:pt idx="4720">
                  <c:v>2.35</c:v>
                </c:pt>
                <c:pt idx="4721">
                  <c:v>3.16</c:v>
                </c:pt>
                <c:pt idx="4722">
                  <c:v>1.89</c:v>
                </c:pt>
                <c:pt idx="4723">
                  <c:v>3.34</c:v>
                </c:pt>
                <c:pt idx="4724">
                  <c:v>2.27</c:v>
                </c:pt>
                <c:pt idx="4725">
                  <c:v>2.0499999999999998</c:v>
                </c:pt>
                <c:pt idx="4726">
                  <c:v>3.33</c:v>
                </c:pt>
                <c:pt idx="4727">
                  <c:v>3.27</c:v>
                </c:pt>
                <c:pt idx="4728">
                  <c:v>2.17</c:v>
                </c:pt>
                <c:pt idx="4729">
                  <c:v>2.35</c:v>
                </c:pt>
                <c:pt idx="4730">
                  <c:v>2.71</c:v>
                </c:pt>
                <c:pt idx="4731">
                  <c:v>1.31</c:v>
                </c:pt>
                <c:pt idx="4732">
                  <c:v>1.97</c:v>
                </c:pt>
                <c:pt idx="4733">
                  <c:v>1.23</c:v>
                </c:pt>
                <c:pt idx="4734">
                  <c:v>1.57</c:v>
                </c:pt>
                <c:pt idx="4735">
                  <c:v>2.66</c:v>
                </c:pt>
                <c:pt idx="4736">
                  <c:v>2.0699999999999998</c:v>
                </c:pt>
                <c:pt idx="4737">
                  <c:v>2.77</c:v>
                </c:pt>
                <c:pt idx="4738">
                  <c:v>3.29</c:v>
                </c:pt>
                <c:pt idx="4739">
                  <c:v>1.41</c:v>
                </c:pt>
                <c:pt idx="4740">
                  <c:v>1.47</c:v>
                </c:pt>
                <c:pt idx="4741">
                  <c:v>1.23</c:v>
                </c:pt>
                <c:pt idx="4742">
                  <c:v>2.99</c:v>
                </c:pt>
                <c:pt idx="4743">
                  <c:v>3.1</c:v>
                </c:pt>
                <c:pt idx="4744">
                  <c:v>3</c:v>
                </c:pt>
                <c:pt idx="4745">
                  <c:v>1.17</c:v>
                </c:pt>
                <c:pt idx="4746">
                  <c:v>2.1</c:v>
                </c:pt>
                <c:pt idx="4747">
                  <c:v>1.21</c:v>
                </c:pt>
                <c:pt idx="4748">
                  <c:v>1.67</c:v>
                </c:pt>
                <c:pt idx="4749">
                  <c:v>2.08</c:v>
                </c:pt>
                <c:pt idx="4750">
                  <c:v>2.1800000000000002</c:v>
                </c:pt>
                <c:pt idx="4751">
                  <c:v>2.31</c:v>
                </c:pt>
                <c:pt idx="4752">
                  <c:v>1.62</c:v>
                </c:pt>
                <c:pt idx="4753">
                  <c:v>1.44</c:v>
                </c:pt>
                <c:pt idx="4754">
                  <c:v>1.77</c:v>
                </c:pt>
                <c:pt idx="4755">
                  <c:v>2.64</c:v>
                </c:pt>
                <c:pt idx="4756">
                  <c:v>1.53</c:v>
                </c:pt>
                <c:pt idx="4757">
                  <c:v>1.7</c:v>
                </c:pt>
                <c:pt idx="4758">
                  <c:v>2.23</c:v>
                </c:pt>
                <c:pt idx="4759">
                  <c:v>3.19</c:v>
                </c:pt>
                <c:pt idx="4760">
                  <c:v>3.07</c:v>
                </c:pt>
                <c:pt idx="4761">
                  <c:v>1.4</c:v>
                </c:pt>
                <c:pt idx="4762">
                  <c:v>2.82</c:v>
                </c:pt>
                <c:pt idx="4763">
                  <c:v>2.72</c:v>
                </c:pt>
                <c:pt idx="4764">
                  <c:v>1.75</c:v>
                </c:pt>
                <c:pt idx="4765">
                  <c:v>2.84</c:v>
                </c:pt>
                <c:pt idx="4766">
                  <c:v>1.28</c:v>
                </c:pt>
                <c:pt idx="4767">
                  <c:v>2.39</c:v>
                </c:pt>
                <c:pt idx="4768">
                  <c:v>2.04</c:v>
                </c:pt>
                <c:pt idx="4769">
                  <c:v>1.77</c:v>
                </c:pt>
                <c:pt idx="4770">
                  <c:v>2.9</c:v>
                </c:pt>
                <c:pt idx="4771">
                  <c:v>1.1499999999999999</c:v>
                </c:pt>
                <c:pt idx="4772">
                  <c:v>2.46</c:v>
                </c:pt>
                <c:pt idx="4773">
                  <c:v>1.89</c:v>
                </c:pt>
                <c:pt idx="4774">
                  <c:v>2.61</c:v>
                </c:pt>
                <c:pt idx="4775">
                  <c:v>2.1</c:v>
                </c:pt>
                <c:pt idx="4776">
                  <c:v>1.27</c:v>
                </c:pt>
                <c:pt idx="4777">
                  <c:v>2.39</c:v>
                </c:pt>
                <c:pt idx="4778">
                  <c:v>1.74</c:v>
                </c:pt>
                <c:pt idx="4779">
                  <c:v>2.14</c:v>
                </c:pt>
                <c:pt idx="4780">
                  <c:v>2.98</c:v>
                </c:pt>
                <c:pt idx="4781">
                  <c:v>2.4500000000000002</c:v>
                </c:pt>
                <c:pt idx="4782">
                  <c:v>2.31</c:v>
                </c:pt>
                <c:pt idx="4783">
                  <c:v>2.77</c:v>
                </c:pt>
                <c:pt idx="4784">
                  <c:v>1.32</c:v>
                </c:pt>
                <c:pt idx="4785">
                  <c:v>3.13</c:v>
                </c:pt>
                <c:pt idx="4786">
                  <c:v>2.95</c:v>
                </c:pt>
                <c:pt idx="4787">
                  <c:v>2.4300000000000002</c:v>
                </c:pt>
                <c:pt idx="4788">
                  <c:v>1.58</c:v>
                </c:pt>
                <c:pt idx="4789">
                  <c:v>1.79</c:v>
                </c:pt>
                <c:pt idx="4790">
                  <c:v>1.7</c:v>
                </c:pt>
                <c:pt idx="4791">
                  <c:v>1.34</c:v>
                </c:pt>
                <c:pt idx="4792">
                  <c:v>2.66</c:v>
                </c:pt>
                <c:pt idx="4793">
                  <c:v>2.38</c:v>
                </c:pt>
                <c:pt idx="4794">
                  <c:v>1.71</c:v>
                </c:pt>
                <c:pt idx="4795">
                  <c:v>2.92</c:v>
                </c:pt>
                <c:pt idx="4796">
                  <c:v>2.52</c:v>
                </c:pt>
                <c:pt idx="4797">
                  <c:v>3.11</c:v>
                </c:pt>
                <c:pt idx="4798">
                  <c:v>2.4300000000000002</c:v>
                </c:pt>
                <c:pt idx="4799">
                  <c:v>2.95</c:v>
                </c:pt>
                <c:pt idx="4800">
                  <c:v>1.62</c:v>
                </c:pt>
                <c:pt idx="4801">
                  <c:v>1.52</c:v>
                </c:pt>
                <c:pt idx="4802">
                  <c:v>2.91</c:v>
                </c:pt>
                <c:pt idx="4803">
                  <c:v>2.1800000000000002</c:v>
                </c:pt>
                <c:pt idx="4804">
                  <c:v>1.87</c:v>
                </c:pt>
                <c:pt idx="4805">
                  <c:v>2.65</c:v>
                </c:pt>
                <c:pt idx="4806">
                  <c:v>2.56</c:v>
                </c:pt>
                <c:pt idx="4807">
                  <c:v>2.04</c:v>
                </c:pt>
                <c:pt idx="4808">
                  <c:v>2.92</c:v>
                </c:pt>
                <c:pt idx="4809">
                  <c:v>2.08</c:v>
                </c:pt>
                <c:pt idx="4810">
                  <c:v>2.64</c:v>
                </c:pt>
                <c:pt idx="4811">
                  <c:v>1.27</c:v>
                </c:pt>
                <c:pt idx="4812">
                  <c:v>1.52</c:v>
                </c:pt>
                <c:pt idx="4813">
                  <c:v>1.64</c:v>
                </c:pt>
                <c:pt idx="4814">
                  <c:v>1.94</c:v>
                </c:pt>
                <c:pt idx="4815">
                  <c:v>1.87</c:v>
                </c:pt>
                <c:pt idx="4816">
                  <c:v>2.82</c:v>
                </c:pt>
                <c:pt idx="4817">
                  <c:v>1.84</c:v>
                </c:pt>
                <c:pt idx="4818">
                  <c:v>1.32</c:v>
                </c:pt>
                <c:pt idx="4819">
                  <c:v>3.32</c:v>
                </c:pt>
                <c:pt idx="4820">
                  <c:v>1.47</c:v>
                </c:pt>
                <c:pt idx="4821">
                  <c:v>1.35</c:v>
                </c:pt>
                <c:pt idx="4822">
                  <c:v>3.15</c:v>
                </c:pt>
                <c:pt idx="4823">
                  <c:v>1.3</c:v>
                </c:pt>
                <c:pt idx="4824">
                  <c:v>2.76</c:v>
                </c:pt>
                <c:pt idx="4825">
                  <c:v>3.31</c:v>
                </c:pt>
                <c:pt idx="4826">
                  <c:v>2.13</c:v>
                </c:pt>
                <c:pt idx="4827">
                  <c:v>1.71</c:v>
                </c:pt>
                <c:pt idx="4828">
                  <c:v>1.4</c:v>
                </c:pt>
                <c:pt idx="4829">
                  <c:v>1.92</c:v>
                </c:pt>
                <c:pt idx="4830">
                  <c:v>1.26</c:v>
                </c:pt>
                <c:pt idx="4831">
                  <c:v>2.58</c:v>
                </c:pt>
                <c:pt idx="4832">
                  <c:v>2.21</c:v>
                </c:pt>
                <c:pt idx="4833">
                  <c:v>3.15</c:v>
                </c:pt>
                <c:pt idx="4834">
                  <c:v>3.09</c:v>
                </c:pt>
                <c:pt idx="4835">
                  <c:v>1.68</c:v>
                </c:pt>
                <c:pt idx="4836">
                  <c:v>1.62</c:v>
                </c:pt>
                <c:pt idx="4837">
                  <c:v>3</c:v>
                </c:pt>
                <c:pt idx="4838">
                  <c:v>2.36</c:v>
                </c:pt>
                <c:pt idx="4839">
                  <c:v>1.26</c:v>
                </c:pt>
                <c:pt idx="4840">
                  <c:v>1.55</c:v>
                </c:pt>
                <c:pt idx="4841">
                  <c:v>3.14</c:v>
                </c:pt>
                <c:pt idx="4842">
                  <c:v>2.74</c:v>
                </c:pt>
                <c:pt idx="4843">
                  <c:v>2.64</c:v>
                </c:pt>
                <c:pt idx="4844">
                  <c:v>3.26</c:v>
                </c:pt>
                <c:pt idx="4845">
                  <c:v>1.52</c:v>
                </c:pt>
                <c:pt idx="4846">
                  <c:v>2.0499999999999998</c:v>
                </c:pt>
                <c:pt idx="4847">
                  <c:v>1.66</c:v>
                </c:pt>
                <c:pt idx="4848">
                  <c:v>1.48</c:v>
                </c:pt>
                <c:pt idx="4849">
                  <c:v>1.7</c:v>
                </c:pt>
                <c:pt idx="4850">
                  <c:v>2.71</c:v>
                </c:pt>
                <c:pt idx="4851">
                  <c:v>1.65</c:v>
                </c:pt>
                <c:pt idx="4852">
                  <c:v>2.27</c:v>
                </c:pt>
                <c:pt idx="4853">
                  <c:v>3.34</c:v>
                </c:pt>
                <c:pt idx="4854">
                  <c:v>2.5099999999999998</c:v>
                </c:pt>
                <c:pt idx="4855">
                  <c:v>1.64</c:v>
                </c:pt>
                <c:pt idx="4856">
                  <c:v>1.24</c:v>
                </c:pt>
                <c:pt idx="4857">
                  <c:v>2.67</c:v>
                </c:pt>
                <c:pt idx="4858">
                  <c:v>2.34</c:v>
                </c:pt>
                <c:pt idx="4859">
                  <c:v>2.99</c:v>
                </c:pt>
                <c:pt idx="4860">
                  <c:v>1.63</c:v>
                </c:pt>
                <c:pt idx="4861">
                  <c:v>3.21</c:v>
                </c:pt>
                <c:pt idx="4862">
                  <c:v>2.6</c:v>
                </c:pt>
                <c:pt idx="4863">
                  <c:v>2.84</c:v>
                </c:pt>
                <c:pt idx="4864">
                  <c:v>1.92</c:v>
                </c:pt>
                <c:pt idx="4865">
                  <c:v>1.17</c:v>
                </c:pt>
                <c:pt idx="4866">
                  <c:v>1.97</c:v>
                </c:pt>
                <c:pt idx="4867">
                  <c:v>1.47</c:v>
                </c:pt>
                <c:pt idx="4868">
                  <c:v>2.29</c:v>
                </c:pt>
                <c:pt idx="4869">
                  <c:v>2.02</c:v>
                </c:pt>
                <c:pt idx="4870">
                  <c:v>1.3</c:v>
                </c:pt>
                <c:pt idx="4871">
                  <c:v>2.54</c:v>
                </c:pt>
                <c:pt idx="4872">
                  <c:v>2.1</c:v>
                </c:pt>
                <c:pt idx="4873">
                  <c:v>2.25</c:v>
                </c:pt>
                <c:pt idx="4874">
                  <c:v>1.85</c:v>
                </c:pt>
                <c:pt idx="4875">
                  <c:v>1.9</c:v>
                </c:pt>
                <c:pt idx="4876">
                  <c:v>2.8</c:v>
                </c:pt>
                <c:pt idx="4877">
                  <c:v>1.64</c:v>
                </c:pt>
                <c:pt idx="4878">
                  <c:v>1.18</c:v>
                </c:pt>
                <c:pt idx="4879">
                  <c:v>2.96</c:v>
                </c:pt>
                <c:pt idx="4880">
                  <c:v>1.76</c:v>
                </c:pt>
                <c:pt idx="4881">
                  <c:v>2.3199999999999998</c:v>
                </c:pt>
                <c:pt idx="4882">
                  <c:v>2.4</c:v>
                </c:pt>
                <c:pt idx="4883">
                  <c:v>2.5299999999999998</c:v>
                </c:pt>
                <c:pt idx="4884">
                  <c:v>3.12</c:v>
                </c:pt>
                <c:pt idx="4885">
                  <c:v>1.82</c:v>
                </c:pt>
                <c:pt idx="4886">
                  <c:v>3.15</c:v>
                </c:pt>
                <c:pt idx="4887">
                  <c:v>1.29</c:v>
                </c:pt>
                <c:pt idx="4888">
                  <c:v>1.98</c:v>
                </c:pt>
                <c:pt idx="4889">
                  <c:v>3.19</c:v>
                </c:pt>
                <c:pt idx="4890">
                  <c:v>1.43</c:v>
                </c:pt>
                <c:pt idx="4891">
                  <c:v>2.19</c:v>
                </c:pt>
                <c:pt idx="4892">
                  <c:v>1.17</c:v>
                </c:pt>
                <c:pt idx="4893">
                  <c:v>1.44</c:v>
                </c:pt>
                <c:pt idx="4894">
                  <c:v>2.08</c:v>
                </c:pt>
                <c:pt idx="4895">
                  <c:v>2.99</c:v>
                </c:pt>
                <c:pt idx="4896">
                  <c:v>1.55</c:v>
                </c:pt>
                <c:pt idx="4897">
                  <c:v>1.62</c:v>
                </c:pt>
                <c:pt idx="4898">
                  <c:v>1.64</c:v>
                </c:pt>
                <c:pt idx="4899">
                  <c:v>1.49</c:v>
                </c:pt>
                <c:pt idx="4900">
                  <c:v>2.89</c:v>
                </c:pt>
                <c:pt idx="4901">
                  <c:v>2.79</c:v>
                </c:pt>
                <c:pt idx="4902">
                  <c:v>1.95</c:v>
                </c:pt>
                <c:pt idx="4903">
                  <c:v>1.52</c:v>
                </c:pt>
                <c:pt idx="4904">
                  <c:v>1.29</c:v>
                </c:pt>
                <c:pt idx="4905">
                  <c:v>3.34</c:v>
                </c:pt>
                <c:pt idx="4906">
                  <c:v>1.76</c:v>
                </c:pt>
                <c:pt idx="4907">
                  <c:v>2.25</c:v>
                </c:pt>
                <c:pt idx="4908">
                  <c:v>2.14</c:v>
                </c:pt>
                <c:pt idx="4909">
                  <c:v>2.2000000000000002</c:v>
                </c:pt>
                <c:pt idx="4910">
                  <c:v>1.48</c:v>
                </c:pt>
                <c:pt idx="4911">
                  <c:v>2.9</c:v>
                </c:pt>
                <c:pt idx="4912">
                  <c:v>1.25</c:v>
                </c:pt>
                <c:pt idx="4913">
                  <c:v>1.68</c:v>
                </c:pt>
                <c:pt idx="4914">
                  <c:v>1.46</c:v>
                </c:pt>
                <c:pt idx="4915">
                  <c:v>1.21</c:v>
                </c:pt>
                <c:pt idx="4916">
                  <c:v>1.47</c:v>
                </c:pt>
                <c:pt idx="4917">
                  <c:v>3.09</c:v>
                </c:pt>
                <c:pt idx="4918">
                  <c:v>2.95</c:v>
                </c:pt>
                <c:pt idx="4919">
                  <c:v>1.9</c:v>
                </c:pt>
                <c:pt idx="4920">
                  <c:v>2.66</c:v>
                </c:pt>
                <c:pt idx="4921">
                  <c:v>2.39</c:v>
                </c:pt>
                <c:pt idx="4922">
                  <c:v>1.46</c:v>
                </c:pt>
                <c:pt idx="4923">
                  <c:v>2.85</c:v>
                </c:pt>
                <c:pt idx="4924">
                  <c:v>1.86</c:v>
                </c:pt>
                <c:pt idx="4925">
                  <c:v>1.97</c:v>
                </c:pt>
                <c:pt idx="4926">
                  <c:v>2.2599999999999998</c:v>
                </c:pt>
                <c:pt idx="4927">
                  <c:v>1.2</c:v>
                </c:pt>
                <c:pt idx="4928">
                  <c:v>1.96</c:v>
                </c:pt>
                <c:pt idx="4929">
                  <c:v>2.3199999999999998</c:v>
                </c:pt>
                <c:pt idx="4930">
                  <c:v>2.4300000000000002</c:v>
                </c:pt>
                <c:pt idx="4931">
                  <c:v>1.85</c:v>
                </c:pt>
                <c:pt idx="4932">
                  <c:v>3.09</c:v>
                </c:pt>
                <c:pt idx="4933">
                  <c:v>3.17</c:v>
                </c:pt>
                <c:pt idx="4934">
                  <c:v>2.56</c:v>
                </c:pt>
                <c:pt idx="4935">
                  <c:v>2</c:v>
                </c:pt>
                <c:pt idx="4936">
                  <c:v>1.64</c:v>
                </c:pt>
                <c:pt idx="4937">
                  <c:v>1.92</c:v>
                </c:pt>
                <c:pt idx="4938">
                  <c:v>1.83</c:v>
                </c:pt>
                <c:pt idx="4939">
                  <c:v>1.38</c:v>
                </c:pt>
                <c:pt idx="4940">
                  <c:v>1.27</c:v>
                </c:pt>
                <c:pt idx="4941">
                  <c:v>2.72</c:v>
                </c:pt>
                <c:pt idx="4942">
                  <c:v>1.77</c:v>
                </c:pt>
                <c:pt idx="4943">
                  <c:v>1.55</c:v>
                </c:pt>
                <c:pt idx="4944">
                  <c:v>3.3</c:v>
                </c:pt>
                <c:pt idx="4945">
                  <c:v>1.52</c:v>
                </c:pt>
                <c:pt idx="4946">
                  <c:v>2.4900000000000002</c:v>
                </c:pt>
                <c:pt idx="4947">
                  <c:v>2.65</c:v>
                </c:pt>
                <c:pt idx="4948">
                  <c:v>2.62</c:v>
                </c:pt>
                <c:pt idx="4949">
                  <c:v>1.34</c:v>
                </c:pt>
                <c:pt idx="4950">
                  <c:v>2.46</c:v>
                </c:pt>
                <c:pt idx="4951">
                  <c:v>1.69</c:v>
                </c:pt>
                <c:pt idx="4952">
                  <c:v>2.33</c:v>
                </c:pt>
                <c:pt idx="4953">
                  <c:v>1.1399999999999999</c:v>
                </c:pt>
                <c:pt idx="4954">
                  <c:v>1.84</c:v>
                </c:pt>
                <c:pt idx="4955">
                  <c:v>1.6</c:v>
                </c:pt>
                <c:pt idx="4956">
                  <c:v>2.5299999999999998</c:v>
                </c:pt>
                <c:pt idx="4957">
                  <c:v>1.48</c:v>
                </c:pt>
                <c:pt idx="4958">
                  <c:v>2.41</c:v>
                </c:pt>
                <c:pt idx="4959">
                  <c:v>1.41</c:v>
                </c:pt>
                <c:pt idx="4960">
                  <c:v>1.5</c:v>
                </c:pt>
                <c:pt idx="4961">
                  <c:v>1.57</c:v>
                </c:pt>
                <c:pt idx="4962">
                  <c:v>3.16</c:v>
                </c:pt>
                <c:pt idx="4963">
                  <c:v>2.38</c:v>
                </c:pt>
                <c:pt idx="4964">
                  <c:v>2.86</c:v>
                </c:pt>
                <c:pt idx="4965">
                  <c:v>2.62</c:v>
                </c:pt>
                <c:pt idx="4966">
                  <c:v>2.54</c:v>
                </c:pt>
                <c:pt idx="4967">
                  <c:v>2.1800000000000002</c:v>
                </c:pt>
                <c:pt idx="4968">
                  <c:v>3.25</c:v>
                </c:pt>
                <c:pt idx="4969">
                  <c:v>1.68</c:v>
                </c:pt>
                <c:pt idx="4970">
                  <c:v>2.96</c:v>
                </c:pt>
                <c:pt idx="4971">
                  <c:v>3.24</c:v>
                </c:pt>
                <c:pt idx="4972">
                  <c:v>1.49</c:v>
                </c:pt>
                <c:pt idx="4973">
                  <c:v>1.23</c:v>
                </c:pt>
                <c:pt idx="4974">
                  <c:v>2.48</c:v>
                </c:pt>
                <c:pt idx="4975">
                  <c:v>3.13</c:v>
                </c:pt>
                <c:pt idx="4976">
                  <c:v>2.52</c:v>
                </c:pt>
                <c:pt idx="4977">
                  <c:v>1.73</c:v>
                </c:pt>
                <c:pt idx="4978">
                  <c:v>2.4700000000000002</c:v>
                </c:pt>
                <c:pt idx="4979">
                  <c:v>2.89</c:v>
                </c:pt>
                <c:pt idx="4980">
                  <c:v>2.58</c:v>
                </c:pt>
                <c:pt idx="4981">
                  <c:v>2.1800000000000002</c:v>
                </c:pt>
                <c:pt idx="4982">
                  <c:v>2.06</c:v>
                </c:pt>
                <c:pt idx="4983">
                  <c:v>2.42</c:v>
                </c:pt>
                <c:pt idx="4984">
                  <c:v>2.77</c:v>
                </c:pt>
                <c:pt idx="4985">
                  <c:v>2.19</c:v>
                </c:pt>
                <c:pt idx="4986">
                  <c:v>3.09</c:v>
                </c:pt>
                <c:pt idx="4987">
                  <c:v>1.37</c:v>
                </c:pt>
                <c:pt idx="4988">
                  <c:v>2.9</c:v>
                </c:pt>
                <c:pt idx="4989">
                  <c:v>2.17</c:v>
                </c:pt>
                <c:pt idx="4990">
                  <c:v>2.21</c:v>
                </c:pt>
                <c:pt idx="4991">
                  <c:v>2.27</c:v>
                </c:pt>
                <c:pt idx="4992">
                  <c:v>3.34</c:v>
                </c:pt>
                <c:pt idx="4993">
                  <c:v>1.81</c:v>
                </c:pt>
                <c:pt idx="4994">
                  <c:v>3.36</c:v>
                </c:pt>
                <c:pt idx="4995">
                  <c:v>2.09</c:v>
                </c:pt>
                <c:pt idx="4996">
                  <c:v>1.6</c:v>
                </c:pt>
                <c:pt idx="4997">
                  <c:v>3.25</c:v>
                </c:pt>
                <c:pt idx="4998">
                  <c:v>3.28</c:v>
                </c:pt>
                <c:pt idx="4999">
                  <c:v>1.72</c:v>
                </c:pt>
                <c:pt idx="5000">
                  <c:v>1.85</c:v>
                </c:pt>
                <c:pt idx="5001">
                  <c:v>1.45</c:v>
                </c:pt>
                <c:pt idx="5002">
                  <c:v>1.21</c:v>
                </c:pt>
                <c:pt idx="5003">
                  <c:v>1.25</c:v>
                </c:pt>
                <c:pt idx="5004">
                  <c:v>1.31</c:v>
                </c:pt>
                <c:pt idx="5005">
                  <c:v>3.03</c:v>
                </c:pt>
                <c:pt idx="5006">
                  <c:v>1.41</c:v>
                </c:pt>
                <c:pt idx="5007">
                  <c:v>3.35</c:v>
                </c:pt>
                <c:pt idx="5008">
                  <c:v>1.27</c:v>
                </c:pt>
                <c:pt idx="5009">
                  <c:v>2.86</c:v>
                </c:pt>
                <c:pt idx="5010">
                  <c:v>2.91</c:v>
                </c:pt>
                <c:pt idx="5011">
                  <c:v>1.49</c:v>
                </c:pt>
                <c:pt idx="5012">
                  <c:v>3.05</c:v>
                </c:pt>
                <c:pt idx="5013">
                  <c:v>1.1499999999999999</c:v>
                </c:pt>
                <c:pt idx="5014">
                  <c:v>2.2599999999999998</c:v>
                </c:pt>
                <c:pt idx="5015">
                  <c:v>2.92</c:v>
                </c:pt>
                <c:pt idx="5016">
                  <c:v>3.2</c:v>
                </c:pt>
                <c:pt idx="5017">
                  <c:v>1.43</c:v>
                </c:pt>
                <c:pt idx="5018">
                  <c:v>2.96</c:v>
                </c:pt>
                <c:pt idx="5019">
                  <c:v>3.08</c:v>
                </c:pt>
                <c:pt idx="5020">
                  <c:v>1.42</c:v>
                </c:pt>
                <c:pt idx="5021">
                  <c:v>3.32</c:v>
                </c:pt>
                <c:pt idx="5022">
                  <c:v>3.14</c:v>
                </c:pt>
                <c:pt idx="5023">
                  <c:v>2.2400000000000002</c:v>
                </c:pt>
                <c:pt idx="5024">
                  <c:v>2.48</c:v>
                </c:pt>
                <c:pt idx="5025">
                  <c:v>1.51</c:v>
                </c:pt>
                <c:pt idx="5026">
                  <c:v>1.83</c:v>
                </c:pt>
                <c:pt idx="5027">
                  <c:v>1.52</c:v>
                </c:pt>
                <c:pt idx="5028">
                  <c:v>1.59</c:v>
                </c:pt>
                <c:pt idx="5029">
                  <c:v>2.41</c:v>
                </c:pt>
                <c:pt idx="5030">
                  <c:v>3.24</c:v>
                </c:pt>
                <c:pt idx="5031">
                  <c:v>3.22</c:v>
                </c:pt>
                <c:pt idx="5032">
                  <c:v>3.08</c:v>
                </c:pt>
                <c:pt idx="5033">
                  <c:v>2.12</c:v>
                </c:pt>
                <c:pt idx="5034">
                  <c:v>3.17</c:v>
                </c:pt>
                <c:pt idx="5035">
                  <c:v>2.04</c:v>
                </c:pt>
                <c:pt idx="5036">
                  <c:v>2.75</c:v>
                </c:pt>
                <c:pt idx="5037">
                  <c:v>1.82</c:v>
                </c:pt>
                <c:pt idx="5038">
                  <c:v>2.36</c:v>
                </c:pt>
                <c:pt idx="5039">
                  <c:v>2.8</c:v>
                </c:pt>
                <c:pt idx="5040">
                  <c:v>2.29</c:v>
                </c:pt>
                <c:pt idx="5041">
                  <c:v>2.35</c:v>
                </c:pt>
                <c:pt idx="5042">
                  <c:v>3.28</c:v>
                </c:pt>
                <c:pt idx="5043">
                  <c:v>3.14</c:v>
                </c:pt>
                <c:pt idx="5044">
                  <c:v>1.51</c:v>
                </c:pt>
                <c:pt idx="5045">
                  <c:v>2.08</c:v>
                </c:pt>
                <c:pt idx="5046">
                  <c:v>3.16</c:v>
                </c:pt>
                <c:pt idx="5047">
                  <c:v>2.5099999999999998</c:v>
                </c:pt>
                <c:pt idx="5048">
                  <c:v>2.34</c:v>
                </c:pt>
                <c:pt idx="5049">
                  <c:v>2.4300000000000002</c:v>
                </c:pt>
                <c:pt idx="5050">
                  <c:v>2.23</c:v>
                </c:pt>
                <c:pt idx="5051">
                  <c:v>2.35</c:v>
                </c:pt>
                <c:pt idx="5052">
                  <c:v>2.0499999999999998</c:v>
                </c:pt>
                <c:pt idx="5053">
                  <c:v>3.2</c:v>
                </c:pt>
                <c:pt idx="5054">
                  <c:v>1.85</c:v>
                </c:pt>
                <c:pt idx="5055">
                  <c:v>2.04</c:v>
                </c:pt>
                <c:pt idx="5056">
                  <c:v>2.99</c:v>
                </c:pt>
                <c:pt idx="5057">
                  <c:v>1.26</c:v>
                </c:pt>
                <c:pt idx="5058">
                  <c:v>2.3199999999999998</c:v>
                </c:pt>
                <c:pt idx="5059">
                  <c:v>3.25</c:v>
                </c:pt>
                <c:pt idx="5060">
                  <c:v>3</c:v>
                </c:pt>
                <c:pt idx="5061">
                  <c:v>1.66</c:v>
                </c:pt>
                <c:pt idx="5062">
                  <c:v>2.2400000000000002</c:v>
                </c:pt>
                <c:pt idx="5063">
                  <c:v>2.2599999999999998</c:v>
                </c:pt>
                <c:pt idx="5064">
                  <c:v>1.49</c:v>
                </c:pt>
                <c:pt idx="5065">
                  <c:v>2.4500000000000002</c:v>
                </c:pt>
                <c:pt idx="5066">
                  <c:v>1.36</c:v>
                </c:pt>
                <c:pt idx="5067">
                  <c:v>1.29</c:v>
                </c:pt>
                <c:pt idx="5068">
                  <c:v>2.4</c:v>
                </c:pt>
                <c:pt idx="5069">
                  <c:v>1.22</c:v>
                </c:pt>
                <c:pt idx="5070">
                  <c:v>1.26</c:v>
                </c:pt>
                <c:pt idx="5071">
                  <c:v>3.34</c:v>
                </c:pt>
                <c:pt idx="5072">
                  <c:v>1.25</c:v>
                </c:pt>
                <c:pt idx="5073">
                  <c:v>2.44</c:v>
                </c:pt>
                <c:pt idx="5074">
                  <c:v>2.36</c:v>
                </c:pt>
                <c:pt idx="5075">
                  <c:v>1.57</c:v>
                </c:pt>
                <c:pt idx="5076">
                  <c:v>1.82</c:v>
                </c:pt>
                <c:pt idx="5077">
                  <c:v>1.29</c:v>
                </c:pt>
                <c:pt idx="5078">
                  <c:v>1.6</c:v>
                </c:pt>
                <c:pt idx="5079">
                  <c:v>3.14</c:v>
                </c:pt>
                <c:pt idx="5080">
                  <c:v>3.33</c:v>
                </c:pt>
                <c:pt idx="5081">
                  <c:v>1.37</c:v>
                </c:pt>
                <c:pt idx="5082">
                  <c:v>2.12</c:v>
                </c:pt>
                <c:pt idx="5083">
                  <c:v>2.9</c:v>
                </c:pt>
                <c:pt idx="5084">
                  <c:v>2.25</c:v>
                </c:pt>
                <c:pt idx="5085">
                  <c:v>1.24</c:v>
                </c:pt>
                <c:pt idx="5086">
                  <c:v>3.03</c:v>
                </c:pt>
                <c:pt idx="5087">
                  <c:v>1.97</c:v>
                </c:pt>
                <c:pt idx="5088">
                  <c:v>3.22</c:v>
                </c:pt>
                <c:pt idx="5089">
                  <c:v>3.33</c:v>
                </c:pt>
                <c:pt idx="5090">
                  <c:v>2.77</c:v>
                </c:pt>
                <c:pt idx="5091">
                  <c:v>1.99</c:v>
                </c:pt>
                <c:pt idx="5092">
                  <c:v>1.31</c:v>
                </c:pt>
                <c:pt idx="5093">
                  <c:v>1.48</c:v>
                </c:pt>
                <c:pt idx="5094">
                  <c:v>2.66</c:v>
                </c:pt>
                <c:pt idx="5095">
                  <c:v>2.73</c:v>
                </c:pt>
                <c:pt idx="5096">
                  <c:v>1.64</c:v>
                </c:pt>
                <c:pt idx="5097">
                  <c:v>3.12</c:v>
                </c:pt>
                <c:pt idx="5098">
                  <c:v>1.47</c:v>
                </c:pt>
                <c:pt idx="5099">
                  <c:v>1.72</c:v>
                </c:pt>
                <c:pt idx="5100">
                  <c:v>2.73</c:v>
                </c:pt>
                <c:pt idx="5101">
                  <c:v>2.29</c:v>
                </c:pt>
                <c:pt idx="5102">
                  <c:v>1.55</c:v>
                </c:pt>
                <c:pt idx="5103">
                  <c:v>1.7</c:v>
                </c:pt>
                <c:pt idx="5104">
                  <c:v>1.75</c:v>
                </c:pt>
                <c:pt idx="5105">
                  <c:v>1.1599999999999999</c:v>
                </c:pt>
                <c:pt idx="5106">
                  <c:v>3</c:v>
                </c:pt>
                <c:pt idx="5107">
                  <c:v>2.29</c:v>
                </c:pt>
                <c:pt idx="5108">
                  <c:v>2.65</c:v>
                </c:pt>
                <c:pt idx="5109">
                  <c:v>1.43</c:v>
                </c:pt>
                <c:pt idx="5110">
                  <c:v>2.76</c:v>
                </c:pt>
                <c:pt idx="5111">
                  <c:v>2.74</c:v>
                </c:pt>
                <c:pt idx="5112">
                  <c:v>2.04</c:v>
                </c:pt>
                <c:pt idx="5113">
                  <c:v>2.0299999999999998</c:v>
                </c:pt>
                <c:pt idx="5114">
                  <c:v>2.44</c:v>
                </c:pt>
                <c:pt idx="5115">
                  <c:v>1.73</c:v>
                </c:pt>
                <c:pt idx="5116">
                  <c:v>2.89</c:v>
                </c:pt>
                <c:pt idx="5117">
                  <c:v>2.99</c:v>
                </c:pt>
                <c:pt idx="5118">
                  <c:v>1.25</c:v>
                </c:pt>
                <c:pt idx="5119">
                  <c:v>1.29</c:v>
                </c:pt>
                <c:pt idx="5120">
                  <c:v>2.0299999999999998</c:v>
                </c:pt>
                <c:pt idx="5121">
                  <c:v>3.27</c:v>
                </c:pt>
                <c:pt idx="5122">
                  <c:v>1.79</c:v>
                </c:pt>
                <c:pt idx="5123">
                  <c:v>2.29</c:v>
                </c:pt>
                <c:pt idx="5124">
                  <c:v>2.96</c:v>
                </c:pt>
                <c:pt idx="5125">
                  <c:v>2.14</c:v>
                </c:pt>
                <c:pt idx="5126">
                  <c:v>2.41</c:v>
                </c:pt>
                <c:pt idx="5127">
                  <c:v>2.3199999999999998</c:v>
                </c:pt>
                <c:pt idx="5128">
                  <c:v>2.87</c:v>
                </c:pt>
                <c:pt idx="5129">
                  <c:v>1.1499999999999999</c:v>
                </c:pt>
                <c:pt idx="5130">
                  <c:v>3.3</c:v>
                </c:pt>
                <c:pt idx="5131">
                  <c:v>1.23</c:v>
                </c:pt>
                <c:pt idx="5132">
                  <c:v>2.73</c:v>
                </c:pt>
                <c:pt idx="5133">
                  <c:v>1.73</c:v>
                </c:pt>
                <c:pt idx="5134">
                  <c:v>2.74</c:v>
                </c:pt>
                <c:pt idx="5135">
                  <c:v>3.06</c:v>
                </c:pt>
                <c:pt idx="5136">
                  <c:v>2.0299999999999998</c:v>
                </c:pt>
                <c:pt idx="5137">
                  <c:v>2.99</c:v>
                </c:pt>
                <c:pt idx="5138">
                  <c:v>2.96</c:v>
                </c:pt>
                <c:pt idx="5139">
                  <c:v>1.99</c:v>
                </c:pt>
                <c:pt idx="5140">
                  <c:v>2.38</c:v>
                </c:pt>
                <c:pt idx="5141">
                  <c:v>1.33</c:v>
                </c:pt>
                <c:pt idx="5142">
                  <c:v>2.94</c:v>
                </c:pt>
                <c:pt idx="5143">
                  <c:v>2.42</c:v>
                </c:pt>
                <c:pt idx="5144">
                  <c:v>1.86</c:v>
                </c:pt>
                <c:pt idx="5145">
                  <c:v>2.64</c:v>
                </c:pt>
                <c:pt idx="5146">
                  <c:v>2.1800000000000002</c:v>
                </c:pt>
                <c:pt idx="5147">
                  <c:v>3.03</c:v>
                </c:pt>
                <c:pt idx="5148">
                  <c:v>1.85</c:v>
                </c:pt>
                <c:pt idx="5149">
                  <c:v>2.5299999999999998</c:v>
                </c:pt>
                <c:pt idx="5150">
                  <c:v>1.53</c:v>
                </c:pt>
                <c:pt idx="5151">
                  <c:v>2.94</c:v>
                </c:pt>
                <c:pt idx="5152">
                  <c:v>1.97</c:v>
                </c:pt>
                <c:pt idx="5153">
                  <c:v>2.52</c:v>
                </c:pt>
                <c:pt idx="5154">
                  <c:v>2.15</c:v>
                </c:pt>
                <c:pt idx="5155">
                  <c:v>1.92</c:v>
                </c:pt>
                <c:pt idx="5156">
                  <c:v>1.87</c:v>
                </c:pt>
                <c:pt idx="5157">
                  <c:v>1.54</c:v>
                </c:pt>
                <c:pt idx="5158">
                  <c:v>1.97</c:v>
                </c:pt>
                <c:pt idx="5159">
                  <c:v>3.21</c:v>
                </c:pt>
                <c:pt idx="5160">
                  <c:v>1.1499999999999999</c:v>
                </c:pt>
                <c:pt idx="5161">
                  <c:v>1.36</c:v>
                </c:pt>
                <c:pt idx="5162">
                  <c:v>1.92</c:v>
                </c:pt>
                <c:pt idx="5163">
                  <c:v>1.46</c:v>
                </c:pt>
                <c:pt idx="5164">
                  <c:v>3.28</c:v>
                </c:pt>
                <c:pt idx="5165">
                  <c:v>3.09</c:v>
                </c:pt>
                <c:pt idx="5166">
                  <c:v>2.02</c:v>
                </c:pt>
                <c:pt idx="5167">
                  <c:v>1.7</c:v>
                </c:pt>
                <c:pt idx="5168">
                  <c:v>2.91</c:v>
                </c:pt>
                <c:pt idx="5169">
                  <c:v>1.17</c:v>
                </c:pt>
                <c:pt idx="5170">
                  <c:v>2.96</c:v>
                </c:pt>
                <c:pt idx="5171">
                  <c:v>3.24</c:v>
                </c:pt>
                <c:pt idx="5172">
                  <c:v>2.04</c:v>
                </c:pt>
                <c:pt idx="5173">
                  <c:v>2.4300000000000002</c:v>
                </c:pt>
                <c:pt idx="5174">
                  <c:v>2.88</c:v>
                </c:pt>
                <c:pt idx="5175">
                  <c:v>2.37</c:v>
                </c:pt>
                <c:pt idx="5176">
                  <c:v>3.08</c:v>
                </c:pt>
                <c:pt idx="5177">
                  <c:v>1.41</c:v>
                </c:pt>
                <c:pt idx="5178">
                  <c:v>2.3199999999999998</c:v>
                </c:pt>
                <c:pt idx="5179">
                  <c:v>2.84</c:v>
                </c:pt>
                <c:pt idx="5180">
                  <c:v>2</c:v>
                </c:pt>
                <c:pt idx="5181">
                  <c:v>2</c:v>
                </c:pt>
                <c:pt idx="5182">
                  <c:v>1.94</c:v>
                </c:pt>
                <c:pt idx="5183">
                  <c:v>3.26</c:v>
                </c:pt>
                <c:pt idx="5184">
                  <c:v>2.09</c:v>
                </c:pt>
                <c:pt idx="5185">
                  <c:v>1.54</c:v>
                </c:pt>
                <c:pt idx="5186">
                  <c:v>2.1800000000000002</c:v>
                </c:pt>
                <c:pt idx="5187">
                  <c:v>2.74</c:v>
                </c:pt>
                <c:pt idx="5188">
                  <c:v>3.03</c:v>
                </c:pt>
                <c:pt idx="5189">
                  <c:v>3.21</c:v>
                </c:pt>
                <c:pt idx="5190">
                  <c:v>3.21</c:v>
                </c:pt>
                <c:pt idx="5191">
                  <c:v>1.81</c:v>
                </c:pt>
                <c:pt idx="5192">
                  <c:v>1.89</c:v>
                </c:pt>
                <c:pt idx="5193">
                  <c:v>1.87</c:v>
                </c:pt>
                <c:pt idx="5194">
                  <c:v>2.96</c:v>
                </c:pt>
                <c:pt idx="5195">
                  <c:v>1.32</c:v>
                </c:pt>
                <c:pt idx="5196">
                  <c:v>2.0099999999999998</c:v>
                </c:pt>
                <c:pt idx="5197">
                  <c:v>3.25</c:v>
                </c:pt>
                <c:pt idx="5198">
                  <c:v>1.93</c:v>
                </c:pt>
                <c:pt idx="5199">
                  <c:v>2.11</c:v>
                </c:pt>
                <c:pt idx="5200">
                  <c:v>2.29</c:v>
                </c:pt>
                <c:pt idx="5201">
                  <c:v>2.99</c:v>
                </c:pt>
                <c:pt idx="5202">
                  <c:v>2.1800000000000002</c:v>
                </c:pt>
                <c:pt idx="5203">
                  <c:v>2.2400000000000002</c:v>
                </c:pt>
                <c:pt idx="5204">
                  <c:v>3.2</c:v>
                </c:pt>
                <c:pt idx="5205">
                  <c:v>2.7</c:v>
                </c:pt>
                <c:pt idx="5206">
                  <c:v>1.29</c:v>
                </c:pt>
                <c:pt idx="5207">
                  <c:v>1.49</c:v>
                </c:pt>
                <c:pt idx="5208">
                  <c:v>1.56</c:v>
                </c:pt>
                <c:pt idx="5209">
                  <c:v>1.21</c:v>
                </c:pt>
                <c:pt idx="5210">
                  <c:v>1.67</c:v>
                </c:pt>
                <c:pt idx="5211">
                  <c:v>3.32</c:v>
                </c:pt>
                <c:pt idx="5212">
                  <c:v>2.35</c:v>
                </c:pt>
                <c:pt idx="5213">
                  <c:v>3.34</c:v>
                </c:pt>
                <c:pt idx="5214">
                  <c:v>2.98</c:v>
                </c:pt>
                <c:pt idx="5215">
                  <c:v>2.33</c:v>
                </c:pt>
                <c:pt idx="5216">
                  <c:v>3.05</c:v>
                </c:pt>
                <c:pt idx="5217">
                  <c:v>3.04</c:v>
                </c:pt>
                <c:pt idx="5218">
                  <c:v>1.43</c:v>
                </c:pt>
                <c:pt idx="5219">
                  <c:v>3.04</c:v>
                </c:pt>
                <c:pt idx="5220">
                  <c:v>3.19</c:v>
                </c:pt>
                <c:pt idx="5221">
                  <c:v>2.44</c:v>
                </c:pt>
                <c:pt idx="5222">
                  <c:v>2.95</c:v>
                </c:pt>
                <c:pt idx="5223">
                  <c:v>3.35</c:v>
                </c:pt>
                <c:pt idx="5224">
                  <c:v>1.32</c:v>
                </c:pt>
                <c:pt idx="5225">
                  <c:v>2.88</c:v>
                </c:pt>
                <c:pt idx="5226">
                  <c:v>2.23</c:v>
                </c:pt>
                <c:pt idx="5227">
                  <c:v>2.91</c:v>
                </c:pt>
                <c:pt idx="5228">
                  <c:v>2.1</c:v>
                </c:pt>
                <c:pt idx="5229">
                  <c:v>1.25</c:v>
                </c:pt>
                <c:pt idx="5230">
                  <c:v>2.99</c:v>
                </c:pt>
                <c:pt idx="5231">
                  <c:v>1.8</c:v>
                </c:pt>
                <c:pt idx="5232">
                  <c:v>1.34</c:v>
                </c:pt>
                <c:pt idx="5233">
                  <c:v>3.02</c:v>
                </c:pt>
                <c:pt idx="5234">
                  <c:v>1.99</c:v>
                </c:pt>
                <c:pt idx="5235">
                  <c:v>1.9</c:v>
                </c:pt>
                <c:pt idx="5236">
                  <c:v>3.36</c:v>
                </c:pt>
                <c:pt idx="5237">
                  <c:v>2.66</c:v>
                </c:pt>
                <c:pt idx="5238">
                  <c:v>3.29</c:v>
                </c:pt>
                <c:pt idx="5239">
                  <c:v>2.48</c:v>
                </c:pt>
                <c:pt idx="5240">
                  <c:v>1.37</c:v>
                </c:pt>
                <c:pt idx="5241">
                  <c:v>2.76</c:v>
                </c:pt>
                <c:pt idx="5242">
                  <c:v>2.5299999999999998</c:v>
                </c:pt>
                <c:pt idx="5243">
                  <c:v>3.32</c:v>
                </c:pt>
                <c:pt idx="5244">
                  <c:v>1.44</c:v>
                </c:pt>
                <c:pt idx="5245">
                  <c:v>3.26</c:v>
                </c:pt>
                <c:pt idx="5246">
                  <c:v>2.4</c:v>
                </c:pt>
                <c:pt idx="5247">
                  <c:v>1.51</c:v>
                </c:pt>
                <c:pt idx="5248">
                  <c:v>2.4500000000000002</c:v>
                </c:pt>
                <c:pt idx="5249">
                  <c:v>2.39</c:v>
                </c:pt>
                <c:pt idx="5250">
                  <c:v>2.5</c:v>
                </c:pt>
                <c:pt idx="5251">
                  <c:v>1.58</c:v>
                </c:pt>
                <c:pt idx="5252">
                  <c:v>3.06</c:v>
                </c:pt>
                <c:pt idx="5253">
                  <c:v>1.78</c:v>
                </c:pt>
                <c:pt idx="5254">
                  <c:v>1.52</c:v>
                </c:pt>
                <c:pt idx="5255">
                  <c:v>1.57</c:v>
                </c:pt>
                <c:pt idx="5256">
                  <c:v>1.81</c:v>
                </c:pt>
                <c:pt idx="5257">
                  <c:v>2.5</c:v>
                </c:pt>
                <c:pt idx="5258">
                  <c:v>1.59</c:v>
                </c:pt>
                <c:pt idx="5259">
                  <c:v>1.43</c:v>
                </c:pt>
                <c:pt idx="5260">
                  <c:v>1.54</c:v>
                </c:pt>
                <c:pt idx="5261">
                  <c:v>2.57</c:v>
                </c:pt>
                <c:pt idx="5262">
                  <c:v>2.2000000000000002</c:v>
                </c:pt>
                <c:pt idx="5263">
                  <c:v>3</c:v>
                </c:pt>
                <c:pt idx="5264">
                  <c:v>3.3</c:v>
                </c:pt>
                <c:pt idx="5265">
                  <c:v>1.1399999999999999</c:v>
                </c:pt>
                <c:pt idx="5266">
                  <c:v>1.78</c:v>
                </c:pt>
                <c:pt idx="5267">
                  <c:v>2.91</c:v>
                </c:pt>
                <c:pt idx="5268">
                  <c:v>1.53</c:v>
                </c:pt>
                <c:pt idx="5269">
                  <c:v>1.45</c:v>
                </c:pt>
                <c:pt idx="5270">
                  <c:v>1.77</c:v>
                </c:pt>
                <c:pt idx="5271">
                  <c:v>1.47</c:v>
                </c:pt>
                <c:pt idx="5272">
                  <c:v>1.91</c:v>
                </c:pt>
                <c:pt idx="5273">
                  <c:v>2.0099999999999998</c:v>
                </c:pt>
                <c:pt idx="5274">
                  <c:v>3.34</c:v>
                </c:pt>
                <c:pt idx="5275">
                  <c:v>2.66</c:v>
                </c:pt>
                <c:pt idx="5276">
                  <c:v>1.3</c:v>
                </c:pt>
                <c:pt idx="5277">
                  <c:v>1.57</c:v>
                </c:pt>
                <c:pt idx="5278">
                  <c:v>1.66</c:v>
                </c:pt>
                <c:pt idx="5279">
                  <c:v>2.58</c:v>
                </c:pt>
                <c:pt idx="5280">
                  <c:v>2.85</c:v>
                </c:pt>
                <c:pt idx="5281">
                  <c:v>1.98</c:v>
                </c:pt>
                <c:pt idx="5282">
                  <c:v>1.53</c:v>
                </c:pt>
                <c:pt idx="5283">
                  <c:v>2.52</c:v>
                </c:pt>
                <c:pt idx="5284">
                  <c:v>2.91</c:v>
                </c:pt>
                <c:pt idx="5285">
                  <c:v>2.88</c:v>
                </c:pt>
                <c:pt idx="5286">
                  <c:v>1.94</c:v>
                </c:pt>
                <c:pt idx="5287">
                  <c:v>1.43</c:v>
                </c:pt>
                <c:pt idx="5288">
                  <c:v>2.97</c:v>
                </c:pt>
                <c:pt idx="5289">
                  <c:v>2.56</c:v>
                </c:pt>
                <c:pt idx="5290">
                  <c:v>2.96</c:v>
                </c:pt>
                <c:pt idx="5291">
                  <c:v>2.82</c:v>
                </c:pt>
                <c:pt idx="5292">
                  <c:v>2.14</c:v>
                </c:pt>
                <c:pt idx="5293">
                  <c:v>3.29</c:v>
                </c:pt>
                <c:pt idx="5294">
                  <c:v>3.12</c:v>
                </c:pt>
                <c:pt idx="5295">
                  <c:v>3.08</c:v>
                </c:pt>
                <c:pt idx="5296">
                  <c:v>2.15</c:v>
                </c:pt>
                <c:pt idx="5297">
                  <c:v>3.28</c:v>
                </c:pt>
                <c:pt idx="5298">
                  <c:v>2.12</c:v>
                </c:pt>
                <c:pt idx="5299">
                  <c:v>2.06</c:v>
                </c:pt>
                <c:pt idx="5300">
                  <c:v>2.5299999999999998</c:v>
                </c:pt>
                <c:pt idx="5301">
                  <c:v>3.09</c:v>
                </c:pt>
                <c:pt idx="5302">
                  <c:v>2.1</c:v>
                </c:pt>
                <c:pt idx="5303">
                  <c:v>2.33</c:v>
                </c:pt>
                <c:pt idx="5304">
                  <c:v>2.5499999999999998</c:v>
                </c:pt>
                <c:pt idx="5305">
                  <c:v>1.42</c:v>
                </c:pt>
                <c:pt idx="5306">
                  <c:v>2.23</c:v>
                </c:pt>
                <c:pt idx="5307">
                  <c:v>1.47</c:v>
                </c:pt>
                <c:pt idx="5308">
                  <c:v>1.71</c:v>
                </c:pt>
                <c:pt idx="5309">
                  <c:v>2.88</c:v>
                </c:pt>
                <c:pt idx="5310">
                  <c:v>1.93</c:v>
                </c:pt>
                <c:pt idx="5311">
                  <c:v>1.53</c:v>
                </c:pt>
                <c:pt idx="5312">
                  <c:v>1.83</c:v>
                </c:pt>
                <c:pt idx="5313">
                  <c:v>1.35</c:v>
                </c:pt>
                <c:pt idx="5314">
                  <c:v>2.77</c:v>
                </c:pt>
                <c:pt idx="5315">
                  <c:v>2.41</c:v>
                </c:pt>
                <c:pt idx="5316">
                  <c:v>2.99</c:v>
                </c:pt>
                <c:pt idx="5317">
                  <c:v>3.17</c:v>
                </c:pt>
                <c:pt idx="5318">
                  <c:v>2.12</c:v>
                </c:pt>
                <c:pt idx="5319">
                  <c:v>1.68</c:v>
                </c:pt>
                <c:pt idx="5320">
                  <c:v>1.92</c:v>
                </c:pt>
                <c:pt idx="5321">
                  <c:v>2.39</c:v>
                </c:pt>
                <c:pt idx="5322">
                  <c:v>2.4</c:v>
                </c:pt>
                <c:pt idx="5323">
                  <c:v>1.73</c:v>
                </c:pt>
                <c:pt idx="5324">
                  <c:v>1.53</c:v>
                </c:pt>
                <c:pt idx="5325">
                  <c:v>1.63</c:v>
                </c:pt>
                <c:pt idx="5326">
                  <c:v>1.91</c:v>
                </c:pt>
                <c:pt idx="5327">
                  <c:v>1.1499999999999999</c:v>
                </c:pt>
                <c:pt idx="5328">
                  <c:v>2.4300000000000002</c:v>
                </c:pt>
                <c:pt idx="5329">
                  <c:v>2.59</c:v>
                </c:pt>
                <c:pt idx="5330">
                  <c:v>1.89</c:v>
                </c:pt>
                <c:pt idx="5331">
                  <c:v>1.52</c:v>
                </c:pt>
                <c:pt idx="5332">
                  <c:v>2.5299999999999998</c:v>
                </c:pt>
                <c:pt idx="5333">
                  <c:v>2.54</c:v>
                </c:pt>
                <c:pt idx="5334">
                  <c:v>2.16</c:v>
                </c:pt>
                <c:pt idx="5335">
                  <c:v>1.76</c:v>
                </c:pt>
                <c:pt idx="5336">
                  <c:v>2.36</c:v>
                </c:pt>
                <c:pt idx="5337">
                  <c:v>3.13</c:v>
                </c:pt>
                <c:pt idx="5338">
                  <c:v>1.83</c:v>
                </c:pt>
                <c:pt idx="5339">
                  <c:v>2.3199999999999998</c:v>
                </c:pt>
                <c:pt idx="5340">
                  <c:v>2.67</c:v>
                </c:pt>
                <c:pt idx="5341">
                  <c:v>2.89</c:v>
                </c:pt>
                <c:pt idx="5342">
                  <c:v>1.32</c:v>
                </c:pt>
                <c:pt idx="5343">
                  <c:v>3</c:v>
                </c:pt>
                <c:pt idx="5344">
                  <c:v>3.27</c:v>
                </c:pt>
                <c:pt idx="5345">
                  <c:v>2.33</c:v>
                </c:pt>
                <c:pt idx="5346">
                  <c:v>2.58</c:v>
                </c:pt>
                <c:pt idx="5347">
                  <c:v>2.04</c:v>
                </c:pt>
                <c:pt idx="5348">
                  <c:v>1.38</c:v>
                </c:pt>
                <c:pt idx="5349">
                  <c:v>2.71</c:v>
                </c:pt>
                <c:pt idx="5350">
                  <c:v>1.9</c:v>
                </c:pt>
                <c:pt idx="5351">
                  <c:v>2.17</c:v>
                </c:pt>
                <c:pt idx="5352">
                  <c:v>1.31</c:v>
                </c:pt>
                <c:pt idx="5353">
                  <c:v>1.52</c:v>
                </c:pt>
                <c:pt idx="5354">
                  <c:v>1.36</c:v>
                </c:pt>
                <c:pt idx="5355">
                  <c:v>1.42</c:v>
                </c:pt>
                <c:pt idx="5356">
                  <c:v>1.17</c:v>
                </c:pt>
                <c:pt idx="5357">
                  <c:v>1.92</c:v>
                </c:pt>
                <c:pt idx="5358">
                  <c:v>2.82</c:v>
                </c:pt>
                <c:pt idx="5359">
                  <c:v>2.27</c:v>
                </c:pt>
                <c:pt idx="5360">
                  <c:v>3.11</c:v>
                </c:pt>
                <c:pt idx="5361">
                  <c:v>3.09</c:v>
                </c:pt>
                <c:pt idx="5362">
                  <c:v>3.12</c:v>
                </c:pt>
                <c:pt idx="5363">
                  <c:v>2.06</c:v>
                </c:pt>
                <c:pt idx="5364">
                  <c:v>1.93</c:v>
                </c:pt>
                <c:pt idx="5365">
                  <c:v>2.2200000000000002</c:v>
                </c:pt>
                <c:pt idx="5366">
                  <c:v>1.47</c:v>
                </c:pt>
                <c:pt idx="5367">
                  <c:v>2.77</c:v>
                </c:pt>
                <c:pt idx="5368">
                  <c:v>1.97</c:v>
                </c:pt>
                <c:pt idx="5369">
                  <c:v>2.1</c:v>
                </c:pt>
                <c:pt idx="5370">
                  <c:v>1.81</c:v>
                </c:pt>
                <c:pt idx="5371">
                  <c:v>1.61</c:v>
                </c:pt>
                <c:pt idx="5372">
                  <c:v>1.99</c:v>
                </c:pt>
                <c:pt idx="5373">
                  <c:v>2.39</c:v>
                </c:pt>
                <c:pt idx="5374">
                  <c:v>3.15</c:v>
                </c:pt>
                <c:pt idx="5375">
                  <c:v>2.29</c:v>
                </c:pt>
                <c:pt idx="5376">
                  <c:v>3.18</c:v>
                </c:pt>
                <c:pt idx="5377">
                  <c:v>2.68</c:v>
                </c:pt>
                <c:pt idx="5378">
                  <c:v>2.34</c:v>
                </c:pt>
                <c:pt idx="5379">
                  <c:v>1.33</c:v>
                </c:pt>
                <c:pt idx="5380">
                  <c:v>1.29</c:v>
                </c:pt>
                <c:pt idx="5381">
                  <c:v>3.16</c:v>
                </c:pt>
                <c:pt idx="5382">
                  <c:v>1.84</c:v>
                </c:pt>
                <c:pt idx="5383">
                  <c:v>1.9</c:v>
                </c:pt>
                <c:pt idx="5384">
                  <c:v>2.94</c:v>
                </c:pt>
                <c:pt idx="5385">
                  <c:v>1.6</c:v>
                </c:pt>
                <c:pt idx="5386">
                  <c:v>1.46</c:v>
                </c:pt>
                <c:pt idx="5387">
                  <c:v>3.03</c:v>
                </c:pt>
                <c:pt idx="5388">
                  <c:v>1.91</c:v>
                </c:pt>
                <c:pt idx="5389">
                  <c:v>2.0099999999999998</c:v>
                </c:pt>
                <c:pt idx="5390">
                  <c:v>3.08</c:v>
                </c:pt>
                <c:pt idx="5391">
                  <c:v>3.13</c:v>
                </c:pt>
                <c:pt idx="5392">
                  <c:v>1.5</c:v>
                </c:pt>
                <c:pt idx="5393">
                  <c:v>3.18</c:v>
                </c:pt>
                <c:pt idx="5394">
                  <c:v>2.87</c:v>
                </c:pt>
                <c:pt idx="5395">
                  <c:v>1.63</c:v>
                </c:pt>
                <c:pt idx="5396">
                  <c:v>2.27</c:v>
                </c:pt>
                <c:pt idx="5397">
                  <c:v>1.2</c:v>
                </c:pt>
                <c:pt idx="5398">
                  <c:v>2.79</c:v>
                </c:pt>
                <c:pt idx="5399">
                  <c:v>3.25</c:v>
                </c:pt>
                <c:pt idx="5400">
                  <c:v>3.12</c:v>
                </c:pt>
                <c:pt idx="5401">
                  <c:v>1.7</c:v>
                </c:pt>
                <c:pt idx="5402">
                  <c:v>2.9</c:v>
                </c:pt>
                <c:pt idx="5403">
                  <c:v>2.0099999999999998</c:v>
                </c:pt>
                <c:pt idx="5404">
                  <c:v>2.94</c:v>
                </c:pt>
                <c:pt idx="5405">
                  <c:v>2.2599999999999998</c:v>
                </c:pt>
                <c:pt idx="5406">
                  <c:v>3.33</c:v>
                </c:pt>
                <c:pt idx="5407">
                  <c:v>1.25</c:v>
                </c:pt>
                <c:pt idx="5408">
                  <c:v>1.66</c:v>
                </c:pt>
                <c:pt idx="5409">
                  <c:v>3.13</c:v>
                </c:pt>
                <c:pt idx="5410">
                  <c:v>1.17</c:v>
                </c:pt>
                <c:pt idx="5411">
                  <c:v>3.16</c:v>
                </c:pt>
                <c:pt idx="5412">
                  <c:v>2.92</c:v>
                </c:pt>
                <c:pt idx="5413">
                  <c:v>1.65</c:v>
                </c:pt>
                <c:pt idx="5414">
                  <c:v>2.4300000000000002</c:v>
                </c:pt>
                <c:pt idx="5415">
                  <c:v>2.84</c:v>
                </c:pt>
                <c:pt idx="5416">
                  <c:v>2.02</c:v>
                </c:pt>
                <c:pt idx="5417">
                  <c:v>2.99</c:v>
                </c:pt>
                <c:pt idx="5418">
                  <c:v>1.91</c:v>
                </c:pt>
                <c:pt idx="5419">
                  <c:v>1.64</c:v>
                </c:pt>
                <c:pt idx="5420">
                  <c:v>3</c:v>
                </c:pt>
                <c:pt idx="5421">
                  <c:v>3.12</c:v>
                </c:pt>
                <c:pt idx="5422">
                  <c:v>2.96</c:v>
                </c:pt>
                <c:pt idx="5423">
                  <c:v>2.4300000000000002</c:v>
                </c:pt>
                <c:pt idx="5424">
                  <c:v>2.92</c:v>
                </c:pt>
                <c:pt idx="5425">
                  <c:v>1.52</c:v>
                </c:pt>
                <c:pt idx="5426">
                  <c:v>1.49</c:v>
                </c:pt>
                <c:pt idx="5427">
                  <c:v>1.57</c:v>
                </c:pt>
                <c:pt idx="5428">
                  <c:v>1.21</c:v>
                </c:pt>
                <c:pt idx="5429">
                  <c:v>2.89</c:v>
                </c:pt>
                <c:pt idx="5430">
                  <c:v>2.56</c:v>
                </c:pt>
                <c:pt idx="5431">
                  <c:v>2</c:v>
                </c:pt>
                <c:pt idx="5432">
                  <c:v>1.4</c:v>
                </c:pt>
                <c:pt idx="5433">
                  <c:v>1.91</c:v>
                </c:pt>
                <c:pt idx="5434">
                  <c:v>3.3</c:v>
                </c:pt>
                <c:pt idx="5435">
                  <c:v>2.36</c:v>
                </c:pt>
                <c:pt idx="5436">
                  <c:v>2.72</c:v>
                </c:pt>
                <c:pt idx="5437">
                  <c:v>2.5499999999999998</c:v>
                </c:pt>
                <c:pt idx="5438">
                  <c:v>1.28</c:v>
                </c:pt>
                <c:pt idx="5439">
                  <c:v>2.69</c:v>
                </c:pt>
                <c:pt idx="5440">
                  <c:v>1.57</c:v>
                </c:pt>
                <c:pt idx="5441">
                  <c:v>3.14</c:v>
                </c:pt>
                <c:pt idx="5442">
                  <c:v>1.92</c:v>
                </c:pt>
                <c:pt idx="5443">
                  <c:v>1.35</c:v>
                </c:pt>
                <c:pt idx="5444">
                  <c:v>1.83</c:v>
                </c:pt>
                <c:pt idx="5445">
                  <c:v>1.1399999999999999</c:v>
                </c:pt>
                <c:pt idx="5446">
                  <c:v>1.77</c:v>
                </c:pt>
                <c:pt idx="5447">
                  <c:v>2.91</c:v>
                </c:pt>
                <c:pt idx="5448">
                  <c:v>1.24</c:v>
                </c:pt>
                <c:pt idx="5449">
                  <c:v>2.36</c:v>
                </c:pt>
                <c:pt idx="5450">
                  <c:v>1.56</c:v>
                </c:pt>
                <c:pt idx="5451">
                  <c:v>3.35</c:v>
                </c:pt>
                <c:pt idx="5452">
                  <c:v>2.99</c:v>
                </c:pt>
                <c:pt idx="5453">
                  <c:v>1.56</c:v>
                </c:pt>
                <c:pt idx="5454">
                  <c:v>1.73</c:v>
                </c:pt>
                <c:pt idx="5455">
                  <c:v>1.6</c:v>
                </c:pt>
                <c:pt idx="5456">
                  <c:v>3.37</c:v>
                </c:pt>
                <c:pt idx="5457">
                  <c:v>2.81</c:v>
                </c:pt>
                <c:pt idx="5458">
                  <c:v>1.58</c:v>
                </c:pt>
                <c:pt idx="5459">
                  <c:v>2.1800000000000002</c:v>
                </c:pt>
                <c:pt idx="5460">
                  <c:v>1.46</c:v>
                </c:pt>
                <c:pt idx="5461">
                  <c:v>2.91</c:v>
                </c:pt>
                <c:pt idx="5462">
                  <c:v>3.31</c:v>
                </c:pt>
                <c:pt idx="5463">
                  <c:v>1.93</c:v>
                </c:pt>
                <c:pt idx="5464">
                  <c:v>1.27</c:v>
                </c:pt>
                <c:pt idx="5465">
                  <c:v>1.94</c:v>
                </c:pt>
                <c:pt idx="5466">
                  <c:v>3.13</c:v>
                </c:pt>
                <c:pt idx="5467">
                  <c:v>2.2599999999999998</c:v>
                </c:pt>
                <c:pt idx="5468">
                  <c:v>2.78</c:v>
                </c:pt>
                <c:pt idx="5469">
                  <c:v>2.61</c:v>
                </c:pt>
                <c:pt idx="5470">
                  <c:v>1.57</c:v>
                </c:pt>
                <c:pt idx="5471">
                  <c:v>1.48</c:v>
                </c:pt>
                <c:pt idx="5472">
                  <c:v>2.84</c:v>
                </c:pt>
                <c:pt idx="5473">
                  <c:v>2.6</c:v>
                </c:pt>
                <c:pt idx="5474">
                  <c:v>2</c:v>
                </c:pt>
                <c:pt idx="5475">
                  <c:v>2.5099999999999998</c:v>
                </c:pt>
                <c:pt idx="5476">
                  <c:v>3.26</c:v>
                </c:pt>
                <c:pt idx="5477">
                  <c:v>2.6</c:v>
                </c:pt>
                <c:pt idx="5478">
                  <c:v>3.36</c:v>
                </c:pt>
                <c:pt idx="5479">
                  <c:v>3.03</c:v>
                </c:pt>
                <c:pt idx="5480">
                  <c:v>2.2999999999999998</c:v>
                </c:pt>
                <c:pt idx="5481">
                  <c:v>1.72</c:v>
                </c:pt>
                <c:pt idx="5482">
                  <c:v>1.19</c:v>
                </c:pt>
                <c:pt idx="5483">
                  <c:v>1.67</c:v>
                </c:pt>
                <c:pt idx="5484">
                  <c:v>2.68</c:v>
                </c:pt>
                <c:pt idx="5485">
                  <c:v>2.11</c:v>
                </c:pt>
                <c:pt idx="5486">
                  <c:v>3.19</c:v>
                </c:pt>
                <c:pt idx="5487">
                  <c:v>1.39</c:v>
                </c:pt>
                <c:pt idx="5488">
                  <c:v>2.0499999999999998</c:v>
                </c:pt>
                <c:pt idx="5489">
                  <c:v>2.61</c:v>
                </c:pt>
                <c:pt idx="5490">
                  <c:v>2.21</c:v>
                </c:pt>
                <c:pt idx="5491">
                  <c:v>1.41</c:v>
                </c:pt>
                <c:pt idx="5492">
                  <c:v>1.89</c:v>
                </c:pt>
                <c:pt idx="5493">
                  <c:v>1.73</c:v>
                </c:pt>
                <c:pt idx="5494">
                  <c:v>1.77</c:v>
                </c:pt>
                <c:pt idx="5495">
                  <c:v>2.67</c:v>
                </c:pt>
                <c:pt idx="5496">
                  <c:v>2.14</c:v>
                </c:pt>
                <c:pt idx="5497">
                  <c:v>1.65</c:v>
                </c:pt>
                <c:pt idx="5498">
                  <c:v>2.56</c:v>
                </c:pt>
                <c:pt idx="5499">
                  <c:v>3.29</c:v>
                </c:pt>
                <c:pt idx="5500">
                  <c:v>2.0299999999999998</c:v>
                </c:pt>
                <c:pt idx="5501">
                  <c:v>1.34</c:v>
                </c:pt>
                <c:pt idx="5502">
                  <c:v>2.56</c:v>
                </c:pt>
                <c:pt idx="5503">
                  <c:v>1.54</c:v>
                </c:pt>
                <c:pt idx="5504">
                  <c:v>1.5</c:v>
                </c:pt>
                <c:pt idx="5505">
                  <c:v>3.03</c:v>
                </c:pt>
                <c:pt idx="5506">
                  <c:v>1.4</c:v>
                </c:pt>
                <c:pt idx="5507">
                  <c:v>1.38</c:v>
                </c:pt>
                <c:pt idx="5508">
                  <c:v>1.56</c:v>
                </c:pt>
                <c:pt idx="5509">
                  <c:v>1.33</c:v>
                </c:pt>
                <c:pt idx="5510">
                  <c:v>2.41</c:v>
                </c:pt>
                <c:pt idx="5511">
                  <c:v>1.89</c:v>
                </c:pt>
                <c:pt idx="5512">
                  <c:v>3.07</c:v>
                </c:pt>
                <c:pt idx="5513">
                  <c:v>1.96</c:v>
                </c:pt>
                <c:pt idx="5514">
                  <c:v>2.71</c:v>
                </c:pt>
                <c:pt idx="5515">
                  <c:v>1.58</c:v>
                </c:pt>
                <c:pt idx="5516">
                  <c:v>1.95</c:v>
                </c:pt>
                <c:pt idx="5517">
                  <c:v>1.96</c:v>
                </c:pt>
                <c:pt idx="5518">
                  <c:v>1.67</c:v>
                </c:pt>
                <c:pt idx="5519">
                  <c:v>2.13</c:v>
                </c:pt>
                <c:pt idx="5520">
                  <c:v>3.33</c:v>
                </c:pt>
                <c:pt idx="5521">
                  <c:v>2.4500000000000002</c:v>
                </c:pt>
                <c:pt idx="5522">
                  <c:v>1.98</c:v>
                </c:pt>
                <c:pt idx="5523">
                  <c:v>1.54</c:v>
                </c:pt>
                <c:pt idx="5524">
                  <c:v>2.56</c:v>
                </c:pt>
                <c:pt idx="5525">
                  <c:v>2.91</c:v>
                </c:pt>
                <c:pt idx="5526">
                  <c:v>2.27</c:v>
                </c:pt>
                <c:pt idx="5527">
                  <c:v>1.99</c:v>
                </c:pt>
                <c:pt idx="5528">
                  <c:v>1.31</c:v>
                </c:pt>
                <c:pt idx="5529">
                  <c:v>2.38</c:v>
                </c:pt>
                <c:pt idx="5530">
                  <c:v>3.06</c:v>
                </c:pt>
                <c:pt idx="5531">
                  <c:v>1.87</c:v>
                </c:pt>
                <c:pt idx="5532">
                  <c:v>1.42</c:v>
                </c:pt>
                <c:pt idx="5533">
                  <c:v>3.27</c:v>
                </c:pt>
                <c:pt idx="5534">
                  <c:v>1.97</c:v>
                </c:pt>
                <c:pt idx="5535">
                  <c:v>1.83</c:v>
                </c:pt>
                <c:pt idx="5536">
                  <c:v>1.4</c:v>
                </c:pt>
                <c:pt idx="5537">
                  <c:v>1.21</c:v>
                </c:pt>
                <c:pt idx="5538">
                  <c:v>2.39</c:v>
                </c:pt>
                <c:pt idx="5539">
                  <c:v>1.6</c:v>
                </c:pt>
                <c:pt idx="5540">
                  <c:v>2.34</c:v>
                </c:pt>
                <c:pt idx="5541">
                  <c:v>2.69</c:v>
                </c:pt>
                <c:pt idx="5542">
                  <c:v>2.56</c:v>
                </c:pt>
                <c:pt idx="5543">
                  <c:v>3.07</c:v>
                </c:pt>
                <c:pt idx="5544">
                  <c:v>2.5499999999999998</c:v>
                </c:pt>
                <c:pt idx="5545">
                  <c:v>2.14</c:v>
                </c:pt>
                <c:pt idx="5546">
                  <c:v>2.25</c:v>
                </c:pt>
                <c:pt idx="5547">
                  <c:v>1.65</c:v>
                </c:pt>
                <c:pt idx="5548">
                  <c:v>2.5099999999999998</c:v>
                </c:pt>
                <c:pt idx="5549">
                  <c:v>1.75</c:v>
                </c:pt>
                <c:pt idx="5550">
                  <c:v>1.51</c:v>
                </c:pt>
                <c:pt idx="5551">
                  <c:v>2.66</c:v>
                </c:pt>
                <c:pt idx="5552">
                  <c:v>2.96</c:v>
                </c:pt>
                <c:pt idx="5553">
                  <c:v>1.8</c:v>
                </c:pt>
                <c:pt idx="5554">
                  <c:v>2.61</c:v>
                </c:pt>
                <c:pt idx="5555">
                  <c:v>2.61</c:v>
                </c:pt>
                <c:pt idx="5556">
                  <c:v>1.46</c:v>
                </c:pt>
                <c:pt idx="5557">
                  <c:v>3.1</c:v>
                </c:pt>
                <c:pt idx="5558">
                  <c:v>1.34</c:v>
                </c:pt>
                <c:pt idx="5559">
                  <c:v>2.04</c:v>
                </c:pt>
                <c:pt idx="5560">
                  <c:v>3.16</c:v>
                </c:pt>
                <c:pt idx="5561">
                  <c:v>1.33</c:v>
                </c:pt>
                <c:pt idx="5562">
                  <c:v>2.72</c:v>
                </c:pt>
                <c:pt idx="5563">
                  <c:v>1.82</c:v>
                </c:pt>
                <c:pt idx="5564">
                  <c:v>3.07</c:v>
                </c:pt>
                <c:pt idx="5565">
                  <c:v>2.57</c:v>
                </c:pt>
                <c:pt idx="5566">
                  <c:v>3</c:v>
                </c:pt>
                <c:pt idx="5567">
                  <c:v>2.62</c:v>
                </c:pt>
                <c:pt idx="5568">
                  <c:v>2.36</c:v>
                </c:pt>
                <c:pt idx="5569">
                  <c:v>2.83</c:v>
                </c:pt>
                <c:pt idx="5570">
                  <c:v>1.33</c:v>
                </c:pt>
                <c:pt idx="5571">
                  <c:v>1.29</c:v>
                </c:pt>
                <c:pt idx="5572">
                  <c:v>2.99</c:v>
                </c:pt>
                <c:pt idx="5573">
                  <c:v>1.63</c:v>
                </c:pt>
                <c:pt idx="5574">
                  <c:v>3.12</c:v>
                </c:pt>
                <c:pt idx="5575">
                  <c:v>1.73</c:v>
                </c:pt>
                <c:pt idx="5576">
                  <c:v>1.75</c:v>
                </c:pt>
                <c:pt idx="5577">
                  <c:v>1.84</c:v>
                </c:pt>
                <c:pt idx="5578">
                  <c:v>2.71</c:v>
                </c:pt>
                <c:pt idx="5579">
                  <c:v>1.48</c:v>
                </c:pt>
                <c:pt idx="5580">
                  <c:v>2.02</c:v>
                </c:pt>
                <c:pt idx="5581">
                  <c:v>1.92</c:v>
                </c:pt>
                <c:pt idx="5582">
                  <c:v>2.14</c:v>
                </c:pt>
                <c:pt idx="5583">
                  <c:v>3.08</c:v>
                </c:pt>
                <c:pt idx="5584">
                  <c:v>2.35</c:v>
                </c:pt>
                <c:pt idx="5585">
                  <c:v>1.93</c:v>
                </c:pt>
                <c:pt idx="5586">
                  <c:v>1.18</c:v>
                </c:pt>
                <c:pt idx="5587">
                  <c:v>1.53</c:v>
                </c:pt>
                <c:pt idx="5588">
                  <c:v>1.22</c:v>
                </c:pt>
                <c:pt idx="5589">
                  <c:v>1.22</c:v>
                </c:pt>
                <c:pt idx="5590">
                  <c:v>2.5</c:v>
                </c:pt>
                <c:pt idx="5591">
                  <c:v>1.84</c:v>
                </c:pt>
                <c:pt idx="5592">
                  <c:v>1.46</c:v>
                </c:pt>
                <c:pt idx="5593">
                  <c:v>2.39</c:v>
                </c:pt>
                <c:pt idx="5594">
                  <c:v>2.71</c:v>
                </c:pt>
                <c:pt idx="5595">
                  <c:v>3.25</c:v>
                </c:pt>
                <c:pt idx="5596">
                  <c:v>2.4300000000000002</c:v>
                </c:pt>
                <c:pt idx="5597">
                  <c:v>1.41</c:v>
                </c:pt>
                <c:pt idx="5598">
                  <c:v>1.42</c:v>
                </c:pt>
                <c:pt idx="5599">
                  <c:v>1.1399999999999999</c:v>
                </c:pt>
                <c:pt idx="5600">
                  <c:v>1.41</c:v>
                </c:pt>
                <c:pt idx="5601">
                  <c:v>2.31</c:v>
                </c:pt>
                <c:pt idx="5602">
                  <c:v>2.0099999999999998</c:v>
                </c:pt>
                <c:pt idx="5603">
                  <c:v>3.3</c:v>
                </c:pt>
                <c:pt idx="5604">
                  <c:v>2.61</c:v>
                </c:pt>
                <c:pt idx="5605">
                  <c:v>1.17</c:v>
                </c:pt>
                <c:pt idx="5606">
                  <c:v>1.23</c:v>
                </c:pt>
                <c:pt idx="5607">
                  <c:v>3.35</c:v>
                </c:pt>
                <c:pt idx="5608">
                  <c:v>1.85</c:v>
                </c:pt>
                <c:pt idx="5609">
                  <c:v>3.05</c:v>
                </c:pt>
                <c:pt idx="5610">
                  <c:v>2.62</c:v>
                </c:pt>
                <c:pt idx="5611">
                  <c:v>3.23</c:v>
                </c:pt>
                <c:pt idx="5612">
                  <c:v>2.86</c:v>
                </c:pt>
                <c:pt idx="5613">
                  <c:v>3.35</c:v>
                </c:pt>
                <c:pt idx="5614">
                  <c:v>3.08</c:v>
                </c:pt>
                <c:pt idx="5615">
                  <c:v>2.5099999999999998</c:v>
                </c:pt>
                <c:pt idx="5616">
                  <c:v>2.31</c:v>
                </c:pt>
                <c:pt idx="5617">
                  <c:v>2.84</c:v>
                </c:pt>
                <c:pt idx="5618">
                  <c:v>3.28</c:v>
                </c:pt>
                <c:pt idx="5619">
                  <c:v>1.97</c:v>
                </c:pt>
                <c:pt idx="5620">
                  <c:v>2.78</c:v>
                </c:pt>
                <c:pt idx="5621">
                  <c:v>2.82</c:v>
                </c:pt>
                <c:pt idx="5622">
                  <c:v>2.79</c:v>
                </c:pt>
                <c:pt idx="5623">
                  <c:v>1.65</c:v>
                </c:pt>
                <c:pt idx="5624">
                  <c:v>2.4500000000000002</c:v>
                </c:pt>
                <c:pt idx="5625">
                  <c:v>3.29</c:v>
                </c:pt>
                <c:pt idx="5626">
                  <c:v>2.71</c:v>
                </c:pt>
                <c:pt idx="5627">
                  <c:v>3.16</c:v>
                </c:pt>
                <c:pt idx="5628">
                  <c:v>2.59</c:v>
                </c:pt>
                <c:pt idx="5629">
                  <c:v>2.2799999999999998</c:v>
                </c:pt>
                <c:pt idx="5630">
                  <c:v>1.36</c:v>
                </c:pt>
                <c:pt idx="5631">
                  <c:v>1.33</c:v>
                </c:pt>
                <c:pt idx="5632">
                  <c:v>3.05</c:v>
                </c:pt>
                <c:pt idx="5633">
                  <c:v>1.6</c:v>
                </c:pt>
                <c:pt idx="5634">
                  <c:v>1.94</c:v>
                </c:pt>
                <c:pt idx="5635">
                  <c:v>1.18</c:v>
                </c:pt>
                <c:pt idx="5636">
                  <c:v>1.92</c:v>
                </c:pt>
                <c:pt idx="5637">
                  <c:v>3.01</c:v>
                </c:pt>
                <c:pt idx="5638">
                  <c:v>2.14</c:v>
                </c:pt>
                <c:pt idx="5639">
                  <c:v>1.48</c:v>
                </c:pt>
                <c:pt idx="5640">
                  <c:v>1.51</c:v>
                </c:pt>
                <c:pt idx="5641">
                  <c:v>3.09</c:v>
                </c:pt>
                <c:pt idx="5642">
                  <c:v>1.22</c:v>
                </c:pt>
                <c:pt idx="5643">
                  <c:v>1.51</c:v>
                </c:pt>
                <c:pt idx="5644">
                  <c:v>2.9</c:v>
                </c:pt>
                <c:pt idx="5645">
                  <c:v>1.63</c:v>
                </c:pt>
                <c:pt idx="5646">
                  <c:v>1.44</c:v>
                </c:pt>
                <c:pt idx="5647">
                  <c:v>1.57</c:v>
                </c:pt>
                <c:pt idx="5648">
                  <c:v>1.76</c:v>
                </c:pt>
                <c:pt idx="5649">
                  <c:v>1.18</c:v>
                </c:pt>
                <c:pt idx="5650">
                  <c:v>2.83</c:v>
                </c:pt>
                <c:pt idx="5651">
                  <c:v>2.69</c:v>
                </c:pt>
                <c:pt idx="5652">
                  <c:v>2.4300000000000002</c:v>
                </c:pt>
                <c:pt idx="5653">
                  <c:v>2.23</c:v>
                </c:pt>
                <c:pt idx="5654">
                  <c:v>1.21</c:v>
                </c:pt>
                <c:pt idx="5655">
                  <c:v>1.51</c:v>
                </c:pt>
                <c:pt idx="5656">
                  <c:v>2.94</c:v>
                </c:pt>
                <c:pt idx="5657">
                  <c:v>1.7</c:v>
                </c:pt>
                <c:pt idx="5658">
                  <c:v>1.71</c:v>
                </c:pt>
                <c:pt idx="5659">
                  <c:v>1.54</c:v>
                </c:pt>
                <c:pt idx="5660">
                  <c:v>3.21</c:v>
                </c:pt>
                <c:pt idx="5661">
                  <c:v>2.42</c:v>
                </c:pt>
                <c:pt idx="5662">
                  <c:v>1.35</c:v>
                </c:pt>
                <c:pt idx="5663">
                  <c:v>1.83</c:v>
                </c:pt>
                <c:pt idx="5664">
                  <c:v>2.3199999999999998</c:v>
                </c:pt>
                <c:pt idx="5665">
                  <c:v>1.22</c:v>
                </c:pt>
                <c:pt idx="5666">
                  <c:v>1.89</c:v>
                </c:pt>
                <c:pt idx="5667">
                  <c:v>1.56</c:v>
                </c:pt>
                <c:pt idx="5668">
                  <c:v>1.63</c:v>
                </c:pt>
                <c:pt idx="5669">
                  <c:v>2.64</c:v>
                </c:pt>
                <c:pt idx="5670">
                  <c:v>1.44</c:v>
                </c:pt>
                <c:pt idx="5671">
                  <c:v>1.39</c:v>
                </c:pt>
                <c:pt idx="5672">
                  <c:v>2.3199999999999998</c:v>
                </c:pt>
                <c:pt idx="5673">
                  <c:v>1.74</c:v>
                </c:pt>
                <c:pt idx="5674">
                  <c:v>3.2</c:v>
                </c:pt>
                <c:pt idx="5675">
                  <c:v>3.07</c:v>
                </c:pt>
                <c:pt idx="5676">
                  <c:v>3.18</c:v>
                </c:pt>
                <c:pt idx="5677">
                  <c:v>2.83</c:v>
                </c:pt>
                <c:pt idx="5678">
                  <c:v>2.2400000000000002</c:v>
                </c:pt>
                <c:pt idx="5679">
                  <c:v>1.72</c:v>
                </c:pt>
                <c:pt idx="5680">
                  <c:v>2.1800000000000002</c:v>
                </c:pt>
                <c:pt idx="5681">
                  <c:v>2.83</c:v>
                </c:pt>
                <c:pt idx="5682">
                  <c:v>2.11</c:v>
                </c:pt>
                <c:pt idx="5683">
                  <c:v>2.57</c:v>
                </c:pt>
                <c:pt idx="5684">
                  <c:v>2.0299999999999998</c:v>
                </c:pt>
                <c:pt idx="5685">
                  <c:v>3.2</c:v>
                </c:pt>
                <c:pt idx="5686">
                  <c:v>1.97</c:v>
                </c:pt>
                <c:pt idx="5687">
                  <c:v>2.54</c:v>
                </c:pt>
                <c:pt idx="5688">
                  <c:v>2.86</c:v>
                </c:pt>
                <c:pt idx="5689">
                  <c:v>1.39</c:v>
                </c:pt>
                <c:pt idx="5690">
                  <c:v>2.88</c:v>
                </c:pt>
                <c:pt idx="5691">
                  <c:v>2.54</c:v>
                </c:pt>
                <c:pt idx="5692">
                  <c:v>3.01</c:v>
                </c:pt>
                <c:pt idx="5693">
                  <c:v>1.32</c:v>
                </c:pt>
                <c:pt idx="5694">
                  <c:v>1.94</c:v>
                </c:pt>
                <c:pt idx="5695">
                  <c:v>3</c:v>
                </c:pt>
                <c:pt idx="5696">
                  <c:v>2.41</c:v>
                </c:pt>
                <c:pt idx="5697">
                  <c:v>1.18</c:v>
                </c:pt>
                <c:pt idx="5698">
                  <c:v>2.68</c:v>
                </c:pt>
                <c:pt idx="5699">
                  <c:v>1.84</c:v>
                </c:pt>
                <c:pt idx="5700">
                  <c:v>2.2799999999999998</c:v>
                </c:pt>
                <c:pt idx="5701">
                  <c:v>2.87</c:v>
                </c:pt>
                <c:pt idx="5702">
                  <c:v>1.62</c:v>
                </c:pt>
                <c:pt idx="5703">
                  <c:v>2.17</c:v>
                </c:pt>
                <c:pt idx="5704">
                  <c:v>2.4500000000000002</c:v>
                </c:pt>
                <c:pt idx="5705">
                  <c:v>1.56</c:v>
                </c:pt>
                <c:pt idx="5706">
                  <c:v>2.2400000000000002</c:v>
                </c:pt>
                <c:pt idx="5707">
                  <c:v>2</c:v>
                </c:pt>
                <c:pt idx="5708">
                  <c:v>2.74</c:v>
                </c:pt>
                <c:pt idx="5709">
                  <c:v>1.62</c:v>
                </c:pt>
                <c:pt idx="5710">
                  <c:v>2.69</c:v>
                </c:pt>
                <c:pt idx="5711">
                  <c:v>1.24</c:v>
                </c:pt>
                <c:pt idx="5712">
                  <c:v>1.22</c:v>
                </c:pt>
                <c:pt idx="5713">
                  <c:v>3.29</c:v>
                </c:pt>
                <c:pt idx="5714">
                  <c:v>3.09</c:v>
                </c:pt>
                <c:pt idx="5715">
                  <c:v>2.5099999999999998</c:v>
                </c:pt>
                <c:pt idx="5716">
                  <c:v>1.51</c:v>
                </c:pt>
                <c:pt idx="5717">
                  <c:v>2.19</c:v>
                </c:pt>
                <c:pt idx="5718">
                  <c:v>1.9</c:v>
                </c:pt>
                <c:pt idx="5719">
                  <c:v>1.79</c:v>
                </c:pt>
                <c:pt idx="5720">
                  <c:v>3.03</c:v>
                </c:pt>
                <c:pt idx="5721">
                  <c:v>3.03</c:v>
                </c:pt>
                <c:pt idx="5722">
                  <c:v>1.32</c:v>
                </c:pt>
                <c:pt idx="5723">
                  <c:v>2.77</c:v>
                </c:pt>
                <c:pt idx="5724">
                  <c:v>1.18</c:v>
                </c:pt>
                <c:pt idx="5725">
                  <c:v>1.49</c:v>
                </c:pt>
                <c:pt idx="5726">
                  <c:v>1.58</c:v>
                </c:pt>
                <c:pt idx="5727">
                  <c:v>1.76</c:v>
                </c:pt>
                <c:pt idx="5728">
                  <c:v>2.93</c:v>
                </c:pt>
                <c:pt idx="5729">
                  <c:v>1.7</c:v>
                </c:pt>
                <c:pt idx="5730">
                  <c:v>2.59</c:v>
                </c:pt>
                <c:pt idx="5731">
                  <c:v>2.2799999999999998</c:v>
                </c:pt>
                <c:pt idx="5732">
                  <c:v>1.63</c:v>
                </c:pt>
                <c:pt idx="5733">
                  <c:v>2.74</c:v>
                </c:pt>
                <c:pt idx="5734">
                  <c:v>2.99</c:v>
                </c:pt>
                <c:pt idx="5735">
                  <c:v>2.9</c:v>
                </c:pt>
                <c:pt idx="5736">
                  <c:v>2.29</c:v>
                </c:pt>
                <c:pt idx="5737">
                  <c:v>1.65</c:v>
                </c:pt>
                <c:pt idx="5738">
                  <c:v>2.58</c:v>
                </c:pt>
                <c:pt idx="5739">
                  <c:v>1.92</c:v>
                </c:pt>
                <c:pt idx="5740">
                  <c:v>2.0699999999999998</c:v>
                </c:pt>
                <c:pt idx="5741">
                  <c:v>2.84</c:v>
                </c:pt>
                <c:pt idx="5742">
                  <c:v>1.97</c:v>
                </c:pt>
                <c:pt idx="5743">
                  <c:v>2.85</c:v>
                </c:pt>
                <c:pt idx="5744">
                  <c:v>1.82</c:v>
                </c:pt>
                <c:pt idx="5745">
                  <c:v>2.78</c:v>
                </c:pt>
                <c:pt idx="5746">
                  <c:v>1.19</c:v>
                </c:pt>
                <c:pt idx="5747">
                  <c:v>1.97</c:v>
                </c:pt>
                <c:pt idx="5748">
                  <c:v>2.58</c:v>
                </c:pt>
                <c:pt idx="5749">
                  <c:v>1.85</c:v>
                </c:pt>
                <c:pt idx="5750">
                  <c:v>2.0299999999999998</c:v>
                </c:pt>
                <c:pt idx="5751">
                  <c:v>1.36</c:v>
                </c:pt>
                <c:pt idx="5752">
                  <c:v>2.69</c:v>
                </c:pt>
                <c:pt idx="5753">
                  <c:v>1.38</c:v>
                </c:pt>
                <c:pt idx="5754">
                  <c:v>1.97</c:v>
                </c:pt>
                <c:pt idx="5755">
                  <c:v>3.26</c:v>
                </c:pt>
                <c:pt idx="5756">
                  <c:v>2.67</c:v>
                </c:pt>
                <c:pt idx="5757">
                  <c:v>3.28</c:v>
                </c:pt>
                <c:pt idx="5758">
                  <c:v>2.86</c:v>
                </c:pt>
                <c:pt idx="5759">
                  <c:v>2.23</c:v>
                </c:pt>
                <c:pt idx="5760">
                  <c:v>1.53</c:v>
                </c:pt>
                <c:pt idx="5761">
                  <c:v>2.93</c:v>
                </c:pt>
                <c:pt idx="5762">
                  <c:v>2.79</c:v>
                </c:pt>
                <c:pt idx="5763">
                  <c:v>2.1800000000000002</c:v>
                </c:pt>
                <c:pt idx="5764">
                  <c:v>1.39</c:v>
                </c:pt>
                <c:pt idx="5765">
                  <c:v>1.37</c:v>
                </c:pt>
                <c:pt idx="5766">
                  <c:v>1.99</c:v>
                </c:pt>
                <c:pt idx="5767">
                  <c:v>1.32</c:v>
                </c:pt>
                <c:pt idx="5768">
                  <c:v>1.5</c:v>
                </c:pt>
                <c:pt idx="5769">
                  <c:v>1.76</c:v>
                </c:pt>
                <c:pt idx="5770">
                  <c:v>3.33</c:v>
                </c:pt>
                <c:pt idx="5771">
                  <c:v>2.42</c:v>
                </c:pt>
                <c:pt idx="5772">
                  <c:v>1.72</c:v>
                </c:pt>
                <c:pt idx="5773">
                  <c:v>1.79</c:v>
                </c:pt>
                <c:pt idx="5774">
                  <c:v>2.48</c:v>
                </c:pt>
                <c:pt idx="5775">
                  <c:v>2.5299999999999998</c:v>
                </c:pt>
                <c:pt idx="5776">
                  <c:v>3.14</c:v>
                </c:pt>
                <c:pt idx="5777">
                  <c:v>2.44</c:v>
                </c:pt>
                <c:pt idx="5778">
                  <c:v>2.02</c:v>
                </c:pt>
                <c:pt idx="5779">
                  <c:v>2.64</c:v>
                </c:pt>
                <c:pt idx="5780">
                  <c:v>3.01</c:v>
                </c:pt>
                <c:pt idx="5781">
                  <c:v>1.7</c:v>
                </c:pt>
                <c:pt idx="5782">
                  <c:v>2.12</c:v>
                </c:pt>
                <c:pt idx="5783">
                  <c:v>3.35</c:v>
                </c:pt>
                <c:pt idx="5784">
                  <c:v>1.35</c:v>
                </c:pt>
                <c:pt idx="5785">
                  <c:v>3.09</c:v>
                </c:pt>
                <c:pt idx="5786">
                  <c:v>1.7</c:v>
                </c:pt>
                <c:pt idx="5787">
                  <c:v>1.89</c:v>
                </c:pt>
                <c:pt idx="5788">
                  <c:v>1.46</c:v>
                </c:pt>
                <c:pt idx="5789">
                  <c:v>3.17</c:v>
                </c:pt>
                <c:pt idx="5790">
                  <c:v>2.74</c:v>
                </c:pt>
                <c:pt idx="5791">
                  <c:v>1.84</c:v>
                </c:pt>
                <c:pt idx="5792">
                  <c:v>1.69</c:v>
                </c:pt>
                <c:pt idx="5793">
                  <c:v>2.92</c:v>
                </c:pt>
                <c:pt idx="5794">
                  <c:v>2.59</c:v>
                </c:pt>
                <c:pt idx="5795">
                  <c:v>2.16</c:v>
                </c:pt>
                <c:pt idx="5796">
                  <c:v>1.74</c:v>
                </c:pt>
                <c:pt idx="5797">
                  <c:v>2.57</c:v>
                </c:pt>
                <c:pt idx="5798">
                  <c:v>1.85</c:v>
                </c:pt>
                <c:pt idx="5799">
                  <c:v>2.35</c:v>
                </c:pt>
                <c:pt idx="5800">
                  <c:v>1.44</c:v>
                </c:pt>
                <c:pt idx="5801">
                  <c:v>1.94</c:v>
                </c:pt>
                <c:pt idx="5802">
                  <c:v>2.5499999999999998</c:v>
                </c:pt>
                <c:pt idx="5803">
                  <c:v>1.43</c:v>
                </c:pt>
                <c:pt idx="5804">
                  <c:v>1.34</c:v>
                </c:pt>
                <c:pt idx="5805">
                  <c:v>2.9</c:v>
                </c:pt>
                <c:pt idx="5806">
                  <c:v>1.53</c:v>
                </c:pt>
                <c:pt idx="5807">
                  <c:v>1.47</c:v>
                </c:pt>
                <c:pt idx="5808">
                  <c:v>1.85</c:v>
                </c:pt>
                <c:pt idx="5809">
                  <c:v>2.1800000000000002</c:v>
                </c:pt>
                <c:pt idx="5810">
                  <c:v>1.7</c:v>
                </c:pt>
                <c:pt idx="5811">
                  <c:v>3.01</c:v>
                </c:pt>
                <c:pt idx="5812">
                  <c:v>2.76</c:v>
                </c:pt>
                <c:pt idx="5813">
                  <c:v>1.69</c:v>
                </c:pt>
                <c:pt idx="5814">
                  <c:v>1.73</c:v>
                </c:pt>
                <c:pt idx="5815">
                  <c:v>1.25</c:v>
                </c:pt>
                <c:pt idx="5816">
                  <c:v>3.16</c:v>
                </c:pt>
                <c:pt idx="5817">
                  <c:v>1.78</c:v>
                </c:pt>
                <c:pt idx="5818">
                  <c:v>1.24</c:v>
                </c:pt>
                <c:pt idx="5819">
                  <c:v>2.2999999999999998</c:v>
                </c:pt>
                <c:pt idx="5820">
                  <c:v>2.8</c:v>
                </c:pt>
                <c:pt idx="5821">
                  <c:v>1.86</c:v>
                </c:pt>
                <c:pt idx="5822">
                  <c:v>3.26</c:v>
                </c:pt>
                <c:pt idx="5823">
                  <c:v>2.35</c:v>
                </c:pt>
                <c:pt idx="5824">
                  <c:v>3.31</c:v>
                </c:pt>
                <c:pt idx="5825">
                  <c:v>1.44</c:v>
                </c:pt>
                <c:pt idx="5826">
                  <c:v>1.98</c:v>
                </c:pt>
                <c:pt idx="5827">
                  <c:v>3.23</c:v>
                </c:pt>
                <c:pt idx="5828">
                  <c:v>2.5299999999999998</c:v>
                </c:pt>
                <c:pt idx="5829">
                  <c:v>1.64</c:v>
                </c:pt>
                <c:pt idx="5830">
                  <c:v>2.04</c:v>
                </c:pt>
                <c:pt idx="5831">
                  <c:v>3.31</c:v>
                </c:pt>
                <c:pt idx="5832">
                  <c:v>2.74</c:v>
                </c:pt>
                <c:pt idx="5833">
                  <c:v>2.08</c:v>
                </c:pt>
                <c:pt idx="5834">
                  <c:v>2.99</c:v>
                </c:pt>
                <c:pt idx="5835">
                  <c:v>2.08</c:v>
                </c:pt>
                <c:pt idx="5836">
                  <c:v>2.15</c:v>
                </c:pt>
                <c:pt idx="5837">
                  <c:v>1.41</c:v>
                </c:pt>
                <c:pt idx="5838">
                  <c:v>1.89</c:v>
                </c:pt>
                <c:pt idx="5839">
                  <c:v>1.67</c:v>
                </c:pt>
                <c:pt idx="5840">
                  <c:v>2.2400000000000002</c:v>
                </c:pt>
                <c:pt idx="5841">
                  <c:v>2.2799999999999998</c:v>
                </c:pt>
                <c:pt idx="5842">
                  <c:v>1.76</c:v>
                </c:pt>
                <c:pt idx="5843">
                  <c:v>2.27</c:v>
                </c:pt>
                <c:pt idx="5844">
                  <c:v>2.44</c:v>
                </c:pt>
                <c:pt idx="5845">
                  <c:v>2</c:v>
                </c:pt>
                <c:pt idx="5846">
                  <c:v>1.39</c:v>
                </c:pt>
                <c:pt idx="5847">
                  <c:v>2.56</c:v>
                </c:pt>
                <c:pt idx="5848">
                  <c:v>3.09</c:v>
                </c:pt>
                <c:pt idx="5849">
                  <c:v>1.3</c:v>
                </c:pt>
                <c:pt idx="5850">
                  <c:v>2.23</c:v>
                </c:pt>
                <c:pt idx="5851">
                  <c:v>1.93</c:v>
                </c:pt>
                <c:pt idx="5852">
                  <c:v>3.05</c:v>
                </c:pt>
                <c:pt idx="5853">
                  <c:v>2.82</c:v>
                </c:pt>
                <c:pt idx="5854">
                  <c:v>1.43</c:v>
                </c:pt>
                <c:pt idx="5855">
                  <c:v>2.17</c:v>
                </c:pt>
                <c:pt idx="5856">
                  <c:v>2.99</c:v>
                </c:pt>
                <c:pt idx="5857">
                  <c:v>1.33</c:v>
                </c:pt>
                <c:pt idx="5858">
                  <c:v>2.87</c:v>
                </c:pt>
                <c:pt idx="5859">
                  <c:v>3.34</c:v>
                </c:pt>
                <c:pt idx="5860">
                  <c:v>2.64</c:v>
                </c:pt>
                <c:pt idx="5861">
                  <c:v>1.77</c:v>
                </c:pt>
                <c:pt idx="5862">
                  <c:v>2.64</c:v>
                </c:pt>
                <c:pt idx="5863">
                  <c:v>1.65</c:v>
                </c:pt>
                <c:pt idx="5864">
                  <c:v>1.5</c:v>
                </c:pt>
                <c:pt idx="5865">
                  <c:v>2.27</c:v>
                </c:pt>
                <c:pt idx="5866">
                  <c:v>1.91</c:v>
                </c:pt>
                <c:pt idx="5867">
                  <c:v>1.81</c:v>
                </c:pt>
                <c:pt idx="5868">
                  <c:v>2.15</c:v>
                </c:pt>
                <c:pt idx="5869">
                  <c:v>1.1599999999999999</c:v>
                </c:pt>
                <c:pt idx="5870">
                  <c:v>1.18</c:v>
                </c:pt>
                <c:pt idx="5871">
                  <c:v>2.57</c:v>
                </c:pt>
                <c:pt idx="5872">
                  <c:v>2.88</c:v>
                </c:pt>
                <c:pt idx="5873">
                  <c:v>2.48</c:v>
                </c:pt>
                <c:pt idx="5874">
                  <c:v>2.69</c:v>
                </c:pt>
                <c:pt idx="5875">
                  <c:v>2.0699999999999998</c:v>
                </c:pt>
                <c:pt idx="5876">
                  <c:v>1.68</c:v>
                </c:pt>
                <c:pt idx="5877">
                  <c:v>2.38</c:v>
                </c:pt>
                <c:pt idx="5878">
                  <c:v>1.41</c:v>
                </c:pt>
                <c:pt idx="5879">
                  <c:v>2.98</c:v>
                </c:pt>
                <c:pt idx="5880">
                  <c:v>2.0099999999999998</c:v>
                </c:pt>
                <c:pt idx="5881">
                  <c:v>3.29</c:v>
                </c:pt>
                <c:pt idx="5882">
                  <c:v>2.63</c:v>
                </c:pt>
                <c:pt idx="5883">
                  <c:v>1.84</c:v>
                </c:pt>
                <c:pt idx="5884">
                  <c:v>2.9</c:v>
                </c:pt>
                <c:pt idx="5885">
                  <c:v>2.69</c:v>
                </c:pt>
                <c:pt idx="5886">
                  <c:v>3.03</c:v>
                </c:pt>
                <c:pt idx="5887">
                  <c:v>2.2599999999999998</c:v>
                </c:pt>
                <c:pt idx="5888">
                  <c:v>1.3</c:v>
                </c:pt>
                <c:pt idx="5889">
                  <c:v>2.23</c:v>
                </c:pt>
                <c:pt idx="5890">
                  <c:v>2.84</c:v>
                </c:pt>
                <c:pt idx="5891">
                  <c:v>1.32</c:v>
                </c:pt>
                <c:pt idx="5892">
                  <c:v>3.35</c:v>
                </c:pt>
                <c:pt idx="5893">
                  <c:v>2.91</c:v>
                </c:pt>
                <c:pt idx="5894">
                  <c:v>1.6</c:v>
                </c:pt>
                <c:pt idx="5895">
                  <c:v>2.9</c:v>
                </c:pt>
                <c:pt idx="5896">
                  <c:v>1.3</c:v>
                </c:pt>
                <c:pt idx="5897">
                  <c:v>2.5499999999999998</c:v>
                </c:pt>
                <c:pt idx="5898">
                  <c:v>1.27</c:v>
                </c:pt>
                <c:pt idx="5899">
                  <c:v>2.62</c:v>
                </c:pt>
                <c:pt idx="5900">
                  <c:v>2.4500000000000002</c:v>
                </c:pt>
                <c:pt idx="5901">
                  <c:v>2.04</c:v>
                </c:pt>
                <c:pt idx="5902">
                  <c:v>2.14</c:v>
                </c:pt>
                <c:pt idx="5903">
                  <c:v>2.95</c:v>
                </c:pt>
                <c:pt idx="5904">
                  <c:v>2.77</c:v>
                </c:pt>
                <c:pt idx="5905">
                  <c:v>2.79</c:v>
                </c:pt>
                <c:pt idx="5906">
                  <c:v>3.35</c:v>
                </c:pt>
                <c:pt idx="5907">
                  <c:v>2.56</c:v>
                </c:pt>
                <c:pt idx="5908">
                  <c:v>2.64</c:v>
                </c:pt>
                <c:pt idx="5909">
                  <c:v>1.27</c:v>
                </c:pt>
                <c:pt idx="5910">
                  <c:v>1.46</c:v>
                </c:pt>
                <c:pt idx="5911">
                  <c:v>3.33</c:v>
                </c:pt>
                <c:pt idx="5912">
                  <c:v>2.2400000000000002</c:v>
                </c:pt>
                <c:pt idx="5913">
                  <c:v>1.58</c:v>
                </c:pt>
                <c:pt idx="5914">
                  <c:v>1.96</c:v>
                </c:pt>
                <c:pt idx="5915">
                  <c:v>1.18</c:v>
                </c:pt>
                <c:pt idx="5916">
                  <c:v>2.6</c:v>
                </c:pt>
                <c:pt idx="5917">
                  <c:v>2.2200000000000002</c:v>
                </c:pt>
                <c:pt idx="5918">
                  <c:v>2.15</c:v>
                </c:pt>
                <c:pt idx="5919">
                  <c:v>2.02</c:v>
                </c:pt>
                <c:pt idx="5920">
                  <c:v>2.96</c:v>
                </c:pt>
                <c:pt idx="5921">
                  <c:v>2.2799999999999998</c:v>
                </c:pt>
                <c:pt idx="5922">
                  <c:v>2.09</c:v>
                </c:pt>
                <c:pt idx="5923">
                  <c:v>2.66</c:v>
                </c:pt>
                <c:pt idx="5924">
                  <c:v>1.81</c:v>
                </c:pt>
                <c:pt idx="5925">
                  <c:v>2.0099999999999998</c:v>
                </c:pt>
                <c:pt idx="5926">
                  <c:v>2.08</c:v>
                </c:pt>
                <c:pt idx="5927">
                  <c:v>1.64</c:v>
                </c:pt>
                <c:pt idx="5928">
                  <c:v>1.1499999999999999</c:v>
                </c:pt>
                <c:pt idx="5929">
                  <c:v>3.17</c:v>
                </c:pt>
                <c:pt idx="5930">
                  <c:v>1.87</c:v>
                </c:pt>
                <c:pt idx="5931">
                  <c:v>1.77</c:v>
                </c:pt>
                <c:pt idx="5932">
                  <c:v>1.43</c:v>
                </c:pt>
                <c:pt idx="5933">
                  <c:v>1.5</c:v>
                </c:pt>
                <c:pt idx="5934">
                  <c:v>3.06</c:v>
                </c:pt>
                <c:pt idx="5935">
                  <c:v>1.24</c:v>
                </c:pt>
                <c:pt idx="5936">
                  <c:v>2.5</c:v>
                </c:pt>
                <c:pt idx="5937">
                  <c:v>2.99</c:v>
                </c:pt>
                <c:pt idx="5938">
                  <c:v>2.63</c:v>
                </c:pt>
                <c:pt idx="5939">
                  <c:v>1.52</c:v>
                </c:pt>
                <c:pt idx="5940">
                  <c:v>2.15</c:v>
                </c:pt>
                <c:pt idx="5941">
                  <c:v>1.6</c:v>
                </c:pt>
                <c:pt idx="5942">
                  <c:v>3.32</c:v>
                </c:pt>
                <c:pt idx="5943">
                  <c:v>3.3</c:v>
                </c:pt>
                <c:pt idx="5944">
                  <c:v>2.74</c:v>
                </c:pt>
                <c:pt idx="5945">
                  <c:v>1.9</c:v>
                </c:pt>
                <c:pt idx="5946">
                  <c:v>1.88</c:v>
                </c:pt>
                <c:pt idx="5947">
                  <c:v>2.2400000000000002</c:v>
                </c:pt>
                <c:pt idx="5948">
                  <c:v>2.61</c:v>
                </c:pt>
                <c:pt idx="5949">
                  <c:v>1.95</c:v>
                </c:pt>
                <c:pt idx="5950">
                  <c:v>1.41</c:v>
                </c:pt>
                <c:pt idx="5951">
                  <c:v>3.25</c:v>
                </c:pt>
                <c:pt idx="5952">
                  <c:v>2.52</c:v>
                </c:pt>
                <c:pt idx="5953">
                  <c:v>2.69</c:v>
                </c:pt>
                <c:pt idx="5954">
                  <c:v>2.3199999999999998</c:v>
                </c:pt>
                <c:pt idx="5955">
                  <c:v>2.67</c:v>
                </c:pt>
                <c:pt idx="5956">
                  <c:v>1.87</c:v>
                </c:pt>
                <c:pt idx="5957">
                  <c:v>1.67</c:v>
                </c:pt>
                <c:pt idx="5958">
                  <c:v>2.0499999999999998</c:v>
                </c:pt>
                <c:pt idx="5959">
                  <c:v>1.72</c:v>
                </c:pt>
                <c:pt idx="5960">
                  <c:v>1.17</c:v>
                </c:pt>
                <c:pt idx="5961">
                  <c:v>1.7</c:v>
                </c:pt>
                <c:pt idx="5962">
                  <c:v>1.58</c:v>
                </c:pt>
                <c:pt idx="5963">
                  <c:v>2.81</c:v>
                </c:pt>
                <c:pt idx="5964">
                  <c:v>2.38</c:v>
                </c:pt>
                <c:pt idx="5965">
                  <c:v>2.2999999999999998</c:v>
                </c:pt>
                <c:pt idx="5966">
                  <c:v>2.2400000000000002</c:v>
                </c:pt>
                <c:pt idx="5967">
                  <c:v>3.32</c:v>
                </c:pt>
                <c:pt idx="5968">
                  <c:v>2.77</c:v>
                </c:pt>
                <c:pt idx="5969">
                  <c:v>2.38</c:v>
                </c:pt>
                <c:pt idx="5970">
                  <c:v>3.14</c:v>
                </c:pt>
                <c:pt idx="5971">
                  <c:v>1.33</c:v>
                </c:pt>
                <c:pt idx="5972">
                  <c:v>2.71</c:v>
                </c:pt>
                <c:pt idx="5973">
                  <c:v>3.32</c:v>
                </c:pt>
                <c:pt idx="5974">
                  <c:v>1.23</c:v>
                </c:pt>
                <c:pt idx="5975">
                  <c:v>1.46</c:v>
                </c:pt>
                <c:pt idx="5976">
                  <c:v>1.94</c:v>
                </c:pt>
                <c:pt idx="5977">
                  <c:v>2.89</c:v>
                </c:pt>
                <c:pt idx="5978">
                  <c:v>1.22</c:v>
                </c:pt>
                <c:pt idx="5979">
                  <c:v>3.1</c:v>
                </c:pt>
                <c:pt idx="5980">
                  <c:v>2.16</c:v>
                </c:pt>
                <c:pt idx="5981">
                  <c:v>2.2999999999999998</c:v>
                </c:pt>
                <c:pt idx="5982">
                  <c:v>2.94</c:v>
                </c:pt>
                <c:pt idx="5983">
                  <c:v>2.21</c:v>
                </c:pt>
                <c:pt idx="5984">
                  <c:v>2.09</c:v>
                </c:pt>
                <c:pt idx="5985">
                  <c:v>2.83</c:v>
                </c:pt>
                <c:pt idx="5986">
                  <c:v>1.97</c:v>
                </c:pt>
                <c:pt idx="5987">
                  <c:v>2.0699999999999998</c:v>
                </c:pt>
                <c:pt idx="5988">
                  <c:v>2.0699999999999998</c:v>
                </c:pt>
                <c:pt idx="5989">
                  <c:v>1.74</c:v>
                </c:pt>
                <c:pt idx="5990">
                  <c:v>1.8</c:v>
                </c:pt>
                <c:pt idx="5991">
                  <c:v>3.04</c:v>
                </c:pt>
                <c:pt idx="5992">
                  <c:v>3.19</c:v>
                </c:pt>
                <c:pt idx="5993">
                  <c:v>2.58</c:v>
                </c:pt>
                <c:pt idx="5994">
                  <c:v>1.42</c:v>
                </c:pt>
                <c:pt idx="5995">
                  <c:v>3.11</c:v>
                </c:pt>
                <c:pt idx="5996">
                  <c:v>2.61</c:v>
                </c:pt>
                <c:pt idx="5997">
                  <c:v>2.14</c:v>
                </c:pt>
                <c:pt idx="5998">
                  <c:v>1.53</c:v>
                </c:pt>
                <c:pt idx="5999">
                  <c:v>1.41</c:v>
                </c:pt>
                <c:pt idx="6000">
                  <c:v>2.48</c:v>
                </c:pt>
                <c:pt idx="6001">
                  <c:v>2.9</c:v>
                </c:pt>
                <c:pt idx="6002">
                  <c:v>2.59</c:v>
                </c:pt>
                <c:pt idx="6003">
                  <c:v>2.93</c:v>
                </c:pt>
                <c:pt idx="6004">
                  <c:v>2.09</c:v>
                </c:pt>
                <c:pt idx="6005">
                  <c:v>3.02</c:v>
                </c:pt>
                <c:pt idx="6006">
                  <c:v>1.92</c:v>
                </c:pt>
                <c:pt idx="6007">
                  <c:v>3.08</c:v>
                </c:pt>
                <c:pt idx="6008">
                  <c:v>2.87</c:v>
                </c:pt>
                <c:pt idx="6009">
                  <c:v>2.2000000000000002</c:v>
                </c:pt>
                <c:pt idx="6010">
                  <c:v>1.21</c:v>
                </c:pt>
                <c:pt idx="6011">
                  <c:v>3.18</c:v>
                </c:pt>
                <c:pt idx="6012">
                  <c:v>2.23</c:v>
                </c:pt>
                <c:pt idx="6013">
                  <c:v>3.29</c:v>
                </c:pt>
                <c:pt idx="6014">
                  <c:v>3.04</c:v>
                </c:pt>
                <c:pt idx="6015">
                  <c:v>1.93</c:v>
                </c:pt>
                <c:pt idx="6016">
                  <c:v>2.4300000000000002</c:v>
                </c:pt>
                <c:pt idx="6017">
                  <c:v>3.27</c:v>
                </c:pt>
                <c:pt idx="6018">
                  <c:v>2.83</c:v>
                </c:pt>
                <c:pt idx="6019">
                  <c:v>1.82</c:v>
                </c:pt>
                <c:pt idx="6020">
                  <c:v>1.38</c:v>
                </c:pt>
                <c:pt idx="6021">
                  <c:v>2.6</c:v>
                </c:pt>
                <c:pt idx="6022">
                  <c:v>1.94</c:v>
                </c:pt>
                <c:pt idx="6023">
                  <c:v>1.4</c:v>
                </c:pt>
                <c:pt idx="6024">
                  <c:v>3</c:v>
                </c:pt>
                <c:pt idx="6025">
                  <c:v>1.43</c:v>
                </c:pt>
                <c:pt idx="6026">
                  <c:v>2.83</c:v>
                </c:pt>
                <c:pt idx="6027">
                  <c:v>2.0699999999999998</c:v>
                </c:pt>
                <c:pt idx="6028">
                  <c:v>1.58</c:v>
                </c:pt>
                <c:pt idx="6029">
                  <c:v>1.28</c:v>
                </c:pt>
                <c:pt idx="6030">
                  <c:v>3.33</c:v>
                </c:pt>
                <c:pt idx="6031">
                  <c:v>3.24</c:v>
                </c:pt>
                <c:pt idx="6032">
                  <c:v>1.46</c:v>
                </c:pt>
                <c:pt idx="6033">
                  <c:v>3.06</c:v>
                </c:pt>
                <c:pt idx="6034">
                  <c:v>2.85</c:v>
                </c:pt>
                <c:pt idx="6035">
                  <c:v>2.34</c:v>
                </c:pt>
                <c:pt idx="6036">
                  <c:v>1.89</c:v>
                </c:pt>
                <c:pt idx="6037">
                  <c:v>2</c:v>
                </c:pt>
                <c:pt idx="6038">
                  <c:v>2.23</c:v>
                </c:pt>
                <c:pt idx="6039">
                  <c:v>2.93</c:v>
                </c:pt>
                <c:pt idx="6040">
                  <c:v>1.34</c:v>
                </c:pt>
                <c:pt idx="6041">
                  <c:v>1.21</c:v>
                </c:pt>
                <c:pt idx="6042">
                  <c:v>3.21</c:v>
                </c:pt>
                <c:pt idx="6043">
                  <c:v>2.17</c:v>
                </c:pt>
                <c:pt idx="6044">
                  <c:v>2.88</c:v>
                </c:pt>
                <c:pt idx="6045">
                  <c:v>2.5</c:v>
                </c:pt>
                <c:pt idx="6046">
                  <c:v>2.09</c:v>
                </c:pt>
                <c:pt idx="6047">
                  <c:v>2.1800000000000002</c:v>
                </c:pt>
                <c:pt idx="6048">
                  <c:v>3.28</c:v>
                </c:pt>
                <c:pt idx="6049">
                  <c:v>1.26</c:v>
                </c:pt>
                <c:pt idx="6050">
                  <c:v>1.75</c:v>
                </c:pt>
                <c:pt idx="6051">
                  <c:v>2.74</c:v>
                </c:pt>
                <c:pt idx="6052">
                  <c:v>2.2200000000000002</c:v>
                </c:pt>
                <c:pt idx="6053">
                  <c:v>1.44</c:v>
                </c:pt>
                <c:pt idx="6054">
                  <c:v>2.74</c:v>
                </c:pt>
                <c:pt idx="6055">
                  <c:v>2.54</c:v>
                </c:pt>
                <c:pt idx="6056">
                  <c:v>2.41</c:v>
                </c:pt>
                <c:pt idx="6057">
                  <c:v>1.88</c:v>
                </c:pt>
                <c:pt idx="6058">
                  <c:v>1.2</c:v>
                </c:pt>
                <c:pt idx="6059">
                  <c:v>1.1499999999999999</c:v>
                </c:pt>
                <c:pt idx="6060">
                  <c:v>2.1800000000000002</c:v>
                </c:pt>
                <c:pt idx="6061">
                  <c:v>2.44</c:v>
                </c:pt>
                <c:pt idx="6062">
                  <c:v>2.35</c:v>
                </c:pt>
                <c:pt idx="6063">
                  <c:v>2.66</c:v>
                </c:pt>
                <c:pt idx="6064">
                  <c:v>2.48</c:v>
                </c:pt>
                <c:pt idx="6065">
                  <c:v>2.84</c:v>
                </c:pt>
                <c:pt idx="6066">
                  <c:v>1.47</c:v>
                </c:pt>
                <c:pt idx="6067">
                  <c:v>1.55</c:v>
                </c:pt>
                <c:pt idx="6068">
                  <c:v>1.73</c:v>
                </c:pt>
                <c:pt idx="6069">
                  <c:v>1.3</c:v>
                </c:pt>
                <c:pt idx="6070">
                  <c:v>1.84</c:v>
                </c:pt>
                <c:pt idx="6071">
                  <c:v>1.17</c:v>
                </c:pt>
                <c:pt idx="6072">
                  <c:v>1.63</c:v>
                </c:pt>
                <c:pt idx="6073">
                  <c:v>1.8</c:v>
                </c:pt>
                <c:pt idx="6074">
                  <c:v>2.4700000000000002</c:v>
                </c:pt>
                <c:pt idx="6075">
                  <c:v>1.39</c:v>
                </c:pt>
                <c:pt idx="6076">
                  <c:v>1.46</c:v>
                </c:pt>
                <c:pt idx="6077">
                  <c:v>2.76</c:v>
                </c:pt>
                <c:pt idx="6078">
                  <c:v>1.51</c:v>
                </c:pt>
                <c:pt idx="6079">
                  <c:v>1.03</c:v>
                </c:pt>
                <c:pt idx="6080">
                  <c:v>1.62</c:v>
                </c:pt>
                <c:pt idx="6081">
                  <c:v>2.6</c:v>
                </c:pt>
                <c:pt idx="6082">
                  <c:v>2.83</c:v>
                </c:pt>
                <c:pt idx="6083">
                  <c:v>2.35</c:v>
                </c:pt>
                <c:pt idx="6084">
                  <c:v>1.37</c:v>
                </c:pt>
                <c:pt idx="6085">
                  <c:v>2.68</c:v>
                </c:pt>
                <c:pt idx="6086">
                  <c:v>1.25</c:v>
                </c:pt>
                <c:pt idx="6087">
                  <c:v>3.29</c:v>
                </c:pt>
                <c:pt idx="6088">
                  <c:v>1.94</c:v>
                </c:pt>
                <c:pt idx="6089">
                  <c:v>1.77</c:v>
                </c:pt>
                <c:pt idx="6090">
                  <c:v>1.87</c:v>
                </c:pt>
                <c:pt idx="6091">
                  <c:v>1.35</c:v>
                </c:pt>
                <c:pt idx="6092">
                  <c:v>1.1599999999999999</c:v>
                </c:pt>
                <c:pt idx="6093">
                  <c:v>3.18</c:v>
                </c:pt>
                <c:pt idx="6094">
                  <c:v>3.23</c:v>
                </c:pt>
                <c:pt idx="6095">
                  <c:v>2.46</c:v>
                </c:pt>
                <c:pt idx="6096">
                  <c:v>2.46</c:v>
                </c:pt>
                <c:pt idx="6097">
                  <c:v>2.79</c:v>
                </c:pt>
                <c:pt idx="6098">
                  <c:v>1.81</c:v>
                </c:pt>
                <c:pt idx="6099">
                  <c:v>2.4500000000000002</c:v>
                </c:pt>
                <c:pt idx="6100">
                  <c:v>3.33</c:v>
                </c:pt>
                <c:pt idx="6101">
                  <c:v>2.83</c:v>
                </c:pt>
                <c:pt idx="6102">
                  <c:v>1.91</c:v>
                </c:pt>
                <c:pt idx="6103">
                  <c:v>1.81</c:v>
                </c:pt>
                <c:pt idx="6104">
                  <c:v>1.45</c:v>
                </c:pt>
                <c:pt idx="6105">
                  <c:v>2.4700000000000002</c:v>
                </c:pt>
                <c:pt idx="6106">
                  <c:v>3.18</c:v>
                </c:pt>
                <c:pt idx="6107">
                  <c:v>2.87</c:v>
                </c:pt>
                <c:pt idx="6108">
                  <c:v>2.54</c:v>
                </c:pt>
                <c:pt idx="6109">
                  <c:v>2.3199999999999998</c:v>
                </c:pt>
                <c:pt idx="6110">
                  <c:v>3.09</c:v>
                </c:pt>
                <c:pt idx="6111">
                  <c:v>1.29</c:v>
                </c:pt>
                <c:pt idx="6112">
                  <c:v>2.31</c:v>
                </c:pt>
                <c:pt idx="6113">
                  <c:v>3.14</c:v>
                </c:pt>
                <c:pt idx="6114">
                  <c:v>1.93</c:v>
                </c:pt>
                <c:pt idx="6115">
                  <c:v>2.44</c:v>
                </c:pt>
                <c:pt idx="6116">
                  <c:v>2.63</c:v>
                </c:pt>
                <c:pt idx="6117">
                  <c:v>1.76</c:v>
                </c:pt>
                <c:pt idx="6118">
                  <c:v>1.62</c:v>
                </c:pt>
                <c:pt idx="6119">
                  <c:v>2.88</c:v>
                </c:pt>
                <c:pt idx="6120">
                  <c:v>1.5</c:v>
                </c:pt>
                <c:pt idx="6121">
                  <c:v>3.01</c:v>
                </c:pt>
                <c:pt idx="6122">
                  <c:v>2.48</c:v>
                </c:pt>
                <c:pt idx="6123">
                  <c:v>1.77</c:v>
                </c:pt>
                <c:pt idx="6124">
                  <c:v>2.9</c:v>
                </c:pt>
                <c:pt idx="6125">
                  <c:v>2.77</c:v>
                </c:pt>
                <c:pt idx="6126">
                  <c:v>2.35</c:v>
                </c:pt>
                <c:pt idx="6127">
                  <c:v>1.68</c:v>
                </c:pt>
                <c:pt idx="6128">
                  <c:v>3.21</c:v>
                </c:pt>
                <c:pt idx="6129">
                  <c:v>1.55</c:v>
                </c:pt>
                <c:pt idx="6130">
                  <c:v>3.31</c:v>
                </c:pt>
                <c:pt idx="6131">
                  <c:v>3.33</c:v>
                </c:pt>
                <c:pt idx="6132">
                  <c:v>2.4900000000000002</c:v>
                </c:pt>
                <c:pt idx="6133">
                  <c:v>2.64</c:v>
                </c:pt>
                <c:pt idx="6134">
                  <c:v>1.59</c:v>
                </c:pt>
                <c:pt idx="6135">
                  <c:v>2.2999999999999998</c:v>
                </c:pt>
                <c:pt idx="6136">
                  <c:v>3.24</c:v>
                </c:pt>
                <c:pt idx="6137">
                  <c:v>1.74</c:v>
                </c:pt>
                <c:pt idx="6138">
                  <c:v>2.16</c:v>
                </c:pt>
                <c:pt idx="6139">
                  <c:v>3.04</c:v>
                </c:pt>
                <c:pt idx="6140">
                  <c:v>3.18</c:v>
                </c:pt>
                <c:pt idx="6141">
                  <c:v>1.94</c:v>
                </c:pt>
                <c:pt idx="6142">
                  <c:v>1.92</c:v>
                </c:pt>
                <c:pt idx="6143">
                  <c:v>2.54</c:v>
                </c:pt>
                <c:pt idx="6144">
                  <c:v>1.84</c:v>
                </c:pt>
                <c:pt idx="6145">
                  <c:v>2.27</c:v>
                </c:pt>
                <c:pt idx="6146">
                  <c:v>1.52</c:v>
                </c:pt>
                <c:pt idx="6147">
                  <c:v>2.76</c:v>
                </c:pt>
                <c:pt idx="6148">
                  <c:v>1.5</c:v>
                </c:pt>
                <c:pt idx="6149">
                  <c:v>2.21</c:v>
                </c:pt>
                <c:pt idx="6150">
                  <c:v>2.67</c:v>
                </c:pt>
                <c:pt idx="6151">
                  <c:v>1.77</c:v>
                </c:pt>
                <c:pt idx="6152">
                  <c:v>1.85</c:v>
                </c:pt>
                <c:pt idx="6153">
                  <c:v>1.89</c:v>
                </c:pt>
                <c:pt idx="6154">
                  <c:v>1.42</c:v>
                </c:pt>
                <c:pt idx="6155">
                  <c:v>2.67</c:v>
                </c:pt>
                <c:pt idx="6156">
                  <c:v>3.06</c:v>
                </c:pt>
                <c:pt idx="6157">
                  <c:v>3.25</c:v>
                </c:pt>
                <c:pt idx="6158">
                  <c:v>1.5</c:v>
                </c:pt>
                <c:pt idx="6159">
                  <c:v>2.06</c:v>
                </c:pt>
                <c:pt idx="6160">
                  <c:v>1.3</c:v>
                </c:pt>
                <c:pt idx="6161">
                  <c:v>2.35</c:v>
                </c:pt>
                <c:pt idx="6162">
                  <c:v>3.25</c:v>
                </c:pt>
                <c:pt idx="6163">
                  <c:v>2.16</c:v>
                </c:pt>
                <c:pt idx="6164">
                  <c:v>1.81</c:v>
                </c:pt>
                <c:pt idx="6165">
                  <c:v>2.89</c:v>
                </c:pt>
                <c:pt idx="6166">
                  <c:v>2.7</c:v>
                </c:pt>
                <c:pt idx="6167">
                  <c:v>2.4300000000000002</c:v>
                </c:pt>
                <c:pt idx="6168">
                  <c:v>2.99</c:v>
                </c:pt>
                <c:pt idx="6169">
                  <c:v>1.54</c:v>
                </c:pt>
                <c:pt idx="6170">
                  <c:v>3.1</c:v>
                </c:pt>
                <c:pt idx="6171">
                  <c:v>2.02</c:v>
                </c:pt>
                <c:pt idx="6172">
                  <c:v>1.31</c:v>
                </c:pt>
                <c:pt idx="6173">
                  <c:v>3.36</c:v>
                </c:pt>
                <c:pt idx="6174">
                  <c:v>2.92</c:v>
                </c:pt>
                <c:pt idx="6175">
                  <c:v>1.65</c:v>
                </c:pt>
                <c:pt idx="6176">
                  <c:v>2.84</c:v>
                </c:pt>
                <c:pt idx="6177">
                  <c:v>3.19</c:v>
                </c:pt>
                <c:pt idx="6178">
                  <c:v>2.14</c:v>
                </c:pt>
                <c:pt idx="6179">
                  <c:v>3.1</c:v>
                </c:pt>
                <c:pt idx="6180">
                  <c:v>2.13</c:v>
                </c:pt>
                <c:pt idx="6181">
                  <c:v>2.4900000000000002</c:v>
                </c:pt>
                <c:pt idx="6182">
                  <c:v>2.36</c:v>
                </c:pt>
                <c:pt idx="6183">
                  <c:v>2.76</c:v>
                </c:pt>
                <c:pt idx="6184">
                  <c:v>2.81</c:v>
                </c:pt>
                <c:pt idx="6185">
                  <c:v>2.65</c:v>
                </c:pt>
                <c:pt idx="6186">
                  <c:v>2.19</c:v>
                </c:pt>
                <c:pt idx="6187">
                  <c:v>1.9</c:v>
                </c:pt>
                <c:pt idx="6188">
                  <c:v>2.31</c:v>
                </c:pt>
                <c:pt idx="6189">
                  <c:v>1.61</c:v>
                </c:pt>
                <c:pt idx="6190">
                  <c:v>1.7</c:v>
                </c:pt>
                <c:pt idx="6191">
                  <c:v>1.48</c:v>
                </c:pt>
                <c:pt idx="6192">
                  <c:v>2.27</c:v>
                </c:pt>
                <c:pt idx="6193">
                  <c:v>2.11</c:v>
                </c:pt>
                <c:pt idx="6194">
                  <c:v>1.17</c:v>
                </c:pt>
                <c:pt idx="6195">
                  <c:v>1.8</c:v>
                </c:pt>
                <c:pt idx="6196">
                  <c:v>1.85</c:v>
                </c:pt>
                <c:pt idx="6197">
                  <c:v>1.44</c:v>
                </c:pt>
                <c:pt idx="6198">
                  <c:v>2.48</c:v>
                </c:pt>
                <c:pt idx="6199">
                  <c:v>1.69</c:v>
                </c:pt>
                <c:pt idx="6200">
                  <c:v>1.29</c:v>
                </c:pt>
                <c:pt idx="6201">
                  <c:v>1.51</c:v>
                </c:pt>
                <c:pt idx="6202">
                  <c:v>2.6</c:v>
                </c:pt>
                <c:pt idx="6203">
                  <c:v>2.46</c:v>
                </c:pt>
                <c:pt idx="6204">
                  <c:v>2.09</c:v>
                </c:pt>
                <c:pt idx="6205">
                  <c:v>3.04</c:v>
                </c:pt>
                <c:pt idx="6206">
                  <c:v>1.49</c:v>
                </c:pt>
                <c:pt idx="6207">
                  <c:v>2.36</c:v>
                </c:pt>
                <c:pt idx="6208">
                  <c:v>2.06</c:v>
                </c:pt>
                <c:pt idx="6209">
                  <c:v>1.63</c:v>
                </c:pt>
                <c:pt idx="6210">
                  <c:v>2.54</c:v>
                </c:pt>
                <c:pt idx="6211">
                  <c:v>2.69</c:v>
                </c:pt>
                <c:pt idx="6212">
                  <c:v>2.11</c:v>
                </c:pt>
                <c:pt idx="6213">
                  <c:v>2.48</c:v>
                </c:pt>
                <c:pt idx="6214">
                  <c:v>2.1</c:v>
                </c:pt>
                <c:pt idx="6215">
                  <c:v>2.09</c:v>
                </c:pt>
                <c:pt idx="6216">
                  <c:v>2.38</c:v>
                </c:pt>
                <c:pt idx="6217">
                  <c:v>1.77</c:v>
                </c:pt>
                <c:pt idx="6218">
                  <c:v>1.4</c:v>
                </c:pt>
                <c:pt idx="6219">
                  <c:v>2.73</c:v>
                </c:pt>
                <c:pt idx="6220">
                  <c:v>3.19</c:v>
                </c:pt>
                <c:pt idx="6221">
                  <c:v>1.96</c:v>
                </c:pt>
                <c:pt idx="6222">
                  <c:v>1.77</c:v>
                </c:pt>
                <c:pt idx="6223">
                  <c:v>1.74</c:v>
                </c:pt>
                <c:pt idx="6224">
                  <c:v>1.44</c:v>
                </c:pt>
                <c:pt idx="6225">
                  <c:v>2.58</c:v>
                </c:pt>
                <c:pt idx="6226">
                  <c:v>2.13</c:v>
                </c:pt>
                <c:pt idx="6227">
                  <c:v>1.97</c:v>
                </c:pt>
                <c:pt idx="6228">
                  <c:v>2.0099999999999998</c:v>
                </c:pt>
                <c:pt idx="6229">
                  <c:v>2.88</c:v>
                </c:pt>
                <c:pt idx="6230">
                  <c:v>1.57</c:v>
                </c:pt>
                <c:pt idx="6231">
                  <c:v>2.38</c:v>
                </c:pt>
                <c:pt idx="6232">
                  <c:v>3.35</c:v>
                </c:pt>
                <c:pt idx="6233">
                  <c:v>2.33</c:v>
                </c:pt>
                <c:pt idx="6234">
                  <c:v>3.07</c:v>
                </c:pt>
                <c:pt idx="6235">
                  <c:v>2.44</c:v>
                </c:pt>
                <c:pt idx="6236">
                  <c:v>1.54</c:v>
                </c:pt>
                <c:pt idx="6237">
                  <c:v>1.63</c:v>
                </c:pt>
                <c:pt idx="6238">
                  <c:v>2.64</c:v>
                </c:pt>
                <c:pt idx="6239">
                  <c:v>3.28</c:v>
                </c:pt>
                <c:pt idx="6240">
                  <c:v>3.32</c:v>
                </c:pt>
                <c:pt idx="6241">
                  <c:v>2.63</c:v>
                </c:pt>
                <c:pt idx="6242">
                  <c:v>1.92</c:v>
                </c:pt>
                <c:pt idx="6243">
                  <c:v>2.9</c:v>
                </c:pt>
                <c:pt idx="6244">
                  <c:v>2.44</c:v>
                </c:pt>
                <c:pt idx="6245">
                  <c:v>1.3</c:v>
                </c:pt>
                <c:pt idx="6246">
                  <c:v>2.41</c:v>
                </c:pt>
                <c:pt idx="6247">
                  <c:v>1.89</c:v>
                </c:pt>
                <c:pt idx="6248">
                  <c:v>1.8</c:v>
                </c:pt>
                <c:pt idx="6249">
                  <c:v>3.07</c:v>
                </c:pt>
                <c:pt idx="6250">
                  <c:v>2.82</c:v>
                </c:pt>
                <c:pt idx="6251">
                  <c:v>1.27</c:v>
                </c:pt>
                <c:pt idx="6252">
                  <c:v>2.4900000000000002</c:v>
                </c:pt>
                <c:pt idx="6253">
                  <c:v>2.77</c:v>
                </c:pt>
                <c:pt idx="6254">
                  <c:v>2.38</c:v>
                </c:pt>
                <c:pt idx="6255">
                  <c:v>2.58</c:v>
                </c:pt>
                <c:pt idx="6256">
                  <c:v>3.3</c:v>
                </c:pt>
                <c:pt idx="6257">
                  <c:v>1.28</c:v>
                </c:pt>
                <c:pt idx="6258">
                  <c:v>3.32</c:v>
                </c:pt>
                <c:pt idx="6259">
                  <c:v>1.57</c:v>
                </c:pt>
                <c:pt idx="6260">
                  <c:v>1.53</c:v>
                </c:pt>
                <c:pt idx="6261">
                  <c:v>3.06</c:v>
                </c:pt>
                <c:pt idx="6262">
                  <c:v>1.94</c:v>
                </c:pt>
                <c:pt idx="6263">
                  <c:v>2.1800000000000002</c:v>
                </c:pt>
                <c:pt idx="6264">
                  <c:v>2.52</c:v>
                </c:pt>
                <c:pt idx="6265">
                  <c:v>2.2799999999999998</c:v>
                </c:pt>
                <c:pt idx="6266">
                  <c:v>1.85</c:v>
                </c:pt>
                <c:pt idx="6267">
                  <c:v>1.6</c:v>
                </c:pt>
                <c:pt idx="6268">
                  <c:v>2.52</c:v>
                </c:pt>
                <c:pt idx="6269">
                  <c:v>3.24</c:v>
                </c:pt>
                <c:pt idx="6270">
                  <c:v>1.26</c:v>
                </c:pt>
                <c:pt idx="6271">
                  <c:v>2.41</c:v>
                </c:pt>
                <c:pt idx="6272">
                  <c:v>1.1399999999999999</c:v>
                </c:pt>
                <c:pt idx="6273">
                  <c:v>1.76</c:v>
                </c:pt>
                <c:pt idx="6274">
                  <c:v>1.46</c:v>
                </c:pt>
                <c:pt idx="6275">
                  <c:v>3.04</c:v>
                </c:pt>
                <c:pt idx="6276">
                  <c:v>1.52</c:v>
                </c:pt>
                <c:pt idx="6277">
                  <c:v>2.08</c:v>
                </c:pt>
                <c:pt idx="6278">
                  <c:v>1.34</c:v>
                </c:pt>
                <c:pt idx="6279">
                  <c:v>1.28</c:v>
                </c:pt>
                <c:pt idx="6280">
                  <c:v>2.85</c:v>
                </c:pt>
                <c:pt idx="6281">
                  <c:v>1.29</c:v>
                </c:pt>
                <c:pt idx="6282">
                  <c:v>2.5499999999999998</c:v>
                </c:pt>
                <c:pt idx="6283">
                  <c:v>2.81</c:v>
                </c:pt>
                <c:pt idx="6284">
                  <c:v>1.85</c:v>
                </c:pt>
                <c:pt idx="6285">
                  <c:v>1.51</c:v>
                </c:pt>
                <c:pt idx="6286">
                  <c:v>2.02</c:v>
                </c:pt>
                <c:pt idx="6287">
                  <c:v>2.2999999999999998</c:v>
                </c:pt>
                <c:pt idx="6288">
                  <c:v>3.19</c:v>
                </c:pt>
                <c:pt idx="6289">
                  <c:v>2.35</c:v>
                </c:pt>
                <c:pt idx="6290">
                  <c:v>1.48</c:v>
                </c:pt>
                <c:pt idx="6291">
                  <c:v>2.0099999999999998</c:v>
                </c:pt>
                <c:pt idx="6292">
                  <c:v>3.05</c:v>
                </c:pt>
                <c:pt idx="6293">
                  <c:v>2.57</c:v>
                </c:pt>
                <c:pt idx="6294">
                  <c:v>3.31</c:v>
                </c:pt>
                <c:pt idx="6295">
                  <c:v>3.1</c:v>
                </c:pt>
                <c:pt idx="6296">
                  <c:v>1.48</c:v>
                </c:pt>
                <c:pt idx="6297">
                  <c:v>2.77</c:v>
                </c:pt>
                <c:pt idx="6298">
                  <c:v>2.08</c:v>
                </c:pt>
                <c:pt idx="6299">
                  <c:v>2.56</c:v>
                </c:pt>
                <c:pt idx="6300">
                  <c:v>1.64</c:v>
                </c:pt>
                <c:pt idx="6301">
                  <c:v>1.79</c:v>
                </c:pt>
                <c:pt idx="6302">
                  <c:v>2.34</c:v>
                </c:pt>
                <c:pt idx="6303">
                  <c:v>1.9</c:v>
                </c:pt>
                <c:pt idx="6304">
                  <c:v>2.29</c:v>
                </c:pt>
                <c:pt idx="6305">
                  <c:v>2.4</c:v>
                </c:pt>
                <c:pt idx="6306">
                  <c:v>2.93</c:v>
                </c:pt>
                <c:pt idx="6307">
                  <c:v>3.1</c:v>
                </c:pt>
                <c:pt idx="6308">
                  <c:v>3.13</c:v>
                </c:pt>
                <c:pt idx="6309">
                  <c:v>3.34</c:v>
                </c:pt>
                <c:pt idx="6310">
                  <c:v>1.21</c:v>
                </c:pt>
                <c:pt idx="6311">
                  <c:v>1.31</c:v>
                </c:pt>
                <c:pt idx="6312">
                  <c:v>2.19</c:v>
                </c:pt>
                <c:pt idx="6313">
                  <c:v>2.4300000000000002</c:v>
                </c:pt>
                <c:pt idx="6314">
                  <c:v>2.27</c:v>
                </c:pt>
                <c:pt idx="6315">
                  <c:v>1.1399999999999999</c:v>
                </c:pt>
                <c:pt idx="6316">
                  <c:v>2.78</c:v>
                </c:pt>
                <c:pt idx="6317">
                  <c:v>1.68</c:v>
                </c:pt>
                <c:pt idx="6318">
                  <c:v>1.89</c:v>
                </c:pt>
                <c:pt idx="6319">
                  <c:v>1.94</c:v>
                </c:pt>
                <c:pt idx="6320">
                  <c:v>2.5299999999999998</c:v>
                </c:pt>
                <c:pt idx="6321">
                  <c:v>2.87</c:v>
                </c:pt>
                <c:pt idx="6322">
                  <c:v>2.96</c:v>
                </c:pt>
                <c:pt idx="6323">
                  <c:v>2.8</c:v>
                </c:pt>
                <c:pt idx="6324">
                  <c:v>3.01</c:v>
                </c:pt>
                <c:pt idx="6325">
                  <c:v>2</c:v>
                </c:pt>
                <c:pt idx="6326">
                  <c:v>1.24</c:v>
                </c:pt>
                <c:pt idx="6327">
                  <c:v>2.02</c:v>
                </c:pt>
                <c:pt idx="6328">
                  <c:v>1.44</c:v>
                </c:pt>
                <c:pt idx="6329">
                  <c:v>3.14</c:v>
                </c:pt>
                <c:pt idx="6330">
                  <c:v>2.72</c:v>
                </c:pt>
                <c:pt idx="6331">
                  <c:v>3.17</c:v>
                </c:pt>
                <c:pt idx="6332">
                  <c:v>3.15</c:v>
                </c:pt>
                <c:pt idx="6333">
                  <c:v>2.61</c:v>
                </c:pt>
                <c:pt idx="6334">
                  <c:v>2.1</c:v>
                </c:pt>
                <c:pt idx="6335">
                  <c:v>2.08</c:v>
                </c:pt>
                <c:pt idx="6336">
                  <c:v>2.42</c:v>
                </c:pt>
                <c:pt idx="6337">
                  <c:v>3.34</c:v>
                </c:pt>
                <c:pt idx="6338">
                  <c:v>1.48</c:v>
                </c:pt>
                <c:pt idx="6339">
                  <c:v>2.59</c:v>
                </c:pt>
                <c:pt idx="6340">
                  <c:v>2.14</c:v>
                </c:pt>
                <c:pt idx="6341">
                  <c:v>2.65</c:v>
                </c:pt>
                <c:pt idx="6342">
                  <c:v>1.59</c:v>
                </c:pt>
                <c:pt idx="6343">
                  <c:v>1.92</c:v>
                </c:pt>
                <c:pt idx="6344">
                  <c:v>1.22</c:v>
                </c:pt>
                <c:pt idx="6345">
                  <c:v>2.34</c:v>
                </c:pt>
                <c:pt idx="6346">
                  <c:v>2.59</c:v>
                </c:pt>
                <c:pt idx="6347">
                  <c:v>2.5</c:v>
                </c:pt>
                <c:pt idx="6348">
                  <c:v>2.38</c:v>
                </c:pt>
                <c:pt idx="6349">
                  <c:v>2.98</c:v>
                </c:pt>
                <c:pt idx="6350">
                  <c:v>3.05</c:v>
                </c:pt>
                <c:pt idx="6351">
                  <c:v>2.88</c:v>
                </c:pt>
                <c:pt idx="6352">
                  <c:v>2.34</c:v>
                </c:pt>
                <c:pt idx="6353">
                  <c:v>2.06</c:v>
                </c:pt>
                <c:pt idx="6354">
                  <c:v>1.55</c:v>
                </c:pt>
                <c:pt idx="6355">
                  <c:v>1.34</c:v>
                </c:pt>
                <c:pt idx="6356">
                  <c:v>2.85</c:v>
                </c:pt>
                <c:pt idx="6357">
                  <c:v>2.5499999999999998</c:v>
                </c:pt>
                <c:pt idx="6358">
                  <c:v>3.25</c:v>
                </c:pt>
                <c:pt idx="6359">
                  <c:v>2.21</c:v>
                </c:pt>
                <c:pt idx="6360">
                  <c:v>3.09</c:v>
                </c:pt>
                <c:pt idx="6361">
                  <c:v>3.2</c:v>
                </c:pt>
                <c:pt idx="6362">
                  <c:v>1.99</c:v>
                </c:pt>
                <c:pt idx="6363">
                  <c:v>2.65</c:v>
                </c:pt>
                <c:pt idx="6364">
                  <c:v>3.06</c:v>
                </c:pt>
                <c:pt idx="6365">
                  <c:v>2.86</c:v>
                </c:pt>
                <c:pt idx="6366">
                  <c:v>1.74</c:v>
                </c:pt>
                <c:pt idx="6367">
                  <c:v>1.65</c:v>
                </c:pt>
                <c:pt idx="6368">
                  <c:v>1.6</c:v>
                </c:pt>
                <c:pt idx="6369">
                  <c:v>2.63</c:v>
                </c:pt>
                <c:pt idx="6370">
                  <c:v>3.21</c:v>
                </c:pt>
                <c:pt idx="6371">
                  <c:v>2.69</c:v>
                </c:pt>
                <c:pt idx="6372">
                  <c:v>1.7</c:v>
                </c:pt>
                <c:pt idx="6373">
                  <c:v>1.95</c:v>
                </c:pt>
                <c:pt idx="6374">
                  <c:v>2.89</c:v>
                </c:pt>
                <c:pt idx="6375">
                  <c:v>2.94</c:v>
                </c:pt>
                <c:pt idx="6376">
                  <c:v>2.12</c:v>
                </c:pt>
                <c:pt idx="6377">
                  <c:v>1.98</c:v>
                </c:pt>
                <c:pt idx="6378">
                  <c:v>1.69</c:v>
                </c:pt>
                <c:pt idx="6379">
                  <c:v>2.87</c:v>
                </c:pt>
                <c:pt idx="6380">
                  <c:v>2.9</c:v>
                </c:pt>
                <c:pt idx="6381">
                  <c:v>2.5</c:v>
                </c:pt>
                <c:pt idx="6382">
                  <c:v>2.96</c:v>
                </c:pt>
                <c:pt idx="6383">
                  <c:v>1.56</c:v>
                </c:pt>
                <c:pt idx="6384">
                  <c:v>2.63</c:v>
                </c:pt>
                <c:pt idx="6385">
                  <c:v>2.46</c:v>
                </c:pt>
                <c:pt idx="6386">
                  <c:v>2.13</c:v>
                </c:pt>
                <c:pt idx="6387">
                  <c:v>3.2</c:v>
                </c:pt>
                <c:pt idx="6388">
                  <c:v>2.93</c:v>
                </c:pt>
                <c:pt idx="6389">
                  <c:v>1.46</c:v>
                </c:pt>
                <c:pt idx="6390">
                  <c:v>2.95</c:v>
                </c:pt>
                <c:pt idx="6391">
                  <c:v>2.14</c:v>
                </c:pt>
                <c:pt idx="6392">
                  <c:v>2.41</c:v>
                </c:pt>
                <c:pt idx="6393">
                  <c:v>3.11</c:v>
                </c:pt>
                <c:pt idx="6394">
                  <c:v>1.58</c:v>
                </c:pt>
                <c:pt idx="6395">
                  <c:v>2.41</c:v>
                </c:pt>
                <c:pt idx="6396">
                  <c:v>2.73</c:v>
                </c:pt>
                <c:pt idx="6397">
                  <c:v>1.87</c:v>
                </c:pt>
                <c:pt idx="6398">
                  <c:v>2.36</c:v>
                </c:pt>
                <c:pt idx="6399">
                  <c:v>1.29</c:v>
                </c:pt>
                <c:pt idx="6400">
                  <c:v>1.6</c:v>
                </c:pt>
                <c:pt idx="6401">
                  <c:v>1.44</c:v>
                </c:pt>
                <c:pt idx="6402">
                  <c:v>1.8</c:v>
                </c:pt>
                <c:pt idx="6403">
                  <c:v>1.74</c:v>
                </c:pt>
                <c:pt idx="6404">
                  <c:v>2.6</c:v>
                </c:pt>
                <c:pt idx="6405">
                  <c:v>3.18</c:v>
                </c:pt>
                <c:pt idx="6406">
                  <c:v>2.95</c:v>
                </c:pt>
                <c:pt idx="6407">
                  <c:v>1.38</c:v>
                </c:pt>
                <c:pt idx="6408">
                  <c:v>2.02</c:v>
                </c:pt>
                <c:pt idx="6409">
                  <c:v>2.44</c:v>
                </c:pt>
                <c:pt idx="6410">
                  <c:v>1.62</c:v>
                </c:pt>
                <c:pt idx="6411">
                  <c:v>3.34</c:v>
                </c:pt>
                <c:pt idx="6412">
                  <c:v>3.31</c:v>
                </c:pt>
                <c:pt idx="6413">
                  <c:v>1.79</c:v>
                </c:pt>
                <c:pt idx="6414">
                  <c:v>3.01</c:v>
                </c:pt>
                <c:pt idx="6415">
                  <c:v>3.26</c:v>
                </c:pt>
                <c:pt idx="6416">
                  <c:v>1.1499999999999999</c:v>
                </c:pt>
                <c:pt idx="6417">
                  <c:v>1.6</c:v>
                </c:pt>
                <c:pt idx="6418">
                  <c:v>1.39</c:v>
                </c:pt>
                <c:pt idx="6419">
                  <c:v>2.73</c:v>
                </c:pt>
                <c:pt idx="6420">
                  <c:v>2.84</c:v>
                </c:pt>
                <c:pt idx="6421">
                  <c:v>2.4</c:v>
                </c:pt>
                <c:pt idx="6422">
                  <c:v>3.06</c:v>
                </c:pt>
                <c:pt idx="6423">
                  <c:v>3.13</c:v>
                </c:pt>
                <c:pt idx="6424">
                  <c:v>3.16</c:v>
                </c:pt>
                <c:pt idx="6425">
                  <c:v>2.95</c:v>
                </c:pt>
                <c:pt idx="6426">
                  <c:v>1.87</c:v>
                </c:pt>
                <c:pt idx="6427">
                  <c:v>3.09</c:v>
                </c:pt>
                <c:pt idx="6428">
                  <c:v>2.99</c:v>
                </c:pt>
                <c:pt idx="6429">
                  <c:v>1.43</c:v>
                </c:pt>
                <c:pt idx="6430">
                  <c:v>1.47</c:v>
                </c:pt>
                <c:pt idx="6431">
                  <c:v>1.27</c:v>
                </c:pt>
                <c:pt idx="6432">
                  <c:v>1.19</c:v>
                </c:pt>
                <c:pt idx="6433">
                  <c:v>2.0499999999999998</c:v>
                </c:pt>
                <c:pt idx="6434">
                  <c:v>3.3</c:v>
                </c:pt>
                <c:pt idx="6435">
                  <c:v>2.54</c:v>
                </c:pt>
                <c:pt idx="6436">
                  <c:v>1.59</c:v>
                </c:pt>
                <c:pt idx="6437">
                  <c:v>1.56</c:v>
                </c:pt>
                <c:pt idx="6438">
                  <c:v>2.56</c:v>
                </c:pt>
                <c:pt idx="6439">
                  <c:v>2.61</c:v>
                </c:pt>
                <c:pt idx="6440">
                  <c:v>1.7</c:v>
                </c:pt>
                <c:pt idx="6441">
                  <c:v>2.4900000000000002</c:v>
                </c:pt>
                <c:pt idx="6442">
                  <c:v>1.8</c:v>
                </c:pt>
                <c:pt idx="6443">
                  <c:v>1.21</c:v>
                </c:pt>
                <c:pt idx="6444">
                  <c:v>2.72</c:v>
                </c:pt>
                <c:pt idx="6445">
                  <c:v>2.82</c:v>
                </c:pt>
                <c:pt idx="6446">
                  <c:v>2.52</c:v>
                </c:pt>
                <c:pt idx="6447">
                  <c:v>1.25</c:v>
                </c:pt>
                <c:pt idx="6448">
                  <c:v>2.04</c:v>
                </c:pt>
                <c:pt idx="6449">
                  <c:v>1.58</c:v>
                </c:pt>
                <c:pt idx="6450">
                  <c:v>2.59</c:v>
                </c:pt>
                <c:pt idx="6451">
                  <c:v>2.2999999999999998</c:v>
                </c:pt>
                <c:pt idx="6452">
                  <c:v>1.89</c:v>
                </c:pt>
                <c:pt idx="6453">
                  <c:v>3.22</c:v>
                </c:pt>
                <c:pt idx="6454">
                  <c:v>2.42</c:v>
                </c:pt>
                <c:pt idx="6455">
                  <c:v>1.23</c:v>
                </c:pt>
                <c:pt idx="6456">
                  <c:v>3.16</c:v>
                </c:pt>
                <c:pt idx="6457">
                  <c:v>1.52</c:v>
                </c:pt>
                <c:pt idx="6458">
                  <c:v>1.26</c:v>
                </c:pt>
                <c:pt idx="6459">
                  <c:v>1.87</c:v>
                </c:pt>
                <c:pt idx="6460">
                  <c:v>2.15</c:v>
                </c:pt>
                <c:pt idx="6461">
                  <c:v>3.26</c:v>
                </c:pt>
                <c:pt idx="6462">
                  <c:v>2.87</c:v>
                </c:pt>
                <c:pt idx="6463">
                  <c:v>2.73</c:v>
                </c:pt>
                <c:pt idx="6464">
                  <c:v>1.59</c:v>
                </c:pt>
                <c:pt idx="6465">
                  <c:v>1.4</c:v>
                </c:pt>
                <c:pt idx="6466">
                  <c:v>1.46</c:v>
                </c:pt>
                <c:pt idx="6467">
                  <c:v>1.18</c:v>
                </c:pt>
                <c:pt idx="6468">
                  <c:v>2.4900000000000002</c:v>
                </c:pt>
                <c:pt idx="6469">
                  <c:v>2.34</c:v>
                </c:pt>
                <c:pt idx="6470">
                  <c:v>1.71</c:v>
                </c:pt>
                <c:pt idx="6471">
                  <c:v>2.57</c:v>
                </c:pt>
                <c:pt idx="6472">
                  <c:v>2.75</c:v>
                </c:pt>
                <c:pt idx="6473">
                  <c:v>1.5</c:v>
                </c:pt>
                <c:pt idx="6474">
                  <c:v>1.59</c:v>
                </c:pt>
                <c:pt idx="6475">
                  <c:v>1.1599999999999999</c:v>
                </c:pt>
                <c:pt idx="6476">
                  <c:v>2.39</c:v>
                </c:pt>
                <c:pt idx="6477">
                  <c:v>3.27</c:v>
                </c:pt>
                <c:pt idx="6478">
                  <c:v>1.5</c:v>
                </c:pt>
                <c:pt idx="6479">
                  <c:v>1.32</c:v>
                </c:pt>
                <c:pt idx="6480">
                  <c:v>1.91</c:v>
                </c:pt>
                <c:pt idx="6481">
                  <c:v>1.49</c:v>
                </c:pt>
                <c:pt idx="6482">
                  <c:v>3.17</c:v>
                </c:pt>
                <c:pt idx="6483">
                  <c:v>3.3</c:v>
                </c:pt>
                <c:pt idx="6484">
                  <c:v>1.45</c:v>
                </c:pt>
                <c:pt idx="6485">
                  <c:v>1.27</c:v>
                </c:pt>
                <c:pt idx="6486">
                  <c:v>2.19</c:v>
                </c:pt>
                <c:pt idx="6487">
                  <c:v>1.72</c:v>
                </c:pt>
                <c:pt idx="6488">
                  <c:v>2.9</c:v>
                </c:pt>
                <c:pt idx="6489">
                  <c:v>3.05</c:v>
                </c:pt>
                <c:pt idx="6490">
                  <c:v>3.28</c:v>
                </c:pt>
                <c:pt idx="6491">
                  <c:v>1.3</c:v>
                </c:pt>
                <c:pt idx="6492">
                  <c:v>1.48</c:v>
                </c:pt>
                <c:pt idx="6493">
                  <c:v>3.36</c:v>
                </c:pt>
                <c:pt idx="6494">
                  <c:v>2.97</c:v>
                </c:pt>
                <c:pt idx="6495">
                  <c:v>1.21</c:v>
                </c:pt>
                <c:pt idx="6496">
                  <c:v>1.68</c:v>
                </c:pt>
                <c:pt idx="6497">
                  <c:v>1.7</c:v>
                </c:pt>
                <c:pt idx="6498">
                  <c:v>1.56</c:v>
                </c:pt>
                <c:pt idx="6499">
                  <c:v>1.58</c:v>
                </c:pt>
                <c:pt idx="6500">
                  <c:v>1.28</c:v>
                </c:pt>
                <c:pt idx="6501">
                  <c:v>3.13</c:v>
                </c:pt>
                <c:pt idx="6502">
                  <c:v>2.5</c:v>
                </c:pt>
                <c:pt idx="6503">
                  <c:v>3.06</c:v>
                </c:pt>
                <c:pt idx="6504">
                  <c:v>1.2</c:v>
                </c:pt>
                <c:pt idx="6505">
                  <c:v>2.5</c:v>
                </c:pt>
                <c:pt idx="6506">
                  <c:v>2.8</c:v>
                </c:pt>
                <c:pt idx="6507">
                  <c:v>2.79</c:v>
                </c:pt>
                <c:pt idx="6508">
                  <c:v>2.2999999999999998</c:v>
                </c:pt>
                <c:pt idx="6509">
                  <c:v>2.93</c:v>
                </c:pt>
                <c:pt idx="6510">
                  <c:v>1.89</c:v>
                </c:pt>
                <c:pt idx="6511">
                  <c:v>2.94</c:v>
                </c:pt>
                <c:pt idx="6512">
                  <c:v>3.09</c:v>
                </c:pt>
                <c:pt idx="6513">
                  <c:v>1.95</c:v>
                </c:pt>
                <c:pt idx="6514">
                  <c:v>3.35</c:v>
                </c:pt>
                <c:pt idx="6515">
                  <c:v>1.39</c:v>
                </c:pt>
                <c:pt idx="6516">
                  <c:v>2.46</c:v>
                </c:pt>
                <c:pt idx="6517">
                  <c:v>1.51</c:v>
                </c:pt>
                <c:pt idx="6518">
                  <c:v>1.4</c:v>
                </c:pt>
                <c:pt idx="6519">
                  <c:v>2.61</c:v>
                </c:pt>
                <c:pt idx="6520">
                  <c:v>2.93</c:v>
                </c:pt>
                <c:pt idx="6521">
                  <c:v>1.91</c:v>
                </c:pt>
                <c:pt idx="6522">
                  <c:v>1.24</c:v>
                </c:pt>
                <c:pt idx="6523">
                  <c:v>2.5499999999999998</c:v>
                </c:pt>
                <c:pt idx="6524">
                  <c:v>2.67</c:v>
                </c:pt>
                <c:pt idx="6525">
                  <c:v>3.14</c:v>
                </c:pt>
                <c:pt idx="6526">
                  <c:v>1.23</c:v>
                </c:pt>
                <c:pt idx="6527">
                  <c:v>1.97</c:v>
                </c:pt>
                <c:pt idx="6528">
                  <c:v>2.83</c:v>
                </c:pt>
                <c:pt idx="6529">
                  <c:v>2.58</c:v>
                </c:pt>
                <c:pt idx="6530">
                  <c:v>1.71</c:v>
                </c:pt>
                <c:pt idx="6531">
                  <c:v>3.28</c:v>
                </c:pt>
                <c:pt idx="6532">
                  <c:v>1.39</c:v>
                </c:pt>
                <c:pt idx="6533">
                  <c:v>2.0499999999999998</c:v>
                </c:pt>
                <c:pt idx="6534">
                  <c:v>1.51</c:v>
                </c:pt>
                <c:pt idx="6535">
                  <c:v>2.0499999999999998</c:v>
                </c:pt>
                <c:pt idx="6536">
                  <c:v>2.15</c:v>
                </c:pt>
                <c:pt idx="6537">
                  <c:v>2.69</c:v>
                </c:pt>
                <c:pt idx="6538">
                  <c:v>2.84</c:v>
                </c:pt>
                <c:pt idx="6539">
                  <c:v>2.65</c:v>
                </c:pt>
                <c:pt idx="6540">
                  <c:v>3.31</c:v>
                </c:pt>
                <c:pt idx="6541">
                  <c:v>2.57</c:v>
                </c:pt>
                <c:pt idx="6542">
                  <c:v>1.76</c:v>
                </c:pt>
                <c:pt idx="6543">
                  <c:v>3.32</c:v>
                </c:pt>
                <c:pt idx="6544">
                  <c:v>2.72</c:v>
                </c:pt>
                <c:pt idx="6545">
                  <c:v>3.15</c:v>
                </c:pt>
                <c:pt idx="6546">
                  <c:v>1.79</c:v>
                </c:pt>
                <c:pt idx="6547">
                  <c:v>3.1</c:v>
                </c:pt>
                <c:pt idx="6548">
                  <c:v>1.34</c:v>
                </c:pt>
                <c:pt idx="6549">
                  <c:v>2.75</c:v>
                </c:pt>
                <c:pt idx="6550">
                  <c:v>2.14</c:v>
                </c:pt>
                <c:pt idx="6551">
                  <c:v>1.28</c:v>
                </c:pt>
                <c:pt idx="6552">
                  <c:v>2.38</c:v>
                </c:pt>
                <c:pt idx="6553">
                  <c:v>1.1599999999999999</c:v>
                </c:pt>
                <c:pt idx="6554">
                  <c:v>2.68</c:v>
                </c:pt>
                <c:pt idx="6555">
                  <c:v>1.82</c:v>
                </c:pt>
                <c:pt idx="6556">
                  <c:v>1.55</c:v>
                </c:pt>
                <c:pt idx="6557">
                  <c:v>3.19</c:v>
                </c:pt>
                <c:pt idx="6558">
                  <c:v>2.2000000000000002</c:v>
                </c:pt>
                <c:pt idx="6559">
                  <c:v>2.98</c:v>
                </c:pt>
                <c:pt idx="6560">
                  <c:v>2.23</c:v>
                </c:pt>
                <c:pt idx="6561">
                  <c:v>1.63</c:v>
                </c:pt>
                <c:pt idx="6562">
                  <c:v>1.6</c:v>
                </c:pt>
                <c:pt idx="6563">
                  <c:v>2.63</c:v>
                </c:pt>
                <c:pt idx="6564">
                  <c:v>1.67</c:v>
                </c:pt>
                <c:pt idx="6565">
                  <c:v>2.4300000000000002</c:v>
                </c:pt>
                <c:pt idx="6566">
                  <c:v>1.79</c:v>
                </c:pt>
                <c:pt idx="6567">
                  <c:v>1.24</c:v>
                </c:pt>
                <c:pt idx="6568">
                  <c:v>2.95</c:v>
                </c:pt>
                <c:pt idx="6569">
                  <c:v>3.04</c:v>
                </c:pt>
                <c:pt idx="6570">
                  <c:v>1.91</c:v>
                </c:pt>
                <c:pt idx="6571">
                  <c:v>1.39</c:v>
                </c:pt>
                <c:pt idx="6572">
                  <c:v>3.04</c:v>
                </c:pt>
                <c:pt idx="6573">
                  <c:v>2.2400000000000002</c:v>
                </c:pt>
                <c:pt idx="6574">
                  <c:v>1.82</c:v>
                </c:pt>
                <c:pt idx="6575">
                  <c:v>3.16</c:v>
                </c:pt>
                <c:pt idx="6576">
                  <c:v>2.57</c:v>
                </c:pt>
                <c:pt idx="6577">
                  <c:v>1.49</c:v>
                </c:pt>
                <c:pt idx="6578">
                  <c:v>2.6</c:v>
                </c:pt>
                <c:pt idx="6579">
                  <c:v>1.1499999999999999</c:v>
                </c:pt>
                <c:pt idx="6580">
                  <c:v>2.8</c:v>
                </c:pt>
                <c:pt idx="6581">
                  <c:v>2.78</c:v>
                </c:pt>
                <c:pt idx="6582">
                  <c:v>1.41</c:v>
                </c:pt>
                <c:pt idx="6583">
                  <c:v>2.89</c:v>
                </c:pt>
                <c:pt idx="6584">
                  <c:v>3.03</c:v>
                </c:pt>
                <c:pt idx="6585">
                  <c:v>1.92</c:v>
                </c:pt>
                <c:pt idx="6586">
                  <c:v>2.2400000000000002</c:v>
                </c:pt>
                <c:pt idx="6587">
                  <c:v>2.48</c:v>
                </c:pt>
                <c:pt idx="6588">
                  <c:v>2.4500000000000002</c:v>
                </c:pt>
                <c:pt idx="6589">
                  <c:v>2.08</c:v>
                </c:pt>
                <c:pt idx="6590">
                  <c:v>2.5499999999999998</c:v>
                </c:pt>
                <c:pt idx="6591">
                  <c:v>1.64</c:v>
                </c:pt>
                <c:pt idx="6592">
                  <c:v>1.45</c:v>
                </c:pt>
                <c:pt idx="6593">
                  <c:v>2.06</c:v>
                </c:pt>
                <c:pt idx="6594">
                  <c:v>2.2400000000000002</c:v>
                </c:pt>
                <c:pt idx="6595">
                  <c:v>1.88</c:v>
                </c:pt>
                <c:pt idx="6596">
                  <c:v>2.2000000000000002</c:v>
                </c:pt>
                <c:pt idx="6597">
                  <c:v>2.04</c:v>
                </c:pt>
                <c:pt idx="6598">
                  <c:v>1.2</c:v>
                </c:pt>
                <c:pt idx="6599">
                  <c:v>3.12</c:v>
                </c:pt>
                <c:pt idx="6600">
                  <c:v>3.3</c:v>
                </c:pt>
                <c:pt idx="6601">
                  <c:v>1.58</c:v>
                </c:pt>
                <c:pt idx="6602">
                  <c:v>2.35</c:v>
                </c:pt>
                <c:pt idx="6603">
                  <c:v>1.52</c:v>
                </c:pt>
                <c:pt idx="6604">
                  <c:v>2.09</c:v>
                </c:pt>
                <c:pt idx="6605">
                  <c:v>1.77</c:v>
                </c:pt>
                <c:pt idx="6606">
                  <c:v>3.21</c:v>
                </c:pt>
                <c:pt idx="6607">
                  <c:v>3.08</c:v>
                </c:pt>
                <c:pt idx="6608">
                  <c:v>3.29</c:v>
                </c:pt>
                <c:pt idx="6609">
                  <c:v>2.5</c:v>
                </c:pt>
                <c:pt idx="6610">
                  <c:v>1.48</c:v>
                </c:pt>
                <c:pt idx="6611">
                  <c:v>1.87</c:v>
                </c:pt>
                <c:pt idx="6612">
                  <c:v>2.67</c:v>
                </c:pt>
                <c:pt idx="6613">
                  <c:v>1.86</c:v>
                </c:pt>
                <c:pt idx="6614">
                  <c:v>2.75</c:v>
                </c:pt>
                <c:pt idx="6615">
                  <c:v>2.0699999999999998</c:v>
                </c:pt>
                <c:pt idx="6616">
                  <c:v>2.08</c:v>
                </c:pt>
                <c:pt idx="6617">
                  <c:v>3.2</c:v>
                </c:pt>
                <c:pt idx="6618">
                  <c:v>2.94</c:v>
                </c:pt>
                <c:pt idx="6619">
                  <c:v>2.57</c:v>
                </c:pt>
                <c:pt idx="6620">
                  <c:v>1.33</c:v>
                </c:pt>
                <c:pt idx="6621">
                  <c:v>1.41</c:v>
                </c:pt>
                <c:pt idx="6622">
                  <c:v>2.12</c:v>
                </c:pt>
                <c:pt idx="6623">
                  <c:v>2.39</c:v>
                </c:pt>
                <c:pt idx="6624">
                  <c:v>2.68</c:v>
                </c:pt>
                <c:pt idx="6625">
                  <c:v>1.92</c:v>
                </c:pt>
                <c:pt idx="6626">
                  <c:v>1.18</c:v>
                </c:pt>
                <c:pt idx="6627">
                  <c:v>2.68</c:v>
                </c:pt>
                <c:pt idx="6628">
                  <c:v>2.75</c:v>
                </c:pt>
                <c:pt idx="6629">
                  <c:v>2.29</c:v>
                </c:pt>
                <c:pt idx="6630">
                  <c:v>1.99</c:v>
                </c:pt>
                <c:pt idx="6631">
                  <c:v>2.59</c:v>
                </c:pt>
                <c:pt idx="6632">
                  <c:v>2.5099999999999998</c:v>
                </c:pt>
                <c:pt idx="6633">
                  <c:v>2.94</c:v>
                </c:pt>
                <c:pt idx="6634">
                  <c:v>1.91</c:v>
                </c:pt>
                <c:pt idx="6635">
                  <c:v>1.99</c:v>
                </c:pt>
                <c:pt idx="6636">
                  <c:v>1.27</c:v>
                </c:pt>
                <c:pt idx="6637">
                  <c:v>1.64</c:v>
                </c:pt>
                <c:pt idx="6638">
                  <c:v>3.24</c:v>
                </c:pt>
                <c:pt idx="6639">
                  <c:v>1.45</c:v>
                </c:pt>
                <c:pt idx="6640">
                  <c:v>2.97</c:v>
                </c:pt>
                <c:pt idx="6641">
                  <c:v>2.84</c:v>
                </c:pt>
                <c:pt idx="6642">
                  <c:v>1.17</c:v>
                </c:pt>
                <c:pt idx="6643">
                  <c:v>3.22</c:v>
                </c:pt>
                <c:pt idx="6644">
                  <c:v>1.57</c:v>
                </c:pt>
                <c:pt idx="6645">
                  <c:v>1.79</c:v>
                </c:pt>
                <c:pt idx="6646">
                  <c:v>1.43</c:v>
                </c:pt>
                <c:pt idx="6647">
                  <c:v>1.36</c:v>
                </c:pt>
                <c:pt idx="6648">
                  <c:v>2.42</c:v>
                </c:pt>
                <c:pt idx="6649">
                  <c:v>1.54</c:v>
                </c:pt>
                <c:pt idx="6650">
                  <c:v>2.44</c:v>
                </c:pt>
                <c:pt idx="6651">
                  <c:v>1.33</c:v>
                </c:pt>
                <c:pt idx="6652">
                  <c:v>1.97</c:v>
                </c:pt>
                <c:pt idx="6653">
                  <c:v>2.65</c:v>
                </c:pt>
                <c:pt idx="6654">
                  <c:v>1.23</c:v>
                </c:pt>
                <c:pt idx="6655">
                  <c:v>2.76</c:v>
                </c:pt>
                <c:pt idx="6656">
                  <c:v>2.0299999999999998</c:v>
                </c:pt>
                <c:pt idx="6657">
                  <c:v>1.88</c:v>
                </c:pt>
                <c:pt idx="6658">
                  <c:v>2.98</c:v>
                </c:pt>
                <c:pt idx="6659">
                  <c:v>3.18</c:v>
                </c:pt>
                <c:pt idx="6660">
                  <c:v>1.46</c:v>
                </c:pt>
                <c:pt idx="6661">
                  <c:v>3.17</c:v>
                </c:pt>
                <c:pt idx="6662">
                  <c:v>3.01</c:v>
                </c:pt>
                <c:pt idx="6663">
                  <c:v>2.91</c:v>
                </c:pt>
                <c:pt idx="6664">
                  <c:v>1.72</c:v>
                </c:pt>
                <c:pt idx="6665">
                  <c:v>1.92</c:v>
                </c:pt>
                <c:pt idx="6666">
                  <c:v>2.88</c:v>
                </c:pt>
                <c:pt idx="6667">
                  <c:v>1.39</c:v>
                </c:pt>
                <c:pt idx="6668">
                  <c:v>3.04</c:v>
                </c:pt>
                <c:pt idx="6669">
                  <c:v>3.18</c:v>
                </c:pt>
                <c:pt idx="6670">
                  <c:v>2.12</c:v>
                </c:pt>
                <c:pt idx="6671">
                  <c:v>2.11</c:v>
                </c:pt>
                <c:pt idx="6672">
                  <c:v>2.62</c:v>
                </c:pt>
                <c:pt idx="6673">
                  <c:v>3.09</c:v>
                </c:pt>
                <c:pt idx="6674">
                  <c:v>2.2400000000000002</c:v>
                </c:pt>
                <c:pt idx="6675">
                  <c:v>2.64</c:v>
                </c:pt>
                <c:pt idx="6676">
                  <c:v>2.6</c:v>
                </c:pt>
                <c:pt idx="6677">
                  <c:v>3.14</c:v>
                </c:pt>
                <c:pt idx="6678">
                  <c:v>3.32</c:v>
                </c:pt>
                <c:pt idx="6679">
                  <c:v>1.1499999999999999</c:v>
                </c:pt>
                <c:pt idx="6680">
                  <c:v>3.13</c:v>
                </c:pt>
                <c:pt idx="6681">
                  <c:v>1.85</c:v>
                </c:pt>
                <c:pt idx="6682">
                  <c:v>2.4</c:v>
                </c:pt>
                <c:pt idx="6683">
                  <c:v>2.73</c:v>
                </c:pt>
                <c:pt idx="6684">
                  <c:v>2.38</c:v>
                </c:pt>
                <c:pt idx="6685">
                  <c:v>1.3</c:v>
                </c:pt>
                <c:pt idx="6686">
                  <c:v>1.4</c:v>
                </c:pt>
                <c:pt idx="6687">
                  <c:v>2.68</c:v>
                </c:pt>
                <c:pt idx="6688">
                  <c:v>1.41</c:v>
                </c:pt>
                <c:pt idx="6689">
                  <c:v>2.9</c:v>
                </c:pt>
                <c:pt idx="6690">
                  <c:v>2.4300000000000002</c:v>
                </c:pt>
                <c:pt idx="6691">
                  <c:v>2.9</c:v>
                </c:pt>
                <c:pt idx="6692">
                  <c:v>2.64</c:v>
                </c:pt>
                <c:pt idx="6693">
                  <c:v>2.86</c:v>
                </c:pt>
                <c:pt idx="6694">
                  <c:v>3.01</c:v>
                </c:pt>
                <c:pt idx="6695">
                  <c:v>3.27</c:v>
                </c:pt>
                <c:pt idx="6696">
                  <c:v>1.58</c:v>
                </c:pt>
                <c:pt idx="6697">
                  <c:v>3.24</c:v>
                </c:pt>
                <c:pt idx="6698">
                  <c:v>2.46</c:v>
                </c:pt>
                <c:pt idx="6699">
                  <c:v>1.84</c:v>
                </c:pt>
                <c:pt idx="6700">
                  <c:v>2.02</c:v>
                </c:pt>
                <c:pt idx="6701">
                  <c:v>2.1800000000000002</c:v>
                </c:pt>
                <c:pt idx="6702">
                  <c:v>1.5</c:v>
                </c:pt>
                <c:pt idx="6703">
                  <c:v>2.5299999999999998</c:v>
                </c:pt>
                <c:pt idx="6704">
                  <c:v>2.87</c:v>
                </c:pt>
                <c:pt idx="6705">
                  <c:v>1.74</c:v>
                </c:pt>
                <c:pt idx="6706">
                  <c:v>2.82</c:v>
                </c:pt>
                <c:pt idx="6707">
                  <c:v>2.29</c:v>
                </c:pt>
                <c:pt idx="6708">
                  <c:v>1.71</c:v>
                </c:pt>
                <c:pt idx="6709">
                  <c:v>2.71</c:v>
                </c:pt>
                <c:pt idx="6710">
                  <c:v>1.06</c:v>
                </c:pt>
                <c:pt idx="6711">
                  <c:v>1.44</c:v>
                </c:pt>
                <c:pt idx="6712">
                  <c:v>1.1000000000000001</c:v>
                </c:pt>
                <c:pt idx="6713">
                  <c:v>2.1</c:v>
                </c:pt>
                <c:pt idx="6714">
                  <c:v>1.72</c:v>
                </c:pt>
                <c:pt idx="6715">
                  <c:v>1.24</c:v>
                </c:pt>
                <c:pt idx="6716">
                  <c:v>2.5299999999999998</c:v>
                </c:pt>
                <c:pt idx="6717">
                  <c:v>2.33</c:v>
                </c:pt>
                <c:pt idx="6718">
                  <c:v>1.98</c:v>
                </c:pt>
                <c:pt idx="6719">
                  <c:v>1.41</c:v>
                </c:pt>
                <c:pt idx="6720">
                  <c:v>2.19</c:v>
                </c:pt>
                <c:pt idx="6721">
                  <c:v>2.33</c:v>
                </c:pt>
                <c:pt idx="6722">
                  <c:v>2.2400000000000002</c:v>
                </c:pt>
                <c:pt idx="6723">
                  <c:v>2.39</c:v>
                </c:pt>
                <c:pt idx="6724">
                  <c:v>2.74</c:v>
                </c:pt>
                <c:pt idx="6725">
                  <c:v>2.54</c:v>
                </c:pt>
                <c:pt idx="6726">
                  <c:v>2.41</c:v>
                </c:pt>
                <c:pt idx="6727">
                  <c:v>1.88</c:v>
                </c:pt>
                <c:pt idx="6728">
                  <c:v>1.2</c:v>
                </c:pt>
                <c:pt idx="6729">
                  <c:v>1.1499999999999999</c:v>
                </c:pt>
                <c:pt idx="6730">
                  <c:v>2.1800000000000002</c:v>
                </c:pt>
                <c:pt idx="6731">
                  <c:v>2.44</c:v>
                </c:pt>
                <c:pt idx="6732">
                  <c:v>2.35</c:v>
                </c:pt>
                <c:pt idx="6733">
                  <c:v>2.66</c:v>
                </c:pt>
                <c:pt idx="6734">
                  <c:v>2.48</c:v>
                </c:pt>
                <c:pt idx="6735">
                  <c:v>2.84</c:v>
                </c:pt>
                <c:pt idx="6736">
                  <c:v>1.47</c:v>
                </c:pt>
                <c:pt idx="6737">
                  <c:v>1.55</c:v>
                </c:pt>
                <c:pt idx="6738">
                  <c:v>1.73</c:v>
                </c:pt>
                <c:pt idx="6739">
                  <c:v>1.3</c:v>
                </c:pt>
                <c:pt idx="6740">
                  <c:v>1.84</c:v>
                </c:pt>
                <c:pt idx="6741">
                  <c:v>1.17</c:v>
                </c:pt>
                <c:pt idx="6742">
                  <c:v>1.63</c:v>
                </c:pt>
                <c:pt idx="6743">
                  <c:v>1.8</c:v>
                </c:pt>
                <c:pt idx="6744">
                  <c:v>2.4700000000000002</c:v>
                </c:pt>
                <c:pt idx="6745">
                  <c:v>1.39</c:v>
                </c:pt>
                <c:pt idx="6746">
                  <c:v>1.46</c:v>
                </c:pt>
                <c:pt idx="6747">
                  <c:v>2.76</c:v>
                </c:pt>
                <c:pt idx="6748">
                  <c:v>1.51</c:v>
                </c:pt>
                <c:pt idx="6749">
                  <c:v>1.03</c:v>
                </c:pt>
                <c:pt idx="6750">
                  <c:v>1.62</c:v>
                </c:pt>
                <c:pt idx="6751">
                  <c:v>2.6</c:v>
                </c:pt>
                <c:pt idx="6752">
                  <c:v>2.83</c:v>
                </c:pt>
                <c:pt idx="6753">
                  <c:v>2.35</c:v>
                </c:pt>
                <c:pt idx="6754">
                  <c:v>1.48</c:v>
                </c:pt>
                <c:pt idx="6755">
                  <c:v>2.86</c:v>
                </c:pt>
                <c:pt idx="6756">
                  <c:v>2.0699999999999998</c:v>
                </c:pt>
                <c:pt idx="6757">
                  <c:v>1.01</c:v>
                </c:pt>
                <c:pt idx="6758">
                  <c:v>2.3199999999999998</c:v>
                </c:pt>
                <c:pt idx="6759">
                  <c:v>1.03</c:v>
                </c:pt>
                <c:pt idx="6760">
                  <c:v>1.72</c:v>
                </c:pt>
                <c:pt idx="6761">
                  <c:v>1.81</c:v>
                </c:pt>
                <c:pt idx="6762">
                  <c:v>1.42</c:v>
                </c:pt>
                <c:pt idx="6763">
                  <c:v>2.57</c:v>
                </c:pt>
                <c:pt idx="6764">
                  <c:v>2.66</c:v>
                </c:pt>
                <c:pt idx="6765">
                  <c:v>1.1499999999999999</c:v>
                </c:pt>
                <c:pt idx="6766">
                  <c:v>1.97</c:v>
                </c:pt>
                <c:pt idx="6767">
                  <c:v>2.46</c:v>
                </c:pt>
                <c:pt idx="6768">
                  <c:v>1.06</c:v>
                </c:pt>
                <c:pt idx="6769">
                  <c:v>2.67</c:v>
                </c:pt>
                <c:pt idx="6770">
                  <c:v>1.02</c:v>
                </c:pt>
                <c:pt idx="6771">
                  <c:v>2.9</c:v>
                </c:pt>
                <c:pt idx="6772">
                  <c:v>2.5499999999999998</c:v>
                </c:pt>
                <c:pt idx="6773">
                  <c:v>1.67</c:v>
                </c:pt>
                <c:pt idx="6774">
                  <c:v>1.98</c:v>
                </c:pt>
                <c:pt idx="6775">
                  <c:v>1.24</c:v>
                </c:pt>
                <c:pt idx="6776">
                  <c:v>1.38</c:v>
                </c:pt>
                <c:pt idx="6777">
                  <c:v>2.82</c:v>
                </c:pt>
                <c:pt idx="6778">
                  <c:v>1.1499999999999999</c:v>
                </c:pt>
                <c:pt idx="6779">
                  <c:v>2.09</c:v>
                </c:pt>
                <c:pt idx="6780">
                  <c:v>2.71</c:v>
                </c:pt>
                <c:pt idx="6781">
                  <c:v>2.46</c:v>
                </c:pt>
                <c:pt idx="6782">
                  <c:v>1.89</c:v>
                </c:pt>
                <c:pt idx="6783">
                  <c:v>2.04</c:v>
                </c:pt>
                <c:pt idx="6784">
                  <c:v>2.83</c:v>
                </c:pt>
                <c:pt idx="6785">
                  <c:v>1.92</c:v>
                </c:pt>
                <c:pt idx="6786">
                  <c:v>2.59</c:v>
                </c:pt>
                <c:pt idx="6787">
                  <c:v>2.31</c:v>
                </c:pt>
                <c:pt idx="6788">
                  <c:v>1.61</c:v>
                </c:pt>
                <c:pt idx="6789">
                  <c:v>1.5</c:v>
                </c:pt>
                <c:pt idx="6790">
                  <c:v>2.5099999999999998</c:v>
                </c:pt>
                <c:pt idx="6791">
                  <c:v>1.21</c:v>
                </c:pt>
                <c:pt idx="6792">
                  <c:v>1.43</c:v>
                </c:pt>
                <c:pt idx="6793">
                  <c:v>1.24</c:v>
                </c:pt>
                <c:pt idx="6794">
                  <c:v>1.33</c:v>
                </c:pt>
                <c:pt idx="6795">
                  <c:v>1.04</c:v>
                </c:pt>
                <c:pt idx="6796">
                  <c:v>0.88</c:v>
                </c:pt>
                <c:pt idx="6797">
                  <c:v>1.57</c:v>
                </c:pt>
                <c:pt idx="6798">
                  <c:v>1.83</c:v>
                </c:pt>
                <c:pt idx="6799">
                  <c:v>1.99</c:v>
                </c:pt>
                <c:pt idx="6800">
                  <c:v>1.44</c:v>
                </c:pt>
                <c:pt idx="6801">
                  <c:v>1.83</c:v>
                </c:pt>
                <c:pt idx="6802">
                  <c:v>2.79</c:v>
                </c:pt>
                <c:pt idx="6803">
                  <c:v>1.39</c:v>
                </c:pt>
                <c:pt idx="6804">
                  <c:v>2.5099999999999998</c:v>
                </c:pt>
                <c:pt idx="6805">
                  <c:v>3.06</c:v>
                </c:pt>
                <c:pt idx="6806">
                  <c:v>1.63</c:v>
                </c:pt>
                <c:pt idx="6807">
                  <c:v>1.97</c:v>
                </c:pt>
                <c:pt idx="6808">
                  <c:v>2.54</c:v>
                </c:pt>
                <c:pt idx="6809">
                  <c:v>1.69</c:v>
                </c:pt>
                <c:pt idx="6810">
                  <c:v>1.27</c:v>
                </c:pt>
                <c:pt idx="6811">
                  <c:v>1.23</c:v>
                </c:pt>
                <c:pt idx="6812">
                  <c:v>1.55</c:v>
                </c:pt>
                <c:pt idx="6813">
                  <c:v>2.19</c:v>
                </c:pt>
                <c:pt idx="6814">
                  <c:v>3.36</c:v>
                </c:pt>
                <c:pt idx="6815">
                  <c:v>1.99</c:v>
                </c:pt>
                <c:pt idx="6816">
                  <c:v>2.79</c:v>
                </c:pt>
                <c:pt idx="6817">
                  <c:v>1.22</c:v>
                </c:pt>
                <c:pt idx="6818">
                  <c:v>2.38</c:v>
                </c:pt>
                <c:pt idx="6819">
                  <c:v>1.59</c:v>
                </c:pt>
                <c:pt idx="6820">
                  <c:v>3.31</c:v>
                </c:pt>
                <c:pt idx="6821">
                  <c:v>2.2799999999999998</c:v>
                </c:pt>
                <c:pt idx="6822">
                  <c:v>2.0699999999999998</c:v>
                </c:pt>
                <c:pt idx="6823">
                  <c:v>1.71</c:v>
                </c:pt>
                <c:pt idx="6824">
                  <c:v>2.1</c:v>
                </c:pt>
                <c:pt idx="6825">
                  <c:v>2.4</c:v>
                </c:pt>
                <c:pt idx="6826">
                  <c:v>3.14</c:v>
                </c:pt>
                <c:pt idx="6827">
                  <c:v>1.92</c:v>
                </c:pt>
                <c:pt idx="6828">
                  <c:v>2.16</c:v>
                </c:pt>
                <c:pt idx="6829">
                  <c:v>2.5</c:v>
                </c:pt>
                <c:pt idx="6830">
                  <c:v>2.0499999999999998</c:v>
                </c:pt>
                <c:pt idx="6831">
                  <c:v>3.09</c:v>
                </c:pt>
                <c:pt idx="6832">
                  <c:v>2.09</c:v>
                </c:pt>
                <c:pt idx="6833">
                  <c:v>1.36</c:v>
                </c:pt>
                <c:pt idx="6834">
                  <c:v>1.92</c:v>
                </c:pt>
                <c:pt idx="6835">
                  <c:v>3.32</c:v>
                </c:pt>
                <c:pt idx="6836">
                  <c:v>3.06</c:v>
                </c:pt>
                <c:pt idx="6837">
                  <c:v>2.68</c:v>
                </c:pt>
                <c:pt idx="6838">
                  <c:v>1.24</c:v>
                </c:pt>
                <c:pt idx="6839">
                  <c:v>1.17</c:v>
                </c:pt>
                <c:pt idx="6840">
                  <c:v>2.4</c:v>
                </c:pt>
                <c:pt idx="6841">
                  <c:v>3.35</c:v>
                </c:pt>
                <c:pt idx="6842">
                  <c:v>2.46</c:v>
                </c:pt>
                <c:pt idx="6843">
                  <c:v>1.33</c:v>
                </c:pt>
                <c:pt idx="6844">
                  <c:v>2.41</c:v>
                </c:pt>
                <c:pt idx="6845">
                  <c:v>2.02</c:v>
                </c:pt>
                <c:pt idx="6846">
                  <c:v>1.65</c:v>
                </c:pt>
                <c:pt idx="6847">
                  <c:v>3.06</c:v>
                </c:pt>
                <c:pt idx="6848">
                  <c:v>1.74</c:v>
                </c:pt>
                <c:pt idx="6849">
                  <c:v>1.6</c:v>
                </c:pt>
                <c:pt idx="6850">
                  <c:v>2.11</c:v>
                </c:pt>
                <c:pt idx="6851">
                  <c:v>1.21</c:v>
                </c:pt>
                <c:pt idx="6852">
                  <c:v>2.6</c:v>
                </c:pt>
                <c:pt idx="6853">
                  <c:v>2.2999999999999998</c:v>
                </c:pt>
                <c:pt idx="6854">
                  <c:v>2.91</c:v>
                </c:pt>
                <c:pt idx="6855">
                  <c:v>1.49</c:v>
                </c:pt>
                <c:pt idx="6856">
                  <c:v>1.22</c:v>
                </c:pt>
                <c:pt idx="6857">
                  <c:v>3.17</c:v>
                </c:pt>
                <c:pt idx="6858">
                  <c:v>2.3199999999999998</c:v>
                </c:pt>
                <c:pt idx="6859">
                  <c:v>1.95</c:v>
                </c:pt>
                <c:pt idx="6860">
                  <c:v>2.5499999999999998</c:v>
                </c:pt>
                <c:pt idx="6861">
                  <c:v>1.42</c:v>
                </c:pt>
                <c:pt idx="6862">
                  <c:v>2.67</c:v>
                </c:pt>
                <c:pt idx="6863">
                  <c:v>3.05</c:v>
                </c:pt>
                <c:pt idx="6864">
                  <c:v>3.3</c:v>
                </c:pt>
                <c:pt idx="6865">
                  <c:v>2.84</c:v>
                </c:pt>
                <c:pt idx="6866">
                  <c:v>2.23</c:v>
                </c:pt>
                <c:pt idx="6867">
                  <c:v>2.4300000000000002</c:v>
                </c:pt>
                <c:pt idx="6868">
                  <c:v>2.12</c:v>
                </c:pt>
                <c:pt idx="6869">
                  <c:v>2.12</c:v>
                </c:pt>
                <c:pt idx="6870">
                  <c:v>2.56</c:v>
                </c:pt>
                <c:pt idx="6871">
                  <c:v>1.27</c:v>
                </c:pt>
                <c:pt idx="6872">
                  <c:v>1.79</c:v>
                </c:pt>
                <c:pt idx="6873">
                  <c:v>2.93</c:v>
                </c:pt>
                <c:pt idx="6874">
                  <c:v>2.99</c:v>
                </c:pt>
                <c:pt idx="6875">
                  <c:v>3.27</c:v>
                </c:pt>
                <c:pt idx="6876">
                  <c:v>2.64</c:v>
                </c:pt>
                <c:pt idx="6877">
                  <c:v>3.35</c:v>
                </c:pt>
                <c:pt idx="6878">
                  <c:v>2.1800000000000002</c:v>
                </c:pt>
                <c:pt idx="6879">
                  <c:v>1.63</c:v>
                </c:pt>
                <c:pt idx="6880">
                  <c:v>2.42</c:v>
                </c:pt>
                <c:pt idx="6881">
                  <c:v>1.39</c:v>
                </c:pt>
                <c:pt idx="6882">
                  <c:v>3.18</c:v>
                </c:pt>
                <c:pt idx="6883">
                  <c:v>2.4900000000000002</c:v>
                </c:pt>
                <c:pt idx="6884">
                  <c:v>2.77</c:v>
                </c:pt>
                <c:pt idx="6885">
                  <c:v>1.59</c:v>
                </c:pt>
                <c:pt idx="6886">
                  <c:v>2.27</c:v>
                </c:pt>
                <c:pt idx="6887">
                  <c:v>1.41</c:v>
                </c:pt>
                <c:pt idx="6888">
                  <c:v>1.43</c:v>
                </c:pt>
                <c:pt idx="6889">
                  <c:v>2.4</c:v>
                </c:pt>
                <c:pt idx="6890">
                  <c:v>2.41</c:v>
                </c:pt>
                <c:pt idx="6891">
                  <c:v>2.98</c:v>
                </c:pt>
                <c:pt idx="6892">
                  <c:v>3.04</c:v>
                </c:pt>
                <c:pt idx="6893">
                  <c:v>2.46</c:v>
                </c:pt>
                <c:pt idx="6894">
                  <c:v>1.44</c:v>
                </c:pt>
                <c:pt idx="6895">
                  <c:v>2.67</c:v>
                </c:pt>
                <c:pt idx="6896">
                  <c:v>3.11</c:v>
                </c:pt>
                <c:pt idx="6897">
                  <c:v>1.68</c:v>
                </c:pt>
                <c:pt idx="6898">
                  <c:v>2.97</c:v>
                </c:pt>
                <c:pt idx="6899">
                  <c:v>3.03</c:v>
                </c:pt>
                <c:pt idx="6900">
                  <c:v>2.78</c:v>
                </c:pt>
                <c:pt idx="6901">
                  <c:v>1.74</c:v>
                </c:pt>
                <c:pt idx="6902">
                  <c:v>2.6</c:v>
                </c:pt>
                <c:pt idx="6903">
                  <c:v>1.49</c:v>
                </c:pt>
                <c:pt idx="6904">
                  <c:v>2.4300000000000002</c:v>
                </c:pt>
                <c:pt idx="6905">
                  <c:v>3.29</c:v>
                </c:pt>
                <c:pt idx="6906">
                  <c:v>1.46</c:v>
                </c:pt>
                <c:pt idx="6907">
                  <c:v>2.92</c:v>
                </c:pt>
                <c:pt idx="6908">
                  <c:v>2.9</c:v>
                </c:pt>
                <c:pt idx="6909">
                  <c:v>1.49</c:v>
                </c:pt>
                <c:pt idx="6910">
                  <c:v>1.67</c:v>
                </c:pt>
                <c:pt idx="6911">
                  <c:v>1.45</c:v>
                </c:pt>
                <c:pt idx="6912">
                  <c:v>2.63</c:v>
                </c:pt>
                <c:pt idx="6913">
                  <c:v>1.48</c:v>
                </c:pt>
                <c:pt idx="6914">
                  <c:v>2.41</c:v>
                </c:pt>
                <c:pt idx="6915">
                  <c:v>3.33</c:v>
                </c:pt>
                <c:pt idx="6916">
                  <c:v>1.89</c:v>
                </c:pt>
                <c:pt idx="6917">
                  <c:v>1.77</c:v>
                </c:pt>
                <c:pt idx="6918">
                  <c:v>3.24</c:v>
                </c:pt>
                <c:pt idx="6919">
                  <c:v>1.87</c:v>
                </c:pt>
                <c:pt idx="6920">
                  <c:v>1.53</c:v>
                </c:pt>
                <c:pt idx="6921">
                  <c:v>2.54</c:v>
                </c:pt>
                <c:pt idx="6922">
                  <c:v>1.91</c:v>
                </c:pt>
                <c:pt idx="6923">
                  <c:v>1.19</c:v>
                </c:pt>
                <c:pt idx="6924">
                  <c:v>2.0299999999999998</c:v>
                </c:pt>
                <c:pt idx="6925">
                  <c:v>3.21</c:v>
                </c:pt>
                <c:pt idx="6926">
                  <c:v>2.78</c:v>
                </c:pt>
                <c:pt idx="6927">
                  <c:v>1.47</c:v>
                </c:pt>
                <c:pt idx="6928">
                  <c:v>2.2400000000000002</c:v>
                </c:pt>
                <c:pt idx="6929">
                  <c:v>3.34</c:v>
                </c:pt>
                <c:pt idx="6930">
                  <c:v>3.26</c:v>
                </c:pt>
                <c:pt idx="6931">
                  <c:v>2.34</c:v>
                </c:pt>
                <c:pt idx="6932">
                  <c:v>2.82</c:v>
                </c:pt>
                <c:pt idx="6933">
                  <c:v>1.54</c:v>
                </c:pt>
                <c:pt idx="6934">
                  <c:v>2.4500000000000002</c:v>
                </c:pt>
                <c:pt idx="6935">
                  <c:v>1.1399999999999999</c:v>
                </c:pt>
                <c:pt idx="6936">
                  <c:v>1.79</c:v>
                </c:pt>
                <c:pt idx="6937">
                  <c:v>2.97</c:v>
                </c:pt>
                <c:pt idx="6938">
                  <c:v>1.47</c:v>
                </c:pt>
                <c:pt idx="6939">
                  <c:v>3.13</c:v>
                </c:pt>
                <c:pt idx="6940">
                  <c:v>1.48</c:v>
                </c:pt>
                <c:pt idx="6941">
                  <c:v>1.9</c:v>
                </c:pt>
                <c:pt idx="6942">
                  <c:v>2.87</c:v>
                </c:pt>
                <c:pt idx="6943">
                  <c:v>1.87</c:v>
                </c:pt>
                <c:pt idx="6944">
                  <c:v>2.56</c:v>
                </c:pt>
                <c:pt idx="6945">
                  <c:v>2.34</c:v>
                </c:pt>
                <c:pt idx="6946">
                  <c:v>1.73</c:v>
                </c:pt>
                <c:pt idx="6947">
                  <c:v>2.2200000000000002</c:v>
                </c:pt>
                <c:pt idx="6948">
                  <c:v>2.4</c:v>
                </c:pt>
                <c:pt idx="6949">
                  <c:v>3.27</c:v>
                </c:pt>
                <c:pt idx="6950">
                  <c:v>2.85</c:v>
                </c:pt>
                <c:pt idx="6951">
                  <c:v>2.38</c:v>
                </c:pt>
                <c:pt idx="6952">
                  <c:v>1.96</c:v>
                </c:pt>
                <c:pt idx="6953">
                  <c:v>2.12</c:v>
                </c:pt>
                <c:pt idx="6954">
                  <c:v>1.77</c:v>
                </c:pt>
                <c:pt idx="6955">
                  <c:v>2.16</c:v>
                </c:pt>
                <c:pt idx="6956">
                  <c:v>2.19</c:v>
                </c:pt>
                <c:pt idx="6957">
                  <c:v>2.13</c:v>
                </c:pt>
                <c:pt idx="6958">
                  <c:v>1.68</c:v>
                </c:pt>
                <c:pt idx="6959">
                  <c:v>2.21</c:v>
                </c:pt>
                <c:pt idx="6960">
                  <c:v>1.1499999999999999</c:v>
                </c:pt>
                <c:pt idx="6961">
                  <c:v>1.28</c:v>
                </c:pt>
                <c:pt idx="6962">
                  <c:v>2.2799999999999998</c:v>
                </c:pt>
                <c:pt idx="6963">
                  <c:v>2.84</c:v>
                </c:pt>
                <c:pt idx="6964">
                  <c:v>2.5</c:v>
                </c:pt>
                <c:pt idx="6965">
                  <c:v>1.45</c:v>
                </c:pt>
                <c:pt idx="6966">
                  <c:v>1.72</c:v>
                </c:pt>
                <c:pt idx="6967">
                  <c:v>2.21</c:v>
                </c:pt>
                <c:pt idx="6968">
                  <c:v>2.21</c:v>
                </c:pt>
                <c:pt idx="6969">
                  <c:v>1.41</c:v>
                </c:pt>
                <c:pt idx="6970">
                  <c:v>1.5</c:v>
                </c:pt>
                <c:pt idx="6971">
                  <c:v>1.96</c:v>
                </c:pt>
                <c:pt idx="6972">
                  <c:v>1.74</c:v>
                </c:pt>
                <c:pt idx="6973">
                  <c:v>2.29</c:v>
                </c:pt>
                <c:pt idx="6974">
                  <c:v>2.91</c:v>
                </c:pt>
                <c:pt idx="6975">
                  <c:v>2.37</c:v>
                </c:pt>
                <c:pt idx="6976">
                  <c:v>1.6</c:v>
                </c:pt>
                <c:pt idx="6977">
                  <c:v>1.56</c:v>
                </c:pt>
                <c:pt idx="6978">
                  <c:v>1.58</c:v>
                </c:pt>
                <c:pt idx="6979">
                  <c:v>2.9</c:v>
                </c:pt>
                <c:pt idx="6980">
                  <c:v>2.4500000000000002</c:v>
                </c:pt>
                <c:pt idx="6981">
                  <c:v>1.68</c:v>
                </c:pt>
                <c:pt idx="6982">
                  <c:v>2.19</c:v>
                </c:pt>
                <c:pt idx="6983">
                  <c:v>3.21</c:v>
                </c:pt>
                <c:pt idx="6984">
                  <c:v>1.95</c:v>
                </c:pt>
                <c:pt idx="6985">
                  <c:v>2.65</c:v>
                </c:pt>
                <c:pt idx="6986">
                  <c:v>3.15</c:v>
                </c:pt>
                <c:pt idx="6987">
                  <c:v>1.94</c:v>
                </c:pt>
                <c:pt idx="6988">
                  <c:v>1.99</c:v>
                </c:pt>
                <c:pt idx="6989">
                  <c:v>2.29</c:v>
                </c:pt>
                <c:pt idx="6990">
                  <c:v>2.98</c:v>
                </c:pt>
                <c:pt idx="6991">
                  <c:v>1.78</c:v>
                </c:pt>
                <c:pt idx="6992">
                  <c:v>2.73</c:v>
                </c:pt>
                <c:pt idx="6993">
                  <c:v>3.08</c:v>
                </c:pt>
                <c:pt idx="6994">
                  <c:v>1.36</c:v>
                </c:pt>
                <c:pt idx="6995">
                  <c:v>2.38</c:v>
                </c:pt>
                <c:pt idx="6996">
                  <c:v>2.69</c:v>
                </c:pt>
                <c:pt idx="6997">
                  <c:v>1.38</c:v>
                </c:pt>
                <c:pt idx="6998">
                  <c:v>1.52</c:v>
                </c:pt>
                <c:pt idx="6999">
                  <c:v>3.28</c:v>
                </c:pt>
                <c:pt idx="7000">
                  <c:v>1.78</c:v>
                </c:pt>
                <c:pt idx="7001">
                  <c:v>3.3</c:v>
                </c:pt>
                <c:pt idx="7002">
                  <c:v>2.38</c:v>
                </c:pt>
                <c:pt idx="7003">
                  <c:v>2.0099999999999998</c:v>
                </c:pt>
                <c:pt idx="7004">
                  <c:v>1.94</c:v>
                </c:pt>
                <c:pt idx="7005">
                  <c:v>3.03</c:v>
                </c:pt>
                <c:pt idx="7006">
                  <c:v>2.79</c:v>
                </c:pt>
                <c:pt idx="7007">
                  <c:v>1.82</c:v>
                </c:pt>
                <c:pt idx="7008">
                  <c:v>1.96</c:v>
                </c:pt>
                <c:pt idx="7009">
                  <c:v>1.77</c:v>
                </c:pt>
                <c:pt idx="7010">
                  <c:v>2.25</c:v>
                </c:pt>
                <c:pt idx="7011">
                  <c:v>2.48</c:v>
                </c:pt>
                <c:pt idx="7012">
                  <c:v>2.77</c:v>
                </c:pt>
                <c:pt idx="7013">
                  <c:v>1.97</c:v>
                </c:pt>
                <c:pt idx="7014">
                  <c:v>2.2799999999999998</c:v>
                </c:pt>
                <c:pt idx="7015">
                  <c:v>2.06</c:v>
                </c:pt>
                <c:pt idx="7016">
                  <c:v>2.0099999999999998</c:v>
                </c:pt>
                <c:pt idx="7017">
                  <c:v>2.0099999999999998</c:v>
                </c:pt>
                <c:pt idx="7018">
                  <c:v>2.96</c:v>
                </c:pt>
                <c:pt idx="7019">
                  <c:v>1.75</c:v>
                </c:pt>
                <c:pt idx="7020">
                  <c:v>2.1</c:v>
                </c:pt>
                <c:pt idx="7021">
                  <c:v>1.97</c:v>
                </c:pt>
                <c:pt idx="7022">
                  <c:v>1.98</c:v>
                </c:pt>
                <c:pt idx="7023">
                  <c:v>3</c:v>
                </c:pt>
                <c:pt idx="7024">
                  <c:v>2.75</c:v>
                </c:pt>
                <c:pt idx="7025">
                  <c:v>2.91</c:v>
                </c:pt>
                <c:pt idx="7026">
                  <c:v>1.91</c:v>
                </c:pt>
                <c:pt idx="7027">
                  <c:v>1.99</c:v>
                </c:pt>
                <c:pt idx="7028">
                  <c:v>2.73</c:v>
                </c:pt>
                <c:pt idx="7029">
                  <c:v>2.81</c:v>
                </c:pt>
                <c:pt idx="7030">
                  <c:v>3.16</c:v>
                </c:pt>
                <c:pt idx="7031">
                  <c:v>3.33</c:v>
                </c:pt>
                <c:pt idx="7032">
                  <c:v>2.71</c:v>
                </c:pt>
                <c:pt idx="7033">
                  <c:v>2.06</c:v>
                </c:pt>
                <c:pt idx="7034">
                  <c:v>2.4700000000000002</c:v>
                </c:pt>
                <c:pt idx="7035">
                  <c:v>2.77</c:v>
                </c:pt>
                <c:pt idx="7036">
                  <c:v>2.7</c:v>
                </c:pt>
                <c:pt idx="7037">
                  <c:v>3.04</c:v>
                </c:pt>
                <c:pt idx="7038">
                  <c:v>2.64</c:v>
                </c:pt>
                <c:pt idx="7039">
                  <c:v>3.24</c:v>
                </c:pt>
                <c:pt idx="7040">
                  <c:v>1.18</c:v>
                </c:pt>
                <c:pt idx="7041">
                  <c:v>2.11</c:v>
                </c:pt>
                <c:pt idx="7042">
                  <c:v>1.9</c:v>
                </c:pt>
                <c:pt idx="7043">
                  <c:v>3.11</c:v>
                </c:pt>
                <c:pt idx="7044">
                  <c:v>1.1399999999999999</c:v>
                </c:pt>
                <c:pt idx="7045">
                  <c:v>2.0499999999999998</c:v>
                </c:pt>
                <c:pt idx="7046">
                  <c:v>1.62</c:v>
                </c:pt>
                <c:pt idx="7047">
                  <c:v>1.33</c:v>
                </c:pt>
                <c:pt idx="7048">
                  <c:v>2.46</c:v>
                </c:pt>
                <c:pt idx="7049">
                  <c:v>2.68</c:v>
                </c:pt>
                <c:pt idx="7050">
                  <c:v>2.2200000000000002</c:v>
                </c:pt>
                <c:pt idx="7051">
                  <c:v>3.32</c:v>
                </c:pt>
                <c:pt idx="7052">
                  <c:v>2.14</c:v>
                </c:pt>
                <c:pt idx="7053">
                  <c:v>1.69</c:v>
                </c:pt>
                <c:pt idx="7054">
                  <c:v>1.26</c:v>
                </c:pt>
                <c:pt idx="7055">
                  <c:v>3.28</c:v>
                </c:pt>
                <c:pt idx="7056">
                  <c:v>1.64</c:v>
                </c:pt>
                <c:pt idx="7057">
                  <c:v>1.57</c:v>
                </c:pt>
                <c:pt idx="7058">
                  <c:v>1.68</c:v>
                </c:pt>
                <c:pt idx="7059">
                  <c:v>2.94</c:v>
                </c:pt>
                <c:pt idx="7060">
                  <c:v>2.8</c:v>
                </c:pt>
                <c:pt idx="7061">
                  <c:v>2.48</c:v>
                </c:pt>
                <c:pt idx="7062">
                  <c:v>2.97</c:v>
                </c:pt>
                <c:pt idx="7063">
                  <c:v>1.22</c:v>
                </c:pt>
                <c:pt idx="7064">
                  <c:v>3.35</c:v>
                </c:pt>
                <c:pt idx="7065">
                  <c:v>1.65</c:v>
                </c:pt>
                <c:pt idx="7066">
                  <c:v>3.28</c:v>
                </c:pt>
                <c:pt idx="7067">
                  <c:v>2.09</c:v>
                </c:pt>
                <c:pt idx="7068">
                  <c:v>3.16</c:v>
                </c:pt>
                <c:pt idx="7069">
                  <c:v>2.57</c:v>
                </c:pt>
                <c:pt idx="7070">
                  <c:v>2.94</c:v>
                </c:pt>
                <c:pt idx="7071">
                  <c:v>2.14</c:v>
                </c:pt>
                <c:pt idx="7072">
                  <c:v>3.26</c:v>
                </c:pt>
                <c:pt idx="7073">
                  <c:v>2.4700000000000002</c:v>
                </c:pt>
                <c:pt idx="7074">
                  <c:v>1.23</c:v>
                </c:pt>
                <c:pt idx="7075">
                  <c:v>1.22</c:v>
                </c:pt>
                <c:pt idx="7076">
                  <c:v>1.82</c:v>
                </c:pt>
                <c:pt idx="7077">
                  <c:v>1.81</c:v>
                </c:pt>
                <c:pt idx="7078">
                  <c:v>1.51</c:v>
                </c:pt>
                <c:pt idx="7079">
                  <c:v>2.71</c:v>
                </c:pt>
                <c:pt idx="7080">
                  <c:v>1.63</c:v>
                </c:pt>
                <c:pt idx="7081">
                  <c:v>2.87</c:v>
                </c:pt>
                <c:pt idx="7082">
                  <c:v>2.84</c:v>
                </c:pt>
                <c:pt idx="7083">
                  <c:v>1.64</c:v>
                </c:pt>
                <c:pt idx="7084">
                  <c:v>1.1499999999999999</c:v>
                </c:pt>
                <c:pt idx="7085">
                  <c:v>3.23</c:v>
                </c:pt>
                <c:pt idx="7086">
                  <c:v>1.83</c:v>
                </c:pt>
                <c:pt idx="7087">
                  <c:v>1.56</c:v>
                </c:pt>
                <c:pt idx="7088">
                  <c:v>1.95</c:v>
                </c:pt>
                <c:pt idx="7089">
                  <c:v>1.1299999999999999</c:v>
                </c:pt>
                <c:pt idx="7090">
                  <c:v>1.21</c:v>
                </c:pt>
                <c:pt idx="7091">
                  <c:v>2.21</c:v>
                </c:pt>
                <c:pt idx="7092">
                  <c:v>2.92</c:v>
                </c:pt>
                <c:pt idx="7093">
                  <c:v>1.96</c:v>
                </c:pt>
                <c:pt idx="7094">
                  <c:v>3.29</c:v>
                </c:pt>
                <c:pt idx="7095">
                  <c:v>3.18</c:v>
                </c:pt>
                <c:pt idx="7096">
                  <c:v>3.24</c:v>
                </c:pt>
                <c:pt idx="7097">
                  <c:v>1.3</c:v>
                </c:pt>
                <c:pt idx="7098">
                  <c:v>1.38</c:v>
                </c:pt>
                <c:pt idx="7099">
                  <c:v>2.5099999999999998</c:v>
                </c:pt>
                <c:pt idx="7100">
                  <c:v>1.95</c:v>
                </c:pt>
                <c:pt idx="7101">
                  <c:v>1.65</c:v>
                </c:pt>
                <c:pt idx="7102">
                  <c:v>1.5</c:v>
                </c:pt>
                <c:pt idx="7103">
                  <c:v>2.16</c:v>
                </c:pt>
                <c:pt idx="7104">
                  <c:v>1.39</c:v>
                </c:pt>
                <c:pt idx="7105">
                  <c:v>2.91</c:v>
                </c:pt>
                <c:pt idx="7106">
                  <c:v>2.79</c:v>
                </c:pt>
                <c:pt idx="7107">
                  <c:v>1.77</c:v>
                </c:pt>
                <c:pt idx="7108">
                  <c:v>1.65</c:v>
                </c:pt>
                <c:pt idx="7109">
                  <c:v>1.43</c:v>
                </c:pt>
                <c:pt idx="7110">
                  <c:v>2.72</c:v>
                </c:pt>
                <c:pt idx="7111">
                  <c:v>2.89</c:v>
                </c:pt>
                <c:pt idx="7112">
                  <c:v>2.0499999999999998</c:v>
                </c:pt>
                <c:pt idx="7113">
                  <c:v>1.5</c:v>
                </c:pt>
                <c:pt idx="7114">
                  <c:v>2.95</c:v>
                </c:pt>
                <c:pt idx="7115">
                  <c:v>1.71</c:v>
                </c:pt>
                <c:pt idx="7116">
                  <c:v>2.5499999999999998</c:v>
                </c:pt>
                <c:pt idx="7117">
                  <c:v>1.76</c:v>
                </c:pt>
                <c:pt idx="7118">
                  <c:v>2.0099999999999998</c:v>
                </c:pt>
                <c:pt idx="7119">
                  <c:v>2.16</c:v>
                </c:pt>
                <c:pt idx="7120">
                  <c:v>2.87</c:v>
                </c:pt>
                <c:pt idx="7121">
                  <c:v>3.24</c:v>
                </c:pt>
                <c:pt idx="7122">
                  <c:v>2.83</c:v>
                </c:pt>
                <c:pt idx="7123">
                  <c:v>2.0699999999999998</c:v>
                </c:pt>
                <c:pt idx="7124">
                  <c:v>2.58</c:v>
                </c:pt>
                <c:pt idx="7125">
                  <c:v>1.51</c:v>
                </c:pt>
                <c:pt idx="7126">
                  <c:v>2.94</c:v>
                </c:pt>
                <c:pt idx="7127">
                  <c:v>2.65</c:v>
                </c:pt>
                <c:pt idx="7128">
                  <c:v>3.16</c:v>
                </c:pt>
                <c:pt idx="7129">
                  <c:v>1.76</c:v>
                </c:pt>
                <c:pt idx="7130">
                  <c:v>2.6</c:v>
                </c:pt>
                <c:pt idx="7131">
                  <c:v>2.88</c:v>
                </c:pt>
                <c:pt idx="7132">
                  <c:v>3.22</c:v>
                </c:pt>
                <c:pt idx="7133">
                  <c:v>2.2799999999999998</c:v>
                </c:pt>
                <c:pt idx="7134">
                  <c:v>2.2000000000000002</c:v>
                </c:pt>
                <c:pt idx="7135">
                  <c:v>2.63</c:v>
                </c:pt>
                <c:pt idx="7136">
                  <c:v>1.81</c:v>
                </c:pt>
                <c:pt idx="7137">
                  <c:v>2.23</c:v>
                </c:pt>
                <c:pt idx="7138">
                  <c:v>1.32</c:v>
                </c:pt>
                <c:pt idx="7139">
                  <c:v>1.24</c:v>
                </c:pt>
                <c:pt idx="7140">
                  <c:v>2.34</c:v>
                </c:pt>
                <c:pt idx="7141">
                  <c:v>2.88</c:v>
                </c:pt>
                <c:pt idx="7142">
                  <c:v>2.35</c:v>
                </c:pt>
                <c:pt idx="7143">
                  <c:v>2.57</c:v>
                </c:pt>
                <c:pt idx="7144">
                  <c:v>1.71</c:v>
                </c:pt>
                <c:pt idx="7145">
                  <c:v>1.97</c:v>
                </c:pt>
                <c:pt idx="7146">
                  <c:v>2.62</c:v>
                </c:pt>
                <c:pt idx="7147">
                  <c:v>1.43</c:v>
                </c:pt>
                <c:pt idx="7148">
                  <c:v>2.31</c:v>
                </c:pt>
                <c:pt idx="7149">
                  <c:v>1.93</c:v>
                </c:pt>
                <c:pt idx="7150">
                  <c:v>1.82</c:v>
                </c:pt>
                <c:pt idx="7151">
                  <c:v>3.34</c:v>
                </c:pt>
                <c:pt idx="7152">
                  <c:v>1.1499999999999999</c:v>
                </c:pt>
                <c:pt idx="7153">
                  <c:v>1.97</c:v>
                </c:pt>
                <c:pt idx="7154">
                  <c:v>2.5499999999999998</c:v>
                </c:pt>
                <c:pt idx="7155">
                  <c:v>1.83</c:v>
                </c:pt>
                <c:pt idx="7156">
                  <c:v>1.28</c:v>
                </c:pt>
                <c:pt idx="7157">
                  <c:v>2.2999999999999998</c:v>
                </c:pt>
                <c:pt idx="7158">
                  <c:v>1.51</c:v>
                </c:pt>
                <c:pt idx="7159">
                  <c:v>2.72</c:v>
                </c:pt>
                <c:pt idx="7160">
                  <c:v>1.92</c:v>
                </c:pt>
                <c:pt idx="7161">
                  <c:v>3.06</c:v>
                </c:pt>
                <c:pt idx="7162">
                  <c:v>1.75</c:v>
                </c:pt>
                <c:pt idx="7163">
                  <c:v>1.49</c:v>
                </c:pt>
                <c:pt idx="7164">
                  <c:v>2.12</c:v>
                </c:pt>
                <c:pt idx="7165">
                  <c:v>3.01</c:v>
                </c:pt>
                <c:pt idx="7166">
                  <c:v>1.51</c:v>
                </c:pt>
                <c:pt idx="7167">
                  <c:v>1.91</c:v>
                </c:pt>
                <c:pt idx="7168">
                  <c:v>2.2999999999999998</c:v>
                </c:pt>
                <c:pt idx="7169">
                  <c:v>2.4500000000000002</c:v>
                </c:pt>
                <c:pt idx="7170">
                  <c:v>2.2000000000000002</c:v>
                </c:pt>
                <c:pt idx="7171">
                  <c:v>2.12</c:v>
                </c:pt>
                <c:pt idx="7172">
                  <c:v>2.95</c:v>
                </c:pt>
                <c:pt idx="7173">
                  <c:v>1.62</c:v>
                </c:pt>
                <c:pt idx="7174">
                  <c:v>1.29</c:v>
                </c:pt>
                <c:pt idx="7175">
                  <c:v>3.18</c:v>
                </c:pt>
                <c:pt idx="7176">
                  <c:v>2.14</c:v>
                </c:pt>
                <c:pt idx="7177">
                  <c:v>1.99</c:v>
                </c:pt>
                <c:pt idx="7178">
                  <c:v>2.42</c:v>
                </c:pt>
                <c:pt idx="7179">
                  <c:v>2.02</c:v>
                </c:pt>
                <c:pt idx="7180">
                  <c:v>1.1599999999999999</c:v>
                </c:pt>
                <c:pt idx="7181">
                  <c:v>2.44</c:v>
                </c:pt>
                <c:pt idx="7182">
                  <c:v>1.71</c:v>
                </c:pt>
                <c:pt idx="7183">
                  <c:v>2.1</c:v>
                </c:pt>
                <c:pt idx="7184">
                  <c:v>2.83</c:v>
                </c:pt>
                <c:pt idx="7185">
                  <c:v>3.18</c:v>
                </c:pt>
                <c:pt idx="7186">
                  <c:v>1.24</c:v>
                </c:pt>
                <c:pt idx="7187">
                  <c:v>2.16</c:v>
                </c:pt>
                <c:pt idx="7188">
                  <c:v>2.36</c:v>
                </c:pt>
                <c:pt idx="7189">
                  <c:v>1.59</c:v>
                </c:pt>
                <c:pt idx="7190">
                  <c:v>1.42</c:v>
                </c:pt>
                <c:pt idx="7191">
                  <c:v>3.14</c:v>
                </c:pt>
                <c:pt idx="7192">
                  <c:v>2</c:v>
                </c:pt>
                <c:pt idx="7193">
                  <c:v>2.0099999999999998</c:v>
                </c:pt>
                <c:pt idx="7194">
                  <c:v>2.04</c:v>
                </c:pt>
                <c:pt idx="7195">
                  <c:v>2.12</c:v>
                </c:pt>
                <c:pt idx="7196">
                  <c:v>3.06</c:v>
                </c:pt>
                <c:pt idx="7197">
                  <c:v>2.37</c:v>
                </c:pt>
                <c:pt idx="7198">
                  <c:v>3.21</c:v>
                </c:pt>
                <c:pt idx="7199">
                  <c:v>1.1599999999999999</c:v>
                </c:pt>
                <c:pt idx="7200">
                  <c:v>1.25</c:v>
                </c:pt>
                <c:pt idx="7201">
                  <c:v>1.68</c:v>
                </c:pt>
                <c:pt idx="7202">
                  <c:v>1.61</c:v>
                </c:pt>
                <c:pt idx="7203">
                  <c:v>2.69</c:v>
                </c:pt>
                <c:pt idx="7204">
                  <c:v>2.73</c:v>
                </c:pt>
                <c:pt idx="7205">
                  <c:v>2.5099999999999998</c:v>
                </c:pt>
                <c:pt idx="7206">
                  <c:v>2.74</c:v>
                </c:pt>
                <c:pt idx="7207">
                  <c:v>2.66</c:v>
                </c:pt>
                <c:pt idx="7208">
                  <c:v>1.25</c:v>
                </c:pt>
                <c:pt idx="7209">
                  <c:v>1.72</c:v>
                </c:pt>
                <c:pt idx="7210">
                  <c:v>1.99</c:v>
                </c:pt>
                <c:pt idx="7211">
                  <c:v>1.35</c:v>
                </c:pt>
                <c:pt idx="7212">
                  <c:v>1.1599999999999999</c:v>
                </c:pt>
                <c:pt idx="7213">
                  <c:v>2.21</c:v>
                </c:pt>
                <c:pt idx="7214">
                  <c:v>2.5299999999999998</c:v>
                </c:pt>
                <c:pt idx="7215">
                  <c:v>2.83</c:v>
                </c:pt>
                <c:pt idx="7216">
                  <c:v>3.07</c:v>
                </c:pt>
                <c:pt idx="7217">
                  <c:v>3.31</c:v>
                </c:pt>
                <c:pt idx="7218">
                  <c:v>1.68</c:v>
                </c:pt>
                <c:pt idx="7219">
                  <c:v>3.13</c:v>
                </c:pt>
                <c:pt idx="7220">
                  <c:v>1.37</c:v>
                </c:pt>
                <c:pt idx="7221">
                  <c:v>3</c:v>
                </c:pt>
                <c:pt idx="7222">
                  <c:v>2.59</c:v>
                </c:pt>
                <c:pt idx="7223">
                  <c:v>1.31</c:v>
                </c:pt>
                <c:pt idx="7224">
                  <c:v>3.26</c:v>
                </c:pt>
                <c:pt idx="7225">
                  <c:v>1.38</c:v>
                </c:pt>
                <c:pt idx="7226">
                  <c:v>2.77</c:v>
                </c:pt>
                <c:pt idx="7227">
                  <c:v>1.39</c:v>
                </c:pt>
                <c:pt idx="7228">
                  <c:v>1.91</c:v>
                </c:pt>
                <c:pt idx="7229">
                  <c:v>1.92</c:v>
                </c:pt>
                <c:pt idx="7230">
                  <c:v>2.5</c:v>
                </c:pt>
                <c:pt idx="7231">
                  <c:v>2</c:v>
                </c:pt>
                <c:pt idx="7232">
                  <c:v>1.59</c:v>
                </c:pt>
                <c:pt idx="7233">
                  <c:v>1.3</c:v>
                </c:pt>
                <c:pt idx="7234">
                  <c:v>1.24</c:v>
                </c:pt>
                <c:pt idx="7235">
                  <c:v>3.09</c:v>
                </c:pt>
                <c:pt idx="7236">
                  <c:v>1.26</c:v>
                </c:pt>
                <c:pt idx="7237">
                  <c:v>1.86</c:v>
                </c:pt>
                <c:pt idx="7238">
                  <c:v>1.7</c:v>
                </c:pt>
                <c:pt idx="7239">
                  <c:v>2.4900000000000002</c:v>
                </c:pt>
                <c:pt idx="7240">
                  <c:v>2.81</c:v>
                </c:pt>
                <c:pt idx="7241">
                  <c:v>2.5499999999999998</c:v>
                </c:pt>
                <c:pt idx="7242">
                  <c:v>2.48</c:v>
                </c:pt>
                <c:pt idx="7243">
                  <c:v>1.3</c:v>
                </c:pt>
                <c:pt idx="7244">
                  <c:v>2.09</c:v>
                </c:pt>
                <c:pt idx="7245">
                  <c:v>2.2599999999999998</c:v>
                </c:pt>
                <c:pt idx="7246">
                  <c:v>1.63</c:v>
                </c:pt>
                <c:pt idx="7247">
                  <c:v>3.35</c:v>
                </c:pt>
                <c:pt idx="7248">
                  <c:v>3</c:v>
                </c:pt>
                <c:pt idx="7249">
                  <c:v>2.2200000000000002</c:v>
                </c:pt>
                <c:pt idx="7250">
                  <c:v>1.73</c:v>
                </c:pt>
                <c:pt idx="7251">
                  <c:v>2.82</c:v>
                </c:pt>
                <c:pt idx="7252">
                  <c:v>1.27</c:v>
                </c:pt>
                <c:pt idx="7253">
                  <c:v>2.15</c:v>
                </c:pt>
                <c:pt idx="7254">
                  <c:v>2.16</c:v>
                </c:pt>
                <c:pt idx="7255">
                  <c:v>3.26</c:v>
                </c:pt>
                <c:pt idx="7256">
                  <c:v>2.2599999999999998</c:v>
                </c:pt>
                <c:pt idx="7257">
                  <c:v>2.0299999999999998</c:v>
                </c:pt>
                <c:pt idx="7258">
                  <c:v>1.86</c:v>
                </c:pt>
                <c:pt idx="7259">
                  <c:v>2.57</c:v>
                </c:pt>
                <c:pt idx="7260">
                  <c:v>2.91</c:v>
                </c:pt>
                <c:pt idx="7261">
                  <c:v>2.68</c:v>
                </c:pt>
                <c:pt idx="7262">
                  <c:v>1.45</c:v>
                </c:pt>
                <c:pt idx="7263">
                  <c:v>2.6</c:v>
                </c:pt>
                <c:pt idx="7264">
                  <c:v>2.38</c:v>
                </c:pt>
                <c:pt idx="7265">
                  <c:v>2.15</c:v>
                </c:pt>
                <c:pt idx="7266">
                  <c:v>1.1499999999999999</c:v>
                </c:pt>
                <c:pt idx="7267">
                  <c:v>2.0699999999999998</c:v>
                </c:pt>
                <c:pt idx="7268">
                  <c:v>3.25</c:v>
                </c:pt>
                <c:pt idx="7269">
                  <c:v>2.1</c:v>
                </c:pt>
                <c:pt idx="7270">
                  <c:v>2.2400000000000002</c:v>
                </c:pt>
                <c:pt idx="7271">
                  <c:v>2.58</c:v>
                </c:pt>
                <c:pt idx="7272">
                  <c:v>2.62</c:v>
                </c:pt>
                <c:pt idx="7273">
                  <c:v>3.06</c:v>
                </c:pt>
                <c:pt idx="7274">
                  <c:v>2.83</c:v>
                </c:pt>
                <c:pt idx="7275">
                  <c:v>2.12</c:v>
                </c:pt>
                <c:pt idx="7276">
                  <c:v>2.0699999999999998</c:v>
                </c:pt>
                <c:pt idx="7277">
                  <c:v>1.95</c:v>
                </c:pt>
                <c:pt idx="7278">
                  <c:v>1.22</c:v>
                </c:pt>
                <c:pt idx="7279">
                  <c:v>2.94</c:v>
                </c:pt>
                <c:pt idx="7280">
                  <c:v>2.04</c:v>
                </c:pt>
                <c:pt idx="7281">
                  <c:v>2.0699999999999998</c:v>
                </c:pt>
                <c:pt idx="7282">
                  <c:v>1.58</c:v>
                </c:pt>
                <c:pt idx="7283">
                  <c:v>2.88</c:v>
                </c:pt>
                <c:pt idx="7284">
                  <c:v>3.28</c:v>
                </c:pt>
                <c:pt idx="7285">
                  <c:v>2.81</c:v>
                </c:pt>
                <c:pt idx="7286">
                  <c:v>1.58</c:v>
                </c:pt>
                <c:pt idx="7287">
                  <c:v>1.99</c:v>
                </c:pt>
                <c:pt idx="7288">
                  <c:v>1.56</c:v>
                </c:pt>
                <c:pt idx="7289">
                  <c:v>1.9</c:v>
                </c:pt>
                <c:pt idx="7290">
                  <c:v>2.68</c:v>
                </c:pt>
                <c:pt idx="7291">
                  <c:v>2.52</c:v>
                </c:pt>
                <c:pt idx="7292">
                  <c:v>1.37</c:v>
                </c:pt>
                <c:pt idx="7293">
                  <c:v>2.3199999999999998</c:v>
                </c:pt>
                <c:pt idx="7294">
                  <c:v>1.74</c:v>
                </c:pt>
                <c:pt idx="7295">
                  <c:v>2.5299999999999998</c:v>
                </c:pt>
                <c:pt idx="7296">
                  <c:v>1.36</c:v>
                </c:pt>
                <c:pt idx="7297">
                  <c:v>1.39</c:v>
                </c:pt>
                <c:pt idx="7298">
                  <c:v>3.33</c:v>
                </c:pt>
                <c:pt idx="7299">
                  <c:v>1.1499999999999999</c:v>
                </c:pt>
                <c:pt idx="7300">
                  <c:v>2.33</c:v>
                </c:pt>
                <c:pt idx="7301">
                  <c:v>2.63</c:v>
                </c:pt>
                <c:pt idx="7302">
                  <c:v>2.68</c:v>
                </c:pt>
                <c:pt idx="7303">
                  <c:v>1.83</c:v>
                </c:pt>
                <c:pt idx="7304">
                  <c:v>1.45</c:v>
                </c:pt>
                <c:pt idx="7305">
                  <c:v>1.71</c:v>
                </c:pt>
                <c:pt idx="7306">
                  <c:v>2.99</c:v>
                </c:pt>
                <c:pt idx="7307">
                  <c:v>1.98</c:v>
                </c:pt>
                <c:pt idx="7308">
                  <c:v>3.36</c:v>
                </c:pt>
                <c:pt idx="7309">
                  <c:v>2.72</c:v>
                </c:pt>
                <c:pt idx="7310">
                  <c:v>2.5299999999999998</c:v>
                </c:pt>
                <c:pt idx="7311">
                  <c:v>1.54</c:v>
                </c:pt>
                <c:pt idx="7312">
                  <c:v>1.21</c:v>
                </c:pt>
                <c:pt idx="7313">
                  <c:v>2.2200000000000002</c:v>
                </c:pt>
                <c:pt idx="7314">
                  <c:v>2.92</c:v>
                </c:pt>
                <c:pt idx="7315">
                  <c:v>1.68</c:v>
                </c:pt>
                <c:pt idx="7316">
                  <c:v>1.1599999999999999</c:v>
                </c:pt>
                <c:pt idx="7317">
                  <c:v>2.2799999999999998</c:v>
                </c:pt>
                <c:pt idx="7318">
                  <c:v>1.78</c:v>
                </c:pt>
                <c:pt idx="7319">
                  <c:v>2.19</c:v>
                </c:pt>
                <c:pt idx="7320">
                  <c:v>2.75</c:v>
                </c:pt>
                <c:pt idx="7321">
                  <c:v>2.06</c:v>
                </c:pt>
                <c:pt idx="7322">
                  <c:v>1.39</c:v>
                </c:pt>
                <c:pt idx="7323">
                  <c:v>1.97</c:v>
                </c:pt>
                <c:pt idx="7324">
                  <c:v>1.61</c:v>
                </c:pt>
                <c:pt idx="7325">
                  <c:v>3.11</c:v>
                </c:pt>
                <c:pt idx="7326">
                  <c:v>2.82</c:v>
                </c:pt>
                <c:pt idx="7327">
                  <c:v>1.1499999999999999</c:v>
                </c:pt>
                <c:pt idx="7328">
                  <c:v>2.29</c:v>
                </c:pt>
                <c:pt idx="7329">
                  <c:v>2.58</c:v>
                </c:pt>
                <c:pt idx="7330">
                  <c:v>2.78</c:v>
                </c:pt>
                <c:pt idx="7331">
                  <c:v>2.64</c:v>
                </c:pt>
                <c:pt idx="7332">
                  <c:v>1.44</c:v>
                </c:pt>
                <c:pt idx="7333">
                  <c:v>1.8</c:v>
                </c:pt>
                <c:pt idx="7334">
                  <c:v>1.49</c:v>
                </c:pt>
                <c:pt idx="7335">
                  <c:v>2.0699999999999998</c:v>
                </c:pt>
                <c:pt idx="7336">
                  <c:v>2.2599999999999998</c:v>
                </c:pt>
                <c:pt idx="7337">
                  <c:v>1.76</c:v>
                </c:pt>
                <c:pt idx="7338">
                  <c:v>3</c:v>
                </c:pt>
                <c:pt idx="7339">
                  <c:v>1.81</c:v>
                </c:pt>
                <c:pt idx="7340">
                  <c:v>1.46</c:v>
                </c:pt>
                <c:pt idx="7341">
                  <c:v>2.38</c:v>
                </c:pt>
                <c:pt idx="7342">
                  <c:v>1.6</c:v>
                </c:pt>
                <c:pt idx="7343">
                  <c:v>2.21</c:v>
                </c:pt>
                <c:pt idx="7344">
                  <c:v>2.4300000000000002</c:v>
                </c:pt>
                <c:pt idx="7345">
                  <c:v>1.95</c:v>
                </c:pt>
                <c:pt idx="7346">
                  <c:v>2.87</c:v>
                </c:pt>
                <c:pt idx="7347">
                  <c:v>1.27</c:v>
                </c:pt>
                <c:pt idx="7348">
                  <c:v>2.76</c:v>
                </c:pt>
                <c:pt idx="7349">
                  <c:v>1.32</c:v>
                </c:pt>
                <c:pt idx="7350">
                  <c:v>3.05</c:v>
                </c:pt>
                <c:pt idx="7351">
                  <c:v>2.99</c:v>
                </c:pt>
                <c:pt idx="7352">
                  <c:v>1.22</c:v>
                </c:pt>
                <c:pt idx="7353">
                  <c:v>2.84</c:v>
                </c:pt>
                <c:pt idx="7354">
                  <c:v>2.96</c:v>
                </c:pt>
                <c:pt idx="7355">
                  <c:v>3.36</c:v>
                </c:pt>
                <c:pt idx="7356">
                  <c:v>3.32</c:v>
                </c:pt>
                <c:pt idx="7357">
                  <c:v>2.2999999999999998</c:v>
                </c:pt>
                <c:pt idx="7358">
                  <c:v>1.7</c:v>
                </c:pt>
                <c:pt idx="7359">
                  <c:v>1.48</c:v>
                </c:pt>
                <c:pt idx="7360">
                  <c:v>1.74</c:v>
                </c:pt>
                <c:pt idx="7361">
                  <c:v>2.17</c:v>
                </c:pt>
                <c:pt idx="7362">
                  <c:v>2.5</c:v>
                </c:pt>
                <c:pt idx="7363">
                  <c:v>2.3199999999999998</c:v>
                </c:pt>
                <c:pt idx="7364">
                  <c:v>1.43</c:v>
                </c:pt>
                <c:pt idx="7365">
                  <c:v>1.47</c:v>
                </c:pt>
                <c:pt idx="7366">
                  <c:v>2.7</c:v>
                </c:pt>
                <c:pt idx="7367">
                  <c:v>2.5499999999999998</c:v>
                </c:pt>
                <c:pt idx="7368">
                  <c:v>2.52</c:v>
                </c:pt>
                <c:pt idx="7369">
                  <c:v>2.0499999999999998</c:v>
                </c:pt>
                <c:pt idx="7370">
                  <c:v>2.3199999999999998</c:v>
                </c:pt>
                <c:pt idx="7371">
                  <c:v>2.98</c:v>
                </c:pt>
                <c:pt idx="7372">
                  <c:v>1.64</c:v>
                </c:pt>
                <c:pt idx="7373">
                  <c:v>2.2999999999999998</c:v>
                </c:pt>
                <c:pt idx="7374">
                  <c:v>2.83</c:v>
                </c:pt>
                <c:pt idx="7375">
                  <c:v>2.54</c:v>
                </c:pt>
                <c:pt idx="7376">
                  <c:v>2.3199999999999998</c:v>
                </c:pt>
                <c:pt idx="7377">
                  <c:v>3.1</c:v>
                </c:pt>
                <c:pt idx="7378">
                  <c:v>1.1599999999999999</c:v>
                </c:pt>
                <c:pt idx="7379">
                  <c:v>1.38</c:v>
                </c:pt>
                <c:pt idx="7380">
                  <c:v>2.4500000000000002</c:v>
                </c:pt>
                <c:pt idx="7381">
                  <c:v>2.97</c:v>
                </c:pt>
                <c:pt idx="7382">
                  <c:v>1.47</c:v>
                </c:pt>
                <c:pt idx="7383">
                  <c:v>2.2000000000000002</c:v>
                </c:pt>
                <c:pt idx="7384">
                  <c:v>2.12</c:v>
                </c:pt>
                <c:pt idx="7385">
                  <c:v>1.48</c:v>
                </c:pt>
                <c:pt idx="7386">
                  <c:v>1.56</c:v>
                </c:pt>
                <c:pt idx="7387">
                  <c:v>1.59</c:v>
                </c:pt>
                <c:pt idx="7388">
                  <c:v>1.7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0A4-428E-B0E1-3B99430CBB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14343464"/>
        <c:axId val="583189608"/>
      </c:lineChart>
      <c:catAx>
        <c:axId val="121434346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3189608"/>
        <c:crosses val="autoZero"/>
        <c:auto val="1"/>
        <c:lblAlgn val="ctr"/>
        <c:lblOffset val="100"/>
        <c:noMultiLvlLbl val="0"/>
      </c:catAx>
      <c:valAx>
        <c:axId val="583189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143434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train_data!$E$1</c:f>
              <c:strCache>
                <c:ptCount val="1"/>
                <c:pt idx="0">
                  <c:v>motor_rpm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train_data!$E$2:$E$2464</c:f>
              <c:numCache>
                <c:formatCode>General</c:formatCode>
                <c:ptCount val="2463"/>
                <c:pt idx="0">
                  <c:v>1680</c:v>
                </c:pt>
                <c:pt idx="1">
                  <c:v>3142</c:v>
                </c:pt>
                <c:pt idx="2">
                  <c:v>2023</c:v>
                </c:pt>
                <c:pt idx="3">
                  <c:v>2506</c:v>
                </c:pt>
                <c:pt idx="4">
                  <c:v>2017</c:v>
                </c:pt>
                <c:pt idx="5">
                  <c:v>2347</c:v>
                </c:pt>
                <c:pt idx="6">
                  <c:v>3096</c:v>
                </c:pt>
                <c:pt idx="7">
                  <c:v>3416</c:v>
                </c:pt>
                <c:pt idx="8">
                  <c:v>2234</c:v>
                </c:pt>
                <c:pt idx="9">
                  <c:v>3046</c:v>
                </c:pt>
                <c:pt idx="10">
                  <c:v>2606</c:v>
                </c:pt>
                <c:pt idx="11">
                  <c:v>1422</c:v>
                </c:pt>
                <c:pt idx="12">
                  <c:v>2487</c:v>
                </c:pt>
                <c:pt idx="13">
                  <c:v>2719</c:v>
                </c:pt>
                <c:pt idx="14">
                  <c:v>3278</c:v>
                </c:pt>
                <c:pt idx="15">
                  <c:v>2968</c:v>
                </c:pt>
                <c:pt idx="16">
                  <c:v>2145</c:v>
                </c:pt>
                <c:pt idx="17">
                  <c:v>1404</c:v>
                </c:pt>
                <c:pt idx="18">
                  <c:v>2749</c:v>
                </c:pt>
                <c:pt idx="19">
                  <c:v>2113</c:v>
                </c:pt>
                <c:pt idx="20">
                  <c:v>2192</c:v>
                </c:pt>
                <c:pt idx="21">
                  <c:v>1886</c:v>
                </c:pt>
                <c:pt idx="22">
                  <c:v>3072</c:v>
                </c:pt>
                <c:pt idx="23">
                  <c:v>2816</c:v>
                </c:pt>
                <c:pt idx="24">
                  <c:v>1565</c:v>
                </c:pt>
                <c:pt idx="25">
                  <c:v>3266</c:v>
                </c:pt>
                <c:pt idx="26">
                  <c:v>1509</c:v>
                </c:pt>
                <c:pt idx="27">
                  <c:v>2708</c:v>
                </c:pt>
                <c:pt idx="28">
                  <c:v>1632</c:v>
                </c:pt>
                <c:pt idx="29">
                  <c:v>2078</c:v>
                </c:pt>
                <c:pt idx="30">
                  <c:v>1882</c:v>
                </c:pt>
                <c:pt idx="31">
                  <c:v>3194</c:v>
                </c:pt>
                <c:pt idx="32">
                  <c:v>2645</c:v>
                </c:pt>
                <c:pt idx="33">
                  <c:v>1677</c:v>
                </c:pt>
                <c:pt idx="34">
                  <c:v>1841</c:v>
                </c:pt>
                <c:pt idx="35">
                  <c:v>3485</c:v>
                </c:pt>
                <c:pt idx="36">
                  <c:v>1474</c:v>
                </c:pt>
                <c:pt idx="37">
                  <c:v>2597</c:v>
                </c:pt>
                <c:pt idx="38">
                  <c:v>2283</c:v>
                </c:pt>
                <c:pt idx="39">
                  <c:v>2488</c:v>
                </c:pt>
                <c:pt idx="40">
                  <c:v>3359</c:v>
                </c:pt>
                <c:pt idx="41">
                  <c:v>1562</c:v>
                </c:pt>
                <c:pt idx="42">
                  <c:v>2201</c:v>
                </c:pt>
                <c:pt idx="43">
                  <c:v>1348</c:v>
                </c:pt>
                <c:pt idx="44">
                  <c:v>1822</c:v>
                </c:pt>
                <c:pt idx="45">
                  <c:v>3415</c:v>
                </c:pt>
                <c:pt idx="46">
                  <c:v>1721</c:v>
                </c:pt>
                <c:pt idx="47">
                  <c:v>3356</c:v>
                </c:pt>
                <c:pt idx="48">
                  <c:v>1990</c:v>
                </c:pt>
                <c:pt idx="49">
                  <c:v>2026</c:v>
                </c:pt>
                <c:pt idx="50">
                  <c:v>2023</c:v>
                </c:pt>
                <c:pt idx="51">
                  <c:v>3238</c:v>
                </c:pt>
                <c:pt idx="52">
                  <c:v>1362</c:v>
                </c:pt>
                <c:pt idx="53">
                  <c:v>3388</c:v>
                </c:pt>
                <c:pt idx="54">
                  <c:v>2093</c:v>
                </c:pt>
                <c:pt idx="55">
                  <c:v>3046</c:v>
                </c:pt>
                <c:pt idx="56">
                  <c:v>2956</c:v>
                </c:pt>
                <c:pt idx="57">
                  <c:v>1643</c:v>
                </c:pt>
                <c:pt idx="58">
                  <c:v>3072</c:v>
                </c:pt>
                <c:pt idx="59">
                  <c:v>2354</c:v>
                </c:pt>
                <c:pt idx="60">
                  <c:v>2081</c:v>
                </c:pt>
                <c:pt idx="61">
                  <c:v>3361</c:v>
                </c:pt>
                <c:pt idx="62">
                  <c:v>1517</c:v>
                </c:pt>
                <c:pt idx="63">
                  <c:v>1590</c:v>
                </c:pt>
                <c:pt idx="64">
                  <c:v>2763</c:v>
                </c:pt>
                <c:pt idx="65">
                  <c:v>1356</c:v>
                </c:pt>
                <c:pt idx="66">
                  <c:v>2428</c:v>
                </c:pt>
                <c:pt idx="67">
                  <c:v>1420</c:v>
                </c:pt>
                <c:pt idx="68">
                  <c:v>1880</c:v>
                </c:pt>
                <c:pt idx="69">
                  <c:v>1765</c:v>
                </c:pt>
                <c:pt idx="70">
                  <c:v>1266</c:v>
                </c:pt>
                <c:pt idx="71">
                  <c:v>2393</c:v>
                </c:pt>
                <c:pt idx="72">
                  <c:v>2840</c:v>
                </c:pt>
                <c:pt idx="73">
                  <c:v>2044</c:v>
                </c:pt>
                <c:pt idx="74">
                  <c:v>3493</c:v>
                </c:pt>
                <c:pt idx="75">
                  <c:v>1978</c:v>
                </c:pt>
                <c:pt idx="76">
                  <c:v>3559</c:v>
                </c:pt>
                <c:pt idx="77">
                  <c:v>2142</c:v>
                </c:pt>
                <c:pt idx="78">
                  <c:v>2989</c:v>
                </c:pt>
                <c:pt idx="79">
                  <c:v>1502</c:v>
                </c:pt>
                <c:pt idx="80">
                  <c:v>2732</c:v>
                </c:pt>
                <c:pt idx="81">
                  <c:v>2250</c:v>
                </c:pt>
                <c:pt idx="82">
                  <c:v>2263</c:v>
                </c:pt>
                <c:pt idx="83">
                  <c:v>3426</c:v>
                </c:pt>
                <c:pt idx="84">
                  <c:v>1843</c:v>
                </c:pt>
                <c:pt idx="85">
                  <c:v>3125</c:v>
                </c:pt>
                <c:pt idx="86">
                  <c:v>3501</c:v>
                </c:pt>
                <c:pt idx="87">
                  <c:v>1781</c:v>
                </c:pt>
                <c:pt idx="88">
                  <c:v>2932</c:v>
                </c:pt>
                <c:pt idx="89">
                  <c:v>1436</c:v>
                </c:pt>
                <c:pt idx="90">
                  <c:v>1324</c:v>
                </c:pt>
                <c:pt idx="91">
                  <c:v>2781</c:v>
                </c:pt>
                <c:pt idx="92">
                  <c:v>2401</c:v>
                </c:pt>
                <c:pt idx="93">
                  <c:v>3304</c:v>
                </c:pt>
                <c:pt idx="94">
                  <c:v>1261</c:v>
                </c:pt>
                <c:pt idx="95">
                  <c:v>1978</c:v>
                </c:pt>
                <c:pt idx="96">
                  <c:v>2382</c:v>
                </c:pt>
                <c:pt idx="97">
                  <c:v>3305</c:v>
                </c:pt>
                <c:pt idx="98">
                  <c:v>3115</c:v>
                </c:pt>
                <c:pt idx="99">
                  <c:v>3483</c:v>
                </c:pt>
                <c:pt idx="100">
                  <c:v>1273</c:v>
                </c:pt>
                <c:pt idx="101">
                  <c:v>2868</c:v>
                </c:pt>
                <c:pt idx="102">
                  <c:v>2723</c:v>
                </c:pt>
                <c:pt idx="103">
                  <c:v>1979</c:v>
                </c:pt>
                <c:pt idx="104">
                  <c:v>3138</c:v>
                </c:pt>
                <c:pt idx="105">
                  <c:v>1933</c:v>
                </c:pt>
                <c:pt idx="106">
                  <c:v>1291</c:v>
                </c:pt>
                <c:pt idx="107">
                  <c:v>3108</c:v>
                </c:pt>
                <c:pt idx="108">
                  <c:v>2716</c:v>
                </c:pt>
                <c:pt idx="109">
                  <c:v>2471</c:v>
                </c:pt>
                <c:pt idx="110">
                  <c:v>2598</c:v>
                </c:pt>
                <c:pt idx="111">
                  <c:v>3495</c:v>
                </c:pt>
                <c:pt idx="112">
                  <c:v>2836</c:v>
                </c:pt>
                <c:pt idx="113">
                  <c:v>2697</c:v>
                </c:pt>
                <c:pt idx="114">
                  <c:v>3488</c:v>
                </c:pt>
                <c:pt idx="115">
                  <c:v>2276</c:v>
                </c:pt>
                <c:pt idx="116">
                  <c:v>1327</c:v>
                </c:pt>
                <c:pt idx="117">
                  <c:v>3077</c:v>
                </c:pt>
                <c:pt idx="118">
                  <c:v>3071</c:v>
                </c:pt>
                <c:pt idx="119">
                  <c:v>2266</c:v>
                </c:pt>
                <c:pt idx="120">
                  <c:v>1953</c:v>
                </c:pt>
                <c:pt idx="121">
                  <c:v>1480</c:v>
                </c:pt>
                <c:pt idx="122">
                  <c:v>1864</c:v>
                </c:pt>
                <c:pt idx="123">
                  <c:v>3560</c:v>
                </c:pt>
                <c:pt idx="124">
                  <c:v>1746</c:v>
                </c:pt>
                <c:pt idx="125">
                  <c:v>3563</c:v>
                </c:pt>
                <c:pt idx="126">
                  <c:v>2091</c:v>
                </c:pt>
                <c:pt idx="127">
                  <c:v>2427</c:v>
                </c:pt>
                <c:pt idx="128">
                  <c:v>2606</c:v>
                </c:pt>
                <c:pt idx="129">
                  <c:v>1752</c:v>
                </c:pt>
                <c:pt idx="130">
                  <c:v>2689</c:v>
                </c:pt>
                <c:pt idx="131">
                  <c:v>3443</c:v>
                </c:pt>
                <c:pt idx="132">
                  <c:v>1966</c:v>
                </c:pt>
                <c:pt idx="133">
                  <c:v>2816</c:v>
                </c:pt>
                <c:pt idx="134">
                  <c:v>1811</c:v>
                </c:pt>
                <c:pt idx="135">
                  <c:v>2489</c:v>
                </c:pt>
                <c:pt idx="136">
                  <c:v>2720</c:v>
                </c:pt>
                <c:pt idx="137">
                  <c:v>1292</c:v>
                </c:pt>
                <c:pt idx="138">
                  <c:v>3139</c:v>
                </c:pt>
                <c:pt idx="139">
                  <c:v>1872</c:v>
                </c:pt>
                <c:pt idx="140">
                  <c:v>2329</c:v>
                </c:pt>
                <c:pt idx="141">
                  <c:v>3345</c:v>
                </c:pt>
                <c:pt idx="142">
                  <c:v>2197</c:v>
                </c:pt>
                <c:pt idx="143">
                  <c:v>3003</c:v>
                </c:pt>
                <c:pt idx="144">
                  <c:v>1910</c:v>
                </c:pt>
                <c:pt idx="145">
                  <c:v>2615</c:v>
                </c:pt>
                <c:pt idx="146">
                  <c:v>1920</c:v>
                </c:pt>
                <c:pt idx="147">
                  <c:v>1915</c:v>
                </c:pt>
                <c:pt idx="148">
                  <c:v>1447</c:v>
                </c:pt>
                <c:pt idx="149">
                  <c:v>3193</c:v>
                </c:pt>
                <c:pt idx="150">
                  <c:v>2088</c:v>
                </c:pt>
                <c:pt idx="151">
                  <c:v>3428</c:v>
                </c:pt>
                <c:pt idx="152">
                  <c:v>3316</c:v>
                </c:pt>
                <c:pt idx="153">
                  <c:v>1893</c:v>
                </c:pt>
                <c:pt idx="154">
                  <c:v>1219</c:v>
                </c:pt>
                <c:pt idx="155">
                  <c:v>1889</c:v>
                </c:pt>
                <c:pt idx="156">
                  <c:v>3311</c:v>
                </c:pt>
                <c:pt idx="157">
                  <c:v>2091</c:v>
                </c:pt>
                <c:pt idx="158">
                  <c:v>3317</c:v>
                </c:pt>
                <c:pt idx="159">
                  <c:v>2269</c:v>
                </c:pt>
                <c:pt idx="160">
                  <c:v>3053</c:v>
                </c:pt>
                <c:pt idx="161">
                  <c:v>3333</c:v>
                </c:pt>
                <c:pt idx="162">
                  <c:v>2866</c:v>
                </c:pt>
                <c:pt idx="163">
                  <c:v>3460</c:v>
                </c:pt>
                <c:pt idx="164">
                  <c:v>1737</c:v>
                </c:pt>
                <c:pt idx="165">
                  <c:v>2299</c:v>
                </c:pt>
                <c:pt idx="166">
                  <c:v>2237</c:v>
                </c:pt>
                <c:pt idx="167">
                  <c:v>3270</c:v>
                </c:pt>
                <c:pt idx="168">
                  <c:v>2213</c:v>
                </c:pt>
                <c:pt idx="169">
                  <c:v>2261</c:v>
                </c:pt>
                <c:pt idx="170">
                  <c:v>2729</c:v>
                </c:pt>
                <c:pt idx="171">
                  <c:v>2306</c:v>
                </c:pt>
                <c:pt idx="172">
                  <c:v>1526</c:v>
                </c:pt>
                <c:pt idx="173">
                  <c:v>1396</c:v>
                </c:pt>
                <c:pt idx="174">
                  <c:v>1259</c:v>
                </c:pt>
                <c:pt idx="175">
                  <c:v>1243</c:v>
                </c:pt>
                <c:pt idx="176">
                  <c:v>2317</c:v>
                </c:pt>
                <c:pt idx="177">
                  <c:v>3507</c:v>
                </c:pt>
                <c:pt idx="178">
                  <c:v>2928</c:v>
                </c:pt>
                <c:pt idx="179">
                  <c:v>3247</c:v>
                </c:pt>
                <c:pt idx="180">
                  <c:v>2399</c:v>
                </c:pt>
                <c:pt idx="181">
                  <c:v>3193</c:v>
                </c:pt>
                <c:pt idx="182">
                  <c:v>2402</c:v>
                </c:pt>
                <c:pt idx="183">
                  <c:v>1711</c:v>
                </c:pt>
                <c:pt idx="184">
                  <c:v>1789</c:v>
                </c:pt>
                <c:pt idx="185">
                  <c:v>2805</c:v>
                </c:pt>
                <c:pt idx="186">
                  <c:v>3493</c:v>
                </c:pt>
                <c:pt idx="187">
                  <c:v>2322</c:v>
                </c:pt>
                <c:pt idx="188">
                  <c:v>2523</c:v>
                </c:pt>
                <c:pt idx="189">
                  <c:v>1367</c:v>
                </c:pt>
                <c:pt idx="190">
                  <c:v>1862</c:v>
                </c:pt>
                <c:pt idx="191">
                  <c:v>2738</c:v>
                </c:pt>
                <c:pt idx="192">
                  <c:v>2415</c:v>
                </c:pt>
                <c:pt idx="193">
                  <c:v>3114</c:v>
                </c:pt>
                <c:pt idx="194">
                  <c:v>2416</c:v>
                </c:pt>
                <c:pt idx="195">
                  <c:v>3335</c:v>
                </c:pt>
                <c:pt idx="196">
                  <c:v>2423</c:v>
                </c:pt>
                <c:pt idx="197">
                  <c:v>2525</c:v>
                </c:pt>
                <c:pt idx="198">
                  <c:v>3521</c:v>
                </c:pt>
                <c:pt idx="199">
                  <c:v>2852</c:v>
                </c:pt>
                <c:pt idx="200">
                  <c:v>2272</c:v>
                </c:pt>
                <c:pt idx="201">
                  <c:v>2837</c:v>
                </c:pt>
                <c:pt idx="202">
                  <c:v>1663</c:v>
                </c:pt>
                <c:pt idx="203">
                  <c:v>1757</c:v>
                </c:pt>
                <c:pt idx="204">
                  <c:v>3072</c:v>
                </c:pt>
                <c:pt idx="205">
                  <c:v>1414</c:v>
                </c:pt>
                <c:pt idx="206">
                  <c:v>2968</c:v>
                </c:pt>
                <c:pt idx="207">
                  <c:v>2308</c:v>
                </c:pt>
                <c:pt idx="208">
                  <c:v>3457</c:v>
                </c:pt>
                <c:pt idx="209">
                  <c:v>2854</c:v>
                </c:pt>
                <c:pt idx="210">
                  <c:v>2233</c:v>
                </c:pt>
                <c:pt idx="211">
                  <c:v>1293</c:v>
                </c:pt>
                <c:pt idx="212">
                  <c:v>2350</c:v>
                </c:pt>
                <c:pt idx="213">
                  <c:v>1296</c:v>
                </c:pt>
                <c:pt idx="214">
                  <c:v>3488</c:v>
                </c:pt>
                <c:pt idx="215">
                  <c:v>2661</c:v>
                </c:pt>
                <c:pt idx="216">
                  <c:v>1722</c:v>
                </c:pt>
                <c:pt idx="217">
                  <c:v>1986</c:v>
                </c:pt>
                <c:pt idx="218">
                  <c:v>2520</c:v>
                </c:pt>
                <c:pt idx="219">
                  <c:v>2136</c:v>
                </c:pt>
                <c:pt idx="220">
                  <c:v>1662</c:v>
                </c:pt>
                <c:pt idx="221">
                  <c:v>2345</c:v>
                </c:pt>
                <c:pt idx="222">
                  <c:v>1538</c:v>
                </c:pt>
                <c:pt idx="223">
                  <c:v>1587</c:v>
                </c:pt>
                <c:pt idx="224">
                  <c:v>2339</c:v>
                </c:pt>
                <c:pt idx="225">
                  <c:v>1512</c:v>
                </c:pt>
                <c:pt idx="226">
                  <c:v>1903</c:v>
                </c:pt>
                <c:pt idx="227">
                  <c:v>1553</c:v>
                </c:pt>
                <c:pt idx="228">
                  <c:v>2137</c:v>
                </c:pt>
                <c:pt idx="229">
                  <c:v>1317</c:v>
                </c:pt>
                <c:pt idx="230">
                  <c:v>2834</c:v>
                </c:pt>
                <c:pt idx="231">
                  <c:v>2241</c:v>
                </c:pt>
                <c:pt idx="232">
                  <c:v>1546</c:v>
                </c:pt>
                <c:pt idx="233">
                  <c:v>2371</c:v>
                </c:pt>
                <c:pt idx="234">
                  <c:v>3264</c:v>
                </c:pt>
                <c:pt idx="235">
                  <c:v>3442</c:v>
                </c:pt>
                <c:pt idx="236">
                  <c:v>2823</c:v>
                </c:pt>
                <c:pt idx="237">
                  <c:v>2199</c:v>
                </c:pt>
                <c:pt idx="238">
                  <c:v>3287</c:v>
                </c:pt>
                <c:pt idx="239">
                  <c:v>2557</c:v>
                </c:pt>
                <c:pt idx="240">
                  <c:v>2894</c:v>
                </c:pt>
                <c:pt idx="241">
                  <c:v>2680</c:v>
                </c:pt>
                <c:pt idx="242">
                  <c:v>1657</c:v>
                </c:pt>
                <c:pt idx="243">
                  <c:v>1635</c:v>
                </c:pt>
                <c:pt idx="244">
                  <c:v>2486</c:v>
                </c:pt>
                <c:pt idx="245">
                  <c:v>2551</c:v>
                </c:pt>
                <c:pt idx="246">
                  <c:v>3280</c:v>
                </c:pt>
                <c:pt idx="247">
                  <c:v>3477</c:v>
                </c:pt>
                <c:pt idx="248">
                  <c:v>2937</c:v>
                </c:pt>
                <c:pt idx="249">
                  <c:v>1926</c:v>
                </c:pt>
                <c:pt idx="250">
                  <c:v>1670</c:v>
                </c:pt>
                <c:pt idx="251">
                  <c:v>2124</c:v>
                </c:pt>
                <c:pt idx="252">
                  <c:v>3049</c:v>
                </c:pt>
                <c:pt idx="253">
                  <c:v>2771</c:v>
                </c:pt>
                <c:pt idx="254">
                  <c:v>2062</c:v>
                </c:pt>
                <c:pt idx="255">
                  <c:v>3434</c:v>
                </c:pt>
                <c:pt idx="256">
                  <c:v>1481</c:v>
                </c:pt>
                <c:pt idx="257">
                  <c:v>3226</c:v>
                </c:pt>
                <c:pt idx="258">
                  <c:v>2429</c:v>
                </c:pt>
                <c:pt idx="259">
                  <c:v>2661</c:v>
                </c:pt>
                <c:pt idx="260">
                  <c:v>2600</c:v>
                </c:pt>
                <c:pt idx="261">
                  <c:v>1465</c:v>
                </c:pt>
                <c:pt idx="262">
                  <c:v>1666</c:v>
                </c:pt>
                <c:pt idx="263">
                  <c:v>2173</c:v>
                </c:pt>
                <c:pt idx="264">
                  <c:v>2545</c:v>
                </c:pt>
                <c:pt idx="265">
                  <c:v>3435</c:v>
                </c:pt>
                <c:pt idx="266">
                  <c:v>1307</c:v>
                </c:pt>
                <c:pt idx="267">
                  <c:v>3045</c:v>
                </c:pt>
                <c:pt idx="268">
                  <c:v>1859</c:v>
                </c:pt>
                <c:pt idx="269">
                  <c:v>3140</c:v>
                </c:pt>
                <c:pt idx="270">
                  <c:v>1339</c:v>
                </c:pt>
                <c:pt idx="271">
                  <c:v>3017</c:v>
                </c:pt>
                <c:pt idx="272">
                  <c:v>1361</c:v>
                </c:pt>
                <c:pt idx="273">
                  <c:v>3156</c:v>
                </c:pt>
                <c:pt idx="274">
                  <c:v>2956</c:v>
                </c:pt>
                <c:pt idx="275">
                  <c:v>1676</c:v>
                </c:pt>
                <c:pt idx="276">
                  <c:v>2809</c:v>
                </c:pt>
                <c:pt idx="277">
                  <c:v>3548</c:v>
                </c:pt>
                <c:pt idx="278">
                  <c:v>1586</c:v>
                </c:pt>
                <c:pt idx="279">
                  <c:v>1498</c:v>
                </c:pt>
                <c:pt idx="280">
                  <c:v>2164</c:v>
                </c:pt>
                <c:pt idx="281">
                  <c:v>2971</c:v>
                </c:pt>
                <c:pt idx="282">
                  <c:v>2806</c:v>
                </c:pt>
                <c:pt idx="283">
                  <c:v>3005</c:v>
                </c:pt>
                <c:pt idx="284">
                  <c:v>1985</c:v>
                </c:pt>
                <c:pt idx="285">
                  <c:v>2860</c:v>
                </c:pt>
                <c:pt idx="286">
                  <c:v>2537</c:v>
                </c:pt>
                <c:pt idx="287">
                  <c:v>3022</c:v>
                </c:pt>
                <c:pt idx="288">
                  <c:v>2734</c:v>
                </c:pt>
                <c:pt idx="289">
                  <c:v>2559</c:v>
                </c:pt>
                <c:pt idx="290">
                  <c:v>2997</c:v>
                </c:pt>
                <c:pt idx="291">
                  <c:v>2181</c:v>
                </c:pt>
                <c:pt idx="292">
                  <c:v>3139</c:v>
                </c:pt>
                <c:pt idx="293">
                  <c:v>1858</c:v>
                </c:pt>
                <c:pt idx="294">
                  <c:v>3033</c:v>
                </c:pt>
                <c:pt idx="295">
                  <c:v>3149</c:v>
                </c:pt>
                <c:pt idx="296">
                  <c:v>3205</c:v>
                </c:pt>
                <c:pt idx="297">
                  <c:v>3444</c:v>
                </c:pt>
                <c:pt idx="298">
                  <c:v>3087</c:v>
                </c:pt>
                <c:pt idx="299">
                  <c:v>3257</c:v>
                </c:pt>
                <c:pt idx="300">
                  <c:v>1715</c:v>
                </c:pt>
                <c:pt idx="301">
                  <c:v>2780</c:v>
                </c:pt>
                <c:pt idx="302">
                  <c:v>2271</c:v>
                </c:pt>
                <c:pt idx="303">
                  <c:v>2792</c:v>
                </c:pt>
                <c:pt idx="304">
                  <c:v>3560</c:v>
                </c:pt>
                <c:pt idx="305">
                  <c:v>2081</c:v>
                </c:pt>
                <c:pt idx="306">
                  <c:v>2145</c:v>
                </c:pt>
                <c:pt idx="307">
                  <c:v>3041</c:v>
                </c:pt>
                <c:pt idx="308">
                  <c:v>1387</c:v>
                </c:pt>
                <c:pt idx="309">
                  <c:v>2097</c:v>
                </c:pt>
                <c:pt idx="310">
                  <c:v>3031</c:v>
                </c:pt>
                <c:pt idx="311">
                  <c:v>2337</c:v>
                </c:pt>
                <c:pt idx="312">
                  <c:v>1556</c:v>
                </c:pt>
                <c:pt idx="313">
                  <c:v>1604</c:v>
                </c:pt>
                <c:pt idx="314">
                  <c:v>1239</c:v>
                </c:pt>
                <c:pt idx="315">
                  <c:v>3334</c:v>
                </c:pt>
                <c:pt idx="316">
                  <c:v>3070</c:v>
                </c:pt>
                <c:pt idx="317">
                  <c:v>3446</c:v>
                </c:pt>
                <c:pt idx="318">
                  <c:v>2761</c:v>
                </c:pt>
                <c:pt idx="319">
                  <c:v>3330</c:v>
                </c:pt>
                <c:pt idx="320">
                  <c:v>2414</c:v>
                </c:pt>
                <c:pt idx="321">
                  <c:v>2142</c:v>
                </c:pt>
                <c:pt idx="322">
                  <c:v>2082</c:v>
                </c:pt>
                <c:pt idx="323">
                  <c:v>1339</c:v>
                </c:pt>
                <c:pt idx="324">
                  <c:v>1401</c:v>
                </c:pt>
                <c:pt idx="325">
                  <c:v>2203</c:v>
                </c:pt>
                <c:pt idx="326">
                  <c:v>1600</c:v>
                </c:pt>
                <c:pt idx="327">
                  <c:v>3413</c:v>
                </c:pt>
                <c:pt idx="328">
                  <c:v>3320</c:v>
                </c:pt>
                <c:pt idx="329">
                  <c:v>1658</c:v>
                </c:pt>
                <c:pt idx="330">
                  <c:v>1544</c:v>
                </c:pt>
                <c:pt idx="331">
                  <c:v>2558</c:v>
                </c:pt>
                <c:pt idx="332">
                  <c:v>3379</c:v>
                </c:pt>
                <c:pt idx="333">
                  <c:v>2004</c:v>
                </c:pt>
                <c:pt idx="334">
                  <c:v>2078</c:v>
                </c:pt>
                <c:pt idx="335">
                  <c:v>3256</c:v>
                </c:pt>
                <c:pt idx="336">
                  <c:v>2456</c:v>
                </c:pt>
                <c:pt idx="337">
                  <c:v>2660</c:v>
                </c:pt>
                <c:pt idx="338">
                  <c:v>1622</c:v>
                </c:pt>
                <c:pt idx="339">
                  <c:v>3428</c:v>
                </c:pt>
                <c:pt idx="340">
                  <c:v>2256</c:v>
                </c:pt>
                <c:pt idx="341">
                  <c:v>1210</c:v>
                </c:pt>
                <c:pt idx="342">
                  <c:v>1816</c:v>
                </c:pt>
                <c:pt idx="343">
                  <c:v>2825</c:v>
                </c:pt>
                <c:pt idx="344">
                  <c:v>2653</c:v>
                </c:pt>
                <c:pt idx="345">
                  <c:v>3509</c:v>
                </c:pt>
                <c:pt idx="346">
                  <c:v>1358</c:v>
                </c:pt>
                <c:pt idx="347">
                  <c:v>3436</c:v>
                </c:pt>
                <c:pt idx="348">
                  <c:v>1770</c:v>
                </c:pt>
                <c:pt idx="349">
                  <c:v>3475</c:v>
                </c:pt>
                <c:pt idx="350">
                  <c:v>1215</c:v>
                </c:pt>
                <c:pt idx="351">
                  <c:v>3548</c:v>
                </c:pt>
                <c:pt idx="352">
                  <c:v>2320</c:v>
                </c:pt>
                <c:pt idx="353">
                  <c:v>2914</c:v>
                </c:pt>
                <c:pt idx="354">
                  <c:v>3257</c:v>
                </c:pt>
                <c:pt idx="355">
                  <c:v>2567</c:v>
                </c:pt>
                <c:pt idx="356">
                  <c:v>1917</c:v>
                </c:pt>
                <c:pt idx="357">
                  <c:v>1784</c:v>
                </c:pt>
                <c:pt idx="358">
                  <c:v>1565</c:v>
                </c:pt>
                <c:pt idx="359">
                  <c:v>1780</c:v>
                </c:pt>
                <c:pt idx="360">
                  <c:v>2496</c:v>
                </c:pt>
                <c:pt idx="361">
                  <c:v>3509</c:v>
                </c:pt>
                <c:pt idx="362">
                  <c:v>1659</c:v>
                </c:pt>
                <c:pt idx="363">
                  <c:v>3230</c:v>
                </c:pt>
                <c:pt idx="364">
                  <c:v>3415</c:v>
                </c:pt>
                <c:pt idx="365">
                  <c:v>2759</c:v>
                </c:pt>
                <c:pt idx="366">
                  <c:v>1598</c:v>
                </c:pt>
                <c:pt idx="367">
                  <c:v>2433</c:v>
                </c:pt>
                <c:pt idx="368">
                  <c:v>2852</c:v>
                </c:pt>
                <c:pt idx="369">
                  <c:v>1874</c:v>
                </c:pt>
                <c:pt idx="370">
                  <c:v>3014</c:v>
                </c:pt>
                <c:pt idx="371">
                  <c:v>3510</c:v>
                </c:pt>
                <c:pt idx="372">
                  <c:v>2407</c:v>
                </c:pt>
                <c:pt idx="373">
                  <c:v>1690</c:v>
                </c:pt>
                <c:pt idx="374">
                  <c:v>1628</c:v>
                </c:pt>
                <c:pt idx="375">
                  <c:v>3074</c:v>
                </c:pt>
                <c:pt idx="376">
                  <c:v>3542</c:v>
                </c:pt>
                <c:pt idx="377">
                  <c:v>1852</c:v>
                </c:pt>
                <c:pt idx="378">
                  <c:v>2375</c:v>
                </c:pt>
                <c:pt idx="379">
                  <c:v>3348</c:v>
                </c:pt>
                <c:pt idx="380">
                  <c:v>1825</c:v>
                </c:pt>
                <c:pt idx="381">
                  <c:v>1756</c:v>
                </c:pt>
                <c:pt idx="382">
                  <c:v>2248</c:v>
                </c:pt>
                <c:pt idx="383">
                  <c:v>2330</c:v>
                </c:pt>
                <c:pt idx="384">
                  <c:v>1496</c:v>
                </c:pt>
                <c:pt idx="385">
                  <c:v>1241</c:v>
                </c:pt>
                <c:pt idx="386">
                  <c:v>3208</c:v>
                </c:pt>
                <c:pt idx="387">
                  <c:v>2555</c:v>
                </c:pt>
                <c:pt idx="388">
                  <c:v>2269</c:v>
                </c:pt>
                <c:pt idx="389">
                  <c:v>1520</c:v>
                </c:pt>
                <c:pt idx="390">
                  <c:v>3406</c:v>
                </c:pt>
                <c:pt idx="391">
                  <c:v>1721</c:v>
                </c:pt>
                <c:pt idx="392">
                  <c:v>3500</c:v>
                </c:pt>
                <c:pt idx="393">
                  <c:v>1426</c:v>
                </c:pt>
                <c:pt idx="394">
                  <c:v>2838</c:v>
                </c:pt>
                <c:pt idx="395">
                  <c:v>1207</c:v>
                </c:pt>
                <c:pt idx="396">
                  <c:v>2524</c:v>
                </c:pt>
                <c:pt idx="397">
                  <c:v>3443</c:v>
                </c:pt>
                <c:pt idx="398">
                  <c:v>1927</c:v>
                </c:pt>
                <c:pt idx="399">
                  <c:v>3180</c:v>
                </c:pt>
                <c:pt idx="400">
                  <c:v>3331</c:v>
                </c:pt>
                <c:pt idx="401">
                  <c:v>1559</c:v>
                </c:pt>
                <c:pt idx="402">
                  <c:v>2861</c:v>
                </c:pt>
                <c:pt idx="403">
                  <c:v>2499</c:v>
                </c:pt>
                <c:pt idx="404">
                  <c:v>1792</c:v>
                </c:pt>
                <c:pt idx="405">
                  <c:v>2744</c:v>
                </c:pt>
                <c:pt idx="406">
                  <c:v>3011</c:v>
                </c:pt>
                <c:pt idx="407">
                  <c:v>2874</c:v>
                </c:pt>
                <c:pt idx="408">
                  <c:v>2044</c:v>
                </c:pt>
                <c:pt idx="409">
                  <c:v>1234</c:v>
                </c:pt>
                <c:pt idx="410">
                  <c:v>2747</c:v>
                </c:pt>
                <c:pt idx="411">
                  <c:v>1682</c:v>
                </c:pt>
                <c:pt idx="412">
                  <c:v>2271</c:v>
                </c:pt>
                <c:pt idx="413">
                  <c:v>2760</c:v>
                </c:pt>
                <c:pt idx="414">
                  <c:v>2684</c:v>
                </c:pt>
                <c:pt idx="415">
                  <c:v>3496</c:v>
                </c:pt>
                <c:pt idx="416">
                  <c:v>2709</c:v>
                </c:pt>
                <c:pt idx="417">
                  <c:v>3501</c:v>
                </c:pt>
                <c:pt idx="418">
                  <c:v>2470</c:v>
                </c:pt>
                <c:pt idx="419">
                  <c:v>1559</c:v>
                </c:pt>
                <c:pt idx="420">
                  <c:v>3263</c:v>
                </c:pt>
                <c:pt idx="421">
                  <c:v>1358</c:v>
                </c:pt>
                <c:pt idx="422">
                  <c:v>2187</c:v>
                </c:pt>
                <c:pt idx="423">
                  <c:v>2800</c:v>
                </c:pt>
                <c:pt idx="424">
                  <c:v>1587</c:v>
                </c:pt>
                <c:pt idx="425">
                  <c:v>2970</c:v>
                </c:pt>
                <c:pt idx="426">
                  <c:v>2217</c:v>
                </c:pt>
                <c:pt idx="427">
                  <c:v>1399</c:v>
                </c:pt>
                <c:pt idx="428">
                  <c:v>1908</c:v>
                </c:pt>
                <c:pt idx="429">
                  <c:v>2959</c:v>
                </c:pt>
                <c:pt idx="430">
                  <c:v>2383</c:v>
                </c:pt>
                <c:pt idx="431">
                  <c:v>1612</c:v>
                </c:pt>
                <c:pt idx="432">
                  <c:v>2973</c:v>
                </c:pt>
                <c:pt idx="433">
                  <c:v>2244</c:v>
                </c:pt>
                <c:pt idx="434">
                  <c:v>2287</c:v>
                </c:pt>
                <c:pt idx="435">
                  <c:v>3200</c:v>
                </c:pt>
                <c:pt idx="436">
                  <c:v>2878</c:v>
                </c:pt>
                <c:pt idx="437">
                  <c:v>3084</c:v>
                </c:pt>
                <c:pt idx="438">
                  <c:v>1986</c:v>
                </c:pt>
                <c:pt idx="439">
                  <c:v>1851</c:v>
                </c:pt>
                <c:pt idx="440">
                  <c:v>2844</c:v>
                </c:pt>
                <c:pt idx="441">
                  <c:v>1505</c:v>
                </c:pt>
                <c:pt idx="442">
                  <c:v>2037</c:v>
                </c:pt>
                <c:pt idx="443">
                  <c:v>2418</c:v>
                </c:pt>
                <c:pt idx="444">
                  <c:v>2442</c:v>
                </c:pt>
                <c:pt idx="445">
                  <c:v>2047</c:v>
                </c:pt>
                <c:pt idx="446">
                  <c:v>3409</c:v>
                </c:pt>
                <c:pt idx="447">
                  <c:v>2197</c:v>
                </c:pt>
                <c:pt idx="448">
                  <c:v>1259</c:v>
                </c:pt>
                <c:pt idx="449">
                  <c:v>1788</c:v>
                </c:pt>
                <c:pt idx="450">
                  <c:v>2790</c:v>
                </c:pt>
                <c:pt idx="451">
                  <c:v>1298</c:v>
                </c:pt>
                <c:pt idx="452">
                  <c:v>2960</c:v>
                </c:pt>
                <c:pt idx="453">
                  <c:v>3047</c:v>
                </c:pt>
                <c:pt idx="454">
                  <c:v>3089</c:v>
                </c:pt>
                <c:pt idx="455">
                  <c:v>2464</c:v>
                </c:pt>
                <c:pt idx="456">
                  <c:v>3242</c:v>
                </c:pt>
                <c:pt idx="457">
                  <c:v>2702</c:v>
                </c:pt>
                <c:pt idx="458">
                  <c:v>3440</c:v>
                </c:pt>
                <c:pt idx="459">
                  <c:v>1729</c:v>
                </c:pt>
                <c:pt idx="460">
                  <c:v>3084</c:v>
                </c:pt>
                <c:pt idx="461">
                  <c:v>3137</c:v>
                </c:pt>
                <c:pt idx="462">
                  <c:v>2198</c:v>
                </c:pt>
                <c:pt idx="463">
                  <c:v>1248</c:v>
                </c:pt>
                <c:pt idx="464">
                  <c:v>1422</c:v>
                </c:pt>
                <c:pt idx="465">
                  <c:v>2926</c:v>
                </c:pt>
                <c:pt idx="466">
                  <c:v>2069</c:v>
                </c:pt>
                <c:pt idx="467">
                  <c:v>2914</c:v>
                </c:pt>
                <c:pt idx="468">
                  <c:v>2086</c:v>
                </c:pt>
                <c:pt idx="469">
                  <c:v>3024</c:v>
                </c:pt>
                <c:pt idx="470">
                  <c:v>2218</c:v>
                </c:pt>
                <c:pt idx="471">
                  <c:v>3129</c:v>
                </c:pt>
                <c:pt idx="472">
                  <c:v>1333</c:v>
                </c:pt>
                <c:pt idx="473">
                  <c:v>1289</c:v>
                </c:pt>
                <c:pt idx="474">
                  <c:v>2934</c:v>
                </c:pt>
                <c:pt idx="475">
                  <c:v>2683</c:v>
                </c:pt>
                <c:pt idx="476">
                  <c:v>2736</c:v>
                </c:pt>
                <c:pt idx="477">
                  <c:v>1278</c:v>
                </c:pt>
                <c:pt idx="478">
                  <c:v>2166</c:v>
                </c:pt>
                <c:pt idx="479">
                  <c:v>1654</c:v>
                </c:pt>
                <c:pt idx="480">
                  <c:v>1495</c:v>
                </c:pt>
                <c:pt idx="481">
                  <c:v>2371</c:v>
                </c:pt>
                <c:pt idx="482">
                  <c:v>2325</c:v>
                </c:pt>
                <c:pt idx="483">
                  <c:v>1372</c:v>
                </c:pt>
                <c:pt idx="484">
                  <c:v>3041</c:v>
                </c:pt>
                <c:pt idx="485">
                  <c:v>2673</c:v>
                </c:pt>
                <c:pt idx="486">
                  <c:v>3182</c:v>
                </c:pt>
                <c:pt idx="487">
                  <c:v>2892</c:v>
                </c:pt>
                <c:pt idx="488">
                  <c:v>3396</c:v>
                </c:pt>
                <c:pt idx="489">
                  <c:v>3221</c:v>
                </c:pt>
                <c:pt idx="490">
                  <c:v>1679</c:v>
                </c:pt>
                <c:pt idx="491">
                  <c:v>1382</c:v>
                </c:pt>
                <c:pt idx="492">
                  <c:v>2242</c:v>
                </c:pt>
                <c:pt idx="493">
                  <c:v>1826</c:v>
                </c:pt>
                <c:pt idx="494">
                  <c:v>1661</c:v>
                </c:pt>
                <c:pt idx="495">
                  <c:v>1622</c:v>
                </c:pt>
                <c:pt idx="496">
                  <c:v>2121</c:v>
                </c:pt>
                <c:pt idx="497">
                  <c:v>3151</c:v>
                </c:pt>
                <c:pt idx="498">
                  <c:v>2536</c:v>
                </c:pt>
                <c:pt idx="499">
                  <c:v>2280</c:v>
                </c:pt>
                <c:pt idx="500">
                  <c:v>1837</c:v>
                </c:pt>
                <c:pt idx="501">
                  <c:v>1401</c:v>
                </c:pt>
                <c:pt idx="502">
                  <c:v>2208</c:v>
                </c:pt>
                <c:pt idx="503">
                  <c:v>3482</c:v>
                </c:pt>
                <c:pt idx="504">
                  <c:v>2276</c:v>
                </c:pt>
                <c:pt idx="505">
                  <c:v>3491</c:v>
                </c:pt>
                <c:pt idx="506">
                  <c:v>1667</c:v>
                </c:pt>
                <c:pt idx="507">
                  <c:v>1354</c:v>
                </c:pt>
                <c:pt idx="508">
                  <c:v>2550</c:v>
                </c:pt>
                <c:pt idx="509">
                  <c:v>1444</c:v>
                </c:pt>
                <c:pt idx="510">
                  <c:v>3479</c:v>
                </c:pt>
                <c:pt idx="511">
                  <c:v>2815</c:v>
                </c:pt>
                <c:pt idx="512">
                  <c:v>1823</c:v>
                </c:pt>
                <c:pt idx="513">
                  <c:v>1895</c:v>
                </c:pt>
                <c:pt idx="514">
                  <c:v>2949</c:v>
                </c:pt>
                <c:pt idx="515">
                  <c:v>2479</c:v>
                </c:pt>
                <c:pt idx="516">
                  <c:v>2639</c:v>
                </c:pt>
                <c:pt idx="517">
                  <c:v>1483</c:v>
                </c:pt>
                <c:pt idx="518">
                  <c:v>1244</c:v>
                </c:pt>
                <c:pt idx="519">
                  <c:v>2131</c:v>
                </c:pt>
                <c:pt idx="520">
                  <c:v>2754</c:v>
                </c:pt>
                <c:pt idx="521">
                  <c:v>1824</c:v>
                </c:pt>
                <c:pt idx="522">
                  <c:v>3056</c:v>
                </c:pt>
                <c:pt idx="523">
                  <c:v>1881</c:v>
                </c:pt>
                <c:pt idx="524">
                  <c:v>1962</c:v>
                </c:pt>
                <c:pt idx="525">
                  <c:v>3241</c:v>
                </c:pt>
                <c:pt idx="526">
                  <c:v>3154</c:v>
                </c:pt>
                <c:pt idx="527">
                  <c:v>2825</c:v>
                </c:pt>
                <c:pt idx="528">
                  <c:v>2176</c:v>
                </c:pt>
                <c:pt idx="529">
                  <c:v>3278</c:v>
                </c:pt>
                <c:pt idx="530">
                  <c:v>1892</c:v>
                </c:pt>
                <c:pt idx="531">
                  <c:v>2908</c:v>
                </c:pt>
                <c:pt idx="532">
                  <c:v>2297</c:v>
                </c:pt>
                <c:pt idx="533">
                  <c:v>2110</c:v>
                </c:pt>
                <c:pt idx="534">
                  <c:v>1694</c:v>
                </c:pt>
                <c:pt idx="535">
                  <c:v>2942</c:v>
                </c:pt>
                <c:pt idx="536">
                  <c:v>3370</c:v>
                </c:pt>
                <c:pt idx="537">
                  <c:v>2142</c:v>
                </c:pt>
                <c:pt idx="538">
                  <c:v>2849</c:v>
                </c:pt>
                <c:pt idx="539">
                  <c:v>1446</c:v>
                </c:pt>
                <c:pt idx="540">
                  <c:v>1748</c:v>
                </c:pt>
                <c:pt idx="541">
                  <c:v>1442</c:v>
                </c:pt>
                <c:pt idx="542">
                  <c:v>2971</c:v>
                </c:pt>
                <c:pt idx="543">
                  <c:v>1974</c:v>
                </c:pt>
                <c:pt idx="544">
                  <c:v>2558</c:v>
                </c:pt>
                <c:pt idx="545">
                  <c:v>3250</c:v>
                </c:pt>
                <c:pt idx="546">
                  <c:v>1666</c:v>
                </c:pt>
                <c:pt idx="547">
                  <c:v>1925</c:v>
                </c:pt>
                <c:pt idx="548">
                  <c:v>1363</c:v>
                </c:pt>
                <c:pt idx="549">
                  <c:v>1274</c:v>
                </c:pt>
                <c:pt idx="550">
                  <c:v>3213</c:v>
                </c:pt>
                <c:pt idx="551">
                  <c:v>3394</c:v>
                </c:pt>
                <c:pt idx="552">
                  <c:v>2500</c:v>
                </c:pt>
                <c:pt idx="553">
                  <c:v>1862</c:v>
                </c:pt>
                <c:pt idx="554">
                  <c:v>2307</c:v>
                </c:pt>
                <c:pt idx="555">
                  <c:v>1365</c:v>
                </c:pt>
                <c:pt idx="556">
                  <c:v>1244</c:v>
                </c:pt>
                <c:pt idx="557">
                  <c:v>2612</c:v>
                </c:pt>
                <c:pt idx="558">
                  <c:v>1283</c:v>
                </c:pt>
                <c:pt idx="559">
                  <c:v>2279</c:v>
                </c:pt>
                <c:pt idx="560">
                  <c:v>3486</c:v>
                </c:pt>
                <c:pt idx="561">
                  <c:v>1316</c:v>
                </c:pt>
                <c:pt idx="562">
                  <c:v>3383</c:v>
                </c:pt>
                <c:pt idx="563">
                  <c:v>2566</c:v>
                </c:pt>
                <c:pt idx="564">
                  <c:v>3243</c:v>
                </c:pt>
                <c:pt idx="565">
                  <c:v>2668</c:v>
                </c:pt>
                <c:pt idx="566">
                  <c:v>2346</c:v>
                </c:pt>
                <c:pt idx="567">
                  <c:v>3556</c:v>
                </c:pt>
                <c:pt idx="568">
                  <c:v>2090</c:v>
                </c:pt>
                <c:pt idx="569">
                  <c:v>2671</c:v>
                </c:pt>
                <c:pt idx="570">
                  <c:v>1900</c:v>
                </c:pt>
                <c:pt idx="571">
                  <c:v>3451</c:v>
                </c:pt>
                <c:pt idx="572">
                  <c:v>1623</c:v>
                </c:pt>
                <c:pt idx="573">
                  <c:v>2674</c:v>
                </c:pt>
                <c:pt idx="574">
                  <c:v>3462</c:v>
                </c:pt>
                <c:pt idx="575">
                  <c:v>2993</c:v>
                </c:pt>
                <c:pt idx="576">
                  <c:v>1737</c:v>
                </c:pt>
                <c:pt idx="577">
                  <c:v>1546</c:v>
                </c:pt>
                <c:pt idx="578">
                  <c:v>1680</c:v>
                </c:pt>
                <c:pt idx="579">
                  <c:v>2165</c:v>
                </c:pt>
                <c:pt idx="580">
                  <c:v>2084</c:v>
                </c:pt>
                <c:pt idx="581">
                  <c:v>1495</c:v>
                </c:pt>
                <c:pt idx="582">
                  <c:v>1931</c:v>
                </c:pt>
                <c:pt idx="583">
                  <c:v>2163</c:v>
                </c:pt>
                <c:pt idx="584">
                  <c:v>1666</c:v>
                </c:pt>
                <c:pt idx="585">
                  <c:v>3040</c:v>
                </c:pt>
                <c:pt idx="586">
                  <c:v>1852</c:v>
                </c:pt>
                <c:pt idx="587">
                  <c:v>2087</c:v>
                </c:pt>
                <c:pt idx="588">
                  <c:v>1557</c:v>
                </c:pt>
                <c:pt idx="589">
                  <c:v>2505</c:v>
                </c:pt>
                <c:pt idx="590">
                  <c:v>2717</c:v>
                </c:pt>
                <c:pt idx="591">
                  <c:v>1808</c:v>
                </c:pt>
                <c:pt idx="592">
                  <c:v>1669</c:v>
                </c:pt>
                <c:pt idx="593">
                  <c:v>2224</c:v>
                </c:pt>
                <c:pt idx="594">
                  <c:v>2223</c:v>
                </c:pt>
                <c:pt idx="595">
                  <c:v>2866</c:v>
                </c:pt>
                <c:pt idx="596">
                  <c:v>3360</c:v>
                </c:pt>
                <c:pt idx="597">
                  <c:v>3101</c:v>
                </c:pt>
                <c:pt idx="598">
                  <c:v>2383</c:v>
                </c:pt>
                <c:pt idx="599">
                  <c:v>2571</c:v>
                </c:pt>
                <c:pt idx="600">
                  <c:v>1391</c:v>
                </c:pt>
                <c:pt idx="601">
                  <c:v>1338</c:v>
                </c:pt>
                <c:pt idx="602">
                  <c:v>1891</c:v>
                </c:pt>
                <c:pt idx="603">
                  <c:v>3021</c:v>
                </c:pt>
                <c:pt idx="604">
                  <c:v>1819</c:v>
                </c:pt>
                <c:pt idx="605">
                  <c:v>2788</c:v>
                </c:pt>
                <c:pt idx="606">
                  <c:v>1874</c:v>
                </c:pt>
                <c:pt idx="607">
                  <c:v>2164</c:v>
                </c:pt>
                <c:pt idx="608">
                  <c:v>2516</c:v>
                </c:pt>
                <c:pt idx="609">
                  <c:v>2530</c:v>
                </c:pt>
                <c:pt idx="610">
                  <c:v>2962</c:v>
                </c:pt>
                <c:pt idx="611">
                  <c:v>1856</c:v>
                </c:pt>
                <c:pt idx="612">
                  <c:v>3083</c:v>
                </c:pt>
                <c:pt idx="613">
                  <c:v>2757</c:v>
                </c:pt>
                <c:pt idx="614">
                  <c:v>1353</c:v>
                </c:pt>
                <c:pt idx="615">
                  <c:v>1515</c:v>
                </c:pt>
                <c:pt idx="616">
                  <c:v>2358</c:v>
                </c:pt>
                <c:pt idx="617">
                  <c:v>2392</c:v>
                </c:pt>
                <c:pt idx="618">
                  <c:v>2595</c:v>
                </c:pt>
                <c:pt idx="619">
                  <c:v>1684</c:v>
                </c:pt>
                <c:pt idx="620">
                  <c:v>1578</c:v>
                </c:pt>
                <c:pt idx="621">
                  <c:v>2040</c:v>
                </c:pt>
                <c:pt idx="622">
                  <c:v>2816</c:v>
                </c:pt>
                <c:pt idx="623">
                  <c:v>2917</c:v>
                </c:pt>
                <c:pt idx="624">
                  <c:v>2535</c:v>
                </c:pt>
                <c:pt idx="625">
                  <c:v>2154</c:v>
                </c:pt>
                <c:pt idx="626">
                  <c:v>2627</c:v>
                </c:pt>
                <c:pt idx="627">
                  <c:v>2320</c:v>
                </c:pt>
                <c:pt idx="628">
                  <c:v>3377</c:v>
                </c:pt>
                <c:pt idx="629">
                  <c:v>1737</c:v>
                </c:pt>
                <c:pt idx="630">
                  <c:v>1724</c:v>
                </c:pt>
                <c:pt idx="631">
                  <c:v>1820</c:v>
                </c:pt>
                <c:pt idx="632">
                  <c:v>2980</c:v>
                </c:pt>
                <c:pt idx="633">
                  <c:v>3317</c:v>
                </c:pt>
                <c:pt idx="634">
                  <c:v>2493</c:v>
                </c:pt>
                <c:pt idx="635">
                  <c:v>3285</c:v>
                </c:pt>
                <c:pt idx="636">
                  <c:v>2126</c:v>
                </c:pt>
                <c:pt idx="637">
                  <c:v>1615</c:v>
                </c:pt>
                <c:pt idx="638">
                  <c:v>2140</c:v>
                </c:pt>
                <c:pt idx="639">
                  <c:v>3542</c:v>
                </c:pt>
                <c:pt idx="640">
                  <c:v>1315</c:v>
                </c:pt>
                <c:pt idx="641">
                  <c:v>1970</c:v>
                </c:pt>
                <c:pt idx="642">
                  <c:v>1554</c:v>
                </c:pt>
                <c:pt idx="643">
                  <c:v>2981</c:v>
                </c:pt>
                <c:pt idx="644">
                  <c:v>3421</c:v>
                </c:pt>
                <c:pt idx="645">
                  <c:v>2752</c:v>
                </c:pt>
                <c:pt idx="646">
                  <c:v>2653</c:v>
                </c:pt>
                <c:pt idx="647">
                  <c:v>2447</c:v>
                </c:pt>
                <c:pt idx="648">
                  <c:v>1591</c:v>
                </c:pt>
                <c:pt idx="649">
                  <c:v>3230</c:v>
                </c:pt>
                <c:pt idx="650">
                  <c:v>1994</c:v>
                </c:pt>
                <c:pt idx="651">
                  <c:v>2784</c:v>
                </c:pt>
                <c:pt idx="652">
                  <c:v>2123</c:v>
                </c:pt>
                <c:pt idx="653">
                  <c:v>2182</c:v>
                </c:pt>
                <c:pt idx="654">
                  <c:v>2428</c:v>
                </c:pt>
                <c:pt idx="655">
                  <c:v>2174</c:v>
                </c:pt>
                <c:pt idx="656">
                  <c:v>1967</c:v>
                </c:pt>
                <c:pt idx="657">
                  <c:v>3293</c:v>
                </c:pt>
                <c:pt idx="658">
                  <c:v>1752</c:v>
                </c:pt>
                <c:pt idx="659">
                  <c:v>1524</c:v>
                </c:pt>
                <c:pt idx="660">
                  <c:v>3523</c:v>
                </c:pt>
                <c:pt idx="661">
                  <c:v>2639</c:v>
                </c:pt>
                <c:pt idx="662">
                  <c:v>2327</c:v>
                </c:pt>
                <c:pt idx="663">
                  <c:v>3021</c:v>
                </c:pt>
                <c:pt idx="664">
                  <c:v>1343</c:v>
                </c:pt>
                <c:pt idx="665">
                  <c:v>3071</c:v>
                </c:pt>
                <c:pt idx="666">
                  <c:v>2721</c:v>
                </c:pt>
                <c:pt idx="667">
                  <c:v>3144</c:v>
                </c:pt>
                <c:pt idx="668">
                  <c:v>2412</c:v>
                </c:pt>
                <c:pt idx="669">
                  <c:v>2641</c:v>
                </c:pt>
                <c:pt idx="670">
                  <c:v>1606</c:v>
                </c:pt>
                <c:pt idx="671">
                  <c:v>2562</c:v>
                </c:pt>
                <c:pt idx="672">
                  <c:v>2112</c:v>
                </c:pt>
                <c:pt idx="673">
                  <c:v>1802</c:v>
                </c:pt>
                <c:pt idx="674">
                  <c:v>2427</c:v>
                </c:pt>
                <c:pt idx="675">
                  <c:v>3353</c:v>
                </c:pt>
                <c:pt idx="676">
                  <c:v>3424</c:v>
                </c:pt>
                <c:pt idx="677">
                  <c:v>2445</c:v>
                </c:pt>
                <c:pt idx="678">
                  <c:v>2814</c:v>
                </c:pt>
                <c:pt idx="679">
                  <c:v>2316</c:v>
                </c:pt>
                <c:pt idx="680">
                  <c:v>2019</c:v>
                </c:pt>
                <c:pt idx="681">
                  <c:v>2837</c:v>
                </c:pt>
                <c:pt idx="682">
                  <c:v>2443</c:v>
                </c:pt>
                <c:pt idx="683">
                  <c:v>1369</c:v>
                </c:pt>
                <c:pt idx="684">
                  <c:v>1405</c:v>
                </c:pt>
                <c:pt idx="685">
                  <c:v>1983</c:v>
                </c:pt>
                <c:pt idx="686">
                  <c:v>3545</c:v>
                </c:pt>
                <c:pt idx="687">
                  <c:v>2371</c:v>
                </c:pt>
                <c:pt idx="688">
                  <c:v>1220</c:v>
                </c:pt>
                <c:pt idx="689">
                  <c:v>1798</c:v>
                </c:pt>
                <c:pt idx="690">
                  <c:v>2197</c:v>
                </c:pt>
                <c:pt idx="691">
                  <c:v>1291</c:v>
                </c:pt>
                <c:pt idx="692">
                  <c:v>3228</c:v>
                </c:pt>
                <c:pt idx="693">
                  <c:v>2324</c:v>
                </c:pt>
                <c:pt idx="694">
                  <c:v>1210</c:v>
                </c:pt>
                <c:pt idx="695">
                  <c:v>3122</c:v>
                </c:pt>
                <c:pt idx="696">
                  <c:v>1909</c:v>
                </c:pt>
                <c:pt idx="697">
                  <c:v>2627</c:v>
                </c:pt>
                <c:pt idx="698">
                  <c:v>3449</c:v>
                </c:pt>
                <c:pt idx="699">
                  <c:v>3522</c:v>
                </c:pt>
                <c:pt idx="700">
                  <c:v>2757</c:v>
                </c:pt>
                <c:pt idx="701">
                  <c:v>1571</c:v>
                </c:pt>
                <c:pt idx="702">
                  <c:v>2506</c:v>
                </c:pt>
                <c:pt idx="703">
                  <c:v>2987</c:v>
                </c:pt>
                <c:pt idx="704">
                  <c:v>2711</c:v>
                </c:pt>
                <c:pt idx="705">
                  <c:v>1478</c:v>
                </c:pt>
                <c:pt idx="706">
                  <c:v>2438</c:v>
                </c:pt>
                <c:pt idx="707">
                  <c:v>2861</c:v>
                </c:pt>
                <c:pt idx="708">
                  <c:v>1517</c:v>
                </c:pt>
                <c:pt idx="709">
                  <c:v>1277</c:v>
                </c:pt>
                <c:pt idx="710">
                  <c:v>1256</c:v>
                </c:pt>
                <c:pt idx="711">
                  <c:v>2025</c:v>
                </c:pt>
                <c:pt idx="712">
                  <c:v>2159</c:v>
                </c:pt>
                <c:pt idx="713">
                  <c:v>3402</c:v>
                </c:pt>
                <c:pt idx="714">
                  <c:v>3412</c:v>
                </c:pt>
                <c:pt idx="715">
                  <c:v>2486</c:v>
                </c:pt>
                <c:pt idx="716">
                  <c:v>2017</c:v>
                </c:pt>
                <c:pt idx="717">
                  <c:v>1714</c:v>
                </c:pt>
                <c:pt idx="718">
                  <c:v>1496</c:v>
                </c:pt>
                <c:pt idx="719">
                  <c:v>2356</c:v>
                </c:pt>
                <c:pt idx="720">
                  <c:v>2387</c:v>
                </c:pt>
                <c:pt idx="721">
                  <c:v>2978</c:v>
                </c:pt>
                <c:pt idx="722">
                  <c:v>1970</c:v>
                </c:pt>
                <c:pt idx="723">
                  <c:v>1585</c:v>
                </c:pt>
                <c:pt idx="724">
                  <c:v>2457</c:v>
                </c:pt>
                <c:pt idx="725">
                  <c:v>3438</c:v>
                </c:pt>
                <c:pt idx="726">
                  <c:v>3235</c:v>
                </c:pt>
                <c:pt idx="727">
                  <c:v>3227</c:v>
                </c:pt>
                <c:pt idx="728">
                  <c:v>2260</c:v>
                </c:pt>
                <c:pt idx="729">
                  <c:v>2303</c:v>
                </c:pt>
                <c:pt idx="730">
                  <c:v>2855</c:v>
                </c:pt>
                <c:pt idx="731">
                  <c:v>2913</c:v>
                </c:pt>
                <c:pt idx="732">
                  <c:v>1567</c:v>
                </c:pt>
                <c:pt idx="733">
                  <c:v>2868</c:v>
                </c:pt>
                <c:pt idx="734">
                  <c:v>1643</c:v>
                </c:pt>
                <c:pt idx="735">
                  <c:v>3427</c:v>
                </c:pt>
                <c:pt idx="736">
                  <c:v>2289</c:v>
                </c:pt>
                <c:pt idx="737">
                  <c:v>1240</c:v>
                </c:pt>
                <c:pt idx="738">
                  <c:v>2731</c:v>
                </c:pt>
                <c:pt idx="739">
                  <c:v>2592</c:v>
                </c:pt>
                <c:pt idx="740">
                  <c:v>3448</c:v>
                </c:pt>
                <c:pt idx="741">
                  <c:v>3532</c:v>
                </c:pt>
                <c:pt idx="742">
                  <c:v>3437</c:v>
                </c:pt>
                <c:pt idx="743">
                  <c:v>1839</c:v>
                </c:pt>
                <c:pt idx="744">
                  <c:v>2361</c:v>
                </c:pt>
                <c:pt idx="745">
                  <c:v>1590</c:v>
                </c:pt>
                <c:pt idx="746">
                  <c:v>3183</c:v>
                </c:pt>
                <c:pt idx="747">
                  <c:v>2415</c:v>
                </c:pt>
                <c:pt idx="748">
                  <c:v>3464</c:v>
                </c:pt>
                <c:pt idx="749">
                  <c:v>2854</c:v>
                </c:pt>
                <c:pt idx="750">
                  <c:v>2647</c:v>
                </c:pt>
                <c:pt idx="751">
                  <c:v>2884</c:v>
                </c:pt>
                <c:pt idx="752">
                  <c:v>3334</c:v>
                </c:pt>
                <c:pt idx="753">
                  <c:v>1525</c:v>
                </c:pt>
                <c:pt idx="754">
                  <c:v>2578</c:v>
                </c:pt>
                <c:pt idx="755">
                  <c:v>2327</c:v>
                </c:pt>
                <c:pt idx="756">
                  <c:v>2439</c:v>
                </c:pt>
                <c:pt idx="757">
                  <c:v>1799</c:v>
                </c:pt>
                <c:pt idx="758">
                  <c:v>1218</c:v>
                </c:pt>
                <c:pt idx="759">
                  <c:v>1756</c:v>
                </c:pt>
                <c:pt idx="760">
                  <c:v>2210</c:v>
                </c:pt>
                <c:pt idx="761">
                  <c:v>2506</c:v>
                </c:pt>
                <c:pt idx="762">
                  <c:v>1903</c:v>
                </c:pt>
                <c:pt idx="763">
                  <c:v>2994</c:v>
                </c:pt>
                <c:pt idx="764">
                  <c:v>1233</c:v>
                </c:pt>
                <c:pt idx="765">
                  <c:v>1559</c:v>
                </c:pt>
                <c:pt idx="766">
                  <c:v>1325</c:v>
                </c:pt>
                <c:pt idx="767">
                  <c:v>2237</c:v>
                </c:pt>
                <c:pt idx="768">
                  <c:v>3401</c:v>
                </c:pt>
                <c:pt idx="769">
                  <c:v>1966</c:v>
                </c:pt>
                <c:pt idx="770">
                  <c:v>2318</c:v>
                </c:pt>
                <c:pt idx="771">
                  <c:v>3375</c:v>
                </c:pt>
                <c:pt idx="772">
                  <c:v>2262</c:v>
                </c:pt>
                <c:pt idx="773">
                  <c:v>1420</c:v>
                </c:pt>
                <c:pt idx="774">
                  <c:v>2845</c:v>
                </c:pt>
                <c:pt idx="775">
                  <c:v>1562</c:v>
                </c:pt>
                <c:pt idx="776">
                  <c:v>2586</c:v>
                </c:pt>
                <c:pt idx="777">
                  <c:v>1688</c:v>
                </c:pt>
                <c:pt idx="778">
                  <c:v>1892</c:v>
                </c:pt>
                <c:pt idx="779">
                  <c:v>2845</c:v>
                </c:pt>
                <c:pt idx="780">
                  <c:v>3010</c:v>
                </c:pt>
                <c:pt idx="781">
                  <c:v>3127</c:v>
                </c:pt>
                <c:pt idx="782">
                  <c:v>1919</c:v>
                </c:pt>
                <c:pt idx="783">
                  <c:v>2805</c:v>
                </c:pt>
                <c:pt idx="784">
                  <c:v>1502</c:v>
                </c:pt>
                <c:pt idx="785">
                  <c:v>2387</c:v>
                </c:pt>
                <c:pt idx="786">
                  <c:v>2246</c:v>
                </c:pt>
                <c:pt idx="787">
                  <c:v>3503</c:v>
                </c:pt>
                <c:pt idx="788">
                  <c:v>2798</c:v>
                </c:pt>
                <c:pt idx="789">
                  <c:v>1523</c:v>
                </c:pt>
                <c:pt idx="790">
                  <c:v>1218</c:v>
                </c:pt>
                <c:pt idx="791">
                  <c:v>1952</c:v>
                </c:pt>
                <c:pt idx="792">
                  <c:v>2132</c:v>
                </c:pt>
                <c:pt idx="793">
                  <c:v>1707</c:v>
                </c:pt>
                <c:pt idx="794">
                  <c:v>2709</c:v>
                </c:pt>
                <c:pt idx="795">
                  <c:v>3015</c:v>
                </c:pt>
                <c:pt idx="796">
                  <c:v>1226</c:v>
                </c:pt>
                <c:pt idx="797">
                  <c:v>1473</c:v>
                </c:pt>
                <c:pt idx="798">
                  <c:v>1430</c:v>
                </c:pt>
                <c:pt idx="799">
                  <c:v>3028</c:v>
                </c:pt>
                <c:pt idx="800">
                  <c:v>1450</c:v>
                </c:pt>
                <c:pt idx="801">
                  <c:v>2249</c:v>
                </c:pt>
                <c:pt idx="802">
                  <c:v>2063</c:v>
                </c:pt>
                <c:pt idx="803">
                  <c:v>1633</c:v>
                </c:pt>
                <c:pt idx="804">
                  <c:v>1318</c:v>
                </c:pt>
                <c:pt idx="805">
                  <c:v>1836</c:v>
                </c:pt>
                <c:pt idx="806">
                  <c:v>2160</c:v>
                </c:pt>
                <c:pt idx="807">
                  <c:v>2200</c:v>
                </c:pt>
                <c:pt idx="808">
                  <c:v>1219</c:v>
                </c:pt>
                <c:pt idx="809">
                  <c:v>1399</c:v>
                </c:pt>
                <c:pt idx="810">
                  <c:v>1599</c:v>
                </c:pt>
                <c:pt idx="811">
                  <c:v>1575</c:v>
                </c:pt>
                <c:pt idx="812">
                  <c:v>2137</c:v>
                </c:pt>
                <c:pt idx="813">
                  <c:v>2311</c:v>
                </c:pt>
                <c:pt idx="814">
                  <c:v>2302</c:v>
                </c:pt>
                <c:pt idx="815">
                  <c:v>1709</c:v>
                </c:pt>
                <c:pt idx="816">
                  <c:v>1435</c:v>
                </c:pt>
                <c:pt idx="817">
                  <c:v>3504</c:v>
                </c:pt>
                <c:pt idx="818">
                  <c:v>1236</c:v>
                </c:pt>
                <c:pt idx="819">
                  <c:v>2337</c:v>
                </c:pt>
                <c:pt idx="820">
                  <c:v>1718</c:v>
                </c:pt>
                <c:pt idx="821">
                  <c:v>1219</c:v>
                </c:pt>
                <c:pt idx="822">
                  <c:v>1968</c:v>
                </c:pt>
                <c:pt idx="823">
                  <c:v>3464</c:v>
                </c:pt>
                <c:pt idx="824">
                  <c:v>3002</c:v>
                </c:pt>
                <c:pt idx="825">
                  <c:v>1247</c:v>
                </c:pt>
                <c:pt idx="826">
                  <c:v>2577</c:v>
                </c:pt>
                <c:pt idx="827">
                  <c:v>2555</c:v>
                </c:pt>
                <c:pt idx="828">
                  <c:v>3217</c:v>
                </c:pt>
                <c:pt idx="829">
                  <c:v>2749</c:v>
                </c:pt>
                <c:pt idx="830">
                  <c:v>2281</c:v>
                </c:pt>
                <c:pt idx="831">
                  <c:v>2371</c:v>
                </c:pt>
                <c:pt idx="832">
                  <c:v>3266</c:v>
                </c:pt>
                <c:pt idx="833">
                  <c:v>1680</c:v>
                </c:pt>
                <c:pt idx="834">
                  <c:v>1585</c:v>
                </c:pt>
                <c:pt idx="835">
                  <c:v>1703</c:v>
                </c:pt>
                <c:pt idx="836">
                  <c:v>1941</c:v>
                </c:pt>
                <c:pt idx="837">
                  <c:v>2075</c:v>
                </c:pt>
                <c:pt idx="838">
                  <c:v>1630</c:v>
                </c:pt>
                <c:pt idx="839">
                  <c:v>3506</c:v>
                </c:pt>
                <c:pt idx="840">
                  <c:v>3064</c:v>
                </c:pt>
                <c:pt idx="841">
                  <c:v>2656</c:v>
                </c:pt>
                <c:pt idx="842">
                  <c:v>1315</c:v>
                </c:pt>
                <c:pt idx="843">
                  <c:v>3145</c:v>
                </c:pt>
                <c:pt idx="844">
                  <c:v>3256</c:v>
                </c:pt>
                <c:pt idx="845">
                  <c:v>1250</c:v>
                </c:pt>
                <c:pt idx="846">
                  <c:v>3555</c:v>
                </c:pt>
                <c:pt idx="847">
                  <c:v>2673</c:v>
                </c:pt>
                <c:pt idx="848">
                  <c:v>2587</c:v>
                </c:pt>
                <c:pt idx="849">
                  <c:v>2497</c:v>
                </c:pt>
                <c:pt idx="850">
                  <c:v>1706</c:v>
                </c:pt>
                <c:pt idx="851">
                  <c:v>3020</c:v>
                </c:pt>
                <c:pt idx="852">
                  <c:v>3077</c:v>
                </c:pt>
                <c:pt idx="853">
                  <c:v>2702</c:v>
                </c:pt>
                <c:pt idx="854">
                  <c:v>2806</c:v>
                </c:pt>
                <c:pt idx="855">
                  <c:v>2229</c:v>
                </c:pt>
                <c:pt idx="856">
                  <c:v>2916</c:v>
                </c:pt>
                <c:pt idx="857">
                  <c:v>1927</c:v>
                </c:pt>
                <c:pt idx="858">
                  <c:v>2186</c:v>
                </c:pt>
                <c:pt idx="859">
                  <c:v>2326</c:v>
                </c:pt>
                <c:pt idx="860">
                  <c:v>3530</c:v>
                </c:pt>
                <c:pt idx="861">
                  <c:v>2841</c:v>
                </c:pt>
                <c:pt idx="862">
                  <c:v>1817</c:v>
                </c:pt>
                <c:pt idx="863">
                  <c:v>2286</c:v>
                </c:pt>
                <c:pt idx="864">
                  <c:v>3458</c:v>
                </c:pt>
                <c:pt idx="865">
                  <c:v>2978</c:v>
                </c:pt>
                <c:pt idx="866">
                  <c:v>3326</c:v>
                </c:pt>
                <c:pt idx="867">
                  <c:v>1803</c:v>
                </c:pt>
                <c:pt idx="868">
                  <c:v>3451</c:v>
                </c:pt>
                <c:pt idx="869">
                  <c:v>3381</c:v>
                </c:pt>
                <c:pt idx="870">
                  <c:v>1340</c:v>
                </c:pt>
                <c:pt idx="871">
                  <c:v>2747</c:v>
                </c:pt>
                <c:pt idx="872">
                  <c:v>3116</c:v>
                </c:pt>
                <c:pt idx="873">
                  <c:v>3527</c:v>
                </c:pt>
                <c:pt idx="874">
                  <c:v>1264</c:v>
                </c:pt>
                <c:pt idx="875">
                  <c:v>2767</c:v>
                </c:pt>
                <c:pt idx="876">
                  <c:v>1504</c:v>
                </c:pt>
                <c:pt idx="877">
                  <c:v>2182</c:v>
                </c:pt>
                <c:pt idx="878">
                  <c:v>1687</c:v>
                </c:pt>
                <c:pt idx="879">
                  <c:v>2729</c:v>
                </c:pt>
                <c:pt idx="880">
                  <c:v>2992</c:v>
                </c:pt>
                <c:pt idx="881">
                  <c:v>2192</c:v>
                </c:pt>
                <c:pt idx="882">
                  <c:v>1747</c:v>
                </c:pt>
                <c:pt idx="883">
                  <c:v>3150</c:v>
                </c:pt>
                <c:pt idx="884">
                  <c:v>2655</c:v>
                </c:pt>
                <c:pt idx="885">
                  <c:v>1517</c:v>
                </c:pt>
                <c:pt idx="886">
                  <c:v>2586</c:v>
                </c:pt>
                <c:pt idx="887">
                  <c:v>1303</c:v>
                </c:pt>
                <c:pt idx="888">
                  <c:v>1491</c:v>
                </c:pt>
                <c:pt idx="889">
                  <c:v>1425</c:v>
                </c:pt>
                <c:pt idx="890">
                  <c:v>3150</c:v>
                </c:pt>
                <c:pt idx="891">
                  <c:v>3090</c:v>
                </c:pt>
                <c:pt idx="892">
                  <c:v>3563</c:v>
                </c:pt>
                <c:pt idx="893">
                  <c:v>2290</c:v>
                </c:pt>
                <c:pt idx="894">
                  <c:v>3062</c:v>
                </c:pt>
                <c:pt idx="895">
                  <c:v>2175</c:v>
                </c:pt>
                <c:pt idx="896">
                  <c:v>1669</c:v>
                </c:pt>
                <c:pt idx="897">
                  <c:v>2110</c:v>
                </c:pt>
                <c:pt idx="898">
                  <c:v>3376</c:v>
                </c:pt>
                <c:pt idx="899">
                  <c:v>2631</c:v>
                </c:pt>
                <c:pt idx="900">
                  <c:v>3148</c:v>
                </c:pt>
                <c:pt idx="901">
                  <c:v>1241</c:v>
                </c:pt>
                <c:pt idx="902">
                  <c:v>3111</c:v>
                </c:pt>
                <c:pt idx="903">
                  <c:v>2088</c:v>
                </c:pt>
                <c:pt idx="904">
                  <c:v>1944</c:v>
                </c:pt>
                <c:pt idx="905">
                  <c:v>2526</c:v>
                </c:pt>
                <c:pt idx="906">
                  <c:v>1576</c:v>
                </c:pt>
                <c:pt idx="907">
                  <c:v>3043</c:v>
                </c:pt>
                <c:pt idx="908">
                  <c:v>1442</c:v>
                </c:pt>
                <c:pt idx="909">
                  <c:v>2081</c:v>
                </c:pt>
                <c:pt idx="910">
                  <c:v>1418</c:v>
                </c:pt>
                <c:pt idx="911">
                  <c:v>3077</c:v>
                </c:pt>
                <c:pt idx="912">
                  <c:v>2463</c:v>
                </c:pt>
                <c:pt idx="913">
                  <c:v>2601</c:v>
                </c:pt>
                <c:pt idx="914">
                  <c:v>1993</c:v>
                </c:pt>
                <c:pt idx="915">
                  <c:v>1239</c:v>
                </c:pt>
                <c:pt idx="916">
                  <c:v>2684</c:v>
                </c:pt>
                <c:pt idx="917">
                  <c:v>2300</c:v>
                </c:pt>
                <c:pt idx="918">
                  <c:v>1558</c:v>
                </c:pt>
                <c:pt idx="919">
                  <c:v>1317</c:v>
                </c:pt>
                <c:pt idx="920">
                  <c:v>2413</c:v>
                </c:pt>
                <c:pt idx="921">
                  <c:v>1863</c:v>
                </c:pt>
                <c:pt idx="922">
                  <c:v>3496</c:v>
                </c:pt>
                <c:pt idx="923">
                  <c:v>2123</c:v>
                </c:pt>
                <c:pt idx="924">
                  <c:v>2335</c:v>
                </c:pt>
                <c:pt idx="925">
                  <c:v>2044</c:v>
                </c:pt>
                <c:pt idx="926">
                  <c:v>2717</c:v>
                </c:pt>
                <c:pt idx="927">
                  <c:v>1266</c:v>
                </c:pt>
                <c:pt idx="928">
                  <c:v>2015</c:v>
                </c:pt>
                <c:pt idx="929">
                  <c:v>2241</c:v>
                </c:pt>
                <c:pt idx="930">
                  <c:v>3157</c:v>
                </c:pt>
                <c:pt idx="931">
                  <c:v>2265</c:v>
                </c:pt>
                <c:pt idx="932">
                  <c:v>1238</c:v>
                </c:pt>
                <c:pt idx="933">
                  <c:v>1230</c:v>
                </c:pt>
                <c:pt idx="934">
                  <c:v>2373</c:v>
                </c:pt>
                <c:pt idx="935">
                  <c:v>1876</c:v>
                </c:pt>
                <c:pt idx="936">
                  <c:v>1766</c:v>
                </c:pt>
                <c:pt idx="937">
                  <c:v>1851</c:v>
                </c:pt>
                <c:pt idx="938">
                  <c:v>1359</c:v>
                </c:pt>
                <c:pt idx="939">
                  <c:v>3302</c:v>
                </c:pt>
                <c:pt idx="940">
                  <c:v>2395</c:v>
                </c:pt>
                <c:pt idx="941">
                  <c:v>1243</c:v>
                </c:pt>
                <c:pt idx="942">
                  <c:v>1752</c:v>
                </c:pt>
                <c:pt idx="943">
                  <c:v>2377</c:v>
                </c:pt>
                <c:pt idx="944">
                  <c:v>2643</c:v>
                </c:pt>
                <c:pt idx="945">
                  <c:v>3201</c:v>
                </c:pt>
                <c:pt idx="946">
                  <c:v>3112</c:v>
                </c:pt>
                <c:pt idx="947">
                  <c:v>3436</c:v>
                </c:pt>
                <c:pt idx="948">
                  <c:v>1825</c:v>
                </c:pt>
                <c:pt idx="949">
                  <c:v>1295</c:v>
                </c:pt>
                <c:pt idx="950">
                  <c:v>2196</c:v>
                </c:pt>
                <c:pt idx="951">
                  <c:v>2807</c:v>
                </c:pt>
                <c:pt idx="952">
                  <c:v>1380</c:v>
                </c:pt>
                <c:pt idx="953">
                  <c:v>1859</c:v>
                </c:pt>
                <c:pt idx="954">
                  <c:v>2762</c:v>
                </c:pt>
                <c:pt idx="955">
                  <c:v>3014</c:v>
                </c:pt>
                <c:pt idx="956">
                  <c:v>1587</c:v>
                </c:pt>
                <c:pt idx="957">
                  <c:v>1700</c:v>
                </c:pt>
                <c:pt idx="958">
                  <c:v>2558</c:v>
                </c:pt>
                <c:pt idx="959">
                  <c:v>2921</c:v>
                </c:pt>
                <c:pt idx="960">
                  <c:v>2651</c:v>
                </c:pt>
                <c:pt idx="961">
                  <c:v>2706</c:v>
                </c:pt>
                <c:pt idx="962">
                  <c:v>2901</c:v>
                </c:pt>
                <c:pt idx="963">
                  <c:v>1775</c:v>
                </c:pt>
                <c:pt idx="964">
                  <c:v>1332</c:v>
                </c:pt>
                <c:pt idx="965">
                  <c:v>3030</c:v>
                </c:pt>
                <c:pt idx="966">
                  <c:v>1330</c:v>
                </c:pt>
                <c:pt idx="967">
                  <c:v>1281</c:v>
                </c:pt>
                <c:pt idx="968">
                  <c:v>2892</c:v>
                </c:pt>
                <c:pt idx="969">
                  <c:v>1722</c:v>
                </c:pt>
                <c:pt idx="970">
                  <c:v>2768</c:v>
                </c:pt>
                <c:pt idx="971">
                  <c:v>2584</c:v>
                </c:pt>
                <c:pt idx="972">
                  <c:v>1935</c:v>
                </c:pt>
                <c:pt idx="973">
                  <c:v>1209</c:v>
                </c:pt>
                <c:pt idx="974">
                  <c:v>1887</c:v>
                </c:pt>
                <c:pt idx="975">
                  <c:v>3419</c:v>
                </c:pt>
                <c:pt idx="976">
                  <c:v>2001</c:v>
                </c:pt>
                <c:pt idx="977">
                  <c:v>1745</c:v>
                </c:pt>
                <c:pt idx="978">
                  <c:v>2468</c:v>
                </c:pt>
                <c:pt idx="979">
                  <c:v>2405</c:v>
                </c:pt>
                <c:pt idx="980">
                  <c:v>2949</c:v>
                </c:pt>
                <c:pt idx="981">
                  <c:v>1785</c:v>
                </c:pt>
                <c:pt idx="982">
                  <c:v>2143</c:v>
                </c:pt>
                <c:pt idx="983">
                  <c:v>1407</c:v>
                </c:pt>
                <c:pt idx="984">
                  <c:v>2721</c:v>
                </c:pt>
                <c:pt idx="985">
                  <c:v>1942</c:v>
                </c:pt>
                <c:pt idx="986">
                  <c:v>2875</c:v>
                </c:pt>
                <c:pt idx="987">
                  <c:v>2624</c:v>
                </c:pt>
                <c:pt idx="988">
                  <c:v>3076</c:v>
                </c:pt>
                <c:pt idx="989">
                  <c:v>2898</c:v>
                </c:pt>
                <c:pt idx="990">
                  <c:v>1217</c:v>
                </c:pt>
                <c:pt idx="991">
                  <c:v>2242</c:v>
                </c:pt>
                <c:pt idx="992">
                  <c:v>3223</c:v>
                </c:pt>
                <c:pt idx="993">
                  <c:v>1214</c:v>
                </c:pt>
                <c:pt idx="994">
                  <c:v>2981</c:v>
                </c:pt>
                <c:pt idx="995">
                  <c:v>2954</c:v>
                </c:pt>
                <c:pt idx="996">
                  <c:v>1693</c:v>
                </c:pt>
                <c:pt idx="997">
                  <c:v>2025</c:v>
                </c:pt>
                <c:pt idx="998">
                  <c:v>2705</c:v>
                </c:pt>
                <c:pt idx="999">
                  <c:v>3058</c:v>
                </c:pt>
                <c:pt idx="1000">
                  <c:v>1714</c:v>
                </c:pt>
                <c:pt idx="1001">
                  <c:v>2293</c:v>
                </c:pt>
                <c:pt idx="1002">
                  <c:v>2740</c:v>
                </c:pt>
                <c:pt idx="1003">
                  <c:v>2298</c:v>
                </c:pt>
                <c:pt idx="1004">
                  <c:v>2733</c:v>
                </c:pt>
                <c:pt idx="1005">
                  <c:v>1848</c:v>
                </c:pt>
                <c:pt idx="1006">
                  <c:v>2991</c:v>
                </c:pt>
                <c:pt idx="1007">
                  <c:v>2771</c:v>
                </c:pt>
                <c:pt idx="1008">
                  <c:v>2594</c:v>
                </c:pt>
                <c:pt idx="1009">
                  <c:v>3112</c:v>
                </c:pt>
                <c:pt idx="1010">
                  <c:v>1994</c:v>
                </c:pt>
                <c:pt idx="1011">
                  <c:v>2755</c:v>
                </c:pt>
                <c:pt idx="1012">
                  <c:v>2962</c:v>
                </c:pt>
                <c:pt idx="1013">
                  <c:v>2748</c:v>
                </c:pt>
                <c:pt idx="1014">
                  <c:v>2775</c:v>
                </c:pt>
                <c:pt idx="1015">
                  <c:v>1384</c:v>
                </c:pt>
                <c:pt idx="1016">
                  <c:v>2575</c:v>
                </c:pt>
                <c:pt idx="1017">
                  <c:v>2583</c:v>
                </c:pt>
                <c:pt idx="1018">
                  <c:v>1850</c:v>
                </c:pt>
                <c:pt idx="1019">
                  <c:v>2649</c:v>
                </c:pt>
                <c:pt idx="1020">
                  <c:v>2645</c:v>
                </c:pt>
                <c:pt idx="1021">
                  <c:v>2620</c:v>
                </c:pt>
                <c:pt idx="1022">
                  <c:v>1297</c:v>
                </c:pt>
                <c:pt idx="1023">
                  <c:v>3245</c:v>
                </c:pt>
                <c:pt idx="1024">
                  <c:v>2078</c:v>
                </c:pt>
                <c:pt idx="1025">
                  <c:v>1512</c:v>
                </c:pt>
                <c:pt idx="1026">
                  <c:v>1403</c:v>
                </c:pt>
                <c:pt idx="1027">
                  <c:v>2096</c:v>
                </c:pt>
                <c:pt idx="1028">
                  <c:v>2682</c:v>
                </c:pt>
                <c:pt idx="1029">
                  <c:v>1443</c:v>
                </c:pt>
                <c:pt idx="1030">
                  <c:v>2920</c:v>
                </c:pt>
                <c:pt idx="1031">
                  <c:v>2513</c:v>
                </c:pt>
                <c:pt idx="1032">
                  <c:v>1417</c:v>
                </c:pt>
                <c:pt idx="1033">
                  <c:v>2392</c:v>
                </c:pt>
                <c:pt idx="1034">
                  <c:v>1259</c:v>
                </c:pt>
                <c:pt idx="1035">
                  <c:v>2169</c:v>
                </c:pt>
                <c:pt idx="1036">
                  <c:v>1280</c:v>
                </c:pt>
                <c:pt idx="1037">
                  <c:v>2290</c:v>
                </c:pt>
                <c:pt idx="1038">
                  <c:v>1700</c:v>
                </c:pt>
                <c:pt idx="1039">
                  <c:v>3419</c:v>
                </c:pt>
                <c:pt idx="1040">
                  <c:v>2316</c:v>
                </c:pt>
                <c:pt idx="1041">
                  <c:v>3437</c:v>
                </c:pt>
                <c:pt idx="1042">
                  <c:v>1793</c:v>
                </c:pt>
                <c:pt idx="1043">
                  <c:v>3318</c:v>
                </c:pt>
                <c:pt idx="1044">
                  <c:v>1675</c:v>
                </c:pt>
                <c:pt idx="1045">
                  <c:v>1466</c:v>
                </c:pt>
                <c:pt idx="1046">
                  <c:v>2040</c:v>
                </c:pt>
                <c:pt idx="1047">
                  <c:v>1935</c:v>
                </c:pt>
                <c:pt idx="1048">
                  <c:v>2258</c:v>
                </c:pt>
                <c:pt idx="1049">
                  <c:v>2831</c:v>
                </c:pt>
                <c:pt idx="1050">
                  <c:v>2629</c:v>
                </c:pt>
                <c:pt idx="1051">
                  <c:v>2606</c:v>
                </c:pt>
                <c:pt idx="1052">
                  <c:v>2018</c:v>
                </c:pt>
                <c:pt idx="1053">
                  <c:v>2438</c:v>
                </c:pt>
                <c:pt idx="1054">
                  <c:v>1531</c:v>
                </c:pt>
                <c:pt idx="1055">
                  <c:v>2421</c:v>
                </c:pt>
                <c:pt idx="1056">
                  <c:v>2416</c:v>
                </c:pt>
                <c:pt idx="1057">
                  <c:v>3473</c:v>
                </c:pt>
                <c:pt idx="1058">
                  <c:v>2101</c:v>
                </c:pt>
                <c:pt idx="1059">
                  <c:v>2917</c:v>
                </c:pt>
                <c:pt idx="1060">
                  <c:v>3376</c:v>
                </c:pt>
                <c:pt idx="1061">
                  <c:v>1202</c:v>
                </c:pt>
                <c:pt idx="1062">
                  <c:v>2448</c:v>
                </c:pt>
                <c:pt idx="1063">
                  <c:v>3493</c:v>
                </c:pt>
                <c:pt idx="1064">
                  <c:v>3341</c:v>
                </c:pt>
                <c:pt idx="1065">
                  <c:v>1252</c:v>
                </c:pt>
                <c:pt idx="1066">
                  <c:v>1388</c:v>
                </c:pt>
                <c:pt idx="1067">
                  <c:v>2962</c:v>
                </c:pt>
                <c:pt idx="1068">
                  <c:v>1448</c:v>
                </c:pt>
                <c:pt idx="1069">
                  <c:v>3113</c:v>
                </c:pt>
                <c:pt idx="1070">
                  <c:v>2142</c:v>
                </c:pt>
                <c:pt idx="1071">
                  <c:v>2153</c:v>
                </c:pt>
                <c:pt idx="1072">
                  <c:v>1796</c:v>
                </c:pt>
                <c:pt idx="1073">
                  <c:v>2690</c:v>
                </c:pt>
                <c:pt idx="1074">
                  <c:v>1815</c:v>
                </c:pt>
                <c:pt idx="1075">
                  <c:v>1211</c:v>
                </c:pt>
                <c:pt idx="1076">
                  <c:v>1514</c:v>
                </c:pt>
                <c:pt idx="1077">
                  <c:v>2923</c:v>
                </c:pt>
                <c:pt idx="1078">
                  <c:v>3503</c:v>
                </c:pt>
                <c:pt idx="1079">
                  <c:v>1293</c:v>
                </c:pt>
                <c:pt idx="1080">
                  <c:v>3541</c:v>
                </c:pt>
                <c:pt idx="1081">
                  <c:v>1388</c:v>
                </c:pt>
                <c:pt idx="1082">
                  <c:v>3199</c:v>
                </c:pt>
                <c:pt idx="1083">
                  <c:v>3502</c:v>
                </c:pt>
                <c:pt idx="1084">
                  <c:v>3062</c:v>
                </c:pt>
                <c:pt idx="1085">
                  <c:v>3433</c:v>
                </c:pt>
                <c:pt idx="1086">
                  <c:v>3287</c:v>
                </c:pt>
                <c:pt idx="1087">
                  <c:v>2282</c:v>
                </c:pt>
                <c:pt idx="1088">
                  <c:v>3175</c:v>
                </c:pt>
                <c:pt idx="1089">
                  <c:v>2538</c:v>
                </c:pt>
                <c:pt idx="1090">
                  <c:v>2074</c:v>
                </c:pt>
                <c:pt idx="1091">
                  <c:v>3551</c:v>
                </c:pt>
                <c:pt idx="1092">
                  <c:v>3313</c:v>
                </c:pt>
                <c:pt idx="1093">
                  <c:v>1656</c:v>
                </c:pt>
                <c:pt idx="1094">
                  <c:v>1664</c:v>
                </c:pt>
                <c:pt idx="1095">
                  <c:v>3307</c:v>
                </c:pt>
                <c:pt idx="1096">
                  <c:v>3256</c:v>
                </c:pt>
                <c:pt idx="1097">
                  <c:v>3412</c:v>
                </c:pt>
                <c:pt idx="1098">
                  <c:v>3036</c:v>
                </c:pt>
                <c:pt idx="1099">
                  <c:v>2080</c:v>
                </c:pt>
                <c:pt idx="1100">
                  <c:v>1403</c:v>
                </c:pt>
                <c:pt idx="1101">
                  <c:v>2784</c:v>
                </c:pt>
                <c:pt idx="1102">
                  <c:v>1467</c:v>
                </c:pt>
                <c:pt idx="1103">
                  <c:v>3244</c:v>
                </c:pt>
                <c:pt idx="1104">
                  <c:v>2435</c:v>
                </c:pt>
                <c:pt idx="1105">
                  <c:v>3116</c:v>
                </c:pt>
                <c:pt idx="1106">
                  <c:v>1567</c:v>
                </c:pt>
                <c:pt idx="1107">
                  <c:v>2752</c:v>
                </c:pt>
                <c:pt idx="1108">
                  <c:v>2995</c:v>
                </c:pt>
                <c:pt idx="1109">
                  <c:v>2204</c:v>
                </c:pt>
                <c:pt idx="1110">
                  <c:v>1576</c:v>
                </c:pt>
                <c:pt idx="1111">
                  <c:v>2566</c:v>
                </c:pt>
                <c:pt idx="1112">
                  <c:v>2660</c:v>
                </c:pt>
                <c:pt idx="1113">
                  <c:v>2661</c:v>
                </c:pt>
                <c:pt idx="1114">
                  <c:v>2454</c:v>
                </c:pt>
                <c:pt idx="1115">
                  <c:v>1764</c:v>
                </c:pt>
                <c:pt idx="1116">
                  <c:v>1312</c:v>
                </c:pt>
                <c:pt idx="1117">
                  <c:v>2005</c:v>
                </c:pt>
                <c:pt idx="1118">
                  <c:v>2570</c:v>
                </c:pt>
                <c:pt idx="1119">
                  <c:v>2573</c:v>
                </c:pt>
                <c:pt idx="1120">
                  <c:v>2503</c:v>
                </c:pt>
                <c:pt idx="1121">
                  <c:v>1716</c:v>
                </c:pt>
                <c:pt idx="1122">
                  <c:v>1205</c:v>
                </c:pt>
                <c:pt idx="1123">
                  <c:v>3479</c:v>
                </c:pt>
                <c:pt idx="1124">
                  <c:v>2558</c:v>
                </c:pt>
                <c:pt idx="1125">
                  <c:v>2599</c:v>
                </c:pt>
                <c:pt idx="1126">
                  <c:v>1547</c:v>
                </c:pt>
                <c:pt idx="1127">
                  <c:v>2752</c:v>
                </c:pt>
                <c:pt idx="1128">
                  <c:v>2613</c:v>
                </c:pt>
                <c:pt idx="1129">
                  <c:v>1356</c:v>
                </c:pt>
                <c:pt idx="1130">
                  <c:v>1605</c:v>
                </c:pt>
                <c:pt idx="1131">
                  <c:v>2261</c:v>
                </c:pt>
                <c:pt idx="1132">
                  <c:v>2265</c:v>
                </c:pt>
                <c:pt idx="1133">
                  <c:v>1302</c:v>
                </c:pt>
                <c:pt idx="1134">
                  <c:v>2638</c:v>
                </c:pt>
                <c:pt idx="1135">
                  <c:v>2577</c:v>
                </c:pt>
                <c:pt idx="1136">
                  <c:v>1337</c:v>
                </c:pt>
                <c:pt idx="1137">
                  <c:v>2845</c:v>
                </c:pt>
                <c:pt idx="1138">
                  <c:v>3282</c:v>
                </c:pt>
                <c:pt idx="1139">
                  <c:v>1585</c:v>
                </c:pt>
                <c:pt idx="1140">
                  <c:v>1810</c:v>
                </c:pt>
                <c:pt idx="1141">
                  <c:v>1822</c:v>
                </c:pt>
                <c:pt idx="1142">
                  <c:v>2503</c:v>
                </c:pt>
                <c:pt idx="1143">
                  <c:v>1958</c:v>
                </c:pt>
                <c:pt idx="1144">
                  <c:v>3066</c:v>
                </c:pt>
                <c:pt idx="1145">
                  <c:v>3288</c:v>
                </c:pt>
                <c:pt idx="1146">
                  <c:v>2514</c:v>
                </c:pt>
                <c:pt idx="1147">
                  <c:v>2355</c:v>
                </c:pt>
                <c:pt idx="1148">
                  <c:v>2491</c:v>
                </c:pt>
                <c:pt idx="1149">
                  <c:v>1620</c:v>
                </c:pt>
                <c:pt idx="1150">
                  <c:v>1357</c:v>
                </c:pt>
                <c:pt idx="1151">
                  <c:v>1533</c:v>
                </c:pt>
                <c:pt idx="1152">
                  <c:v>1861</c:v>
                </c:pt>
                <c:pt idx="1153">
                  <c:v>3106</c:v>
                </c:pt>
                <c:pt idx="1154">
                  <c:v>3064</c:v>
                </c:pt>
                <c:pt idx="1155">
                  <c:v>2011</c:v>
                </c:pt>
                <c:pt idx="1156">
                  <c:v>2292</c:v>
                </c:pt>
                <c:pt idx="1157">
                  <c:v>3541</c:v>
                </c:pt>
                <c:pt idx="1158">
                  <c:v>1867</c:v>
                </c:pt>
                <c:pt idx="1159">
                  <c:v>3271</c:v>
                </c:pt>
                <c:pt idx="1160">
                  <c:v>3242</c:v>
                </c:pt>
                <c:pt idx="1161">
                  <c:v>2356</c:v>
                </c:pt>
                <c:pt idx="1162">
                  <c:v>2444</c:v>
                </c:pt>
                <c:pt idx="1163">
                  <c:v>2045</c:v>
                </c:pt>
                <c:pt idx="1164">
                  <c:v>2889</c:v>
                </c:pt>
                <c:pt idx="1165">
                  <c:v>3209</c:v>
                </c:pt>
                <c:pt idx="1166">
                  <c:v>1412</c:v>
                </c:pt>
                <c:pt idx="1167">
                  <c:v>2704</c:v>
                </c:pt>
                <c:pt idx="1168">
                  <c:v>3226</c:v>
                </c:pt>
                <c:pt idx="1169">
                  <c:v>1399</c:v>
                </c:pt>
                <c:pt idx="1170">
                  <c:v>3346</c:v>
                </c:pt>
                <c:pt idx="1171">
                  <c:v>2532</c:v>
                </c:pt>
                <c:pt idx="1172">
                  <c:v>2291</c:v>
                </c:pt>
                <c:pt idx="1173">
                  <c:v>2012</c:v>
                </c:pt>
                <c:pt idx="1174">
                  <c:v>1718</c:v>
                </c:pt>
                <c:pt idx="1175">
                  <c:v>2769</c:v>
                </c:pt>
                <c:pt idx="1176">
                  <c:v>3030</c:v>
                </c:pt>
                <c:pt idx="1177">
                  <c:v>3389</c:v>
                </c:pt>
                <c:pt idx="1178">
                  <c:v>3532</c:v>
                </c:pt>
                <c:pt idx="1179">
                  <c:v>2122</c:v>
                </c:pt>
                <c:pt idx="1180">
                  <c:v>1887</c:v>
                </c:pt>
                <c:pt idx="1181">
                  <c:v>1600</c:v>
                </c:pt>
                <c:pt idx="1182">
                  <c:v>2887</c:v>
                </c:pt>
                <c:pt idx="1183">
                  <c:v>2363</c:v>
                </c:pt>
                <c:pt idx="1184">
                  <c:v>2985</c:v>
                </c:pt>
                <c:pt idx="1185">
                  <c:v>2991</c:v>
                </c:pt>
                <c:pt idx="1186">
                  <c:v>3264</c:v>
                </c:pt>
                <c:pt idx="1187">
                  <c:v>1908</c:v>
                </c:pt>
                <c:pt idx="1188">
                  <c:v>2793</c:v>
                </c:pt>
                <c:pt idx="1189">
                  <c:v>2229</c:v>
                </c:pt>
                <c:pt idx="1190">
                  <c:v>2644</c:v>
                </c:pt>
                <c:pt idx="1191">
                  <c:v>3255</c:v>
                </c:pt>
                <c:pt idx="1192">
                  <c:v>3005</c:v>
                </c:pt>
                <c:pt idx="1193">
                  <c:v>3455</c:v>
                </c:pt>
                <c:pt idx="1194">
                  <c:v>2089</c:v>
                </c:pt>
                <c:pt idx="1195">
                  <c:v>1630</c:v>
                </c:pt>
                <c:pt idx="1196">
                  <c:v>2612</c:v>
                </c:pt>
                <c:pt idx="1197">
                  <c:v>1554</c:v>
                </c:pt>
                <c:pt idx="1198">
                  <c:v>2126</c:v>
                </c:pt>
                <c:pt idx="1199">
                  <c:v>1998</c:v>
                </c:pt>
                <c:pt idx="1200">
                  <c:v>2285</c:v>
                </c:pt>
                <c:pt idx="1201">
                  <c:v>1816</c:v>
                </c:pt>
                <c:pt idx="1202">
                  <c:v>2504</c:v>
                </c:pt>
                <c:pt idx="1203">
                  <c:v>2100</c:v>
                </c:pt>
                <c:pt idx="1204">
                  <c:v>2774</c:v>
                </c:pt>
                <c:pt idx="1205">
                  <c:v>2799</c:v>
                </c:pt>
                <c:pt idx="1206">
                  <c:v>2285</c:v>
                </c:pt>
                <c:pt idx="1207">
                  <c:v>2397</c:v>
                </c:pt>
                <c:pt idx="1208">
                  <c:v>2083</c:v>
                </c:pt>
                <c:pt idx="1209">
                  <c:v>3557</c:v>
                </c:pt>
                <c:pt idx="1210">
                  <c:v>3060</c:v>
                </c:pt>
                <c:pt idx="1211">
                  <c:v>2310</c:v>
                </c:pt>
                <c:pt idx="1212">
                  <c:v>3539</c:v>
                </c:pt>
                <c:pt idx="1213">
                  <c:v>3010</c:v>
                </c:pt>
                <c:pt idx="1214">
                  <c:v>2877</c:v>
                </c:pt>
                <c:pt idx="1215">
                  <c:v>3073</c:v>
                </c:pt>
                <c:pt idx="1216">
                  <c:v>2982</c:v>
                </c:pt>
                <c:pt idx="1217">
                  <c:v>1234</c:v>
                </c:pt>
                <c:pt idx="1218">
                  <c:v>3250</c:v>
                </c:pt>
                <c:pt idx="1219">
                  <c:v>3243</c:v>
                </c:pt>
                <c:pt idx="1220">
                  <c:v>3369</c:v>
                </c:pt>
                <c:pt idx="1221">
                  <c:v>1772</c:v>
                </c:pt>
                <c:pt idx="1222">
                  <c:v>3478</c:v>
                </c:pt>
                <c:pt idx="1223">
                  <c:v>1996</c:v>
                </c:pt>
                <c:pt idx="1224">
                  <c:v>2379</c:v>
                </c:pt>
                <c:pt idx="1225">
                  <c:v>2725</c:v>
                </c:pt>
                <c:pt idx="1226">
                  <c:v>2868</c:v>
                </c:pt>
                <c:pt idx="1227">
                  <c:v>1400</c:v>
                </c:pt>
                <c:pt idx="1228">
                  <c:v>1643</c:v>
                </c:pt>
                <c:pt idx="1229">
                  <c:v>1372</c:v>
                </c:pt>
                <c:pt idx="1230">
                  <c:v>3239</c:v>
                </c:pt>
                <c:pt idx="1231">
                  <c:v>2825</c:v>
                </c:pt>
                <c:pt idx="1232">
                  <c:v>2744</c:v>
                </c:pt>
                <c:pt idx="1233">
                  <c:v>2008</c:v>
                </c:pt>
                <c:pt idx="1234">
                  <c:v>2918</c:v>
                </c:pt>
                <c:pt idx="1235">
                  <c:v>1775</c:v>
                </c:pt>
                <c:pt idx="1236">
                  <c:v>3189</c:v>
                </c:pt>
                <c:pt idx="1237">
                  <c:v>2783</c:v>
                </c:pt>
                <c:pt idx="1238">
                  <c:v>3442</c:v>
                </c:pt>
                <c:pt idx="1239">
                  <c:v>3484</c:v>
                </c:pt>
                <c:pt idx="1240">
                  <c:v>3356</c:v>
                </c:pt>
                <c:pt idx="1241">
                  <c:v>2604</c:v>
                </c:pt>
                <c:pt idx="1242">
                  <c:v>1288</c:v>
                </c:pt>
                <c:pt idx="1243">
                  <c:v>2135</c:v>
                </c:pt>
                <c:pt idx="1244">
                  <c:v>3114</c:v>
                </c:pt>
                <c:pt idx="1245">
                  <c:v>1766</c:v>
                </c:pt>
                <c:pt idx="1246">
                  <c:v>2657</c:v>
                </c:pt>
                <c:pt idx="1247">
                  <c:v>1403</c:v>
                </c:pt>
                <c:pt idx="1248">
                  <c:v>2589</c:v>
                </c:pt>
                <c:pt idx="1249">
                  <c:v>1660</c:v>
                </c:pt>
                <c:pt idx="1250">
                  <c:v>3432</c:v>
                </c:pt>
                <c:pt idx="1251">
                  <c:v>2873</c:v>
                </c:pt>
                <c:pt idx="1252">
                  <c:v>3391</c:v>
                </c:pt>
                <c:pt idx="1253">
                  <c:v>1908</c:v>
                </c:pt>
                <c:pt idx="1254">
                  <c:v>2732</c:v>
                </c:pt>
                <c:pt idx="1255">
                  <c:v>1453</c:v>
                </c:pt>
                <c:pt idx="1256">
                  <c:v>1770</c:v>
                </c:pt>
                <c:pt idx="1257">
                  <c:v>1768</c:v>
                </c:pt>
                <c:pt idx="1258">
                  <c:v>1774</c:v>
                </c:pt>
                <c:pt idx="1259">
                  <c:v>1424</c:v>
                </c:pt>
                <c:pt idx="1260">
                  <c:v>1912</c:v>
                </c:pt>
                <c:pt idx="1261">
                  <c:v>1994</c:v>
                </c:pt>
                <c:pt idx="1262">
                  <c:v>1430</c:v>
                </c:pt>
                <c:pt idx="1263">
                  <c:v>3355</c:v>
                </c:pt>
                <c:pt idx="1264">
                  <c:v>2099</c:v>
                </c:pt>
                <c:pt idx="1265">
                  <c:v>1649</c:v>
                </c:pt>
                <c:pt idx="1266">
                  <c:v>2406</c:v>
                </c:pt>
                <c:pt idx="1267">
                  <c:v>2885</c:v>
                </c:pt>
                <c:pt idx="1268">
                  <c:v>1997</c:v>
                </c:pt>
                <c:pt idx="1269">
                  <c:v>2981</c:v>
                </c:pt>
                <c:pt idx="1270">
                  <c:v>3049</c:v>
                </c:pt>
                <c:pt idx="1271">
                  <c:v>3237</c:v>
                </c:pt>
                <c:pt idx="1272">
                  <c:v>3190</c:v>
                </c:pt>
                <c:pt idx="1273">
                  <c:v>1973</c:v>
                </c:pt>
                <c:pt idx="1274">
                  <c:v>3275</c:v>
                </c:pt>
                <c:pt idx="1275">
                  <c:v>2530</c:v>
                </c:pt>
                <c:pt idx="1276">
                  <c:v>1821</c:v>
                </c:pt>
                <c:pt idx="1277">
                  <c:v>2067</c:v>
                </c:pt>
                <c:pt idx="1278">
                  <c:v>1476</c:v>
                </c:pt>
                <c:pt idx="1279">
                  <c:v>3328</c:v>
                </c:pt>
                <c:pt idx="1280">
                  <c:v>2945</c:v>
                </c:pt>
                <c:pt idx="1281">
                  <c:v>1347</c:v>
                </c:pt>
                <c:pt idx="1282">
                  <c:v>3284</c:v>
                </c:pt>
                <c:pt idx="1283">
                  <c:v>3326</c:v>
                </c:pt>
                <c:pt idx="1284">
                  <c:v>2173</c:v>
                </c:pt>
                <c:pt idx="1285">
                  <c:v>1253</c:v>
                </c:pt>
                <c:pt idx="1286">
                  <c:v>2503</c:v>
                </c:pt>
                <c:pt idx="1287">
                  <c:v>1348</c:v>
                </c:pt>
                <c:pt idx="1288">
                  <c:v>2962</c:v>
                </c:pt>
                <c:pt idx="1289">
                  <c:v>1388</c:v>
                </c:pt>
                <c:pt idx="1290">
                  <c:v>1977</c:v>
                </c:pt>
                <c:pt idx="1291">
                  <c:v>2399</c:v>
                </c:pt>
                <c:pt idx="1292">
                  <c:v>1204</c:v>
                </c:pt>
                <c:pt idx="1293">
                  <c:v>2785</c:v>
                </c:pt>
                <c:pt idx="1294">
                  <c:v>2323</c:v>
                </c:pt>
                <c:pt idx="1295">
                  <c:v>2045</c:v>
                </c:pt>
                <c:pt idx="1296">
                  <c:v>1688</c:v>
                </c:pt>
                <c:pt idx="1297">
                  <c:v>2382</c:v>
                </c:pt>
                <c:pt idx="1298">
                  <c:v>2464</c:v>
                </c:pt>
                <c:pt idx="1299">
                  <c:v>2175</c:v>
                </c:pt>
                <c:pt idx="1300">
                  <c:v>2541</c:v>
                </c:pt>
                <c:pt idx="1301">
                  <c:v>1766</c:v>
                </c:pt>
                <c:pt idx="1302">
                  <c:v>3132</c:v>
                </c:pt>
                <c:pt idx="1303">
                  <c:v>1887</c:v>
                </c:pt>
                <c:pt idx="1304">
                  <c:v>2536</c:v>
                </c:pt>
                <c:pt idx="1305">
                  <c:v>2407</c:v>
                </c:pt>
                <c:pt idx="1306">
                  <c:v>1281</c:v>
                </c:pt>
                <c:pt idx="1307">
                  <c:v>3039</c:v>
                </c:pt>
                <c:pt idx="1308">
                  <c:v>3238</c:v>
                </c:pt>
                <c:pt idx="1309">
                  <c:v>2150</c:v>
                </c:pt>
                <c:pt idx="1310">
                  <c:v>2549</c:v>
                </c:pt>
                <c:pt idx="1311">
                  <c:v>1385</c:v>
                </c:pt>
                <c:pt idx="1312">
                  <c:v>1779</c:v>
                </c:pt>
                <c:pt idx="1313">
                  <c:v>1389</c:v>
                </c:pt>
                <c:pt idx="1314">
                  <c:v>3358</c:v>
                </c:pt>
                <c:pt idx="1315">
                  <c:v>3046</c:v>
                </c:pt>
                <c:pt idx="1316">
                  <c:v>2287</c:v>
                </c:pt>
                <c:pt idx="1317">
                  <c:v>3191</c:v>
                </c:pt>
                <c:pt idx="1318">
                  <c:v>3094</c:v>
                </c:pt>
                <c:pt idx="1319">
                  <c:v>3023</c:v>
                </c:pt>
                <c:pt idx="1320">
                  <c:v>3420</c:v>
                </c:pt>
                <c:pt idx="1321">
                  <c:v>3286</c:v>
                </c:pt>
                <c:pt idx="1322">
                  <c:v>1860</c:v>
                </c:pt>
                <c:pt idx="1323">
                  <c:v>2939</c:v>
                </c:pt>
                <c:pt idx="1324">
                  <c:v>2836</c:v>
                </c:pt>
                <c:pt idx="1325">
                  <c:v>2171</c:v>
                </c:pt>
                <c:pt idx="1326">
                  <c:v>2544</c:v>
                </c:pt>
                <c:pt idx="1327">
                  <c:v>2642</c:v>
                </c:pt>
                <c:pt idx="1328">
                  <c:v>3512</c:v>
                </c:pt>
                <c:pt idx="1329">
                  <c:v>2971</c:v>
                </c:pt>
                <c:pt idx="1330">
                  <c:v>3255</c:v>
                </c:pt>
                <c:pt idx="1331">
                  <c:v>3145</c:v>
                </c:pt>
                <c:pt idx="1332">
                  <c:v>1921</c:v>
                </c:pt>
                <c:pt idx="1333">
                  <c:v>2481</c:v>
                </c:pt>
                <c:pt idx="1334">
                  <c:v>1279</c:v>
                </c:pt>
                <c:pt idx="1335">
                  <c:v>1383</c:v>
                </c:pt>
                <c:pt idx="1336">
                  <c:v>2248</c:v>
                </c:pt>
                <c:pt idx="1337">
                  <c:v>2891</c:v>
                </c:pt>
                <c:pt idx="1338">
                  <c:v>1928</c:v>
                </c:pt>
                <c:pt idx="1339">
                  <c:v>1306</c:v>
                </c:pt>
                <c:pt idx="1340">
                  <c:v>3445</c:v>
                </c:pt>
                <c:pt idx="1341">
                  <c:v>3351</c:v>
                </c:pt>
                <c:pt idx="1342">
                  <c:v>3310</c:v>
                </c:pt>
                <c:pt idx="1343">
                  <c:v>1887</c:v>
                </c:pt>
                <c:pt idx="1344">
                  <c:v>1650</c:v>
                </c:pt>
                <c:pt idx="1345">
                  <c:v>3190</c:v>
                </c:pt>
                <c:pt idx="1346">
                  <c:v>2215</c:v>
                </c:pt>
                <c:pt idx="1347">
                  <c:v>3350</c:v>
                </c:pt>
                <c:pt idx="1348">
                  <c:v>1295</c:v>
                </c:pt>
                <c:pt idx="1349">
                  <c:v>2845</c:v>
                </c:pt>
                <c:pt idx="1350">
                  <c:v>2312</c:v>
                </c:pt>
                <c:pt idx="1351">
                  <c:v>2440</c:v>
                </c:pt>
                <c:pt idx="1352">
                  <c:v>1382</c:v>
                </c:pt>
                <c:pt idx="1353">
                  <c:v>1958</c:v>
                </c:pt>
                <c:pt idx="1354">
                  <c:v>2042</c:v>
                </c:pt>
                <c:pt idx="1355">
                  <c:v>3376</c:v>
                </c:pt>
                <c:pt idx="1356">
                  <c:v>2046</c:v>
                </c:pt>
                <c:pt idx="1357">
                  <c:v>1927</c:v>
                </c:pt>
                <c:pt idx="1358">
                  <c:v>1576</c:v>
                </c:pt>
                <c:pt idx="1359">
                  <c:v>2197</c:v>
                </c:pt>
                <c:pt idx="1360">
                  <c:v>2139</c:v>
                </c:pt>
                <c:pt idx="1361">
                  <c:v>3043</c:v>
                </c:pt>
                <c:pt idx="1362">
                  <c:v>2343</c:v>
                </c:pt>
                <c:pt idx="1363">
                  <c:v>2064</c:v>
                </c:pt>
                <c:pt idx="1364">
                  <c:v>1837</c:v>
                </c:pt>
                <c:pt idx="1365">
                  <c:v>2405</c:v>
                </c:pt>
                <c:pt idx="1366">
                  <c:v>1768</c:v>
                </c:pt>
                <c:pt idx="1367">
                  <c:v>3174</c:v>
                </c:pt>
                <c:pt idx="1368">
                  <c:v>3542</c:v>
                </c:pt>
                <c:pt idx="1369">
                  <c:v>1768</c:v>
                </c:pt>
                <c:pt idx="1370">
                  <c:v>2984</c:v>
                </c:pt>
                <c:pt idx="1371">
                  <c:v>1369</c:v>
                </c:pt>
                <c:pt idx="1372">
                  <c:v>2839</c:v>
                </c:pt>
                <c:pt idx="1373">
                  <c:v>1246</c:v>
                </c:pt>
                <c:pt idx="1374">
                  <c:v>2563</c:v>
                </c:pt>
                <c:pt idx="1375">
                  <c:v>1400</c:v>
                </c:pt>
                <c:pt idx="1376">
                  <c:v>2630</c:v>
                </c:pt>
                <c:pt idx="1377">
                  <c:v>3365</c:v>
                </c:pt>
                <c:pt idx="1378">
                  <c:v>2094</c:v>
                </c:pt>
                <c:pt idx="1379">
                  <c:v>3468</c:v>
                </c:pt>
                <c:pt idx="1380">
                  <c:v>1451</c:v>
                </c:pt>
                <c:pt idx="1381">
                  <c:v>3221</c:v>
                </c:pt>
                <c:pt idx="1382">
                  <c:v>2700</c:v>
                </c:pt>
                <c:pt idx="1383">
                  <c:v>2464</c:v>
                </c:pt>
                <c:pt idx="1384">
                  <c:v>2808</c:v>
                </c:pt>
                <c:pt idx="1385">
                  <c:v>2348</c:v>
                </c:pt>
                <c:pt idx="1386">
                  <c:v>3543</c:v>
                </c:pt>
                <c:pt idx="1387">
                  <c:v>1698</c:v>
                </c:pt>
                <c:pt idx="1388">
                  <c:v>1224</c:v>
                </c:pt>
                <c:pt idx="1389">
                  <c:v>2784</c:v>
                </c:pt>
                <c:pt idx="1390">
                  <c:v>3466</c:v>
                </c:pt>
                <c:pt idx="1391">
                  <c:v>1469</c:v>
                </c:pt>
                <c:pt idx="1392">
                  <c:v>2785</c:v>
                </c:pt>
                <c:pt idx="1393">
                  <c:v>2787</c:v>
                </c:pt>
                <c:pt idx="1394">
                  <c:v>2119</c:v>
                </c:pt>
                <c:pt idx="1395">
                  <c:v>3405</c:v>
                </c:pt>
                <c:pt idx="1396">
                  <c:v>1409</c:v>
                </c:pt>
                <c:pt idx="1397">
                  <c:v>2760</c:v>
                </c:pt>
                <c:pt idx="1398">
                  <c:v>2079</c:v>
                </c:pt>
                <c:pt idx="1399">
                  <c:v>2301</c:v>
                </c:pt>
                <c:pt idx="1400">
                  <c:v>2511</c:v>
                </c:pt>
                <c:pt idx="1401">
                  <c:v>3051</c:v>
                </c:pt>
                <c:pt idx="1402">
                  <c:v>3179</c:v>
                </c:pt>
                <c:pt idx="1403">
                  <c:v>3465</c:v>
                </c:pt>
                <c:pt idx="1404">
                  <c:v>2926</c:v>
                </c:pt>
                <c:pt idx="1405">
                  <c:v>2616</c:v>
                </c:pt>
                <c:pt idx="1406">
                  <c:v>3457</c:v>
                </c:pt>
                <c:pt idx="1407">
                  <c:v>1615</c:v>
                </c:pt>
                <c:pt idx="1408">
                  <c:v>3537</c:v>
                </c:pt>
                <c:pt idx="1409">
                  <c:v>1391</c:v>
                </c:pt>
                <c:pt idx="1410">
                  <c:v>3008</c:v>
                </c:pt>
                <c:pt idx="1411">
                  <c:v>1932</c:v>
                </c:pt>
                <c:pt idx="1412">
                  <c:v>2484</c:v>
                </c:pt>
                <c:pt idx="1413">
                  <c:v>2427</c:v>
                </c:pt>
                <c:pt idx="1414">
                  <c:v>2441</c:v>
                </c:pt>
                <c:pt idx="1415">
                  <c:v>1273</c:v>
                </c:pt>
                <c:pt idx="1416">
                  <c:v>2951</c:v>
                </c:pt>
                <c:pt idx="1417">
                  <c:v>2162</c:v>
                </c:pt>
                <c:pt idx="1418">
                  <c:v>3530</c:v>
                </c:pt>
                <c:pt idx="1419">
                  <c:v>2992</c:v>
                </c:pt>
                <c:pt idx="1420">
                  <c:v>1427</c:v>
                </c:pt>
                <c:pt idx="1421">
                  <c:v>1301</c:v>
                </c:pt>
                <c:pt idx="1422">
                  <c:v>1304</c:v>
                </c:pt>
                <c:pt idx="1423">
                  <c:v>3327</c:v>
                </c:pt>
                <c:pt idx="1424">
                  <c:v>1322</c:v>
                </c:pt>
                <c:pt idx="1425">
                  <c:v>1637</c:v>
                </c:pt>
                <c:pt idx="1426">
                  <c:v>3519</c:v>
                </c:pt>
                <c:pt idx="1427">
                  <c:v>2304</c:v>
                </c:pt>
                <c:pt idx="1428">
                  <c:v>2555</c:v>
                </c:pt>
                <c:pt idx="1429">
                  <c:v>2903</c:v>
                </c:pt>
                <c:pt idx="1430">
                  <c:v>3102</c:v>
                </c:pt>
                <c:pt idx="1431">
                  <c:v>1281</c:v>
                </c:pt>
                <c:pt idx="1432">
                  <c:v>3171</c:v>
                </c:pt>
                <c:pt idx="1433">
                  <c:v>3424</c:v>
                </c:pt>
                <c:pt idx="1434">
                  <c:v>2631</c:v>
                </c:pt>
                <c:pt idx="1435">
                  <c:v>2960</c:v>
                </c:pt>
                <c:pt idx="1436">
                  <c:v>3404</c:v>
                </c:pt>
                <c:pt idx="1437">
                  <c:v>1895</c:v>
                </c:pt>
                <c:pt idx="1438">
                  <c:v>2221</c:v>
                </c:pt>
                <c:pt idx="1439">
                  <c:v>1504</c:v>
                </c:pt>
                <c:pt idx="1440">
                  <c:v>3197</c:v>
                </c:pt>
                <c:pt idx="1441">
                  <c:v>3294</c:v>
                </c:pt>
                <c:pt idx="1442">
                  <c:v>1994</c:v>
                </c:pt>
                <c:pt idx="1443">
                  <c:v>1829</c:v>
                </c:pt>
                <c:pt idx="1444">
                  <c:v>1668</c:v>
                </c:pt>
                <c:pt idx="1445">
                  <c:v>2999</c:v>
                </c:pt>
                <c:pt idx="1446">
                  <c:v>3258</c:v>
                </c:pt>
                <c:pt idx="1447">
                  <c:v>2548</c:v>
                </c:pt>
                <c:pt idx="1448">
                  <c:v>2559</c:v>
                </c:pt>
                <c:pt idx="1449">
                  <c:v>1257</c:v>
                </c:pt>
                <c:pt idx="1450">
                  <c:v>1212</c:v>
                </c:pt>
                <c:pt idx="1451">
                  <c:v>3068</c:v>
                </c:pt>
                <c:pt idx="1452">
                  <c:v>2352</c:v>
                </c:pt>
                <c:pt idx="1453">
                  <c:v>1790</c:v>
                </c:pt>
                <c:pt idx="1454">
                  <c:v>2699</c:v>
                </c:pt>
                <c:pt idx="1455">
                  <c:v>3139</c:v>
                </c:pt>
                <c:pt idx="1456">
                  <c:v>1583</c:v>
                </c:pt>
                <c:pt idx="1457">
                  <c:v>2270</c:v>
                </c:pt>
                <c:pt idx="1458">
                  <c:v>2100</c:v>
                </c:pt>
                <c:pt idx="1459">
                  <c:v>1361</c:v>
                </c:pt>
                <c:pt idx="1460">
                  <c:v>1819</c:v>
                </c:pt>
                <c:pt idx="1461">
                  <c:v>1992</c:v>
                </c:pt>
                <c:pt idx="1462">
                  <c:v>3516</c:v>
                </c:pt>
                <c:pt idx="1463">
                  <c:v>1998</c:v>
                </c:pt>
                <c:pt idx="1464">
                  <c:v>1989</c:v>
                </c:pt>
                <c:pt idx="1465">
                  <c:v>2856</c:v>
                </c:pt>
                <c:pt idx="1466">
                  <c:v>2861</c:v>
                </c:pt>
                <c:pt idx="1467">
                  <c:v>1429</c:v>
                </c:pt>
                <c:pt idx="1468">
                  <c:v>2725</c:v>
                </c:pt>
                <c:pt idx="1469">
                  <c:v>3149</c:v>
                </c:pt>
                <c:pt idx="1470">
                  <c:v>1776</c:v>
                </c:pt>
                <c:pt idx="1471">
                  <c:v>3121</c:v>
                </c:pt>
                <c:pt idx="1472">
                  <c:v>1796</c:v>
                </c:pt>
                <c:pt idx="1473">
                  <c:v>1274</c:v>
                </c:pt>
                <c:pt idx="1474">
                  <c:v>1338</c:v>
                </c:pt>
                <c:pt idx="1475">
                  <c:v>2628</c:v>
                </c:pt>
                <c:pt idx="1476">
                  <c:v>1787</c:v>
                </c:pt>
                <c:pt idx="1477">
                  <c:v>2065</c:v>
                </c:pt>
                <c:pt idx="1478">
                  <c:v>1948</c:v>
                </c:pt>
                <c:pt idx="1479">
                  <c:v>1870</c:v>
                </c:pt>
                <c:pt idx="1480">
                  <c:v>1420</c:v>
                </c:pt>
                <c:pt idx="1481">
                  <c:v>2084</c:v>
                </c:pt>
                <c:pt idx="1482">
                  <c:v>1971</c:v>
                </c:pt>
                <c:pt idx="1483">
                  <c:v>1886</c:v>
                </c:pt>
                <c:pt idx="1484">
                  <c:v>2107</c:v>
                </c:pt>
                <c:pt idx="1485">
                  <c:v>1397</c:v>
                </c:pt>
                <c:pt idx="1486">
                  <c:v>1723</c:v>
                </c:pt>
                <c:pt idx="1487">
                  <c:v>1671</c:v>
                </c:pt>
                <c:pt idx="1488">
                  <c:v>1851</c:v>
                </c:pt>
                <c:pt idx="1489">
                  <c:v>1808</c:v>
                </c:pt>
                <c:pt idx="1490">
                  <c:v>3058</c:v>
                </c:pt>
                <c:pt idx="1491">
                  <c:v>2161</c:v>
                </c:pt>
                <c:pt idx="1492">
                  <c:v>1950</c:v>
                </c:pt>
                <c:pt idx="1493">
                  <c:v>2146</c:v>
                </c:pt>
                <c:pt idx="1494">
                  <c:v>1445</c:v>
                </c:pt>
                <c:pt idx="1495">
                  <c:v>1929</c:v>
                </c:pt>
                <c:pt idx="1496">
                  <c:v>2930</c:v>
                </c:pt>
                <c:pt idx="1497">
                  <c:v>1352</c:v>
                </c:pt>
                <c:pt idx="1498">
                  <c:v>3421</c:v>
                </c:pt>
                <c:pt idx="1499">
                  <c:v>2188</c:v>
                </c:pt>
                <c:pt idx="1500">
                  <c:v>1421</c:v>
                </c:pt>
                <c:pt idx="1501">
                  <c:v>2386</c:v>
                </c:pt>
                <c:pt idx="1502">
                  <c:v>1451</c:v>
                </c:pt>
                <c:pt idx="1503">
                  <c:v>3160</c:v>
                </c:pt>
                <c:pt idx="1504">
                  <c:v>1667</c:v>
                </c:pt>
                <c:pt idx="1505">
                  <c:v>2743</c:v>
                </c:pt>
                <c:pt idx="1506">
                  <c:v>1356</c:v>
                </c:pt>
                <c:pt idx="1507">
                  <c:v>1631</c:v>
                </c:pt>
                <c:pt idx="1508">
                  <c:v>2926</c:v>
                </c:pt>
                <c:pt idx="1509">
                  <c:v>1822</c:v>
                </c:pt>
                <c:pt idx="1510">
                  <c:v>1701</c:v>
                </c:pt>
                <c:pt idx="1511">
                  <c:v>3159</c:v>
                </c:pt>
                <c:pt idx="1512">
                  <c:v>1941</c:v>
                </c:pt>
                <c:pt idx="1513">
                  <c:v>2409</c:v>
                </c:pt>
                <c:pt idx="1514">
                  <c:v>2853</c:v>
                </c:pt>
                <c:pt idx="1515">
                  <c:v>3522</c:v>
                </c:pt>
                <c:pt idx="1516">
                  <c:v>1886</c:v>
                </c:pt>
                <c:pt idx="1517">
                  <c:v>2005</c:v>
                </c:pt>
                <c:pt idx="1518">
                  <c:v>2046</c:v>
                </c:pt>
                <c:pt idx="1519">
                  <c:v>2674</c:v>
                </c:pt>
                <c:pt idx="1520">
                  <c:v>1983</c:v>
                </c:pt>
                <c:pt idx="1521">
                  <c:v>1998</c:v>
                </c:pt>
                <c:pt idx="1522">
                  <c:v>2379</c:v>
                </c:pt>
                <c:pt idx="1523">
                  <c:v>3106</c:v>
                </c:pt>
                <c:pt idx="1524">
                  <c:v>3543</c:v>
                </c:pt>
                <c:pt idx="1525">
                  <c:v>3106</c:v>
                </c:pt>
                <c:pt idx="1526">
                  <c:v>1845</c:v>
                </c:pt>
                <c:pt idx="1527">
                  <c:v>2870</c:v>
                </c:pt>
                <c:pt idx="1528">
                  <c:v>2853</c:v>
                </c:pt>
                <c:pt idx="1529">
                  <c:v>1258</c:v>
                </c:pt>
                <c:pt idx="1530">
                  <c:v>1422</c:v>
                </c:pt>
                <c:pt idx="1531">
                  <c:v>2914</c:v>
                </c:pt>
                <c:pt idx="1532">
                  <c:v>3450</c:v>
                </c:pt>
                <c:pt idx="1533">
                  <c:v>3042</c:v>
                </c:pt>
                <c:pt idx="1534">
                  <c:v>2485</c:v>
                </c:pt>
                <c:pt idx="1535">
                  <c:v>2806</c:v>
                </c:pt>
                <c:pt idx="1536">
                  <c:v>2237</c:v>
                </c:pt>
                <c:pt idx="1537">
                  <c:v>2466</c:v>
                </c:pt>
                <c:pt idx="1538">
                  <c:v>3419</c:v>
                </c:pt>
                <c:pt idx="1539">
                  <c:v>1429</c:v>
                </c:pt>
                <c:pt idx="1540">
                  <c:v>1749</c:v>
                </c:pt>
                <c:pt idx="1541">
                  <c:v>2052</c:v>
                </c:pt>
                <c:pt idx="1542">
                  <c:v>3095</c:v>
                </c:pt>
                <c:pt idx="1543">
                  <c:v>3403</c:v>
                </c:pt>
                <c:pt idx="1544">
                  <c:v>3228</c:v>
                </c:pt>
                <c:pt idx="1545">
                  <c:v>2514</c:v>
                </c:pt>
                <c:pt idx="1546">
                  <c:v>1640</c:v>
                </c:pt>
                <c:pt idx="1547">
                  <c:v>2451</c:v>
                </c:pt>
                <c:pt idx="1548">
                  <c:v>3321</c:v>
                </c:pt>
                <c:pt idx="1549">
                  <c:v>3013</c:v>
                </c:pt>
                <c:pt idx="1550">
                  <c:v>1671</c:v>
                </c:pt>
                <c:pt idx="1551">
                  <c:v>3021</c:v>
                </c:pt>
                <c:pt idx="1552">
                  <c:v>2953</c:v>
                </c:pt>
                <c:pt idx="1553">
                  <c:v>3564</c:v>
                </c:pt>
                <c:pt idx="1554">
                  <c:v>1522</c:v>
                </c:pt>
                <c:pt idx="1555">
                  <c:v>2773</c:v>
                </c:pt>
                <c:pt idx="1556">
                  <c:v>2123</c:v>
                </c:pt>
                <c:pt idx="1557">
                  <c:v>2006</c:v>
                </c:pt>
                <c:pt idx="1558">
                  <c:v>3511</c:v>
                </c:pt>
                <c:pt idx="1559">
                  <c:v>2968</c:v>
                </c:pt>
                <c:pt idx="1560">
                  <c:v>2115</c:v>
                </c:pt>
                <c:pt idx="1561">
                  <c:v>2751</c:v>
                </c:pt>
                <c:pt idx="1562">
                  <c:v>2500</c:v>
                </c:pt>
                <c:pt idx="1563">
                  <c:v>1829</c:v>
                </c:pt>
                <c:pt idx="1564">
                  <c:v>1510</c:v>
                </c:pt>
                <c:pt idx="1565">
                  <c:v>2964</c:v>
                </c:pt>
                <c:pt idx="1566">
                  <c:v>1751</c:v>
                </c:pt>
                <c:pt idx="1567">
                  <c:v>1402</c:v>
                </c:pt>
                <c:pt idx="1568">
                  <c:v>3199</c:v>
                </c:pt>
                <c:pt idx="1569">
                  <c:v>1528</c:v>
                </c:pt>
                <c:pt idx="1570">
                  <c:v>1284</c:v>
                </c:pt>
                <c:pt idx="1571">
                  <c:v>1563</c:v>
                </c:pt>
                <c:pt idx="1572">
                  <c:v>2333</c:v>
                </c:pt>
                <c:pt idx="1573">
                  <c:v>1479</c:v>
                </c:pt>
                <c:pt idx="1574">
                  <c:v>1956</c:v>
                </c:pt>
                <c:pt idx="1575">
                  <c:v>3445</c:v>
                </c:pt>
                <c:pt idx="1576">
                  <c:v>2204</c:v>
                </c:pt>
                <c:pt idx="1577">
                  <c:v>3178</c:v>
                </c:pt>
                <c:pt idx="1578">
                  <c:v>2258</c:v>
                </c:pt>
                <c:pt idx="1579">
                  <c:v>1864</c:v>
                </c:pt>
                <c:pt idx="1580">
                  <c:v>1768</c:v>
                </c:pt>
                <c:pt idx="1581">
                  <c:v>2355</c:v>
                </c:pt>
                <c:pt idx="1582">
                  <c:v>2717</c:v>
                </c:pt>
                <c:pt idx="1583">
                  <c:v>3462</c:v>
                </c:pt>
                <c:pt idx="1584">
                  <c:v>1405</c:v>
                </c:pt>
                <c:pt idx="1585">
                  <c:v>3031</c:v>
                </c:pt>
                <c:pt idx="1586">
                  <c:v>2369</c:v>
                </c:pt>
                <c:pt idx="1587">
                  <c:v>1224</c:v>
                </c:pt>
                <c:pt idx="1588">
                  <c:v>1307</c:v>
                </c:pt>
                <c:pt idx="1589">
                  <c:v>1691</c:v>
                </c:pt>
                <c:pt idx="1590">
                  <c:v>1326</c:v>
                </c:pt>
                <c:pt idx="1591">
                  <c:v>3454</c:v>
                </c:pt>
                <c:pt idx="1592">
                  <c:v>3462</c:v>
                </c:pt>
                <c:pt idx="1593">
                  <c:v>3388</c:v>
                </c:pt>
                <c:pt idx="1594">
                  <c:v>1323</c:v>
                </c:pt>
                <c:pt idx="1595">
                  <c:v>2156</c:v>
                </c:pt>
                <c:pt idx="1596">
                  <c:v>2875</c:v>
                </c:pt>
                <c:pt idx="1597">
                  <c:v>2135</c:v>
                </c:pt>
                <c:pt idx="1598">
                  <c:v>2074</c:v>
                </c:pt>
                <c:pt idx="1599">
                  <c:v>2243</c:v>
                </c:pt>
                <c:pt idx="1600">
                  <c:v>1930</c:v>
                </c:pt>
                <c:pt idx="1601">
                  <c:v>2259</c:v>
                </c:pt>
                <c:pt idx="1602">
                  <c:v>3240</c:v>
                </c:pt>
                <c:pt idx="1603">
                  <c:v>1886</c:v>
                </c:pt>
                <c:pt idx="1604">
                  <c:v>3371</c:v>
                </c:pt>
                <c:pt idx="1605">
                  <c:v>2981</c:v>
                </c:pt>
                <c:pt idx="1606">
                  <c:v>1767</c:v>
                </c:pt>
                <c:pt idx="1607">
                  <c:v>1592</c:v>
                </c:pt>
                <c:pt idx="1608">
                  <c:v>2021</c:v>
                </c:pt>
                <c:pt idx="1609">
                  <c:v>3066</c:v>
                </c:pt>
                <c:pt idx="1610">
                  <c:v>3510</c:v>
                </c:pt>
                <c:pt idx="1611">
                  <c:v>2131</c:v>
                </c:pt>
                <c:pt idx="1612">
                  <c:v>2388</c:v>
                </c:pt>
                <c:pt idx="1613">
                  <c:v>1308</c:v>
                </c:pt>
                <c:pt idx="1614">
                  <c:v>3018</c:v>
                </c:pt>
                <c:pt idx="1615">
                  <c:v>1826</c:v>
                </c:pt>
                <c:pt idx="1616">
                  <c:v>1225</c:v>
                </c:pt>
                <c:pt idx="1617">
                  <c:v>2430</c:v>
                </c:pt>
                <c:pt idx="1618">
                  <c:v>3234</c:v>
                </c:pt>
                <c:pt idx="1619">
                  <c:v>2213</c:v>
                </c:pt>
                <c:pt idx="1620">
                  <c:v>2147</c:v>
                </c:pt>
                <c:pt idx="1621">
                  <c:v>2543</c:v>
                </c:pt>
                <c:pt idx="1622">
                  <c:v>2174</c:v>
                </c:pt>
                <c:pt idx="1623">
                  <c:v>2070</c:v>
                </c:pt>
                <c:pt idx="1624">
                  <c:v>3510</c:v>
                </c:pt>
                <c:pt idx="1625">
                  <c:v>2123</c:v>
                </c:pt>
                <c:pt idx="1626">
                  <c:v>3422</c:v>
                </c:pt>
                <c:pt idx="1627">
                  <c:v>2344</c:v>
                </c:pt>
                <c:pt idx="1628">
                  <c:v>3391</c:v>
                </c:pt>
                <c:pt idx="1629">
                  <c:v>1689</c:v>
                </c:pt>
                <c:pt idx="1630">
                  <c:v>2812</c:v>
                </c:pt>
                <c:pt idx="1631">
                  <c:v>3265</c:v>
                </c:pt>
                <c:pt idx="1632">
                  <c:v>2828</c:v>
                </c:pt>
                <c:pt idx="1633">
                  <c:v>2325</c:v>
                </c:pt>
                <c:pt idx="1634">
                  <c:v>1815</c:v>
                </c:pt>
                <c:pt idx="1635">
                  <c:v>2759</c:v>
                </c:pt>
                <c:pt idx="1636">
                  <c:v>1982</c:v>
                </c:pt>
                <c:pt idx="1637">
                  <c:v>1215</c:v>
                </c:pt>
                <c:pt idx="1638">
                  <c:v>2592</c:v>
                </c:pt>
                <c:pt idx="1639">
                  <c:v>3240</c:v>
                </c:pt>
                <c:pt idx="1640">
                  <c:v>3124</c:v>
                </c:pt>
                <c:pt idx="1641">
                  <c:v>1742</c:v>
                </c:pt>
                <c:pt idx="1642">
                  <c:v>1668</c:v>
                </c:pt>
                <c:pt idx="1643">
                  <c:v>1957</c:v>
                </c:pt>
                <c:pt idx="1644">
                  <c:v>1470</c:v>
                </c:pt>
                <c:pt idx="1645">
                  <c:v>2485</c:v>
                </c:pt>
                <c:pt idx="1646">
                  <c:v>1840</c:v>
                </c:pt>
                <c:pt idx="1647">
                  <c:v>2544</c:v>
                </c:pt>
                <c:pt idx="1648">
                  <c:v>1540</c:v>
                </c:pt>
                <c:pt idx="1649">
                  <c:v>1497</c:v>
                </c:pt>
                <c:pt idx="1650">
                  <c:v>3134</c:v>
                </c:pt>
                <c:pt idx="1651">
                  <c:v>1644</c:v>
                </c:pt>
                <c:pt idx="1652">
                  <c:v>3553</c:v>
                </c:pt>
                <c:pt idx="1653">
                  <c:v>3504</c:v>
                </c:pt>
                <c:pt idx="1654">
                  <c:v>3472</c:v>
                </c:pt>
                <c:pt idx="1655">
                  <c:v>2444</c:v>
                </c:pt>
                <c:pt idx="1656">
                  <c:v>1624</c:v>
                </c:pt>
                <c:pt idx="1657">
                  <c:v>1793</c:v>
                </c:pt>
                <c:pt idx="1658">
                  <c:v>3123</c:v>
                </c:pt>
                <c:pt idx="1659">
                  <c:v>2750</c:v>
                </c:pt>
                <c:pt idx="1660">
                  <c:v>1364</c:v>
                </c:pt>
                <c:pt idx="1661">
                  <c:v>2877</c:v>
                </c:pt>
                <c:pt idx="1662">
                  <c:v>1856</c:v>
                </c:pt>
                <c:pt idx="1663">
                  <c:v>1481</c:v>
                </c:pt>
                <c:pt idx="1664">
                  <c:v>3377</c:v>
                </c:pt>
                <c:pt idx="1665">
                  <c:v>2201</c:v>
                </c:pt>
                <c:pt idx="1666">
                  <c:v>2792</c:v>
                </c:pt>
                <c:pt idx="1667">
                  <c:v>1961</c:v>
                </c:pt>
                <c:pt idx="1668">
                  <c:v>1618</c:v>
                </c:pt>
                <c:pt idx="1669">
                  <c:v>2111</c:v>
                </c:pt>
                <c:pt idx="1670">
                  <c:v>3197</c:v>
                </c:pt>
                <c:pt idx="1671">
                  <c:v>3501</c:v>
                </c:pt>
                <c:pt idx="1672">
                  <c:v>3136</c:v>
                </c:pt>
                <c:pt idx="1673">
                  <c:v>2488</c:v>
                </c:pt>
                <c:pt idx="1674">
                  <c:v>1549</c:v>
                </c:pt>
                <c:pt idx="1675">
                  <c:v>2335</c:v>
                </c:pt>
                <c:pt idx="1676">
                  <c:v>1942</c:v>
                </c:pt>
                <c:pt idx="1677">
                  <c:v>3050</c:v>
                </c:pt>
                <c:pt idx="1678">
                  <c:v>2251</c:v>
                </c:pt>
                <c:pt idx="1679">
                  <c:v>2851</c:v>
                </c:pt>
                <c:pt idx="1680">
                  <c:v>1886</c:v>
                </c:pt>
                <c:pt idx="1681">
                  <c:v>3117</c:v>
                </c:pt>
                <c:pt idx="1682">
                  <c:v>2110</c:v>
                </c:pt>
                <c:pt idx="1683">
                  <c:v>2392</c:v>
                </c:pt>
                <c:pt idx="1684">
                  <c:v>3338</c:v>
                </c:pt>
                <c:pt idx="1685">
                  <c:v>3077</c:v>
                </c:pt>
                <c:pt idx="1686">
                  <c:v>1849</c:v>
                </c:pt>
                <c:pt idx="1687">
                  <c:v>1781</c:v>
                </c:pt>
                <c:pt idx="1688">
                  <c:v>1979</c:v>
                </c:pt>
                <c:pt idx="1689">
                  <c:v>1777</c:v>
                </c:pt>
                <c:pt idx="1690">
                  <c:v>2206</c:v>
                </c:pt>
                <c:pt idx="1691">
                  <c:v>1852</c:v>
                </c:pt>
                <c:pt idx="1692">
                  <c:v>2240</c:v>
                </c:pt>
                <c:pt idx="1693">
                  <c:v>2607</c:v>
                </c:pt>
                <c:pt idx="1694">
                  <c:v>2179</c:v>
                </c:pt>
                <c:pt idx="1695">
                  <c:v>1332</c:v>
                </c:pt>
                <c:pt idx="1696">
                  <c:v>2614</c:v>
                </c:pt>
                <c:pt idx="1697">
                  <c:v>3128</c:v>
                </c:pt>
                <c:pt idx="1698">
                  <c:v>3331</c:v>
                </c:pt>
                <c:pt idx="1699">
                  <c:v>1226</c:v>
                </c:pt>
                <c:pt idx="1700">
                  <c:v>2779</c:v>
                </c:pt>
                <c:pt idx="1701">
                  <c:v>1591</c:v>
                </c:pt>
                <c:pt idx="1702">
                  <c:v>3463</c:v>
                </c:pt>
                <c:pt idx="1703">
                  <c:v>1864</c:v>
                </c:pt>
                <c:pt idx="1704">
                  <c:v>2343</c:v>
                </c:pt>
                <c:pt idx="1705">
                  <c:v>1847</c:v>
                </c:pt>
                <c:pt idx="1706">
                  <c:v>2346</c:v>
                </c:pt>
                <c:pt idx="1707">
                  <c:v>3202</c:v>
                </c:pt>
                <c:pt idx="1708">
                  <c:v>2330</c:v>
                </c:pt>
                <c:pt idx="1709">
                  <c:v>3114</c:v>
                </c:pt>
                <c:pt idx="1710">
                  <c:v>3436</c:v>
                </c:pt>
                <c:pt idx="1711">
                  <c:v>2401</c:v>
                </c:pt>
                <c:pt idx="1712">
                  <c:v>1522</c:v>
                </c:pt>
                <c:pt idx="1713">
                  <c:v>2574</c:v>
                </c:pt>
                <c:pt idx="1714">
                  <c:v>1528</c:v>
                </c:pt>
                <c:pt idx="1715">
                  <c:v>2147</c:v>
                </c:pt>
                <c:pt idx="1716">
                  <c:v>2916</c:v>
                </c:pt>
                <c:pt idx="1717">
                  <c:v>2633</c:v>
                </c:pt>
                <c:pt idx="1718">
                  <c:v>3172</c:v>
                </c:pt>
                <c:pt idx="1719">
                  <c:v>1380</c:v>
                </c:pt>
                <c:pt idx="1720">
                  <c:v>1819</c:v>
                </c:pt>
                <c:pt idx="1721">
                  <c:v>3526</c:v>
                </c:pt>
                <c:pt idx="1722">
                  <c:v>3361</c:v>
                </c:pt>
                <c:pt idx="1723">
                  <c:v>1296</c:v>
                </c:pt>
                <c:pt idx="1724">
                  <c:v>1712</c:v>
                </c:pt>
                <c:pt idx="1725">
                  <c:v>2128</c:v>
                </c:pt>
                <c:pt idx="1726">
                  <c:v>1478</c:v>
                </c:pt>
                <c:pt idx="1727">
                  <c:v>2998</c:v>
                </c:pt>
                <c:pt idx="1728">
                  <c:v>2329</c:v>
                </c:pt>
                <c:pt idx="1729">
                  <c:v>2558</c:v>
                </c:pt>
                <c:pt idx="1730">
                  <c:v>1880</c:v>
                </c:pt>
                <c:pt idx="1731">
                  <c:v>2849</c:v>
                </c:pt>
                <c:pt idx="1732">
                  <c:v>3067</c:v>
                </c:pt>
                <c:pt idx="1733">
                  <c:v>3199</c:v>
                </c:pt>
                <c:pt idx="1734">
                  <c:v>2242</c:v>
                </c:pt>
                <c:pt idx="1735">
                  <c:v>2311</c:v>
                </c:pt>
                <c:pt idx="1736">
                  <c:v>1414</c:v>
                </c:pt>
                <c:pt idx="1737">
                  <c:v>1456</c:v>
                </c:pt>
                <c:pt idx="1738">
                  <c:v>1965</c:v>
                </c:pt>
                <c:pt idx="1739">
                  <c:v>2364</c:v>
                </c:pt>
                <c:pt idx="1740">
                  <c:v>2152</c:v>
                </c:pt>
                <c:pt idx="1741">
                  <c:v>3287</c:v>
                </c:pt>
                <c:pt idx="1742">
                  <c:v>1416</c:v>
                </c:pt>
                <c:pt idx="1743">
                  <c:v>1310</c:v>
                </c:pt>
                <c:pt idx="1744">
                  <c:v>1448</c:v>
                </c:pt>
                <c:pt idx="1745">
                  <c:v>3252</c:v>
                </c:pt>
                <c:pt idx="1746">
                  <c:v>1278</c:v>
                </c:pt>
                <c:pt idx="1747">
                  <c:v>2605</c:v>
                </c:pt>
                <c:pt idx="1748">
                  <c:v>1620</c:v>
                </c:pt>
                <c:pt idx="1749">
                  <c:v>1413</c:v>
                </c:pt>
                <c:pt idx="1750">
                  <c:v>1839</c:v>
                </c:pt>
                <c:pt idx="1751">
                  <c:v>3003</c:v>
                </c:pt>
                <c:pt idx="1752">
                  <c:v>2276</c:v>
                </c:pt>
                <c:pt idx="1753">
                  <c:v>1761</c:v>
                </c:pt>
                <c:pt idx="1754">
                  <c:v>2428</c:v>
                </c:pt>
                <c:pt idx="1755">
                  <c:v>2519</c:v>
                </c:pt>
                <c:pt idx="1756">
                  <c:v>3246</c:v>
                </c:pt>
                <c:pt idx="1757">
                  <c:v>1354</c:v>
                </c:pt>
                <c:pt idx="1758">
                  <c:v>1357</c:v>
                </c:pt>
                <c:pt idx="1759">
                  <c:v>2712</c:v>
                </c:pt>
                <c:pt idx="1760">
                  <c:v>2356</c:v>
                </c:pt>
                <c:pt idx="1761">
                  <c:v>1723</c:v>
                </c:pt>
                <c:pt idx="1762">
                  <c:v>1634</c:v>
                </c:pt>
                <c:pt idx="1763">
                  <c:v>3264</c:v>
                </c:pt>
                <c:pt idx="1764">
                  <c:v>2071</c:v>
                </c:pt>
                <c:pt idx="1765">
                  <c:v>2735</c:v>
                </c:pt>
                <c:pt idx="1766">
                  <c:v>2200</c:v>
                </c:pt>
                <c:pt idx="1767">
                  <c:v>2419</c:v>
                </c:pt>
                <c:pt idx="1768">
                  <c:v>3370</c:v>
                </c:pt>
                <c:pt idx="1769">
                  <c:v>1881</c:v>
                </c:pt>
                <c:pt idx="1770">
                  <c:v>2824</c:v>
                </c:pt>
                <c:pt idx="1771">
                  <c:v>1551</c:v>
                </c:pt>
                <c:pt idx="1772">
                  <c:v>2414</c:v>
                </c:pt>
                <c:pt idx="1773">
                  <c:v>1630</c:v>
                </c:pt>
                <c:pt idx="1774">
                  <c:v>2907</c:v>
                </c:pt>
                <c:pt idx="1775">
                  <c:v>1784</c:v>
                </c:pt>
                <c:pt idx="1776">
                  <c:v>1305</c:v>
                </c:pt>
                <c:pt idx="1777">
                  <c:v>1509</c:v>
                </c:pt>
                <c:pt idx="1778">
                  <c:v>3171</c:v>
                </c:pt>
                <c:pt idx="1779">
                  <c:v>2781</c:v>
                </c:pt>
                <c:pt idx="1780">
                  <c:v>3047</c:v>
                </c:pt>
                <c:pt idx="1781">
                  <c:v>3362</c:v>
                </c:pt>
                <c:pt idx="1782">
                  <c:v>2155</c:v>
                </c:pt>
                <c:pt idx="1783">
                  <c:v>1553</c:v>
                </c:pt>
                <c:pt idx="1784">
                  <c:v>1221</c:v>
                </c:pt>
                <c:pt idx="1785">
                  <c:v>1260</c:v>
                </c:pt>
                <c:pt idx="1786">
                  <c:v>2167</c:v>
                </c:pt>
                <c:pt idx="1787">
                  <c:v>3394</c:v>
                </c:pt>
                <c:pt idx="1788">
                  <c:v>3551</c:v>
                </c:pt>
                <c:pt idx="1789">
                  <c:v>2876</c:v>
                </c:pt>
                <c:pt idx="1790">
                  <c:v>2709</c:v>
                </c:pt>
                <c:pt idx="1791">
                  <c:v>2290</c:v>
                </c:pt>
                <c:pt idx="1792">
                  <c:v>3542</c:v>
                </c:pt>
                <c:pt idx="1793">
                  <c:v>1244</c:v>
                </c:pt>
                <c:pt idx="1794">
                  <c:v>3058</c:v>
                </c:pt>
                <c:pt idx="1795">
                  <c:v>2449</c:v>
                </c:pt>
                <c:pt idx="1796">
                  <c:v>1918</c:v>
                </c:pt>
                <c:pt idx="1797">
                  <c:v>3163</c:v>
                </c:pt>
                <c:pt idx="1798">
                  <c:v>1442</c:v>
                </c:pt>
                <c:pt idx="1799">
                  <c:v>2210</c:v>
                </c:pt>
                <c:pt idx="1800">
                  <c:v>1838</c:v>
                </c:pt>
                <c:pt idx="1801">
                  <c:v>1480</c:v>
                </c:pt>
                <c:pt idx="1802">
                  <c:v>2836</c:v>
                </c:pt>
                <c:pt idx="1803">
                  <c:v>2935</c:v>
                </c:pt>
                <c:pt idx="1804">
                  <c:v>1594</c:v>
                </c:pt>
                <c:pt idx="1805">
                  <c:v>1786</c:v>
                </c:pt>
                <c:pt idx="1806">
                  <c:v>2348</c:v>
                </c:pt>
                <c:pt idx="1807">
                  <c:v>2785</c:v>
                </c:pt>
                <c:pt idx="1808">
                  <c:v>2313</c:v>
                </c:pt>
                <c:pt idx="1809">
                  <c:v>1631</c:v>
                </c:pt>
                <c:pt idx="1810">
                  <c:v>1733</c:v>
                </c:pt>
                <c:pt idx="1811">
                  <c:v>2523</c:v>
                </c:pt>
                <c:pt idx="1812">
                  <c:v>1982</c:v>
                </c:pt>
                <c:pt idx="1813">
                  <c:v>2571</c:v>
                </c:pt>
                <c:pt idx="1814">
                  <c:v>1701</c:v>
                </c:pt>
                <c:pt idx="1815">
                  <c:v>1995</c:v>
                </c:pt>
                <c:pt idx="1816">
                  <c:v>2571</c:v>
                </c:pt>
                <c:pt idx="1817">
                  <c:v>1876</c:v>
                </c:pt>
                <c:pt idx="1818">
                  <c:v>2458</c:v>
                </c:pt>
                <c:pt idx="1819">
                  <c:v>3183</c:v>
                </c:pt>
                <c:pt idx="1820">
                  <c:v>1564</c:v>
                </c:pt>
                <c:pt idx="1821">
                  <c:v>2158</c:v>
                </c:pt>
                <c:pt idx="1822">
                  <c:v>1819</c:v>
                </c:pt>
                <c:pt idx="1823">
                  <c:v>2215</c:v>
                </c:pt>
                <c:pt idx="1824">
                  <c:v>1592</c:v>
                </c:pt>
                <c:pt idx="1825">
                  <c:v>2926</c:v>
                </c:pt>
                <c:pt idx="1826">
                  <c:v>2317</c:v>
                </c:pt>
                <c:pt idx="1827">
                  <c:v>3395</c:v>
                </c:pt>
                <c:pt idx="1828">
                  <c:v>2199</c:v>
                </c:pt>
                <c:pt idx="1829">
                  <c:v>2978</c:v>
                </c:pt>
                <c:pt idx="1830">
                  <c:v>1272</c:v>
                </c:pt>
                <c:pt idx="1831">
                  <c:v>3324</c:v>
                </c:pt>
                <c:pt idx="1832">
                  <c:v>3415</c:v>
                </c:pt>
                <c:pt idx="1833">
                  <c:v>1897</c:v>
                </c:pt>
                <c:pt idx="1834">
                  <c:v>1470</c:v>
                </c:pt>
                <c:pt idx="1835">
                  <c:v>3265</c:v>
                </c:pt>
                <c:pt idx="1836">
                  <c:v>2710</c:v>
                </c:pt>
                <c:pt idx="1837">
                  <c:v>3308</c:v>
                </c:pt>
                <c:pt idx="1838">
                  <c:v>1276</c:v>
                </c:pt>
                <c:pt idx="1839">
                  <c:v>1329</c:v>
                </c:pt>
                <c:pt idx="1840">
                  <c:v>1712</c:v>
                </c:pt>
                <c:pt idx="1841">
                  <c:v>3334</c:v>
                </c:pt>
                <c:pt idx="1842">
                  <c:v>2583</c:v>
                </c:pt>
                <c:pt idx="1843">
                  <c:v>2014</c:v>
                </c:pt>
                <c:pt idx="1844">
                  <c:v>2343</c:v>
                </c:pt>
                <c:pt idx="1845">
                  <c:v>3032</c:v>
                </c:pt>
                <c:pt idx="1846">
                  <c:v>3254</c:v>
                </c:pt>
                <c:pt idx="1847">
                  <c:v>2824</c:v>
                </c:pt>
                <c:pt idx="1848">
                  <c:v>3118</c:v>
                </c:pt>
                <c:pt idx="1849">
                  <c:v>2159</c:v>
                </c:pt>
                <c:pt idx="1850">
                  <c:v>1618</c:v>
                </c:pt>
                <c:pt idx="1851">
                  <c:v>1662</c:v>
                </c:pt>
                <c:pt idx="1852">
                  <c:v>2568</c:v>
                </c:pt>
                <c:pt idx="1853">
                  <c:v>2549</c:v>
                </c:pt>
                <c:pt idx="1854">
                  <c:v>2712</c:v>
                </c:pt>
                <c:pt idx="1855">
                  <c:v>3014</c:v>
                </c:pt>
                <c:pt idx="1856">
                  <c:v>2707</c:v>
                </c:pt>
                <c:pt idx="1857">
                  <c:v>1456</c:v>
                </c:pt>
                <c:pt idx="1858">
                  <c:v>2044</c:v>
                </c:pt>
                <c:pt idx="1859">
                  <c:v>1427</c:v>
                </c:pt>
                <c:pt idx="1860">
                  <c:v>2053</c:v>
                </c:pt>
                <c:pt idx="1861">
                  <c:v>2089</c:v>
                </c:pt>
                <c:pt idx="1862">
                  <c:v>1920</c:v>
                </c:pt>
                <c:pt idx="1863">
                  <c:v>3535</c:v>
                </c:pt>
                <c:pt idx="1864">
                  <c:v>2633</c:v>
                </c:pt>
                <c:pt idx="1865">
                  <c:v>2285</c:v>
                </c:pt>
                <c:pt idx="1866">
                  <c:v>3205</c:v>
                </c:pt>
                <c:pt idx="1867">
                  <c:v>1338</c:v>
                </c:pt>
                <c:pt idx="1868">
                  <c:v>1767</c:v>
                </c:pt>
                <c:pt idx="1869">
                  <c:v>2728</c:v>
                </c:pt>
                <c:pt idx="1870">
                  <c:v>3374</c:v>
                </c:pt>
                <c:pt idx="1871">
                  <c:v>3220</c:v>
                </c:pt>
                <c:pt idx="1872">
                  <c:v>2063</c:v>
                </c:pt>
                <c:pt idx="1873">
                  <c:v>2070</c:v>
                </c:pt>
                <c:pt idx="1874">
                  <c:v>1551</c:v>
                </c:pt>
                <c:pt idx="1875">
                  <c:v>1711</c:v>
                </c:pt>
                <c:pt idx="1876">
                  <c:v>2221</c:v>
                </c:pt>
                <c:pt idx="1877">
                  <c:v>1207</c:v>
                </c:pt>
                <c:pt idx="1878">
                  <c:v>2704</c:v>
                </c:pt>
                <c:pt idx="1879">
                  <c:v>2884</c:v>
                </c:pt>
                <c:pt idx="1880">
                  <c:v>3442</c:v>
                </c:pt>
                <c:pt idx="1881">
                  <c:v>3235</c:v>
                </c:pt>
                <c:pt idx="1882">
                  <c:v>2878</c:v>
                </c:pt>
                <c:pt idx="1883">
                  <c:v>2067</c:v>
                </c:pt>
                <c:pt idx="1884">
                  <c:v>2345</c:v>
                </c:pt>
                <c:pt idx="1885">
                  <c:v>3213</c:v>
                </c:pt>
                <c:pt idx="1886">
                  <c:v>3088</c:v>
                </c:pt>
                <c:pt idx="1887">
                  <c:v>1933</c:v>
                </c:pt>
                <c:pt idx="1888">
                  <c:v>3315</c:v>
                </c:pt>
                <c:pt idx="1889">
                  <c:v>1342</c:v>
                </c:pt>
                <c:pt idx="1890">
                  <c:v>1226</c:v>
                </c:pt>
                <c:pt idx="1891">
                  <c:v>3149</c:v>
                </c:pt>
                <c:pt idx="1892">
                  <c:v>3309</c:v>
                </c:pt>
                <c:pt idx="1893">
                  <c:v>2996</c:v>
                </c:pt>
                <c:pt idx="1894">
                  <c:v>2861</c:v>
                </c:pt>
                <c:pt idx="1895">
                  <c:v>3269</c:v>
                </c:pt>
                <c:pt idx="1896">
                  <c:v>2107</c:v>
                </c:pt>
                <c:pt idx="1897">
                  <c:v>3424</c:v>
                </c:pt>
                <c:pt idx="1898">
                  <c:v>1295</c:v>
                </c:pt>
                <c:pt idx="1899">
                  <c:v>2102</c:v>
                </c:pt>
                <c:pt idx="1900">
                  <c:v>1570</c:v>
                </c:pt>
                <c:pt idx="1901">
                  <c:v>1582</c:v>
                </c:pt>
                <c:pt idx="1902">
                  <c:v>2329</c:v>
                </c:pt>
                <c:pt idx="1903">
                  <c:v>3274</c:v>
                </c:pt>
                <c:pt idx="1904">
                  <c:v>3076</c:v>
                </c:pt>
                <c:pt idx="1905">
                  <c:v>2564</c:v>
                </c:pt>
                <c:pt idx="1906">
                  <c:v>1208</c:v>
                </c:pt>
                <c:pt idx="1907">
                  <c:v>2497</c:v>
                </c:pt>
                <c:pt idx="1908">
                  <c:v>1355</c:v>
                </c:pt>
                <c:pt idx="1909">
                  <c:v>1947</c:v>
                </c:pt>
                <c:pt idx="1910">
                  <c:v>2382</c:v>
                </c:pt>
                <c:pt idx="1911">
                  <c:v>1692</c:v>
                </c:pt>
                <c:pt idx="1912">
                  <c:v>1464</c:v>
                </c:pt>
                <c:pt idx="1913">
                  <c:v>3169</c:v>
                </c:pt>
                <c:pt idx="1914">
                  <c:v>1912</c:v>
                </c:pt>
                <c:pt idx="1915">
                  <c:v>1799</c:v>
                </c:pt>
                <c:pt idx="1916">
                  <c:v>2977</c:v>
                </c:pt>
                <c:pt idx="1917">
                  <c:v>3523</c:v>
                </c:pt>
                <c:pt idx="1918">
                  <c:v>1970</c:v>
                </c:pt>
                <c:pt idx="1919">
                  <c:v>2827</c:v>
                </c:pt>
                <c:pt idx="1920">
                  <c:v>1272</c:v>
                </c:pt>
                <c:pt idx="1921">
                  <c:v>2211</c:v>
                </c:pt>
                <c:pt idx="1922">
                  <c:v>2865</c:v>
                </c:pt>
                <c:pt idx="1923">
                  <c:v>2704</c:v>
                </c:pt>
                <c:pt idx="1924">
                  <c:v>3423</c:v>
                </c:pt>
                <c:pt idx="1925">
                  <c:v>1533</c:v>
                </c:pt>
                <c:pt idx="1926">
                  <c:v>1861</c:v>
                </c:pt>
                <c:pt idx="1927">
                  <c:v>2516</c:v>
                </c:pt>
                <c:pt idx="1928">
                  <c:v>2865</c:v>
                </c:pt>
                <c:pt idx="1929">
                  <c:v>1951</c:v>
                </c:pt>
                <c:pt idx="1930">
                  <c:v>1789</c:v>
                </c:pt>
                <c:pt idx="1931">
                  <c:v>2662</c:v>
                </c:pt>
                <c:pt idx="1932">
                  <c:v>1364</c:v>
                </c:pt>
                <c:pt idx="1933">
                  <c:v>1888</c:v>
                </c:pt>
                <c:pt idx="1934">
                  <c:v>2936</c:v>
                </c:pt>
                <c:pt idx="1935">
                  <c:v>3039</c:v>
                </c:pt>
                <c:pt idx="1936">
                  <c:v>2711</c:v>
                </c:pt>
                <c:pt idx="1937">
                  <c:v>1426</c:v>
                </c:pt>
                <c:pt idx="1938">
                  <c:v>2057</c:v>
                </c:pt>
                <c:pt idx="1939">
                  <c:v>2701</c:v>
                </c:pt>
                <c:pt idx="1940">
                  <c:v>2752</c:v>
                </c:pt>
                <c:pt idx="1941">
                  <c:v>3154</c:v>
                </c:pt>
                <c:pt idx="1942">
                  <c:v>3195</c:v>
                </c:pt>
                <c:pt idx="1943">
                  <c:v>3232</c:v>
                </c:pt>
                <c:pt idx="1944">
                  <c:v>1462</c:v>
                </c:pt>
                <c:pt idx="1945">
                  <c:v>2426</c:v>
                </c:pt>
                <c:pt idx="1946">
                  <c:v>1892</c:v>
                </c:pt>
                <c:pt idx="1947">
                  <c:v>1952</c:v>
                </c:pt>
                <c:pt idx="1948">
                  <c:v>2326</c:v>
                </c:pt>
                <c:pt idx="1949">
                  <c:v>1995</c:v>
                </c:pt>
                <c:pt idx="1950">
                  <c:v>2507</c:v>
                </c:pt>
                <c:pt idx="1951">
                  <c:v>2574</c:v>
                </c:pt>
                <c:pt idx="1952">
                  <c:v>2669</c:v>
                </c:pt>
                <c:pt idx="1953">
                  <c:v>1571</c:v>
                </c:pt>
                <c:pt idx="1954">
                  <c:v>2672</c:v>
                </c:pt>
                <c:pt idx="1955">
                  <c:v>1244</c:v>
                </c:pt>
                <c:pt idx="1956">
                  <c:v>3325</c:v>
                </c:pt>
                <c:pt idx="1957">
                  <c:v>2319</c:v>
                </c:pt>
                <c:pt idx="1958">
                  <c:v>3153</c:v>
                </c:pt>
                <c:pt idx="1959">
                  <c:v>1228</c:v>
                </c:pt>
                <c:pt idx="1960">
                  <c:v>2362</c:v>
                </c:pt>
                <c:pt idx="1961">
                  <c:v>3034</c:v>
                </c:pt>
                <c:pt idx="1962">
                  <c:v>3208</c:v>
                </c:pt>
                <c:pt idx="1963">
                  <c:v>1959</c:v>
                </c:pt>
                <c:pt idx="1964">
                  <c:v>1627</c:v>
                </c:pt>
                <c:pt idx="1965">
                  <c:v>3249</c:v>
                </c:pt>
                <c:pt idx="1966">
                  <c:v>3017</c:v>
                </c:pt>
                <c:pt idx="1967">
                  <c:v>1690</c:v>
                </c:pt>
                <c:pt idx="1968">
                  <c:v>3261</c:v>
                </c:pt>
                <c:pt idx="1969">
                  <c:v>1974</c:v>
                </c:pt>
                <c:pt idx="1970">
                  <c:v>3439</c:v>
                </c:pt>
                <c:pt idx="1971">
                  <c:v>2154</c:v>
                </c:pt>
                <c:pt idx="1972">
                  <c:v>3162</c:v>
                </c:pt>
                <c:pt idx="1973">
                  <c:v>2429</c:v>
                </c:pt>
                <c:pt idx="1974">
                  <c:v>1712</c:v>
                </c:pt>
                <c:pt idx="1975">
                  <c:v>1231</c:v>
                </c:pt>
                <c:pt idx="1976">
                  <c:v>2940</c:v>
                </c:pt>
                <c:pt idx="1977">
                  <c:v>2358</c:v>
                </c:pt>
                <c:pt idx="1978">
                  <c:v>2789</c:v>
                </c:pt>
                <c:pt idx="1979">
                  <c:v>2586</c:v>
                </c:pt>
                <c:pt idx="1980">
                  <c:v>2647</c:v>
                </c:pt>
                <c:pt idx="1981">
                  <c:v>3159</c:v>
                </c:pt>
                <c:pt idx="1982">
                  <c:v>2610</c:v>
                </c:pt>
                <c:pt idx="1983">
                  <c:v>3288</c:v>
                </c:pt>
                <c:pt idx="1984">
                  <c:v>3310</c:v>
                </c:pt>
                <c:pt idx="1985">
                  <c:v>1248</c:v>
                </c:pt>
                <c:pt idx="1986">
                  <c:v>1217</c:v>
                </c:pt>
                <c:pt idx="1987">
                  <c:v>3479</c:v>
                </c:pt>
                <c:pt idx="1988">
                  <c:v>2484</c:v>
                </c:pt>
                <c:pt idx="1989">
                  <c:v>3443</c:v>
                </c:pt>
                <c:pt idx="1990">
                  <c:v>3555</c:v>
                </c:pt>
                <c:pt idx="1991">
                  <c:v>3521</c:v>
                </c:pt>
                <c:pt idx="1992">
                  <c:v>2716</c:v>
                </c:pt>
                <c:pt idx="1993">
                  <c:v>1777</c:v>
                </c:pt>
                <c:pt idx="1994">
                  <c:v>3221</c:v>
                </c:pt>
                <c:pt idx="1995">
                  <c:v>2300</c:v>
                </c:pt>
                <c:pt idx="1996">
                  <c:v>3496</c:v>
                </c:pt>
                <c:pt idx="1997">
                  <c:v>2066</c:v>
                </c:pt>
                <c:pt idx="1998">
                  <c:v>2783</c:v>
                </c:pt>
                <c:pt idx="1999">
                  <c:v>2317</c:v>
                </c:pt>
                <c:pt idx="2000">
                  <c:v>1656</c:v>
                </c:pt>
                <c:pt idx="2001">
                  <c:v>2354</c:v>
                </c:pt>
                <c:pt idx="2002">
                  <c:v>3460</c:v>
                </c:pt>
                <c:pt idx="2003">
                  <c:v>3142</c:v>
                </c:pt>
                <c:pt idx="2004">
                  <c:v>1594</c:v>
                </c:pt>
                <c:pt idx="2005">
                  <c:v>2965</c:v>
                </c:pt>
                <c:pt idx="2006">
                  <c:v>1721</c:v>
                </c:pt>
                <c:pt idx="2007">
                  <c:v>2791</c:v>
                </c:pt>
                <c:pt idx="2008">
                  <c:v>3424</c:v>
                </c:pt>
                <c:pt idx="2009">
                  <c:v>3302</c:v>
                </c:pt>
                <c:pt idx="2010">
                  <c:v>1634</c:v>
                </c:pt>
                <c:pt idx="2011">
                  <c:v>2618</c:v>
                </c:pt>
                <c:pt idx="2012">
                  <c:v>2335</c:v>
                </c:pt>
                <c:pt idx="2013">
                  <c:v>1219</c:v>
                </c:pt>
                <c:pt idx="2014">
                  <c:v>1833</c:v>
                </c:pt>
                <c:pt idx="2015">
                  <c:v>1434</c:v>
                </c:pt>
                <c:pt idx="2016">
                  <c:v>2649</c:v>
                </c:pt>
                <c:pt idx="2017">
                  <c:v>1864</c:v>
                </c:pt>
                <c:pt idx="2018">
                  <c:v>2326</c:v>
                </c:pt>
                <c:pt idx="2019">
                  <c:v>1368</c:v>
                </c:pt>
                <c:pt idx="2020">
                  <c:v>1630</c:v>
                </c:pt>
                <c:pt idx="2021">
                  <c:v>2466</c:v>
                </c:pt>
                <c:pt idx="2022">
                  <c:v>1239</c:v>
                </c:pt>
                <c:pt idx="2023">
                  <c:v>3219</c:v>
                </c:pt>
                <c:pt idx="2024">
                  <c:v>3182</c:v>
                </c:pt>
                <c:pt idx="2025">
                  <c:v>2805</c:v>
                </c:pt>
                <c:pt idx="2026">
                  <c:v>3537</c:v>
                </c:pt>
                <c:pt idx="2027">
                  <c:v>2562</c:v>
                </c:pt>
                <c:pt idx="2028">
                  <c:v>2769</c:v>
                </c:pt>
                <c:pt idx="2029">
                  <c:v>3309</c:v>
                </c:pt>
                <c:pt idx="2030">
                  <c:v>2382</c:v>
                </c:pt>
                <c:pt idx="2031">
                  <c:v>2412</c:v>
                </c:pt>
                <c:pt idx="2032">
                  <c:v>1337</c:v>
                </c:pt>
                <c:pt idx="2033">
                  <c:v>1815</c:v>
                </c:pt>
                <c:pt idx="2034">
                  <c:v>2644</c:v>
                </c:pt>
                <c:pt idx="2035">
                  <c:v>2606</c:v>
                </c:pt>
                <c:pt idx="2036">
                  <c:v>2893</c:v>
                </c:pt>
                <c:pt idx="2037">
                  <c:v>2247</c:v>
                </c:pt>
                <c:pt idx="2038">
                  <c:v>2457</c:v>
                </c:pt>
                <c:pt idx="2039">
                  <c:v>2948</c:v>
                </c:pt>
                <c:pt idx="2040">
                  <c:v>3007</c:v>
                </c:pt>
                <c:pt idx="2041">
                  <c:v>3271</c:v>
                </c:pt>
                <c:pt idx="2042">
                  <c:v>2834</c:v>
                </c:pt>
                <c:pt idx="2043">
                  <c:v>1789</c:v>
                </c:pt>
                <c:pt idx="2044">
                  <c:v>1443</c:v>
                </c:pt>
                <c:pt idx="2045">
                  <c:v>1618</c:v>
                </c:pt>
                <c:pt idx="2046">
                  <c:v>1867</c:v>
                </c:pt>
                <c:pt idx="2047">
                  <c:v>1230</c:v>
                </c:pt>
                <c:pt idx="2048">
                  <c:v>1248</c:v>
                </c:pt>
                <c:pt idx="2049">
                  <c:v>1703</c:v>
                </c:pt>
                <c:pt idx="2050">
                  <c:v>1263</c:v>
                </c:pt>
                <c:pt idx="2051">
                  <c:v>3269</c:v>
                </c:pt>
                <c:pt idx="2052">
                  <c:v>1747</c:v>
                </c:pt>
                <c:pt idx="2053">
                  <c:v>1854</c:v>
                </c:pt>
                <c:pt idx="2054">
                  <c:v>3381</c:v>
                </c:pt>
                <c:pt idx="2055">
                  <c:v>1453</c:v>
                </c:pt>
                <c:pt idx="2056">
                  <c:v>2297</c:v>
                </c:pt>
                <c:pt idx="2057">
                  <c:v>2004</c:v>
                </c:pt>
                <c:pt idx="2058">
                  <c:v>1488</c:v>
                </c:pt>
                <c:pt idx="2059">
                  <c:v>2718</c:v>
                </c:pt>
                <c:pt idx="2060">
                  <c:v>2804</c:v>
                </c:pt>
                <c:pt idx="2061">
                  <c:v>2753</c:v>
                </c:pt>
                <c:pt idx="2062">
                  <c:v>2884</c:v>
                </c:pt>
                <c:pt idx="2063">
                  <c:v>3433</c:v>
                </c:pt>
                <c:pt idx="2064">
                  <c:v>1392</c:v>
                </c:pt>
                <c:pt idx="2065">
                  <c:v>2503</c:v>
                </c:pt>
                <c:pt idx="2066">
                  <c:v>2264</c:v>
                </c:pt>
                <c:pt idx="2067">
                  <c:v>2753</c:v>
                </c:pt>
                <c:pt idx="2068">
                  <c:v>1741</c:v>
                </c:pt>
                <c:pt idx="2069">
                  <c:v>2547</c:v>
                </c:pt>
                <c:pt idx="2070">
                  <c:v>2340</c:v>
                </c:pt>
                <c:pt idx="2071">
                  <c:v>2393</c:v>
                </c:pt>
                <c:pt idx="2072">
                  <c:v>2172</c:v>
                </c:pt>
                <c:pt idx="2073">
                  <c:v>3312</c:v>
                </c:pt>
                <c:pt idx="2074">
                  <c:v>3318</c:v>
                </c:pt>
                <c:pt idx="2075">
                  <c:v>2628</c:v>
                </c:pt>
                <c:pt idx="2076">
                  <c:v>3399</c:v>
                </c:pt>
                <c:pt idx="2077">
                  <c:v>2076</c:v>
                </c:pt>
                <c:pt idx="2078">
                  <c:v>1601</c:v>
                </c:pt>
                <c:pt idx="2079">
                  <c:v>1536</c:v>
                </c:pt>
                <c:pt idx="2080">
                  <c:v>1273</c:v>
                </c:pt>
                <c:pt idx="2081">
                  <c:v>1503</c:v>
                </c:pt>
                <c:pt idx="2082">
                  <c:v>2548</c:v>
                </c:pt>
                <c:pt idx="2083">
                  <c:v>2851</c:v>
                </c:pt>
                <c:pt idx="2084">
                  <c:v>2123</c:v>
                </c:pt>
                <c:pt idx="2085">
                  <c:v>2299</c:v>
                </c:pt>
                <c:pt idx="2086">
                  <c:v>3450</c:v>
                </c:pt>
                <c:pt idx="2087">
                  <c:v>3252</c:v>
                </c:pt>
                <c:pt idx="2088">
                  <c:v>1255</c:v>
                </c:pt>
                <c:pt idx="2089">
                  <c:v>2867</c:v>
                </c:pt>
                <c:pt idx="2090">
                  <c:v>2129</c:v>
                </c:pt>
                <c:pt idx="2091">
                  <c:v>2245</c:v>
                </c:pt>
                <c:pt idx="2092">
                  <c:v>1379</c:v>
                </c:pt>
                <c:pt idx="2093">
                  <c:v>3445</c:v>
                </c:pt>
                <c:pt idx="2094">
                  <c:v>3089</c:v>
                </c:pt>
                <c:pt idx="2095">
                  <c:v>1876</c:v>
                </c:pt>
                <c:pt idx="2096">
                  <c:v>2820</c:v>
                </c:pt>
                <c:pt idx="2097">
                  <c:v>1599</c:v>
                </c:pt>
                <c:pt idx="2098">
                  <c:v>2388</c:v>
                </c:pt>
                <c:pt idx="2099">
                  <c:v>1748</c:v>
                </c:pt>
                <c:pt idx="2100">
                  <c:v>1250</c:v>
                </c:pt>
                <c:pt idx="2101">
                  <c:v>1914</c:v>
                </c:pt>
                <c:pt idx="2102">
                  <c:v>3291</c:v>
                </c:pt>
                <c:pt idx="2103">
                  <c:v>2298</c:v>
                </c:pt>
                <c:pt idx="2104">
                  <c:v>2408</c:v>
                </c:pt>
                <c:pt idx="2105">
                  <c:v>1707</c:v>
                </c:pt>
                <c:pt idx="2106">
                  <c:v>1351</c:v>
                </c:pt>
                <c:pt idx="2107">
                  <c:v>1243</c:v>
                </c:pt>
                <c:pt idx="2108">
                  <c:v>1780</c:v>
                </c:pt>
                <c:pt idx="2109">
                  <c:v>2281</c:v>
                </c:pt>
                <c:pt idx="2110">
                  <c:v>2957</c:v>
                </c:pt>
                <c:pt idx="2111">
                  <c:v>2596</c:v>
                </c:pt>
                <c:pt idx="2112">
                  <c:v>2089</c:v>
                </c:pt>
                <c:pt idx="2113">
                  <c:v>2373</c:v>
                </c:pt>
                <c:pt idx="2114">
                  <c:v>3134</c:v>
                </c:pt>
                <c:pt idx="2115">
                  <c:v>2735</c:v>
                </c:pt>
                <c:pt idx="2116">
                  <c:v>2441</c:v>
                </c:pt>
                <c:pt idx="2117">
                  <c:v>2687</c:v>
                </c:pt>
                <c:pt idx="2118">
                  <c:v>2010</c:v>
                </c:pt>
                <c:pt idx="2119">
                  <c:v>3427</c:v>
                </c:pt>
                <c:pt idx="2120">
                  <c:v>2757</c:v>
                </c:pt>
                <c:pt idx="2121">
                  <c:v>1308</c:v>
                </c:pt>
                <c:pt idx="2122">
                  <c:v>3257</c:v>
                </c:pt>
                <c:pt idx="2123">
                  <c:v>1690</c:v>
                </c:pt>
                <c:pt idx="2124">
                  <c:v>3451</c:v>
                </c:pt>
                <c:pt idx="2125">
                  <c:v>1561</c:v>
                </c:pt>
                <c:pt idx="2126">
                  <c:v>3418</c:v>
                </c:pt>
                <c:pt idx="2127">
                  <c:v>2776</c:v>
                </c:pt>
                <c:pt idx="2128">
                  <c:v>1545</c:v>
                </c:pt>
                <c:pt idx="2129">
                  <c:v>3048</c:v>
                </c:pt>
                <c:pt idx="2130">
                  <c:v>1609</c:v>
                </c:pt>
                <c:pt idx="2131">
                  <c:v>3535</c:v>
                </c:pt>
                <c:pt idx="2132">
                  <c:v>2593</c:v>
                </c:pt>
                <c:pt idx="2133">
                  <c:v>2857</c:v>
                </c:pt>
                <c:pt idx="2134">
                  <c:v>2708</c:v>
                </c:pt>
                <c:pt idx="2135">
                  <c:v>3533</c:v>
                </c:pt>
                <c:pt idx="2136">
                  <c:v>1462</c:v>
                </c:pt>
                <c:pt idx="2137">
                  <c:v>1606</c:v>
                </c:pt>
                <c:pt idx="2138">
                  <c:v>2373</c:v>
                </c:pt>
                <c:pt idx="2139">
                  <c:v>3006</c:v>
                </c:pt>
                <c:pt idx="2140">
                  <c:v>2094</c:v>
                </c:pt>
                <c:pt idx="2141">
                  <c:v>3304</c:v>
                </c:pt>
                <c:pt idx="2142">
                  <c:v>2579</c:v>
                </c:pt>
                <c:pt idx="2143">
                  <c:v>1942</c:v>
                </c:pt>
                <c:pt idx="2144">
                  <c:v>2884</c:v>
                </c:pt>
                <c:pt idx="2145">
                  <c:v>3424</c:v>
                </c:pt>
                <c:pt idx="2146">
                  <c:v>3181</c:v>
                </c:pt>
                <c:pt idx="2147">
                  <c:v>1815</c:v>
                </c:pt>
                <c:pt idx="2148">
                  <c:v>3555</c:v>
                </c:pt>
                <c:pt idx="2149">
                  <c:v>2252</c:v>
                </c:pt>
                <c:pt idx="2150">
                  <c:v>3491</c:v>
                </c:pt>
                <c:pt idx="2151">
                  <c:v>3248</c:v>
                </c:pt>
                <c:pt idx="2152">
                  <c:v>3004</c:v>
                </c:pt>
                <c:pt idx="2153">
                  <c:v>1611</c:v>
                </c:pt>
                <c:pt idx="2154">
                  <c:v>2729</c:v>
                </c:pt>
                <c:pt idx="2155">
                  <c:v>2471</c:v>
                </c:pt>
                <c:pt idx="2156">
                  <c:v>2958</c:v>
                </c:pt>
                <c:pt idx="2157">
                  <c:v>1902</c:v>
                </c:pt>
                <c:pt idx="2158">
                  <c:v>2320</c:v>
                </c:pt>
                <c:pt idx="2159">
                  <c:v>2993</c:v>
                </c:pt>
                <c:pt idx="2160">
                  <c:v>1627</c:v>
                </c:pt>
                <c:pt idx="2161">
                  <c:v>2141</c:v>
                </c:pt>
                <c:pt idx="2162">
                  <c:v>3339</c:v>
                </c:pt>
                <c:pt idx="2163">
                  <c:v>2121</c:v>
                </c:pt>
                <c:pt idx="2164">
                  <c:v>1888</c:v>
                </c:pt>
                <c:pt idx="2165">
                  <c:v>2822</c:v>
                </c:pt>
                <c:pt idx="2166">
                  <c:v>2922</c:v>
                </c:pt>
                <c:pt idx="2167">
                  <c:v>2429</c:v>
                </c:pt>
                <c:pt idx="2168">
                  <c:v>3042</c:v>
                </c:pt>
                <c:pt idx="2169">
                  <c:v>1884</c:v>
                </c:pt>
                <c:pt idx="2170">
                  <c:v>2926</c:v>
                </c:pt>
                <c:pt idx="2171">
                  <c:v>1671</c:v>
                </c:pt>
                <c:pt idx="2172">
                  <c:v>1443</c:v>
                </c:pt>
                <c:pt idx="2173">
                  <c:v>3375</c:v>
                </c:pt>
                <c:pt idx="2174">
                  <c:v>3456</c:v>
                </c:pt>
                <c:pt idx="2175">
                  <c:v>1704</c:v>
                </c:pt>
                <c:pt idx="2176">
                  <c:v>1660</c:v>
                </c:pt>
                <c:pt idx="2177">
                  <c:v>1299</c:v>
                </c:pt>
                <c:pt idx="2178">
                  <c:v>2122</c:v>
                </c:pt>
                <c:pt idx="2179">
                  <c:v>2500</c:v>
                </c:pt>
                <c:pt idx="2180">
                  <c:v>1800</c:v>
                </c:pt>
                <c:pt idx="2181">
                  <c:v>1793</c:v>
                </c:pt>
                <c:pt idx="2182">
                  <c:v>1372</c:v>
                </c:pt>
                <c:pt idx="2183">
                  <c:v>1368</c:v>
                </c:pt>
                <c:pt idx="2184">
                  <c:v>2109</c:v>
                </c:pt>
                <c:pt idx="2185">
                  <c:v>2438</c:v>
                </c:pt>
                <c:pt idx="2186">
                  <c:v>2383</c:v>
                </c:pt>
                <c:pt idx="2187">
                  <c:v>1944</c:v>
                </c:pt>
                <c:pt idx="2188">
                  <c:v>1961</c:v>
                </c:pt>
                <c:pt idx="2189">
                  <c:v>1350</c:v>
                </c:pt>
                <c:pt idx="2190">
                  <c:v>2505</c:v>
                </c:pt>
                <c:pt idx="2191">
                  <c:v>2867</c:v>
                </c:pt>
                <c:pt idx="2192">
                  <c:v>2596</c:v>
                </c:pt>
                <c:pt idx="2193">
                  <c:v>1476</c:v>
                </c:pt>
                <c:pt idx="2194">
                  <c:v>2068</c:v>
                </c:pt>
                <c:pt idx="2195">
                  <c:v>1892</c:v>
                </c:pt>
                <c:pt idx="2196">
                  <c:v>3535</c:v>
                </c:pt>
                <c:pt idx="2197">
                  <c:v>2286</c:v>
                </c:pt>
                <c:pt idx="2198">
                  <c:v>2880</c:v>
                </c:pt>
                <c:pt idx="2199">
                  <c:v>2272</c:v>
                </c:pt>
                <c:pt idx="2200">
                  <c:v>1926</c:v>
                </c:pt>
                <c:pt idx="2201">
                  <c:v>3533</c:v>
                </c:pt>
                <c:pt idx="2202">
                  <c:v>2389</c:v>
                </c:pt>
                <c:pt idx="2203">
                  <c:v>2496</c:v>
                </c:pt>
                <c:pt idx="2204">
                  <c:v>2025</c:v>
                </c:pt>
                <c:pt idx="2205">
                  <c:v>3391</c:v>
                </c:pt>
                <c:pt idx="2206">
                  <c:v>1616</c:v>
                </c:pt>
                <c:pt idx="2207">
                  <c:v>1833</c:v>
                </c:pt>
                <c:pt idx="2208">
                  <c:v>2058</c:v>
                </c:pt>
                <c:pt idx="2209">
                  <c:v>2488</c:v>
                </c:pt>
                <c:pt idx="2210">
                  <c:v>1349</c:v>
                </c:pt>
                <c:pt idx="2211">
                  <c:v>2078</c:v>
                </c:pt>
                <c:pt idx="2212">
                  <c:v>1289</c:v>
                </c:pt>
                <c:pt idx="2213">
                  <c:v>2610</c:v>
                </c:pt>
                <c:pt idx="2214">
                  <c:v>1611</c:v>
                </c:pt>
                <c:pt idx="2215">
                  <c:v>2865</c:v>
                </c:pt>
                <c:pt idx="2216">
                  <c:v>3522</c:v>
                </c:pt>
                <c:pt idx="2217">
                  <c:v>1690</c:v>
                </c:pt>
                <c:pt idx="2218">
                  <c:v>2909</c:v>
                </c:pt>
                <c:pt idx="2219">
                  <c:v>2194</c:v>
                </c:pt>
                <c:pt idx="2220">
                  <c:v>2638</c:v>
                </c:pt>
                <c:pt idx="2221">
                  <c:v>2819</c:v>
                </c:pt>
                <c:pt idx="2222">
                  <c:v>3095</c:v>
                </c:pt>
                <c:pt idx="2223">
                  <c:v>1279</c:v>
                </c:pt>
                <c:pt idx="2224">
                  <c:v>2924</c:v>
                </c:pt>
                <c:pt idx="2225">
                  <c:v>3125</c:v>
                </c:pt>
                <c:pt idx="2226">
                  <c:v>1912</c:v>
                </c:pt>
                <c:pt idx="2227">
                  <c:v>2118</c:v>
                </c:pt>
                <c:pt idx="2228">
                  <c:v>1801</c:v>
                </c:pt>
                <c:pt idx="2229">
                  <c:v>2431</c:v>
                </c:pt>
                <c:pt idx="2230">
                  <c:v>3020</c:v>
                </c:pt>
                <c:pt idx="2231">
                  <c:v>2738</c:v>
                </c:pt>
                <c:pt idx="2232">
                  <c:v>1553</c:v>
                </c:pt>
                <c:pt idx="2233">
                  <c:v>2410</c:v>
                </c:pt>
                <c:pt idx="2234">
                  <c:v>3492</c:v>
                </c:pt>
                <c:pt idx="2235">
                  <c:v>1793</c:v>
                </c:pt>
                <c:pt idx="2236">
                  <c:v>2435</c:v>
                </c:pt>
                <c:pt idx="2237">
                  <c:v>3065</c:v>
                </c:pt>
                <c:pt idx="2238">
                  <c:v>1546</c:v>
                </c:pt>
                <c:pt idx="2239">
                  <c:v>1434</c:v>
                </c:pt>
                <c:pt idx="2240">
                  <c:v>1492</c:v>
                </c:pt>
                <c:pt idx="2241">
                  <c:v>1456</c:v>
                </c:pt>
                <c:pt idx="2242">
                  <c:v>1775</c:v>
                </c:pt>
                <c:pt idx="2243">
                  <c:v>3210</c:v>
                </c:pt>
                <c:pt idx="2244">
                  <c:v>2585</c:v>
                </c:pt>
                <c:pt idx="2245">
                  <c:v>3490</c:v>
                </c:pt>
                <c:pt idx="2246">
                  <c:v>1266</c:v>
                </c:pt>
                <c:pt idx="2247">
                  <c:v>2884</c:v>
                </c:pt>
                <c:pt idx="2248">
                  <c:v>1555</c:v>
                </c:pt>
                <c:pt idx="2249">
                  <c:v>2471</c:v>
                </c:pt>
                <c:pt idx="2250">
                  <c:v>3171</c:v>
                </c:pt>
                <c:pt idx="2251">
                  <c:v>2152</c:v>
                </c:pt>
                <c:pt idx="2252">
                  <c:v>2053</c:v>
                </c:pt>
                <c:pt idx="2253">
                  <c:v>2827</c:v>
                </c:pt>
                <c:pt idx="2254">
                  <c:v>3535</c:v>
                </c:pt>
                <c:pt idx="2255">
                  <c:v>3145</c:v>
                </c:pt>
                <c:pt idx="2256">
                  <c:v>3390</c:v>
                </c:pt>
                <c:pt idx="2257">
                  <c:v>1599</c:v>
                </c:pt>
                <c:pt idx="2258">
                  <c:v>1362</c:v>
                </c:pt>
                <c:pt idx="2259">
                  <c:v>2110</c:v>
                </c:pt>
                <c:pt idx="2260">
                  <c:v>1619</c:v>
                </c:pt>
                <c:pt idx="2261">
                  <c:v>2014</c:v>
                </c:pt>
                <c:pt idx="2262">
                  <c:v>1478</c:v>
                </c:pt>
                <c:pt idx="2263">
                  <c:v>2753</c:v>
                </c:pt>
                <c:pt idx="2264">
                  <c:v>1591</c:v>
                </c:pt>
                <c:pt idx="2265">
                  <c:v>2089</c:v>
                </c:pt>
                <c:pt idx="2266">
                  <c:v>2353</c:v>
                </c:pt>
                <c:pt idx="2267">
                  <c:v>2101</c:v>
                </c:pt>
                <c:pt idx="2268">
                  <c:v>2156</c:v>
                </c:pt>
                <c:pt idx="2269">
                  <c:v>1415</c:v>
                </c:pt>
                <c:pt idx="2270">
                  <c:v>2679</c:v>
                </c:pt>
                <c:pt idx="2271">
                  <c:v>3361</c:v>
                </c:pt>
                <c:pt idx="2272">
                  <c:v>2669</c:v>
                </c:pt>
                <c:pt idx="2273">
                  <c:v>3195</c:v>
                </c:pt>
                <c:pt idx="2274">
                  <c:v>3391</c:v>
                </c:pt>
                <c:pt idx="2275">
                  <c:v>2337</c:v>
                </c:pt>
                <c:pt idx="2276">
                  <c:v>1477</c:v>
                </c:pt>
                <c:pt idx="2277">
                  <c:v>2091</c:v>
                </c:pt>
                <c:pt idx="2278">
                  <c:v>2749</c:v>
                </c:pt>
                <c:pt idx="2279">
                  <c:v>2241</c:v>
                </c:pt>
                <c:pt idx="2280">
                  <c:v>1201</c:v>
                </c:pt>
                <c:pt idx="2281">
                  <c:v>2020</c:v>
                </c:pt>
                <c:pt idx="2282">
                  <c:v>3361</c:v>
                </c:pt>
                <c:pt idx="2283">
                  <c:v>3268</c:v>
                </c:pt>
                <c:pt idx="2284">
                  <c:v>2887</c:v>
                </c:pt>
                <c:pt idx="2285">
                  <c:v>2965</c:v>
                </c:pt>
                <c:pt idx="2286">
                  <c:v>2515</c:v>
                </c:pt>
                <c:pt idx="2287">
                  <c:v>1964</c:v>
                </c:pt>
                <c:pt idx="2288">
                  <c:v>2196</c:v>
                </c:pt>
                <c:pt idx="2289">
                  <c:v>3387</c:v>
                </c:pt>
                <c:pt idx="2290">
                  <c:v>2229</c:v>
                </c:pt>
                <c:pt idx="2291">
                  <c:v>3290</c:v>
                </c:pt>
                <c:pt idx="2292">
                  <c:v>1292</c:v>
                </c:pt>
                <c:pt idx="2293">
                  <c:v>1603</c:v>
                </c:pt>
                <c:pt idx="2294">
                  <c:v>1226</c:v>
                </c:pt>
                <c:pt idx="2295">
                  <c:v>1391</c:v>
                </c:pt>
                <c:pt idx="2296">
                  <c:v>1490</c:v>
                </c:pt>
                <c:pt idx="2297">
                  <c:v>2851</c:v>
                </c:pt>
                <c:pt idx="2298">
                  <c:v>1871</c:v>
                </c:pt>
                <c:pt idx="2299">
                  <c:v>1626</c:v>
                </c:pt>
                <c:pt idx="2300">
                  <c:v>1884</c:v>
                </c:pt>
                <c:pt idx="2301">
                  <c:v>2474</c:v>
                </c:pt>
                <c:pt idx="2302">
                  <c:v>3443</c:v>
                </c:pt>
                <c:pt idx="2303">
                  <c:v>2828</c:v>
                </c:pt>
                <c:pt idx="2304">
                  <c:v>1587</c:v>
                </c:pt>
                <c:pt idx="2305">
                  <c:v>2138</c:v>
                </c:pt>
                <c:pt idx="2306">
                  <c:v>3333</c:v>
                </c:pt>
                <c:pt idx="2307">
                  <c:v>2807</c:v>
                </c:pt>
                <c:pt idx="2308">
                  <c:v>1353</c:v>
                </c:pt>
                <c:pt idx="2309">
                  <c:v>3160</c:v>
                </c:pt>
                <c:pt idx="2310">
                  <c:v>3238</c:v>
                </c:pt>
                <c:pt idx="2311">
                  <c:v>2008</c:v>
                </c:pt>
                <c:pt idx="2312">
                  <c:v>2027</c:v>
                </c:pt>
                <c:pt idx="2313">
                  <c:v>1714</c:v>
                </c:pt>
                <c:pt idx="2314">
                  <c:v>3030</c:v>
                </c:pt>
                <c:pt idx="2315">
                  <c:v>2751</c:v>
                </c:pt>
                <c:pt idx="2316">
                  <c:v>2971</c:v>
                </c:pt>
                <c:pt idx="2317">
                  <c:v>3469</c:v>
                </c:pt>
                <c:pt idx="2318">
                  <c:v>2626</c:v>
                </c:pt>
                <c:pt idx="2319">
                  <c:v>2441</c:v>
                </c:pt>
                <c:pt idx="2320">
                  <c:v>2725</c:v>
                </c:pt>
                <c:pt idx="2321">
                  <c:v>1337</c:v>
                </c:pt>
                <c:pt idx="2322">
                  <c:v>3087</c:v>
                </c:pt>
                <c:pt idx="2323">
                  <c:v>1269</c:v>
                </c:pt>
                <c:pt idx="2324">
                  <c:v>1316</c:v>
                </c:pt>
                <c:pt idx="2325">
                  <c:v>2515</c:v>
                </c:pt>
                <c:pt idx="2326">
                  <c:v>1479</c:v>
                </c:pt>
                <c:pt idx="2327">
                  <c:v>2182</c:v>
                </c:pt>
                <c:pt idx="2328">
                  <c:v>1536</c:v>
                </c:pt>
                <c:pt idx="2329">
                  <c:v>3271</c:v>
                </c:pt>
                <c:pt idx="2330">
                  <c:v>1679</c:v>
                </c:pt>
                <c:pt idx="2331">
                  <c:v>2024</c:v>
                </c:pt>
                <c:pt idx="2332">
                  <c:v>1550</c:v>
                </c:pt>
                <c:pt idx="2333">
                  <c:v>2995</c:v>
                </c:pt>
                <c:pt idx="2334">
                  <c:v>2039</c:v>
                </c:pt>
                <c:pt idx="2335">
                  <c:v>3389</c:v>
                </c:pt>
                <c:pt idx="2336">
                  <c:v>3367</c:v>
                </c:pt>
                <c:pt idx="2337">
                  <c:v>2096</c:v>
                </c:pt>
                <c:pt idx="2338">
                  <c:v>2393</c:v>
                </c:pt>
                <c:pt idx="2339">
                  <c:v>1597</c:v>
                </c:pt>
                <c:pt idx="2340">
                  <c:v>2143</c:v>
                </c:pt>
                <c:pt idx="2341">
                  <c:v>2562</c:v>
                </c:pt>
                <c:pt idx="2342">
                  <c:v>2827</c:v>
                </c:pt>
                <c:pt idx="2343">
                  <c:v>2952</c:v>
                </c:pt>
                <c:pt idx="2344">
                  <c:v>2711</c:v>
                </c:pt>
                <c:pt idx="2345">
                  <c:v>3042</c:v>
                </c:pt>
                <c:pt idx="2346">
                  <c:v>2218</c:v>
                </c:pt>
                <c:pt idx="2347">
                  <c:v>3330</c:v>
                </c:pt>
                <c:pt idx="2348">
                  <c:v>1220</c:v>
                </c:pt>
                <c:pt idx="2349">
                  <c:v>2203</c:v>
                </c:pt>
                <c:pt idx="2350">
                  <c:v>2422</c:v>
                </c:pt>
                <c:pt idx="2351">
                  <c:v>1319</c:v>
                </c:pt>
                <c:pt idx="2352">
                  <c:v>1633</c:v>
                </c:pt>
                <c:pt idx="2353">
                  <c:v>2450</c:v>
                </c:pt>
                <c:pt idx="2354">
                  <c:v>2992</c:v>
                </c:pt>
                <c:pt idx="2355">
                  <c:v>2683</c:v>
                </c:pt>
                <c:pt idx="2356">
                  <c:v>2426</c:v>
                </c:pt>
                <c:pt idx="2357">
                  <c:v>1644</c:v>
                </c:pt>
                <c:pt idx="2358">
                  <c:v>3280</c:v>
                </c:pt>
                <c:pt idx="2359">
                  <c:v>3321</c:v>
                </c:pt>
                <c:pt idx="2360">
                  <c:v>2530</c:v>
                </c:pt>
                <c:pt idx="2361">
                  <c:v>1907</c:v>
                </c:pt>
                <c:pt idx="2362">
                  <c:v>3397</c:v>
                </c:pt>
                <c:pt idx="2363">
                  <c:v>2496</c:v>
                </c:pt>
                <c:pt idx="2364">
                  <c:v>3511</c:v>
                </c:pt>
                <c:pt idx="2365">
                  <c:v>1775</c:v>
                </c:pt>
                <c:pt idx="2366">
                  <c:v>2765</c:v>
                </c:pt>
                <c:pt idx="2367">
                  <c:v>3539</c:v>
                </c:pt>
                <c:pt idx="2368">
                  <c:v>1979</c:v>
                </c:pt>
                <c:pt idx="2369">
                  <c:v>3409</c:v>
                </c:pt>
                <c:pt idx="2370">
                  <c:v>2000</c:v>
                </c:pt>
                <c:pt idx="2371">
                  <c:v>3029</c:v>
                </c:pt>
                <c:pt idx="2372">
                  <c:v>3209</c:v>
                </c:pt>
                <c:pt idx="2373">
                  <c:v>3089</c:v>
                </c:pt>
                <c:pt idx="2374">
                  <c:v>3409</c:v>
                </c:pt>
                <c:pt idx="2375">
                  <c:v>3524</c:v>
                </c:pt>
                <c:pt idx="2376">
                  <c:v>1649</c:v>
                </c:pt>
                <c:pt idx="2377">
                  <c:v>1865</c:v>
                </c:pt>
                <c:pt idx="2378">
                  <c:v>1507</c:v>
                </c:pt>
                <c:pt idx="2379">
                  <c:v>2790</c:v>
                </c:pt>
                <c:pt idx="2380">
                  <c:v>3122</c:v>
                </c:pt>
                <c:pt idx="2381">
                  <c:v>2031</c:v>
                </c:pt>
                <c:pt idx="2382">
                  <c:v>1855</c:v>
                </c:pt>
                <c:pt idx="2383">
                  <c:v>2894</c:v>
                </c:pt>
                <c:pt idx="2384">
                  <c:v>1929</c:v>
                </c:pt>
                <c:pt idx="2385">
                  <c:v>1213</c:v>
                </c:pt>
                <c:pt idx="2386">
                  <c:v>2192</c:v>
                </c:pt>
                <c:pt idx="2387">
                  <c:v>1605</c:v>
                </c:pt>
                <c:pt idx="2388">
                  <c:v>2149</c:v>
                </c:pt>
                <c:pt idx="2389">
                  <c:v>2459</c:v>
                </c:pt>
                <c:pt idx="2390">
                  <c:v>2955</c:v>
                </c:pt>
                <c:pt idx="2391">
                  <c:v>3473</c:v>
                </c:pt>
                <c:pt idx="2392">
                  <c:v>3028</c:v>
                </c:pt>
                <c:pt idx="2393">
                  <c:v>2190</c:v>
                </c:pt>
                <c:pt idx="2394">
                  <c:v>3437</c:v>
                </c:pt>
                <c:pt idx="2395">
                  <c:v>2587</c:v>
                </c:pt>
                <c:pt idx="2396">
                  <c:v>3028</c:v>
                </c:pt>
                <c:pt idx="2397">
                  <c:v>1899</c:v>
                </c:pt>
                <c:pt idx="2398">
                  <c:v>1348</c:v>
                </c:pt>
                <c:pt idx="2399">
                  <c:v>1275</c:v>
                </c:pt>
                <c:pt idx="2400">
                  <c:v>1948</c:v>
                </c:pt>
                <c:pt idx="2401">
                  <c:v>1439</c:v>
                </c:pt>
                <c:pt idx="2402">
                  <c:v>3090</c:v>
                </c:pt>
                <c:pt idx="2403">
                  <c:v>2468</c:v>
                </c:pt>
                <c:pt idx="2404">
                  <c:v>1888</c:v>
                </c:pt>
                <c:pt idx="2405">
                  <c:v>1240</c:v>
                </c:pt>
                <c:pt idx="2406">
                  <c:v>3547</c:v>
                </c:pt>
                <c:pt idx="2407">
                  <c:v>2032</c:v>
                </c:pt>
                <c:pt idx="2408">
                  <c:v>3067</c:v>
                </c:pt>
                <c:pt idx="2409">
                  <c:v>1567</c:v>
                </c:pt>
                <c:pt idx="2410">
                  <c:v>1582</c:v>
                </c:pt>
                <c:pt idx="2411">
                  <c:v>1329</c:v>
                </c:pt>
                <c:pt idx="2412">
                  <c:v>1717</c:v>
                </c:pt>
                <c:pt idx="2413">
                  <c:v>2811</c:v>
                </c:pt>
                <c:pt idx="2414">
                  <c:v>3154</c:v>
                </c:pt>
                <c:pt idx="2415">
                  <c:v>1238</c:v>
                </c:pt>
                <c:pt idx="2416">
                  <c:v>1571</c:v>
                </c:pt>
                <c:pt idx="2417">
                  <c:v>2646</c:v>
                </c:pt>
                <c:pt idx="2418">
                  <c:v>1641</c:v>
                </c:pt>
                <c:pt idx="2419">
                  <c:v>3306</c:v>
                </c:pt>
                <c:pt idx="2420">
                  <c:v>1695</c:v>
                </c:pt>
                <c:pt idx="2421">
                  <c:v>2354</c:v>
                </c:pt>
                <c:pt idx="2422">
                  <c:v>2870</c:v>
                </c:pt>
                <c:pt idx="2423">
                  <c:v>2089</c:v>
                </c:pt>
                <c:pt idx="2424">
                  <c:v>3434</c:v>
                </c:pt>
                <c:pt idx="2425">
                  <c:v>3174</c:v>
                </c:pt>
                <c:pt idx="2426">
                  <c:v>2669</c:v>
                </c:pt>
                <c:pt idx="2427">
                  <c:v>1829</c:v>
                </c:pt>
                <c:pt idx="2428">
                  <c:v>2035</c:v>
                </c:pt>
                <c:pt idx="2429">
                  <c:v>2522</c:v>
                </c:pt>
                <c:pt idx="2430">
                  <c:v>2366</c:v>
                </c:pt>
                <c:pt idx="2431">
                  <c:v>2534</c:v>
                </c:pt>
                <c:pt idx="2432">
                  <c:v>1493</c:v>
                </c:pt>
                <c:pt idx="2433">
                  <c:v>2171</c:v>
                </c:pt>
                <c:pt idx="2434">
                  <c:v>1241</c:v>
                </c:pt>
                <c:pt idx="2435">
                  <c:v>1262</c:v>
                </c:pt>
                <c:pt idx="2436">
                  <c:v>2788</c:v>
                </c:pt>
                <c:pt idx="2437">
                  <c:v>1634</c:v>
                </c:pt>
                <c:pt idx="2438">
                  <c:v>1681</c:v>
                </c:pt>
                <c:pt idx="2439">
                  <c:v>3453</c:v>
                </c:pt>
                <c:pt idx="2440">
                  <c:v>1439</c:v>
                </c:pt>
                <c:pt idx="2441">
                  <c:v>2042</c:v>
                </c:pt>
                <c:pt idx="2442">
                  <c:v>1380</c:v>
                </c:pt>
                <c:pt idx="2443">
                  <c:v>3206</c:v>
                </c:pt>
                <c:pt idx="2444">
                  <c:v>3413</c:v>
                </c:pt>
                <c:pt idx="2445">
                  <c:v>2514</c:v>
                </c:pt>
                <c:pt idx="2446">
                  <c:v>3077</c:v>
                </c:pt>
                <c:pt idx="2447">
                  <c:v>3305</c:v>
                </c:pt>
                <c:pt idx="2448">
                  <c:v>1618</c:v>
                </c:pt>
                <c:pt idx="2449">
                  <c:v>3357</c:v>
                </c:pt>
                <c:pt idx="2450">
                  <c:v>1327</c:v>
                </c:pt>
                <c:pt idx="2451">
                  <c:v>1582</c:v>
                </c:pt>
                <c:pt idx="2452">
                  <c:v>1958</c:v>
                </c:pt>
                <c:pt idx="2453">
                  <c:v>3291</c:v>
                </c:pt>
                <c:pt idx="2454">
                  <c:v>2849</c:v>
                </c:pt>
                <c:pt idx="2455">
                  <c:v>1347</c:v>
                </c:pt>
                <c:pt idx="2456">
                  <c:v>2663</c:v>
                </c:pt>
                <c:pt idx="2457">
                  <c:v>3295</c:v>
                </c:pt>
                <c:pt idx="2458">
                  <c:v>2416</c:v>
                </c:pt>
                <c:pt idx="2459">
                  <c:v>2155</c:v>
                </c:pt>
                <c:pt idx="2460">
                  <c:v>1259</c:v>
                </c:pt>
                <c:pt idx="2461">
                  <c:v>1280</c:v>
                </c:pt>
                <c:pt idx="2462">
                  <c:v>2879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C49-462A-B2DA-69E8B7F9B7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89756696"/>
        <c:axId val="1589750576"/>
      </c:lineChart>
      <c:catAx>
        <c:axId val="158975669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89750576"/>
        <c:crosses val="autoZero"/>
        <c:auto val="1"/>
        <c:lblAlgn val="ctr"/>
        <c:lblOffset val="100"/>
        <c:noMultiLvlLbl val="0"/>
      </c:catAx>
      <c:valAx>
        <c:axId val="1589750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89756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err="1"/>
              <a:t>motor_temp</a:t>
            </a:r>
            <a:r>
              <a:rPr lang="en-US" altLang="ko-KR" dirty="0"/>
              <a:t> test</a:t>
            </a:r>
          </a:p>
        </c:rich>
      </c:tx>
      <c:layout>
        <c:manualLayout>
          <c:xMode val="edge"/>
          <c:yMode val="edge"/>
          <c:x val="0.47413734289701998"/>
          <c:y val="4.734237783989031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test_data!$F$1</c:f>
              <c:strCache>
                <c:ptCount val="1"/>
                <c:pt idx="0">
                  <c:v>motor_temp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test_data!$F$2:$F$7390</c:f>
              <c:numCache>
                <c:formatCode>General</c:formatCode>
                <c:ptCount val="7389"/>
                <c:pt idx="0">
                  <c:v>69.58</c:v>
                </c:pt>
                <c:pt idx="1">
                  <c:v>71.319999999999993</c:v>
                </c:pt>
                <c:pt idx="2">
                  <c:v>60.21</c:v>
                </c:pt>
                <c:pt idx="3">
                  <c:v>65.91</c:v>
                </c:pt>
                <c:pt idx="4">
                  <c:v>64.239999999999995</c:v>
                </c:pt>
                <c:pt idx="5">
                  <c:v>59.51</c:v>
                </c:pt>
                <c:pt idx="6">
                  <c:v>57.57</c:v>
                </c:pt>
                <c:pt idx="7">
                  <c:v>65.84</c:v>
                </c:pt>
                <c:pt idx="8">
                  <c:v>75.540000000000006</c:v>
                </c:pt>
                <c:pt idx="9">
                  <c:v>69.489999999999995</c:v>
                </c:pt>
                <c:pt idx="10">
                  <c:v>73.81</c:v>
                </c:pt>
                <c:pt idx="11">
                  <c:v>55.02</c:v>
                </c:pt>
                <c:pt idx="12">
                  <c:v>72.709999999999994</c:v>
                </c:pt>
                <c:pt idx="13">
                  <c:v>61.26</c:v>
                </c:pt>
                <c:pt idx="14">
                  <c:v>55.08</c:v>
                </c:pt>
                <c:pt idx="15">
                  <c:v>58.37</c:v>
                </c:pt>
                <c:pt idx="16">
                  <c:v>72.5</c:v>
                </c:pt>
                <c:pt idx="17">
                  <c:v>71.5</c:v>
                </c:pt>
                <c:pt idx="18">
                  <c:v>72.540000000000006</c:v>
                </c:pt>
                <c:pt idx="19">
                  <c:v>60.71</c:v>
                </c:pt>
                <c:pt idx="20">
                  <c:v>55.92</c:v>
                </c:pt>
                <c:pt idx="21">
                  <c:v>54.74</c:v>
                </c:pt>
                <c:pt idx="22">
                  <c:v>61.32</c:v>
                </c:pt>
                <c:pt idx="23">
                  <c:v>63.39</c:v>
                </c:pt>
                <c:pt idx="24">
                  <c:v>77.64</c:v>
                </c:pt>
                <c:pt idx="25">
                  <c:v>53.37</c:v>
                </c:pt>
                <c:pt idx="26">
                  <c:v>74.5</c:v>
                </c:pt>
                <c:pt idx="27">
                  <c:v>60.78</c:v>
                </c:pt>
                <c:pt idx="28">
                  <c:v>66.069999999999993</c:v>
                </c:pt>
                <c:pt idx="29">
                  <c:v>75.48</c:v>
                </c:pt>
                <c:pt idx="30">
                  <c:v>72.34</c:v>
                </c:pt>
                <c:pt idx="31">
                  <c:v>62.76</c:v>
                </c:pt>
                <c:pt idx="32">
                  <c:v>67.09</c:v>
                </c:pt>
                <c:pt idx="33">
                  <c:v>61.14</c:v>
                </c:pt>
                <c:pt idx="34">
                  <c:v>74.94</c:v>
                </c:pt>
                <c:pt idx="35">
                  <c:v>72.28</c:v>
                </c:pt>
                <c:pt idx="36">
                  <c:v>54.69</c:v>
                </c:pt>
                <c:pt idx="37">
                  <c:v>64.77</c:v>
                </c:pt>
                <c:pt idx="38">
                  <c:v>70.92</c:v>
                </c:pt>
                <c:pt idx="39">
                  <c:v>68.459999999999994</c:v>
                </c:pt>
                <c:pt idx="40">
                  <c:v>68.790000000000006</c:v>
                </c:pt>
                <c:pt idx="41">
                  <c:v>78.88</c:v>
                </c:pt>
                <c:pt idx="42">
                  <c:v>77.42</c:v>
                </c:pt>
                <c:pt idx="43">
                  <c:v>64.87</c:v>
                </c:pt>
                <c:pt idx="44">
                  <c:v>57.59</c:v>
                </c:pt>
                <c:pt idx="45">
                  <c:v>71.13</c:v>
                </c:pt>
                <c:pt idx="46">
                  <c:v>67.73</c:v>
                </c:pt>
                <c:pt idx="47">
                  <c:v>64.08</c:v>
                </c:pt>
                <c:pt idx="48">
                  <c:v>60.48</c:v>
                </c:pt>
                <c:pt idx="49">
                  <c:v>65.02</c:v>
                </c:pt>
                <c:pt idx="50">
                  <c:v>58.67</c:v>
                </c:pt>
                <c:pt idx="51">
                  <c:v>74.64</c:v>
                </c:pt>
                <c:pt idx="52">
                  <c:v>54.18</c:v>
                </c:pt>
                <c:pt idx="53">
                  <c:v>67.88</c:v>
                </c:pt>
                <c:pt idx="54">
                  <c:v>77.16</c:v>
                </c:pt>
                <c:pt idx="55">
                  <c:v>59.78</c:v>
                </c:pt>
                <c:pt idx="56">
                  <c:v>55.24</c:v>
                </c:pt>
                <c:pt idx="57">
                  <c:v>71.819999999999993</c:v>
                </c:pt>
                <c:pt idx="58">
                  <c:v>60.09</c:v>
                </c:pt>
                <c:pt idx="59">
                  <c:v>72.510000000000005</c:v>
                </c:pt>
                <c:pt idx="60">
                  <c:v>63.89</c:v>
                </c:pt>
                <c:pt idx="61">
                  <c:v>74.84</c:v>
                </c:pt>
                <c:pt idx="62">
                  <c:v>73.58</c:v>
                </c:pt>
                <c:pt idx="63">
                  <c:v>61.06</c:v>
                </c:pt>
                <c:pt idx="64">
                  <c:v>59.11</c:v>
                </c:pt>
                <c:pt idx="65">
                  <c:v>71.87</c:v>
                </c:pt>
                <c:pt idx="66">
                  <c:v>74.03</c:v>
                </c:pt>
                <c:pt idx="67">
                  <c:v>54.83</c:v>
                </c:pt>
                <c:pt idx="68">
                  <c:v>73.14</c:v>
                </c:pt>
                <c:pt idx="69">
                  <c:v>53.61</c:v>
                </c:pt>
                <c:pt idx="70">
                  <c:v>55.39</c:v>
                </c:pt>
                <c:pt idx="71">
                  <c:v>79.099999999999994</c:v>
                </c:pt>
                <c:pt idx="72">
                  <c:v>55.16</c:v>
                </c:pt>
                <c:pt idx="73">
                  <c:v>54.17</c:v>
                </c:pt>
                <c:pt idx="74">
                  <c:v>55.78</c:v>
                </c:pt>
                <c:pt idx="75">
                  <c:v>71.3</c:v>
                </c:pt>
                <c:pt idx="76">
                  <c:v>75.48</c:v>
                </c:pt>
                <c:pt idx="77">
                  <c:v>69.53</c:v>
                </c:pt>
                <c:pt idx="78">
                  <c:v>76.11</c:v>
                </c:pt>
                <c:pt idx="79">
                  <c:v>78.53</c:v>
                </c:pt>
                <c:pt idx="80">
                  <c:v>64.61</c:v>
                </c:pt>
                <c:pt idx="81">
                  <c:v>64</c:v>
                </c:pt>
                <c:pt idx="82">
                  <c:v>70.06</c:v>
                </c:pt>
                <c:pt idx="83">
                  <c:v>74.91</c:v>
                </c:pt>
                <c:pt idx="84">
                  <c:v>57.8</c:v>
                </c:pt>
                <c:pt idx="85">
                  <c:v>68.14</c:v>
                </c:pt>
                <c:pt idx="86">
                  <c:v>62.77</c:v>
                </c:pt>
                <c:pt idx="87">
                  <c:v>78.34</c:v>
                </c:pt>
                <c:pt idx="88">
                  <c:v>54.78</c:v>
                </c:pt>
                <c:pt idx="89">
                  <c:v>77.739999999999995</c:v>
                </c:pt>
                <c:pt idx="90">
                  <c:v>76.09</c:v>
                </c:pt>
                <c:pt idx="91">
                  <c:v>79.510000000000005</c:v>
                </c:pt>
                <c:pt idx="92">
                  <c:v>65.2</c:v>
                </c:pt>
                <c:pt idx="93">
                  <c:v>74.16</c:v>
                </c:pt>
                <c:pt idx="94">
                  <c:v>55</c:v>
                </c:pt>
                <c:pt idx="95">
                  <c:v>59.12</c:v>
                </c:pt>
                <c:pt idx="96">
                  <c:v>55.21</c:v>
                </c:pt>
                <c:pt idx="97">
                  <c:v>65.63</c:v>
                </c:pt>
                <c:pt idx="98">
                  <c:v>56.33</c:v>
                </c:pt>
                <c:pt idx="99">
                  <c:v>64.900000000000006</c:v>
                </c:pt>
                <c:pt idx="100">
                  <c:v>58.1</c:v>
                </c:pt>
                <c:pt idx="101">
                  <c:v>66.06</c:v>
                </c:pt>
                <c:pt idx="102">
                  <c:v>71.47</c:v>
                </c:pt>
                <c:pt idx="103">
                  <c:v>66.510000000000005</c:v>
                </c:pt>
                <c:pt idx="104">
                  <c:v>71.59</c:v>
                </c:pt>
                <c:pt idx="105">
                  <c:v>78.27</c:v>
                </c:pt>
                <c:pt idx="106">
                  <c:v>77.52</c:v>
                </c:pt>
                <c:pt idx="107">
                  <c:v>66.069999999999993</c:v>
                </c:pt>
                <c:pt idx="108">
                  <c:v>77.28</c:v>
                </c:pt>
                <c:pt idx="109">
                  <c:v>59.28</c:v>
                </c:pt>
                <c:pt idx="110">
                  <c:v>64.73</c:v>
                </c:pt>
                <c:pt idx="111">
                  <c:v>68.510000000000005</c:v>
                </c:pt>
                <c:pt idx="112">
                  <c:v>53.93</c:v>
                </c:pt>
                <c:pt idx="113">
                  <c:v>54.11</c:v>
                </c:pt>
                <c:pt idx="114">
                  <c:v>59.11</c:v>
                </c:pt>
                <c:pt idx="115">
                  <c:v>64.760000000000005</c:v>
                </c:pt>
                <c:pt idx="116">
                  <c:v>76.010000000000005</c:v>
                </c:pt>
                <c:pt idx="117">
                  <c:v>77.13</c:v>
                </c:pt>
                <c:pt idx="118">
                  <c:v>73.989999999999995</c:v>
                </c:pt>
                <c:pt idx="119">
                  <c:v>54.03</c:v>
                </c:pt>
                <c:pt idx="120">
                  <c:v>54.29</c:v>
                </c:pt>
                <c:pt idx="121">
                  <c:v>56.6</c:v>
                </c:pt>
                <c:pt idx="122">
                  <c:v>64.930000000000007</c:v>
                </c:pt>
                <c:pt idx="123">
                  <c:v>78.14</c:v>
                </c:pt>
                <c:pt idx="124">
                  <c:v>64.430000000000007</c:v>
                </c:pt>
                <c:pt idx="125">
                  <c:v>65.09</c:v>
                </c:pt>
                <c:pt idx="126">
                  <c:v>68.930000000000007</c:v>
                </c:pt>
                <c:pt idx="127">
                  <c:v>74.930000000000007</c:v>
                </c:pt>
                <c:pt idx="128">
                  <c:v>65.599999999999994</c:v>
                </c:pt>
                <c:pt idx="129">
                  <c:v>75.59</c:v>
                </c:pt>
                <c:pt idx="130">
                  <c:v>77.94</c:v>
                </c:pt>
                <c:pt idx="131">
                  <c:v>64.8</c:v>
                </c:pt>
                <c:pt idx="132">
                  <c:v>66.97</c:v>
                </c:pt>
                <c:pt idx="133">
                  <c:v>65.790000000000006</c:v>
                </c:pt>
                <c:pt idx="134">
                  <c:v>56</c:v>
                </c:pt>
                <c:pt idx="135">
                  <c:v>66.209999999999994</c:v>
                </c:pt>
                <c:pt idx="136">
                  <c:v>70.92</c:v>
                </c:pt>
                <c:pt idx="137">
                  <c:v>56.09</c:v>
                </c:pt>
                <c:pt idx="138">
                  <c:v>55.27</c:v>
                </c:pt>
                <c:pt idx="139">
                  <c:v>79.44</c:v>
                </c:pt>
                <c:pt idx="140">
                  <c:v>58.01</c:v>
                </c:pt>
                <c:pt idx="141">
                  <c:v>67.84</c:v>
                </c:pt>
                <c:pt idx="142">
                  <c:v>55.19</c:v>
                </c:pt>
                <c:pt idx="143">
                  <c:v>59.6</c:v>
                </c:pt>
                <c:pt idx="144">
                  <c:v>77.739999999999995</c:v>
                </c:pt>
                <c:pt idx="145">
                  <c:v>66.33</c:v>
                </c:pt>
                <c:pt idx="146">
                  <c:v>67.94</c:v>
                </c:pt>
                <c:pt idx="147">
                  <c:v>61.68</c:v>
                </c:pt>
                <c:pt idx="148">
                  <c:v>60.28</c:v>
                </c:pt>
                <c:pt idx="149">
                  <c:v>79</c:v>
                </c:pt>
                <c:pt idx="150">
                  <c:v>59.69</c:v>
                </c:pt>
                <c:pt idx="151">
                  <c:v>78.989999999999995</c:v>
                </c:pt>
                <c:pt idx="152">
                  <c:v>78.86</c:v>
                </c:pt>
                <c:pt idx="153">
                  <c:v>64</c:v>
                </c:pt>
                <c:pt idx="154">
                  <c:v>67.3</c:v>
                </c:pt>
                <c:pt idx="155">
                  <c:v>61.5</c:v>
                </c:pt>
                <c:pt idx="156">
                  <c:v>67.13</c:v>
                </c:pt>
                <c:pt idx="157">
                  <c:v>73.180000000000007</c:v>
                </c:pt>
                <c:pt idx="158">
                  <c:v>58.16</c:v>
                </c:pt>
                <c:pt idx="159">
                  <c:v>70.59</c:v>
                </c:pt>
                <c:pt idx="160">
                  <c:v>71.53</c:v>
                </c:pt>
                <c:pt idx="161">
                  <c:v>58.37</c:v>
                </c:pt>
                <c:pt idx="162">
                  <c:v>54.07</c:v>
                </c:pt>
                <c:pt idx="163">
                  <c:v>71.790000000000006</c:v>
                </c:pt>
                <c:pt idx="164">
                  <c:v>69.47</c:v>
                </c:pt>
                <c:pt idx="165">
                  <c:v>78.73</c:v>
                </c:pt>
                <c:pt idx="166">
                  <c:v>57</c:v>
                </c:pt>
                <c:pt idx="167">
                  <c:v>75.81</c:v>
                </c:pt>
                <c:pt idx="168">
                  <c:v>64.040000000000006</c:v>
                </c:pt>
                <c:pt idx="169">
                  <c:v>55.09</c:v>
                </c:pt>
                <c:pt idx="170">
                  <c:v>75.989999999999995</c:v>
                </c:pt>
                <c:pt idx="171">
                  <c:v>56.6</c:v>
                </c:pt>
                <c:pt idx="172">
                  <c:v>67.92</c:v>
                </c:pt>
                <c:pt idx="173">
                  <c:v>63.2</c:v>
                </c:pt>
                <c:pt idx="174">
                  <c:v>58.4</c:v>
                </c:pt>
                <c:pt idx="175">
                  <c:v>71.89</c:v>
                </c:pt>
                <c:pt idx="176">
                  <c:v>69.819999999999993</c:v>
                </c:pt>
                <c:pt idx="177">
                  <c:v>59.7</c:v>
                </c:pt>
                <c:pt idx="178">
                  <c:v>58.66</c:v>
                </c:pt>
                <c:pt idx="179">
                  <c:v>69.599999999999994</c:v>
                </c:pt>
                <c:pt idx="180">
                  <c:v>65.11</c:v>
                </c:pt>
                <c:pt idx="181">
                  <c:v>65.98</c:v>
                </c:pt>
                <c:pt idx="182">
                  <c:v>58.39</c:v>
                </c:pt>
                <c:pt idx="183">
                  <c:v>71.73</c:v>
                </c:pt>
                <c:pt idx="184">
                  <c:v>57.72</c:v>
                </c:pt>
                <c:pt idx="185">
                  <c:v>79.2</c:v>
                </c:pt>
                <c:pt idx="186">
                  <c:v>59.54</c:v>
                </c:pt>
                <c:pt idx="187">
                  <c:v>72.989999999999995</c:v>
                </c:pt>
                <c:pt idx="188">
                  <c:v>58.96</c:v>
                </c:pt>
                <c:pt idx="189">
                  <c:v>61.12</c:v>
                </c:pt>
                <c:pt idx="190">
                  <c:v>77.08</c:v>
                </c:pt>
                <c:pt idx="191">
                  <c:v>70.84</c:v>
                </c:pt>
                <c:pt idx="192">
                  <c:v>64</c:v>
                </c:pt>
                <c:pt idx="193">
                  <c:v>63.3</c:v>
                </c:pt>
                <c:pt idx="194">
                  <c:v>64.72</c:v>
                </c:pt>
                <c:pt idx="195">
                  <c:v>67.61</c:v>
                </c:pt>
                <c:pt idx="196">
                  <c:v>64.739999999999995</c:v>
                </c:pt>
                <c:pt idx="197">
                  <c:v>69.8</c:v>
                </c:pt>
                <c:pt idx="198">
                  <c:v>71.12</c:v>
                </c:pt>
                <c:pt idx="199">
                  <c:v>73.7</c:v>
                </c:pt>
                <c:pt idx="200">
                  <c:v>78.02</c:v>
                </c:pt>
                <c:pt idx="201">
                  <c:v>72.78</c:v>
                </c:pt>
                <c:pt idx="202">
                  <c:v>59.74</c:v>
                </c:pt>
                <c:pt idx="203">
                  <c:v>79.19</c:v>
                </c:pt>
                <c:pt idx="204">
                  <c:v>71.760000000000005</c:v>
                </c:pt>
                <c:pt idx="205">
                  <c:v>55.9</c:v>
                </c:pt>
                <c:pt idx="206">
                  <c:v>60.49</c:v>
                </c:pt>
                <c:pt idx="207">
                  <c:v>69.680000000000007</c:v>
                </c:pt>
                <c:pt idx="208">
                  <c:v>57.42</c:v>
                </c:pt>
                <c:pt idx="209">
                  <c:v>63.83</c:v>
                </c:pt>
                <c:pt idx="210">
                  <c:v>75.66</c:v>
                </c:pt>
                <c:pt idx="211">
                  <c:v>69.790000000000006</c:v>
                </c:pt>
                <c:pt idx="212">
                  <c:v>76.03</c:v>
                </c:pt>
                <c:pt idx="213">
                  <c:v>78.989999999999995</c:v>
                </c:pt>
                <c:pt idx="214">
                  <c:v>77.84</c:v>
                </c:pt>
                <c:pt idx="215">
                  <c:v>75.400000000000006</c:v>
                </c:pt>
                <c:pt idx="216">
                  <c:v>57.27</c:v>
                </c:pt>
                <c:pt idx="217">
                  <c:v>53.82</c:v>
                </c:pt>
                <c:pt idx="218">
                  <c:v>74.36</c:v>
                </c:pt>
                <c:pt idx="219">
                  <c:v>62.59</c:v>
                </c:pt>
                <c:pt idx="220">
                  <c:v>75.8</c:v>
                </c:pt>
                <c:pt idx="221">
                  <c:v>56.68</c:v>
                </c:pt>
                <c:pt idx="222">
                  <c:v>58.31</c:v>
                </c:pt>
                <c:pt idx="223">
                  <c:v>77.099999999999994</c:v>
                </c:pt>
                <c:pt idx="224">
                  <c:v>76.11</c:v>
                </c:pt>
                <c:pt idx="225">
                  <c:v>74.11</c:v>
                </c:pt>
                <c:pt idx="226">
                  <c:v>56.01</c:v>
                </c:pt>
                <c:pt idx="227">
                  <c:v>75.27</c:v>
                </c:pt>
                <c:pt idx="228">
                  <c:v>65.400000000000006</c:v>
                </c:pt>
                <c:pt idx="229">
                  <c:v>57.63</c:v>
                </c:pt>
                <c:pt idx="230">
                  <c:v>54.26</c:v>
                </c:pt>
                <c:pt idx="231">
                  <c:v>71.34</c:v>
                </c:pt>
                <c:pt idx="232">
                  <c:v>71.8</c:v>
                </c:pt>
                <c:pt idx="233">
                  <c:v>79.510000000000005</c:v>
                </c:pt>
                <c:pt idx="234">
                  <c:v>57.68</c:v>
                </c:pt>
                <c:pt idx="235">
                  <c:v>73.64</c:v>
                </c:pt>
                <c:pt idx="236">
                  <c:v>60.4</c:v>
                </c:pt>
                <c:pt idx="237">
                  <c:v>64.39</c:v>
                </c:pt>
                <c:pt idx="238">
                  <c:v>68.44</c:v>
                </c:pt>
                <c:pt idx="239">
                  <c:v>69.87</c:v>
                </c:pt>
                <c:pt idx="240">
                  <c:v>56.41</c:v>
                </c:pt>
                <c:pt idx="241">
                  <c:v>66.88</c:v>
                </c:pt>
                <c:pt idx="242">
                  <c:v>66.44</c:v>
                </c:pt>
                <c:pt idx="243">
                  <c:v>68.8</c:v>
                </c:pt>
                <c:pt idx="244">
                  <c:v>63.03</c:v>
                </c:pt>
                <c:pt idx="245">
                  <c:v>77.53</c:v>
                </c:pt>
                <c:pt idx="246">
                  <c:v>63.44</c:v>
                </c:pt>
                <c:pt idx="247">
                  <c:v>61.39</c:v>
                </c:pt>
                <c:pt idx="248">
                  <c:v>54.73</c:v>
                </c:pt>
                <c:pt idx="249">
                  <c:v>77.209999999999994</c:v>
                </c:pt>
                <c:pt idx="250">
                  <c:v>70.58</c:v>
                </c:pt>
                <c:pt idx="251">
                  <c:v>74.260000000000005</c:v>
                </c:pt>
                <c:pt idx="252">
                  <c:v>65.36</c:v>
                </c:pt>
                <c:pt idx="253">
                  <c:v>77.040000000000006</c:v>
                </c:pt>
                <c:pt idx="254">
                  <c:v>67.44</c:v>
                </c:pt>
                <c:pt idx="255">
                  <c:v>55.64</c:v>
                </c:pt>
                <c:pt idx="256">
                  <c:v>56.81</c:v>
                </c:pt>
                <c:pt idx="257">
                  <c:v>79</c:v>
                </c:pt>
                <c:pt idx="258">
                  <c:v>55.04</c:v>
                </c:pt>
                <c:pt idx="259">
                  <c:v>54.79</c:v>
                </c:pt>
                <c:pt idx="260">
                  <c:v>62.83</c:v>
                </c:pt>
                <c:pt idx="261">
                  <c:v>55.43</c:v>
                </c:pt>
                <c:pt idx="262">
                  <c:v>54.93</c:v>
                </c:pt>
                <c:pt idx="263">
                  <c:v>70.19</c:v>
                </c:pt>
                <c:pt idx="264">
                  <c:v>60.84</c:v>
                </c:pt>
                <c:pt idx="265">
                  <c:v>53.58</c:v>
                </c:pt>
                <c:pt idx="266">
                  <c:v>63.64</c:v>
                </c:pt>
                <c:pt idx="267">
                  <c:v>63.52</c:v>
                </c:pt>
                <c:pt idx="268">
                  <c:v>61.91</c:v>
                </c:pt>
                <c:pt idx="269">
                  <c:v>57.61</c:v>
                </c:pt>
                <c:pt idx="270">
                  <c:v>54.52</c:v>
                </c:pt>
                <c:pt idx="271">
                  <c:v>57.27</c:v>
                </c:pt>
                <c:pt idx="272">
                  <c:v>71.87</c:v>
                </c:pt>
                <c:pt idx="273">
                  <c:v>61.51</c:v>
                </c:pt>
                <c:pt idx="274">
                  <c:v>55.2</c:v>
                </c:pt>
                <c:pt idx="275">
                  <c:v>66.569999999999993</c:v>
                </c:pt>
                <c:pt idx="276">
                  <c:v>74.959999999999994</c:v>
                </c:pt>
                <c:pt idx="277">
                  <c:v>54.14</c:v>
                </c:pt>
                <c:pt idx="278">
                  <c:v>67.73</c:v>
                </c:pt>
                <c:pt idx="279">
                  <c:v>59.21</c:v>
                </c:pt>
                <c:pt idx="280">
                  <c:v>56.09</c:v>
                </c:pt>
                <c:pt idx="281">
                  <c:v>64.88</c:v>
                </c:pt>
                <c:pt idx="282">
                  <c:v>60.24</c:v>
                </c:pt>
                <c:pt idx="283">
                  <c:v>74.88</c:v>
                </c:pt>
                <c:pt idx="284">
                  <c:v>79.56</c:v>
                </c:pt>
                <c:pt idx="285">
                  <c:v>77.709999999999994</c:v>
                </c:pt>
                <c:pt idx="286">
                  <c:v>79.12</c:v>
                </c:pt>
                <c:pt idx="287">
                  <c:v>79.02</c:v>
                </c:pt>
                <c:pt idx="288">
                  <c:v>54.54</c:v>
                </c:pt>
                <c:pt idx="289">
                  <c:v>68.91</c:v>
                </c:pt>
                <c:pt idx="290">
                  <c:v>66.36</c:v>
                </c:pt>
                <c:pt idx="291">
                  <c:v>68.680000000000007</c:v>
                </c:pt>
                <c:pt idx="292">
                  <c:v>64.84</c:v>
                </c:pt>
                <c:pt idx="293">
                  <c:v>65.52</c:v>
                </c:pt>
                <c:pt idx="294">
                  <c:v>55.66</c:v>
                </c:pt>
                <c:pt idx="295">
                  <c:v>57.51</c:v>
                </c:pt>
                <c:pt idx="296">
                  <c:v>71.44</c:v>
                </c:pt>
                <c:pt idx="297">
                  <c:v>61.98</c:v>
                </c:pt>
                <c:pt idx="298">
                  <c:v>57.14</c:v>
                </c:pt>
                <c:pt idx="299">
                  <c:v>76.89</c:v>
                </c:pt>
                <c:pt idx="300">
                  <c:v>72.73</c:v>
                </c:pt>
                <c:pt idx="301">
                  <c:v>72.459999999999994</c:v>
                </c:pt>
                <c:pt idx="302">
                  <c:v>65.209999999999994</c:v>
                </c:pt>
                <c:pt idx="303">
                  <c:v>70.959999999999994</c:v>
                </c:pt>
                <c:pt idx="304">
                  <c:v>57.83</c:v>
                </c:pt>
                <c:pt idx="305">
                  <c:v>59.37</c:v>
                </c:pt>
                <c:pt idx="306">
                  <c:v>76.44</c:v>
                </c:pt>
                <c:pt idx="307">
                  <c:v>65.790000000000006</c:v>
                </c:pt>
                <c:pt idx="308">
                  <c:v>75.48</c:v>
                </c:pt>
                <c:pt idx="309">
                  <c:v>69.62</c:v>
                </c:pt>
                <c:pt idx="310">
                  <c:v>57.22</c:v>
                </c:pt>
                <c:pt idx="311">
                  <c:v>74.989999999999995</c:v>
                </c:pt>
                <c:pt idx="312">
                  <c:v>77.510000000000005</c:v>
                </c:pt>
                <c:pt idx="313">
                  <c:v>54.22</c:v>
                </c:pt>
                <c:pt idx="314">
                  <c:v>75.680000000000007</c:v>
                </c:pt>
                <c:pt idx="315">
                  <c:v>72.819999999999993</c:v>
                </c:pt>
                <c:pt idx="316">
                  <c:v>68.98</c:v>
                </c:pt>
                <c:pt idx="317">
                  <c:v>61.8</c:v>
                </c:pt>
                <c:pt idx="318">
                  <c:v>55.6</c:v>
                </c:pt>
                <c:pt idx="319">
                  <c:v>55.96</c:v>
                </c:pt>
                <c:pt idx="320">
                  <c:v>57.78</c:v>
                </c:pt>
                <c:pt idx="321">
                  <c:v>56.53</c:v>
                </c:pt>
                <c:pt idx="322">
                  <c:v>69.930000000000007</c:v>
                </c:pt>
                <c:pt idx="323">
                  <c:v>78.33</c:v>
                </c:pt>
                <c:pt idx="324">
                  <c:v>74.790000000000006</c:v>
                </c:pt>
                <c:pt idx="325">
                  <c:v>59.66</c:v>
                </c:pt>
                <c:pt idx="326">
                  <c:v>61.43</c:v>
                </c:pt>
                <c:pt idx="327">
                  <c:v>69.52</c:v>
                </c:pt>
                <c:pt idx="328">
                  <c:v>64.98</c:v>
                </c:pt>
                <c:pt idx="329">
                  <c:v>59.66</c:v>
                </c:pt>
                <c:pt idx="330">
                  <c:v>72.63</c:v>
                </c:pt>
                <c:pt idx="331">
                  <c:v>66.37</c:v>
                </c:pt>
                <c:pt idx="332">
                  <c:v>74.42</c:v>
                </c:pt>
                <c:pt idx="333">
                  <c:v>60.22</c:v>
                </c:pt>
                <c:pt idx="334">
                  <c:v>72.06</c:v>
                </c:pt>
                <c:pt idx="335">
                  <c:v>75.540000000000006</c:v>
                </c:pt>
                <c:pt idx="336">
                  <c:v>78.459999999999994</c:v>
                </c:pt>
                <c:pt idx="337">
                  <c:v>77.73</c:v>
                </c:pt>
                <c:pt idx="338">
                  <c:v>64.27</c:v>
                </c:pt>
                <c:pt idx="339">
                  <c:v>68.739999999999995</c:v>
                </c:pt>
                <c:pt idx="340">
                  <c:v>75.27</c:v>
                </c:pt>
                <c:pt idx="341">
                  <c:v>72.67</c:v>
                </c:pt>
                <c:pt idx="342">
                  <c:v>60.24</c:v>
                </c:pt>
                <c:pt idx="343">
                  <c:v>78.09</c:v>
                </c:pt>
                <c:pt idx="344">
                  <c:v>68.36</c:v>
                </c:pt>
                <c:pt idx="345">
                  <c:v>70.930000000000007</c:v>
                </c:pt>
                <c:pt idx="346">
                  <c:v>62.3</c:v>
                </c:pt>
                <c:pt idx="347">
                  <c:v>57.51</c:v>
                </c:pt>
                <c:pt idx="348">
                  <c:v>70.12</c:v>
                </c:pt>
                <c:pt idx="349">
                  <c:v>58.63</c:v>
                </c:pt>
                <c:pt idx="350">
                  <c:v>59.99</c:v>
                </c:pt>
                <c:pt idx="351">
                  <c:v>53.88</c:v>
                </c:pt>
                <c:pt idx="352">
                  <c:v>76.430000000000007</c:v>
                </c:pt>
                <c:pt idx="353">
                  <c:v>64.94</c:v>
                </c:pt>
                <c:pt idx="354">
                  <c:v>57.5</c:v>
                </c:pt>
                <c:pt idx="355">
                  <c:v>66.98</c:v>
                </c:pt>
                <c:pt idx="356">
                  <c:v>73.67</c:v>
                </c:pt>
                <c:pt idx="357">
                  <c:v>73.38</c:v>
                </c:pt>
                <c:pt idx="358">
                  <c:v>74.28</c:v>
                </c:pt>
                <c:pt idx="359">
                  <c:v>75.73</c:v>
                </c:pt>
                <c:pt idx="360">
                  <c:v>74.459999999999994</c:v>
                </c:pt>
                <c:pt idx="361">
                  <c:v>70.19</c:v>
                </c:pt>
                <c:pt idx="362">
                  <c:v>58.28</c:v>
                </c:pt>
                <c:pt idx="363">
                  <c:v>66.930000000000007</c:v>
                </c:pt>
                <c:pt idx="364">
                  <c:v>68.37</c:v>
                </c:pt>
                <c:pt idx="365">
                  <c:v>68.38</c:v>
                </c:pt>
                <c:pt idx="366">
                  <c:v>59.28</c:v>
                </c:pt>
                <c:pt idx="367">
                  <c:v>75.08</c:v>
                </c:pt>
                <c:pt idx="368">
                  <c:v>56.02</c:v>
                </c:pt>
                <c:pt idx="369">
                  <c:v>70.739999999999995</c:v>
                </c:pt>
                <c:pt idx="370">
                  <c:v>69.819999999999993</c:v>
                </c:pt>
                <c:pt idx="371">
                  <c:v>75.569999999999993</c:v>
                </c:pt>
                <c:pt idx="372">
                  <c:v>59.44</c:v>
                </c:pt>
                <c:pt idx="373">
                  <c:v>66.739999999999995</c:v>
                </c:pt>
                <c:pt idx="374">
                  <c:v>55.88</c:v>
                </c:pt>
                <c:pt idx="375">
                  <c:v>77.239999999999995</c:v>
                </c:pt>
                <c:pt idx="376">
                  <c:v>79.209999999999994</c:v>
                </c:pt>
                <c:pt idx="377">
                  <c:v>75.56</c:v>
                </c:pt>
                <c:pt idx="378">
                  <c:v>74.11</c:v>
                </c:pt>
                <c:pt idx="379">
                  <c:v>66.02</c:v>
                </c:pt>
                <c:pt idx="380">
                  <c:v>65.41</c:v>
                </c:pt>
                <c:pt idx="381">
                  <c:v>79.23</c:v>
                </c:pt>
                <c:pt idx="382">
                  <c:v>65.959999999999994</c:v>
                </c:pt>
                <c:pt idx="383">
                  <c:v>67.819999999999993</c:v>
                </c:pt>
                <c:pt idx="384">
                  <c:v>73.44</c:v>
                </c:pt>
                <c:pt idx="385">
                  <c:v>55.6</c:v>
                </c:pt>
                <c:pt idx="386">
                  <c:v>55.19</c:v>
                </c:pt>
                <c:pt idx="387">
                  <c:v>54.7</c:v>
                </c:pt>
                <c:pt idx="388">
                  <c:v>65.08</c:v>
                </c:pt>
                <c:pt idx="389">
                  <c:v>69.11</c:v>
                </c:pt>
                <c:pt idx="390">
                  <c:v>77.5</c:v>
                </c:pt>
                <c:pt idx="391">
                  <c:v>76.12</c:v>
                </c:pt>
                <c:pt idx="392">
                  <c:v>56.52</c:v>
                </c:pt>
                <c:pt idx="393">
                  <c:v>74.099999999999994</c:v>
                </c:pt>
                <c:pt idx="394">
                  <c:v>74.8</c:v>
                </c:pt>
                <c:pt idx="395">
                  <c:v>62.84</c:v>
                </c:pt>
                <c:pt idx="396">
                  <c:v>77.819999999999993</c:v>
                </c:pt>
                <c:pt idx="397">
                  <c:v>70.3</c:v>
                </c:pt>
                <c:pt idx="398">
                  <c:v>64.36</c:v>
                </c:pt>
                <c:pt idx="399">
                  <c:v>57.22</c:v>
                </c:pt>
                <c:pt idx="400">
                  <c:v>71.31</c:v>
                </c:pt>
                <c:pt idx="401">
                  <c:v>69.58</c:v>
                </c:pt>
                <c:pt idx="402">
                  <c:v>65.78</c:v>
                </c:pt>
                <c:pt idx="403">
                  <c:v>61</c:v>
                </c:pt>
                <c:pt idx="404">
                  <c:v>54.04</c:v>
                </c:pt>
                <c:pt idx="405">
                  <c:v>59.3</c:v>
                </c:pt>
                <c:pt idx="406">
                  <c:v>72.599999999999994</c:v>
                </c:pt>
                <c:pt idx="407">
                  <c:v>78.56</c:v>
                </c:pt>
                <c:pt idx="408">
                  <c:v>78.959999999999994</c:v>
                </c:pt>
                <c:pt idx="409">
                  <c:v>53.38</c:v>
                </c:pt>
                <c:pt idx="410">
                  <c:v>64.900000000000006</c:v>
                </c:pt>
                <c:pt idx="411">
                  <c:v>76.89</c:v>
                </c:pt>
                <c:pt idx="412">
                  <c:v>77.48</c:v>
                </c:pt>
                <c:pt idx="413">
                  <c:v>56.81</c:v>
                </c:pt>
                <c:pt idx="414">
                  <c:v>54.57</c:v>
                </c:pt>
                <c:pt idx="415">
                  <c:v>59.89</c:v>
                </c:pt>
                <c:pt idx="416">
                  <c:v>54.77</c:v>
                </c:pt>
                <c:pt idx="417">
                  <c:v>57.12</c:v>
                </c:pt>
                <c:pt idx="418">
                  <c:v>74.81</c:v>
                </c:pt>
                <c:pt idx="419">
                  <c:v>55.27</c:v>
                </c:pt>
                <c:pt idx="420">
                  <c:v>56.44</c:v>
                </c:pt>
                <c:pt idx="421">
                  <c:v>74.06</c:v>
                </c:pt>
                <c:pt idx="422">
                  <c:v>55.29</c:v>
                </c:pt>
                <c:pt idx="423">
                  <c:v>73.010000000000005</c:v>
                </c:pt>
                <c:pt idx="424">
                  <c:v>73.56</c:v>
                </c:pt>
                <c:pt idx="425">
                  <c:v>75.14</c:v>
                </c:pt>
                <c:pt idx="426">
                  <c:v>71.97</c:v>
                </c:pt>
                <c:pt idx="427">
                  <c:v>53.68</c:v>
                </c:pt>
                <c:pt idx="428">
                  <c:v>66.48</c:v>
                </c:pt>
                <c:pt idx="429">
                  <c:v>63.87</c:v>
                </c:pt>
                <c:pt idx="430">
                  <c:v>72.37</c:v>
                </c:pt>
                <c:pt idx="431">
                  <c:v>68.569999999999993</c:v>
                </c:pt>
                <c:pt idx="432">
                  <c:v>76.11</c:v>
                </c:pt>
                <c:pt idx="433">
                  <c:v>64.52</c:v>
                </c:pt>
                <c:pt idx="434">
                  <c:v>75.319999999999993</c:v>
                </c:pt>
                <c:pt idx="435">
                  <c:v>61.13</c:v>
                </c:pt>
                <c:pt idx="436">
                  <c:v>78.069999999999993</c:v>
                </c:pt>
                <c:pt idx="437">
                  <c:v>59.43</c:v>
                </c:pt>
                <c:pt idx="438">
                  <c:v>75.459999999999994</c:v>
                </c:pt>
                <c:pt idx="439">
                  <c:v>66.2</c:v>
                </c:pt>
                <c:pt idx="440">
                  <c:v>55</c:v>
                </c:pt>
                <c:pt idx="441">
                  <c:v>60.21</c:v>
                </c:pt>
                <c:pt idx="442">
                  <c:v>69.260000000000005</c:v>
                </c:pt>
                <c:pt idx="443">
                  <c:v>74.989999999999995</c:v>
                </c:pt>
                <c:pt idx="444">
                  <c:v>73.52</c:v>
                </c:pt>
                <c:pt idx="445">
                  <c:v>72.62</c:v>
                </c:pt>
                <c:pt idx="446">
                  <c:v>55.43</c:v>
                </c:pt>
                <c:pt idx="447">
                  <c:v>65.53</c:v>
                </c:pt>
                <c:pt idx="448">
                  <c:v>71.14</c:v>
                </c:pt>
                <c:pt idx="449">
                  <c:v>72.739999999999995</c:v>
                </c:pt>
                <c:pt idx="450">
                  <c:v>55.09</c:v>
                </c:pt>
                <c:pt idx="451">
                  <c:v>63.51</c:v>
                </c:pt>
                <c:pt idx="452">
                  <c:v>66.959999999999994</c:v>
                </c:pt>
                <c:pt idx="453">
                  <c:v>64.73</c:v>
                </c:pt>
                <c:pt idx="454">
                  <c:v>74.959999999999994</c:v>
                </c:pt>
                <c:pt idx="455">
                  <c:v>73.72</c:v>
                </c:pt>
                <c:pt idx="456">
                  <c:v>78.22</c:v>
                </c:pt>
                <c:pt idx="457">
                  <c:v>58.63</c:v>
                </c:pt>
                <c:pt idx="458">
                  <c:v>73.5</c:v>
                </c:pt>
                <c:pt idx="459">
                  <c:v>66.83</c:v>
                </c:pt>
                <c:pt idx="460">
                  <c:v>64.510000000000005</c:v>
                </c:pt>
                <c:pt idx="461">
                  <c:v>75.12</c:v>
                </c:pt>
                <c:pt idx="462">
                  <c:v>73.41</c:v>
                </c:pt>
                <c:pt idx="463">
                  <c:v>64.22</c:v>
                </c:pt>
                <c:pt idx="464">
                  <c:v>66.38</c:v>
                </c:pt>
                <c:pt idx="465">
                  <c:v>66.31</c:v>
                </c:pt>
                <c:pt idx="466">
                  <c:v>62.12</c:v>
                </c:pt>
                <c:pt idx="467">
                  <c:v>63.78</c:v>
                </c:pt>
                <c:pt idx="468">
                  <c:v>63.9</c:v>
                </c:pt>
                <c:pt idx="469">
                  <c:v>79.319999999999993</c:v>
                </c:pt>
                <c:pt idx="470">
                  <c:v>75.510000000000005</c:v>
                </c:pt>
                <c:pt idx="471">
                  <c:v>67.260000000000005</c:v>
                </c:pt>
                <c:pt idx="472">
                  <c:v>57.86</c:v>
                </c:pt>
                <c:pt idx="473">
                  <c:v>74.52</c:v>
                </c:pt>
                <c:pt idx="474">
                  <c:v>79.19</c:v>
                </c:pt>
                <c:pt idx="475">
                  <c:v>69.38</c:v>
                </c:pt>
                <c:pt idx="476">
                  <c:v>77.88</c:v>
                </c:pt>
                <c:pt idx="477">
                  <c:v>79.459999999999994</c:v>
                </c:pt>
                <c:pt idx="478">
                  <c:v>61.32</c:v>
                </c:pt>
                <c:pt idx="479">
                  <c:v>78.62</c:v>
                </c:pt>
                <c:pt idx="480">
                  <c:v>54.06</c:v>
                </c:pt>
                <c:pt idx="481">
                  <c:v>60.48</c:v>
                </c:pt>
                <c:pt idx="482">
                  <c:v>60.89</c:v>
                </c:pt>
                <c:pt idx="483">
                  <c:v>54.88</c:v>
                </c:pt>
                <c:pt idx="484">
                  <c:v>76.599999999999994</c:v>
                </c:pt>
                <c:pt idx="485">
                  <c:v>55.82</c:v>
                </c:pt>
                <c:pt idx="486">
                  <c:v>73.010000000000005</c:v>
                </c:pt>
                <c:pt idx="487">
                  <c:v>64.09</c:v>
                </c:pt>
                <c:pt idx="488">
                  <c:v>69.02</c:v>
                </c:pt>
                <c:pt idx="489">
                  <c:v>63.24</c:v>
                </c:pt>
                <c:pt idx="490">
                  <c:v>77.67</c:v>
                </c:pt>
                <c:pt idx="491">
                  <c:v>68.19</c:v>
                </c:pt>
                <c:pt idx="492">
                  <c:v>66.47</c:v>
                </c:pt>
                <c:pt idx="493">
                  <c:v>77.790000000000006</c:v>
                </c:pt>
                <c:pt idx="494">
                  <c:v>57.21</c:v>
                </c:pt>
                <c:pt idx="495">
                  <c:v>78.38</c:v>
                </c:pt>
                <c:pt idx="496">
                  <c:v>61.59</c:v>
                </c:pt>
                <c:pt idx="497">
                  <c:v>73.17</c:v>
                </c:pt>
                <c:pt idx="498">
                  <c:v>63.36</c:v>
                </c:pt>
                <c:pt idx="499">
                  <c:v>59.47</c:v>
                </c:pt>
                <c:pt idx="500">
                  <c:v>77.03</c:v>
                </c:pt>
                <c:pt idx="501">
                  <c:v>61.49</c:v>
                </c:pt>
                <c:pt idx="502">
                  <c:v>58.21</c:v>
                </c:pt>
                <c:pt idx="503">
                  <c:v>65.209999999999994</c:v>
                </c:pt>
                <c:pt idx="504">
                  <c:v>56.29</c:v>
                </c:pt>
                <c:pt idx="505">
                  <c:v>63.04</c:v>
                </c:pt>
                <c:pt idx="506">
                  <c:v>63.37</c:v>
                </c:pt>
                <c:pt idx="507">
                  <c:v>69.290000000000006</c:v>
                </c:pt>
                <c:pt idx="508">
                  <c:v>59.91</c:v>
                </c:pt>
                <c:pt idx="509">
                  <c:v>72.739999999999995</c:v>
                </c:pt>
                <c:pt idx="510">
                  <c:v>79.42</c:v>
                </c:pt>
                <c:pt idx="511">
                  <c:v>64.34</c:v>
                </c:pt>
                <c:pt idx="512">
                  <c:v>76.22</c:v>
                </c:pt>
                <c:pt idx="513">
                  <c:v>65.400000000000006</c:v>
                </c:pt>
                <c:pt idx="514">
                  <c:v>67.400000000000006</c:v>
                </c:pt>
                <c:pt idx="515">
                  <c:v>77.319999999999993</c:v>
                </c:pt>
                <c:pt idx="516">
                  <c:v>79.39</c:v>
                </c:pt>
                <c:pt idx="517">
                  <c:v>64.33</c:v>
                </c:pt>
                <c:pt idx="518">
                  <c:v>78.91</c:v>
                </c:pt>
                <c:pt idx="519">
                  <c:v>59.76</c:v>
                </c:pt>
                <c:pt idx="520">
                  <c:v>68.87</c:v>
                </c:pt>
                <c:pt idx="521">
                  <c:v>71.69</c:v>
                </c:pt>
                <c:pt idx="522">
                  <c:v>78.13</c:v>
                </c:pt>
                <c:pt idx="523">
                  <c:v>55.63</c:v>
                </c:pt>
                <c:pt idx="524">
                  <c:v>70.959999999999994</c:v>
                </c:pt>
                <c:pt idx="525">
                  <c:v>68.2</c:v>
                </c:pt>
                <c:pt idx="526">
                  <c:v>78.98</c:v>
                </c:pt>
                <c:pt idx="527">
                  <c:v>71.319999999999993</c:v>
                </c:pt>
                <c:pt idx="528">
                  <c:v>67.56</c:v>
                </c:pt>
                <c:pt idx="529">
                  <c:v>70.47</c:v>
                </c:pt>
                <c:pt idx="530">
                  <c:v>53.82</c:v>
                </c:pt>
                <c:pt idx="531">
                  <c:v>58.33</c:v>
                </c:pt>
                <c:pt idx="532">
                  <c:v>78.84</c:v>
                </c:pt>
                <c:pt idx="533">
                  <c:v>74.37</c:v>
                </c:pt>
                <c:pt idx="534">
                  <c:v>65.900000000000006</c:v>
                </c:pt>
                <c:pt idx="535">
                  <c:v>55.42</c:v>
                </c:pt>
                <c:pt idx="536">
                  <c:v>78.260000000000005</c:v>
                </c:pt>
                <c:pt idx="537">
                  <c:v>57.22</c:v>
                </c:pt>
                <c:pt idx="538">
                  <c:v>65.959999999999994</c:v>
                </c:pt>
                <c:pt idx="539">
                  <c:v>73.8</c:v>
                </c:pt>
                <c:pt idx="540">
                  <c:v>71.48</c:v>
                </c:pt>
                <c:pt idx="541">
                  <c:v>64.53</c:v>
                </c:pt>
                <c:pt idx="542">
                  <c:v>67.290000000000006</c:v>
                </c:pt>
                <c:pt idx="543">
                  <c:v>79.31</c:v>
                </c:pt>
                <c:pt idx="544">
                  <c:v>62.71</c:v>
                </c:pt>
                <c:pt idx="545">
                  <c:v>64.41</c:v>
                </c:pt>
                <c:pt idx="546">
                  <c:v>70.98</c:v>
                </c:pt>
                <c:pt idx="547">
                  <c:v>63.83</c:v>
                </c:pt>
                <c:pt idx="548">
                  <c:v>77.62</c:v>
                </c:pt>
                <c:pt idx="549">
                  <c:v>70.989999999999995</c:v>
                </c:pt>
                <c:pt idx="550">
                  <c:v>65.3</c:v>
                </c:pt>
                <c:pt idx="551">
                  <c:v>63.89</c:v>
                </c:pt>
                <c:pt idx="552">
                  <c:v>59.26</c:v>
                </c:pt>
                <c:pt idx="553">
                  <c:v>56.72</c:v>
                </c:pt>
                <c:pt idx="554">
                  <c:v>70.7</c:v>
                </c:pt>
                <c:pt idx="555">
                  <c:v>56.58</c:v>
                </c:pt>
                <c:pt idx="556">
                  <c:v>57.08</c:v>
                </c:pt>
                <c:pt idx="557">
                  <c:v>76.48</c:v>
                </c:pt>
                <c:pt idx="558">
                  <c:v>74.67</c:v>
                </c:pt>
                <c:pt idx="559">
                  <c:v>59</c:v>
                </c:pt>
                <c:pt idx="560">
                  <c:v>77.040000000000006</c:v>
                </c:pt>
                <c:pt idx="561">
                  <c:v>72.5</c:v>
                </c:pt>
                <c:pt idx="562">
                  <c:v>62.56</c:v>
                </c:pt>
                <c:pt idx="563">
                  <c:v>70.61</c:v>
                </c:pt>
                <c:pt idx="564">
                  <c:v>70.599999999999994</c:v>
                </c:pt>
                <c:pt idx="565">
                  <c:v>71.260000000000005</c:v>
                </c:pt>
                <c:pt idx="566">
                  <c:v>69.36</c:v>
                </c:pt>
                <c:pt idx="567">
                  <c:v>60.6</c:v>
                </c:pt>
                <c:pt idx="568">
                  <c:v>69.69</c:v>
                </c:pt>
                <c:pt idx="569">
                  <c:v>62.52</c:v>
                </c:pt>
                <c:pt idx="570">
                  <c:v>64.53</c:v>
                </c:pt>
                <c:pt idx="571">
                  <c:v>71.63</c:v>
                </c:pt>
                <c:pt idx="572">
                  <c:v>60.23</c:v>
                </c:pt>
                <c:pt idx="573">
                  <c:v>68.069999999999993</c:v>
                </c:pt>
                <c:pt idx="574">
                  <c:v>72.260000000000005</c:v>
                </c:pt>
                <c:pt idx="575">
                  <c:v>54.58</c:v>
                </c:pt>
                <c:pt idx="576">
                  <c:v>69.64</c:v>
                </c:pt>
                <c:pt idx="577">
                  <c:v>65.22</c:v>
                </c:pt>
                <c:pt idx="578">
                  <c:v>63.82</c:v>
                </c:pt>
                <c:pt idx="579">
                  <c:v>65.900000000000006</c:v>
                </c:pt>
                <c:pt idx="580">
                  <c:v>69.22</c:v>
                </c:pt>
                <c:pt idx="581">
                  <c:v>59.53</c:v>
                </c:pt>
                <c:pt idx="582">
                  <c:v>77.62</c:v>
                </c:pt>
                <c:pt idx="583">
                  <c:v>77.5</c:v>
                </c:pt>
                <c:pt idx="584">
                  <c:v>63.5</c:v>
                </c:pt>
                <c:pt idx="585">
                  <c:v>58.34</c:v>
                </c:pt>
                <c:pt idx="586">
                  <c:v>59.34</c:v>
                </c:pt>
                <c:pt idx="587">
                  <c:v>60.34</c:v>
                </c:pt>
                <c:pt idx="588">
                  <c:v>61.34</c:v>
                </c:pt>
                <c:pt idx="589">
                  <c:v>62.34</c:v>
                </c:pt>
                <c:pt idx="590">
                  <c:v>63.34</c:v>
                </c:pt>
                <c:pt idx="591">
                  <c:v>64.34</c:v>
                </c:pt>
                <c:pt idx="592">
                  <c:v>57.2</c:v>
                </c:pt>
                <c:pt idx="593">
                  <c:v>57.5</c:v>
                </c:pt>
                <c:pt idx="594">
                  <c:v>74.83</c:v>
                </c:pt>
                <c:pt idx="595">
                  <c:v>68.87</c:v>
                </c:pt>
                <c:pt idx="596">
                  <c:v>55.07</c:v>
                </c:pt>
                <c:pt idx="597">
                  <c:v>62.41</c:v>
                </c:pt>
                <c:pt idx="598">
                  <c:v>66.010000000000005</c:v>
                </c:pt>
                <c:pt idx="599">
                  <c:v>62.48</c:v>
                </c:pt>
                <c:pt idx="600">
                  <c:v>65.52</c:v>
                </c:pt>
                <c:pt idx="601">
                  <c:v>54.91</c:v>
                </c:pt>
                <c:pt idx="602">
                  <c:v>72.09</c:v>
                </c:pt>
                <c:pt idx="603">
                  <c:v>56.54</c:v>
                </c:pt>
                <c:pt idx="604">
                  <c:v>71.12</c:v>
                </c:pt>
                <c:pt idx="605">
                  <c:v>56.54</c:v>
                </c:pt>
                <c:pt idx="606">
                  <c:v>73.02</c:v>
                </c:pt>
                <c:pt idx="607">
                  <c:v>57.71</c:v>
                </c:pt>
                <c:pt idx="608">
                  <c:v>78.39</c:v>
                </c:pt>
                <c:pt idx="609">
                  <c:v>59.92</c:v>
                </c:pt>
                <c:pt idx="610">
                  <c:v>70.010000000000005</c:v>
                </c:pt>
                <c:pt idx="611">
                  <c:v>78.400000000000006</c:v>
                </c:pt>
                <c:pt idx="612">
                  <c:v>69.83</c:v>
                </c:pt>
                <c:pt idx="613">
                  <c:v>73.069999999999993</c:v>
                </c:pt>
                <c:pt idx="614">
                  <c:v>67.540000000000006</c:v>
                </c:pt>
                <c:pt idx="615">
                  <c:v>74.3</c:v>
                </c:pt>
                <c:pt idx="616">
                  <c:v>54</c:v>
                </c:pt>
                <c:pt idx="617">
                  <c:v>72.260000000000005</c:v>
                </c:pt>
                <c:pt idx="618">
                  <c:v>54.77</c:v>
                </c:pt>
                <c:pt idx="619">
                  <c:v>78.62</c:v>
                </c:pt>
                <c:pt idx="620">
                  <c:v>70.239999999999995</c:v>
                </c:pt>
                <c:pt idx="621">
                  <c:v>79.59</c:v>
                </c:pt>
                <c:pt idx="622">
                  <c:v>74.06</c:v>
                </c:pt>
                <c:pt idx="623">
                  <c:v>66.33</c:v>
                </c:pt>
                <c:pt idx="624">
                  <c:v>63.07</c:v>
                </c:pt>
                <c:pt idx="625">
                  <c:v>74.819999999999993</c:v>
                </c:pt>
                <c:pt idx="626">
                  <c:v>61.4</c:v>
                </c:pt>
                <c:pt idx="627">
                  <c:v>66.94</c:v>
                </c:pt>
                <c:pt idx="628">
                  <c:v>69.03</c:v>
                </c:pt>
                <c:pt idx="629">
                  <c:v>60.04</c:v>
                </c:pt>
                <c:pt idx="630">
                  <c:v>73.739999999999995</c:v>
                </c:pt>
                <c:pt idx="631">
                  <c:v>78.319999999999993</c:v>
                </c:pt>
                <c:pt idx="632">
                  <c:v>63.2</c:v>
                </c:pt>
                <c:pt idx="633">
                  <c:v>77.63</c:v>
                </c:pt>
                <c:pt idx="634">
                  <c:v>70.5</c:v>
                </c:pt>
                <c:pt idx="635">
                  <c:v>62.86</c:v>
                </c:pt>
                <c:pt idx="636">
                  <c:v>76.12</c:v>
                </c:pt>
                <c:pt idx="637">
                  <c:v>54.11</c:v>
                </c:pt>
                <c:pt idx="638">
                  <c:v>59.26</c:v>
                </c:pt>
                <c:pt idx="639">
                  <c:v>54.68</c:v>
                </c:pt>
                <c:pt idx="640">
                  <c:v>68.010000000000005</c:v>
                </c:pt>
                <c:pt idx="641">
                  <c:v>62.87</c:v>
                </c:pt>
                <c:pt idx="642">
                  <c:v>56.54</c:v>
                </c:pt>
                <c:pt idx="643">
                  <c:v>73.77</c:v>
                </c:pt>
                <c:pt idx="644">
                  <c:v>71.069999999999993</c:v>
                </c:pt>
                <c:pt idx="645">
                  <c:v>66.34</c:v>
                </c:pt>
                <c:pt idx="646">
                  <c:v>58.76</c:v>
                </c:pt>
                <c:pt idx="647">
                  <c:v>69.180000000000007</c:v>
                </c:pt>
                <c:pt idx="648">
                  <c:v>71.099999999999994</c:v>
                </c:pt>
                <c:pt idx="649">
                  <c:v>69.900000000000006</c:v>
                </c:pt>
                <c:pt idx="650">
                  <c:v>71.88</c:v>
                </c:pt>
                <c:pt idx="651">
                  <c:v>76.48</c:v>
                </c:pt>
                <c:pt idx="652">
                  <c:v>73.81</c:v>
                </c:pt>
                <c:pt idx="653">
                  <c:v>72.08</c:v>
                </c:pt>
                <c:pt idx="654">
                  <c:v>65.069999999999993</c:v>
                </c:pt>
                <c:pt idx="655">
                  <c:v>56</c:v>
                </c:pt>
                <c:pt idx="656">
                  <c:v>55.38</c:v>
                </c:pt>
                <c:pt idx="657">
                  <c:v>69.09</c:v>
                </c:pt>
                <c:pt idx="658">
                  <c:v>72.489999999999995</c:v>
                </c:pt>
                <c:pt idx="659">
                  <c:v>71.31</c:v>
                </c:pt>
                <c:pt idx="660">
                  <c:v>75.459999999999994</c:v>
                </c:pt>
                <c:pt idx="661">
                  <c:v>73.069999999999993</c:v>
                </c:pt>
                <c:pt idx="662">
                  <c:v>77.900000000000006</c:v>
                </c:pt>
                <c:pt idx="663">
                  <c:v>59.59</c:v>
                </c:pt>
                <c:pt idx="664">
                  <c:v>60.63</c:v>
                </c:pt>
                <c:pt idx="665">
                  <c:v>63.02</c:v>
                </c:pt>
                <c:pt idx="666">
                  <c:v>57.27</c:v>
                </c:pt>
                <c:pt idx="667">
                  <c:v>64.5</c:v>
                </c:pt>
                <c:pt idx="668">
                  <c:v>55.62</c:v>
                </c:pt>
                <c:pt idx="669">
                  <c:v>61.72</c:v>
                </c:pt>
                <c:pt idx="670">
                  <c:v>63.99</c:v>
                </c:pt>
                <c:pt idx="671">
                  <c:v>72.97</c:v>
                </c:pt>
                <c:pt idx="672">
                  <c:v>58.51</c:v>
                </c:pt>
                <c:pt idx="673">
                  <c:v>59.48</c:v>
                </c:pt>
                <c:pt idx="674">
                  <c:v>76.81</c:v>
                </c:pt>
                <c:pt idx="675">
                  <c:v>60.11</c:v>
                </c:pt>
                <c:pt idx="676">
                  <c:v>53.74</c:v>
                </c:pt>
                <c:pt idx="677">
                  <c:v>61.66</c:v>
                </c:pt>
                <c:pt idx="678">
                  <c:v>74.64</c:v>
                </c:pt>
                <c:pt idx="679">
                  <c:v>77.72</c:v>
                </c:pt>
                <c:pt idx="680">
                  <c:v>71.27</c:v>
                </c:pt>
                <c:pt idx="681">
                  <c:v>59.68</c:v>
                </c:pt>
                <c:pt idx="682">
                  <c:v>78.11</c:v>
                </c:pt>
                <c:pt idx="683">
                  <c:v>67.62</c:v>
                </c:pt>
                <c:pt idx="684">
                  <c:v>53.46</c:v>
                </c:pt>
                <c:pt idx="685">
                  <c:v>70.87</c:v>
                </c:pt>
                <c:pt idx="686">
                  <c:v>53.68</c:v>
                </c:pt>
                <c:pt idx="687">
                  <c:v>62.99</c:v>
                </c:pt>
                <c:pt idx="688">
                  <c:v>64.17</c:v>
                </c:pt>
                <c:pt idx="689">
                  <c:v>58.96</c:v>
                </c:pt>
                <c:pt idx="690">
                  <c:v>74.290000000000006</c:v>
                </c:pt>
                <c:pt idx="691">
                  <c:v>75.5</c:v>
                </c:pt>
                <c:pt idx="692">
                  <c:v>55.33</c:v>
                </c:pt>
                <c:pt idx="693">
                  <c:v>66.260000000000005</c:v>
                </c:pt>
                <c:pt idx="694">
                  <c:v>72.84</c:v>
                </c:pt>
                <c:pt idx="695">
                  <c:v>54.08</c:v>
                </c:pt>
                <c:pt idx="696">
                  <c:v>75.540000000000006</c:v>
                </c:pt>
                <c:pt idx="697">
                  <c:v>53.57</c:v>
                </c:pt>
                <c:pt idx="698">
                  <c:v>78.67</c:v>
                </c:pt>
                <c:pt idx="699">
                  <c:v>74.06</c:v>
                </c:pt>
                <c:pt idx="700">
                  <c:v>62.27</c:v>
                </c:pt>
                <c:pt idx="701">
                  <c:v>66.400000000000006</c:v>
                </c:pt>
                <c:pt idx="702">
                  <c:v>56.53</c:v>
                </c:pt>
                <c:pt idx="703">
                  <c:v>58.4</c:v>
                </c:pt>
                <c:pt idx="704">
                  <c:v>77.64</c:v>
                </c:pt>
                <c:pt idx="705">
                  <c:v>55.27</c:v>
                </c:pt>
                <c:pt idx="706">
                  <c:v>67.819999999999993</c:v>
                </c:pt>
                <c:pt idx="707">
                  <c:v>76.12</c:v>
                </c:pt>
                <c:pt idx="708">
                  <c:v>72.8</c:v>
                </c:pt>
                <c:pt idx="709">
                  <c:v>65.16</c:v>
                </c:pt>
                <c:pt idx="710">
                  <c:v>67.239999999999995</c:v>
                </c:pt>
                <c:pt idx="711">
                  <c:v>77.790000000000006</c:v>
                </c:pt>
                <c:pt idx="712">
                  <c:v>65.62</c:v>
                </c:pt>
                <c:pt idx="713">
                  <c:v>74.59</c:v>
                </c:pt>
                <c:pt idx="714">
                  <c:v>70.81</c:v>
                </c:pt>
                <c:pt idx="715">
                  <c:v>62.22</c:v>
                </c:pt>
                <c:pt idx="716">
                  <c:v>60.67</c:v>
                </c:pt>
                <c:pt idx="717">
                  <c:v>74.59</c:v>
                </c:pt>
                <c:pt idx="718">
                  <c:v>56.69</c:v>
                </c:pt>
                <c:pt idx="719">
                  <c:v>59.76</c:v>
                </c:pt>
                <c:pt idx="720">
                  <c:v>57.13</c:v>
                </c:pt>
                <c:pt idx="721">
                  <c:v>58.28</c:v>
                </c:pt>
                <c:pt idx="722">
                  <c:v>54.3</c:v>
                </c:pt>
                <c:pt idx="723">
                  <c:v>54.3</c:v>
                </c:pt>
                <c:pt idx="724">
                  <c:v>65.09</c:v>
                </c:pt>
                <c:pt idx="725">
                  <c:v>69.31</c:v>
                </c:pt>
                <c:pt idx="726">
                  <c:v>71.86</c:v>
                </c:pt>
                <c:pt idx="727">
                  <c:v>63.02</c:v>
                </c:pt>
                <c:pt idx="728">
                  <c:v>54.86</c:v>
                </c:pt>
                <c:pt idx="729">
                  <c:v>54.58</c:v>
                </c:pt>
                <c:pt idx="730">
                  <c:v>72.44</c:v>
                </c:pt>
                <c:pt idx="731">
                  <c:v>79.260000000000005</c:v>
                </c:pt>
                <c:pt idx="732">
                  <c:v>56.48</c:v>
                </c:pt>
                <c:pt idx="733">
                  <c:v>71.92</c:v>
                </c:pt>
                <c:pt idx="734">
                  <c:v>70.900000000000006</c:v>
                </c:pt>
                <c:pt idx="735">
                  <c:v>67.69</c:v>
                </c:pt>
                <c:pt idx="736">
                  <c:v>61.57</c:v>
                </c:pt>
                <c:pt idx="737">
                  <c:v>78.16</c:v>
                </c:pt>
                <c:pt idx="738">
                  <c:v>56.89</c:v>
                </c:pt>
                <c:pt idx="739">
                  <c:v>75.37</c:v>
                </c:pt>
                <c:pt idx="740">
                  <c:v>55.3</c:v>
                </c:pt>
                <c:pt idx="741">
                  <c:v>78.19</c:v>
                </c:pt>
                <c:pt idx="742">
                  <c:v>76</c:v>
                </c:pt>
                <c:pt idx="743">
                  <c:v>75.62</c:v>
                </c:pt>
                <c:pt idx="744">
                  <c:v>57.52</c:v>
                </c:pt>
                <c:pt idx="745">
                  <c:v>53.92</c:v>
                </c:pt>
                <c:pt idx="746">
                  <c:v>72.36</c:v>
                </c:pt>
                <c:pt idx="747">
                  <c:v>76.47</c:v>
                </c:pt>
                <c:pt idx="748">
                  <c:v>72.7</c:v>
                </c:pt>
                <c:pt idx="749">
                  <c:v>59.71</c:v>
                </c:pt>
                <c:pt idx="750">
                  <c:v>75.930000000000007</c:v>
                </c:pt>
                <c:pt idx="751">
                  <c:v>63.3</c:v>
                </c:pt>
                <c:pt idx="752">
                  <c:v>68.66</c:v>
                </c:pt>
                <c:pt idx="753">
                  <c:v>76.33</c:v>
                </c:pt>
                <c:pt idx="754">
                  <c:v>77.44</c:v>
                </c:pt>
                <c:pt idx="755">
                  <c:v>74.37</c:v>
                </c:pt>
                <c:pt idx="756">
                  <c:v>54.42</c:v>
                </c:pt>
                <c:pt idx="757">
                  <c:v>60.48</c:v>
                </c:pt>
                <c:pt idx="758">
                  <c:v>70.260000000000005</c:v>
                </c:pt>
                <c:pt idx="759">
                  <c:v>68.16</c:v>
                </c:pt>
                <c:pt idx="760">
                  <c:v>68.430000000000007</c:v>
                </c:pt>
                <c:pt idx="761">
                  <c:v>56.98</c:v>
                </c:pt>
                <c:pt idx="762">
                  <c:v>71.290000000000006</c:v>
                </c:pt>
                <c:pt idx="763">
                  <c:v>66.92</c:v>
                </c:pt>
                <c:pt idx="764">
                  <c:v>58.76</c:v>
                </c:pt>
                <c:pt idx="765">
                  <c:v>61.2</c:v>
                </c:pt>
                <c:pt idx="766">
                  <c:v>55.2</c:v>
                </c:pt>
                <c:pt idx="767">
                  <c:v>66.42</c:v>
                </c:pt>
                <c:pt idx="768">
                  <c:v>56.76</c:v>
                </c:pt>
                <c:pt idx="769">
                  <c:v>62.74</c:v>
                </c:pt>
                <c:pt idx="770">
                  <c:v>61.2</c:v>
                </c:pt>
                <c:pt idx="771">
                  <c:v>59.41</c:v>
                </c:pt>
                <c:pt idx="772">
                  <c:v>69.02</c:v>
                </c:pt>
                <c:pt idx="773">
                  <c:v>76.86</c:v>
                </c:pt>
                <c:pt idx="774">
                  <c:v>69.680000000000007</c:v>
                </c:pt>
                <c:pt idx="775">
                  <c:v>66.599999999999994</c:v>
                </c:pt>
                <c:pt idx="776">
                  <c:v>57.94</c:v>
                </c:pt>
                <c:pt idx="777">
                  <c:v>70.87</c:v>
                </c:pt>
                <c:pt idx="778">
                  <c:v>73.61</c:v>
                </c:pt>
                <c:pt idx="779">
                  <c:v>70.17</c:v>
                </c:pt>
                <c:pt idx="780">
                  <c:v>60.59</c:v>
                </c:pt>
                <c:pt idx="781">
                  <c:v>65.459999999999994</c:v>
                </c:pt>
                <c:pt idx="782">
                  <c:v>58.14</c:v>
                </c:pt>
                <c:pt idx="783">
                  <c:v>76.81</c:v>
                </c:pt>
                <c:pt idx="784">
                  <c:v>61.63</c:v>
                </c:pt>
                <c:pt idx="785">
                  <c:v>63.88</c:v>
                </c:pt>
                <c:pt idx="786">
                  <c:v>76.2</c:v>
                </c:pt>
                <c:pt idx="787">
                  <c:v>74.67</c:v>
                </c:pt>
                <c:pt idx="788">
                  <c:v>75.37</c:v>
                </c:pt>
                <c:pt idx="789">
                  <c:v>60.8</c:v>
                </c:pt>
                <c:pt idx="790">
                  <c:v>78.89</c:v>
                </c:pt>
                <c:pt idx="791">
                  <c:v>71.73</c:v>
                </c:pt>
                <c:pt idx="792">
                  <c:v>59.62</c:v>
                </c:pt>
                <c:pt idx="793">
                  <c:v>64.989999999999995</c:v>
                </c:pt>
                <c:pt idx="794">
                  <c:v>59.97</c:v>
                </c:pt>
                <c:pt idx="795">
                  <c:v>74.099999999999994</c:v>
                </c:pt>
                <c:pt idx="796">
                  <c:v>78.53</c:v>
                </c:pt>
                <c:pt idx="797">
                  <c:v>78.989999999999995</c:v>
                </c:pt>
                <c:pt idx="798">
                  <c:v>54.5</c:v>
                </c:pt>
                <c:pt idx="799">
                  <c:v>57.06</c:v>
                </c:pt>
                <c:pt idx="800">
                  <c:v>55.86</c:v>
                </c:pt>
                <c:pt idx="801">
                  <c:v>54.32</c:v>
                </c:pt>
                <c:pt idx="802">
                  <c:v>70.260000000000005</c:v>
                </c:pt>
                <c:pt idx="803">
                  <c:v>61.18</c:v>
                </c:pt>
                <c:pt idx="804">
                  <c:v>70.88</c:v>
                </c:pt>
                <c:pt idx="805">
                  <c:v>56.28</c:v>
                </c:pt>
                <c:pt idx="806">
                  <c:v>68.010000000000005</c:v>
                </c:pt>
                <c:pt idx="807">
                  <c:v>78.27</c:v>
                </c:pt>
                <c:pt idx="808">
                  <c:v>54.42</c:v>
                </c:pt>
                <c:pt idx="809">
                  <c:v>72.290000000000006</c:v>
                </c:pt>
                <c:pt idx="810">
                  <c:v>62.5</c:v>
                </c:pt>
                <c:pt idx="811">
                  <c:v>73.900000000000006</c:v>
                </c:pt>
                <c:pt idx="812">
                  <c:v>61.33</c:v>
                </c:pt>
                <c:pt idx="813">
                  <c:v>74.489999999999995</c:v>
                </c:pt>
                <c:pt idx="814">
                  <c:v>69.680000000000007</c:v>
                </c:pt>
                <c:pt idx="815">
                  <c:v>70.5</c:v>
                </c:pt>
                <c:pt idx="816">
                  <c:v>64.39</c:v>
                </c:pt>
                <c:pt idx="817">
                  <c:v>55.22</c:v>
                </c:pt>
                <c:pt idx="818">
                  <c:v>68.89</c:v>
                </c:pt>
                <c:pt idx="819">
                  <c:v>54.82</c:v>
                </c:pt>
                <c:pt idx="820">
                  <c:v>71.77</c:v>
                </c:pt>
                <c:pt idx="821">
                  <c:v>68.47</c:v>
                </c:pt>
                <c:pt idx="822">
                  <c:v>58.94</c:v>
                </c:pt>
                <c:pt idx="823">
                  <c:v>64.739999999999995</c:v>
                </c:pt>
                <c:pt idx="824">
                  <c:v>56.93</c:v>
                </c:pt>
                <c:pt idx="825">
                  <c:v>69.83</c:v>
                </c:pt>
                <c:pt idx="826">
                  <c:v>60.97</c:v>
                </c:pt>
                <c:pt idx="827">
                  <c:v>79.31</c:v>
                </c:pt>
                <c:pt idx="828">
                  <c:v>59.82</c:v>
                </c:pt>
                <c:pt idx="829">
                  <c:v>56.17</c:v>
                </c:pt>
                <c:pt idx="830">
                  <c:v>58.56</c:v>
                </c:pt>
                <c:pt idx="831">
                  <c:v>74.72</c:v>
                </c:pt>
                <c:pt idx="832">
                  <c:v>57.04</c:v>
                </c:pt>
                <c:pt idx="833">
                  <c:v>70.02</c:v>
                </c:pt>
                <c:pt idx="834">
                  <c:v>59.92</c:v>
                </c:pt>
                <c:pt idx="835">
                  <c:v>76.23</c:v>
                </c:pt>
                <c:pt idx="836">
                  <c:v>65.88</c:v>
                </c:pt>
                <c:pt idx="837">
                  <c:v>71.22</c:v>
                </c:pt>
                <c:pt idx="838">
                  <c:v>75.17</c:v>
                </c:pt>
                <c:pt idx="839">
                  <c:v>78.599999999999994</c:v>
                </c:pt>
                <c:pt idx="840">
                  <c:v>55.58</c:v>
                </c:pt>
                <c:pt idx="841">
                  <c:v>59.49</c:v>
                </c:pt>
                <c:pt idx="842">
                  <c:v>78.94</c:v>
                </c:pt>
                <c:pt idx="843">
                  <c:v>59.14</c:v>
                </c:pt>
                <c:pt idx="844">
                  <c:v>54.94</c:v>
                </c:pt>
                <c:pt idx="845">
                  <c:v>78.34</c:v>
                </c:pt>
                <c:pt idx="846">
                  <c:v>62.76</c:v>
                </c:pt>
                <c:pt idx="847">
                  <c:v>72.83</c:v>
                </c:pt>
                <c:pt idx="848">
                  <c:v>79.44</c:v>
                </c:pt>
                <c:pt idx="849">
                  <c:v>54.3</c:v>
                </c:pt>
                <c:pt idx="850">
                  <c:v>66.010000000000005</c:v>
                </c:pt>
                <c:pt idx="851">
                  <c:v>77.28</c:v>
                </c:pt>
                <c:pt idx="852">
                  <c:v>64.459999999999994</c:v>
                </c:pt>
                <c:pt idx="853">
                  <c:v>59.16</c:v>
                </c:pt>
                <c:pt idx="854">
                  <c:v>75.5</c:v>
                </c:pt>
                <c:pt idx="855">
                  <c:v>58.96</c:v>
                </c:pt>
                <c:pt idx="856">
                  <c:v>54.78</c:v>
                </c:pt>
                <c:pt idx="857">
                  <c:v>62.09</c:v>
                </c:pt>
                <c:pt idx="858">
                  <c:v>76.8</c:v>
                </c:pt>
                <c:pt idx="859">
                  <c:v>68.67</c:v>
                </c:pt>
                <c:pt idx="860">
                  <c:v>67.28</c:v>
                </c:pt>
                <c:pt idx="861">
                  <c:v>64.41</c:v>
                </c:pt>
                <c:pt idx="862">
                  <c:v>72.28</c:v>
                </c:pt>
                <c:pt idx="863">
                  <c:v>63.78</c:v>
                </c:pt>
                <c:pt idx="864">
                  <c:v>66.73</c:v>
                </c:pt>
                <c:pt idx="865">
                  <c:v>75.569999999999993</c:v>
                </c:pt>
                <c:pt idx="866">
                  <c:v>74.53</c:v>
                </c:pt>
                <c:pt idx="867">
                  <c:v>56.23</c:v>
                </c:pt>
                <c:pt idx="868">
                  <c:v>61.11</c:v>
                </c:pt>
                <c:pt idx="869">
                  <c:v>64.5</c:v>
                </c:pt>
                <c:pt idx="870">
                  <c:v>78.59</c:v>
                </c:pt>
                <c:pt idx="871">
                  <c:v>53.88</c:v>
                </c:pt>
                <c:pt idx="872">
                  <c:v>76.62</c:v>
                </c:pt>
                <c:pt idx="873">
                  <c:v>77.61</c:v>
                </c:pt>
                <c:pt idx="874">
                  <c:v>64.599999999999994</c:v>
                </c:pt>
                <c:pt idx="875">
                  <c:v>68.64</c:v>
                </c:pt>
                <c:pt idx="876">
                  <c:v>54.21</c:v>
                </c:pt>
                <c:pt idx="877">
                  <c:v>55.73</c:v>
                </c:pt>
                <c:pt idx="878">
                  <c:v>79.36</c:v>
                </c:pt>
                <c:pt idx="879">
                  <c:v>67.61</c:v>
                </c:pt>
                <c:pt idx="880">
                  <c:v>60.62</c:v>
                </c:pt>
                <c:pt idx="881">
                  <c:v>55.44</c:v>
                </c:pt>
                <c:pt idx="882">
                  <c:v>76.78</c:v>
                </c:pt>
                <c:pt idx="883">
                  <c:v>56.98</c:v>
                </c:pt>
                <c:pt idx="884">
                  <c:v>68.2</c:v>
                </c:pt>
                <c:pt idx="885">
                  <c:v>72.5</c:v>
                </c:pt>
                <c:pt idx="886">
                  <c:v>76.87</c:v>
                </c:pt>
                <c:pt idx="887">
                  <c:v>60.92</c:v>
                </c:pt>
                <c:pt idx="888">
                  <c:v>76.33</c:v>
                </c:pt>
                <c:pt idx="889">
                  <c:v>74.42</c:v>
                </c:pt>
                <c:pt idx="890">
                  <c:v>62.21</c:v>
                </c:pt>
                <c:pt idx="891">
                  <c:v>54.38</c:v>
                </c:pt>
                <c:pt idx="892">
                  <c:v>76.66</c:v>
                </c:pt>
                <c:pt idx="893">
                  <c:v>61.23</c:v>
                </c:pt>
                <c:pt idx="894">
                  <c:v>54.34</c:v>
                </c:pt>
                <c:pt idx="895">
                  <c:v>71.44</c:v>
                </c:pt>
                <c:pt idx="896">
                  <c:v>58.61</c:v>
                </c:pt>
                <c:pt idx="897">
                  <c:v>63.03</c:v>
                </c:pt>
                <c:pt idx="898">
                  <c:v>61.98</c:v>
                </c:pt>
                <c:pt idx="899">
                  <c:v>72.64</c:v>
                </c:pt>
                <c:pt idx="900">
                  <c:v>53.93</c:v>
                </c:pt>
                <c:pt idx="901">
                  <c:v>66.8</c:v>
                </c:pt>
                <c:pt idx="902">
                  <c:v>74.69</c:v>
                </c:pt>
                <c:pt idx="903">
                  <c:v>64.77</c:v>
                </c:pt>
                <c:pt idx="904">
                  <c:v>60.61</c:v>
                </c:pt>
                <c:pt idx="905">
                  <c:v>62.02</c:v>
                </c:pt>
                <c:pt idx="906">
                  <c:v>54.91</c:v>
                </c:pt>
                <c:pt idx="907">
                  <c:v>57.89</c:v>
                </c:pt>
                <c:pt idx="908">
                  <c:v>53.99</c:v>
                </c:pt>
                <c:pt idx="909">
                  <c:v>74.39</c:v>
                </c:pt>
                <c:pt idx="910">
                  <c:v>77.47</c:v>
                </c:pt>
                <c:pt idx="911">
                  <c:v>54.67</c:v>
                </c:pt>
                <c:pt idx="912">
                  <c:v>56.51</c:v>
                </c:pt>
                <c:pt idx="913">
                  <c:v>62.76</c:v>
                </c:pt>
                <c:pt idx="914">
                  <c:v>60.72</c:v>
                </c:pt>
                <c:pt idx="915">
                  <c:v>55.99</c:v>
                </c:pt>
                <c:pt idx="916">
                  <c:v>54.31</c:v>
                </c:pt>
                <c:pt idx="917">
                  <c:v>60.02</c:v>
                </c:pt>
                <c:pt idx="918">
                  <c:v>75.180000000000007</c:v>
                </c:pt>
                <c:pt idx="919">
                  <c:v>64.81</c:v>
                </c:pt>
                <c:pt idx="920">
                  <c:v>76.36</c:v>
                </c:pt>
                <c:pt idx="921">
                  <c:v>74.16</c:v>
                </c:pt>
                <c:pt idx="922">
                  <c:v>71.77</c:v>
                </c:pt>
                <c:pt idx="923">
                  <c:v>55.43</c:v>
                </c:pt>
                <c:pt idx="924">
                  <c:v>60.94</c:v>
                </c:pt>
                <c:pt idx="925">
                  <c:v>73.94</c:v>
                </c:pt>
                <c:pt idx="926">
                  <c:v>55.64</c:v>
                </c:pt>
                <c:pt idx="927">
                  <c:v>55</c:v>
                </c:pt>
                <c:pt idx="928">
                  <c:v>76.44</c:v>
                </c:pt>
                <c:pt idx="929">
                  <c:v>59.94</c:v>
                </c:pt>
                <c:pt idx="930">
                  <c:v>65.88</c:v>
                </c:pt>
                <c:pt idx="931">
                  <c:v>79.39</c:v>
                </c:pt>
                <c:pt idx="932">
                  <c:v>67.180000000000007</c:v>
                </c:pt>
                <c:pt idx="933">
                  <c:v>77.09</c:v>
                </c:pt>
                <c:pt idx="934">
                  <c:v>65.739999999999995</c:v>
                </c:pt>
                <c:pt idx="935">
                  <c:v>62.92</c:v>
                </c:pt>
                <c:pt idx="936">
                  <c:v>65.42</c:v>
                </c:pt>
                <c:pt idx="937">
                  <c:v>60.47</c:v>
                </c:pt>
                <c:pt idx="938">
                  <c:v>71.430000000000007</c:v>
                </c:pt>
                <c:pt idx="939">
                  <c:v>55.41</c:v>
                </c:pt>
                <c:pt idx="940">
                  <c:v>63.8</c:v>
                </c:pt>
                <c:pt idx="941">
                  <c:v>61.06</c:v>
                </c:pt>
                <c:pt idx="942">
                  <c:v>59.9</c:v>
                </c:pt>
                <c:pt idx="943">
                  <c:v>57.3</c:v>
                </c:pt>
                <c:pt idx="944">
                  <c:v>64.37</c:v>
                </c:pt>
                <c:pt idx="945">
                  <c:v>73.7</c:v>
                </c:pt>
                <c:pt idx="946">
                  <c:v>69.06</c:v>
                </c:pt>
                <c:pt idx="947">
                  <c:v>61.21</c:v>
                </c:pt>
                <c:pt idx="948">
                  <c:v>72.180000000000007</c:v>
                </c:pt>
                <c:pt idx="949">
                  <c:v>53.9</c:v>
                </c:pt>
                <c:pt idx="950">
                  <c:v>73.790000000000006</c:v>
                </c:pt>
                <c:pt idx="951">
                  <c:v>72.48</c:v>
                </c:pt>
                <c:pt idx="952">
                  <c:v>71.02</c:v>
                </c:pt>
                <c:pt idx="953">
                  <c:v>54.3</c:v>
                </c:pt>
                <c:pt idx="954">
                  <c:v>76.290000000000006</c:v>
                </c:pt>
                <c:pt idx="955">
                  <c:v>79.44</c:v>
                </c:pt>
                <c:pt idx="956">
                  <c:v>77.3</c:v>
                </c:pt>
                <c:pt idx="957">
                  <c:v>75.11</c:v>
                </c:pt>
                <c:pt idx="958">
                  <c:v>55.37</c:v>
                </c:pt>
                <c:pt idx="959">
                  <c:v>54.53</c:v>
                </c:pt>
                <c:pt idx="960">
                  <c:v>64.89</c:v>
                </c:pt>
                <c:pt idx="961">
                  <c:v>59.59</c:v>
                </c:pt>
                <c:pt idx="962">
                  <c:v>71.489999999999995</c:v>
                </c:pt>
                <c:pt idx="963">
                  <c:v>58.49</c:v>
                </c:pt>
                <c:pt idx="964">
                  <c:v>58.82</c:v>
                </c:pt>
                <c:pt idx="965">
                  <c:v>67.17</c:v>
                </c:pt>
                <c:pt idx="966">
                  <c:v>69.3</c:v>
                </c:pt>
                <c:pt idx="967">
                  <c:v>76.42</c:v>
                </c:pt>
                <c:pt idx="968">
                  <c:v>71.709999999999994</c:v>
                </c:pt>
                <c:pt idx="969">
                  <c:v>79.41</c:v>
                </c:pt>
                <c:pt idx="970">
                  <c:v>70.8</c:v>
                </c:pt>
                <c:pt idx="971">
                  <c:v>68.53</c:v>
                </c:pt>
                <c:pt idx="972">
                  <c:v>59.03</c:v>
                </c:pt>
                <c:pt idx="973">
                  <c:v>56.76</c:v>
                </c:pt>
                <c:pt idx="974">
                  <c:v>56.5</c:v>
                </c:pt>
                <c:pt idx="975">
                  <c:v>64.37</c:v>
                </c:pt>
                <c:pt idx="976">
                  <c:v>69.3</c:v>
                </c:pt>
                <c:pt idx="977">
                  <c:v>69.92</c:v>
                </c:pt>
                <c:pt idx="978">
                  <c:v>78.73</c:v>
                </c:pt>
                <c:pt idx="979">
                  <c:v>70.62</c:v>
                </c:pt>
                <c:pt idx="980">
                  <c:v>63.16</c:v>
                </c:pt>
                <c:pt idx="981">
                  <c:v>71.42</c:v>
                </c:pt>
                <c:pt idx="982">
                  <c:v>53.97</c:v>
                </c:pt>
                <c:pt idx="983">
                  <c:v>66.77</c:v>
                </c:pt>
                <c:pt idx="984">
                  <c:v>65.53</c:v>
                </c:pt>
                <c:pt idx="985">
                  <c:v>71.61</c:v>
                </c:pt>
                <c:pt idx="986">
                  <c:v>55.58</c:v>
                </c:pt>
                <c:pt idx="987">
                  <c:v>54.57</c:v>
                </c:pt>
                <c:pt idx="988">
                  <c:v>53.48</c:v>
                </c:pt>
                <c:pt idx="989">
                  <c:v>70.31</c:v>
                </c:pt>
                <c:pt idx="990">
                  <c:v>60.06</c:v>
                </c:pt>
                <c:pt idx="991">
                  <c:v>57.33</c:v>
                </c:pt>
                <c:pt idx="992">
                  <c:v>79.42</c:v>
                </c:pt>
                <c:pt idx="993">
                  <c:v>68.03</c:v>
                </c:pt>
                <c:pt idx="994">
                  <c:v>59.91</c:v>
                </c:pt>
                <c:pt idx="995">
                  <c:v>77.61</c:v>
                </c:pt>
                <c:pt idx="996">
                  <c:v>59.72</c:v>
                </c:pt>
                <c:pt idx="997">
                  <c:v>63.72</c:v>
                </c:pt>
                <c:pt idx="998">
                  <c:v>72.97</c:v>
                </c:pt>
                <c:pt idx="999">
                  <c:v>64.790000000000006</c:v>
                </c:pt>
                <c:pt idx="1000">
                  <c:v>65.56</c:v>
                </c:pt>
                <c:pt idx="1001">
                  <c:v>70.83</c:v>
                </c:pt>
                <c:pt idx="1002">
                  <c:v>63.29</c:v>
                </c:pt>
                <c:pt idx="1003">
                  <c:v>60.59</c:v>
                </c:pt>
                <c:pt idx="1004">
                  <c:v>55.96</c:v>
                </c:pt>
                <c:pt idx="1005">
                  <c:v>67.14</c:v>
                </c:pt>
                <c:pt idx="1006">
                  <c:v>69.38</c:v>
                </c:pt>
                <c:pt idx="1007">
                  <c:v>62.99</c:v>
                </c:pt>
                <c:pt idx="1008">
                  <c:v>69.12</c:v>
                </c:pt>
                <c:pt idx="1009">
                  <c:v>59.2</c:v>
                </c:pt>
                <c:pt idx="1010">
                  <c:v>57.51</c:v>
                </c:pt>
                <c:pt idx="1011">
                  <c:v>70.180000000000007</c:v>
                </c:pt>
                <c:pt idx="1012">
                  <c:v>76.67</c:v>
                </c:pt>
                <c:pt idx="1013">
                  <c:v>55.62</c:v>
                </c:pt>
                <c:pt idx="1014">
                  <c:v>76.33</c:v>
                </c:pt>
                <c:pt idx="1015">
                  <c:v>54.3</c:v>
                </c:pt>
                <c:pt idx="1016">
                  <c:v>72.569999999999993</c:v>
                </c:pt>
                <c:pt idx="1017">
                  <c:v>58.8</c:v>
                </c:pt>
                <c:pt idx="1018">
                  <c:v>65.290000000000006</c:v>
                </c:pt>
                <c:pt idx="1019">
                  <c:v>74.23</c:v>
                </c:pt>
                <c:pt idx="1020">
                  <c:v>67.02</c:v>
                </c:pt>
                <c:pt idx="1021">
                  <c:v>79.22</c:v>
                </c:pt>
                <c:pt idx="1022">
                  <c:v>78.98</c:v>
                </c:pt>
                <c:pt idx="1023">
                  <c:v>55.98</c:v>
                </c:pt>
                <c:pt idx="1024">
                  <c:v>55.8</c:v>
                </c:pt>
                <c:pt idx="1025">
                  <c:v>77.38</c:v>
                </c:pt>
                <c:pt idx="1026">
                  <c:v>62.91</c:v>
                </c:pt>
                <c:pt idx="1027">
                  <c:v>65.48</c:v>
                </c:pt>
                <c:pt idx="1028">
                  <c:v>58.73</c:v>
                </c:pt>
                <c:pt idx="1029">
                  <c:v>59.18</c:v>
                </c:pt>
                <c:pt idx="1030">
                  <c:v>77.239999999999995</c:v>
                </c:pt>
                <c:pt idx="1031">
                  <c:v>78.62</c:v>
                </c:pt>
                <c:pt idx="1032">
                  <c:v>55.38</c:v>
                </c:pt>
                <c:pt idx="1033">
                  <c:v>79.069999999999993</c:v>
                </c:pt>
                <c:pt idx="1034">
                  <c:v>56.7</c:v>
                </c:pt>
                <c:pt idx="1035">
                  <c:v>71.709999999999994</c:v>
                </c:pt>
                <c:pt idx="1036">
                  <c:v>54.93</c:v>
                </c:pt>
                <c:pt idx="1037">
                  <c:v>66.900000000000006</c:v>
                </c:pt>
                <c:pt idx="1038">
                  <c:v>70.52</c:v>
                </c:pt>
                <c:pt idx="1039">
                  <c:v>64.09</c:v>
                </c:pt>
                <c:pt idx="1040">
                  <c:v>71.14</c:v>
                </c:pt>
                <c:pt idx="1041">
                  <c:v>70.27</c:v>
                </c:pt>
                <c:pt idx="1042">
                  <c:v>58.23</c:v>
                </c:pt>
                <c:pt idx="1043">
                  <c:v>74.06</c:v>
                </c:pt>
                <c:pt idx="1044">
                  <c:v>70.11</c:v>
                </c:pt>
                <c:pt idx="1045">
                  <c:v>72.88</c:v>
                </c:pt>
                <c:pt idx="1046">
                  <c:v>64.41</c:v>
                </c:pt>
                <c:pt idx="1047">
                  <c:v>66.03</c:v>
                </c:pt>
                <c:pt idx="1048">
                  <c:v>60.06</c:v>
                </c:pt>
                <c:pt idx="1049">
                  <c:v>70.67</c:v>
                </c:pt>
                <c:pt idx="1050">
                  <c:v>63.52</c:v>
                </c:pt>
                <c:pt idx="1051">
                  <c:v>64.38</c:v>
                </c:pt>
                <c:pt idx="1052">
                  <c:v>58.79</c:v>
                </c:pt>
                <c:pt idx="1053">
                  <c:v>63.87</c:v>
                </c:pt>
                <c:pt idx="1054">
                  <c:v>62.54</c:v>
                </c:pt>
                <c:pt idx="1055">
                  <c:v>66.09</c:v>
                </c:pt>
                <c:pt idx="1056">
                  <c:v>74.040000000000006</c:v>
                </c:pt>
                <c:pt idx="1057">
                  <c:v>74.319999999999993</c:v>
                </c:pt>
                <c:pt idx="1058">
                  <c:v>56.12</c:v>
                </c:pt>
                <c:pt idx="1059">
                  <c:v>58.78</c:v>
                </c:pt>
                <c:pt idx="1060">
                  <c:v>61.88</c:v>
                </c:pt>
                <c:pt idx="1061">
                  <c:v>60.54</c:v>
                </c:pt>
                <c:pt idx="1062">
                  <c:v>70.88</c:v>
                </c:pt>
                <c:pt idx="1063">
                  <c:v>56.54</c:v>
                </c:pt>
                <c:pt idx="1064">
                  <c:v>78.790000000000006</c:v>
                </c:pt>
                <c:pt idx="1065">
                  <c:v>61.19</c:v>
                </c:pt>
                <c:pt idx="1066">
                  <c:v>55.53</c:v>
                </c:pt>
                <c:pt idx="1067">
                  <c:v>63.91</c:v>
                </c:pt>
                <c:pt idx="1068">
                  <c:v>62.61</c:v>
                </c:pt>
                <c:pt idx="1069">
                  <c:v>73.56</c:v>
                </c:pt>
                <c:pt idx="1070">
                  <c:v>65.099999999999994</c:v>
                </c:pt>
                <c:pt idx="1071">
                  <c:v>76.02</c:v>
                </c:pt>
                <c:pt idx="1072">
                  <c:v>57.46</c:v>
                </c:pt>
                <c:pt idx="1073">
                  <c:v>58.87</c:v>
                </c:pt>
                <c:pt idx="1074">
                  <c:v>67.41</c:v>
                </c:pt>
                <c:pt idx="1075">
                  <c:v>61.51</c:v>
                </c:pt>
                <c:pt idx="1076">
                  <c:v>74.13</c:v>
                </c:pt>
                <c:pt idx="1077">
                  <c:v>72.89</c:v>
                </c:pt>
                <c:pt idx="1078">
                  <c:v>67.709999999999994</c:v>
                </c:pt>
                <c:pt idx="1079">
                  <c:v>74.06</c:v>
                </c:pt>
                <c:pt idx="1080">
                  <c:v>58.78</c:v>
                </c:pt>
                <c:pt idx="1081">
                  <c:v>72.81</c:v>
                </c:pt>
                <c:pt idx="1082">
                  <c:v>60.99</c:v>
                </c:pt>
                <c:pt idx="1083">
                  <c:v>59.91</c:v>
                </c:pt>
                <c:pt idx="1084">
                  <c:v>66.16</c:v>
                </c:pt>
                <c:pt idx="1085">
                  <c:v>61.16</c:v>
                </c:pt>
                <c:pt idx="1086">
                  <c:v>74.260000000000005</c:v>
                </c:pt>
                <c:pt idx="1087">
                  <c:v>55.46</c:v>
                </c:pt>
                <c:pt idx="1088">
                  <c:v>58.27</c:v>
                </c:pt>
                <c:pt idx="1089">
                  <c:v>57.46</c:v>
                </c:pt>
                <c:pt idx="1090">
                  <c:v>74.27</c:v>
                </c:pt>
                <c:pt idx="1091">
                  <c:v>72.83</c:v>
                </c:pt>
                <c:pt idx="1092">
                  <c:v>64.790000000000006</c:v>
                </c:pt>
                <c:pt idx="1093">
                  <c:v>78.44</c:v>
                </c:pt>
                <c:pt idx="1094">
                  <c:v>68.58</c:v>
                </c:pt>
                <c:pt idx="1095">
                  <c:v>54.73</c:v>
                </c:pt>
                <c:pt idx="1096">
                  <c:v>71.540000000000006</c:v>
                </c:pt>
                <c:pt idx="1097">
                  <c:v>56.84</c:v>
                </c:pt>
                <c:pt idx="1098">
                  <c:v>77.290000000000006</c:v>
                </c:pt>
                <c:pt idx="1099">
                  <c:v>69.22</c:v>
                </c:pt>
                <c:pt idx="1100">
                  <c:v>76.010000000000005</c:v>
                </c:pt>
                <c:pt idx="1101">
                  <c:v>58.79</c:v>
                </c:pt>
                <c:pt idx="1102">
                  <c:v>55.41</c:v>
                </c:pt>
                <c:pt idx="1103">
                  <c:v>69.62</c:v>
                </c:pt>
                <c:pt idx="1104">
                  <c:v>59.59</c:v>
                </c:pt>
                <c:pt idx="1105">
                  <c:v>56.98</c:v>
                </c:pt>
                <c:pt idx="1106">
                  <c:v>58.88</c:v>
                </c:pt>
                <c:pt idx="1107">
                  <c:v>75.48</c:v>
                </c:pt>
                <c:pt idx="1108">
                  <c:v>71.09</c:v>
                </c:pt>
                <c:pt idx="1109">
                  <c:v>54.56</c:v>
                </c:pt>
                <c:pt idx="1110">
                  <c:v>62.73</c:v>
                </c:pt>
                <c:pt idx="1111">
                  <c:v>71.680000000000007</c:v>
                </c:pt>
                <c:pt idx="1112">
                  <c:v>63.32</c:v>
                </c:pt>
                <c:pt idx="1113">
                  <c:v>71.92</c:v>
                </c:pt>
                <c:pt idx="1114">
                  <c:v>70.989999999999995</c:v>
                </c:pt>
                <c:pt idx="1115">
                  <c:v>55.18</c:v>
                </c:pt>
                <c:pt idx="1116">
                  <c:v>75.069999999999993</c:v>
                </c:pt>
                <c:pt idx="1117">
                  <c:v>77.53</c:v>
                </c:pt>
                <c:pt idx="1118">
                  <c:v>63.26</c:v>
                </c:pt>
                <c:pt idx="1119">
                  <c:v>77.209999999999994</c:v>
                </c:pt>
                <c:pt idx="1120">
                  <c:v>64.989999999999995</c:v>
                </c:pt>
                <c:pt idx="1121">
                  <c:v>74.34</c:v>
                </c:pt>
                <c:pt idx="1122">
                  <c:v>78.260000000000005</c:v>
                </c:pt>
                <c:pt idx="1123">
                  <c:v>68.900000000000006</c:v>
                </c:pt>
                <c:pt idx="1124">
                  <c:v>69.69</c:v>
                </c:pt>
                <c:pt idx="1125">
                  <c:v>62.31</c:v>
                </c:pt>
                <c:pt idx="1126">
                  <c:v>66.38</c:v>
                </c:pt>
                <c:pt idx="1127">
                  <c:v>58.07</c:v>
                </c:pt>
                <c:pt idx="1128">
                  <c:v>55.09</c:v>
                </c:pt>
                <c:pt idx="1129">
                  <c:v>75.2</c:v>
                </c:pt>
                <c:pt idx="1130">
                  <c:v>65.98</c:v>
                </c:pt>
                <c:pt idx="1131">
                  <c:v>56.09</c:v>
                </c:pt>
                <c:pt idx="1132">
                  <c:v>55.5</c:v>
                </c:pt>
                <c:pt idx="1133">
                  <c:v>69.14</c:v>
                </c:pt>
                <c:pt idx="1134">
                  <c:v>56.09</c:v>
                </c:pt>
                <c:pt idx="1135">
                  <c:v>61.88</c:v>
                </c:pt>
                <c:pt idx="1136">
                  <c:v>61.03</c:v>
                </c:pt>
                <c:pt idx="1137">
                  <c:v>62.17</c:v>
                </c:pt>
                <c:pt idx="1138">
                  <c:v>60.12</c:v>
                </c:pt>
                <c:pt idx="1139">
                  <c:v>55.32</c:v>
                </c:pt>
                <c:pt idx="1140">
                  <c:v>57.58</c:v>
                </c:pt>
                <c:pt idx="1141">
                  <c:v>66.17</c:v>
                </c:pt>
                <c:pt idx="1142">
                  <c:v>53.76</c:v>
                </c:pt>
                <c:pt idx="1143">
                  <c:v>75.430000000000007</c:v>
                </c:pt>
                <c:pt idx="1144">
                  <c:v>75.400000000000006</c:v>
                </c:pt>
                <c:pt idx="1145">
                  <c:v>71.459999999999994</c:v>
                </c:pt>
                <c:pt idx="1146">
                  <c:v>68.67</c:v>
                </c:pt>
                <c:pt idx="1147">
                  <c:v>58.2</c:v>
                </c:pt>
                <c:pt idx="1148">
                  <c:v>66.510000000000005</c:v>
                </c:pt>
                <c:pt idx="1149">
                  <c:v>77.180000000000007</c:v>
                </c:pt>
                <c:pt idx="1150">
                  <c:v>60.32</c:v>
                </c:pt>
                <c:pt idx="1151">
                  <c:v>76.09</c:v>
                </c:pt>
                <c:pt idx="1152">
                  <c:v>78.5</c:v>
                </c:pt>
                <c:pt idx="1153">
                  <c:v>67.540000000000006</c:v>
                </c:pt>
                <c:pt idx="1154">
                  <c:v>64.209999999999994</c:v>
                </c:pt>
                <c:pt idx="1155">
                  <c:v>64.42</c:v>
                </c:pt>
                <c:pt idx="1156">
                  <c:v>73.34</c:v>
                </c:pt>
                <c:pt idx="1157">
                  <c:v>73.56</c:v>
                </c:pt>
                <c:pt idx="1158">
                  <c:v>73.239999999999995</c:v>
                </c:pt>
                <c:pt idx="1159">
                  <c:v>62.92</c:v>
                </c:pt>
                <c:pt idx="1160">
                  <c:v>71.5</c:v>
                </c:pt>
                <c:pt idx="1161">
                  <c:v>77.040000000000006</c:v>
                </c:pt>
                <c:pt idx="1162">
                  <c:v>58.48</c:v>
                </c:pt>
                <c:pt idx="1163">
                  <c:v>69.27</c:v>
                </c:pt>
                <c:pt idx="1164">
                  <c:v>59.1</c:v>
                </c:pt>
                <c:pt idx="1165">
                  <c:v>78.989999999999995</c:v>
                </c:pt>
                <c:pt idx="1166">
                  <c:v>59.21</c:v>
                </c:pt>
                <c:pt idx="1167">
                  <c:v>64.83</c:v>
                </c:pt>
                <c:pt idx="1168">
                  <c:v>57.18</c:v>
                </c:pt>
                <c:pt idx="1169">
                  <c:v>62.1</c:v>
                </c:pt>
                <c:pt idx="1170">
                  <c:v>60.67</c:v>
                </c:pt>
                <c:pt idx="1171">
                  <c:v>78.97</c:v>
                </c:pt>
                <c:pt idx="1172">
                  <c:v>68.42</c:v>
                </c:pt>
                <c:pt idx="1173">
                  <c:v>59.74</c:v>
                </c:pt>
                <c:pt idx="1174">
                  <c:v>77.62</c:v>
                </c:pt>
                <c:pt idx="1175">
                  <c:v>62.98</c:v>
                </c:pt>
                <c:pt idx="1176">
                  <c:v>64.400000000000006</c:v>
                </c:pt>
                <c:pt idx="1177">
                  <c:v>77.22</c:v>
                </c:pt>
                <c:pt idx="1178">
                  <c:v>62.72</c:v>
                </c:pt>
                <c:pt idx="1179">
                  <c:v>67.81</c:v>
                </c:pt>
                <c:pt idx="1180">
                  <c:v>77.709999999999994</c:v>
                </c:pt>
                <c:pt idx="1181">
                  <c:v>67.11</c:v>
                </c:pt>
                <c:pt idx="1182">
                  <c:v>65.87</c:v>
                </c:pt>
                <c:pt idx="1183">
                  <c:v>56.88</c:v>
                </c:pt>
                <c:pt idx="1184">
                  <c:v>70.7</c:v>
                </c:pt>
                <c:pt idx="1185">
                  <c:v>57.11</c:v>
                </c:pt>
                <c:pt idx="1186">
                  <c:v>72.180000000000007</c:v>
                </c:pt>
                <c:pt idx="1187">
                  <c:v>59.1</c:v>
                </c:pt>
                <c:pt idx="1188">
                  <c:v>77.900000000000006</c:v>
                </c:pt>
                <c:pt idx="1189">
                  <c:v>69.66</c:v>
                </c:pt>
                <c:pt idx="1190">
                  <c:v>79.03</c:v>
                </c:pt>
                <c:pt idx="1191">
                  <c:v>72.19</c:v>
                </c:pt>
                <c:pt idx="1192">
                  <c:v>53.62</c:v>
                </c:pt>
                <c:pt idx="1193">
                  <c:v>61.84</c:v>
                </c:pt>
                <c:pt idx="1194">
                  <c:v>76.89</c:v>
                </c:pt>
                <c:pt idx="1195">
                  <c:v>62.27</c:v>
                </c:pt>
                <c:pt idx="1196">
                  <c:v>58.33</c:v>
                </c:pt>
                <c:pt idx="1197">
                  <c:v>54.67</c:v>
                </c:pt>
                <c:pt idx="1198">
                  <c:v>55.91</c:v>
                </c:pt>
                <c:pt idx="1199">
                  <c:v>54.52</c:v>
                </c:pt>
                <c:pt idx="1200">
                  <c:v>68.62</c:v>
                </c:pt>
                <c:pt idx="1201">
                  <c:v>66.760000000000005</c:v>
                </c:pt>
                <c:pt idx="1202">
                  <c:v>76.58</c:v>
                </c:pt>
                <c:pt idx="1203">
                  <c:v>58.2</c:v>
                </c:pt>
                <c:pt idx="1204">
                  <c:v>64.709999999999994</c:v>
                </c:pt>
                <c:pt idx="1205">
                  <c:v>64.709999999999994</c:v>
                </c:pt>
                <c:pt idx="1206">
                  <c:v>69.27</c:v>
                </c:pt>
                <c:pt idx="1207">
                  <c:v>63.28</c:v>
                </c:pt>
                <c:pt idx="1208">
                  <c:v>69.319999999999993</c:v>
                </c:pt>
                <c:pt idx="1209">
                  <c:v>61.3</c:v>
                </c:pt>
                <c:pt idx="1210">
                  <c:v>69.86</c:v>
                </c:pt>
                <c:pt idx="1211">
                  <c:v>68.03</c:v>
                </c:pt>
                <c:pt idx="1212">
                  <c:v>68.63</c:v>
                </c:pt>
                <c:pt idx="1213">
                  <c:v>70.989999999999995</c:v>
                </c:pt>
                <c:pt idx="1214">
                  <c:v>69.98</c:v>
                </c:pt>
                <c:pt idx="1215">
                  <c:v>57.66</c:v>
                </c:pt>
                <c:pt idx="1216">
                  <c:v>57.5</c:v>
                </c:pt>
                <c:pt idx="1217">
                  <c:v>73.03</c:v>
                </c:pt>
                <c:pt idx="1218">
                  <c:v>78.09</c:v>
                </c:pt>
                <c:pt idx="1219">
                  <c:v>57.5</c:v>
                </c:pt>
                <c:pt idx="1220">
                  <c:v>64.39</c:v>
                </c:pt>
                <c:pt idx="1221">
                  <c:v>61.51</c:v>
                </c:pt>
                <c:pt idx="1222">
                  <c:v>62.41</c:v>
                </c:pt>
                <c:pt idx="1223">
                  <c:v>60.83</c:v>
                </c:pt>
                <c:pt idx="1224">
                  <c:v>57.9</c:v>
                </c:pt>
                <c:pt idx="1225">
                  <c:v>60.69</c:v>
                </c:pt>
                <c:pt idx="1226">
                  <c:v>56.69</c:v>
                </c:pt>
                <c:pt idx="1227">
                  <c:v>75.19</c:v>
                </c:pt>
                <c:pt idx="1228">
                  <c:v>68.92</c:v>
                </c:pt>
                <c:pt idx="1229">
                  <c:v>72.42</c:v>
                </c:pt>
                <c:pt idx="1230">
                  <c:v>76.19</c:v>
                </c:pt>
                <c:pt idx="1231">
                  <c:v>58.28</c:v>
                </c:pt>
                <c:pt idx="1232">
                  <c:v>67.81</c:v>
                </c:pt>
                <c:pt idx="1233">
                  <c:v>69.16</c:v>
                </c:pt>
                <c:pt idx="1234">
                  <c:v>67.38</c:v>
                </c:pt>
                <c:pt idx="1235">
                  <c:v>59.47</c:v>
                </c:pt>
                <c:pt idx="1236">
                  <c:v>56.91</c:v>
                </c:pt>
                <c:pt idx="1237">
                  <c:v>69.64</c:v>
                </c:pt>
                <c:pt idx="1238">
                  <c:v>76.56</c:v>
                </c:pt>
                <c:pt idx="1239">
                  <c:v>65.47</c:v>
                </c:pt>
                <c:pt idx="1240">
                  <c:v>56.98</c:v>
                </c:pt>
                <c:pt idx="1241">
                  <c:v>77.8</c:v>
                </c:pt>
                <c:pt idx="1242">
                  <c:v>71.989999999999995</c:v>
                </c:pt>
                <c:pt idx="1243">
                  <c:v>60.97</c:v>
                </c:pt>
                <c:pt idx="1244">
                  <c:v>56.48</c:v>
                </c:pt>
                <c:pt idx="1245">
                  <c:v>77.66</c:v>
                </c:pt>
                <c:pt idx="1246">
                  <c:v>57.13</c:v>
                </c:pt>
                <c:pt idx="1247">
                  <c:v>59.13</c:v>
                </c:pt>
                <c:pt idx="1248">
                  <c:v>53.48</c:v>
                </c:pt>
                <c:pt idx="1249">
                  <c:v>67.400000000000006</c:v>
                </c:pt>
                <c:pt idx="1250">
                  <c:v>69.63</c:v>
                </c:pt>
                <c:pt idx="1251">
                  <c:v>76.260000000000005</c:v>
                </c:pt>
                <c:pt idx="1252">
                  <c:v>63.28</c:v>
                </c:pt>
                <c:pt idx="1253">
                  <c:v>76.09</c:v>
                </c:pt>
                <c:pt idx="1254">
                  <c:v>54.74</c:v>
                </c:pt>
                <c:pt idx="1255">
                  <c:v>66.91</c:v>
                </c:pt>
                <c:pt idx="1256">
                  <c:v>72.099999999999994</c:v>
                </c:pt>
                <c:pt idx="1257">
                  <c:v>58.1</c:v>
                </c:pt>
                <c:pt idx="1258">
                  <c:v>54.79</c:v>
                </c:pt>
                <c:pt idx="1259">
                  <c:v>77.180000000000007</c:v>
                </c:pt>
                <c:pt idx="1260">
                  <c:v>74.59</c:v>
                </c:pt>
                <c:pt idx="1261">
                  <c:v>60.23</c:v>
                </c:pt>
                <c:pt idx="1262">
                  <c:v>71.91</c:v>
                </c:pt>
                <c:pt idx="1263">
                  <c:v>53.33</c:v>
                </c:pt>
                <c:pt idx="1264">
                  <c:v>65.12</c:v>
                </c:pt>
                <c:pt idx="1265">
                  <c:v>68.540000000000006</c:v>
                </c:pt>
                <c:pt idx="1266">
                  <c:v>66.28</c:v>
                </c:pt>
                <c:pt idx="1267">
                  <c:v>55.17</c:v>
                </c:pt>
                <c:pt idx="1268">
                  <c:v>66.08</c:v>
                </c:pt>
                <c:pt idx="1269">
                  <c:v>59.87</c:v>
                </c:pt>
                <c:pt idx="1270">
                  <c:v>64.599999999999994</c:v>
                </c:pt>
                <c:pt idx="1271">
                  <c:v>57.92</c:v>
                </c:pt>
                <c:pt idx="1272">
                  <c:v>54.69</c:v>
                </c:pt>
                <c:pt idx="1273">
                  <c:v>63.29</c:v>
                </c:pt>
                <c:pt idx="1274">
                  <c:v>78.66</c:v>
                </c:pt>
                <c:pt idx="1275">
                  <c:v>64.400000000000006</c:v>
                </c:pt>
                <c:pt idx="1276">
                  <c:v>60.02</c:v>
                </c:pt>
                <c:pt idx="1277">
                  <c:v>65.09</c:v>
                </c:pt>
                <c:pt idx="1278">
                  <c:v>71.48</c:v>
                </c:pt>
                <c:pt idx="1279">
                  <c:v>56.03</c:v>
                </c:pt>
                <c:pt idx="1280">
                  <c:v>69.260000000000005</c:v>
                </c:pt>
                <c:pt idx="1281">
                  <c:v>55.02</c:v>
                </c:pt>
                <c:pt idx="1282">
                  <c:v>73.78</c:v>
                </c:pt>
                <c:pt idx="1283">
                  <c:v>57.86</c:v>
                </c:pt>
                <c:pt idx="1284">
                  <c:v>71.680000000000007</c:v>
                </c:pt>
                <c:pt idx="1285">
                  <c:v>72.209999999999994</c:v>
                </c:pt>
                <c:pt idx="1286">
                  <c:v>61.92</c:v>
                </c:pt>
                <c:pt idx="1287">
                  <c:v>70.099999999999994</c:v>
                </c:pt>
                <c:pt idx="1288">
                  <c:v>56.99</c:v>
                </c:pt>
                <c:pt idx="1289">
                  <c:v>67.510000000000005</c:v>
                </c:pt>
                <c:pt idx="1290">
                  <c:v>55.91</c:v>
                </c:pt>
                <c:pt idx="1291">
                  <c:v>55.16</c:v>
                </c:pt>
                <c:pt idx="1292">
                  <c:v>77.14</c:v>
                </c:pt>
                <c:pt idx="1293">
                  <c:v>54.47</c:v>
                </c:pt>
                <c:pt idx="1294">
                  <c:v>53.93</c:v>
                </c:pt>
                <c:pt idx="1295">
                  <c:v>67.98</c:v>
                </c:pt>
                <c:pt idx="1296">
                  <c:v>75.180000000000007</c:v>
                </c:pt>
                <c:pt idx="1297">
                  <c:v>52.08</c:v>
                </c:pt>
                <c:pt idx="1298">
                  <c:v>56.47</c:v>
                </c:pt>
                <c:pt idx="1299">
                  <c:v>77.11</c:v>
                </c:pt>
                <c:pt idx="1300">
                  <c:v>68.48</c:v>
                </c:pt>
                <c:pt idx="1301">
                  <c:v>55.92</c:v>
                </c:pt>
                <c:pt idx="1302">
                  <c:v>62.89</c:v>
                </c:pt>
                <c:pt idx="1303">
                  <c:v>63.17</c:v>
                </c:pt>
                <c:pt idx="1304">
                  <c:v>55.69</c:v>
                </c:pt>
                <c:pt idx="1305">
                  <c:v>63.29</c:v>
                </c:pt>
                <c:pt idx="1306">
                  <c:v>57.22</c:v>
                </c:pt>
                <c:pt idx="1307">
                  <c:v>69.819999999999993</c:v>
                </c:pt>
                <c:pt idx="1308">
                  <c:v>61.58</c:v>
                </c:pt>
                <c:pt idx="1309">
                  <c:v>63.77</c:v>
                </c:pt>
                <c:pt idx="1310">
                  <c:v>62.21</c:v>
                </c:pt>
                <c:pt idx="1311">
                  <c:v>51.43</c:v>
                </c:pt>
                <c:pt idx="1312">
                  <c:v>70.209999999999994</c:v>
                </c:pt>
                <c:pt idx="1313">
                  <c:v>59.54</c:v>
                </c:pt>
                <c:pt idx="1314">
                  <c:v>66.53</c:v>
                </c:pt>
                <c:pt idx="1315">
                  <c:v>58.6</c:v>
                </c:pt>
                <c:pt idx="1316">
                  <c:v>63.48</c:v>
                </c:pt>
                <c:pt idx="1317">
                  <c:v>76.47</c:v>
                </c:pt>
                <c:pt idx="1318">
                  <c:v>58.43</c:v>
                </c:pt>
                <c:pt idx="1319">
                  <c:v>75.959999999999994</c:v>
                </c:pt>
                <c:pt idx="1320">
                  <c:v>53.52</c:v>
                </c:pt>
                <c:pt idx="1321">
                  <c:v>74.790000000000006</c:v>
                </c:pt>
                <c:pt idx="1322">
                  <c:v>54.7</c:v>
                </c:pt>
                <c:pt idx="1323">
                  <c:v>60.23</c:v>
                </c:pt>
                <c:pt idx="1324">
                  <c:v>67.680000000000007</c:v>
                </c:pt>
                <c:pt idx="1325">
                  <c:v>54.43</c:v>
                </c:pt>
                <c:pt idx="1326">
                  <c:v>73.2</c:v>
                </c:pt>
                <c:pt idx="1327">
                  <c:v>54.83</c:v>
                </c:pt>
                <c:pt idx="1328">
                  <c:v>74.62</c:v>
                </c:pt>
                <c:pt idx="1329">
                  <c:v>70.180000000000007</c:v>
                </c:pt>
                <c:pt idx="1330">
                  <c:v>75.63</c:v>
                </c:pt>
                <c:pt idx="1331">
                  <c:v>74.61</c:v>
                </c:pt>
                <c:pt idx="1332">
                  <c:v>75.28</c:v>
                </c:pt>
                <c:pt idx="1333">
                  <c:v>69.64</c:v>
                </c:pt>
                <c:pt idx="1334">
                  <c:v>54.14</c:v>
                </c:pt>
                <c:pt idx="1335">
                  <c:v>70.22</c:v>
                </c:pt>
                <c:pt idx="1336">
                  <c:v>55.99</c:v>
                </c:pt>
                <c:pt idx="1337">
                  <c:v>58</c:v>
                </c:pt>
                <c:pt idx="1338">
                  <c:v>63.61</c:v>
                </c:pt>
                <c:pt idx="1339">
                  <c:v>56.19</c:v>
                </c:pt>
                <c:pt idx="1340">
                  <c:v>55.09</c:v>
                </c:pt>
                <c:pt idx="1341">
                  <c:v>53.66</c:v>
                </c:pt>
                <c:pt idx="1342">
                  <c:v>70.52</c:v>
                </c:pt>
                <c:pt idx="1343">
                  <c:v>67.900000000000006</c:v>
                </c:pt>
                <c:pt idx="1344">
                  <c:v>72.87</c:v>
                </c:pt>
                <c:pt idx="1345">
                  <c:v>67.91</c:v>
                </c:pt>
                <c:pt idx="1346">
                  <c:v>70.72</c:v>
                </c:pt>
                <c:pt idx="1347">
                  <c:v>52.69</c:v>
                </c:pt>
                <c:pt idx="1348">
                  <c:v>76.790000000000006</c:v>
                </c:pt>
                <c:pt idx="1349">
                  <c:v>65.069999999999993</c:v>
                </c:pt>
                <c:pt idx="1350">
                  <c:v>67.27</c:v>
                </c:pt>
                <c:pt idx="1351">
                  <c:v>72.12</c:v>
                </c:pt>
                <c:pt idx="1352">
                  <c:v>67.819999999999993</c:v>
                </c:pt>
                <c:pt idx="1353">
                  <c:v>68.400000000000006</c:v>
                </c:pt>
                <c:pt idx="1354">
                  <c:v>52.43</c:v>
                </c:pt>
                <c:pt idx="1355">
                  <c:v>65</c:v>
                </c:pt>
                <c:pt idx="1356">
                  <c:v>57.74</c:v>
                </c:pt>
                <c:pt idx="1357">
                  <c:v>56.16</c:v>
                </c:pt>
                <c:pt idx="1358">
                  <c:v>73.260000000000005</c:v>
                </c:pt>
                <c:pt idx="1359">
                  <c:v>65.19</c:v>
                </c:pt>
                <c:pt idx="1360">
                  <c:v>52.62</c:v>
                </c:pt>
                <c:pt idx="1361">
                  <c:v>75.36</c:v>
                </c:pt>
                <c:pt idx="1362">
                  <c:v>71.930000000000007</c:v>
                </c:pt>
                <c:pt idx="1363">
                  <c:v>65.23</c:v>
                </c:pt>
                <c:pt idx="1364">
                  <c:v>72.290000000000006</c:v>
                </c:pt>
                <c:pt idx="1365">
                  <c:v>74.89</c:v>
                </c:pt>
                <c:pt idx="1366">
                  <c:v>74.47</c:v>
                </c:pt>
                <c:pt idx="1367">
                  <c:v>76.34</c:v>
                </c:pt>
                <c:pt idx="1368">
                  <c:v>72.430000000000007</c:v>
                </c:pt>
                <c:pt idx="1369">
                  <c:v>69.39</c:v>
                </c:pt>
                <c:pt idx="1370">
                  <c:v>74.42</c:v>
                </c:pt>
                <c:pt idx="1371">
                  <c:v>75.790000000000006</c:v>
                </c:pt>
                <c:pt idx="1372">
                  <c:v>62.18</c:v>
                </c:pt>
                <c:pt idx="1373">
                  <c:v>75.87</c:v>
                </c:pt>
                <c:pt idx="1374">
                  <c:v>52.03</c:v>
                </c:pt>
                <c:pt idx="1375">
                  <c:v>66.48</c:v>
                </c:pt>
                <c:pt idx="1376">
                  <c:v>72.33</c:v>
                </c:pt>
                <c:pt idx="1377">
                  <c:v>72.22</c:v>
                </c:pt>
                <c:pt idx="1378">
                  <c:v>71.099999999999994</c:v>
                </c:pt>
                <c:pt idx="1379">
                  <c:v>74.37</c:v>
                </c:pt>
                <c:pt idx="1380">
                  <c:v>62.72</c:v>
                </c:pt>
                <c:pt idx="1381">
                  <c:v>63.76</c:v>
                </c:pt>
                <c:pt idx="1382">
                  <c:v>59.46</c:v>
                </c:pt>
                <c:pt idx="1383">
                  <c:v>58.76</c:v>
                </c:pt>
                <c:pt idx="1384">
                  <c:v>76.739999999999995</c:v>
                </c:pt>
                <c:pt idx="1385">
                  <c:v>63.18</c:v>
                </c:pt>
                <c:pt idx="1386">
                  <c:v>63.5</c:v>
                </c:pt>
                <c:pt idx="1387">
                  <c:v>57.73</c:v>
                </c:pt>
                <c:pt idx="1388">
                  <c:v>69.59</c:v>
                </c:pt>
                <c:pt idx="1389">
                  <c:v>66.040000000000006</c:v>
                </c:pt>
                <c:pt idx="1390">
                  <c:v>65.62</c:v>
                </c:pt>
                <c:pt idx="1391">
                  <c:v>75.97</c:v>
                </c:pt>
                <c:pt idx="1392">
                  <c:v>69.19</c:v>
                </c:pt>
                <c:pt idx="1393">
                  <c:v>63.2</c:v>
                </c:pt>
                <c:pt idx="1394">
                  <c:v>73.59</c:v>
                </c:pt>
                <c:pt idx="1395">
                  <c:v>63.83</c:v>
                </c:pt>
                <c:pt idx="1396">
                  <c:v>64.38</c:v>
                </c:pt>
                <c:pt idx="1397">
                  <c:v>66.17</c:v>
                </c:pt>
                <c:pt idx="1398">
                  <c:v>54.53</c:v>
                </c:pt>
                <c:pt idx="1399">
                  <c:v>58.6</c:v>
                </c:pt>
                <c:pt idx="1400">
                  <c:v>56.32</c:v>
                </c:pt>
                <c:pt idx="1401">
                  <c:v>71.77</c:v>
                </c:pt>
                <c:pt idx="1402">
                  <c:v>55.28</c:v>
                </c:pt>
                <c:pt idx="1403">
                  <c:v>54.43</c:v>
                </c:pt>
                <c:pt idx="1404">
                  <c:v>76.28</c:v>
                </c:pt>
                <c:pt idx="1405">
                  <c:v>77.19</c:v>
                </c:pt>
                <c:pt idx="1406">
                  <c:v>70.599999999999994</c:v>
                </c:pt>
                <c:pt idx="1407">
                  <c:v>66.81</c:v>
                </c:pt>
                <c:pt idx="1408">
                  <c:v>72.17</c:v>
                </c:pt>
                <c:pt idx="1409">
                  <c:v>74.7</c:v>
                </c:pt>
                <c:pt idx="1410">
                  <c:v>65.62</c:v>
                </c:pt>
                <c:pt idx="1411">
                  <c:v>63.42</c:v>
                </c:pt>
                <c:pt idx="1412">
                  <c:v>60.92</c:v>
                </c:pt>
                <c:pt idx="1413">
                  <c:v>76.97</c:v>
                </c:pt>
                <c:pt idx="1414">
                  <c:v>66.760000000000005</c:v>
                </c:pt>
                <c:pt idx="1415">
                  <c:v>73.2</c:v>
                </c:pt>
                <c:pt idx="1416">
                  <c:v>55.81</c:v>
                </c:pt>
                <c:pt idx="1417">
                  <c:v>57.59</c:v>
                </c:pt>
                <c:pt idx="1418">
                  <c:v>52.81</c:v>
                </c:pt>
                <c:pt idx="1419">
                  <c:v>56.73</c:v>
                </c:pt>
                <c:pt idx="1420">
                  <c:v>65.09</c:v>
                </c:pt>
                <c:pt idx="1421">
                  <c:v>52.91</c:v>
                </c:pt>
                <c:pt idx="1422">
                  <c:v>60.54</c:v>
                </c:pt>
                <c:pt idx="1423">
                  <c:v>76.010000000000005</c:v>
                </c:pt>
                <c:pt idx="1424">
                  <c:v>73.709999999999994</c:v>
                </c:pt>
                <c:pt idx="1425">
                  <c:v>63.18</c:v>
                </c:pt>
                <c:pt idx="1426">
                  <c:v>54.67</c:v>
                </c:pt>
                <c:pt idx="1427">
                  <c:v>71.02</c:v>
                </c:pt>
                <c:pt idx="1428">
                  <c:v>59.91</c:v>
                </c:pt>
                <c:pt idx="1429">
                  <c:v>63.6</c:v>
                </c:pt>
                <c:pt idx="1430">
                  <c:v>59.42</c:v>
                </c:pt>
                <c:pt idx="1431">
                  <c:v>64.709999999999994</c:v>
                </c:pt>
                <c:pt idx="1432">
                  <c:v>54.31</c:v>
                </c:pt>
                <c:pt idx="1433">
                  <c:v>68.66</c:v>
                </c:pt>
                <c:pt idx="1434">
                  <c:v>64.87</c:v>
                </c:pt>
                <c:pt idx="1435">
                  <c:v>62.14</c:v>
                </c:pt>
                <c:pt idx="1436">
                  <c:v>56.93</c:v>
                </c:pt>
                <c:pt idx="1437">
                  <c:v>71.61</c:v>
                </c:pt>
                <c:pt idx="1438">
                  <c:v>56.48</c:v>
                </c:pt>
                <c:pt idx="1439">
                  <c:v>75.22</c:v>
                </c:pt>
                <c:pt idx="1440">
                  <c:v>53.73</c:v>
                </c:pt>
                <c:pt idx="1441">
                  <c:v>57.31</c:v>
                </c:pt>
                <c:pt idx="1442">
                  <c:v>65.14</c:v>
                </c:pt>
                <c:pt idx="1443">
                  <c:v>62.23</c:v>
                </c:pt>
                <c:pt idx="1444">
                  <c:v>60.06</c:v>
                </c:pt>
                <c:pt idx="1445">
                  <c:v>68.44</c:v>
                </c:pt>
                <c:pt idx="1446">
                  <c:v>54.59</c:v>
                </c:pt>
                <c:pt idx="1447">
                  <c:v>56.14</c:v>
                </c:pt>
                <c:pt idx="1448">
                  <c:v>75.94</c:v>
                </c:pt>
                <c:pt idx="1449">
                  <c:v>51.59</c:v>
                </c:pt>
                <c:pt idx="1450">
                  <c:v>74.430000000000007</c:v>
                </c:pt>
                <c:pt idx="1451">
                  <c:v>67.81</c:v>
                </c:pt>
                <c:pt idx="1452">
                  <c:v>52.27</c:v>
                </c:pt>
                <c:pt idx="1453">
                  <c:v>61.38</c:v>
                </c:pt>
                <c:pt idx="1454">
                  <c:v>51.44</c:v>
                </c:pt>
                <c:pt idx="1455">
                  <c:v>56.98</c:v>
                </c:pt>
                <c:pt idx="1456">
                  <c:v>56.39</c:v>
                </c:pt>
                <c:pt idx="1457">
                  <c:v>60.47</c:v>
                </c:pt>
                <c:pt idx="1458">
                  <c:v>51.83</c:v>
                </c:pt>
                <c:pt idx="1459">
                  <c:v>61.72</c:v>
                </c:pt>
                <c:pt idx="1460">
                  <c:v>60.72</c:v>
                </c:pt>
                <c:pt idx="1461">
                  <c:v>72.03</c:v>
                </c:pt>
                <c:pt idx="1462">
                  <c:v>64.709999999999994</c:v>
                </c:pt>
                <c:pt idx="1463">
                  <c:v>72.77</c:v>
                </c:pt>
                <c:pt idx="1464">
                  <c:v>54.39</c:v>
                </c:pt>
                <c:pt idx="1465">
                  <c:v>57.16</c:v>
                </c:pt>
                <c:pt idx="1466">
                  <c:v>58.07</c:v>
                </c:pt>
                <c:pt idx="1467">
                  <c:v>53.18</c:v>
                </c:pt>
                <c:pt idx="1468">
                  <c:v>59.49</c:v>
                </c:pt>
                <c:pt idx="1469">
                  <c:v>77.52</c:v>
                </c:pt>
                <c:pt idx="1470">
                  <c:v>57.9</c:v>
                </c:pt>
                <c:pt idx="1471">
                  <c:v>72.23</c:v>
                </c:pt>
                <c:pt idx="1472">
                  <c:v>73.06</c:v>
                </c:pt>
                <c:pt idx="1473">
                  <c:v>52.97</c:v>
                </c:pt>
                <c:pt idx="1474">
                  <c:v>56.5</c:v>
                </c:pt>
                <c:pt idx="1475">
                  <c:v>65.22</c:v>
                </c:pt>
                <c:pt idx="1476">
                  <c:v>77.34</c:v>
                </c:pt>
                <c:pt idx="1477">
                  <c:v>55.32</c:v>
                </c:pt>
                <c:pt idx="1478">
                  <c:v>52.72</c:v>
                </c:pt>
                <c:pt idx="1479">
                  <c:v>66.13</c:v>
                </c:pt>
                <c:pt idx="1480">
                  <c:v>53.24</c:v>
                </c:pt>
                <c:pt idx="1481">
                  <c:v>54.77</c:v>
                </c:pt>
                <c:pt idx="1482">
                  <c:v>70.34</c:v>
                </c:pt>
                <c:pt idx="1483">
                  <c:v>52.77</c:v>
                </c:pt>
                <c:pt idx="1484">
                  <c:v>58.38</c:v>
                </c:pt>
                <c:pt idx="1485">
                  <c:v>72.77</c:v>
                </c:pt>
                <c:pt idx="1486">
                  <c:v>72.680000000000007</c:v>
                </c:pt>
                <c:pt idx="1487">
                  <c:v>70.010000000000005</c:v>
                </c:pt>
                <c:pt idx="1488">
                  <c:v>54.92</c:v>
                </c:pt>
                <c:pt idx="1489">
                  <c:v>66.37</c:v>
                </c:pt>
                <c:pt idx="1490">
                  <c:v>57.78</c:v>
                </c:pt>
                <c:pt idx="1491">
                  <c:v>58.63</c:v>
                </c:pt>
                <c:pt idx="1492">
                  <c:v>58.71</c:v>
                </c:pt>
                <c:pt idx="1493">
                  <c:v>67.790000000000006</c:v>
                </c:pt>
                <c:pt idx="1494">
                  <c:v>75.52</c:v>
                </c:pt>
                <c:pt idx="1495">
                  <c:v>54.74</c:v>
                </c:pt>
                <c:pt idx="1496">
                  <c:v>67.930000000000007</c:v>
                </c:pt>
                <c:pt idx="1497">
                  <c:v>62.46</c:v>
                </c:pt>
                <c:pt idx="1498">
                  <c:v>55.49</c:v>
                </c:pt>
                <c:pt idx="1499">
                  <c:v>60.19</c:v>
                </c:pt>
                <c:pt idx="1500">
                  <c:v>51.98</c:v>
                </c:pt>
                <c:pt idx="1501">
                  <c:v>72.959999999999994</c:v>
                </c:pt>
                <c:pt idx="1502">
                  <c:v>60.86</c:v>
                </c:pt>
                <c:pt idx="1503">
                  <c:v>75.180000000000007</c:v>
                </c:pt>
                <c:pt idx="1504">
                  <c:v>64.03</c:v>
                </c:pt>
                <c:pt idx="1505">
                  <c:v>59.64</c:v>
                </c:pt>
                <c:pt idx="1506">
                  <c:v>74.62</c:v>
                </c:pt>
                <c:pt idx="1507">
                  <c:v>67.989999999999995</c:v>
                </c:pt>
                <c:pt idx="1508">
                  <c:v>56.53</c:v>
                </c:pt>
                <c:pt idx="1509">
                  <c:v>65.040000000000006</c:v>
                </c:pt>
                <c:pt idx="1510">
                  <c:v>55.43</c:v>
                </c:pt>
                <c:pt idx="1511">
                  <c:v>71.599999999999994</c:v>
                </c:pt>
                <c:pt idx="1512">
                  <c:v>67.41</c:v>
                </c:pt>
                <c:pt idx="1513">
                  <c:v>52.8</c:v>
                </c:pt>
                <c:pt idx="1514">
                  <c:v>54.3</c:v>
                </c:pt>
                <c:pt idx="1515">
                  <c:v>74.47</c:v>
                </c:pt>
                <c:pt idx="1516">
                  <c:v>55.91</c:v>
                </c:pt>
                <c:pt idx="1517">
                  <c:v>53.73</c:v>
                </c:pt>
                <c:pt idx="1518">
                  <c:v>52.7</c:v>
                </c:pt>
                <c:pt idx="1519">
                  <c:v>69.88</c:v>
                </c:pt>
                <c:pt idx="1520">
                  <c:v>55.51</c:v>
                </c:pt>
                <c:pt idx="1521">
                  <c:v>63.26</c:v>
                </c:pt>
                <c:pt idx="1522">
                  <c:v>68.36</c:v>
                </c:pt>
                <c:pt idx="1523">
                  <c:v>52.24</c:v>
                </c:pt>
                <c:pt idx="1524">
                  <c:v>69.87</c:v>
                </c:pt>
                <c:pt idx="1525">
                  <c:v>60.98</c:v>
                </c:pt>
                <c:pt idx="1526">
                  <c:v>54.04</c:v>
                </c:pt>
                <c:pt idx="1527">
                  <c:v>60.77</c:v>
                </c:pt>
                <c:pt idx="1528">
                  <c:v>77.38</c:v>
                </c:pt>
                <c:pt idx="1529">
                  <c:v>52.27</c:v>
                </c:pt>
                <c:pt idx="1530">
                  <c:v>62.14</c:v>
                </c:pt>
                <c:pt idx="1531">
                  <c:v>70.56</c:v>
                </c:pt>
                <c:pt idx="1532">
                  <c:v>70.42</c:v>
                </c:pt>
                <c:pt idx="1533">
                  <c:v>72.08</c:v>
                </c:pt>
                <c:pt idx="1534">
                  <c:v>60.77</c:v>
                </c:pt>
                <c:pt idx="1535">
                  <c:v>74.010000000000005</c:v>
                </c:pt>
                <c:pt idx="1536">
                  <c:v>69.27</c:v>
                </c:pt>
                <c:pt idx="1537">
                  <c:v>67.959999999999994</c:v>
                </c:pt>
                <c:pt idx="1538">
                  <c:v>68.48</c:v>
                </c:pt>
                <c:pt idx="1539">
                  <c:v>72.180000000000007</c:v>
                </c:pt>
                <c:pt idx="1540">
                  <c:v>75.28</c:v>
                </c:pt>
                <c:pt idx="1541">
                  <c:v>69.3</c:v>
                </c:pt>
                <c:pt idx="1542">
                  <c:v>67.930000000000007</c:v>
                </c:pt>
                <c:pt idx="1543">
                  <c:v>54.04</c:v>
                </c:pt>
                <c:pt idx="1544">
                  <c:v>70.48</c:v>
                </c:pt>
                <c:pt idx="1545">
                  <c:v>58.54</c:v>
                </c:pt>
                <c:pt idx="1546">
                  <c:v>52.76</c:v>
                </c:pt>
                <c:pt idx="1547">
                  <c:v>60.56</c:v>
                </c:pt>
                <c:pt idx="1548">
                  <c:v>65.3</c:v>
                </c:pt>
                <c:pt idx="1549">
                  <c:v>61.2</c:v>
                </c:pt>
                <c:pt idx="1550">
                  <c:v>58.39</c:v>
                </c:pt>
                <c:pt idx="1551">
                  <c:v>51.34</c:v>
                </c:pt>
                <c:pt idx="1552">
                  <c:v>61.79</c:v>
                </c:pt>
                <c:pt idx="1553">
                  <c:v>57.33</c:v>
                </c:pt>
                <c:pt idx="1554">
                  <c:v>64.739999999999995</c:v>
                </c:pt>
                <c:pt idx="1555">
                  <c:v>53.48</c:v>
                </c:pt>
                <c:pt idx="1556">
                  <c:v>59.2</c:v>
                </c:pt>
                <c:pt idx="1557">
                  <c:v>70.599999999999994</c:v>
                </c:pt>
                <c:pt idx="1558">
                  <c:v>73.709999999999994</c:v>
                </c:pt>
                <c:pt idx="1559">
                  <c:v>67.819999999999993</c:v>
                </c:pt>
                <c:pt idx="1560">
                  <c:v>71.13</c:v>
                </c:pt>
                <c:pt idx="1561">
                  <c:v>66.7</c:v>
                </c:pt>
                <c:pt idx="1562">
                  <c:v>52.8</c:v>
                </c:pt>
                <c:pt idx="1563">
                  <c:v>76.260000000000005</c:v>
                </c:pt>
                <c:pt idx="1564">
                  <c:v>76.569999999999993</c:v>
                </c:pt>
                <c:pt idx="1565">
                  <c:v>67.02</c:v>
                </c:pt>
                <c:pt idx="1566">
                  <c:v>74.569999999999993</c:v>
                </c:pt>
                <c:pt idx="1567">
                  <c:v>76</c:v>
                </c:pt>
                <c:pt idx="1568">
                  <c:v>58.52</c:v>
                </c:pt>
                <c:pt idx="1569">
                  <c:v>56.43</c:v>
                </c:pt>
                <c:pt idx="1570">
                  <c:v>57</c:v>
                </c:pt>
                <c:pt idx="1571">
                  <c:v>72.98</c:v>
                </c:pt>
                <c:pt idx="1572">
                  <c:v>70.09</c:v>
                </c:pt>
                <c:pt idx="1573">
                  <c:v>53.26</c:v>
                </c:pt>
                <c:pt idx="1574">
                  <c:v>72.900000000000006</c:v>
                </c:pt>
                <c:pt idx="1575">
                  <c:v>74.61</c:v>
                </c:pt>
                <c:pt idx="1576">
                  <c:v>77.16</c:v>
                </c:pt>
                <c:pt idx="1577">
                  <c:v>62.07</c:v>
                </c:pt>
                <c:pt idx="1578">
                  <c:v>55.59</c:v>
                </c:pt>
                <c:pt idx="1579">
                  <c:v>74.41</c:v>
                </c:pt>
                <c:pt idx="1580">
                  <c:v>58.97</c:v>
                </c:pt>
                <c:pt idx="1581">
                  <c:v>73.53</c:v>
                </c:pt>
                <c:pt idx="1582">
                  <c:v>69.959999999999994</c:v>
                </c:pt>
                <c:pt idx="1583">
                  <c:v>58.1</c:v>
                </c:pt>
                <c:pt idx="1584">
                  <c:v>54.54</c:v>
                </c:pt>
                <c:pt idx="1585">
                  <c:v>56.3</c:v>
                </c:pt>
                <c:pt idx="1586">
                  <c:v>59.53</c:v>
                </c:pt>
                <c:pt idx="1587">
                  <c:v>54.76</c:v>
                </c:pt>
                <c:pt idx="1588">
                  <c:v>52.63</c:v>
                </c:pt>
                <c:pt idx="1589">
                  <c:v>67.12</c:v>
                </c:pt>
                <c:pt idx="1590">
                  <c:v>57.92</c:v>
                </c:pt>
                <c:pt idx="1591">
                  <c:v>65.98</c:v>
                </c:pt>
                <c:pt idx="1592">
                  <c:v>77.19</c:v>
                </c:pt>
                <c:pt idx="1593">
                  <c:v>67.33</c:v>
                </c:pt>
                <c:pt idx="1594">
                  <c:v>62.18</c:v>
                </c:pt>
                <c:pt idx="1595">
                  <c:v>76.66</c:v>
                </c:pt>
                <c:pt idx="1596">
                  <c:v>64.31</c:v>
                </c:pt>
                <c:pt idx="1597">
                  <c:v>58.08</c:v>
                </c:pt>
                <c:pt idx="1598">
                  <c:v>51.94</c:v>
                </c:pt>
                <c:pt idx="1599">
                  <c:v>73.41</c:v>
                </c:pt>
                <c:pt idx="1600">
                  <c:v>54.43</c:v>
                </c:pt>
                <c:pt idx="1601">
                  <c:v>74.84</c:v>
                </c:pt>
                <c:pt idx="1602">
                  <c:v>60.6</c:v>
                </c:pt>
                <c:pt idx="1603">
                  <c:v>73.67</c:v>
                </c:pt>
                <c:pt idx="1604">
                  <c:v>67.2</c:v>
                </c:pt>
                <c:pt idx="1605">
                  <c:v>53.59</c:v>
                </c:pt>
                <c:pt idx="1606">
                  <c:v>67.260000000000005</c:v>
                </c:pt>
                <c:pt idx="1607">
                  <c:v>72.67</c:v>
                </c:pt>
                <c:pt idx="1608">
                  <c:v>72.739999999999995</c:v>
                </c:pt>
                <c:pt idx="1609">
                  <c:v>72.040000000000006</c:v>
                </c:pt>
                <c:pt idx="1610">
                  <c:v>75.34</c:v>
                </c:pt>
                <c:pt idx="1611">
                  <c:v>63.5</c:v>
                </c:pt>
                <c:pt idx="1612">
                  <c:v>58.66</c:v>
                </c:pt>
                <c:pt idx="1613">
                  <c:v>64.11</c:v>
                </c:pt>
                <c:pt idx="1614">
                  <c:v>56.59</c:v>
                </c:pt>
                <c:pt idx="1615">
                  <c:v>61.94</c:v>
                </c:pt>
                <c:pt idx="1616">
                  <c:v>55.37</c:v>
                </c:pt>
                <c:pt idx="1617">
                  <c:v>70.099999999999994</c:v>
                </c:pt>
                <c:pt idx="1618">
                  <c:v>59.11</c:v>
                </c:pt>
                <c:pt idx="1619">
                  <c:v>59.31</c:v>
                </c:pt>
                <c:pt idx="1620">
                  <c:v>55.12</c:v>
                </c:pt>
                <c:pt idx="1621">
                  <c:v>65.91</c:v>
                </c:pt>
                <c:pt idx="1622">
                  <c:v>63.21</c:v>
                </c:pt>
                <c:pt idx="1623">
                  <c:v>75.33</c:v>
                </c:pt>
                <c:pt idx="1624">
                  <c:v>72.91</c:v>
                </c:pt>
                <c:pt idx="1625">
                  <c:v>68.56</c:v>
                </c:pt>
                <c:pt idx="1626">
                  <c:v>74.489999999999995</c:v>
                </c:pt>
                <c:pt idx="1627">
                  <c:v>61.56</c:v>
                </c:pt>
                <c:pt idx="1628">
                  <c:v>68.27</c:v>
                </c:pt>
                <c:pt idx="1629">
                  <c:v>58.91</c:v>
                </c:pt>
                <c:pt idx="1630">
                  <c:v>60.83</c:v>
                </c:pt>
                <c:pt idx="1631">
                  <c:v>61.72</c:v>
                </c:pt>
                <c:pt idx="1632">
                  <c:v>67.72</c:v>
                </c:pt>
                <c:pt idx="1633">
                  <c:v>65.11</c:v>
                </c:pt>
                <c:pt idx="1634">
                  <c:v>76.78</c:v>
                </c:pt>
                <c:pt idx="1635">
                  <c:v>52.78</c:v>
                </c:pt>
                <c:pt idx="1636">
                  <c:v>76.06</c:v>
                </c:pt>
                <c:pt idx="1637">
                  <c:v>54.36</c:v>
                </c:pt>
                <c:pt idx="1638">
                  <c:v>54.48</c:v>
                </c:pt>
                <c:pt idx="1639">
                  <c:v>54.54</c:v>
                </c:pt>
                <c:pt idx="1640">
                  <c:v>71.3</c:v>
                </c:pt>
                <c:pt idx="1641">
                  <c:v>68</c:v>
                </c:pt>
                <c:pt idx="1642">
                  <c:v>74.39</c:v>
                </c:pt>
                <c:pt idx="1643">
                  <c:v>62.18</c:v>
                </c:pt>
                <c:pt idx="1644">
                  <c:v>62.53</c:v>
                </c:pt>
                <c:pt idx="1645">
                  <c:v>52.36</c:v>
                </c:pt>
                <c:pt idx="1646">
                  <c:v>59.01</c:v>
                </c:pt>
                <c:pt idx="1647">
                  <c:v>68.08</c:v>
                </c:pt>
                <c:pt idx="1648">
                  <c:v>71.7</c:v>
                </c:pt>
                <c:pt idx="1649">
                  <c:v>56.06</c:v>
                </c:pt>
                <c:pt idx="1650">
                  <c:v>66.72</c:v>
                </c:pt>
                <c:pt idx="1651">
                  <c:v>73.53</c:v>
                </c:pt>
                <c:pt idx="1652">
                  <c:v>73.97</c:v>
                </c:pt>
                <c:pt idx="1653">
                  <c:v>62.48</c:v>
                </c:pt>
                <c:pt idx="1654">
                  <c:v>77.459999999999994</c:v>
                </c:pt>
                <c:pt idx="1655">
                  <c:v>72.48</c:v>
                </c:pt>
                <c:pt idx="1656">
                  <c:v>70.430000000000007</c:v>
                </c:pt>
                <c:pt idx="1657">
                  <c:v>64.41</c:v>
                </c:pt>
                <c:pt idx="1658">
                  <c:v>62.76</c:v>
                </c:pt>
                <c:pt idx="1659">
                  <c:v>70.58</c:v>
                </c:pt>
                <c:pt idx="1660">
                  <c:v>72.099999999999994</c:v>
                </c:pt>
                <c:pt idx="1661">
                  <c:v>68.94</c:v>
                </c:pt>
                <c:pt idx="1662">
                  <c:v>71.11</c:v>
                </c:pt>
                <c:pt idx="1663">
                  <c:v>52.18</c:v>
                </c:pt>
                <c:pt idx="1664">
                  <c:v>69.67</c:v>
                </c:pt>
                <c:pt idx="1665">
                  <c:v>71.540000000000006</c:v>
                </c:pt>
                <c:pt idx="1666">
                  <c:v>65.2</c:v>
                </c:pt>
                <c:pt idx="1667">
                  <c:v>56.64</c:v>
                </c:pt>
                <c:pt idx="1668">
                  <c:v>66.33</c:v>
                </c:pt>
                <c:pt idx="1669">
                  <c:v>66.64</c:v>
                </c:pt>
                <c:pt idx="1670">
                  <c:v>64.900000000000006</c:v>
                </c:pt>
                <c:pt idx="1671">
                  <c:v>52.02</c:v>
                </c:pt>
                <c:pt idx="1672">
                  <c:v>72.02</c:v>
                </c:pt>
                <c:pt idx="1673">
                  <c:v>56.89</c:v>
                </c:pt>
                <c:pt idx="1674">
                  <c:v>56.19</c:v>
                </c:pt>
                <c:pt idx="1675">
                  <c:v>69.11</c:v>
                </c:pt>
                <c:pt idx="1676">
                  <c:v>76.11</c:v>
                </c:pt>
                <c:pt idx="1677">
                  <c:v>65.510000000000005</c:v>
                </c:pt>
                <c:pt idx="1678">
                  <c:v>59.78</c:v>
                </c:pt>
                <c:pt idx="1679">
                  <c:v>75.290000000000006</c:v>
                </c:pt>
                <c:pt idx="1680">
                  <c:v>51.74</c:v>
                </c:pt>
                <c:pt idx="1681">
                  <c:v>73.73</c:v>
                </c:pt>
                <c:pt idx="1682">
                  <c:v>58.62</c:v>
                </c:pt>
                <c:pt idx="1683">
                  <c:v>60.54</c:v>
                </c:pt>
                <c:pt idx="1684">
                  <c:v>57.99</c:v>
                </c:pt>
                <c:pt idx="1685">
                  <c:v>53.89</c:v>
                </c:pt>
                <c:pt idx="1686">
                  <c:v>71.239999999999995</c:v>
                </c:pt>
                <c:pt idx="1687">
                  <c:v>69.16</c:v>
                </c:pt>
                <c:pt idx="1688">
                  <c:v>74.37</c:v>
                </c:pt>
                <c:pt idx="1689">
                  <c:v>69.87</c:v>
                </c:pt>
                <c:pt idx="1690">
                  <c:v>62.9</c:v>
                </c:pt>
                <c:pt idx="1691">
                  <c:v>72.819999999999993</c:v>
                </c:pt>
                <c:pt idx="1692">
                  <c:v>58.64</c:v>
                </c:pt>
                <c:pt idx="1693">
                  <c:v>75.69</c:v>
                </c:pt>
                <c:pt idx="1694">
                  <c:v>53.03</c:v>
                </c:pt>
                <c:pt idx="1695">
                  <c:v>57.96</c:v>
                </c:pt>
                <c:pt idx="1696">
                  <c:v>67.260000000000005</c:v>
                </c:pt>
                <c:pt idx="1697">
                  <c:v>77.3</c:v>
                </c:pt>
                <c:pt idx="1698">
                  <c:v>54.53</c:v>
                </c:pt>
                <c:pt idx="1699">
                  <c:v>65.83</c:v>
                </c:pt>
                <c:pt idx="1700">
                  <c:v>76.569999999999993</c:v>
                </c:pt>
                <c:pt idx="1701">
                  <c:v>57.99</c:v>
                </c:pt>
                <c:pt idx="1702">
                  <c:v>71.87</c:v>
                </c:pt>
                <c:pt idx="1703">
                  <c:v>57.49</c:v>
                </c:pt>
                <c:pt idx="1704">
                  <c:v>72.930000000000007</c:v>
                </c:pt>
                <c:pt idx="1705">
                  <c:v>62.34</c:v>
                </c:pt>
                <c:pt idx="1706">
                  <c:v>74.77</c:v>
                </c:pt>
                <c:pt idx="1707">
                  <c:v>63.93</c:v>
                </c:pt>
                <c:pt idx="1708">
                  <c:v>75.739999999999995</c:v>
                </c:pt>
                <c:pt idx="1709">
                  <c:v>63.2</c:v>
                </c:pt>
                <c:pt idx="1710">
                  <c:v>64.260000000000005</c:v>
                </c:pt>
                <c:pt idx="1711">
                  <c:v>69.97</c:v>
                </c:pt>
                <c:pt idx="1712">
                  <c:v>63.19</c:v>
                </c:pt>
                <c:pt idx="1713">
                  <c:v>73.099999999999994</c:v>
                </c:pt>
                <c:pt idx="1714">
                  <c:v>73.010000000000005</c:v>
                </c:pt>
                <c:pt idx="1715">
                  <c:v>74.61</c:v>
                </c:pt>
                <c:pt idx="1716">
                  <c:v>51.66</c:v>
                </c:pt>
                <c:pt idx="1717">
                  <c:v>64.81</c:v>
                </c:pt>
                <c:pt idx="1718">
                  <c:v>55.9</c:v>
                </c:pt>
                <c:pt idx="1719">
                  <c:v>52.22</c:v>
                </c:pt>
                <c:pt idx="1720">
                  <c:v>61.46</c:v>
                </c:pt>
                <c:pt idx="1721">
                  <c:v>65.31</c:v>
                </c:pt>
                <c:pt idx="1722">
                  <c:v>57.8</c:v>
                </c:pt>
                <c:pt idx="1723">
                  <c:v>76.62</c:v>
                </c:pt>
                <c:pt idx="1724">
                  <c:v>74.569999999999993</c:v>
                </c:pt>
                <c:pt idx="1725">
                  <c:v>56.3</c:v>
                </c:pt>
                <c:pt idx="1726">
                  <c:v>56.73</c:v>
                </c:pt>
                <c:pt idx="1727">
                  <c:v>57.83</c:v>
                </c:pt>
                <c:pt idx="1728">
                  <c:v>72.47</c:v>
                </c:pt>
                <c:pt idx="1729">
                  <c:v>64.569999999999993</c:v>
                </c:pt>
                <c:pt idx="1730">
                  <c:v>55.9</c:v>
                </c:pt>
                <c:pt idx="1731">
                  <c:v>72.63</c:v>
                </c:pt>
                <c:pt idx="1732">
                  <c:v>69.010000000000005</c:v>
                </c:pt>
                <c:pt idx="1733">
                  <c:v>74.48</c:v>
                </c:pt>
                <c:pt idx="1734">
                  <c:v>53.49</c:v>
                </c:pt>
                <c:pt idx="1735">
                  <c:v>74.83</c:v>
                </c:pt>
                <c:pt idx="1736">
                  <c:v>76.39</c:v>
                </c:pt>
                <c:pt idx="1737">
                  <c:v>77.040000000000006</c:v>
                </c:pt>
                <c:pt idx="1738">
                  <c:v>57.03</c:v>
                </c:pt>
                <c:pt idx="1739">
                  <c:v>71.03</c:v>
                </c:pt>
                <c:pt idx="1740">
                  <c:v>52.96</c:v>
                </c:pt>
                <c:pt idx="1741">
                  <c:v>69.02</c:v>
                </c:pt>
                <c:pt idx="1742">
                  <c:v>57.63</c:v>
                </c:pt>
                <c:pt idx="1743">
                  <c:v>71.22</c:v>
                </c:pt>
                <c:pt idx="1744">
                  <c:v>63.87</c:v>
                </c:pt>
                <c:pt idx="1745">
                  <c:v>61.3</c:v>
                </c:pt>
                <c:pt idx="1746">
                  <c:v>55.34</c:v>
                </c:pt>
                <c:pt idx="1747">
                  <c:v>69.37</c:v>
                </c:pt>
                <c:pt idx="1748">
                  <c:v>64.22</c:v>
                </c:pt>
                <c:pt idx="1749">
                  <c:v>53.23</c:v>
                </c:pt>
                <c:pt idx="1750">
                  <c:v>51.61</c:v>
                </c:pt>
                <c:pt idx="1751">
                  <c:v>68.72</c:v>
                </c:pt>
                <c:pt idx="1752">
                  <c:v>66.27</c:v>
                </c:pt>
                <c:pt idx="1753">
                  <c:v>62.48</c:v>
                </c:pt>
                <c:pt idx="1754">
                  <c:v>59.01</c:v>
                </c:pt>
                <c:pt idx="1755">
                  <c:v>74.94</c:v>
                </c:pt>
                <c:pt idx="1756">
                  <c:v>73.900000000000006</c:v>
                </c:pt>
                <c:pt idx="1757">
                  <c:v>66.430000000000007</c:v>
                </c:pt>
                <c:pt idx="1758">
                  <c:v>69.78</c:v>
                </c:pt>
                <c:pt idx="1759">
                  <c:v>65.03</c:v>
                </c:pt>
                <c:pt idx="1760">
                  <c:v>57.32</c:v>
                </c:pt>
                <c:pt idx="1761">
                  <c:v>74.23</c:v>
                </c:pt>
                <c:pt idx="1762">
                  <c:v>65.16</c:v>
                </c:pt>
                <c:pt idx="1763">
                  <c:v>53.74</c:v>
                </c:pt>
                <c:pt idx="1764">
                  <c:v>67.89</c:v>
                </c:pt>
                <c:pt idx="1765">
                  <c:v>54.2</c:v>
                </c:pt>
                <c:pt idx="1766">
                  <c:v>75.31</c:v>
                </c:pt>
                <c:pt idx="1767">
                  <c:v>67.84</c:v>
                </c:pt>
                <c:pt idx="1768">
                  <c:v>66.400000000000006</c:v>
                </c:pt>
                <c:pt idx="1769">
                  <c:v>55.74</c:v>
                </c:pt>
                <c:pt idx="1770">
                  <c:v>58.59</c:v>
                </c:pt>
                <c:pt idx="1771">
                  <c:v>76.98</c:v>
                </c:pt>
                <c:pt idx="1772">
                  <c:v>76.31</c:v>
                </c:pt>
                <c:pt idx="1773">
                  <c:v>60.84</c:v>
                </c:pt>
                <c:pt idx="1774">
                  <c:v>52.01</c:v>
                </c:pt>
                <c:pt idx="1775">
                  <c:v>53.32</c:v>
                </c:pt>
                <c:pt idx="1776">
                  <c:v>62.53</c:v>
                </c:pt>
                <c:pt idx="1777">
                  <c:v>52.12</c:v>
                </c:pt>
                <c:pt idx="1778">
                  <c:v>53.49</c:v>
                </c:pt>
                <c:pt idx="1779">
                  <c:v>64.69</c:v>
                </c:pt>
                <c:pt idx="1780">
                  <c:v>61.53</c:v>
                </c:pt>
                <c:pt idx="1781">
                  <c:v>73.06</c:v>
                </c:pt>
                <c:pt idx="1782">
                  <c:v>73.97</c:v>
                </c:pt>
                <c:pt idx="1783">
                  <c:v>58.69</c:v>
                </c:pt>
                <c:pt idx="1784">
                  <c:v>58.8</c:v>
                </c:pt>
                <c:pt idx="1785">
                  <c:v>63.56</c:v>
                </c:pt>
                <c:pt idx="1786">
                  <c:v>70.87</c:v>
                </c:pt>
                <c:pt idx="1787">
                  <c:v>64.28</c:v>
                </c:pt>
                <c:pt idx="1788">
                  <c:v>77.14</c:v>
                </c:pt>
                <c:pt idx="1789">
                  <c:v>63.81</c:v>
                </c:pt>
                <c:pt idx="1790">
                  <c:v>62.23</c:v>
                </c:pt>
                <c:pt idx="1791">
                  <c:v>53.88</c:v>
                </c:pt>
                <c:pt idx="1792">
                  <c:v>70.099999999999994</c:v>
                </c:pt>
                <c:pt idx="1793">
                  <c:v>64.17</c:v>
                </c:pt>
                <c:pt idx="1794">
                  <c:v>74.760000000000005</c:v>
                </c:pt>
                <c:pt idx="1795">
                  <c:v>53.92</c:v>
                </c:pt>
                <c:pt idx="1796">
                  <c:v>69.56</c:v>
                </c:pt>
                <c:pt idx="1797">
                  <c:v>75.42</c:v>
                </c:pt>
                <c:pt idx="1798">
                  <c:v>70.58</c:v>
                </c:pt>
                <c:pt idx="1799">
                  <c:v>68.02</c:v>
                </c:pt>
                <c:pt idx="1800">
                  <c:v>63.13</c:v>
                </c:pt>
                <c:pt idx="1801">
                  <c:v>64.3</c:v>
                </c:pt>
                <c:pt idx="1802">
                  <c:v>72.02</c:v>
                </c:pt>
                <c:pt idx="1803">
                  <c:v>65.11</c:v>
                </c:pt>
                <c:pt idx="1804">
                  <c:v>75.34</c:v>
                </c:pt>
                <c:pt idx="1805">
                  <c:v>54.87</c:v>
                </c:pt>
                <c:pt idx="1806">
                  <c:v>53.66</c:v>
                </c:pt>
                <c:pt idx="1807">
                  <c:v>60.39</c:v>
                </c:pt>
                <c:pt idx="1808">
                  <c:v>57.61</c:v>
                </c:pt>
                <c:pt idx="1809">
                  <c:v>53.91</c:v>
                </c:pt>
                <c:pt idx="1810">
                  <c:v>68.489999999999995</c:v>
                </c:pt>
                <c:pt idx="1811">
                  <c:v>69.17</c:v>
                </c:pt>
                <c:pt idx="1812">
                  <c:v>62.37</c:v>
                </c:pt>
                <c:pt idx="1813">
                  <c:v>65.400000000000006</c:v>
                </c:pt>
                <c:pt idx="1814">
                  <c:v>70.680000000000007</c:v>
                </c:pt>
                <c:pt idx="1815">
                  <c:v>71.34</c:v>
                </c:pt>
                <c:pt idx="1816">
                  <c:v>61.99</c:v>
                </c:pt>
                <c:pt idx="1817">
                  <c:v>74.760000000000005</c:v>
                </c:pt>
                <c:pt idx="1818">
                  <c:v>76.3</c:v>
                </c:pt>
                <c:pt idx="1819">
                  <c:v>59.94</c:v>
                </c:pt>
                <c:pt idx="1820">
                  <c:v>73.319999999999993</c:v>
                </c:pt>
                <c:pt idx="1821">
                  <c:v>60.19</c:v>
                </c:pt>
                <c:pt idx="1822">
                  <c:v>52.43</c:v>
                </c:pt>
                <c:pt idx="1823">
                  <c:v>70.599999999999994</c:v>
                </c:pt>
                <c:pt idx="1824">
                  <c:v>71.97</c:v>
                </c:pt>
                <c:pt idx="1825">
                  <c:v>66.62</c:v>
                </c:pt>
                <c:pt idx="1826">
                  <c:v>76.760000000000005</c:v>
                </c:pt>
                <c:pt idx="1827">
                  <c:v>71.2</c:v>
                </c:pt>
                <c:pt idx="1828">
                  <c:v>53.59</c:v>
                </c:pt>
                <c:pt idx="1829">
                  <c:v>76.37</c:v>
                </c:pt>
                <c:pt idx="1830">
                  <c:v>63.68</c:v>
                </c:pt>
                <c:pt idx="1831">
                  <c:v>74.7</c:v>
                </c:pt>
                <c:pt idx="1832">
                  <c:v>60.93</c:v>
                </c:pt>
                <c:pt idx="1833">
                  <c:v>64.39</c:v>
                </c:pt>
                <c:pt idx="1834">
                  <c:v>67.040000000000006</c:v>
                </c:pt>
                <c:pt idx="1835">
                  <c:v>56.37</c:v>
                </c:pt>
                <c:pt idx="1836">
                  <c:v>54.86</c:v>
                </c:pt>
                <c:pt idx="1837">
                  <c:v>74.34</c:v>
                </c:pt>
                <c:pt idx="1838">
                  <c:v>64.61</c:v>
                </c:pt>
                <c:pt idx="1839">
                  <c:v>73.709999999999994</c:v>
                </c:pt>
                <c:pt idx="1840">
                  <c:v>60.82</c:v>
                </c:pt>
                <c:pt idx="1841">
                  <c:v>71.760000000000005</c:v>
                </c:pt>
                <c:pt idx="1842">
                  <c:v>68.97</c:v>
                </c:pt>
                <c:pt idx="1843">
                  <c:v>59.39</c:v>
                </c:pt>
                <c:pt idx="1844">
                  <c:v>57.76</c:v>
                </c:pt>
                <c:pt idx="1845">
                  <c:v>55.31</c:v>
                </c:pt>
                <c:pt idx="1846">
                  <c:v>62.89</c:v>
                </c:pt>
                <c:pt idx="1847">
                  <c:v>61.09</c:v>
                </c:pt>
                <c:pt idx="1848">
                  <c:v>53.18</c:v>
                </c:pt>
                <c:pt idx="1849">
                  <c:v>61.4</c:v>
                </c:pt>
                <c:pt idx="1850">
                  <c:v>70.33</c:v>
                </c:pt>
                <c:pt idx="1851">
                  <c:v>64.09</c:v>
                </c:pt>
                <c:pt idx="1852">
                  <c:v>53.14</c:v>
                </c:pt>
                <c:pt idx="1853">
                  <c:v>70.31</c:v>
                </c:pt>
                <c:pt idx="1854">
                  <c:v>74.73</c:v>
                </c:pt>
                <c:pt idx="1855">
                  <c:v>70.7</c:v>
                </c:pt>
                <c:pt idx="1856">
                  <c:v>63.81</c:v>
                </c:pt>
                <c:pt idx="1857">
                  <c:v>72.03</c:v>
                </c:pt>
                <c:pt idx="1858">
                  <c:v>52.91</c:v>
                </c:pt>
                <c:pt idx="1859">
                  <c:v>73.37</c:v>
                </c:pt>
                <c:pt idx="1860">
                  <c:v>74.19</c:v>
                </c:pt>
                <c:pt idx="1861">
                  <c:v>67.81</c:v>
                </c:pt>
                <c:pt idx="1862">
                  <c:v>77.34</c:v>
                </c:pt>
                <c:pt idx="1863">
                  <c:v>70.58</c:v>
                </c:pt>
                <c:pt idx="1864">
                  <c:v>77.06</c:v>
                </c:pt>
                <c:pt idx="1865">
                  <c:v>70.38</c:v>
                </c:pt>
                <c:pt idx="1866">
                  <c:v>63.7</c:v>
                </c:pt>
                <c:pt idx="1867">
                  <c:v>77.010000000000005</c:v>
                </c:pt>
                <c:pt idx="1868">
                  <c:v>51.64</c:v>
                </c:pt>
                <c:pt idx="1869">
                  <c:v>55.12</c:v>
                </c:pt>
                <c:pt idx="1870">
                  <c:v>61.36</c:v>
                </c:pt>
                <c:pt idx="1871">
                  <c:v>68.52</c:v>
                </c:pt>
                <c:pt idx="1872">
                  <c:v>58.97</c:v>
                </c:pt>
                <c:pt idx="1873">
                  <c:v>64.67</c:v>
                </c:pt>
                <c:pt idx="1874">
                  <c:v>60</c:v>
                </c:pt>
                <c:pt idx="1875">
                  <c:v>62.31</c:v>
                </c:pt>
                <c:pt idx="1876">
                  <c:v>52.43</c:v>
                </c:pt>
                <c:pt idx="1877">
                  <c:v>58.76</c:v>
                </c:pt>
                <c:pt idx="1878">
                  <c:v>73.64</c:v>
                </c:pt>
                <c:pt idx="1879">
                  <c:v>77.19</c:v>
                </c:pt>
                <c:pt idx="1880">
                  <c:v>70.099999999999994</c:v>
                </c:pt>
                <c:pt idx="1881">
                  <c:v>65.88</c:v>
                </c:pt>
                <c:pt idx="1882">
                  <c:v>60.3</c:v>
                </c:pt>
                <c:pt idx="1883">
                  <c:v>52.53</c:v>
                </c:pt>
                <c:pt idx="1884">
                  <c:v>54.9</c:v>
                </c:pt>
                <c:pt idx="1885">
                  <c:v>65.209999999999994</c:v>
                </c:pt>
                <c:pt idx="1886">
                  <c:v>74.459999999999994</c:v>
                </c:pt>
                <c:pt idx="1887">
                  <c:v>68.83</c:v>
                </c:pt>
                <c:pt idx="1888">
                  <c:v>67.69</c:v>
                </c:pt>
                <c:pt idx="1889">
                  <c:v>63.56</c:v>
                </c:pt>
                <c:pt idx="1890">
                  <c:v>73.73</c:v>
                </c:pt>
                <c:pt idx="1891">
                  <c:v>72.19</c:v>
                </c:pt>
                <c:pt idx="1892">
                  <c:v>74.989999999999995</c:v>
                </c:pt>
                <c:pt idx="1893">
                  <c:v>61.6</c:v>
                </c:pt>
                <c:pt idx="1894">
                  <c:v>73.459999999999994</c:v>
                </c:pt>
                <c:pt idx="1895">
                  <c:v>67.89</c:v>
                </c:pt>
                <c:pt idx="1896">
                  <c:v>58.36</c:v>
                </c:pt>
                <c:pt idx="1897">
                  <c:v>69.209999999999994</c:v>
                </c:pt>
                <c:pt idx="1898">
                  <c:v>64.88</c:v>
                </c:pt>
                <c:pt idx="1899">
                  <c:v>59.06</c:v>
                </c:pt>
                <c:pt idx="1900">
                  <c:v>61.64</c:v>
                </c:pt>
                <c:pt idx="1901">
                  <c:v>75.930000000000007</c:v>
                </c:pt>
                <c:pt idx="1902">
                  <c:v>66.89</c:v>
                </c:pt>
                <c:pt idx="1903">
                  <c:v>73.98</c:v>
                </c:pt>
                <c:pt idx="1904">
                  <c:v>59.64</c:v>
                </c:pt>
                <c:pt idx="1905">
                  <c:v>52.62</c:v>
                </c:pt>
                <c:pt idx="1906">
                  <c:v>65.77</c:v>
                </c:pt>
                <c:pt idx="1907">
                  <c:v>55.06</c:v>
                </c:pt>
                <c:pt idx="1908">
                  <c:v>64.010000000000005</c:v>
                </c:pt>
                <c:pt idx="1909">
                  <c:v>73.41</c:v>
                </c:pt>
                <c:pt idx="1910">
                  <c:v>67.47</c:v>
                </c:pt>
                <c:pt idx="1911">
                  <c:v>66.319999999999993</c:v>
                </c:pt>
                <c:pt idx="1912">
                  <c:v>56.81</c:v>
                </c:pt>
                <c:pt idx="1913">
                  <c:v>71.53</c:v>
                </c:pt>
                <c:pt idx="1914">
                  <c:v>61.87</c:v>
                </c:pt>
                <c:pt idx="1915">
                  <c:v>76.52</c:v>
                </c:pt>
                <c:pt idx="1916">
                  <c:v>72.39</c:v>
                </c:pt>
                <c:pt idx="1917">
                  <c:v>59.02</c:v>
                </c:pt>
                <c:pt idx="1918">
                  <c:v>62.28</c:v>
                </c:pt>
                <c:pt idx="1919">
                  <c:v>60.98</c:v>
                </c:pt>
                <c:pt idx="1920">
                  <c:v>59.99</c:v>
                </c:pt>
                <c:pt idx="1921">
                  <c:v>58.21</c:v>
                </c:pt>
                <c:pt idx="1922">
                  <c:v>61.11</c:v>
                </c:pt>
                <c:pt idx="1923">
                  <c:v>64.06</c:v>
                </c:pt>
                <c:pt idx="1924">
                  <c:v>66.900000000000006</c:v>
                </c:pt>
                <c:pt idx="1925">
                  <c:v>63.61</c:v>
                </c:pt>
                <c:pt idx="1926">
                  <c:v>69.16</c:v>
                </c:pt>
                <c:pt idx="1927">
                  <c:v>64.14</c:v>
                </c:pt>
                <c:pt idx="1928">
                  <c:v>53.81</c:v>
                </c:pt>
                <c:pt idx="1929">
                  <c:v>75.83</c:v>
                </c:pt>
                <c:pt idx="1930">
                  <c:v>63.48</c:v>
                </c:pt>
                <c:pt idx="1931">
                  <c:v>54.53</c:v>
                </c:pt>
                <c:pt idx="1932">
                  <c:v>67.36</c:v>
                </c:pt>
                <c:pt idx="1933">
                  <c:v>73.319999999999993</c:v>
                </c:pt>
                <c:pt idx="1934">
                  <c:v>70.5</c:v>
                </c:pt>
                <c:pt idx="1935">
                  <c:v>75.53</c:v>
                </c:pt>
                <c:pt idx="1936">
                  <c:v>51.73</c:v>
                </c:pt>
                <c:pt idx="1937">
                  <c:v>72.099999999999994</c:v>
                </c:pt>
                <c:pt idx="1938">
                  <c:v>61.34</c:v>
                </c:pt>
                <c:pt idx="1939">
                  <c:v>68.3</c:v>
                </c:pt>
                <c:pt idx="1940">
                  <c:v>54.06</c:v>
                </c:pt>
                <c:pt idx="1941">
                  <c:v>59.36</c:v>
                </c:pt>
                <c:pt idx="1942">
                  <c:v>63.99</c:v>
                </c:pt>
                <c:pt idx="1943">
                  <c:v>58.5</c:v>
                </c:pt>
                <c:pt idx="1944">
                  <c:v>59.97</c:v>
                </c:pt>
                <c:pt idx="1945">
                  <c:v>72.62</c:v>
                </c:pt>
                <c:pt idx="1946">
                  <c:v>69.23</c:v>
                </c:pt>
                <c:pt idx="1947">
                  <c:v>55.81</c:v>
                </c:pt>
                <c:pt idx="1948">
                  <c:v>52.56</c:v>
                </c:pt>
                <c:pt idx="1949">
                  <c:v>71.989999999999995</c:v>
                </c:pt>
                <c:pt idx="1950">
                  <c:v>60.83</c:v>
                </c:pt>
                <c:pt idx="1951">
                  <c:v>71.819999999999993</c:v>
                </c:pt>
                <c:pt idx="1952">
                  <c:v>60.94</c:v>
                </c:pt>
                <c:pt idx="1953">
                  <c:v>62.76</c:v>
                </c:pt>
                <c:pt idx="1954">
                  <c:v>59.93</c:v>
                </c:pt>
                <c:pt idx="1955">
                  <c:v>77.069999999999993</c:v>
                </c:pt>
                <c:pt idx="1956">
                  <c:v>71.27</c:v>
                </c:pt>
                <c:pt idx="1957">
                  <c:v>72.62</c:v>
                </c:pt>
                <c:pt idx="1958">
                  <c:v>68.099999999999994</c:v>
                </c:pt>
                <c:pt idx="1959">
                  <c:v>53.66</c:v>
                </c:pt>
                <c:pt idx="1960">
                  <c:v>63.02</c:v>
                </c:pt>
                <c:pt idx="1961">
                  <c:v>70.31</c:v>
                </c:pt>
                <c:pt idx="1962">
                  <c:v>60.39</c:v>
                </c:pt>
                <c:pt idx="1963">
                  <c:v>52.39</c:v>
                </c:pt>
                <c:pt idx="1964">
                  <c:v>55.14</c:v>
                </c:pt>
                <c:pt idx="1965">
                  <c:v>72.16</c:v>
                </c:pt>
                <c:pt idx="1966">
                  <c:v>77.489999999999995</c:v>
                </c:pt>
                <c:pt idx="1967">
                  <c:v>71.239999999999995</c:v>
                </c:pt>
                <c:pt idx="1968">
                  <c:v>52.89</c:v>
                </c:pt>
                <c:pt idx="1969">
                  <c:v>59.87</c:v>
                </c:pt>
                <c:pt idx="1970">
                  <c:v>73.91</c:v>
                </c:pt>
                <c:pt idx="1971">
                  <c:v>65.62</c:v>
                </c:pt>
                <c:pt idx="1972">
                  <c:v>71.41</c:v>
                </c:pt>
                <c:pt idx="1973">
                  <c:v>77.569999999999993</c:v>
                </c:pt>
                <c:pt idx="1974">
                  <c:v>68.7</c:v>
                </c:pt>
                <c:pt idx="1975">
                  <c:v>76.86</c:v>
                </c:pt>
                <c:pt idx="1976">
                  <c:v>68.34</c:v>
                </c:pt>
                <c:pt idx="1977">
                  <c:v>64.12</c:v>
                </c:pt>
                <c:pt idx="1978">
                  <c:v>76.900000000000006</c:v>
                </c:pt>
                <c:pt idx="1979">
                  <c:v>57.18</c:v>
                </c:pt>
                <c:pt idx="1980">
                  <c:v>64.67</c:v>
                </c:pt>
                <c:pt idx="1981">
                  <c:v>68.569999999999993</c:v>
                </c:pt>
                <c:pt idx="1982">
                  <c:v>62.77</c:v>
                </c:pt>
                <c:pt idx="1983">
                  <c:v>69.63</c:v>
                </c:pt>
                <c:pt idx="1984">
                  <c:v>58.8</c:v>
                </c:pt>
                <c:pt idx="1985">
                  <c:v>70.069999999999993</c:v>
                </c:pt>
                <c:pt idx="1986">
                  <c:v>75.88</c:v>
                </c:pt>
                <c:pt idx="1987">
                  <c:v>75.099999999999994</c:v>
                </c:pt>
                <c:pt idx="1988">
                  <c:v>67.39</c:v>
                </c:pt>
                <c:pt idx="1989">
                  <c:v>52.42</c:v>
                </c:pt>
                <c:pt idx="1990">
                  <c:v>65.44</c:v>
                </c:pt>
                <c:pt idx="1991">
                  <c:v>54.68</c:v>
                </c:pt>
                <c:pt idx="1992">
                  <c:v>59.58</c:v>
                </c:pt>
                <c:pt idx="1993">
                  <c:v>69.73</c:v>
                </c:pt>
                <c:pt idx="1994">
                  <c:v>53.58</c:v>
                </c:pt>
                <c:pt idx="1995">
                  <c:v>76.64</c:v>
                </c:pt>
                <c:pt idx="1996">
                  <c:v>65.17</c:v>
                </c:pt>
                <c:pt idx="1997">
                  <c:v>62.92</c:v>
                </c:pt>
                <c:pt idx="1998">
                  <c:v>54.98</c:v>
                </c:pt>
                <c:pt idx="1999">
                  <c:v>61.93</c:v>
                </c:pt>
                <c:pt idx="2000">
                  <c:v>57.6</c:v>
                </c:pt>
                <c:pt idx="2001">
                  <c:v>56.43</c:v>
                </c:pt>
                <c:pt idx="2002">
                  <c:v>67.430000000000007</c:v>
                </c:pt>
                <c:pt idx="2003">
                  <c:v>58.87</c:v>
                </c:pt>
                <c:pt idx="2004">
                  <c:v>67.180000000000007</c:v>
                </c:pt>
                <c:pt idx="2005">
                  <c:v>65.040000000000006</c:v>
                </c:pt>
                <c:pt idx="2006">
                  <c:v>59.8</c:v>
                </c:pt>
                <c:pt idx="2007">
                  <c:v>76.34</c:v>
                </c:pt>
                <c:pt idx="2008">
                  <c:v>73.400000000000006</c:v>
                </c:pt>
                <c:pt idx="2009">
                  <c:v>71.86</c:v>
                </c:pt>
                <c:pt idx="2010">
                  <c:v>57.99</c:v>
                </c:pt>
                <c:pt idx="2011">
                  <c:v>65.11</c:v>
                </c:pt>
                <c:pt idx="2012">
                  <c:v>64.48</c:v>
                </c:pt>
                <c:pt idx="2013">
                  <c:v>71.34</c:v>
                </c:pt>
                <c:pt idx="2014">
                  <c:v>52.44</c:v>
                </c:pt>
                <c:pt idx="2015">
                  <c:v>55.91</c:v>
                </c:pt>
                <c:pt idx="2016">
                  <c:v>76.73</c:v>
                </c:pt>
                <c:pt idx="2017">
                  <c:v>67.69</c:v>
                </c:pt>
                <c:pt idx="2018">
                  <c:v>62.67</c:v>
                </c:pt>
                <c:pt idx="2019">
                  <c:v>68.73</c:v>
                </c:pt>
                <c:pt idx="2020">
                  <c:v>63.16</c:v>
                </c:pt>
                <c:pt idx="2021">
                  <c:v>52.27</c:v>
                </c:pt>
                <c:pt idx="2022">
                  <c:v>67.92</c:v>
                </c:pt>
                <c:pt idx="2023">
                  <c:v>75.44</c:v>
                </c:pt>
                <c:pt idx="2024">
                  <c:v>71.41</c:v>
                </c:pt>
                <c:pt idx="2025">
                  <c:v>72.77</c:v>
                </c:pt>
                <c:pt idx="2026">
                  <c:v>77.41</c:v>
                </c:pt>
                <c:pt idx="2027">
                  <c:v>70.040000000000006</c:v>
                </c:pt>
                <c:pt idx="2028">
                  <c:v>70.94</c:v>
                </c:pt>
                <c:pt idx="2029">
                  <c:v>55.84</c:v>
                </c:pt>
                <c:pt idx="2030">
                  <c:v>55.41</c:v>
                </c:pt>
                <c:pt idx="2031">
                  <c:v>75.81</c:v>
                </c:pt>
                <c:pt idx="2032">
                  <c:v>65.47</c:v>
                </c:pt>
                <c:pt idx="2033">
                  <c:v>60.16</c:v>
                </c:pt>
                <c:pt idx="2034">
                  <c:v>68.09</c:v>
                </c:pt>
                <c:pt idx="2035">
                  <c:v>56.67</c:v>
                </c:pt>
                <c:pt idx="2036">
                  <c:v>70.959999999999994</c:v>
                </c:pt>
                <c:pt idx="2037">
                  <c:v>71.2</c:v>
                </c:pt>
                <c:pt idx="2038">
                  <c:v>65.02</c:v>
                </c:pt>
                <c:pt idx="2039">
                  <c:v>61.76</c:v>
                </c:pt>
                <c:pt idx="2040">
                  <c:v>74.86</c:v>
                </c:pt>
                <c:pt idx="2041">
                  <c:v>73.430000000000007</c:v>
                </c:pt>
                <c:pt idx="2042">
                  <c:v>72.489999999999995</c:v>
                </c:pt>
                <c:pt idx="2043">
                  <c:v>65.7</c:v>
                </c:pt>
                <c:pt idx="2044">
                  <c:v>77.52</c:v>
                </c:pt>
                <c:pt idx="2045">
                  <c:v>64.97</c:v>
                </c:pt>
                <c:pt idx="2046">
                  <c:v>54.66</c:v>
                </c:pt>
                <c:pt idx="2047">
                  <c:v>72.91</c:v>
                </c:pt>
                <c:pt idx="2048">
                  <c:v>73.8</c:v>
                </c:pt>
                <c:pt idx="2049">
                  <c:v>73.34</c:v>
                </c:pt>
                <c:pt idx="2050">
                  <c:v>76.48</c:v>
                </c:pt>
                <c:pt idx="2051">
                  <c:v>59.22</c:v>
                </c:pt>
                <c:pt idx="2052">
                  <c:v>63.7</c:v>
                </c:pt>
                <c:pt idx="2053">
                  <c:v>70.62</c:v>
                </c:pt>
                <c:pt idx="2054">
                  <c:v>62.36</c:v>
                </c:pt>
                <c:pt idx="2055">
                  <c:v>75.86</c:v>
                </c:pt>
                <c:pt idx="2056">
                  <c:v>76.36</c:v>
                </c:pt>
                <c:pt idx="2057">
                  <c:v>72.59</c:v>
                </c:pt>
                <c:pt idx="2058">
                  <c:v>60.81</c:v>
                </c:pt>
                <c:pt idx="2059">
                  <c:v>57.44</c:v>
                </c:pt>
                <c:pt idx="2060">
                  <c:v>74.14</c:v>
                </c:pt>
                <c:pt idx="2061">
                  <c:v>63.17</c:v>
                </c:pt>
                <c:pt idx="2062">
                  <c:v>75.37</c:v>
                </c:pt>
                <c:pt idx="2063">
                  <c:v>71.790000000000006</c:v>
                </c:pt>
                <c:pt idx="2064">
                  <c:v>76.19</c:v>
                </c:pt>
                <c:pt idx="2065">
                  <c:v>53.06</c:v>
                </c:pt>
                <c:pt idx="2066">
                  <c:v>67.13</c:v>
                </c:pt>
                <c:pt idx="2067">
                  <c:v>69.3</c:v>
                </c:pt>
                <c:pt idx="2068">
                  <c:v>69.66</c:v>
                </c:pt>
                <c:pt idx="2069">
                  <c:v>53.69</c:v>
                </c:pt>
                <c:pt idx="2070">
                  <c:v>66.900000000000006</c:v>
                </c:pt>
                <c:pt idx="2071">
                  <c:v>62.28</c:v>
                </c:pt>
                <c:pt idx="2072">
                  <c:v>62.53</c:v>
                </c:pt>
                <c:pt idx="2073">
                  <c:v>64.260000000000005</c:v>
                </c:pt>
                <c:pt idx="2074">
                  <c:v>51.99</c:v>
                </c:pt>
                <c:pt idx="2075">
                  <c:v>72.27</c:v>
                </c:pt>
                <c:pt idx="2076">
                  <c:v>59.42</c:v>
                </c:pt>
                <c:pt idx="2077">
                  <c:v>61.21</c:v>
                </c:pt>
                <c:pt idx="2078">
                  <c:v>72.540000000000006</c:v>
                </c:pt>
                <c:pt idx="2079">
                  <c:v>64.180000000000007</c:v>
                </c:pt>
                <c:pt idx="2080">
                  <c:v>74.47</c:v>
                </c:pt>
                <c:pt idx="2081">
                  <c:v>61.53</c:v>
                </c:pt>
                <c:pt idx="2082">
                  <c:v>74.02</c:v>
                </c:pt>
                <c:pt idx="2083">
                  <c:v>63.42</c:v>
                </c:pt>
                <c:pt idx="2084">
                  <c:v>61.31</c:v>
                </c:pt>
                <c:pt idx="2085">
                  <c:v>57.8</c:v>
                </c:pt>
                <c:pt idx="2086">
                  <c:v>61.98</c:v>
                </c:pt>
                <c:pt idx="2087">
                  <c:v>51.97</c:v>
                </c:pt>
                <c:pt idx="2088">
                  <c:v>59.27</c:v>
                </c:pt>
                <c:pt idx="2089">
                  <c:v>55.88</c:v>
                </c:pt>
                <c:pt idx="2090">
                  <c:v>63.36</c:v>
                </c:pt>
                <c:pt idx="2091">
                  <c:v>70.87</c:v>
                </c:pt>
                <c:pt idx="2092">
                  <c:v>74.510000000000005</c:v>
                </c:pt>
                <c:pt idx="2093">
                  <c:v>75.14</c:v>
                </c:pt>
                <c:pt idx="2094">
                  <c:v>72.5</c:v>
                </c:pt>
                <c:pt idx="2095">
                  <c:v>58.46</c:v>
                </c:pt>
                <c:pt idx="2096">
                  <c:v>56.93</c:v>
                </c:pt>
                <c:pt idx="2097">
                  <c:v>71.540000000000006</c:v>
                </c:pt>
                <c:pt idx="2098">
                  <c:v>70.989999999999995</c:v>
                </c:pt>
                <c:pt idx="2099">
                  <c:v>73.260000000000005</c:v>
                </c:pt>
                <c:pt idx="2100">
                  <c:v>60.68</c:v>
                </c:pt>
                <c:pt idx="2101">
                  <c:v>64.94</c:v>
                </c:pt>
                <c:pt idx="2102">
                  <c:v>63.51</c:v>
                </c:pt>
                <c:pt idx="2103">
                  <c:v>57.28</c:v>
                </c:pt>
                <c:pt idx="2104">
                  <c:v>54.54</c:v>
                </c:pt>
                <c:pt idx="2105">
                  <c:v>62.57</c:v>
                </c:pt>
                <c:pt idx="2106">
                  <c:v>54.26</c:v>
                </c:pt>
                <c:pt idx="2107">
                  <c:v>58.84</c:v>
                </c:pt>
                <c:pt idx="2108">
                  <c:v>54.36</c:v>
                </c:pt>
                <c:pt idx="2109">
                  <c:v>63.84</c:v>
                </c:pt>
                <c:pt idx="2110">
                  <c:v>76.12</c:v>
                </c:pt>
                <c:pt idx="2111">
                  <c:v>56.42</c:v>
                </c:pt>
                <c:pt idx="2112">
                  <c:v>73.64</c:v>
                </c:pt>
                <c:pt idx="2113">
                  <c:v>67.489999999999995</c:v>
                </c:pt>
                <c:pt idx="2114">
                  <c:v>57.82</c:v>
                </c:pt>
                <c:pt idx="2115">
                  <c:v>75.44</c:v>
                </c:pt>
                <c:pt idx="2116">
                  <c:v>58.3</c:v>
                </c:pt>
                <c:pt idx="2117">
                  <c:v>71.63</c:v>
                </c:pt>
                <c:pt idx="2118">
                  <c:v>75.010000000000005</c:v>
                </c:pt>
                <c:pt idx="2119">
                  <c:v>55.96</c:v>
                </c:pt>
                <c:pt idx="2120">
                  <c:v>68.760000000000005</c:v>
                </c:pt>
                <c:pt idx="2121">
                  <c:v>54.29</c:v>
                </c:pt>
                <c:pt idx="2122">
                  <c:v>74.900000000000006</c:v>
                </c:pt>
                <c:pt idx="2123">
                  <c:v>58.6</c:v>
                </c:pt>
                <c:pt idx="2124">
                  <c:v>60.93</c:v>
                </c:pt>
                <c:pt idx="2125">
                  <c:v>72.13</c:v>
                </c:pt>
                <c:pt idx="2126">
                  <c:v>67.58</c:v>
                </c:pt>
                <c:pt idx="2127">
                  <c:v>68.23</c:v>
                </c:pt>
                <c:pt idx="2128">
                  <c:v>60.66</c:v>
                </c:pt>
                <c:pt idx="2129">
                  <c:v>74.180000000000007</c:v>
                </c:pt>
                <c:pt idx="2130">
                  <c:v>73.31</c:v>
                </c:pt>
                <c:pt idx="2131">
                  <c:v>55.24</c:v>
                </c:pt>
                <c:pt idx="2132">
                  <c:v>60.5</c:v>
                </c:pt>
                <c:pt idx="2133">
                  <c:v>62.02</c:v>
                </c:pt>
                <c:pt idx="2134">
                  <c:v>75.069999999999993</c:v>
                </c:pt>
                <c:pt idx="2135">
                  <c:v>56.09</c:v>
                </c:pt>
                <c:pt idx="2136">
                  <c:v>51.48</c:v>
                </c:pt>
                <c:pt idx="2137">
                  <c:v>58.14</c:v>
                </c:pt>
                <c:pt idx="2138">
                  <c:v>51.48</c:v>
                </c:pt>
                <c:pt idx="2139">
                  <c:v>76.88</c:v>
                </c:pt>
                <c:pt idx="2140">
                  <c:v>69.64</c:v>
                </c:pt>
                <c:pt idx="2141">
                  <c:v>65.62</c:v>
                </c:pt>
                <c:pt idx="2142">
                  <c:v>58.56</c:v>
                </c:pt>
                <c:pt idx="2143">
                  <c:v>67.069999999999993</c:v>
                </c:pt>
                <c:pt idx="2144">
                  <c:v>52.06</c:v>
                </c:pt>
                <c:pt idx="2145">
                  <c:v>60.14</c:v>
                </c:pt>
                <c:pt idx="2146">
                  <c:v>68.040000000000006</c:v>
                </c:pt>
                <c:pt idx="2147">
                  <c:v>64.709999999999994</c:v>
                </c:pt>
                <c:pt idx="2148">
                  <c:v>58.27</c:v>
                </c:pt>
                <c:pt idx="2149">
                  <c:v>67.260000000000005</c:v>
                </c:pt>
                <c:pt idx="2150">
                  <c:v>61.77</c:v>
                </c:pt>
                <c:pt idx="2151">
                  <c:v>69.400000000000006</c:v>
                </c:pt>
                <c:pt idx="2152">
                  <c:v>69.959999999999994</c:v>
                </c:pt>
                <c:pt idx="2153">
                  <c:v>62.74</c:v>
                </c:pt>
                <c:pt idx="2154">
                  <c:v>76.010000000000005</c:v>
                </c:pt>
                <c:pt idx="2155">
                  <c:v>65.599999999999994</c:v>
                </c:pt>
                <c:pt idx="2156">
                  <c:v>55.56</c:v>
                </c:pt>
                <c:pt idx="2157">
                  <c:v>58.2</c:v>
                </c:pt>
                <c:pt idx="2158">
                  <c:v>54.63</c:v>
                </c:pt>
                <c:pt idx="2159">
                  <c:v>58.14</c:v>
                </c:pt>
                <c:pt idx="2160">
                  <c:v>68.16</c:v>
                </c:pt>
                <c:pt idx="2161">
                  <c:v>75.040000000000006</c:v>
                </c:pt>
                <c:pt idx="2162">
                  <c:v>56.08</c:v>
                </c:pt>
                <c:pt idx="2163">
                  <c:v>58.78</c:v>
                </c:pt>
                <c:pt idx="2164">
                  <c:v>57.99</c:v>
                </c:pt>
                <c:pt idx="2165">
                  <c:v>74.709999999999994</c:v>
                </c:pt>
                <c:pt idx="2166">
                  <c:v>68.22</c:v>
                </c:pt>
                <c:pt idx="2167">
                  <c:v>77.290000000000006</c:v>
                </c:pt>
                <c:pt idx="2168">
                  <c:v>57.06</c:v>
                </c:pt>
                <c:pt idx="2169">
                  <c:v>68.5</c:v>
                </c:pt>
                <c:pt idx="2170">
                  <c:v>70.31</c:v>
                </c:pt>
                <c:pt idx="2171">
                  <c:v>68.31</c:v>
                </c:pt>
                <c:pt idx="2172">
                  <c:v>58.43</c:v>
                </c:pt>
                <c:pt idx="2173">
                  <c:v>73.69</c:v>
                </c:pt>
                <c:pt idx="2174">
                  <c:v>66.27</c:v>
                </c:pt>
                <c:pt idx="2175">
                  <c:v>73.63</c:v>
                </c:pt>
                <c:pt idx="2176">
                  <c:v>55.23</c:v>
                </c:pt>
                <c:pt idx="2177">
                  <c:v>57.17</c:v>
                </c:pt>
                <c:pt idx="2178">
                  <c:v>53.61</c:v>
                </c:pt>
                <c:pt idx="2179">
                  <c:v>60.87</c:v>
                </c:pt>
                <c:pt idx="2180">
                  <c:v>72.709999999999994</c:v>
                </c:pt>
                <c:pt idx="2181">
                  <c:v>64.88</c:v>
                </c:pt>
                <c:pt idx="2182">
                  <c:v>70.37</c:v>
                </c:pt>
                <c:pt idx="2183">
                  <c:v>56.2</c:v>
                </c:pt>
                <c:pt idx="2184">
                  <c:v>76.7</c:v>
                </c:pt>
                <c:pt idx="2185">
                  <c:v>72.739999999999995</c:v>
                </c:pt>
                <c:pt idx="2186">
                  <c:v>51.4</c:v>
                </c:pt>
                <c:pt idx="2187">
                  <c:v>77.16</c:v>
                </c:pt>
                <c:pt idx="2188">
                  <c:v>73</c:v>
                </c:pt>
                <c:pt idx="2189">
                  <c:v>69.44</c:v>
                </c:pt>
                <c:pt idx="2190">
                  <c:v>68.91</c:v>
                </c:pt>
                <c:pt idx="2191">
                  <c:v>52.16</c:v>
                </c:pt>
                <c:pt idx="2192">
                  <c:v>54.44</c:v>
                </c:pt>
                <c:pt idx="2193">
                  <c:v>54.32</c:v>
                </c:pt>
                <c:pt idx="2194">
                  <c:v>73.58</c:v>
                </c:pt>
                <c:pt idx="2195">
                  <c:v>57.81</c:v>
                </c:pt>
                <c:pt idx="2196">
                  <c:v>64.760000000000005</c:v>
                </c:pt>
                <c:pt idx="2197">
                  <c:v>68.989999999999995</c:v>
                </c:pt>
                <c:pt idx="2198">
                  <c:v>58.99</c:v>
                </c:pt>
                <c:pt idx="2199">
                  <c:v>61.69</c:v>
                </c:pt>
                <c:pt idx="2200">
                  <c:v>52.42</c:v>
                </c:pt>
                <c:pt idx="2201">
                  <c:v>54.22</c:v>
                </c:pt>
                <c:pt idx="2202">
                  <c:v>73.819999999999993</c:v>
                </c:pt>
                <c:pt idx="2203">
                  <c:v>62.6</c:v>
                </c:pt>
                <c:pt idx="2204">
                  <c:v>69.87</c:v>
                </c:pt>
                <c:pt idx="2205">
                  <c:v>51.53</c:v>
                </c:pt>
                <c:pt idx="2206">
                  <c:v>76.17</c:v>
                </c:pt>
                <c:pt idx="2207">
                  <c:v>63.54</c:v>
                </c:pt>
                <c:pt idx="2208">
                  <c:v>70.680000000000007</c:v>
                </c:pt>
                <c:pt idx="2209">
                  <c:v>71.19</c:v>
                </c:pt>
                <c:pt idx="2210">
                  <c:v>62.19</c:v>
                </c:pt>
                <c:pt idx="2211">
                  <c:v>55.09</c:v>
                </c:pt>
                <c:pt idx="2212">
                  <c:v>75.44</c:v>
                </c:pt>
                <c:pt idx="2213">
                  <c:v>74.959999999999994</c:v>
                </c:pt>
                <c:pt idx="2214">
                  <c:v>74.69</c:v>
                </c:pt>
                <c:pt idx="2215">
                  <c:v>54.49</c:v>
                </c:pt>
                <c:pt idx="2216">
                  <c:v>74.64</c:v>
                </c:pt>
                <c:pt idx="2217">
                  <c:v>59.11</c:v>
                </c:pt>
                <c:pt idx="2218">
                  <c:v>56.02</c:v>
                </c:pt>
                <c:pt idx="2219">
                  <c:v>54.8</c:v>
                </c:pt>
                <c:pt idx="2220">
                  <c:v>68.86</c:v>
                </c:pt>
                <c:pt idx="2221">
                  <c:v>51.66</c:v>
                </c:pt>
                <c:pt idx="2222">
                  <c:v>62.73</c:v>
                </c:pt>
                <c:pt idx="2223">
                  <c:v>58.52</c:v>
                </c:pt>
                <c:pt idx="2224">
                  <c:v>58.33</c:v>
                </c:pt>
                <c:pt idx="2225">
                  <c:v>58.99</c:v>
                </c:pt>
                <c:pt idx="2226">
                  <c:v>59.38</c:v>
                </c:pt>
                <c:pt idx="2227">
                  <c:v>59.22</c:v>
                </c:pt>
                <c:pt idx="2228">
                  <c:v>71.44</c:v>
                </c:pt>
                <c:pt idx="2229">
                  <c:v>56.12</c:v>
                </c:pt>
                <c:pt idx="2230">
                  <c:v>54.86</c:v>
                </c:pt>
                <c:pt idx="2231">
                  <c:v>64.760000000000005</c:v>
                </c:pt>
                <c:pt idx="2232">
                  <c:v>53.02</c:v>
                </c:pt>
                <c:pt idx="2233">
                  <c:v>52.64</c:v>
                </c:pt>
                <c:pt idx="2234">
                  <c:v>64.260000000000005</c:v>
                </c:pt>
                <c:pt idx="2235">
                  <c:v>53.56</c:v>
                </c:pt>
                <c:pt idx="2236">
                  <c:v>54.91</c:v>
                </c:pt>
                <c:pt idx="2237">
                  <c:v>71.28</c:v>
                </c:pt>
                <c:pt idx="2238">
                  <c:v>75.59</c:v>
                </c:pt>
                <c:pt idx="2239">
                  <c:v>70.709999999999994</c:v>
                </c:pt>
                <c:pt idx="2240">
                  <c:v>60.1</c:v>
                </c:pt>
                <c:pt idx="2241">
                  <c:v>61.59</c:v>
                </c:pt>
                <c:pt idx="2242">
                  <c:v>66.78</c:v>
                </c:pt>
                <c:pt idx="2243">
                  <c:v>75.989999999999995</c:v>
                </c:pt>
                <c:pt idx="2244">
                  <c:v>53.69</c:v>
                </c:pt>
                <c:pt idx="2245">
                  <c:v>67.59</c:v>
                </c:pt>
                <c:pt idx="2246">
                  <c:v>52.58</c:v>
                </c:pt>
                <c:pt idx="2247">
                  <c:v>75.59</c:v>
                </c:pt>
                <c:pt idx="2248">
                  <c:v>54.96</c:v>
                </c:pt>
                <c:pt idx="2249">
                  <c:v>64.58</c:v>
                </c:pt>
                <c:pt idx="2250">
                  <c:v>68.760000000000005</c:v>
                </c:pt>
                <c:pt idx="2251">
                  <c:v>59.32</c:v>
                </c:pt>
                <c:pt idx="2252">
                  <c:v>52.26</c:v>
                </c:pt>
                <c:pt idx="2253">
                  <c:v>65.28</c:v>
                </c:pt>
                <c:pt idx="2254">
                  <c:v>66.14</c:v>
                </c:pt>
                <c:pt idx="2255">
                  <c:v>61.24</c:v>
                </c:pt>
                <c:pt idx="2256">
                  <c:v>74.739999999999995</c:v>
                </c:pt>
                <c:pt idx="2257">
                  <c:v>67.62</c:v>
                </c:pt>
                <c:pt idx="2258">
                  <c:v>69.989999999999995</c:v>
                </c:pt>
                <c:pt idx="2259">
                  <c:v>56.07</c:v>
                </c:pt>
                <c:pt idx="2260">
                  <c:v>68.19</c:v>
                </c:pt>
                <c:pt idx="2261">
                  <c:v>51.61</c:v>
                </c:pt>
                <c:pt idx="2262">
                  <c:v>73.819999999999993</c:v>
                </c:pt>
                <c:pt idx="2263">
                  <c:v>77.37</c:v>
                </c:pt>
                <c:pt idx="2264">
                  <c:v>73.930000000000007</c:v>
                </c:pt>
                <c:pt idx="2265">
                  <c:v>56.99</c:v>
                </c:pt>
                <c:pt idx="2266">
                  <c:v>63.6</c:v>
                </c:pt>
                <c:pt idx="2267">
                  <c:v>56.72</c:v>
                </c:pt>
                <c:pt idx="2268">
                  <c:v>71.5</c:v>
                </c:pt>
                <c:pt idx="2269">
                  <c:v>67.930000000000007</c:v>
                </c:pt>
                <c:pt idx="2270">
                  <c:v>60.83</c:v>
                </c:pt>
                <c:pt idx="2271">
                  <c:v>56.51</c:v>
                </c:pt>
                <c:pt idx="2272">
                  <c:v>66.59</c:v>
                </c:pt>
                <c:pt idx="2273">
                  <c:v>59.4</c:v>
                </c:pt>
                <c:pt idx="2274">
                  <c:v>64.88</c:v>
                </c:pt>
                <c:pt idx="2275">
                  <c:v>76.58</c:v>
                </c:pt>
                <c:pt idx="2276">
                  <c:v>54.09</c:v>
                </c:pt>
                <c:pt idx="2277">
                  <c:v>59.28</c:v>
                </c:pt>
                <c:pt idx="2278">
                  <c:v>75.03</c:v>
                </c:pt>
                <c:pt idx="2279">
                  <c:v>76.36</c:v>
                </c:pt>
                <c:pt idx="2280">
                  <c:v>54.43</c:v>
                </c:pt>
                <c:pt idx="2281">
                  <c:v>57.82</c:v>
                </c:pt>
                <c:pt idx="2282">
                  <c:v>57.11</c:v>
                </c:pt>
                <c:pt idx="2283">
                  <c:v>68.09</c:v>
                </c:pt>
                <c:pt idx="2284">
                  <c:v>65.84</c:v>
                </c:pt>
                <c:pt idx="2285">
                  <c:v>66.38</c:v>
                </c:pt>
                <c:pt idx="2286">
                  <c:v>54.73</c:v>
                </c:pt>
                <c:pt idx="2287">
                  <c:v>68.260000000000005</c:v>
                </c:pt>
                <c:pt idx="2288">
                  <c:v>59.47</c:v>
                </c:pt>
                <c:pt idx="2289">
                  <c:v>58.79</c:v>
                </c:pt>
                <c:pt idx="2290">
                  <c:v>53.58</c:v>
                </c:pt>
                <c:pt idx="2291">
                  <c:v>53.32</c:v>
                </c:pt>
                <c:pt idx="2292">
                  <c:v>65.14</c:v>
                </c:pt>
                <c:pt idx="2293">
                  <c:v>69.569999999999993</c:v>
                </c:pt>
                <c:pt idx="2294">
                  <c:v>56.46</c:v>
                </c:pt>
                <c:pt idx="2295">
                  <c:v>61.88</c:v>
                </c:pt>
                <c:pt idx="2296">
                  <c:v>57.3</c:v>
                </c:pt>
                <c:pt idx="2297">
                  <c:v>57.56</c:v>
                </c:pt>
                <c:pt idx="2298">
                  <c:v>55.83</c:v>
                </c:pt>
                <c:pt idx="2299">
                  <c:v>61.32</c:v>
                </c:pt>
                <c:pt idx="2300">
                  <c:v>59.09</c:v>
                </c:pt>
                <c:pt idx="2301">
                  <c:v>64.11</c:v>
                </c:pt>
                <c:pt idx="2302">
                  <c:v>66.59</c:v>
                </c:pt>
                <c:pt idx="2303">
                  <c:v>70.099999999999994</c:v>
                </c:pt>
                <c:pt idx="2304">
                  <c:v>52.71</c:v>
                </c:pt>
                <c:pt idx="2305">
                  <c:v>60.42</c:v>
                </c:pt>
                <c:pt idx="2306">
                  <c:v>58.82</c:v>
                </c:pt>
                <c:pt idx="2307">
                  <c:v>70.13</c:v>
                </c:pt>
                <c:pt idx="2308">
                  <c:v>74.19</c:v>
                </c:pt>
                <c:pt idx="2309">
                  <c:v>72.39</c:v>
                </c:pt>
                <c:pt idx="2310">
                  <c:v>76.09</c:v>
                </c:pt>
                <c:pt idx="2311">
                  <c:v>70.09</c:v>
                </c:pt>
                <c:pt idx="2312">
                  <c:v>61.43</c:v>
                </c:pt>
                <c:pt idx="2313">
                  <c:v>69.569999999999993</c:v>
                </c:pt>
                <c:pt idx="2314">
                  <c:v>72.239999999999995</c:v>
                </c:pt>
                <c:pt idx="2315">
                  <c:v>57.64</c:v>
                </c:pt>
                <c:pt idx="2316">
                  <c:v>72.959999999999994</c:v>
                </c:pt>
                <c:pt idx="2317">
                  <c:v>70.28</c:v>
                </c:pt>
                <c:pt idx="2318">
                  <c:v>74.209999999999994</c:v>
                </c:pt>
                <c:pt idx="2319">
                  <c:v>53.72</c:v>
                </c:pt>
                <c:pt idx="2320">
                  <c:v>65.27</c:v>
                </c:pt>
                <c:pt idx="2321">
                  <c:v>51.84</c:v>
                </c:pt>
                <c:pt idx="2322">
                  <c:v>63.89</c:v>
                </c:pt>
                <c:pt idx="2323">
                  <c:v>75.72</c:v>
                </c:pt>
                <c:pt idx="2324">
                  <c:v>72.92</c:v>
                </c:pt>
                <c:pt idx="2325">
                  <c:v>63.32</c:v>
                </c:pt>
                <c:pt idx="2326">
                  <c:v>62.37</c:v>
                </c:pt>
                <c:pt idx="2327">
                  <c:v>65.63</c:v>
                </c:pt>
                <c:pt idx="2328">
                  <c:v>74.319999999999993</c:v>
                </c:pt>
                <c:pt idx="2329">
                  <c:v>55.99</c:v>
                </c:pt>
                <c:pt idx="2330">
                  <c:v>54.31</c:v>
                </c:pt>
                <c:pt idx="2331">
                  <c:v>67.180000000000007</c:v>
                </c:pt>
                <c:pt idx="2332">
                  <c:v>63.99</c:v>
                </c:pt>
                <c:pt idx="2333">
                  <c:v>59.02</c:v>
                </c:pt>
                <c:pt idx="2334">
                  <c:v>66.88</c:v>
                </c:pt>
                <c:pt idx="2335">
                  <c:v>67.7</c:v>
                </c:pt>
                <c:pt idx="2336">
                  <c:v>56</c:v>
                </c:pt>
                <c:pt idx="2337">
                  <c:v>76.959999999999994</c:v>
                </c:pt>
                <c:pt idx="2338">
                  <c:v>57.37</c:v>
                </c:pt>
                <c:pt idx="2339">
                  <c:v>70.44</c:v>
                </c:pt>
                <c:pt idx="2340">
                  <c:v>74.84</c:v>
                </c:pt>
                <c:pt idx="2341">
                  <c:v>65.27</c:v>
                </c:pt>
                <c:pt idx="2342">
                  <c:v>59.62</c:v>
                </c:pt>
                <c:pt idx="2343">
                  <c:v>57.88</c:v>
                </c:pt>
                <c:pt idx="2344">
                  <c:v>60.17</c:v>
                </c:pt>
                <c:pt idx="2345">
                  <c:v>58.28</c:v>
                </c:pt>
                <c:pt idx="2346">
                  <c:v>76.33</c:v>
                </c:pt>
                <c:pt idx="2347">
                  <c:v>53.68</c:v>
                </c:pt>
                <c:pt idx="2348">
                  <c:v>52.49</c:v>
                </c:pt>
                <c:pt idx="2349">
                  <c:v>58.51</c:v>
                </c:pt>
                <c:pt idx="2350">
                  <c:v>64.83</c:v>
                </c:pt>
                <c:pt idx="2351">
                  <c:v>55.63</c:v>
                </c:pt>
                <c:pt idx="2352">
                  <c:v>72.42</c:v>
                </c:pt>
                <c:pt idx="2353">
                  <c:v>54.93</c:v>
                </c:pt>
                <c:pt idx="2354">
                  <c:v>74.540000000000006</c:v>
                </c:pt>
                <c:pt idx="2355">
                  <c:v>62.1</c:v>
                </c:pt>
                <c:pt idx="2356">
                  <c:v>69.989999999999995</c:v>
                </c:pt>
                <c:pt idx="2357">
                  <c:v>75.22</c:v>
                </c:pt>
                <c:pt idx="2358">
                  <c:v>56.47</c:v>
                </c:pt>
                <c:pt idx="2359">
                  <c:v>52.92</c:v>
                </c:pt>
                <c:pt idx="2360">
                  <c:v>55.23</c:v>
                </c:pt>
                <c:pt idx="2361">
                  <c:v>54.7</c:v>
                </c:pt>
                <c:pt idx="2362">
                  <c:v>56.98</c:v>
                </c:pt>
                <c:pt idx="2363">
                  <c:v>62.83</c:v>
                </c:pt>
                <c:pt idx="2364">
                  <c:v>60.02</c:v>
                </c:pt>
                <c:pt idx="2365">
                  <c:v>53.08</c:v>
                </c:pt>
                <c:pt idx="2366">
                  <c:v>59.81</c:v>
                </c:pt>
                <c:pt idx="2367">
                  <c:v>57.52</c:v>
                </c:pt>
                <c:pt idx="2368">
                  <c:v>55.32</c:v>
                </c:pt>
                <c:pt idx="2369">
                  <c:v>63.84</c:v>
                </c:pt>
                <c:pt idx="2370">
                  <c:v>56.31</c:v>
                </c:pt>
                <c:pt idx="2371">
                  <c:v>54.24</c:v>
                </c:pt>
                <c:pt idx="2372">
                  <c:v>75.569999999999993</c:v>
                </c:pt>
                <c:pt idx="2373">
                  <c:v>65.5</c:v>
                </c:pt>
                <c:pt idx="2374">
                  <c:v>63.3</c:v>
                </c:pt>
                <c:pt idx="2375">
                  <c:v>59.96</c:v>
                </c:pt>
                <c:pt idx="2376">
                  <c:v>71.41</c:v>
                </c:pt>
                <c:pt idx="2377">
                  <c:v>74.83</c:v>
                </c:pt>
                <c:pt idx="2378">
                  <c:v>74.040000000000006</c:v>
                </c:pt>
                <c:pt idx="2379">
                  <c:v>54.57</c:v>
                </c:pt>
                <c:pt idx="2380">
                  <c:v>71.42</c:v>
                </c:pt>
                <c:pt idx="2381">
                  <c:v>76.19</c:v>
                </c:pt>
                <c:pt idx="2382">
                  <c:v>72.47</c:v>
                </c:pt>
                <c:pt idx="2383">
                  <c:v>75.89</c:v>
                </c:pt>
                <c:pt idx="2384">
                  <c:v>59.22</c:v>
                </c:pt>
                <c:pt idx="2385">
                  <c:v>70.67</c:v>
                </c:pt>
                <c:pt idx="2386">
                  <c:v>71.27</c:v>
                </c:pt>
                <c:pt idx="2387">
                  <c:v>72.47</c:v>
                </c:pt>
                <c:pt idx="2388">
                  <c:v>54.54</c:v>
                </c:pt>
                <c:pt idx="2389">
                  <c:v>64.16</c:v>
                </c:pt>
                <c:pt idx="2390">
                  <c:v>71.09</c:v>
                </c:pt>
                <c:pt idx="2391">
                  <c:v>75.89</c:v>
                </c:pt>
                <c:pt idx="2392">
                  <c:v>71.510000000000005</c:v>
                </c:pt>
                <c:pt idx="2393">
                  <c:v>67.31</c:v>
                </c:pt>
                <c:pt idx="2394">
                  <c:v>54.19</c:v>
                </c:pt>
                <c:pt idx="2395">
                  <c:v>61.3</c:v>
                </c:pt>
                <c:pt idx="2396">
                  <c:v>67.3</c:v>
                </c:pt>
                <c:pt idx="2397">
                  <c:v>54.17</c:v>
                </c:pt>
                <c:pt idx="2398">
                  <c:v>57.17</c:v>
                </c:pt>
                <c:pt idx="2399">
                  <c:v>57.94</c:v>
                </c:pt>
                <c:pt idx="2400">
                  <c:v>69.87</c:v>
                </c:pt>
                <c:pt idx="2401">
                  <c:v>53.99</c:v>
                </c:pt>
                <c:pt idx="2402">
                  <c:v>68.78</c:v>
                </c:pt>
                <c:pt idx="2403">
                  <c:v>69.260000000000005</c:v>
                </c:pt>
                <c:pt idx="2404">
                  <c:v>67.12</c:v>
                </c:pt>
                <c:pt idx="2405">
                  <c:v>76.08</c:v>
                </c:pt>
                <c:pt idx="2406">
                  <c:v>50.62</c:v>
                </c:pt>
                <c:pt idx="2407">
                  <c:v>69.16</c:v>
                </c:pt>
                <c:pt idx="2408">
                  <c:v>72.680000000000007</c:v>
                </c:pt>
                <c:pt idx="2409">
                  <c:v>67.010000000000005</c:v>
                </c:pt>
                <c:pt idx="2410">
                  <c:v>58.99</c:v>
                </c:pt>
                <c:pt idx="2411">
                  <c:v>54.8</c:v>
                </c:pt>
                <c:pt idx="2412">
                  <c:v>76.28</c:v>
                </c:pt>
                <c:pt idx="2413">
                  <c:v>51.22</c:v>
                </c:pt>
                <c:pt idx="2414">
                  <c:v>75.88</c:v>
                </c:pt>
                <c:pt idx="2415">
                  <c:v>68.41</c:v>
                </c:pt>
                <c:pt idx="2416">
                  <c:v>51.34</c:v>
                </c:pt>
                <c:pt idx="2417">
                  <c:v>66.87</c:v>
                </c:pt>
                <c:pt idx="2418">
                  <c:v>51.63</c:v>
                </c:pt>
                <c:pt idx="2419">
                  <c:v>64.27</c:v>
                </c:pt>
                <c:pt idx="2420">
                  <c:v>51.46</c:v>
                </c:pt>
                <c:pt idx="2421">
                  <c:v>54.33</c:v>
                </c:pt>
                <c:pt idx="2422">
                  <c:v>62.96</c:v>
                </c:pt>
                <c:pt idx="2423">
                  <c:v>61.1</c:v>
                </c:pt>
                <c:pt idx="2424">
                  <c:v>55.92</c:v>
                </c:pt>
                <c:pt idx="2425">
                  <c:v>50.44</c:v>
                </c:pt>
                <c:pt idx="2426">
                  <c:v>75.33</c:v>
                </c:pt>
                <c:pt idx="2427">
                  <c:v>54.43</c:v>
                </c:pt>
                <c:pt idx="2428">
                  <c:v>52.68</c:v>
                </c:pt>
                <c:pt idx="2429">
                  <c:v>52.09</c:v>
                </c:pt>
                <c:pt idx="2430">
                  <c:v>51.71</c:v>
                </c:pt>
                <c:pt idx="2431">
                  <c:v>56.71</c:v>
                </c:pt>
                <c:pt idx="2432">
                  <c:v>59.64</c:v>
                </c:pt>
                <c:pt idx="2433">
                  <c:v>67.88</c:v>
                </c:pt>
                <c:pt idx="2434">
                  <c:v>53.28</c:v>
                </c:pt>
                <c:pt idx="2435">
                  <c:v>53.01</c:v>
                </c:pt>
                <c:pt idx="2436">
                  <c:v>66.59</c:v>
                </c:pt>
                <c:pt idx="2437">
                  <c:v>60.48</c:v>
                </c:pt>
                <c:pt idx="2438">
                  <c:v>66.680000000000007</c:v>
                </c:pt>
                <c:pt idx="2439">
                  <c:v>59.11</c:v>
                </c:pt>
                <c:pt idx="2440">
                  <c:v>59.49</c:v>
                </c:pt>
                <c:pt idx="2441">
                  <c:v>74.239999999999995</c:v>
                </c:pt>
                <c:pt idx="2442">
                  <c:v>72.680000000000007</c:v>
                </c:pt>
                <c:pt idx="2443">
                  <c:v>72.39</c:v>
                </c:pt>
                <c:pt idx="2444">
                  <c:v>67.510000000000005</c:v>
                </c:pt>
                <c:pt idx="2445">
                  <c:v>74.3</c:v>
                </c:pt>
                <c:pt idx="2446">
                  <c:v>55.61</c:v>
                </c:pt>
                <c:pt idx="2447">
                  <c:v>56.6</c:v>
                </c:pt>
                <c:pt idx="2448">
                  <c:v>69.48</c:v>
                </c:pt>
                <c:pt idx="2449">
                  <c:v>67.31</c:v>
                </c:pt>
                <c:pt idx="2450">
                  <c:v>72.62</c:v>
                </c:pt>
                <c:pt idx="2451">
                  <c:v>62.77</c:v>
                </c:pt>
                <c:pt idx="2452">
                  <c:v>76.02</c:v>
                </c:pt>
                <c:pt idx="2453">
                  <c:v>54.01</c:v>
                </c:pt>
                <c:pt idx="2454">
                  <c:v>53.54</c:v>
                </c:pt>
                <c:pt idx="2455">
                  <c:v>50.68</c:v>
                </c:pt>
                <c:pt idx="2456">
                  <c:v>69.510000000000005</c:v>
                </c:pt>
                <c:pt idx="2457">
                  <c:v>52.69</c:v>
                </c:pt>
                <c:pt idx="2458">
                  <c:v>75.22</c:v>
                </c:pt>
                <c:pt idx="2459">
                  <c:v>63.98</c:v>
                </c:pt>
                <c:pt idx="2460">
                  <c:v>61.47</c:v>
                </c:pt>
                <c:pt idx="2461">
                  <c:v>67.88</c:v>
                </c:pt>
                <c:pt idx="2462">
                  <c:v>57.32</c:v>
                </c:pt>
                <c:pt idx="2463">
                  <c:v>65.31</c:v>
                </c:pt>
                <c:pt idx="2464">
                  <c:v>52.13</c:v>
                </c:pt>
                <c:pt idx="2465">
                  <c:v>72.209999999999994</c:v>
                </c:pt>
                <c:pt idx="2466">
                  <c:v>54.92</c:v>
                </c:pt>
                <c:pt idx="2467">
                  <c:v>70.489999999999995</c:v>
                </c:pt>
                <c:pt idx="2468">
                  <c:v>50.61</c:v>
                </c:pt>
                <c:pt idx="2469">
                  <c:v>58.37</c:v>
                </c:pt>
                <c:pt idx="2470">
                  <c:v>75.47</c:v>
                </c:pt>
                <c:pt idx="2471">
                  <c:v>71.89</c:v>
                </c:pt>
                <c:pt idx="2472">
                  <c:v>68.81</c:v>
                </c:pt>
                <c:pt idx="2473">
                  <c:v>60.47</c:v>
                </c:pt>
                <c:pt idx="2474">
                  <c:v>70.2</c:v>
                </c:pt>
                <c:pt idx="2475">
                  <c:v>55.66</c:v>
                </c:pt>
                <c:pt idx="2476">
                  <c:v>69.47</c:v>
                </c:pt>
                <c:pt idx="2477">
                  <c:v>68.47</c:v>
                </c:pt>
                <c:pt idx="2478">
                  <c:v>51.53</c:v>
                </c:pt>
                <c:pt idx="2479">
                  <c:v>50.74</c:v>
                </c:pt>
                <c:pt idx="2480">
                  <c:v>69.37</c:v>
                </c:pt>
                <c:pt idx="2481">
                  <c:v>76.010000000000005</c:v>
                </c:pt>
                <c:pt idx="2482">
                  <c:v>66.099999999999994</c:v>
                </c:pt>
                <c:pt idx="2483">
                  <c:v>56.06</c:v>
                </c:pt>
                <c:pt idx="2484">
                  <c:v>68.22</c:v>
                </c:pt>
                <c:pt idx="2485">
                  <c:v>65.17</c:v>
                </c:pt>
                <c:pt idx="2486">
                  <c:v>74.89</c:v>
                </c:pt>
                <c:pt idx="2487">
                  <c:v>71.040000000000006</c:v>
                </c:pt>
                <c:pt idx="2488">
                  <c:v>51.64</c:v>
                </c:pt>
                <c:pt idx="2489">
                  <c:v>54.87</c:v>
                </c:pt>
                <c:pt idx="2490">
                  <c:v>68.069999999999993</c:v>
                </c:pt>
                <c:pt idx="2491">
                  <c:v>63.71</c:v>
                </c:pt>
                <c:pt idx="2492">
                  <c:v>51.18</c:v>
                </c:pt>
                <c:pt idx="2493">
                  <c:v>57.02</c:v>
                </c:pt>
                <c:pt idx="2494">
                  <c:v>72.12</c:v>
                </c:pt>
                <c:pt idx="2495">
                  <c:v>60.27</c:v>
                </c:pt>
                <c:pt idx="2496">
                  <c:v>64.900000000000006</c:v>
                </c:pt>
                <c:pt idx="2497">
                  <c:v>67.489999999999995</c:v>
                </c:pt>
                <c:pt idx="2498">
                  <c:v>70.73</c:v>
                </c:pt>
                <c:pt idx="2499">
                  <c:v>57.98</c:v>
                </c:pt>
                <c:pt idx="2500">
                  <c:v>53.18</c:v>
                </c:pt>
                <c:pt idx="2501">
                  <c:v>75.64</c:v>
                </c:pt>
                <c:pt idx="2502">
                  <c:v>76.38</c:v>
                </c:pt>
                <c:pt idx="2503">
                  <c:v>63.72</c:v>
                </c:pt>
                <c:pt idx="2504">
                  <c:v>53.17</c:v>
                </c:pt>
                <c:pt idx="2505">
                  <c:v>58.93</c:v>
                </c:pt>
                <c:pt idx="2506">
                  <c:v>71.56</c:v>
                </c:pt>
                <c:pt idx="2507">
                  <c:v>73.09</c:v>
                </c:pt>
                <c:pt idx="2508">
                  <c:v>75.81</c:v>
                </c:pt>
                <c:pt idx="2509">
                  <c:v>52.11</c:v>
                </c:pt>
                <c:pt idx="2510">
                  <c:v>52.52</c:v>
                </c:pt>
                <c:pt idx="2511">
                  <c:v>64.260000000000005</c:v>
                </c:pt>
                <c:pt idx="2512">
                  <c:v>52.94</c:v>
                </c:pt>
                <c:pt idx="2513">
                  <c:v>56.02</c:v>
                </c:pt>
                <c:pt idx="2514">
                  <c:v>69.5</c:v>
                </c:pt>
                <c:pt idx="2515">
                  <c:v>60.63</c:v>
                </c:pt>
                <c:pt idx="2516">
                  <c:v>56.47</c:v>
                </c:pt>
                <c:pt idx="2517">
                  <c:v>52.26</c:v>
                </c:pt>
                <c:pt idx="2518">
                  <c:v>51.19</c:v>
                </c:pt>
                <c:pt idx="2519">
                  <c:v>73.41</c:v>
                </c:pt>
                <c:pt idx="2520">
                  <c:v>72.959999999999994</c:v>
                </c:pt>
                <c:pt idx="2521">
                  <c:v>54.48</c:v>
                </c:pt>
                <c:pt idx="2522">
                  <c:v>59.73</c:v>
                </c:pt>
                <c:pt idx="2523">
                  <c:v>63.28</c:v>
                </c:pt>
                <c:pt idx="2524">
                  <c:v>52.94</c:v>
                </c:pt>
                <c:pt idx="2525">
                  <c:v>59.43</c:v>
                </c:pt>
                <c:pt idx="2526">
                  <c:v>58.79</c:v>
                </c:pt>
                <c:pt idx="2527">
                  <c:v>76.14</c:v>
                </c:pt>
                <c:pt idx="2528">
                  <c:v>75.37</c:v>
                </c:pt>
                <c:pt idx="2529">
                  <c:v>50.42</c:v>
                </c:pt>
                <c:pt idx="2530">
                  <c:v>61.28</c:v>
                </c:pt>
                <c:pt idx="2531">
                  <c:v>54.78</c:v>
                </c:pt>
                <c:pt idx="2532">
                  <c:v>66.540000000000006</c:v>
                </c:pt>
                <c:pt idx="2533">
                  <c:v>70.14</c:v>
                </c:pt>
                <c:pt idx="2534">
                  <c:v>71.099999999999994</c:v>
                </c:pt>
                <c:pt idx="2535">
                  <c:v>70.78</c:v>
                </c:pt>
                <c:pt idx="2536">
                  <c:v>52.8</c:v>
                </c:pt>
                <c:pt idx="2537">
                  <c:v>58.9</c:v>
                </c:pt>
                <c:pt idx="2538">
                  <c:v>54.94</c:v>
                </c:pt>
                <c:pt idx="2539">
                  <c:v>65.239999999999995</c:v>
                </c:pt>
                <c:pt idx="2540">
                  <c:v>57.34</c:v>
                </c:pt>
                <c:pt idx="2541">
                  <c:v>51.48</c:v>
                </c:pt>
                <c:pt idx="2542">
                  <c:v>65.13</c:v>
                </c:pt>
                <c:pt idx="2543">
                  <c:v>63.06</c:v>
                </c:pt>
                <c:pt idx="2544">
                  <c:v>59.06</c:v>
                </c:pt>
                <c:pt idx="2545">
                  <c:v>63.82</c:v>
                </c:pt>
                <c:pt idx="2546">
                  <c:v>71.67</c:v>
                </c:pt>
                <c:pt idx="2547">
                  <c:v>73.03</c:v>
                </c:pt>
                <c:pt idx="2548">
                  <c:v>61.08</c:v>
                </c:pt>
                <c:pt idx="2549">
                  <c:v>67.209999999999994</c:v>
                </c:pt>
                <c:pt idx="2550">
                  <c:v>57.86</c:v>
                </c:pt>
                <c:pt idx="2551">
                  <c:v>70.39</c:v>
                </c:pt>
                <c:pt idx="2552">
                  <c:v>53.79</c:v>
                </c:pt>
                <c:pt idx="2553">
                  <c:v>65.12</c:v>
                </c:pt>
                <c:pt idx="2554">
                  <c:v>63.71</c:v>
                </c:pt>
                <c:pt idx="2555">
                  <c:v>64.12</c:v>
                </c:pt>
                <c:pt idx="2556">
                  <c:v>58</c:v>
                </c:pt>
                <c:pt idx="2557">
                  <c:v>75.62</c:v>
                </c:pt>
                <c:pt idx="2558">
                  <c:v>60.67</c:v>
                </c:pt>
                <c:pt idx="2559">
                  <c:v>68.39</c:v>
                </c:pt>
                <c:pt idx="2560">
                  <c:v>52.69</c:v>
                </c:pt>
                <c:pt idx="2561">
                  <c:v>54.72</c:v>
                </c:pt>
                <c:pt idx="2562">
                  <c:v>59.64</c:v>
                </c:pt>
                <c:pt idx="2563">
                  <c:v>54.38</c:v>
                </c:pt>
                <c:pt idx="2564">
                  <c:v>56.19</c:v>
                </c:pt>
                <c:pt idx="2565">
                  <c:v>53.6</c:v>
                </c:pt>
                <c:pt idx="2566">
                  <c:v>54.81</c:v>
                </c:pt>
                <c:pt idx="2567">
                  <c:v>57.86</c:v>
                </c:pt>
                <c:pt idx="2568">
                  <c:v>59.79</c:v>
                </c:pt>
                <c:pt idx="2569">
                  <c:v>54.51</c:v>
                </c:pt>
                <c:pt idx="2570">
                  <c:v>72.989999999999995</c:v>
                </c:pt>
                <c:pt idx="2571">
                  <c:v>69.88</c:v>
                </c:pt>
                <c:pt idx="2572">
                  <c:v>66.099999999999994</c:v>
                </c:pt>
                <c:pt idx="2573">
                  <c:v>51.41</c:v>
                </c:pt>
                <c:pt idx="2574">
                  <c:v>56.8</c:v>
                </c:pt>
                <c:pt idx="2575">
                  <c:v>51.53</c:v>
                </c:pt>
                <c:pt idx="2576">
                  <c:v>64.62</c:v>
                </c:pt>
                <c:pt idx="2577">
                  <c:v>56.77</c:v>
                </c:pt>
                <c:pt idx="2578">
                  <c:v>54.43</c:v>
                </c:pt>
                <c:pt idx="2579">
                  <c:v>58.21</c:v>
                </c:pt>
                <c:pt idx="2580">
                  <c:v>60.33</c:v>
                </c:pt>
                <c:pt idx="2581">
                  <c:v>68.73</c:v>
                </c:pt>
                <c:pt idx="2582">
                  <c:v>53.43</c:v>
                </c:pt>
                <c:pt idx="2583">
                  <c:v>62.8</c:v>
                </c:pt>
                <c:pt idx="2584">
                  <c:v>76.27</c:v>
                </c:pt>
                <c:pt idx="2585">
                  <c:v>56.5</c:v>
                </c:pt>
                <c:pt idx="2586">
                  <c:v>65.709999999999994</c:v>
                </c:pt>
                <c:pt idx="2587">
                  <c:v>63.76</c:v>
                </c:pt>
                <c:pt idx="2588">
                  <c:v>54.92</c:v>
                </c:pt>
                <c:pt idx="2589">
                  <c:v>73.510000000000005</c:v>
                </c:pt>
                <c:pt idx="2590">
                  <c:v>59.71</c:v>
                </c:pt>
                <c:pt idx="2591">
                  <c:v>67.98</c:v>
                </c:pt>
                <c:pt idx="2592">
                  <c:v>65.67</c:v>
                </c:pt>
                <c:pt idx="2593">
                  <c:v>55.57</c:v>
                </c:pt>
                <c:pt idx="2594">
                  <c:v>50.73</c:v>
                </c:pt>
                <c:pt idx="2595">
                  <c:v>55.29</c:v>
                </c:pt>
                <c:pt idx="2596">
                  <c:v>58.36</c:v>
                </c:pt>
                <c:pt idx="2597">
                  <c:v>55.79</c:v>
                </c:pt>
                <c:pt idx="2598">
                  <c:v>65.06</c:v>
                </c:pt>
                <c:pt idx="2599">
                  <c:v>74.8</c:v>
                </c:pt>
                <c:pt idx="2600">
                  <c:v>75.53</c:v>
                </c:pt>
                <c:pt idx="2601">
                  <c:v>59.09</c:v>
                </c:pt>
                <c:pt idx="2602">
                  <c:v>72.37</c:v>
                </c:pt>
                <c:pt idx="2603">
                  <c:v>62.92</c:v>
                </c:pt>
                <c:pt idx="2604">
                  <c:v>64.77</c:v>
                </c:pt>
                <c:pt idx="2605">
                  <c:v>67.17</c:v>
                </c:pt>
                <c:pt idx="2606">
                  <c:v>67.13</c:v>
                </c:pt>
                <c:pt idx="2607">
                  <c:v>58.5</c:v>
                </c:pt>
                <c:pt idx="2608">
                  <c:v>53.83</c:v>
                </c:pt>
                <c:pt idx="2609">
                  <c:v>75.319999999999993</c:v>
                </c:pt>
                <c:pt idx="2610">
                  <c:v>70.28</c:v>
                </c:pt>
                <c:pt idx="2611">
                  <c:v>66.569999999999993</c:v>
                </c:pt>
                <c:pt idx="2612">
                  <c:v>51.62</c:v>
                </c:pt>
                <c:pt idx="2613">
                  <c:v>57.5</c:v>
                </c:pt>
                <c:pt idx="2614">
                  <c:v>62.23</c:v>
                </c:pt>
                <c:pt idx="2615">
                  <c:v>70.12</c:v>
                </c:pt>
                <c:pt idx="2616">
                  <c:v>63.51</c:v>
                </c:pt>
                <c:pt idx="2617">
                  <c:v>62.41</c:v>
                </c:pt>
                <c:pt idx="2618">
                  <c:v>63.47</c:v>
                </c:pt>
                <c:pt idx="2619">
                  <c:v>52.34</c:v>
                </c:pt>
                <c:pt idx="2620">
                  <c:v>66.22</c:v>
                </c:pt>
                <c:pt idx="2621">
                  <c:v>60.04</c:v>
                </c:pt>
                <c:pt idx="2622">
                  <c:v>52.22</c:v>
                </c:pt>
                <c:pt idx="2623">
                  <c:v>75.290000000000006</c:v>
                </c:pt>
                <c:pt idx="2624">
                  <c:v>50.49</c:v>
                </c:pt>
                <c:pt idx="2625">
                  <c:v>68.760000000000005</c:v>
                </c:pt>
                <c:pt idx="2626">
                  <c:v>61.1</c:v>
                </c:pt>
                <c:pt idx="2627">
                  <c:v>61.82</c:v>
                </c:pt>
                <c:pt idx="2628">
                  <c:v>68.08</c:v>
                </c:pt>
                <c:pt idx="2629">
                  <c:v>55.39</c:v>
                </c:pt>
                <c:pt idx="2630">
                  <c:v>74.790000000000006</c:v>
                </c:pt>
                <c:pt idx="2631">
                  <c:v>56.34</c:v>
                </c:pt>
                <c:pt idx="2632">
                  <c:v>54.02</c:v>
                </c:pt>
                <c:pt idx="2633">
                  <c:v>58.04</c:v>
                </c:pt>
                <c:pt idx="2634">
                  <c:v>57.24</c:v>
                </c:pt>
                <c:pt idx="2635">
                  <c:v>68.58</c:v>
                </c:pt>
                <c:pt idx="2636">
                  <c:v>72.290000000000006</c:v>
                </c:pt>
                <c:pt idx="2637">
                  <c:v>50.47</c:v>
                </c:pt>
                <c:pt idx="2638">
                  <c:v>64.66</c:v>
                </c:pt>
                <c:pt idx="2639">
                  <c:v>57.44</c:v>
                </c:pt>
                <c:pt idx="2640">
                  <c:v>59.49</c:v>
                </c:pt>
                <c:pt idx="2641">
                  <c:v>55.54</c:v>
                </c:pt>
                <c:pt idx="2642">
                  <c:v>53.29</c:v>
                </c:pt>
                <c:pt idx="2643">
                  <c:v>59.67</c:v>
                </c:pt>
                <c:pt idx="2644">
                  <c:v>68.040000000000006</c:v>
                </c:pt>
                <c:pt idx="2645">
                  <c:v>68.59</c:v>
                </c:pt>
                <c:pt idx="2646">
                  <c:v>68.58</c:v>
                </c:pt>
                <c:pt idx="2647">
                  <c:v>52.71</c:v>
                </c:pt>
                <c:pt idx="2648">
                  <c:v>54</c:v>
                </c:pt>
                <c:pt idx="2649">
                  <c:v>59.06</c:v>
                </c:pt>
                <c:pt idx="2650">
                  <c:v>53.29</c:v>
                </c:pt>
                <c:pt idx="2651">
                  <c:v>60.67</c:v>
                </c:pt>
                <c:pt idx="2652">
                  <c:v>59.5</c:v>
                </c:pt>
                <c:pt idx="2653">
                  <c:v>63.09</c:v>
                </c:pt>
                <c:pt idx="2654">
                  <c:v>69.459999999999994</c:v>
                </c:pt>
                <c:pt idx="2655">
                  <c:v>67.209999999999994</c:v>
                </c:pt>
                <c:pt idx="2656">
                  <c:v>66.959999999999994</c:v>
                </c:pt>
                <c:pt idx="2657">
                  <c:v>60.42</c:v>
                </c:pt>
                <c:pt idx="2658">
                  <c:v>65.09</c:v>
                </c:pt>
                <c:pt idx="2659">
                  <c:v>55.01</c:v>
                </c:pt>
                <c:pt idx="2660">
                  <c:v>64.900000000000006</c:v>
                </c:pt>
                <c:pt idx="2661">
                  <c:v>64.84</c:v>
                </c:pt>
                <c:pt idx="2662">
                  <c:v>76.59</c:v>
                </c:pt>
                <c:pt idx="2663">
                  <c:v>61.34</c:v>
                </c:pt>
                <c:pt idx="2664">
                  <c:v>70.41</c:v>
                </c:pt>
                <c:pt idx="2665">
                  <c:v>75.510000000000005</c:v>
                </c:pt>
                <c:pt idx="2666">
                  <c:v>52.42</c:v>
                </c:pt>
                <c:pt idx="2667">
                  <c:v>69.91</c:v>
                </c:pt>
                <c:pt idx="2668">
                  <c:v>53.09</c:v>
                </c:pt>
                <c:pt idx="2669">
                  <c:v>75.83</c:v>
                </c:pt>
                <c:pt idx="2670">
                  <c:v>54.72</c:v>
                </c:pt>
                <c:pt idx="2671">
                  <c:v>65.599999999999994</c:v>
                </c:pt>
                <c:pt idx="2672">
                  <c:v>55.67</c:v>
                </c:pt>
                <c:pt idx="2673">
                  <c:v>65.67</c:v>
                </c:pt>
                <c:pt idx="2674">
                  <c:v>76.17</c:v>
                </c:pt>
                <c:pt idx="2675">
                  <c:v>59.38</c:v>
                </c:pt>
                <c:pt idx="2676">
                  <c:v>63.04</c:v>
                </c:pt>
                <c:pt idx="2677">
                  <c:v>59.97</c:v>
                </c:pt>
                <c:pt idx="2678">
                  <c:v>57.77</c:v>
                </c:pt>
                <c:pt idx="2679">
                  <c:v>65.599999999999994</c:v>
                </c:pt>
                <c:pt idx="2680">
                  <c:v>63.56</c:v>
                </c:pt>
                <c:pt idx="2681">
                  <c:v>60.37</c:v>
                </c:pt>
                <c:pt idx="2682">
                  <c:v>65.040000000000006</c:v>
                </c:pt>
                <c:pt idx="2683">
                  <c:v>52.78</c:v>
                </c:pt>
                <c:pt idx="2684">
                  <c:v>68.400000000000006</c:v>
                </c:pt>
                <c:pt idx="2685">
                  <c:v>62.92</c:v>
                </c:pt>
                <c:pt idx="2686">
                  <c:v>60.71</c:v>
                </c:pt>
                <c:pt idx="2687">
                  <c:v>75.59</c:v>
                </c:pt>
                <c:pt idx="2688">
                  <c:v>53</c:v>
                </c:pt>
                <c:pt idx="2689">
                  <c:v>54.96</c:v>
                </c:pt>
                <c:pt idx="2690">
                  <c:v>61.36</c:v>
                </c:pt>
                <c:pt idx="2691">
                  <c:v>50.8</c:v>
                </c:pt>
                <c:pt idx="2692">
                  <c:v>55.68</c:v>
                </c:pt>
                <c:pt idx="2693">
                  <c:v>54.89</c:v>
                </c:pt>
                <c:pt idx="2694">
                  <c:v>57.93</c:v>
                </c:pt>
                <c:pt idx="2695">
                  <c:v>67.489999999999995</c:v>
                </c:pt>
                <c:pt idx="2696">
                  <c:v>66.209999999999994</c:v>
                </c:pt>
                <c:pt idx="2697">
                  <c:v>51.29</c:v>
                </c:pt>
                <c:pt idx="2698">
                  <c:v>75.38</c:v>
                </c:pt>
                <c:pt idx="2699">
                  <c:v>52.47</c:v>
                </c:pt>
                <c:pt idx="2700">
                  <c:v>64.88</c:v>
                </c:pt>
                <c:pt idx="2701">
                  <c:v>52.53</c:v>
                </c:pt>
                <c:pt idx="2702">
                  <c:v>59.83</c:v>
                </c:pt>
                <c:pt idx="2703">
                  <c:v>71.63</c:v>
                </c:pt>
                <c:pt idx="2704">
                  <c:v>63.93</c:v>
                </c:pt>
                <c:pt idx="2705">
                  <c:v>61.34</c:v>
                </c:pt>
                <c:pt idx="2706">
                  <c:v>66.040000000000006</c:v>
                </c:pt>
                <c:pt idx="2707">
                  <c:v>56.14</c:v>
                </c:pt>
                <c:pt idx="2708">
                  <c:v>54.08</c:v>
                </c:pt>
                <c:pt idx="2709">
                  <c:v>57.48</c:v>
                </c:pt>
                <c:pt idx="2710">
                  <c:v>74.010000000000005</c:v>
                </c:pt>
                <c:pt idx="2711">
                  <c:v>56.54</c:v>
                </c:pt>
                <c:pt idx="2712">
                  <c:v>74.89</c:v>
                </c:pt>
                <c:pt idx="2713">
                  <c:v>70.92</c:v>
                </c:pt>
                <c:pt idx="2714">
                  <c:v>58.5</c:v>
                </c:pt>
                <c:pt idx="2715">
                  <c:v>52.39</c:v>
                </c:pt>
                <c:pt idx="2716">
                  <c:v>51.27</c:v>
                </c:pt>
                <c:pt idx="2717">
                  <c:v>57.43</c:v>
                </c:pt>
                <c:pt idx="2718">
                  <c:v>76.19</c:v>
                </c:pt>
                <c:pt idx="2719">
                  <c:v>65.7</c:v>
                </c:pt>
                <c:pt idx="2720">
                  <c:v>73.010000000000005</c:v>
                </c:pt>
                <c:pt idx="2721">
                  <c:v>53.04</c:v>
                </c:pt>
                <c:pt idx="2722">
                  <c:v>64.290000000000006</c:v>
                </c:pt>
                <c:pt idx="2723">
                  <c:v>58.94</c:v>
                </c:pt>
                <c:pt idx="2724">
                  <c:v>51.81</c:v>
                </c:pt>
                <c:pt idx="2725">
                  <c:v>62.32</c:v>
                </c:pt>
                <c:pt idx="2726">
                  <c:v>53.8</c:v>
                </c:pt>
                <c:pt idx="2727">
                  <c:v>67.61</c:v>
                </c:pt>
                <c:pt idx="2728">
                  <c:v>64.040000000000006</c:v>
                </c:pt>
                <c:pt idx="2729">
                  <c:v>74.77</c:v>
                </c:pt>
                <c:pt idx="2730">
                  <c:v>73.069999999999993</c:v>
                </c:pt>
                <c:pt idx="2731">
                  <c:v>62.28</c:v>
                </c:pt>
                <c:pt idx="2732">
                  <c:v>62.79</c:v>
                </c:pt>
                <c:pt idx="2733">
                  <c:v>65.930000000000007</c:v>
                </c:pt>
                <c:pt idx="2734">
                  <c:v>56.53</c:v>
                </c:pt>
                <c:pt idx="2735">
                  <c:v>52.53</c:v>
                </c:pt>
                <c:pt idx="2736">
                  <c:v>51.22</c:v>
                </c:pt>
                <c:pt idx="2737">
                  <c:v>69.91</c:v>
                </c:pt>
                <c:pt idx="2738">
                  <c:v>57.44</c:v>
                </c:pt>
                <c:pt idx="2739">
                  <c:v>51.23</c:v>
                </c:pt>
                <c:pt idx="2740">
                  <c:v>63.59</c:v>
                </c:pt>
                <c:pt idx="2741">
                  <c:v>71.430000000000007</c:v>
                </c:pt>
                <c:pt idx="2742">
                  <c:v>73.06</c:v>
                </c:pt>
                <c:pt idx="2743">
                  <c:v>71.61</c:v>
                </c:pt>
                <c:pt idx="2744">
                  <c:v>75.58</c:v>
                </c:pt>
                <c:pt idx="2745">
                  <c:v>52.43</c:v>
                </c:pt>
                <c:pt idx="2746">
                  <c:v>76.36</c:v>
                </c:pt>
                <c:pt idx="2747">
                  <c:v>74.69</c:v>
                </c:pt>
                <c:pt idx="2748">
                  <c:v>65.989999999999995</c:v>
                </c:pt>
                <c:pt idx="2749">
                  <c:v>70.86</c:v>
                </c:pt>
                <c:pt idx="2750">
                  <c:v>50.64</c:v>
                </c:pt>
                <c:pt idx="2751">
                  <c:v>65.959999999999994</c:v>
                </c:pt>
                <c:pt idx="2752">
                  <c:v>54.48</c:v>
                </c:pt>
                <c:pt idx="2753">
                  <c:v>51.89</c:v>
                </c:pt>
                <c:pt idx="2754">
                  <c:v>70.180000000000007</c:v>
                </c:pt>
                <c:pt idx="2755">
                  <c:v>70.8</c:v>
                </c:pt>
                <c:pt idx="2756">
                  <c:v>68.930000000000007</c:v>
                </c:pt>
                <c:pt idx="2757">
                  <c:v>72.989999999999995</c:v>
                </c:pt>
                <c:pt idx="2758">
                  <c:v>51.34</c:v>
                </c:pt>
                <c:pt idx="2759">
                  <c:v>74.59</c:v>
                </c:pt>
                <c:pt idx="2760">
                  <c:v>59.91</c:v>
                </c:pt>
                <c:pt idx="2761">
                  <c:v>61.17</c:v>
                </c:pt>
                <c:pt idx="2762">
                  <c:v>68.459999999999994</c:v>
                </c:pt>
                <c:pt idx="2763">
                  <c:v>65.819999999999993</c:v>
                </c:pt>
                <c:pt idx="2764">
                  <c:v>51</c:v>
                </c:pt>
                <c:pt idx="2765">
                  <c:v>56.12</c:v>
                </c:pt>
                <c:pt idx="2766">
                  <c:v>54.34</c:v>
                </c:pt>
                <c:pt idx="2767">
                  <c:v>57.84</c:v>
                </c:pt>
                <c:pt idx="2768">
                  <c:v>51.5</c:v>
                </c:pt>
                <c:pt idx="2769">
                  <c:v>65.989999999999995</c:v>
                </c:pt>
                <c:pt idx="2770">
                  <c:v>72.03</c:v>
                </c:pt>
                <c:pt idx="2771">
                  <c:v>61.09</c:v>
                </c:pt>
                <c:pt idx="2772">
                  <c:v>53.33</c:v>
                </c:pt>
                <c:pt idx="2773">
                  <c:v>53.36</c:v>
                </c:pt>
                <c:pt idx="2774">
                  <c:v>73.03</c:v>
                </c:pt>
                <c:pt idx="2775">
                  <c:v>58.5</c:v>
                </c:pt>
                <c:pt idx="2776">
                  <c:v>52.96</c:v>
                </c:pt>
                <c:pt idx="2777">
                  <c:v>57.48</c:v>
                </c:pt>
                <c:pt idx="2778">
                  <c:v>62.51</c:v>
                </c:pt>
                <c:pt idx="2779">
                  <c:v>57.41</c:v>
                </c:pt>
                <c:pt idx="2780">
                  <c:v>70.83</c:v>
                </c:pt>
                <c:pt idx="2781">
                  <c:v>50.67</c:v>
                </c:pt>
                <c:pt idx="2782">
                  <c:v>51.6</c:v>
                </c:pt>
                <c:pt idx="2783">
                  <c:v>66.94</c:v>
                </c:pt>
                <c:pt idx="2784">
                  <c:v>59.64</c:v>
                </c:pt>
                <c:pt idx="2785">
                  <c:v>75.28</c:v>
                </c:pt>
                <c:pt idx="2786">
                  <c:v>55.73</c:v>
                </c:pt>
                <c:pt idx="2787">
                  <c:v>64.010000000000005</c:v>
                </c:pt>
                <c:pt idx="2788">
                  <c:v>75.89</c:v>
                </c:pt>
                <c:pt idx="2789">
                  <c:v>55.53</c:v>
                </c:pt>
                <c:pt idx="2790">
                  <c:v>57.2</c:v>
                </c:pt>
                <c:pt idx="2791">
                  <c:v>65</c:v>
                </c:pt>
                <c:pt idx="2792">
                  <c:v>59.16</c:v>
                </c:pt>
                <c:pt idx="2793">
                  <c:v>50.69</c:v>
                </c:pt>
                <c:pt idx="2794">
                  <c:v>61.99</c:v>
                </c:pt>
                <c:pt idx="2795">
                  <c:v>64.88</c:v>
                </c:pt>
                <c:pt idx="2796">
                  <c:v>60.41</c:v>
                </c:pt>
                <c:pt idx="2797">
                  <c:v>52.24</c:v>
                </c:pt>
                <c:pt idx="2798">
                  <c:v>55.63</c:v>
                </c:pt>
                <c:pt idx="2799">
                  <c:v>65.03</c:v>
                </c:pt>
                <c:pt idx="2800">
                  <c:v>56.16</c:v>
                </c:pt>
                <c:pt idx="2801">
                  <c:v>53.1</c:v>
                </c:pt>
                <c:pt idx="2802">
                  <c:v>52.12</c:v>
                </c:pt>
                <c:pt idx="2803">
                  <c:v>60.72</c:v>
                </c:pt>
                <c:pt idx="2804">
                  <c:v>55.53</c:v>
                </c:pt>
                <c:pt idx="2805">
                  <c:v>51.22</c:v>
                </c:pt>
                <c:pt idx="2806">
                  <c:v>52.31</c:v>
                </c:pt>
                <c:pt idx="2807">
                  <c:v>75.88</c:v>
                </c:pt>
                <c:pt idx="2808">
                  <c:v>73.28</c:v>
                </c:pt>
                <c:pt idx="2809">
                  <c:v>75.81</c:v>
                </c:pt>
                <c:pt idx="2810">
                  <c:v>52.32</c:v>
                </c:pt>
                <c:pt idx="2811">
                  <c:v>53.94</c:v>
                </c:pt>
                <c:pt idx="2812">
                  <c:v>54.33</c:v>
                </c:pt>
                <c:pt idx="2813">
                  <c:v>52.57</c:v>
                </c:pt>
                <c:pt idx="2814">
                  <c:v>73.97</c:v>
                </c:pt>
                <c:pt idx="2815">
                  <c:v>64.97</c:v>
                </c:pt>
                <c:pt idx="2816">
                  <c:v>51.8</c:v>
                </c:pt>
                <c:pt idx="2817">
                  <c:v>51.19</c:v>
                </c:pt>
                <c:pt idx="2818">
                  <c:v>57.08</c:v>
                </c:pt>
                <c:pt idx="2819">
                  <c:v>59.28</c:v>
                </c:pt>
                <c:pt idx="2820">
                  <c:v>71.290000000000006</c:v>
                </c:pt>
                <c:pt idx="2821">
                  <c:v>66.69</c:v>
                </c:pt>
                <c:pt idx="2822">
                  <c:v>66.010000000000005</c:v>
                </c:pt>
                <c:pt idx="2823">
                  <c:v>60.24</c:v>
                </c:pt>
                <c:pt idx="2824">
                  <c:v>70.930000000000007</c:v>
                </c:pt>
                <c:pt idx="2825">
                  <c:v>50.82</c:v>
                </c:pt>
                <c:pt idx="2826">
                  <c:v>72.52</c:v>
                </c:pt>
                <c:pt idx="2827">
                  <c:v>69.48</c:v>
                </c:pt>
                <c:pt idx="2828">
                  <c:v>62.83</c:v>
                </c:pt>
                <c:pt idx="2829">
                  <c:v>76.48</c:v>
                </c:pt>
                <c:pt idx="2830">
                  <c:v>56.73</c:v>
                </c:pt>
                <c:pt idx="2831">
                  <c:v>62.79</c:v>
                </c:pt>
                <c:pt idx="2832">
                  <c:v>72.86</c:v>
                </c:pt>
                <c:pt idx="2833">
                  <c:v>66.099999999999994</c:v>
                </c:pt>
                <c:pt idx="2834">
                  <c:v>53.03</c:v>
                </c:pt>
                <c:pt idx="2835">
                  <c:v>64.599999999999994</c:v>
                </c:pt>
                <c:pt idx="2836">
                  <c:v>51.36</c:v>
                </c:pt>
                <c:pt idx="2837">
                  <c:v>57.28</c:v>
                </c:pt>
                <c:pt idx="2838">
                  <c:v>54.2</c:v>
                </c:pt>
                <c:pt idx="2839">
                  <c:v>58.3</c:v>
                </c:pt>
                <c:pt idx="2840">
                  <c:v>60.76</c:v>
                </c:pt>
                <c:pt idx="2841">
                  <c:v>69.790000000000006</c:v>
                </c:pt>
                <c:pt idx="2842">
                  <c:v>68.790000000000006</c:v>
                </c:pt>
                <c:pt idx="2843">
                  <c:v>57.54</c:v>
                </c:pt>
                <c:pt idx="2844">
                  <c:v>53.51</c:v>
                </c:pt>
                <c:pt idx="2845">
                  <c:v>73.38</c:v>
                </c:pt>
                <c:pt idx="2846">
                  <c:v>67.23</c:v>
                </c:pt>
                <c:pt idx="2847">
                  <c:v>52.74</c:v>
                </c:pt>
                <c:pt idx="2848">
                  <c:v>74.53</c:v>
                </c:pt>
                <c:pt idx="2849">
                  <c:v>57.04</c:v>
                </c:pt>
                <c:pt idx="2850">
                  <c:v>70.23</c:v>
                </c:pt>
                <c:pt idx="2851">
                  <c:v>55.34</c:v>
                </c:pt>
                <c:pt idx="2852">
                  <c:v>55.26</c:v>
                </c:pt>
                <c:pt idx="2853">
                  <c:v>50.59</c:v>
                </c:pt>
                <c:pt idx="2854">
                  <c:v>68.47</c:v>
                </c:pt>
                <c:pt idx="2855">
                  <c:v>70.209999999999994</c:v>
                </c:pt>
                <c:pt idx="2856">
                  <c:v>76.02</c:v>
                </c:pt>
                <c:pt idx="2857">
                  <c:v>55.74</c:v>
                </c:pt>
                <c:pt idx="2858">
                  <c:v>61.66</c:v>
                </c:pt>
                <c:pt idx="2859">
                  <c:v>67.28</c:v>
                </c:pt>
                <c:pt idx="2860">
                  <c:v>61.5</c:v>
                </c:pt>
                <c:pt idx="2861">
                  <c:v>54.78</c:v>
                </c:pt>
                <c:pt idx="2862">
                  <c:v>52.71</c:v>
                </c:pt>
                <c:pt idx="2863">
                  <c:v>57.96</c:v>
                </c:pt>
                <c:pt idx="2864">
                  <c:v>52.82</c:v>
                </c:pt>
                <c:pt idx="2865">
                  <c:v>74.260000000000005</c:v>
                </c:pt>
                <c:pt idx="2866">
                  <c:v>66.97</c:v>
                </c:pt>
                <c:pt idx="2867">
                  <c:v>57.22</c:v>
                </c:pt>
                <c:pt idx="2868">
                  <c:v>66.31</c:v>
                </c:pt>
                <c:pt idx="2869">
                  <c:v>53.79</c:v>
                </c:pt>
                <c:pt idx="2870">
                  <c:v>54.64</c:v>
                </c:pt>
                <c:pt idx="2871">
                  <c:v>68.09</c:v>
                </c:pt>
                <c:pt idx="2872">
                  <c:v>62.77</c:v>
                </c:pt>
                <c:pt idx="2873">
                  <c:v>52.43</c:v>
                </c:pt>
                <c:pt idx="2874">
                  <c:v>53.2</c:v>
                </c:pt>
                <c:pt idx="2875">
                  <c:v>62.4</c:v>
                </c:pt>
                <c:pt idx="2876">
                  <c:v>74.72</c:v>
                </c:pt>
                <c:pt idx="2877">
                  <c:v>59.29</c:v>
                </c:pt>
                <c:pt idx="2878">
                  <c:v>72.930000000000007</c:v>
                </c:pt>
                <c:pt idx="2879">
                  <c:v>52.22</c:v>
                </c:pt>
                <c:pt idx="2880">
                  <c:v>55.58</c:v>
                </c:pt>
                <c:pt idx="2881">
                  <c:v>62.59</c:v>
                </c:pt>
                <c:pt idx="2882">
                  <c:v>58.96</c:v>
                </c:pt>
                <c:pt idx="2883">
                  <c:v>62.52</c:v>
                </c:pt>
                <c:pt idx="2884">
                  <c:v>66.47</c:v>
                </c:pt>
                <c:pt idx="2885">
                  <c:v>72.08</c:v>
                </c:pt>
                <c:pt idx="2886">
                  <c:v>61.24</c:v>
                </c:pt>
                <c:pt idx="2887">
                  <c:v>52.7</c:v>
                </c:pt>
                <c:pt idx="2888">
                  <c:v>50.9</c:v>
                </c:pt>
                <c:pt idx="2889">
                  <c:v>52.12</c:v>
                </c:pt>
                <c:pt idx="2890">
                  <c:v>59.4</c:v>
                </c:pt>
                <c:pt idx="2891">
                  <c:v>68.599999999999994</c:v>
                </c:pt>
                <c:pt idx="2892">
                  <c:v>76.23</c:v>
                </c:pt>
                <c:pt idx="2893">
                  <c:v>70.33</c:v>
                </c:pt>
                <c:pt idx="2894">
                  <c:v>69.87</c:v>
                </c:pt>
                <c:pt idx="2895">
                  <c:v>52.04</c:v>
                </c:pt>
                <c:pt idx="2896">
                  <c:v>54.41</c:v>
                </c:pt>
                <c:pt idx="2897">
                  <c:v>75.959999999999994</c:v>
                </c:pt>
                <c:pt idx="2898">
                  <c:v>58.6</c:v>
                </c:pt>
                <c:pt idx="2899">
                  <c:v>68.23</c:v>
                </c:pt>
                <c:pt idx="2900">
                  <c:v>68.239999999999995</c:v>
                </c:pt>
                <c:pt idx="2901">
                  <c:v>73.23</c:v>
                </c:pt>
                <c:pt idx="2902">
                  <c:v>63.24</c:v>
                </c:pt>
                <c:pt idx="2903">
                  <c:v>53.34</c:v>
                </c:pt>
                <c:pt idx="2904">
                  <c:v>73.97</c:v>
                </c:pt>
                <c:pt idx="2905">
                  <c:v>75.56</c:v>
                </c:pt>
                <c:pt idx="2906">
                  <c:v>71.63</c:v>
                </c:pt>
                <c:pt idx="2907">
                  <c:v>70.73</c:v>
                </c:pt>
                <c:pt idx="2908">
                  <c:v>69.61</c:v>
                </c:pt>
                <c:pt idx="2909">
                  <c:v>67.680000000000007</c:v>
                </c:pt>
                <c:pt idx="2910">
                  <c:v>61.09</c:v>
                </c:pt>
                <c:pt idx="2911">
                  <c:v>67.59</c:v>
                </c:pt>
                <c:pt idx="2912">
                  <c:v>57.06</c:v>
                </c:pt>
                <c:pt idx="2913">
                  <c:v>51.99</c:v>
                </c:pt>
                <c:pt idx="2914">
                  <c:v>72.709999999999994</c:v>
                </c:pt>
                <c:pt idx="2915">
                  <c:v>51.96</c:v>
                </c:pt>
                <c:pt idx="2916">
                  <c:v>64.47</c:v>
                </c:pt>
                <c:pt idx="2917">
                  <c:v>63.91</c:v>
                </c:pt>
                <c:pt idx="2918">
                  <c:v>50.62</c:v>
                </c:pt>
                <c:pt idx="2919">
                  <c:v>62.62</c:v>
                </c:pt>
                <c:pt idx="2920">
                  <c:v>69.03</c:v>
                </c:pt>
                <c:pt idx="2921">
                  <c:v>76.3</c:v>
                </c:pt>
                <c:pt idx="2922">
                  <c:v>75.66</c:v>
                </c:pt>
                <c:pt idx="2923">
                  <c:v>66</c:v>
                </c:pt>
                <c:pt idx="2924">
                  <c:v>76.239999999999995</c:v>
                </c:pt>
                <c:pt idx="2925">
                  <c:v>65.44</c:v>
                </c:pt>
                <c:pt idx="2926">
                  <c:v>54.06</c:v>
                </c:pt>
                <c:pt idx="2927">
                  <c:v>69.3</c:v>
                </c:pt>
                <c:pt idx="2928">
                  <c:v>66.64</c:v>
                </c:pt>
                <c:pt idx="2929">
                  <c:v>75.599999999999994</c:v>
                </c:pt>
                <c:pt idx="2930">
                  <c:v>69.569999999999993</c:v>
                </c:pt>
                <c:pt idx="2931">
                  <c:v>63.16</c:v>
                </c:pt>
                <c:pt idx="2932">
                  <c:v>71.59</c:v>
                </c:pt>
                <c:pt idx="2933">
                  <c:v>65.11</c:v>
                </c:pt>
                <c:pt idx="2934">
                  <c:v>68.28</c:v>
                </c:pt>
                <c:pt idx="2935">
                  <c:v>51.18</c:v>
                </c:pt>
                <c:pt idx="2936">
                  <c:v>63.26</c:v>
                </c:pt>
                <c:pt idx="2937">
                  <c:v>74.430000000000007</c:v>
                </c:pt>
                <c:pt idx="2938">
                  <c:v>74.22</c:v>
                </c:pt>
                <c:pt idx="2939">
                  <c:v>76</c:v>
                </c:pt>
                <c:pt idx="2940">
                  <c:v>50.52</c:v>
                </c:pt>
                <c:pt idx="2941">
                  <c:v>52.57</c:v>
                </c:pt>
                <c:pt idx="2942">
                  <c:v>53.9</c:v>
                </c:pt>
                <c:pt idx="2943">
                  <c:v>63.26</c:v>
                </c:pt>
                <c:pt idx="2944">
                  <c:v>76.14</c:v>
                </c:pt>
                <c:pt idx="2945">
                  <c:v>55.76</c:v>
                </c:pt>
                <c:pt idx="2946">
                  <c:v>50.6</c:v>
                </c:pt>
                <c:pt idx="2947">
                  <c:v>73.8</c:v>
                </c:pt>
                <c:pt idx="2948">
                  <c:v>74.41</c:v>
                </c:pt>
                <c:pt idx="2949">
                  <c:v>58.28</c:v>
                </c:pt>
                <c:pt idx="2950">
                  <c:v>72.260000000000005</c:v>
                </c:pt>
                <c:pt idx="2951">
                  <c:v>70.22</c:v>
                </c:pt>
                <c:pt idx="2952">
                  <c:v>57.79</c:v>
                </c:pt>
                <c:pt idx="2953">
                  <c:v>58.37</c:v>
                </c:pt>
                <c:pt idx="2954">
                  <c:v>60.19</c:v>
                </c:pt>
                <c:pt idx="2955">
                  <c:v>72.069999999999993</c:v>
                </c:pt>
                <c:pt idx="2956">
                  <c:v>76.400000000000006</c:v>
                </c:pt>
                <c:pt idx="2957">
                  <c:v>60.58</c:v>
                </c:pt>
                <c:pt idx="2958">
                  <c:v>73.77</c:v>
                </c:pt>
                <c:pt idx="2959">
                  <c:v>64.81</c:v>
                </c:pt>
                <c:pt idx="2960">
                  <c:v>59.86</c:v>
                </c:pt>
                <c:pt idx="2961">
                  <c:v>69.53</c:v>
                </c:pt>
                <c:pt idx="2962">
                  <c:v>61.72</c:v>
                </c:pt>
                <c:pt idx="2963">
                  <c:v>62.23</c:v>
                </c:pt>
                <c:pt idx="2964">
                  <c:v>74.3</c:v>
                </c:pt>
                <c:pt idx="2965">
                  <c:v>70.81</c:v>
                </c:pt>
                <c:pt idx="2966">
                  <c:v>73.069999999999993</c:v>
                </c:pt>
                <c:pt idx="2967">
                  <c:v>72.11</c:v>
                </c:pt>
                <c:pt idx="2968">
                  <c:v>75.27</c:v>
                </c:pt>
                <c:pt idx="2969">
                  <c:v>61.18</c:v>
                </c:pt>
                <c:pt idx="2970">
                  <c:v>64.91</c:v>
                </c:pt>
                <c:pt idx="2971">
                  <c:v>62.7</c:v>
                </c:pt>
                <c:pt idx="2972">
                  <c:v>51.23</c:v>
                </c:pt>
                <c:pt idx="2973">
                  <c:v>57.31</c:v>
                </c:pt>
                <c:pt idx="2974">
                  <c:v>73.33</c:v>
                </c:pt>
                <c:pt idx="2975">
                  <c:v>59.5</c:v>
                </c:pt>
                <c:pt idx="2976">
                  <c:v>70.069999999999993</c:v>
                </c:pt>
                <c:pt idx="2977">
                  <c:v>75.58</c:v>
                </c:pt>
                <c:pt idx="2978">
                  <c:v>52.81</c:v>
                </c:pt>
                <c:pt idx="2979">
                  <c:v>56.1</c:v>
                </c:pt>
                <c:pt idx="2980">
                  <c:v>51.17</c:v>
                </c:pt>
                <c:pt idx="2981">
                  <c:v>58.58</c:v>
                </c:pt>
                <c:pt idx="2982">
                  <c:v>66.39</c:v>
                </c:pt>
                <c:pt idx="2983">
                  <c:v>72.760000000000005</c:v>
                </c:pt>
                <c:pt idx="2984">
                  <c:v>69.89</c:v>
                </c:pt>
                <c:pt idx="2985">
                  <c:v>73.930000000000007</c:v>
                </c:pt>
                <c:pt idx="2986">
                  <c:v>50.94</c:v>
                </c:pt>
                <c:pt idx="2987">
                  <c:v>50.44</c:v>
                </c:pt>
                <c:pt idx="2988">
                  <c:v>70.010000000000005</c:v>
                </c:pt>
                <c:pt idx="2989">
                  <c:v>65.37</c:v>
                </c:pt>
                <c:pt idx="2990">
                  <c:v>61.43</c:v>
                </c:pt>
                <c:pt idx="2991">
                  <c:v>75.13</c:v>
                </c:pt>
                <c:pt idx="2992">
                  <c:v>72.92</c:v>
                </c:pt>
                <c:pt idx="2993">
                  <c:v>65.48</c:v>
                </c:pt>
                <c:pt idx="2994">
                  <c:v>71.400000000000006</c:v>
                </c:pt>
                <c:pt idx="2995">
                  <c:v>70.16</c:v>
                </c:pt>
                <c:pt idx="2996">
                  <c:v>58.87</c:v>
                </c:pt>
                <c:pt idx="2997">
                  <c:v>60.76</c:v>
                </c:pt>
                <c:pt idx="2998">
                  <c:v>53.31</c:v>
                </c:pt>
                <c:pt idx="2999">
                  <c:v>70.84</c:v>
                </c:pt>
                <c:pt idx="3000">
                  <c:v>70.19</c:v>
                </c:pt>
                <c:pt idx="3001">
                  <c:v>63.73</c:v>
                </c:pt>
                <c:pt idx="3002">
                  <c:v>65.73</c:v>
                </c:pt>
                <c:pt idx="3003">
                  <c:v>62.34</c:v>
                </c:pt>
                <c:pt idx="3004">
                  <c:v>59.26</c:v>
                </c:pt>
                <c:pt idx="3005">
                  <c:v>68.31</c:v>
                </c:pt>
                <c:pt idx="3006">
                  <c:v>68.040000000000006</c:v>
                </c:pt>
                <c:pt idx="3007">
                  <c:v>51.33</c:v>
                </c:pt>
                <c:pt idx="3008">
                  <c:v>69.94</c:v>
                </c:pt>
                <c:pt idx="3009">
                  <c:v>56.14</c:v>
                </c:pt>
                <c:pt idx="3010">
                  <c:v>58.68</c:v>
                </c:pt>
                <c:pt idx="3011">
                  <c:v>54.53</c:v>
                </c:pt>
                <c:pt idx="3012">
                  <c:v>54.03</c:v>
                </c:pt>
                <c:pt idx="3013">
                  <c:v>70.63</c:v>
                </c:pt>
                <c:pt idx="3014">
                  <c:v>58.3</c:v>
                </c:pt>
                <c:pt idx="3015">
                  <c:v>55.11</c:v>
                </c:pt>
                <c:pt idx="3016">
                  <c:v>55.27</c:v>
                </c:pt>
                <c:pt idx="3017">
                  <c:v>65.37</c:v>
                </c:pt>
                <c:pt idx="3018">
                  <c:v>69.37</c:v>
                </c:pt>
                <c:pt idx="3019">
                  <c:v>55.81</c:v>
                </c:pt>
                <c:pt idx="3020">
                  <c:v>58.56</c:v>
                </c:pt>
                <c:pt idx="3021">
                  <c:v>64.86</c:v>
                </c:pt>
                <c:pt idx="3022">
                  <c:v>57.6</c:v>
                </c:pt>
                <c:pt idx="3023">
                  <c:v>66.7</c:v>
                </c:pt>
                <c:pt idx="3024">
                  <c:v>56.74</c:v>
                </c:pt>
                <c:pt idx="3025">
                  <c:v>67.31</c:v>
                </c:pt>
                <c:pt idx="3026">
                  <c:v>70.319999999999993</c:v>
                </c:pt>
                <c:pt idx="3027">
                  <c:v>64.11</c:v>
                </c:pt>
                <c:pt idx="3028">
                  <c:v>60.22</c:v>
                </c:pt>
                <c:pt idx="3029">
                  <c:v>59.46</c:v>
                </c:pt>
                <c:pt idx="3030">
                  <c:v>56.64</c:v>
                </c:pt>
                <c:pt idx="3031">
                  <c:v>69.48</c:v>
                </c:pt>
                <c:pt idx="3032">
                  <c:v>54.36</c:v>
                </c:pt>
                <c:pt idx="3033">
                  <c:v>76.31</c:v>
                </c:pt>
                <c:pt idx="3034">
                  <c:v>58.79</c:v>
                </c:pt>
                <c:pt idx="3035">
                  <c:v>62.58</c:v>
                </c:pt>
                <c:pt idx="3036">
                  <c:v>57.72</c:v>
                </c:pt>
                <c:pt idx="3037">
                  <c:v>69.36</c:v>
                </c:pt>
                <c:pt idx="3038">
                  <c:v>65.819999999999993</c:v>
                </c:pt>
                <c:pt idx="3039">
                  <c:v>53.84</c:v>
                </c:pt>
                <c:pt idx="3040">
                  <c:v>58.24</c:v>
                </c:pt>
                <c:pt idx="3041">
                  <c:v>62.81</c:v>
                </c:pt>
                <c:pt idx="3042">
                  <c:v>60.7</c:v>
                </c:pt>
                <c:pt idx="3043">
                  <c:v>66.010000000000005</c:v>
                </c:pt>
                <c:pt idx="3044">
                  <c:v>65.87</c:v>
                </c:pt>
                <c:pt idx="3045">
                  <c:v>75.86</c:v>
                </c:pt>
                <c:pt idx="3046">
                  <c:v>59.54</c:v>
                </c:pt>
                <c:pt idx="3047">
                  <c:v>69.5</c:v>
                </c:pt>
                <c:pt idx="3048">
                  <c:v>54.17</c:v>
                </c:pt>
                <c:pt idx="3049">
                  <c:v>68.540000000000006</c:v>
                </c:pt>
                <c:pt idx="3050">
                  <c:v>56.59</c:v>
                </c:pt>
                <c:pt idx="3051">
                  <c:v>67.78</c:v>
                </c:pt>
                <c:pt idx="3052">
                  <c:v>54.78</c:v>
                </c:pt>
                <c:pt idx="3053">
                  <c:v>70.94</c:v>
                </c:pt>
                <c:pt idx="3054">
                  <c:v>71.81</c:v>
                </c:pt>
                <c:pt idx="3055">
                  <c:v>54.99</c:v>
                </c:pt>
                <c:pt idx="3056">
                  <c:v>68.28</c:v>
                </c:pt>
                <c:pt idx="3057">
                  <c:v>75.38</c:v>
                </c:pt>
                <c:pt idx="3058">
                  <c:v>57.93</c:v>
                </c:pt>
                <c:pt idx="3059">
                  <c:v>62.52</c:v>
                </c:pt>
                <c:pt idx="3060">
                  <c:v>75.87</c:v>
                </c:pt>
                <c:pt idx="3061">
                  <c:v>60.62</c:v>
                </c:pt>
                <c:pt idx="3062">
                  <c:v>61.32</c:v>
                </c:pt>
                <c:pt idx="3063">
                  <c:v>74.56</c:v>
                </c:pt>
                <c:pt idx="3064">
                  <c:v>58.47</c:v>
                </c:pt>
                <c:pt idx="3065">
                  <c:v>65.680000000000007</c:v>
                </c:pt>
                <c:pt idx="3066">
                  <c:v>69.69</c:v>
                </c:pt>
                <c:pt idx="3067">
                  <c:v>62.19</c:v>
                </c:pt>
                <c:pt idx="3068">
                  <c:v>68.17</c:v>
                </c:pt>
                <c:pt idx="3069">
                  <c:v>64.599999999999994</c:v>
                </c:pt>
                <c:pt idx="3070">
                  <c:v>61.26</c:v>
                </c:pt>
                <c:pt idx="3071">
                  <c:v>65.37</c:v>
                </c:pt>
                <c:pt idx="3072">
                  <c:v>65.239999999999995</c:v>
                </c:pt>
                <c:pt idx="3073">
                  <c:v>70.77</c:v>
                </c:pt>
                <c:pt idx="3074">
                  <c:v>70.13</c:v>
                </c:pt>
                <c:pt idx="3075">
                  <c:v>55.56</c:v>
                </c:pt>
                <c:pt idx="3076">
                  <c:v>60.42</c:v>
                </c:pt>
                <c:pt idx="3077">
                  <c:v>67.28</c:v>
                </c:pt>
                <c:pt idx="3078">
                  <c:v>60.39</c:v>
                </c:pt>
                <c:pt idx="3079">
                  <c:v>66.33</c:v>
                </c:pt>
                <c:pt idx="3080">
                  <c:v>72.19</c:v>
                </c:pt>
                <c:pt idx="3081">
                  <c:v>53.28</c:v>
                </c:pt>
                <c:pt idx="3082">
                  <c:v>68.2</c:v>
                </c:pt>
                <c:pt idx="3083">
                  <c:v>65.09</c:v>
                </c:pt>
                <c:pt idx="3084">
                  <c:v>75.22</c:v>
                </c:pt>
                <c:pt idx="3085">
                  <c:v>70.22</c:v>
                </c:pt>
                <c:pt idx="3086">
                  <c:v>52.64</c:v>
                </c:pt>
                <c:pt idx="3087">
                  <c:v>57.62</c:v>
                </c:pt>
                <c:pt idx="3088">
                  <c:v>52.37</c:v>
                </c:pt>
                <c:pt idx="3089">
                  <c:v>58.6</c:v>
                </c:pt>
                <c:pt idx="3090">
                  <c:v>73.08</c:v>
                </c:pt>
                <c:pt idx="3091">
                  <c:v>61.71</c:v>
                </c:pt>
                <c:pt idx="3092">
                  <c:v>64.709999999999994</c:v>
                </c:pt>
                <c:pt idx="3093">
                  <c:v>73.709999999999994</c:v>
                </c:pt>
                <c:pt idx="3094">
                  <c:v>50.74</c:v>
                </c:pt>
                <c:pt idx="3095">
                  <c:v>56.36</c:v>
                </c:pt>
                <c:pt idx="3096">
                  <c:v>68.94</c:v>
                </c:pt>
                <c:pt idx="3097">
                  <c:v>74.510000000000005</c:v>
                </c:pt>
                <c:pt idx="3098">
                  <c:v>62.59</c:v>
                </c:pt>
                <c:pt idx="3099">
                  <c:v>56.5</c:v>
                </c:pt>
                <c:pt idx="3100">
                  <c:v>53.44</c:v>
                </c:pt>
                <c:pt idx="3101">
                  <c:v>67.599999999999994</c:v>
                </c:pt>
                <c:pt idx="3102">
                  <c:v>61.17</c:v>
                </c:pt>
                <c:pt idx="3103">
                  <c:v>57.91</c:v>
                </c:pt>
                <c:pt idx="3104">
                  <c:v>63.97</c:v>
                </c:pt>
                <c:pt idx="3105">
                  <c:v>56.98</c:v>
                </c:pt>
                <c:pt idx="3106">
                  <c:v>63.62</c:v>
                </c:pt>
                <c:pt idx="3107">
                  <c:v>64.099999999999994</c:v>
                </c:pt>
                <c:pt idx="3108">
                  <c:v>69.260000000000005</c:v>
                </c:pt>
                <c:pt idx="3109">
                  <c:v>51.67</c:v>
                </c:pt>
                <c:pt idx="3110">
                  <c:v>52.24</c:v>
                </c:pt>
                <c:pt idx="3111">
                  <c:v>75.39</c:v>
                </c:pt>
                <c:pt idx="3112">
                  <c:v>50.73</c:v>
                </c:pt>
                <c:pt idx="3113">
                  <c:v>66.7</c:v>
                </c:pt>
                <c:pt idx="3114">
                  <c:v>72.040000000000006</c:v>
                </c:pt>
                <c:pt idx="3115">
                  <c:v>64.09</c:v>
                </c:pt>
                <c:pt idx="3116">
                  <c:v>74.48</c:v>
                </c:pt>
                <c:pt idx="3117">
                  <c:v>58.81</c:v>
                </c:pt>
                <c:pt idx="3118">
                  <c:v>69.790000000000006</c:v>
                </c:pt>
                <c:pt idx="3119">
                  <c:v>54.14</c:v>
                </c:pt>
                <c:pt idx="3120">
                  <c:v>73.180000000000007</c:v>
                </c:pt>
                <c:pt idx="3121">
                  <c:v>75.37</c:v>
                </c:pt>
                <c:pt idx="3122">
                  <c:v>69.52</c:v>
                </c:pt>
                <c:pt idx="3123">
                  <c:v>68.930000000000007</c:v>
                </c:pt>
                <c:pt idx="3124">
                  <c:v>63.69</c:v>
                </c:pt>
                <c:pt idx="3125">
                  <c:v>62.26</c:v>
                </c:pt>
                <c:pt idx="3126">
                  <c:v>69.099999999999994</c:v>
                </c:pt>
                <c:pt idx="3127">
                  <c:v>76.53</c:v>
                </c:pt>
                <c:pt idx="3128">
                  <c:v>72.73</c:v>
                </c:pt>
                <c:pt idx="3129">
                  <c:v>72.680000000000007</c:v>
                </c:pt>
                <c:pt idx="3130">
                  <c:v>70.02</c:v>
                </c:pt>
                <c:pt idx="3131">
                  <c:v>71.42</c:v>
                </c:pt>
                <c:pt idx="3132">
                  <c:v>57.83</c:v>
                </c:pt>
                <c:pt idx="3133">
                  <c:v>72.319999999999993</c:v>
                </c:pt>
                <c:pt idx="3134">
                  <c:v>59.2</c:v>
                </c:pt>
                <c:pt idx="3135">
                  <c:v>67.97</c:v>
                </c:pt>
                <c:pt idx="3136">
                  <c:v>61.06</c:v>
                </c:pt>
                <c:pt idx="3137">
                  <c:v>53.21</c:v>
                </c:pt>
                <c:pt idx="3138">
                  <c:v>61.89</c:v>
                </c:pt>
                <c:pt idx="3139">
                  <c:v>54.32</c:v>
                </c:pt>
                <c:pt idx="3140">
                  <c:v>76.069999999999993</c:v>
                </c:pt>
                <c:pt idx="3141">
                  <c:v>55.78</c:v>
                </c:pt>
                <c:pt idx="3142">
                  <c:v>50.7</c:v>
                </c:pt>
                <c:pt idx="3143">
                  <c:v>50.81</c:v>
                </c:pt>
                <c:pt idx="3144">
                  <c:v>55.64</c:v>
                </c:pt>
                <c:pt idx="3145">
                  <c:v>61.52</c:v>
                </c:pt>
                <c:pt idx="3146">
                  <c:v>75.819999999999993</c:v>
                </c:pt>
                <c:pt idx="3147">
                  <c:v>66.67</c:v>
                </c:pt>
                <c:pt idx="3148">
                  <c:v>72.47</c:v>
                </c:pt>
                <c:pt idx="3149">
                  <c:v>74.180000000000007</c:v>
                </c:pt>
                <c:pt idx="3150">
                  <c:v>63.58</c:v>
                </c:pt>
                <c:pt idx="3151">
                  <c:v>64.2</c:v>
                </c:pt>
                <c:pt idx="3152">
                  <c:v>74.86</c:v>
                </c:pt>
                <c:pt idx="3153">
                  <c:v>56.58</c:v>
                </c:pt>
                <c:pt idx="3154">
                  <c:v>52.21</c:v>
                </c:pt>
                <c:pt idx="3155">
                  <c:v>52.67</c:v>
                </c:pt>
                <c:pt idx="3156">
                  <c:v>62.46</c:v>
                </c:pt>
                <c:pt idx="3157">
                  <c:v>67.64</c:v>
                </c:pt>
                <c:pt idx="3158">
                  <c:v>70.83</c:v>
                </c:pt>
                <c:pt idx="3159">
                  <c:v>64.63</c:v>
                </c:pt>
                <c:pt idx="3160">
                  <c:v>67.03</c:v>
                </c:pt>
                <c:pt idx="3161">
                  <c:v>57.4</c:v>
                </c:pt>
                <c:pt idx="3162">
                  <c:v>74.239999999999995</c:v>
                </c:pt>
                <c:pt idx="3163">
                  <c:v>57.86</c:v>
                </c:pt>
                <c:pt idx="3164">
                  <c:v>69.5</c:v>
                </c:pt>
                <c:pt idx="3165">
                  <c:v>62.09</c:v>
                </c:pt>
                <c:pt idx="3166">
                  <c:v>63.48</c:v>
                </c:pt>
                <c:pt idx="3167">
                  <c:v>67.209999999999994</c:v>
                </c:pt>
                <c:pt idx="3168">
                  <c:v>52.87</c:v>
                </c:pt>
                <c:pt idx="3169">
                  <c:v>69.27</c:v>
                </c:pt>
                <c:pt idx="3170">
                  <c:v>50.92</c:v>
                </c:pt>
                <c:pt idx="3171">
                  <c:v>54.18</c:v>
                </c:pt>
                <c:pt idx="3172">
                  <c:v>67.09</c:v>
                </c:pt>
                <c:pt idx="3173">
                  <c:v>70.88</c:v>
                </c:pt>
                <c:pt idx="3174">
                  <c:v>74.7</c:v>
                </c:pt>
                <c:pt idx="3175">
                  <c:v>58.02</c:v>
                </c:pt>
                <c:pt idx="3176">
                  <c:v>56.9</c:v>
                </c:pt>
                <c:pt idx="3177">
                  <c:v>66.489999999999995</c:v>
                </c:pt>
                <c:pt idx="3178">
                  <c:v>66.010000000000005</c:v>
                </c:pt>
                <c:pt idx="3179">
                  <c:v>58.69</c:v>
                </c:pt>
                <c:pt idx="3180">
                  <c:v>65.63</c:v>
                </c:pt>
                <c:pt idx="3181">
                  <c:v>73.33</c:v>
                </c:pt>
                <c:pt idx="3182">
                  <c:v>52.5</c:v>
                </c:pt>
                <c:pt idx="3183">
                  <c:v>69.31</c:v>
                </c:pt>
                <c:pt idx="3184">
                  <c:v>69.28</c:v>
                </c:pt>
                <c:pt idx="3185">
                  <c:v>51.34</c:v>
                </c:pt>
                <c:pt idx="3186">
                  <c:v>70.56</c:v>
                </c:pt>
                <c:pt idx="3187">
                  <c:v>71.069999999999993</c:v>
                </c:pt>
                <c:pt idx="3188">
                  <c:v>72.72</c:v>
                </c:pt>
                <c:pt idx="3189">
                  <c:v>70.03</c:v>
                </c:pt>
                <c:pt idx="3190">
                  <c:v>62.27</c:v>
                </c:pt>
                <c:pt idx="3191">
                  <c:v>74.36</c:v>
                </c:pt>
                <c:pt idx="3192">
                  <c:v>58.79</c:v>
                </c:pt>
                <c:pt idx="3193">
                  <c:v>74.489999999999995</c:v>
                </c:pt>
                <c:pt idx="3194">
                  <c:v>71.62</c:v>
                </c:pt>
                <c:pt idx="3195">
                  <c:v>59.52</c:v>
                </c:pt>
                <c:pt idx="3196">
                  <c:v>63.19</c:v>
                </c:pt>
                <c:pt idx="3197">
                  <c:v>65.069999999999993</c:v>
                </c:pt>
                <c:pt idx="3198">
                  <c:v>52.19</c:v>
                </c:pt>
                <c:pt idx="3199">
                  <c:v>60.31</c:v>
                </c:pt>
                <c:pt idx="3200">
                  <c:v>55.99</c:v>
                </c:pt>
                <c:pt idx="3201">
                  <c:v>53.57</c:v>
                </c:pt>
                <c:pt idx="3202">
                  <c:v>61.12</c:v>
                </c:pt>
                <c:pt idx="3203">
                  <c:v>55.9</c:v>
                </c:pt>
                <c:pt idx="3204">
                  <c:v>66.36</c:v>
                </c:pt>
                <c:pt idx="3205">
                  <c:v>67.42</c:v>
                </c:pt>
                <c:pt idx="3206">
                  <c:v>74</c:v>
                </c:pt>
                <c:pt idx="3207">
                  <c:v>72.03</c:v>
                </c:pt>
                <c:pt idx="3208">
                  <c:v>66.52</c:v>
                </c:pt>
                <c:pt idx="3209">
                  <c:v>71.48</c:v>
                </c:pt>
                <c:pt idx="3210">
                  <c:v>60.23</c:v>
                </c:pt>
                <c:pt idx="3211">
                  <c:v>50.81</c:v>
                </c:pt>
                <c:pt idx="3212">
                  <c:v>59.44</c:v>
                </c:pt>
                <c:pt idx="3213">
                  <c:v>59.4</c:v>
                </c:pt>
                <c:pt idx="3214">
                  <c:v>68.510000000000005</c:v>
                </c:pt>
                <c:pt idx="3215">
                  <c:v>61.06</c:v>
                </c:pt>
                <c:pt idx="3216">
                  <c:v>70.2</c:v>
                </c:pt>
                <c:pt idx="3217">
                  <c:v>60.56</c:v>
                </c:pt>
                <c:pt idx="3218">
                  <c:v>58.71</c:v>
                </c:pt>
                <c:pt idx="3219">
                  <c:v>60.61</c:v>
                </c:pt>
                <c:pt idx="3220">
                  <c:v>61.6</c:v>
                </c:pt>
                <c:pt idx="3221">
                  <c:v>62.09</c:v>
                </c:pt>
                <c:pt idx="3222">
                  <c:v>63.54</c:v>
                </c:pt>
                <c:pt idx="3223">
                  <c:v>73.489999999999995</c:v>
                </c:pt>
                <c:pt idx="3224">
                  <c:v>64.56</c:v>
                </c:pt>
                <c:pt idx="3225">
                  <c:v>52.29</c:v>
                </c:pt>
                <c:pt idx="3226">
                  <c:v>58.37</c:v>
                </c:pt>
                <c:pt idx="3227">
                  <c:v>62.02</c:v>
                </c:pt>
                <c:pt idx="3228">
                  <c:v>65.040000000000006</c:v>
                </c:pt>
                <c:pt idx="3229">
                  <c:v>73.31</c:v>
                </c:pt>
                <c:pt idx="3230">
                  <c:v>75.819999999999993</c:v>
                </c:pt>
                <c:pt idx="3231">
                  <c:v>74.2</c:v>
                </c:pt>
                <c:pt idx="3232">
                  <c:v>73.81</c:v>
                </c:pt>
                <c:pt idx="3233">
                  <c:v>74</c:v>
                </c:pt>
                <c:pt idx="3234">
                  <c:v>67.790000000000006</c:v>
                </c:pt>
                <c:pt idx="3235">
                  <c:v>65.31</c:v>
                </c:pt>
                <c:pt idx="3236">
                  <c:v>62.96</c:v>
                </c:pt>
                <c:pt idx="3237">
                  <c:v>73.77</c:v>
                </c:pt>
                <c:pt idx="3238">
                  <c:v>69.22</c:v>
                </c:pt>
                <c:pt idx="3239">
                  <c:v>57.73</c:v>
                </c:pt>
                <c:pt idx="3240">
                  <c:v>75.959999999999994</c:v>
                </c:pt>
                <c:pt idx="3241">
                  <c:v>65.209999999999994</c:v>
                </c:pt>
                <c:pt idx="3242">
                  <c:v>66.58</c:v>
                </c:pt>
                <c:pt idx="3243">
                  <c:v>61.62</c:v>
                </c:pt>
                <c:pt idx="3244">
                  <c:v>60.06</c:v>
                </c:pt>
                <c:pt idx="3245">
                  <c:v>54.26</c:v>
                </c:pt>
                <c:pt idx="3246">
                  <c:v>59.93</c:v>
                </c:pt>
                <c:pt idx="3247">
                  <c:v>56.37</c:v>
                </c:pt>
                <c:pt idx="3248">
                  <c:v>54.68</c:v>
                </c:pt>
                <c:pt idx="3249">
                  <c:v>57.27</c:v>
                </c:pt>
                <c:pt idx="3250">
                  <c:v>63.93</c:v>
                </c:pt>
                <c:pt idx="3251">
                  <c:v>60.97</c:v>
                </c:pt>
                <c:pt idx="3252">
                  <c:v>59.4</c:v>
                </c:pt>
                <c:pt idx="3253">
                  <c:v>57.52</c:v>
                </c:pt>
                <c:pt idx="3254">
                  <c:v>69.41</c:v>
                </c:pt>
                <c:pt idx="3255">
                  <c:v>66.22</c:v>
                </c:pt>
                <c:pt idx="3256">
                  <c:v>74.989999999999995</c:v>
                </c:pt>
                <c:pt idx="3257">
                  <c:v>67.53</c:v>
                </c:pt>
                <c:pt idx="3258">
                  <c:v>51.84</c:v>
                </c:pt>
                <c:pt idx="3259">
                  <c:v>56.94</c:v>
                </c:pt>
                <c:pt idx="3260">
                  <c:v>73.63</c:v>
                </c:pt>
                <c:pt idx="3261">
                  <c:v>73.260000000000005</c:v>
                </c:pt>
                <c:pt idx="3262">
                  <c:v>64.33</c:v>
                </c:pt>
                <c:pt idx="3263">
                  <c:v>66.37</c:v>
                </c:pt>
                <c:pt idx="3264">
                  <c:v>67.23</c:v>
                </c:pt>
                <c:pt idx="3265">
                  <c:v>61.91</c:v>
                </c:pt>
                <c:pt idx="3266">
                  <c:v>64.290000000000006</c:v>
                </c:pt>
                <c:pt idx="3267">
                  <c:v>65.09</c:v>
                </c:pt>
                <c:pt idx="3268">
                  <c:v>73.14</c:v>
                </c:pt>
                <c:pt idx="3269">
                  <c:v>50.5</c:v>
                </c:pt>
                <c:pt idx="3270">
                  <c:v>57.3</c:v>
                </c:pt>
                <c:pt idx="3271">
                  <c:v>75.64</c:v>
                </c:pt>
                <c:pt idx="3272">
                  <c:v>58.88</c:v>
                </c:pt>
                <c:pt idx="3273">
                  <c:v>57</c:v>
                </c:pt>
                <c:pt idx="3274">
                  <c:v>61.33</c:v>
                </c:pt>
                <c:pt idx="3275">
                  <c:v>70.760000000000005</c:v>
                </c:pt>
                <c:pt idx="3276">
                  <c:v>70.64</c:v>
                </c:pt>
                <c:pt idx="3277">
                  <c:v>65.48</c:v>
                </c:pt>
                <c:pt idx="3278">
                  <c:v>65.430000000000007</c:v>
                </c:pt>
                <c:pt idx="3279">
                  <c:v>64.86</c:v>
                </c:pt>
                <c:pt idx="3280">
                  <c:v>76.290000000000006</c:v>
                </c:pt>
                <c:pt idx="3281">
                  <c:v>57.56</c:v>
                </c:pt>
                <c:pt idx="3282">
                  <c:v>52.2</c:v>
                </c:pt>
                <c:pt idx="3283">
                  <c:v>54.81</c:v>
                </c:pt>
                <c:pt idx="3284">
                  <c:v>74.66</c:v>
                </c:pt>
                <c:pt idx="3285">
                  <c:v>72.010000000000005</c:v>
                </c:pt>
                <c:pt idx="3286">
                  <c:v>68.48</c:v>
                </c:pt>
                <c:pt idx="3287">
                  <c:v>67.06</c:v>
                </c:pt>
                <c:pt idx="3288">
                  <c:v>59.38</c:v>
                </c:pt>
                <c:pt idx="3289">
                  <c:v>62.56</c:v>
                </c:pt>
                <c:pt idx="3290">
                  <c:v>59.67</c:v>
                </c:pt>
                <c:pt idx="3291">
                  <c:v>76.3</c:v>
                </c:pt>
                <c:pt idx="3292">
                  <c:v>56.14</c:v>
                </c:pt>
                <c:pt idx="3293">
                  <c:v>52.82</c:v>
                </c:pt>
                <c:pt idx="3294">
                  <c:v>56.21</c:v>
                </c:pt>
                <c:pt idx="3295">
                  <c:v>75.72</c:v>
                </c:pt>
                <c:pt idx="3296">
                  <c:v>54.6</c:v>
                </c:pt>
                <c:pt idx="3297">
                  <c:v>75.11</c:v>
                </c:pt>
                <c:pt idx="3298">
                  <c:v>56.98</c:v>
                </c:pt>
                <c:pt idx="3299">
                  <c:v>51.32</c:v>
                </c:pt>
                <c:pt idx="3300">
                  <c:v>55.34</c:v>
                </c:pt>
                <c:pt idx="3301">
                  <c:v>61.44</c:v>
                </c:pt>
                <c:pt idx="3302">
                  <c:v>63.03</c:v>
                </c:pt>
                <c:pt idx="3303">
                  <c:v>62.26</c:v>
                </c:pt>
                <c:pt idx="3304">
                  <c:v>67.47</c:v>
                </c:pt>
                <c:pt idx="3305">
                  <c:v>53.94</c:v>
                </c:pt>
                <c:pt idx="3306">
                  <c:v>73.83</c:v>
                </c:pt>
                <c:pt idx="3307">
                  <c:v>73.290000000000006</c:v>
                </c:pt>
                <c:pt idx="3308">
                  <c:v>71.430000000000007</c:v>
                </c:pt>
                <c:pt idx="3309">
                  <c:v>59.81</c:v>
                </c:pt>
                <c:pt idx="3310">
                  <c:v>70.61</c:v>
                </c:pt>
                <c:pt idx="3311">
                  <c:v>54.93</c:v>
                </c:pt>
                <c:pt idx="3312">
                  <c:v>66.73</c:v>
                </c:pt>
                <c:pt idx="3313">
                  <c:v>64.48</c:v>
                </c:pt>
                <c:pt idx="3314">
                  <c:v>56.89</c:v>
                </c:pt>
                <c:pt idx="3315">
                  <c:v>61.23</c:v>
                </c:pt>
                <c:pt idx="3316">
                  <c:v>51.57</c:v>
                </c:pt>
                <c:pt idx="3317">
                  <c:v>65.739999999999995</c:v>
                </c:pt>
                <c:pt idx="3318">
                  <c:v>71.78</c:v>
                </c:pt>
                <c:pt idx="3319">
                  <c:v>74.72</c:v>
                </c:pt>
                <c:pt idx="3320">
                  <c:v>63.57</c:v>
                </c:pt>
                <c:pt idx="3321">
                  <c:v>69.540000000000006</c:v>
                </c:pt>
                <c:pt idx="3322">
                  <c:v>50.63</c:v>
                </c:pt>
                <c:pt idx="3323">
                  <c:v>66.14</c:v>
                </c:pt>
                <c:pt idx="3324">
                  <c:v>73.28</c:v>
                </c:pt>
                <c:pt idx="3325">
                  <c:v>76</c:v>
                </c:pt>
                <c:pt idx="3326">
                  <c:v>53.18</c:v>
                </c:pt>
                <c:pt idx="3327">
                  <c:v>75.77</c:v>
                </c:pt>
                <c:pt idx="3328">
                  <c:v>71.38</c:v>
                </c:pt>
                <c:pt idx="3329">
                  <c:v>61.8</c:v>
                </c:pt>
                <c:pt idx="3330">
                  <c:v>68.290000000000006</c:v>
                </c:pt>
                <c:pt idx="3331">
                  <c:v>59.52</c:v>
                </c:pt>
                <c:pt idx="3332">
                  <c:v>65.86</c:v>
                </c:pt>
                <c:pt idx="3333">
                  <c:v>57.9</c:v>
                </c:pt>
                <c:pt idx="3334">
                  <c:v>64.680000000000007</c:v>
                </c:pt>
                <c:pt idx="3335">
                  <c:v>67.12</c:v>
                </c:pt>
                <c:pt idx="3336">
                  <c:v>66.47</c:v>
                </c:pt>
                <c:pt idx="3337">
                  <c:v>75.13</c:v>
                </c:pt>
                <c:pt idx="3338">
                  <c:v>65.959999999999994</c:v>
                </c:pt>
                <c:pt idx="3339">
                  <c:v>55.82</c:v>
                </c:pt>
                <c:pt idx="3340">
                  <c:v>64.319999999999993</c:v>
                </c:pt>
                <c:pt idx="3341">
                  <c:v>50.44</c:v>
                </c:pt>
                <c:pt idx="3342">
                  <c:v>76.41</c:v>
                </c:pt>
                <c:pt idx="3343">
                  <c:v>63.01</c:v>
                </c:pt>
                <c:pt idx="3344">
                  <c:v>74.88</c:v>
                </c:pt>
                <c:pt idx="3345">
                  <c:v>75.13</c:v>
                </c:pt>
                <c:pt idx="3346">
                  <c:v>76.260000000000005</c:v>
                </c:pt>
                <c:pt idx="3347">
                  <c:v>65.39</c:v>
                </c:pt>
                <c:pt idx="3348">
                  <c:v>55.72</c:v>
                </c:pt>
                <c:pt idx="3349">
                  <c:v>69.72</c:v>
                </c:pt>
                <c:pt idx="3350">
                  <c:v>63.47</c:v>
                </c:pt>
                <c:pt idx="3351">
                  <c:v>76.17</c:v>
                </c:pt>
                <c:pt idx="3352">
                  <c:v>66.680000000000007</c:v>
                </c:pt>
                <c:pt idx="3353">
                  <c:v>58.59</c:v>
                </c:pt>
                <c:pt idx="3354">
                  <c:v>54.39</c:v>
                </c:pt>
                <c:pt idx="3355">
                  <c:v>74.41</c:v>
                </c:pt>
                <c:pt idx="3356">
                  <c:v>62.3</c:v>
                </c:pt>
                <c:pt idx="3357">
                  <c:v>59.5</c:v>
                </c:pt>
                <c:pt idx="3358">
                  <c:v>62.49</c:v>
                </c:pt>
                <c:pt idx="3359">
                  <c:v>53.11</c:v>
                </c:pt>
                <c:pt idx="3360">
                  <c:v>68.81</c:v>
                </c:pt>
                <c:pt idx="3361">
                  <c:v>57.3</c:v>
                </c:pt>
                <c:pt idx="3362">
                  <c:v>72.209999999999994</c:v>
                </c:pt>
                <c:pt idx="3363">
                  <c:v>59.21</c:v>
                </c:pt>
                <c:pt idx="3364">
                  <c:v>53.86</c:v>
                </c:pt>
                <c:pt idx="3365">
                  <c:v>53.69</c:v>
                </c:pt>
                <c:pt idx="3366">
                  <c:v>74.42</c:v>
                </c:pt>
                <c:pt idx="3367">
                  <c:v>61.47</c:v>
                </c:pt>
                <c:pt idx="3368">
                  <c:v>51.61</c:v>
                </c:pt>
                <c:pt idx="3369">
                  <c:v>56.28</c:v>
                </c:pt>
                <c:pt idx="3370">
                  <c:v>75.41</c:v>
                </c:pt>
                <c:pt idx="3371">
                  <c:v>69.290000000000006</c:v>
                </c:pt>
                <c:pt idx="3372">
                  <c:v>60.81</c:v>
                </c:pt>
                <c:pt idx="3373">
                  <c:v>67.03</c:v>
                </c:pt>
                <c:pt idx="3374">
                  <c:v>60.93</c:v>
                </c:pt>
                <c:pt idx="3375">
                  <c:v>58.78</c:v>
                </c:pt>
                <c:pt idx="3376">
                  <c:v>72.8</c:v>
                </c:pt>
                <c:pt idx="3377">
                  <c:v>62.81</c:v>
                </c:pt>
                <c:pt idx="3378">
                  <c:v>62.88</c:v>
                </c:pt>
                <c:pt idx="3379">
                  <c:v>73.010000000000005</c:v>
                </c:pt>
                <c:pt idx="3380">
                  <c:v>75.16</c:v>
                </c:pt>
                <c:pt idx="3381">
                  <c:v>64.69</c:v>
                </c:pt>
                <c:pt idx="3382">
                  <c:v>72.31</c:v>
                </c:pt>
                <c:pt idx="3383">
                  <c:v>65.87</c:v>
                </c:pt>
                <c:pt idx="3384">
                  <c:v>57.06</c:v>
                </c:pt>
                <c:pt idx="3385">
                  <c:v>54.81</c:v>
                </c:pt>
                <c:pt idx="3386">
                  <c:v>69.180000000000007</c:v>
                </c:pt>
                <c:pt idx="3387">
                  <c:v>65.680000000000007</c:v>
                </c:pt>
                <c:pt idx="3388">
                  <c:v>63.7</c:v>
                </c:pt>
                <c:pt idx="3389">
                  <c:v>70.88</c:v>
                </c:pt>
                <c:pt idx="3390">
                  <c:v>60.46</c:v>
                </c:pt>
                <c:pt idx="3391">
                  <c:v>62.17</c:v>
                </c:pt>
                <c:pt idx="3392">
                  <c:v>62.92</c:v>
                </c:pt>
                <c:pt idx="3393">
                  <c:v>57.08</c:v>
                </c:pt>
                <c:pt idx="3394">
                  <c:v>62.33</c:v>
                </c:pt>
                <c:pt idx="3395">
                  <c:v>76.22</c:v>
                </c:pt>
                <c:pt idx="3396">
                  <c:v>52.57</c:v>
                </c:pt>
                <c:pt idx="3397">
                  <c:v>75.94</c:v>
                </c:pt>
                <c:pt idx="3398">
                  <c:v>61.46</c:v>
                </c:pt>
                <c:pt idx="3399">
                  <c:v>71.3</c:v>
                </c:pt>
                <c:pt idx="3400">
                  <c:v>52.69</c:v>
                </c:pt>
                <c:pt idx="3401">
                  <c:v>71.19</c:v>
                </c:pt>
                <c:pt idx="3402">
                  <c:v>55.58</c:v>
                </c:pt>
                <c:pt idx="3403">
                  <c:v>61.33</c:v>
                </c:pt>
                <c:pt idx="3404">
                  <c:v>64.91</c:v>
                </c:pt>
                <c:pt idx="3405">
                  <c:v>66.7</c:v>
                </c:pt>
                <c:pt idx="3406">
                  <c:v>57.32</c:v>
                </c:pt>
                <c:pt idx="3407">
                  <c:v>52.6</c:v>
                </c:pt>
                <c:pt idx="3408">
                  <c:v>74.72</c:v>
                </c:pt>
                <c:pt idx="3409">
                  <c:v>60.41</c:v>
                </c:pt>
                <c:pt idx="3410">
                  <c:v>60.9</c:v>
                </c:pt>
                <c:pt idx="3411">
                  <c:v>59.88</c:v>
                </c:pt>
                <c:pt idx="3412">
                  <c:v>74.209999999999994</c:v>
                </c:pt>
                <c:pt idx="3413">
                  <c:v>60.78</c:v>
                </c:pt>
                <c:pt idx="3414">
                  <c:v>75.64</c:v>
                </c:pt>
                <c:pt idx="3415">
                  <c:v>66.03</c:v>
                </c:pt>
                <c:pt idx="3416">
                  <c:v>52.34</c:v>
                </c:pt>
                <c:pt idx="3417">
                  <c:v>51.62</c:v>
                </c:pt>
                <c:pt idx="3418">
                  <c:v>71.099999999999994</c:v>
                </c:pt>
                <c:pt idx="3419">
                  <c:v>73.94</c:v>
                </c:pt>
                <c:pt idx="3420">
                  <c:v>68.87</c:v>
                </c:pt>
                <c:pt idx="3421">
                  <c:v>56.57</c:v>
                </c:pt>
                <c:pt idx="3422">
                  <c:v>64.06</c:v>
                </c:pt>
                <c:pt idx="3423">
                  <c:v>70.3</c:v>
                </c:pt>
                <c:pt idx="3424">
                  <c:v>70.92</c:v>
                </c:pt>
                <c:pt idx="3425">
                  <c:v>69.27</c:v>
                </c:pt>
                <c:pt idx="3426">
                  <c:v>64.22</c:v>
                </c:pt>
                <c:pt idx="3427">
                  <c:v>60.67</c:v>
                </c:pt>
                <c:pt idx="3428">
                  <c:v>75.209999999999994</c:v>
                </c:pt>
                <c:pt idx="3429">
                  <c:v>75.87</c:v>
                </c:pt>
                <c:pt idx="3430">
                  <c:v>61.18</c:v>
                </c:pt>
                <c:pt idx="3431">
                  <c:v>52.4</c:v>
                </c:pt>
                <c:pt idx="3432">
                  <c:v>56.6</c:v>
                </c:pt>
                <c:pt idx="3433">
                  <c:v>69.819999999999993</c:v>
                </c:pt>
                <c:pt idx="3434">
                  <c:v>75.7</c:v>
                </c:pt>
                <c:pt idx="3435">
                  <c:v>64.209999999999994</c:v>
                </c:pt>
                <c:pt idx="3436">
                  <c:v>71.52</c:v>
                </c:pt>
                <c:pt idx="3437">
                  <c:v>55.16</c:v>
                </c:pt>
                <c:pt idx="3438">
                  <c:v>62.01</c:v>
                </c:pt>
                <c:pt idx="3439">
                  <c:v>57.11</c:v>
                </c:pt>
                <c:pt idx="3440">
                  <c:v>59.72</c:v>
                </c:pt>
                <c:pt idx="3441">
                  <c:v>57.56</c:v>
                </c:pt>
                <c:pt idx="3442">
                  <c:v>53.92</c:v>
                </c:pt>
                <c:pt idx="3443">
                  <c:v>64.63</c:v>
                </c:pt>
                <c:pt idx="3444">
                  <c:v>61.13</c:v>
                </c:pt>
                <c:pt idx="3445">
                  <c:v>61.89</c:v>
                </c:pt>
                <c:pt idx="3446">
                  <c:v>61.36</c:v>
                </c:pt>
                <c:pt idx="3447">
                  <c:v>71.89</c:v>
                </c:pt>
                <c:pt idx="3448">
                  <c:v>75.66</c:v>
                </c:pt>
                <c:pt idx="3449">
                  <c:v>58.71</c:v>
                </c:pt>
                <c:pt idx="3450">
                  <c:v>62.54</c:v>
                </c:pt>
                <c:pt idx="3451">
                  <c:v>54.54</c:v>
                </c:pt>
                <c:pt idx="3452">
                  <c:v>74.09</c:v>
                </c:pt>
                <c:pt idx="3453">
                  <c:v>58.87</c:v>
                </c:pt>
                <c:pt idx="3454">
                  <c:v>58.71</c:v>
                </c:pt>
                <c:pt idx="3455">
                  <c:v>58.97</c:v>
                </c:pt>
                <c:pt idx="3456">
                  <c:v>56.48</c:v>
                </c:pt>
                <c:pt idx="3457">
                  <c:v>60.41</c:v>
                </c:pt>
                <c:pt idx="3458">
                  <c:v>57.9</c:v>
                </c:pt>
                <c:pt idx="3459">
                  <c:v>69.790000000000006</c:v>
                </c:pt>
                <c:pt idx="3460">
                  <c:v>75.86</c:v>
                </c:pt>
                <c:pt idx="3461">
                  <c:v>53.21</c:v>
                </c:pt>
                <c:pt idx="3462">
                  <c:v>62.86</c:v>
                </c:pt>
                <c:pt idx="3463">
                  <c:v>56.57</c:v>
                </c:pt>
                <c:pt idx="3464">
                  <c:v>75.12</c:v>
                </c:pt>
                <c:pt idx="3465">
                  <c:v>62.8</c:v>
                </c:pt>
                <c:pt idx="3466">
                  <c:v>61.1</c:v>
                </c:pt>
                <c:pt idx="3467">
                  <c:v>70.02</c:v>
                </c:pt>
                <c:pt idx="3468">
                  <c:v>53.03</c:v>
                </c:pt>
                <c:pt idx="3469">
                  <c:v>67.66</c:v>
                </c:pt>
                <c:pt idx="3470">
                  <c:v>63.46</c:v>
                </c:pt>
                <c:pt idx="3471">
                  <c:v>73.77</c:v>
                </c:pt>
                <c:pt idx="3472">
                  <c:v>73.23</c:v>
                </c:pt>
                <c:pt idx="3473">
                  <c:v>58.49</c:v>
                </c:pt>
                <c:pt idx="3474">
                  <c:v>72.680000000000007</c:v>
                </c:pt>
                <c:pt idx="3475">
                  <c:v>66.260000000000005</c:v>
                </c:pt>
                <c:pt idx="3476">
                  <c:v>72.709999999999994</c:v>
                </c:pt>
                <c:pt idx="3477">
                  <c:v>74.7</c:v>
                </c:pt>
                <c:pt idx="3478">
                  <c:v>62.21</c:v>
                </c:pt>
                <c:pt idx="3479">
                  <c:v>69.459999999999994</c:v>
                </c:pt>
                <c:pt idx="3480">
                  <c:v>53.66</c:v>
                </c:pt>
                <c:pt idx="3481">
                  <c:v>68.489999999999995</c:v>
                </c:pt>
                <c:pt idx="3482">
                  <c:v>66.099999999999994</c:v>
                </c:pt>
                <c:pt idx="3483">
                  <c:v>74.040000000000006</c:v>
                </c:pt>
                <c:pt idx="3484">
                  <c:v>56.74</c:v>
                </c:pt>
                <c:pt idx="3485">
                  <c:v>70.239999999999995</c:v>
                </c:pt>
                <c:pt idx="3486">
                  <c:v>60.28</c:v>
                </c:pt>
                <c:pt idx="3487">
                  <c:v>62.51</c:v>
                </c:pt>
                <c:pt idx="3488">
                  <c:v>56.01</c:v>
                </c:pt>
                <c:pt idx="3489">
                  <c:v>68.66</c:v>
                </c:pt>
                <c:pt idx="3490">
                  <c:v>73.89</c:v>
                </c:pt>
                <c:pt idx="3491">
                  <c:v>74.31</c:v>
                </c:pt>
                <c:pt idx="3492">
                  <c:v>71.16</c:v>
                </c:pt>
                <c:pt idx="3493">
                  <c:v>65.599999999999994</c:v>
                </c:pt>
                <c:pt idx="3494">
                  <c:v>75.28</c:v>
                </c:pt>
                <c:pt idx="3495">
                  <c:v>67.78</c:v>
                </c:pt>
                <c:pt idx="3496">
                  <c:v>60.88</c:v>
                </c:pt>
                <c:pt idx="3497">
                  <c:v>75.28</c:v>
                </c:pt>
                <c:pt idx="3498">
                  <c:v>69.97</c:v>
                </c:pt>
                <c:pt idx="3499">
                  <c:v>63.06</c:v>
                </c:pt>
                <c:pt idx="3500">
                  <c:v>51.1</c:v>
                </c:pt>
                <c:pt idx="3501">
                  <c:v>56.27</c:v>
                </c:pt>
                <c:pt idx="3502">
                  <c:v>59.06</c:v>
                </c:pt>
                <c:pt idx="3503">
                  <c:v>76.959999999999994</c:v>
                </c:pt>
                <c:pt idx="3504">
                  <c:v>59.52</c:v>
                </c:pt>
                <c:pt idx="3505">
                  <c:v>74.77</c:v>
                </c:pt>
                <c:pt idx="3506">
                  <c:v>62.2</c:v>
                </c:pt>
                <c:pt idx="3507">
                  <c:v>80.010000000000005</c:v>
                </c:pt>
                <c:pt idx="3508">
                  <c:v>58.71</c:v>
                </c:pt>
                <c:pt idx="3509">
                  <c:v>76.959999999999994</c:v>
                </c:pt>
                <c:pt idx="3510">
                  <c:v>77.900000000000006</c:v>
                </c:pt>
                <c:pt idx="3511">
                  <c:v>73.599999999999994</c:v>
                </c:pt>
                <c:pt idx="3512">
                  <c:v>72.63</c:v>
                </c:pt>
                <c:pt idx="3513">
                  <c:v>61.84</c:v>
                </c:pt>
                <c:pt idx="3514">
                  <c:v>58.06</c:v>
                </c:pt>
                <c:pt idx="3515">
                  <c:v>63.21</c:v>
                </c:pt>
                <c:pt idx="3516">
                  <c:v>54.8</c:v>
                </c:pt>
                <c:pt idx="3517">
                  <c:v>70.78</c:v>
                </c:pt>
                <c:pt idx="3518">
                  <c:v>64.73</c:v>
                </c:pt>
                <c:pt idx="3519">
                  <c:v>64.66</c:v>
                </c:pt>
                <c:pt idx="3520">
                  <c:v>78.37</c:v>
                </c:pt>
                <c:pt idx="3521">
                  <c:v>59.34</c:v>
                </c:pt>
                <c:pt idx="3522">
                  <c:v>78.290000000000006</c:v>
                </c:pt>
                <c:pt idx="3523">
                  <c:v>62.12</c:v>
                </c:pt>
                <c:pt idx="3524">
                  <c:v>54.52</c:v>
                </c:pt>
                <c:pt idx="3525">
                  <c:v>69.900000000000006</c:v>
                </c:pt>
                <c:pt idx="3526">
                  <c:v>76.12</c:v>
                </c:pt>
                <c:pt idx="3527">
                  <c:v>75.02</c:v>
                </c:pt>
                <c:pt idx="3528">
                  <c:v>56.29</c:v>
                </c:pt>
                <c:pt idx="3529">
                  <c:v>79.91</c:v>
                </c:pt>
                <c:pt idx="3530">
                  <c:v>54.9</c:v>
                </c:pt>
                <c:pt idx="3531">
                  <c:v>69.67</c:v>
                </c:pt>
                <c:pt idx="3532">
                  <c:v>58.16</c:v>
                </c:pt>
                <c:pt idx="3533">
                  <c:v>59.51</c:v>
                </c:pt>
                <c:pt idx="3534">
                  <c:v>56.98</c:v>
                </c:pt>
                <c:pt idx="3535">
                  <c:v>64.430000000000007</c:v>
                </c:pt>
                <c:pt idx="3536">
                  <c:v>77.2</c:v>
                </c:pt>
                <c:pt idx="3537">
                  <c:v>69.680000000000007</c:v>
                </c:pt>
                <c:pt idx="3538">
                  <c:v>68.8</c:v>
                </c:pt>
                <c:pt idx="3539">
                  <c:v>59.93</c:v>
                </c:pt>
                <c:pt idx="3540">
                  <c:v>67.47</c:v>
                </c:pt>
                <c:pt idx="3541">
                  <c:v>67.48</c:v>
                </c:pt>
                <c:pt idx="3542">
                  <c:v>80.599999999999994</c:v>
                </c:pt>
                <c:pt idx="3543">
                  <c:v>79.3</c:v>
                </c:pt>
                <c:pt idx="3544">
                  <c:v>71.52</c:v>
                </c:pt>
                <c:pt idx="3545">
                  <c:v>71.11</c:v>
                </c:pt>
                <c:pt idx="3546">
                  <c:v>60.73</c:v>
                </c:pt>
                <c:pt idx="3547">
                  <c:v>55.78</c:v>
                </c:pt>
                <c:pt idx="3548">
                  <c:v>75.7</c:v>
                </c:pt>
                <c:pt idx="3549">
                  <c:v>75.33</c:v>
                </c:pt>
                <c:pt idx="3550">
                  <c:v>69.42</c:v>
                </c:pt>
                <c:pt idx="3551">
                  <c:v>58</c:v>
                </c:pt>
                <c:pt idx="3552">
                  <c:v>66.63</c:v>
                </c:pt>
                <c:pt idx="3553">
                  <c:v>79.400000000000006</c:v>
                </c:pt>
                <c:pt idx="3554">
                  <c:v>72</c:v>
                </c:pt>
                <c:pt idx="3555">
                  <c:v>73.83</c:v>
                </c:pt>
                <c:pt idx="3556">
                  <c:v>56.21</c:v>
                </c:pt>
                <c:pt idx="3557">
                  <c:v>79.52</c:v>
                </c:pt>
                <c:pt idx="3558">
                  <c:v>71.31</c:v>
                </c:pt>
                <c:pt idx="3559">
                  <c:v>80.13</c:v>
                </c:pt>
                <c:pt idx="3560">
                  <c:v>69.48</c:v>
                </c:pt>
                <c:pt idx="3561">
                  <c:v>72.11</c:v>
                </c:pt>
                <c:pt idx="3562">
                  <c:v>59.11</c:v>
                </c:pt>
                <c:pt idx="3563">
                  <c:v>56.73</c:v>
                </c:pt>
                <c:pt idx="3564">
                  <c:v>73.63</c:v>
                </c:pt>
                <c:pt idx="3565">
                  <c:v>62.44</c:v>
                </c:pt>
                <c:pt idx="3566">
                  <c:v>57.8</c:v>
                </c:pt>
                <c:pt idx="3567">
                  <c:v>70.37</c:v>
                </c:pt>
                <c:pt idx="3568">
                  <c:v>70.44</c:v>
                </c:pt>
                <c:pt idx="3569">
                  <c:v>57.39</c:v>
                </c:pt>
                <c:pt idx="3570">
                  <c:v>76.67</c:v>
                </c:pt>
                <c:pt idx="3571">
                  <c:v>79.11</c:v>
                </c:pt>
                <c:pt idx="3572">
                  <c:v>80.569999999999993</c:v>
                </c:pt>
                <c:pt idx="3573">
                  <c:v>67.16</c:v>
                </c:pt>
                <c:pt idx="3574">
                  <c:v>77.13</c:v>
                </c:pt>
                <c:pt idx="3575">
                  <c:v>75.37</c:v>
                </c:pt>
                <c:pt idx="3576">
                  <c:v>67.91</c:v>
                </c:pt>
                <c:pt idx="3577">
                  <c:v>59.7</c:v>
                </c:pt>
                <c:pt idx="3578">
                  <c:v>62.1</c:v>
                </c:pt>
                <c:pt idx="3579">
                  <c:v>64.739999999999995</c:v>
                </c:pt>
                <c:pt idx="3580">
                  <c:v>61.63</c:v>
                </c:pt>
                <c:pt idx="3581">
                  <c:v>76.13</c:v>
                </c:pt>
                <c:pt idx="3582">
                  <c:v>63.21</c:v>
                </c:pt>
                <c:pt idx="3583">
                  <c:v>54.97</c:v>
                </c:pt>
                <c:pt idx="3584">
                  <c:v>63.56</c:v>
                </c:pt>
                <c:pt idx="3585">
                  <c:v>67.430000000000007</c:v>
                </c:pt>
                <c:pt idx="3586">
                  <c:v>64.040000000000006</c:v>
                </c:pt>
                <c:pt idx="3587">
                  <c:v>65.400000000000006</c:v>
                </c:pt>
                <c:pt idx="3588">
                  <c:v>65.17</c:v>
                </c:pt>
                <c:pt idx="3589">
                  <c:v>56.38</c:v>
                </c:pt>
                <c:pt idx="3590">
                  <c:v>75.540000000000006</c:v>
                </c:pt>
                <c:pt idx="3591">
                  <c:v>77.87</c:v>
                </c:pt>
                <c:pt idx="3592">
                  <c:v>76.69</c:v>
                </c:pt>
                <c:pt idx="3593">
                  <c:v>59.52</c:v>
                </c:pt>
                <c:pt idx="3594">
                  <c:v>75.78</c:v>
                </c:pt>
                <c:pt idx="3595">
                  <c:v>69.819999999999993</c:v>
                </c:pt>
                <c:pt idx="3596">
                  <c:v>67.78</c:v>
                </c:pt>
                <c:pt idx="3597">
                  <c:v>73.88</c:v>
                </c:pt>
                <c:pt idx="3598">
                  <c:v>56.78</c:v>
                </c:pt>
                <c:pt idx="3599">
                  <c:v>60.84</c:v>
                </c:pt>
                <c:pt idx="3600">
                  <c:v>74.540000000000006</c:v>
                </c:pt>
                <c:pt idx="3601">
                  <c:v>75.2</c:v>
                </c:pt>
                <c:pt idx="3602">
                  <c:v>67.33</c:v>
                </c:pt>
                <c:pt idx="3603">
                  <c:v>66.27</c:v>
                </c:pt>
                <c:pt idx="3604">
                  <c:v>69.52</c:v>
                </c:pt>
                <c:pt idx="3605">
                  <c:v>80.010000000000005</c:v>
                </c:pt>
                <c:pt idx="3606">
                  <c:v>69.28</c:v>
                </c:pt>
                <c:pt idx="3607">
                  <c:v>56.33</c:v>
                </c:pt>
                <c:pt idx="3608">
                  <c:v>62.64</c:v>
                </c:pt>
                <c:pt idx="3609">
                  <c:v>74.989999999999995</c:v>
                </c:pt>
                <c:pt idx="3610">
                  <c:v>73.53</c:v>
                </c:pt>
                <c:pt idx="3611">
                  <c:v>76.489999999999995</c:v>
                </c:pt>
                <c:pt idx="3612">
                  <c:v>61.72</c:v>
                </c:pt>
                <c:pt idx="3613">
                  <c:v>66.28</c:v>
                </c:pt>
                <c:pt idx="3614">
                  <c:v>77.790000000000006</c:v>
                </c:pt>
                <c:pt idx="3615">
                  <c:v>69.84</c:v>
                </c:pt>
                <c:pt idx="3616">
                  <c:v>79.88</c:v>
                </c:pt>
                <c:pt idx="3617">
                  <c:v>65.959999999999994</c:v>
                </c:pt>
                <c:pt idx="3618">
                  <c:v>56.2</c:v>
                </c:pt>
                <c:pt idx="3619">
                  <c:v>71.19</c:v>
                </c:pt>
                <c:pt idx="3620">
                  <c:v>70.97</c:v>
                </c:pt>
                <c:pt idx="3621">
                  <c:v>61.97</c:v>
                </c:pt>
                <c:pt idx="3622">
                  <c:v>68.59</c:v>
                </c:pt>
                <c:pt idx="3623">
                  <c:v>57.59</c:v>
                </c:pt>
                <c:pt idx="3624">
                  <c:v>73.5</c:v>
                </c:pt>
                <c:pt idx="3625">
                  <c:v>80.33</c:v>
                </c:pt>
                <c:pt idx="3626">
                  <c:v>71.19</c:v>
                </c:pt>
                <c:pt idx="3627">
                  <c:v>66.23</c:v>
                </c:pt>
                <c:pt idx="3628">
                  <c:v>56.78</c:v>
                </c:pt>
                <c:pt idx="3629">
                  <c:v>59.63</c:v>
                </c:pt>
                <c:pt idx="3630">
                  <c:v>55.3</c:v>
                </c:pt>
                <c:pt idx="3631">
                  <c:v>74.5</c:v>
                </c:pt>
                <c:pt idx="3632">
                  <c:v>74.13</c:v>
                </c:pt>
                <c:pt idx="3633">
                  <c:v>64.66</c:v>
                </c:pt>
                <c:pt idx="3634">
                  <c:v>63.93</c:v>
                </c:pt>
                <c:pt idx="3635">
                  <c:v>64.319999999999993</c:v>
                </c:pt>
                <c:pt idx="3636">
                  <c:v>80.02</c:v>
                </c:pt>
                <c:pt idx="3637">
                  <c:v>58.79</c:v>
                </c:pt>
                <c:pt idx="3638">
                  <c:v>57.94</c:v>
                </c:pt>
                <c:pt idx="3639">
                  <c:v>64.11</c:v>
                </c:pt>
                <c:pt idx="3640">
                  <c:v>65.900000000000006</c:v>
                </c:pt>
                <c:pt idx="3641">
                  <c:v>56.98</c:v>
                </c:pt>
                <c:pt idx="3642">
                  <c:v>67.819999999999993</c:v>
                </c:pt>
                <c:pt idx="3643">
                  <c:v>68.12</c:v>
                </c:pt>
                <c:pt idx="3644">
                  <c:v>58.8</c:v>
                </c:pt>
                <c:pt idx="3645">
                  <c:v>73.209999999999994</c:v>
                </c:pt>
                <c:pt idx="3646">
                  <c:v>79.069999999999993</c:v>
                </c:pt>
                <c:pt idx="3647">
                  <c:v>80.02</c:v>
                </c:pt>
                <c:pt idx="3648">
                  <c:v>80.09</c:v>
                </c:pt>
                <c:pt idx="3649">
                  <c:v>65.739999999999995</c:v>
                </c:pt>
                <c:pt idx="3650">
                  <c:v>79.569999999999993</c:v>
                </c:pt>
                <c:pt idx="3651">
                  <c:v>78.2</c:v>
                </c:pt>
                <c:pt idx="3652">
                  <c:v>74.92</c:v>
                </c:pt>
                <c:pt idx="3653">
                  <c:v>61.99</c:v>
                </c:pt>
                <c:pt idx="3654">
                  <c:v>80.02</c:v>
                </c:pt>
                <c:pt idx="3655">
                  <c:v>66.569999999999993</c:v>
                </c:pt>
                <c:pt idx="3656">
                  <c:v>72.63</c:v>
                </c:pt>
                <c:pt idx="3657">
                  <c:v>62.12</c:v>
                </c:pt>
                <c:pt idx="3658">
                  <c:v>60.13</c:v>
                </c:pt>
                <c:pt idx="3659">
                  <c:v>60.13</c:v>
                </c:pt>
                <c:pt idx="3660">
                  <c:v>73.69</c:v>
                </c:pt>
                <c:pt idx="3661">
                  <c:v>78.67</c:v>
                </c:pt>
                <c:pt idx="3662">
                  <c:v>75.319999999999993</c:v>
                </c:pt>
                <c:pt idx="3663">
                  <c:v>65.84</c:v>
                </c:pt>
                <c:pt idx="3664">
                  <c:v>75.48</c:v>
                </c:pt>
                <c:pt idx="3665">
                  <c:v>64.819999999999993</c:v>
                </c:pt>
                <c:pt idx="3666">
                  <c:v>59.11</c:v>
                </c:pt>
                <c:pt idx="3667">
                  <c:v>62.32</c:v>
                </c:pt>
                <c:pt idx="3668">
                  <c:v>78.14</c:v>
                </c:pt>
                <c:pt idx="3669">
                  <c:v>56.24</c:v>
                </c:pt>
                <c:pt idx="3670">
                  <c:v>78.47</c:v>
                </c:pt>
                <c:pt idx="3671">
                  <c:v>76.510000000000005</c:v>
                </c:pt>
                <c:pt idx="3672">
                  <c:v>59.32</c:v>
                </c:pt>
                <c:pt idx="3673">
                  <c:v>73.959999999999994</c:v>
                </c:pt>
                <c:pt idx="3674">
                  <c:v>67.3</c:v>
                </c:pt>
                <c:pt idx="3675">
                  <c:v>62.47</c:v>
                </c:pt>
                <c:pt idx="3676">
                  <c:v>71.61</c:v>
                </c:pt>
                <c:pt idx="3677">
                  <c:v>54.73</c:v>
                </c:pt>
                <c:pt idx="3678">
                  <c:v>57.52</c:v>
                </c:pt>
                <c:pt idx="3679">
                  <c:v>57.98</c:v>
                </c:pt>
                <c:pt idx="3680">
                  <c:v>74.34</c:v>
                </c:pt>
                <c:pt idx="3681">
                  <c:v>73.709999999999994</c:v>
                </c:pt>
                <c:pt idx="3682">
                  <c:v>75.44</c:v>
                </c:pt>
                <c:pt idx="3683">
                  <c:v>61.52</c:v>
                </c:pt>
                <c:pt idx="3684">
                  <c:v>78.5</c:v>
                </c:pt>
                <c:pt idx="3685">
                  <c:v>72.599999999999994</c:v>
                </c:pt>
                <c:pt idx="3686">
                  <c:v>62.93</c:v>
                </c:pt>
                <c:pt idx="3687">
                  <c:v>64.209999999999994</c:v>
                </c:pt>
                <c:pt idx="3688">
                  <c:v>56.44</c:v>
                </c:pt>
                <c:pt idx="3689">
                  <c:v>79.41</c:v>
                </c:pt>
                <c:pt idx="3690">
                  <c:v>60.18</c:v>
                </c:pt>
                <c:pt idx="3691">
                  <c:v>56.2</c:v>
                </c:pt>
                <c:pt idx="3692">
                  <c:v>58.96</c:v>
                </c:pt>
                <c:pt idx="3693">
                  <c:v>61.83</c:v>
                </c:pt>
                <c:pt idx="3694">
                  <c:v>57.07</c:v>
                </c:pt>
                <c:pt idx="3695">
                  <c:v>68.27</c:v>
                </c:pt>
                <c:pt idx="3696">
                  <c:v>69.39</c:v>
                </c:pt>
                <c:pt idx="3697">
                  <c:v>77.62</c:v>
                </c:pt>
                <c:pt idx="3698">
                  <c:v>72.27</c:v>
                </c:pt>
                <c:pt idx="3699">
                  <c:v>75.41</c:v>
                </c:pt>
                <c:pt idx="3700">
                  <c:v>73.569999999999993</c:v>
                </c:pt>
                <c:pt idx="3701">
                  <c:v>57.7</c:v>
                </c:pt>
                <c:pt idx="3702">
                  <c:v>66.760000000000005</c:v>
                </c:pt>
                <c:pt idx="3703">
                  <c:v>59.09</c:v>
                </c:pt>
                <c:pt idx="3704">
                  <c:v>70.09</c:v>
                </c:pt>
                <c:pt idx="3705">
                  <c:v>65.489999999999995</c:v>
                </c:pt>
                <c:pt idx="3706">
                  <c:v>79.84</c:v>
                </c:pt>
                <c:pt idx="3707">
                  <c:v>77.680000000000007</c:v>
                </c:pt>
                <c:pt idx="3708">
                  <c:v>71.02</c:v>
                </c:pt>
                <c:pt idx="3709">
                  <c:v>69.06</c:v>
                </c:pt>
                <c:pt idx="3710">
                  <c:v>80.040000000000006</c:v>
                </c:pt>
                <c:pt idx="3711">
                  <c:v>72.680000000000007</c:v>
                </c:pt>
                <c:pt idx="3712">
                  <c:v>65.7</c:v>
                </c:pt>
                <c:pt idx="3713">
                  <c:v>59.13</c:v>
                </c:pt>
                <c:pt idx="3714">
                  <c:v>58.88</c:v>
                </c:pt>
                <c:pt idx="3715">
                  <c:v>64.38</c:v>
                </c:pt>
                <c:pt idx="3716">
                  <c:v>77.36</c:v>
                </c:pt>
                <c:pt idx="3717">
                  <c:v>71.97</c:v>
                </c:pt>
                <c:pt idx="3718">
                  <c:v>73.56</c:v>
                </c:pt>
                <c:pt idx="3719">
                  <c:v>57</c:v>
                </c:pt>
                <c:pt idx="3720">
                  <c:v>64.48</c:v>
                </c:pt>
                <c:pt idx="3721">
                  <c:v>76.489999999999995</c:v>
                </c:pt>
                <c:pt idx="3722">
                  <c:v>79.2</c:v>
                </c:pt>
                <c:pt idx="3723">
                  <c:v>72.28</c:v>
                </c:pt>
                <c:pt idx="3724">
                  <c:v>58.1</c:v>
                </c:pt>
                <c:pt idx="3725">
                  <c:v>70.540000000000006</c:v>
                </c:pt>
                <c:pt idx="3726">
                  <c:v>76.790000000000006</c:v>
                </c:pt>
                <c:pt idx="3727">
                  <c:v>71.23</c:v>
                </c:pt>
                <c:pt idx="3728">
                  <c:v>73.2</c:v>
                </c:pt>
                <c:pt idx="3729">
                  <c:v>58.87</c:v>
                </c:pt>
                <c:pt idx="3730">
                  <c:v>58.43</c:v>
                </c:pt>
                <c:pt idx="3731">
                  <c:v>76.17</c:v>
                </c:pt>
                <c:pt idx="3732">
                  <c:v>72.430000000000007</c:v>
                </c:pt>
                <c:pt idx="3733">
                  <c:v>64.87</c:v>
                </c:pt>
                <c:pt idx="3734">
                  <c:v>72.430000000000007</c:v>
                </c:pt>
                <c:pt idx="3735">
                  <c:v>58.27</c:v>
                </c:pt>
                <c:pt idx="3736">
                  <c:v>64.2</c:v>
                </c:pt>
                <c:pt idx="3737">
                  <c:v>59.43</c:v>
                </c:pt>
                <c:pt idx="3738">
                  <c:v>66.290000000000006</c:v>
                </c:pt>
                <c:pt idx="3739">
                  <c:v>70.61</c:v>
                </c:pt>
                <c:pt idx="3740">
                  <c:v>62.83</c:v>
                </c:pt>
                <c:pt idx="3741">
                  <c:v>69.400000000000006</c:v>
                </c:pt>
                <c:pt idx="3742">
                  <c:v>65.319999999999993</c:v>
                </c:pt>
                <c:pt idx="3743">
                  <c:v>75.38</c:v>
                </c:pt>
                <c:pt idx="3744">
                  <c:v>57.43</c:v>
                </c:pt>
                <c:pt idx="3745">
                  <c:v>73.290000000000006</c:v>
                </c:pt>
                <c:pt idx="3746">
                  <c:v>71.209999999999994</c:v>
                </c:pt>
                <c:pt idx="3747">
                  <c:v>79.62</c:v>
                </c:pt>
                <c:pt idx="3748">
                  <c:v>79.930000000000007</c:v>
                </c:pt>
                <c:pt idx="3749">
                  <c:v>64.19</c:v>
                </c:pt>
                <c:pt idx="3750">
                  <c:v>61.26</c:v>
                </c:pt>
                <c:pt idx="3751">
                  <c:v>69.22</c:v>
                </c:pt>
                <c:pt idx="3752">
                  <c:v>68.66</c:v>
                </c:pt>
                <c:pt idx="3753">
                  <c:v>66.459999999999994</c:v>
                </c:pt>
                <c:pt idx="3754">
                  <c:v>76.17</c:v>
                </c:pt>
                <c:pt idx="3755">
                  <c:v>59.71</c:v>
                </c:pt>
                <c:pt idx="3756">
                  <c:v>76.09</c:v>
                </c:pt>
                <c:pt idx="3757">
                  <c:v>80.52</c:v>
                </c:pt>
                <c:pt idx="3758">
                  <c:v>63.22</c:v>
                </c:pt>
                <c:pt idx="3759">
                  <c:v>59.28</c:v>
                </c:pt>
                <c:pt idx="3760">
                  <c:v>55.97</c:v>
                </c:pt>
                <c:pt idx="3761">
                  <c:v>73.78</c:v>
                </c:pt>
                <c:pt idx="3762">
                  <c:v>60.63</c:v>
                </c:pt>
                <c:pt idx="3763">
                  <c:v>73.489999999999995</c:v>
                </c:pt>
                <c:pt idx="3764">
                  <c:v>79.13</c:v>
                </c:pt>
                <c:pt idx="3765">
                  <c:v>56.08</c:v>
                </c:pt>
                <c:pt idx="3766">
                  <c:v>71.989999999999995</c:v>
                </c:pt>
                <c:pt idx="3767">
                  <c:v>56.93</c:v>
                </c:pt>
                <c:pt idx="3768">
                  <c:v>79.62</c:v>
                </c:pt>
                <c:pt idx="3769">
                  <c:v>62.53</c:v>
                </c:pt>
                <c:pt idx="3770">
                  <c:v>65.11</c:v>
                </c:pt>
                <c:pt idx="3771">
                  <c:v>58.68</c:v>
                </c:pt>
                <c:pt idx="3772">
                  <c:v>78.88</c:v>
                </c:pt>
                <c:pt idx="3773">
                  <c:v>65.84</c:v>
                </c:pt>
                <c:pt idx="3774">
                  <c:v>63.69</c:v>
                </c:pt>
                <c:pt idx="3775">
                  <c:v>77.739999999999995</c:v>
                </c:pt>
                <c:pt idx="3776">
                  <c:v>72.14</c:v>
                </c:pt>
                <c:pt idx="3777">
                  <c:v>75.8</c:v>
                </c:pt>
                <c:pt idx="3778">
                  <c:v>55.11</c:v>
                </c:pt>
                <c:pt idx="3779">
                  <c:v>65.489999999999995</c:v>
                </c:pt>
                <c:pt idx="3780">
                  <c:v>56.11</c:v>
                </c:pt>
                <c:pt idx="3781">
                  <c:v>79.819999999999993</c:v>
                </c:pt>
                <c:pt idx="3782">
                  <c:v>64.53</c:v>
                </c:pt>
                <c:pt idx="3783">
                  <c:v>62.76</c:v>
                </c:pt>
                <c:pt idx="3784">
                  <c:v>55.06</c:v>
                </c:pt>
                <c:pt idx="3785">
                  <c:v>56.69</c:v>
                </c:pt>
                <c:pt idx="3786">
                  <c:v>71.38</c:v>
                </c:pt>
                <c:pt idx="3787">
                  <c:v>78.34</c:v>
                </c:pt>
                <c:pt idx="3788">
                  <c:v>64.98</c:v>
                </c:pt>
                <c:pt idx="3789">
                  <c:v>75.77</c:v>
                </c:pt>
                <c:pt idx="3790">
                  <c:v>79.69</c:v>
                </c:pt>
                <c:pt idx="3791">
                  <c:v>71.16</c:v>
                </c:pt>
                <c:pt idx="3792">
                  <c:v>56.97</c:v>
                </c:pt>
                <c:pt idx="3793">
                  <c:v>56.61</c:v>
                </c:pt>
                <c:pt idx="3794">
                  <c:v>78.78</c:v>
                </c:pt>
                <c:pt idx="3795">
                  <c:v>71.209999999999994</c:v>
                </c:pt>
                <c:pt idx="3796">
                  <c:v>67.66</c:v>
                </c:pt>
                <c:pt idx="3797">
                  <c:v>55.76</c:v>
                </c:pt>
                <c:pt idx="3798">
                  <c:v>58.88</c:v>
                </c:pt>
                <c:pt idx="3799">
                  <c:v>63.81</c:v>
                </c:pt>
                <c:pt idx="3800">
                  <c:v>74.69</c:v>
                </c:pt>
                <c:pt idx="3801">
                  <c:v>66.260000000000005</c:v>
                </c:pt>
                <c:pt idx="3802">
                  <c:v>78.040000000000006</c:v>
                </c:pt>
                <c:pt idx="3803">
                  <c:v>63.13</c:v>
                </c:pt>
                <c:pt idx="3804">
                  <c:v>56.76</c:v>
                </c:pt>
                <c:pt idx="3805">
                  <c:v>61.52</c:v>
                </c:pt>
                <c:pt idx="3806">
                  <c:v>62.69</c:v>
                </c:pt>
                <c:pt idx="3807">
                  <c:v>71.930000000000007</c:v>
                </c:pt>
                <c:pt idx="3808">
                  <c:v>59.28</c:v>
                </c:pt>
                <c:pt idx="3809">
                  <c:v>63.03</c:v>
                </c:pt>
                <c:pt idx="3810">
                  <c:v>70.930000000000007</c:v>
                </c:pt>
                <c:pt idx="3811">
                  <c:v>63.4</c:v>
                </c:pt>
                <c:pt idx="3812">
                  <c:v>61.41</c:v>
                </c:pt>
                <c:pt idx="3813">
                  <c:v>64.83</c:v>
                </c:pt>
                <c:pt idx="3814">
                  <c:v>58.01</c:v>
                </c:pt>
                <c:pt idx="3815">
                  <c:v>60.51</c:v>
                </c:pt>
                <c:pt idx="3816">
                  <c:v>73.42</c:v>
                </c:pt>
                <c:pt idx="3817">
                  <c:v>66.92</c:v>
                </c:pt>
                <c:pt idx="3818">
                  <c:v>55.73</c:v>
                </c:pt>
                <c:pt idx="3819">
                  <c:v>62.29</c:v>
                </c:pt>
                <c:pt idx="3820">
                  <c:v>78.19</c:v>
                </c:pt>
                <c:pt idx="3821">
                  <c:v>77.19</c:v>
                </c:pt>
                <c:pt idx="3822">
                  <c:v>80.03</c:v>
                </c:pt>
                <c:pt idx="3823">
                  <c:v>77.94</c:v>
                </c:pt>
                <c:pt idx="3824">
                  <c:v>61.58</c:v>
                </c:pt>
                <c:pt idx="3825">
                  <c:v>55.64</c:v>
                </c:pt>
                <c:pt idx="3826">
                  <c:v>67.48</c:v>
                </c:pt>
                <c:pt idx="3827">
                  <c:v>73.19</c:v>
                </c:pt>
                <c:pt idx="3828">
                  <c:v>54.53</c:v>
                </c:pt>
                <c:pt idx="3829">
                  <c:v>58.61</c:v>
                </c:pt>
                <c:pt idx="3830">
                  <c:v>78.09</c:v>
                </c:pt>
                <c:pt idx="3831">
                  <c:v>54.87</c:v>
                </c:pt>
                <c:pt idx="3832">
                  <c:v>77.09</c:v>
                </c:pt>
                <c:pt idx="3833">
                  <c:v>63.89</c:v>
                </c:pt>
                <c:pt idx="3834">
                  <c:v>59.79</c:v>
                </c:pt>
                <c:pt idx="3835">
                  <c:v>70.2</c:v>
                </c:pt>
                <c:pt idx="3836">
                  <c:v>78.540000000000006</c:v>
                </c:pt>
                <c:pt idx="3837">
                  <c:v>54.82</c:v>
                </c:pt>
                <c:pt idx="3838">
                  <c:v>69.88</c:v>
                </c:pt>
                <c:pt idx="3839">
                  <c:v>79.209999999999994</c:v>
                </c:pt>
                <c:pt idx="3840">
                  <c:v>74.010000000000005</c:v>
                </c:pt>
                <c:pt idx="3841">
                  <c:v>64.86</c:v>
                </c:pt>
                <c:pt idx="3842">
                  <c:v>56.59</c:v>
                </c:pt>
                <c:pt idx="3843">
                  <c:v>79.58</c:v>
                </c:pt>
                <c:pt idx="3844">
                  <c:v>61.8</c:v>
                </c:pt>
                <c:pt idx="3845">
                  <c:v>74.33</c:v>
                </c:pt>
                <c:pt idx="3846">
                  <c:v>70.52</c:v>
                </c:pt>
                <c:pt idx="3847">
                  <c:v>67.09</c:v>
                </c:pt>
                <c:pt idx="3848">
                  <c:v>57.24</c:v>
                </c:pt>
                <c:pt idx="3849">
                  <c:v>76.510000000000005</c:v>
                </c:pt>
                <c:pt idx="3850">
                  <c:v>60.94</c:v>
                </c:pt>
                <c:pt idx="3851">
                  <c:v>75.34</c:v>
                </c:pt>
                <c:pt idx="3852">
                  <c:v>63.99</c:v>
                </c:pt>
                <c:pt idx="3853">
                  <c:v>59.66</c:v>
                </c:pt>
                <c:pt idx="3854">
                  <c:v>67.430000000000007</c:v>
                </c:pt>
                <c:pt idx="3855">
                  <c:v>69.900000000000006</c:v>
                </c:pt>
                <c:pt idx="3856">
                  <c:v>71.599999999999994</c:v>
                </c:pt>
                <c:pt idx="3857">
                  <c:v>63.9</c:v>
                </c:pt>
                <c:pt idx="3858">
                  <c:v>80.06</c:v>
                </c:pt>
                <c:pt idx="3859">
                  <c:v>61.88</c:v>
                </c:pt>
                <c:pt idx="3860">
                  <c:v>56.22</c:v>
                </c:pt>
                <c:pt idx="3861">
                  <c:v>60.56</c:v>
                </c:pt>
                <c:pt idx="3862">
                  <c:v>76.180000000000007</c:v>
                </c:pt>
                <c:pt idx="3863">
                  <c:v>64.73</c:v>
                </c:pt>
                <c:pt idx="3864">
                  <c:v>68.56</c:v>
                </c:pt>
                <c:pt idx="3865">
                  <c:v>62.86</c:v>
                </c:pt>
                <c:pt idx="3866">
                  <c:v>80.47</c:v>
                </c:pt>
                <c:pt idx="3867">
                  <c:v>79.88</c:v>
                </c:pt>
                <c:pt idx="3868">
                  <c:v>60.5</c:v>
                </c:pt>
                <c:pt idx="3869">
                  <c:v>62.22</c:v>
                </c:pt>
                <c:pt idx="3870">
                  <c:v>69.31</c:v>
                </c:pt>
                <c:pt idx="3871">
                  <c:v>79.87</c:v>
                </c:pt>
                <c:pt idx="3872">
                  <c:v>72.11</c:v>
                </c:pt>
                <c:pt idx="3873">
                  <c:v>64.03</c:v>
                </c:pt>
                <c:pt idx="3874">
                  <c:v>55.19</c:v>
                </c:pt>
                <c:pt idx="3875">
                  <c:v>57.71</c:v>
                </c:pt>
                <c:pt idx="3876">
                  <c:v>67.53</c:v>
                </c:pt>
                <c:pt idx="3877">
                  <c:v>56.39</c:v>
                </c:pt>
                <c:pt idx="3878">
                  <c:v>63.28</c:v>
                </c:pt>
                <c:pt idx="3879">
                  <c:v>58.62</c:v>
                </c:pt>
                <c:pt idx="3880">
                  <c:v>80.459999999999994</c:v>
                </c:pt>
                <c:pt idx="3881">
                  <c:v>72.38</c:v>
                </c:pt>
                <c:pt idx="3882">
                  <c:v>65.989999999999995</c:v>
                </c:pt>
                <c:pt idx="3883">
                  <c:v>62.77</c:v>
                </c:pt>
                <c:pt idx="3884">
                  <c:v>70.040000000000006</c:v>
                </c:pt>
                <c:pt idx="3885">
                  <c:v>71.84</c:v>
                </c:pt>
                <c:pt idx="3886">
                  <c:v>76.89</c:v>
                </c:pt>
                <c:pt idx="3887">
                  <c:v>72.989999999999995</c:v>
                </c:pt>
                <c:pt idx="3888">
                  <c:v>80.09</c:v>
                </c:pt>
                <c:pt idx="3889">
                  <c:v>63.14</c:v>
                </c:pt>
                <c:pt idx="3890">
                  <c:v>68.510000000000005</c:v>
                </c:pt>
                <c:pt idx="3891">
                  <c:v>60.52</c:v>
                </c:pt>
                <c:pt idx="3892">
                  <c:v>64.69</c:v>
                </c:pt>
                <c:pt idx="3893">
                  <c:v>57.11</c:v>
                </c:pt>
                <c:pt idx="3894">
                  <c:v>61.73</c:v>
                </c:pt>
                <c:pt idx="3895">
                  <c:v>62.69</c:v>
                </c:pt>
                <c:pt idx="3896">
                  <c:v>79.83</c:v>
                </c:pt>
                <c:pt idx="3897">
                  <c:v>80.569999999999993</c:v>
                </c:pt>
                <c:pt idx="3898">
                  <c:v>74.930000000000007</c:v>
                </c:pt>
                <c:pt idx="3899">
                  <c:v>69.7</c:v>
                </c:pt>
                <c:pt idx="3900">
                  <c:v>67.02</c:v>
                </c:pt>
                <c:pt idx="3901">
                  <c:v>68.400000000000006</c:v>
                </c:pt>
                <c:pt idx="3902">
                  <c:v>55.99</c:v>
                </c:pt>
                <c:pt idx="3903">
                  <c:v>54.97</c:v>
                </c:pt>
                <c:pt idx="3904">
                  <c:v>62.14</c:v>
                </c:pt>
                <c:pt idx="3905">
                  <c:v>54.46</c:v>
                </c:pt>
                <c:pt idx="3906">
                  <c:v>60.23</c:v>
                </c:pt>
                <c:pt idx="3907">
                  <c:v>63.6</c:v>
                </c:pt>
                <c:pt idx="3908">
                  <c:v>62.61</c:v>
                </c:pt>
                <c:pt idx="3909">
                  <c:v>59.78</c:v>
                </c:pt>
                <c:pt idx="3910">
                  <c:v>68.69</c:v>
                </c:pt>
                <c:pt idx="3911">
                  <c:v>56.53</c:v>
                </c:pt>
                <c:pt idx="3912">
                  <c:v>68.52</c:v>
                </c:pt>
                <c:pt idx="3913">
                  <c:v>64.760000000000005</c:v>
                </c:pt>
                <c:pt idx="3914">
                  <c:v>61.8</c:v>
                </c:pt>
                <c:pt idx="3915">
                  <c:v>61.23</c:v>
                </c:pt>
                <c:pt idx="3916">
                  <c:v>73.180000000000007</c:v>
                </c:pt>
                <c:pt idx="3917">
                  <c:v>69.739999999999995</c:v>
                </c:pt>
                <c:pt idx="3918">
                  <c:v>61.86</c:v>
                </c:pt>
                <c:pt idx="3919">
                  <c:v>60.44</c:v>
                </c:pt>
                <c:pt idx="3920">
                  <c:v>65.84</c:v>
                </c:pt>
                <c:pt idx="3921">
                  <c:v>55.74</c:v>
                </c:pt>
                <c:pt idx="3922">
                  <c:v>63.84</c:v>
                </c:pt>
                <c:pt idx="3923">
                  <c:v>78.12</c:v>
                </c:pt>
                <c:pt idx="3924">
                  <c:v>74.959999999999994</c:v>
                </c:pt>
                <c:pt idx="3925">
                  <c:v>70.040000000000006</c:v>
                </c:pt>
                <c:pt idx="3926">
                  <c:v>61.43</c:v>
                </c:pt>
                <c:pt idx="3927">
                  <c:v>64.900000000000006</c:v>
                </c:pt>
                <c:pt idx="3928">
                  <c:v>60.2</c:v>
                </c:pt>
                <c:pt idx="3929">
                  <c:v>72.13</c:v>
                </c:pt>
                <c:pt idx="3930">
                  <c:v>68.709999999999994</c:v>
                </c:pt>
                <c:pt idx="3931">
                  <c:v>61.09</c:v>
                </c:pt>
                <c:pt idx="3932">
                  <c:v>70.59</c:v>
                </c:pt>
                <c:pt idx="3933">
                  <c:v>59.5</c:v>
                </c:pt>
                <c:pt idx="3934">
                  <c:v>61.11</c:v>
                </c:pt>
                <c:pt idx="3935">
                  <c:v>80.06</c:v>
                </c:pt>
                <c:pt idx="3936">
                  <c:v>61.52</c:v>
                </c:pt>
                <c:pt idx="3937">
                  <c:v>55.89</c:v>
                </c:pt>
                <c:pt idx="3938">
                  <c:v>70.3</c:v>
                </c:pt>
                <c:pt idx="3939">
                  <c:v>69.900000000000006</c:v>
                </c:pt>
                <c:pt idx="3940">
                  <c:v>65.819999999999993</c:v>
                </c:pt>
                <c:pt idx="3941">
                  <c:v>62.6</c:v>
                </c:pt>
                <c:pt idx="3942">
                  <c:v>82.39</c:v>
                </c:pt>
                <c:pt idx="3943">
                  <c:v>70.42</c:v>
                </c:pt>
                <c:pt idx="3944">
                  <c:v>62.72</c:v>
                </c:pt>
                <c:pt idx="3945">
                  <c:v>66.12</c:v>
                </c:pt>
                <c:pt idx="3946">
                  <c:v>66.7</c:v>
                </c:pt>
                <c:pt idx="3947">
                  <c:v>77.069999999999993</c:v>
                </c:pt>
                <c:pt idx="3948">
                  <c:v>59.14</c:v>
                </c:pt>
                <c:pt idx="3949">
                  <c:v>60.36</c:v>
                </c:pt>
                <c:pt idx="3950">
                  <c:v>81.709999999999994</c:v>
                </c:pt>
                <c:pt idx="3951">
                  <c:v>73.86</c:v>
                </c:pt>
                <c:pt idx="3952">
                  <c:v>77.09</c:v>
                </c:pt>
                <c:pt idx="3953">
                  <c:v>75.400000000000006</c:v>
                </c:pt>
                <c:pt idx="3954">
                  <c:v>59.92</c:v>
                </c:pt>
                <c:pt idx="3955">
                  <c:v>79.37</c:v>
                </c:pt>
                <c:pt idx="3956">
                  <c:v>68.72</c:v>
                </c:pt>
                <c:pt idx="3957">
                  <c:v>71.040000000000006</c:v>
                </c:pt>
                <c:pt idx="3958">
                  <c:v>80.19</c:v>
                </c:pt>
                <c:pt idx="3959">
                  <c:v>63.7</c:v>
                </c:pt>
                <c:pt idx="3960">
                  <c:v>78.87</c:v>
                </c:pt>
                <c:pt idx="3961">
                  <c:v>60.98</c:v>
                </c:pt>
                <c:pt idx="3962">
                  <c:v>71.58</c:v>
                </c:pt>
                <c:pt idx="3963">
                  <c:v>76.44</c:v>
                </c:pt>
                <c:pt idx="3964">
                  <c:v>67.959999999999994</c:v>
                </c:pt>
                <c:pt idx="3965">
                  <c:v>76.27</c:v>
                </c:pt>
                <c:pt idx="3966">
                  <c:v>70.2</c:v>
                </c:pt>
                <c:pt idx="3967">
                  <c:v>78.78</c:v>
                </c:pt>
                <c:pt idx="3968">
                  <c:v>55.66</c:v>
                </c:pt>
                <c:pt idx="3969">
                  <c:v>74.08</c:v>
                </c:pt>
                <c:pt idx="3970">
                  <c:v>57.72</c:v>
                </c:pt>
                <c:pt idx="3971">
                  <c:v>57.36</c:v>
                </c:pt>
                <c:pt idx="3972">
                  <c:v>73.680000000000007</c:v>
                </c:pt>
                <c:pt idx="3973">
                  <c:v>56.86</c:v>
                </c:pt>
                <c:pt idx="3974">
                  <c:v>72.180000000000007</c:v>
                </c:pt>
                <c:pt idx="3975">
                  <c:v>70.83</c:v>
                </c:pt>
                <c:pt idx="3976">
                  <c:v>71.819999999999993</c:v>
                </c:pt>
                <c:pt idx="3977">
                  <c:v>57.51</c:v>
                </c:pt>
                <c:pt idx="3978">
                  <c:v>73.09</c:v>
                </c:pt>
                <c:pt idx="3979">
                  <c:v>57.04</c:v>
                </c:pt>
                <c:pt idx="3980">
                  <c:v>63.58</c:v>
                </c:pt>
                <c:pt idx="3981">
                  <c:v>58.19</c:v>
                </c:pt>
                <c:pt idx="3982">
                  <c:v>59.37</c:v>
                </c:pt>
                <c:pt idx="3983">
                  <c:v>61.06</c:v>
                </c:pt>
                <c:pt idx="3984">
                  <c:v>75.56</c:v>
                </c:pt>
                <c:pt idx="3985">
                  <c:v>57.52</c:v>
                </c:pt>
                <c:pt idx="3986">
                  <c:v>77.41</c:v>
                </c:pt>
                <c:pt idx="3987">
                  <c:v>60.29</c:v>
                </c:pt>
                <c:pt idx="3988">
                  <c:v>65.239999999999995</c:v>
                </c:pt>
                <c:pt idx="3989">
                  <c:v>60.78</c:v>
                </c:pt>
                <c:pt idx="3990">
                  <c:v>69.989999999999995</c:v>
                </c:pt>
                <c:pt idx="3991">
                  <c:v>67.83</c:v>
                </c:pt>
                <c:pt idx="3992">
                  <c:v>55.54</c:v>
                </c:pt>
                <c:pt idx="3993">
                  <c:v>62.49</c:v>
                </c:pt>
                <c:pt idx="3994">
                  <c:v>75.16</c:v>
                </c:pt>
                <c:pt idx="3995">
                  <c:v>77.66</c:v>
                </c:pt>
                <c:pt idx="3996">
                  <c:v>55.63</c:v>
                </c:pt>
                <c:pt idx="3997">
                  <c:v>54.38</c:v>
                </c:pt>
                <c:pt idx="3998">
                  <c:v>65.77</c:v>
                </c:pt>
                <c:pt idx="3999">
                  <c:v>54.91</c:v>
                </c:pt>
                <c:pt idx="4000">
                  <c:v>71.08</c:v>
                </c:pt>
                <c:pt idx="4001">
                  <c:v>63.48</c:v>
                </c:pt>
                <c:pt idx="4002">
                  <c:v>61.09</c:v>
                </c:pt>
                <c:pt idx="4003">
                  <c:v>68.39</c:v>
                </c:pt>
                <c:pt idx="4004">
                  <c:v>72.38</c:v>
                </c:pt>
                <c:pt idx="4005">
                  <c:v>64.33</c:v>
                </c:pt>
                <c:pt idx="4006">
                  <c:v>63.99</c:v>
                </c:pt>
                <c:pt idx="4007">
                  <c:v>72.84</c:v>
                </c:pt>
                <c:pt idx="4008">
                  <c:v>79.61</c:v>
                </c:pt>
                <c:pt idx="4009">
                  <c:v>68.84</c:v>
                </c:pt>
                <c:pt idx="4010">
                  <c:v>68.08</c:v>
                </c:pt>
                <c:pt idx="4011">
                  <c:v>73.31</c:v>
                </c:pt>
                <c:pt idx="4012">
                  <c:v>78.3</c:v>
                </c:pt>
                <c:pt idx="4013">
                  <c:v>71.31</c:v>
                </c:pt>
                <c:pt idx="4014">
                  <c:v>75.02</c:v>
                </c:pt>
                <c:pt idx="4015">
                  <c:v>71.790000000000006</c:v>
                </c:pt>
                <c:pt idx="4016">
                  <c:v>58.07</c:v>
                </c:pt>
                <c:pt idx="4017">
                  <c:v>54.61</c:v>
                </c:pt>
                <c:pt idx="4018">
                  <c:v>72.92</c:v>
                </c:pt>
                <c:pt idx="4019">
                  <c:v>75.33</c:v>
                </c:pt>
                <c:pt idx="4020">
                  <c:v>68.239999999999995</c:v>
                </c:pt>
                <c:pt idx="4021">
                  <c:v>73.36</c:v>
                </c:pt>
                <c:pt idx="4022">
                  <c:v>71.489999999999995</c:v>
                </c:pt>
                <c:pt idx="4023">
                  <c:v>76.88</c:v>
                </c:pt>
                <c:pt idx="4024">
                  <c:v>67.290000000000006</c:v>
                </c:pt>
                <c:pt idx="4025">
                  <c:v>78.69</c:v>
                </c:pt>
                <c:pt idx="4026">
                  <c:v>55.27</c:v>
                </c:pt>
                <c:pt idx="4027">
                  <c:v>63.17</c:v>
                </c:pt>
                <c:pt idx="4028">
                  <c:v>68.23</c:v>
                </c:pt>
                <c:pt idx="4029">
                  <c:v>75.67</c:v>
                </c:pt>
                <c:pt idx="4030">
                  <c:v>64.67</c:v>
                </c:pt>
                <c:pt idx="4031">
                  <c:v>72.489999999999995</c:v>
                </c:pt>
                <c:pt idx="4032">
                  <c:v>58.3</c:v>
                </c:pt>
                <c:pt idx="4033">
                  <c:v>58.8</c:v>
                </c:pt>
                <c:pt idx="4034">
                  <c:v>75.22</c:v>
                </c:pt>
                <c:pt idx="4035">
                  <c:v>68.58</c:v>
                </c:pt>
                <c:pt idx="4036">
                  <c:v>56.98</c:v>
                </c:pt>
                <c:pt idx="4037">
                  <c:v>71.02</c:v>
                </c:pt>
                <c:pt idx="4038">
                  <c:v>67.2</c:v>
                </c:pt>
                <c:pt idx="4039">
                  <c:v>78.63</c:v>
                </c:pt>
                <c:pt idx="4040">
                  <c:v>72.180000000000007</c:v>
                </c:pt>
                <c:pt idx="4041">
                  <c:v>73.680000000000007</c:v>
                </c:pt>
                <c:pt idx="4042">
                  <c:v>62.24</c:v>
                </c:pt>
                <c:pt idx="4043">
                  <c:v>79.33</c:v>
                </c:pt>
                <c:pt idx="4044">
                  <c:v>73.98</c:v>
                </c:pt>
                <c:pt idx="4045">
                  <c:v>66.33</c:v>
                </c:pt>
                <c:pt idx="4046">
                  <c:v>55.78</c:v>
                </c:pt>
                <c:pt idx="4047">
                  <c:v>79.03</c:v>
                </c:pt>
                <c:pt idx="4048">
                  <c:v>79</c:v>
                </c:pt>
                <c:pt idx="4049">
                  <c:v>66.680000000000007</c:v>
                </c:pt>
                <c:pt idx="4050">
                  <c:v>74.97</c:v>
                </c:pt>
                <c:pt idx="4051">
                  <c:v>77.930000000000007</c:v>
                </c:pt>
                <c:pt idx="4052">
                  <c:v>65.430000000000007</c:v>
                </c:pt>
                <c:pt idx="4053">
                  <c:v>67.19</c:v>
                </c:pt>
                <c:pt idx="4054">
                  <c:v>54.61</c:v>
                </c:pt>
                <c:pt idx="4055">
                  <c:v>78.680000000000007</c:v>
                </c:pt>
                <c:pt idx="4056">
                  <c:v>59.38</c:v>
                </c:pt>
                <c:pt idx="4057">
                  <c:v>57.08</c:v>
                </c:pt>
                <c:pt idx="4058">
                  <c:v>71.739999999999995</c:v>
                </c:pt>
                <c:pt idx="4059">
                  <c:v>69.430000000000007</c:v>
                </c:pt>
                <c:pt idx="4060">
                  <c:v>58.19</c:v>
                </c:pt>
                <c:pt idx="4061">
                  <c:v>80.540000000000006</c:v>
                </c:pt>
                <c:pt idx="4062">
                  <c:v>64.48</c:v>
                </c:pt>
                <c:pt idx="4063">
                  <c:v>72.36</c:v>
                </c:pt>
                <c:pt idx="4064">
                  <c:v>63.68</c:v>
                </c:pt>
                <c:pt idx="4065">
                  <c:v>57.87</c:v>
                </c:pt>
                <c:pt idx="4066">
                  <c:v>68.53</c:v>
                </c:pt>
                <c:pt idx="4067">
                  <c:v>67.81</c:v>
                </c:pt>
                <c:pt idx="4068">
                  <c:v>68.62</c:v>
                </c:pt>
                <c:pt idx="4069">
                  <c:v>59.67</c:v>
                </c:pt>
                <c:pt idx="4070">
                  <c:v>65.44</c:v>
                </c:pt>
                <c:pt idx="4071">
                  <c:v>59.27</c:v>
                </c:pt>
                <c:pt idx="4072">
                  <c:v>70.14</c:v>
                </c:pt>
                <c:pt idx="4073">
                  <c:v>58.91</c:v>
                </c:pt>
                <c:pt idx="4074">
                  <c:v>68.69</c:v>
                </c:pt>
                <c:pt idx="4075">
                  <c:v>74.42</c:v>
                </c:pt>
                <c:pt idx="4076">
                  <c:v>56.63</c:v>
                </c:pt>
                <c:pt idx="4077">
                  <c:v>57.91</c:v>
                </c:pt>
                <c:pt idx="4078">
                  <c:v>72.56</c:v>
                </c:pt>
                <c:pt idx="4079">
                  <c:v>56.36</c:v>
                </c:pt>
                <c:pt idx="4080">
                  <c:v>69.94</c:v>
                </c:pt>
                <c:pt idx="4081">
                  <c:v>57.87</c:v>
                </c:pt>
                <c:pt idx="4082">
                  <c:v>56.28</c:v>
                </c:pt>
                <c:pt idx="4083">
                  <c:v>71.819999999999993</c:v>
                </c:pt>
                <c:pt idx="4084">
                  <c:v>73.569999999999993</c:v>
                </c:pt>
                <c:pt idx="4085">
                  <c:v>59.02</c:v>
                </c:pt>
                <c:pt idx="4086">
                  <c:v>78.13</c:v>
                </c:pt>
                <c:pt idx="4087">
                  <c:v>56.03</c:v>
                </c:pt>
                <c:pt idx="4088">
                  <c:v>68.23</c:v>
                </c:pt>
                <c:pt idx="4089">
                  <c:v>72.36</c:v>
                </c:pt>
                <c:pt idx="4090">
                  <c:v>71.94</c:v>
                </c:pt>
                <c:pt idx="4091">
                  <c:v>74.44</c:v>
                </c:pt>
                <c:pt idx="4092">
                  <c:v>58.48</c:v>
                </c:pt>
                <c:pt idx="4093">
                  <c:v>61.86</c:v>
                </c:pt>
                <c:pt idx="4094">
                  <c:v>63.06</c:v>
                </c:pt>
                <c:pt idx="4095">
                  <c:v>70.28</c:v>
                </c:pt>
                <c:pt idx="4096">
                  <c:v>60.01</c:v>
                </c:pt>
                <c:pt idx="4097">
                  <c:v>55.26</c:v>
                </c:pt>
                <c:pt idx="4098">
                  <c:v>74.28</c:v>
                </c:pt>
                <c:pt idx="4099">
                  <c:v>70.19</c:v>
                </c:pt>
                <c:pt idx="4100">
                  <c:v>79.31</c:v>
                </c:pt>
                <c:pt idx="4101">
                  <c:v>55.77</c:v>
                </c:pt>
                <c:pt idx="4102">
                  <c:v>65.44</c:v>
                </c:pt>
                <c:pt idx="4103">
                  <c:v>70.209999999999994</c:v>
                </c:pt>
                <c:pt idx="4104">
                  <c:v>63.33</c:v>
                </c:pt>
                <c:pt idx="4105">
                  <c:v>72.36</c:v>
                </c:pt>
                <c:pt idx="4106">
                  <c:v>77.900000000000006</c:v>
                </c:pt>
                <c:pt idx="4107">
                  <c:v>75.12</c:v>
                </c:pt>
                <c:pt idx="4108">
                  <c:v>56.37</c:v>
                </c:pt>
                <c:pt idx="4109">
                  <c:v>80.34</c:v>
                </c:pt>
                <c:pt idx="4110">
                  <c:v>76.14</c:v>
                </c:pt>
                <c:pt idx="4111">
                  <c:v>60.24</c:v>
                </c:pt>
                <c:pt idx="4112">
                  <c:v>66.66</c:v>
                </c:pt>
                <c:pt idx="4113">
                  <c:v>66.930000000000007</c:v>
                </c:pt>
                <c:pt idx="4114">
                  <c:v>76.900000000000006</c:v>
                </c:pt>
                <c:pt idx="4115">
                  <c:v>72.8</c:v>
                </c:pt>
                <c:pt idx="4116">
                  <c:v>57.04</c:v>
                </c:pt>
                <c:pt idx="4117">
                  <c:v>66.56</c:v>
                </c:pt>
                <c:pt idx="4118">
                  <c:v>59.56</c:v>
                </c:pt>
                <c:pt idx="4119">
                  <c:v>61.79</c:v>
                </c:pt>
                <c:pt idx="4120">
                  <c:v>55.43</c:v>
                </c:pt>
                <c:pt idx="4121">
                  <c:v>54.79</c:v>
                </c:pt>
                <c:pt idx="4122">
                  <c:v>79.14</c:v>
                </c:pt>
                <c:pt idx="4123">
                  <c:v>76.3</c:v>
                </c:pt>
                <c:pt idx="4124">
                  <c:v>58.41</c:v>
                </c:pt>
                <c:pt idx="4125">
                  <c:v>77.44</c:v>
                </c:pt>
                <c:pt idx="4126">
                  <c:v>71.260000000000005</c:v>
                </c:pt>
                <c:pt idx="4127">
                  <c:v>61.28</c:v>
                </c:pt>
                <c:pt idx="4128">
                  <c:v>69.3</c:v>
                </c:pt>
                <c:pt idx="4129">
                  <c:v>62.53</c:v>
                </c:pt>
                <c:pt idx="4130">
                  <c:v>68.510000000000005</c:v>
                </c:pt>
                <c:pt idx="4131">
                  <c:v>69.23</c:v>
                </c:pt>
                <c:pt idx="4132">
                  <c:v>74.7</c:v>
                </c:pt>
                <c:pt idx="4133">
                  <c:v>79.540000000000006</c:v>
                </c:pt>
                <c:pt idx="4134">
                  <c:v>72.47</c:v>
                </c:pt>
                <c:pt idx="4135">
                  <c:v>60.6</c:v>
                </c:pt>
                <c:pt idx="4136">
                  <c:v>62.54</c:v>
                </c:pt>
                <c:pt idx="4137">
                  <c:v>65.77</c:v>
                </c:pt>
                <c:pt idx="4138">
                  <c:v>72.52</c:v>
                </c:pt>
                <c:pt idx="4139">
                  <c:v>77.52</c:v>
                </c:pt>
                <c:pt idx="4140">
                  <c:v>72.34</c:v>
                </c:pt>
                <c:pt idx="4141">
                  <c:v>67.959999999999994</c:v>
                </c:pt>
                <c:pt idx="4142">
                  <c:v>70.33</c:v>
                </c:pt>
                <c:pt idx="4143">
                  <c:v>77.510000000000005</c:v>
                </c:pt>
                <c:pt idx="4144">
                  <c:v>64.459999999999994</c:v>
                </c:pt>
                <c:pt idx="4145">
                  <c:v>75.33</c:v>
                </c:pt>
                <c:pt idx="4146">
                  <c:v>61.63</c:v>
                </c:pt>
                <c:pt idx="4147">
                  <c:v>75.510000000000005</c:v>
                </c:pt>
                <c:pt idx="4148">
                  <c:v>79.02</c:v>
                </c:pt>
                <c:pt idx="4149">
                  <c:v>73.59</c:v>
                </c:pt>
                <c:pt idx="4150">
                  <c:v>72.72</c:v>
                </c:pt>
                <c:pt idx="4151">
                  <c:v>55.74</c:v>
                </c:pt>
                <c:pt idx="4152">
                  <c:v>77.31</c:v>
                </c:pt>
                <c:pt idx="4153">
                  <c:v>56.41</c:v>
                </c:pt>
                <c:pt idx="4154">
                  <c:v>62.04</c:v>
                </c:pt>
                <c:pt idx="4155">
                  <c:v>59.51</c:v>
                </c:pt>
                <c:pt idx="4156">
                  <c:v>64.400000000000006</c:v>
                </c:pt>
                <c:pt idx="4157">
                  <c:v>58.22</c:v>
                </c:pt>
                <c:pt idx="4158">
                  <c:v>55.73</c:v>
                </c:pt>
                <c:pt idx="4159">
                  <c:v>63.46</c:v>
                </c:pt>
                <c:pt idx="4160">
                  <c:v>63.01</c:v>
                </c:pt>
                <c:pt idx="4161">
                  <c:v>66.94</c:v>
                </c:pt>
                <c:pt idx="4162">
                  <c:v>71.790000000000006</c:v>
                </c:pt>
                <c:pt idx="4163">
                  <c:v>65.760000000000005</c:v>
                </c:pt>
                <c:pt idx="4164">
                  <c:v>61.77</c:v>
                </c:pt>
                <c:pt idx="4165">
                  <c:v>57.37</c:v>
                </c:pt>
                <c:pt idx="4166">
                  <c:v>60.73</c:v>
                </c:pt>
                <c:pt idx="4167">
                  <c:v>76.88</c:v>
                </c:pt>
                <c:pt idx="4168">
                  <c:v>65.260000000000005</c:v>
                </c:pt>
                <c:pt idx="4169">
                  <c:v>61.82</c:v>
                </c:pt>
                <c:pt idx="4170">
                  <c:v>58.67</c:v>
                </c:pt>
                <c:pt idx="4171">
                  <c:v>65.760000000000005</c:v>
                </c:pt>
                <c:pt idx="4172">
                  <c:v>65.09</c:v>
                </c:pt>
                <c:pt idx="4173">
                  <c:v>69.56</c:v>
                </c:pt>
                <c:pt idx="4174">
                  <c:v>79.42</c:v>
                </c:pt>
                <c:pt idx="4175">
                  <c:v>78.319999999999993</c:v>
                </c:pt>
                <c:pt idx="4176">
                  <c:v>70.040000000000006</c:v>
                </c:pt>
                <c:pt idx="4177">
                  <c:v>75.84</c:v>
                </c:pt>
                <c:pt idx="4178">
                  <c:v>56.27</c:v>
                </c:pt>
                <c:pt idx="4179">
                  <c:v>54.9</c:v>
                </c:pt>
                <c:pt idx="4180">
                  <c:v>67.31</c:v>
                </c:pt>
                <c:pt idx="4181">
                  <c:v>62.21</c:v>
                </c:pt>
                <c:pt idx="4182">
                  <c:v>63.47</c:v>
                </c:pt>
                <c:pt idx="4183">
                  <c:v>65.34</c:v>
                </c:pt>
                <c:pt idx="4184">
                  <c:v>62.9</c:v>
                </c:pt>
                <c:pt idx="4185">
                  <c:v>71.87</c:v>
                </c:pt>
                <c:pt idx="4186">
                  <c:v>66.53</c:v>
                </c:pt>
                <c:pt idx="4187">
                  <c:v>58.37</c:v>
                </c:pt>
                <c:pt idx="4188">
                  <c:v>64.5</c:v>
                </c:pt>
                <c:pt idx="4189">
                  <c:v>71.010000000000005</c:v>
                </c:pt>
                <c:pt idx="4190">
                  <c:v>62.93</c:v>
                </c:pt>
                <c:pt idx="4191">
                  <c:v>60.53</c:v>
                </c:pt>
                <c:pt idx="4192">
                  <c:v>62.38</c:v>
                </c:pt>
                <c:pt idx="4193">
                  <c:v>70.87</c:v>
                </c:pt>
                <c:pt idx="4194">
                  <c:v>71.12</c:v>
                </c:pt>
                <c:pt idx="4195">
                  <c:v>80.16</c:v>
                </c:pt>
                <c:pt idx="4196">
                  <c:v>65.97</c:v>
                </c:pt>
                <c:pt idx="4197">
                  <c:v>54.91</c:v>
                </c:pt>
                <c:pt idx="4198">
                  <c:v>62.68</c:v>
                </c:pt>
                <c:pt idx="4199">
                  <c:v>60.66</c:v>
                </c:pt>
                <c:pt idx="4200">
                  <c:v>57.54</c:v>
                </c:pt>
                <c:pt idx="4201">
                  <c:v>65.16</c:v>
                </c:pt>
                <c:pt idx="4202">
                  <c:v>62.31</c:v>
                </c:pt>
                <c:pt idx="4203">
                  <c:v>63.56</c:v>
                </c:pt>
                <c:pt idx="4204">
                  <c:v>56.4</c:v>
                </c:pt>
                <c:pt idx="4205">
                  <c:v>75.540000000000006</c:v>
                </c:pt>
                <c:pt idx="4206">
                  <c:v>71.38</c:v>
                </c:pt>
                <c:pt idx="4207">
                  <c:v>70.52</c:v>
                </c:pt>
                <c:pt idx="4208">
                  <c:v>55.94</c:v>
                </c:pt>
                <c:pt idx="4209">
                  <c:v>61.29</c:v>
                </c:pt>
                <c:pt idx="4210">
                  <c:v>54.93</c:v>
                </c:pt>
                <c:pt idx="4211">
                  <c:v>75.11</c:v>
                </c:pt>
                <c:pt idx="4212">
                  <c:v>79.790000000000006</c:v>
                </c:pt>
                <c:pt idx="4213">
                  <c:v>57.63</c:v>
                </c:pt>
                <c:pt idx="4214">
                  <c:v>75.900000000000006</c:v>
                </c:pt>
                <c:pt idx="4215">
                  <c:v>55.21</c:v>
                </c:pt>
                <c:pt idx="4216">
                  <c:v>67.180000000000007</c:v>
                </c:pt>
                <c:pt idx="4217">
                  <c:v>72.209999999999994</c:v>
                </c:pt>
                <c:pt idx="4218">
                  <c:v>56.11</c:v>
                </c:pt>
                <c:pt idx="4219">
                  <c:v>69.900000000000006</c:v>
                </c:pt>
                <c:pt idx="4220">
                  <c:v>76.87</c:v>
                </c:pt>
                <c:pt idx="4221">
                  <c:v>67.03</c:v>
                </c:pt>
                <c:pt idx="4222">
                  <c:v>69.38</c:v>
                </c:pt>
                <c:pt idx="4223">
                  <c:v>66.61</c:v>
                </c:pt>
                <c:pt idx="4224">
                  <c:v>76.63</c:v>
                </c:pt>
                <c:pt idx="4225">
                  <c:v>67.099999999999994</c:v>
                </c:pt>
                <c:pt idx="4226">
                  <c:v>79.63</c:v>
                </c:pt>
                <c:pt idx="4227">
                  <c:v>63.99</c:v>
                </c:pt>
                <c:pt idx="4228">
                  <c:v>58.33</c:v>
                </c:pt>
                <c:pt idx="4229">
                  <c:v>66.81</c:v>
                </c:pt>
                <c:pt idx="4230">
                  <c:v>62.04</c:v>
                </c:pt>
                <c:pt idx="4231">
                  <c:v>77.22</c:v>
                </c:pt>
                <c:pt idx="4232">
                  <c:v>66.989999999999995</c:v>
                </c:pt>
                <c:pt idx="4233">
                  <c:v>80.3</c:v>
                </c:pt>
                <c:pt idx="4234">
                  <c:v>73.540000000000006</c:v>
                </c:pt>
                <c:pt idx="4235">
                  <c:v>55.2</c:v>
                </c:pt>
                <c:pt idx="4236">
                  <c:v>57.57</c:v>
                </c:pt>
                <c:pt idx="4237">
                  <c:v>56.53</c:v>
                </c:pt>
                <c:pt idx="4238">
                  <c:v>66.37</c:v>
                </c:pt>
                <c:pt idx="4239">
                  <c:v>64.39</c:v>
                </c:pt>
                <c:pt idx="4240">
                  <c:v>66.540000000000006</c:v>
                </c:pt>
                <c:pt idx="4241">
                  <c:v>57.27</c:v>
                </c:pt>
                <c:pt idx="4242">
                  <c:v>57.78</c:v>
                </c:pt>
                <c:pt idx="4243">
                  <c:v>75.13</c:v>
                </c:pt>
                <c:pt idx="4244">
                  <c:v>70.27</c:v>
                </c:pt>
                <c:pt idx="4245">
                  <c:v>69.66</c:v>
                </c:pt>
                <c:pt idx="4246">
                  <c:v>69.540000000000006</c:v>
                </c:pt>
                <c:pt idx="4247">
                  <c:v>79.8</c:v>
                </c:pt>
                <c:pt idx="4248">
                  <c:v>66.069999999999993</c:v>
                </c:pt>
                <c:pt idx="4249">
                  <c:v>62.13</c:v>
                </c:pt>
                <c:pt idx="4250">
                  <c:v>58.54</c:v>
                </c:pt>
                <c:pt idx="4251">
                  <c:v>60.19</c:v>
                </c:pt>
                <c:pt idx="4252">
                  <c:v>72</c:v>
                </c:pt>
                <c:pt idx="4253">
                  <c:v>77.14</c:v>
                </c:pt>
                <c:pt idx="4254">
                  <c:v>56.11</c:v>
                </c:pt>
                <c:pt idx="4255">
                  <c:v>68.84</c:v>
                </c:pt>
                <c:pt idx="4256">
                  <c:v>74.989999999999995</c:v>
                </c:pt>
                <c:pt idx="4257">
                  <c:v>77.83</c:v>
                </c:pt>
                <c:pt idx="4258">
                  <c:v>58.63</c:v>
                </c:pt>
                <c:pt idx="4259">
                  <c:v>79.319999999999993</c:v>
                </c:pt>
                <c:pt idx="4260">
                  <c:v>71.13</c:v>
                </c:pt>
                <c:pt idx="4261">
                  <c:v>74.13</c:v>
                </c:pt>
                <c:pt idx="4262">
                  <c:v>72.89</c:v>
                </c:pt>
                <c:pt idx="4263">
                  <c:v>57.38</c:v>
                </c:pt>
                <c:pt idx="4264">
                  <c:v>66.86</c:v>
                </c:pt>
                <c:pt idx="4265">
                  <c:v>62.42</c:v>
                </c:pt>
                <c:pt idx="4266">
                  <c:v>63.38</c:v>
                </c:pt>
                <c:pt idx="4267">
                  <c:v>57.39</c:v>
                </c:pt>
                <c:pt idx="4268">
                  <c:v>76.790000000000006</c:v>
                </c:pt>
                <c:pt idx="4269">
                  <c:v>64.48</c:v>
                </c:pt>
                <c:pt idx="4270">
                  <c:v>69.239999999999995</c:v>
                </c:pt>
                <c:pt idx="4271">
                  <c:v>57.03</c:v>
                </c:pt>
                <c:pt idx="4272">
                  <c:v>68.7</c:v>
                </c:pt>
                <c:pt idx="4273">
                  <c:v>59.04</c:v>
                </c:pt>
                <c:pt idx="4274">
                  <c:v>79.23</c:v>
                </c:pt>
                <c:pt idx="4275">
                  <c:v>66.989999999999995</c:v>
                </c:pt>
                <c:pt idx="4276">
                  <c:v>62.78</c:v>
                </c:pt>
                <c:pt idx="4277">
                  <c:v>73.78</c:v>
                </c:pt>
                <c:pt idx="4278">
                  <c:v>70.900000000000006</c:v>
                </c:pt>
                <c:pt idx="4279">
                  <c:v>59.48</c:v>
                </c:pt>
                <c:pt idx="4280">
                  <c:v>60.18</c:v>
                </c:pt>
                <c:pt idx="4281">
                  <c:v>79.61</c:v>
                </c:pt>
                <c:pt idx="4282">
                  <c:v>65.84</c:v>
                </c:pt>
                <c:pt idx="4283">
                  <c:v>75.819999999999993</c:v>
                </c:pt>
                <c:pt idx="4284">
                  <c:v>62.96</c:v>
                </c:pt>
                <c:pt idx="4285">
                  <c:v>64.290000000000006</c:v>
                </c:pt>
                <c:pt idx="4286">
                  <c:v>80.34</c:v>
                </c:pt>
                <c:pt idx="4287">
                  <c:v>70.97</c:v>
                </c:pt>
                <c:pt idx="4288">
                  <c:v>79.06</c:v>
                </c:pt>
                <c:pt idx="4289">
                  <c:v>58.27</c:v>
                </c:pt>
                <c:pt idx="4290">
                  <c:v>67.27</c:v>
                </c:pt>
                <c:pt idx="4291">
                  <c:v>60.08</c:v>
                </c:pt>
                <c:pt idx="4292">
                  <c:v>64.78</c:v>
                </c:pt>
                <c:pt idx="4293">
                  <c:v>77.400000000000006</c:v>
                </c:pt>
                <c:pt idx="4294">
                  <c:v>55.59</c:v>
                </c:pt>
                <c:pt idx="4295">
                  <c:v>78.459999999999994</c:v>
                </c:pt>
                <c:pt idx="4296">
                  <c:v>54.57</c:v>
                </c:pt>
                <c:pt idx="4297">
                  <c:v>66.92</c:v>
                </c:pt>
                <c:pt idx="4298">
                  <c:v>75.11</c:v>
                </c:pt>
                <c:pt idx="4299">
                  <c:v>58.4</c:v>
                </c:pt>
                <c:pt idx="4300">
                  <c:v>71.42</c:v>
                </c:pt>
                <c:pt idx="4301">
                  <c:v>63.97</c:v>
                </c:pt>
                <c:pt idx="4302">
                  <c:v>69.41</c:v>
                </c:pt>
                <c:pt idx="4303">
                  <c:v>62.18</c:v>
                </c:pt>
                <c:pt idx="4304">
                  <c:v>77.33</c:v>
                </c:pt>
                <c:pt idx="4305">
                  <c:v>73.239999999999995</c:v>
                </c:pt>
                <c:pt idx="4306">
                  <c:v>74.91</c:v>
                </c:pt>
                <c:pt idx="4307">
                  <c:v>65.58</c:v>
                </c:pt>
                <c:pt idx="4308">
                  <c:v>56.5</c:v>
                </c:pt>
                <c:pt idx="4309">
                  <c:v>73.319999999999993</c:v>
                </c:pt>
                <c:pt idx="4310">
                  <c:v>77.13</c:v>
                </c:pt>
                <c:pt idx="4311">
                  <c:v>59.71</c:v>
                </c:pt>
                <c:pt idx="4312">
                  <c:v>75.819999999999993</c:v>
                </c:pt>
                <c:pt idx="4313">
                  <c:v>64.260000000000005</c:v>
                </c:pt>
                <c:pt idx="4314">
                  <c:v>73.319999999999993</c:v>
                </c:pt>
                <c:pt idx="4315">
                  <c:v>67.12</c:v>
                </c:pt>
                <c:pt idx="4316">
                  <c:v>67.87</c:v>
                </c:pt>
                <c:pt idx="4317">
                  <c:v>69.42</c:v>
                </c:pt>
                <c:pt idx="4318">
                  <c:v>64.83</c:v>
                </c:pt>
                <c:pt idx="4319">
                  <c:v>71.38</c:v>
                </c:pt>
                <c:pt idx="4320">
                  <c:v>58.06</c:v>
                </c:pt>
                <c:pt idx="4321">
                  <c:v>77.17</c:v>
                </c:pt>
                <c:pt idx="4322">
                  <c:v>58.33</c:v>
                </c:pt>
                <c:pt idx="4323">
                  <c:v>74.03</c:v>
                </c:pt>
                <c:pt idx="4324">
                  <c:v>69.680000000000007</c:v>
                </c:pt>
                <c:pt idx="4325">
                  <c:v>56.46</c:v>
                </c:pt>
                <c:pt idx="4326">
                  <c:v>56.74</c:v>
                </c:pt>
                <c:pt idx="4327">
                  <c:v>66.069999999999993</c:v>
                </c:pt>
                <c:pt idx="4328">
                  <c:v>55.91</c:v>
                </c:pt>
                <c:pt idx="4329">
                  <c:v>74.17</c:v>
                </c:pt>
                <c:pt idx="4330">
                  <c:v>67.14</c:v>
                </c:pt>
                <c:pt idx="4331">
                  <c:v>58.59</c:v>
                </c:pt>
                <c:pt idx="4332">
                  <c:v>64.38</c:v>
                </c:pt>
                <c:pt idx="4333">
                  <c:v>68.73</c:v>
                </c:pt>
                <c:pt idx="4334">
                  <c:v>62.67</c:v>
                </c:pt>
                <c:pt idx="4335">
                  <c:v>69.16</c:v>
                </c:pt>
                <c:pt idx="4336">
                  <c:v>72.7</c:v>
                </c:pt>
                <c:pt idx="4337">
                  <c:v>72.84</c:v>
                </c:pt>
                <c:pt idx="4338">
                  <c:v>63.34</c:v>
                </c:pt>
                <c:pt idx="4339">
                  <c:v>76.03</c:v>
                </c:pt>
                <c:pt idx="4340">
                  <c:v>76.790000000000006</c:v>
                </c:pt>
                <c:pt idx="4341">
                  <c:v>78.59</c:v>
                </c:pt>
                <c:pt idx="4342">
                  <c:v>69.66</c:v>
                </c:pt>
                <c:pt idx="4343">
                  <c:v>66.83</c:v>
                </c:pt>
                <c:pt idx="4344">
                  <c:v>78.86</c:v>
                </c:pt>
                <c:pt idx="4345">
                  <c:v>62.71</c:v>
                </c:pt>
                <c:pt idx="4346">
                  <c:v>66.040000000000006</c:v>
                </c:pt>
                <c:pt idx="4347">
                  <c:v>76.13</c:v>
                </c:pt>
                <c:pt idx="4348">
                  <c:v>73.17</c:v>
                </c:pt>
                <c:pt idx="4349">
                  <c:v>68.03</c:v>
                </c:pt>
                <c:pt idx="4350">
                  <c:v>66.59</c:v>
                </c:pt>
                <c:pt idx="4351">
                  <c:v>72.37</c:v>
                </c:pt>
                <c:pt idx="4352">
                  <c:v>76.73</c:v>
                </c:pt>
                <c:pt idx="4353">
                  <c:v>63.34</c:v>
                </c:pt>
                <c:pt idx="4354">
                  <c:v>71.52</c:v>
                </c:pt>
                <c:pt idx="4355">
                  <c:v>68.930000000000007</c:v>
                </c:pt>
                <c:pt idx="4356">
                  <c:v>67.31</c:v>
                </c:pt>
                <c:pt idx="4357">
                  <c:v>68.56</c:v>
                </c:pt>
                <c:pt idx="4358">
                  <c:v>62.82</c:v>
                </c:pt>
                <c:pt idx="4359">
                  <c:v>77.53</c:v>
                </c:pt>
                <c:pt idx="4360">
                  <c:v>54.81</c:v>
                </c:pt>
                <c:pt idx="4361">
                  <c:v>77.17</c:v>
                </c:pt>
                <c:pt idx="4362">
                  <c:v>63.59</c:v>
                </c:pt>
                <c:pt idx="4363">
                  <c:v>61.04</c:v>
                </c:pt>
                <c:pt idx="4364">
                  <c:v>59.73</c:v>
                </c:pt>
                <c:pt idx="4365">
                  <c:v>69.2</c:v>
                </c:pt>
                <c:pt idx="4366">
                  <c:v>56.14</c:v>
                </c:pt>
                <c:pt idx="4367">
                  <c:v>80.209999999999994</c:v>
                </c:pt>
                <c:pt idx="4368">
                  <c:v>60.03</c:v>
                </c:pt>
                <c:pt idx="4369">
                  <c:v>77.489999999999995</c:v>
                </c:pt>
                <c:pt idx="4370">
                  <c:v>75.7</c:v>
                </c:pt>
                <c:pt idx="4371">
                  <c:v>58.49</c:v>
                </c:pt>
                <c:pt idx="4372">
                  <c:v>74.62</c:v>
                </c:pt>
                <c:pt idx="4373">
                  <c:v>72.5</c:v>
                </c:pt>
                <c:pt idx="4374">
                  <c:v>69.319999999999993</c:v>
                </c:pt>
                <c:pt idx="4375">
                  <c:v>55.57</c:v>
                </c:pt>
                <c:pt idx="4376">
                  <c:v>67.680000000000007</c:v>
                </c:pt>
                <c:pt idx="4377">
                  <c:v>80.31</c:v>
                </c:pt>
                <c:pt idx="4378">
                  <c:v>54.34</c:v>
                </c:pt>
                <c:pt idx="4379">
                  <c:v>59.87</c:v>
                </c:pt>
                <c:pt idx="4380">
                  <c:v>73.959999999999994</c:v>
                </c:pt>
                <c:pt idx="4381">
                  <c:v>60.76</c:v>
                </c:pt>
                <c:pt idx="4382">
                  <c:v>60.71</c:v>
                </c:pt>
                <c:pt idx="4383">
                  <c:v>67.94</c:v>
                </c:pt>
                <c:pt idx="4384">
                  <c:v>61.31</c:v>
                </c:pt>
                <c:pt idx="4385">
                  <c:v>72.58</c:v>
                </c:pt>
                <c:pt idx="4386">
                  <c:v>60.26</c:v>
                </c:pt>
                <c:pt idx="4387">
                  <c:v>72.16</c:v>
                </c:pt>
                <c:pt idx="4388">
                  <c:v>63.88</c:v>
                </c:pt>
                <c:pt idx="4389">
                  <c:v>69.69</c:v>
                </c:pt>
                <c:pt idx="4390">
                  <c:v>62.54</c:v>
                </c:pt>
                <c:pt idx="4391">
                  <c:v>65.22</c:v>
                </c:pt>
                <c:pt idx="4392">
                  <c:v>75.680000000000007</c:v>
                </c:pt>
                <c:pt idx="4393">
                  <c:v>72.73</c:v>
                </c:pt>
                <c:pt idx="4394">
                  <c:v>56.84</c:v>
                </c:pt>
                <c:pt idx="4395">
                  <c:v>55.72</c:v>
                </c:pt>
                <c:pt idx="4396">
                  <c:v>59.68</c:v>
                </c:pt>
                <c:pt idx="4397">
                  <c:v>69.47</c:v>
                </c:pt>
                <c:pt idx="4398">
                  <c:v>55.18</c:v>
                </c:pt>
                <c:pt idx="4399">
                  <c:v>54.64</c:v>
                </c:pt>
                <c:pt idx="4400">
                  <c:v>72.88</c:v>
                </c:pt>
                <c:pt idx="4401">
                  <c:v>60.59</c:v>
                </c:pt>
                <c:pt idx="4402">
                  <c:v>56.66</c:v>
                </c:pt>
                <c:pt idx="4403">
                  <c:v>63.56</c:v>
                </c:pt>
                <c:pt idx="4404">
                  <c:v>75.88</c:v>
                </c:pt>
                <c:pt idx="4405">
                  <c:v>63.69</c:v>
                </c:pt>
                <c:pt idx="4406">
                  <c:v>64.62</c:v>
                </c:pt>
                <c:pt idx="4407">
                  <c:v>58.18</c:v>
                </c:pt>
                <c:pt idx="4408">
                  <c:v>74.239999999999995</c:v>
                </c:pt>
                <c:pt idx="4409">
                  <c:v>56.23</c:v>
                </c:pt>
                <c:pt idx="4410">
                  <c:v>66.180000000000007</c:v>
                </c:pt>
                <c:pt idx="4411">
                  <c:v>77.84</c:v>
                </c:pt>
                <c:pt idx="4412">
                  <c:v>71.62</c:v>
                </c:pt>
                <c:pt idx="4413">
                  <c:v>71.790000000000006</c:v>
                </c:pt>
                <c:pt idx="4414">
                  <c:v>72.69</c:v>
                </c:pt>
                <c:pt idx="4415">
                  <c:v>61.06</c:v>
                </c:pt>
                <c:pt idx="4416">
                  <c:v>69.92</c:v>
                </c:pt>
                <c:pt idx="4417">
                  <c:v>80.56</c:v>
                </c:pt>
                <c:pt idx="4418">
                  <c:v>56.18</c:v>
                </c:pt>
                <c:pt idx="4419">
                  <c:v>65.900000000000006</c:v>
                </c:pt>
                <c:pt idx="4420">
                  <c:v>63.8</c:v>
                </c:pt>
                <c:pt idx="4421">
                  <c:v>58.47</c:v>
                </c:pt>
                <c:pt idx="4422">
                  <c:v>68.77</c:v>
                </c:pt>
                <c:pt idx="4423">
                  <c:v>62.4</c:v>
                </c:pt>
                <c:pt idx="4424">
                  <c:v>59.17</c:v>
                </c:pt>
                <c:pt idx="4425">
                  <c:v>53.91</c:v>
                </c:pt>
                <c:pt idx="4426">
                  <c:v>61.46</c:v>
                </c:pt>
                <c:pt idx="4427">
                  <c:v>63.39</c:v>
                </c:pt>
                <c:pt idx="4428">
                  <c:v>67</c:v>
                </c:pt>
                <c:pt idx="4429">
                  <c:v>60.02</c:v>
                </c:pt>
                <c:pt idx="4430">
                  <c:v>61.18</c:v>
                </c:pt>
                <c:pt idx="4431">
                  <c:v>74.03</c:v>
                </c:pt>
                <c:pt idx="4432">
                  <c:v>77.19</c:v>
                </c:pt>
                <c:pt idx="4433">
                  <c:v>74.28</c:v>
                </c:pt>
                <c:pt idx="4434">
                  <c:v>71.14</c:v>
                </c:pt>
                <c:pt idx="4435">
                  <c:v>62.21</c:v>
                </c:pt>
                <c:pt idx="4436">
                  <c:v>78.88</c:v>
                </c:pt>
                <c:pt idx="4437">
                  <c:v>57.56</c:v>
                </c:pt>
                <c:pt idx="4438">
                  <c:v>74.08</c:v>
                </c:pt>
                <c:pt idx="4439">
                  <c:v>53.7</c:v>
                </c:pt>
                <c:pt idx="4440">
                  <c:v>62.76</c:v>
                </c:pt>
                <c:pt idx="4441">
                  <c:v>74.41</c:v>
                </c:pt>
                <c:pt idx="4442">
                  <c:v>58.56</c:v>
                </c:pt>
                <c:pt idx="4443">
                  <c:v>62.13</c:v>
                </c:pt>
                <c:pt idx="4444">
                  <c:v>62.36</c:v>
                </c:pt>
                <c:pt idx="4445">
                  <c:v>64.8</c:v>
                </c:pt>
                <c:pt idx="4446">
                  <c:v>78.430000000000007</c:v>
                </c:pt>
                <c:pt idx="4447">
                  <c:v>63.39</c:v>
                </c:pt>
                <c:pt idx="4448">
                  <c:v>63.19</c:v>
                </c:pt>
                <c:pt idx="4449">
                  <c:v>63.33</c:v>
                </c:pt>
                <c:pt idx="4450">
                  <c:v>59.98</c:v>
                </c:pt>
                <c:pt idx="4451">
                  <c:v>72.069999999999993</c:v>
                </c:pt>
                <c:pt idx="4452">
                  <c:v>76.010000000000005</c:v>
                </c:pt>
                <c:pt idx="4453">
                  <c:v>59.4</c:v>
                </c:pt>
                <c:pt idx="4454">
                  <c:v>79.06</c:v>
                </c:pt>
                <c:pt idx="4455">
                  <c:v>53.57</c:v>
                </c:pt>
                <c:pt idx="4456">
                  <c:v>64.709999999999994</c:v>
                </c:pt>
                <c:pt idx="4457">
                  <c:v>71.7</c:v>
                </c:pt>
                <c:pt idx="4458">
                  <c:v>59.27</c:v>
                </c:pt>
                <c:pt idx="4459">
                  <c:v>65.47</c:v>
                </c:pt>
                <c:pt idx="4460">
                  <c:v>77.47</c:v>
                </c:pt>
                <c:pt idx="4461">
                  <c:v>76.260000000000005</c:v>
                </c:pt>
                <c:pt idx="4462">
                  <c:v>53.38</c:v>
                </c:pt>
                <c:pt idx="4463">
                  <c:v>64.11</c:v>
                </c:pt>
                <c:pt idx="4464">
                  <c:v>62.6</c:v>
                </c:pt>
                <c:pt idx="4465">
                  <c:v>63.93</c:v>
                </c:pt>
                <c:pt idx="4466">
                  <c:v>68.510000000000005</c:v>
                </c:pt>
                <c:pt idx="4467">
                  <c:v>64.52</c:v>
                </c:pt>
                <c:pt idx="4468">
                  <c:v>64.77</c:v>
                </c:pt>
                <c:pt idx="4469">
                  <c:v>60.82</c:v>
                </c:pt>
                <c:pt idx="4470">
                  <c:v>58.64</c:v>
                </c:pt>
                <c:pt idx="4471">
                  <c:v>74.86</c:v>
                </c:pt>
                <c:pt idx="4472">
                  <c:v>79.5</c:v>
                </c:pt>
                <c:pt idx="4473">
                  <c:v>60.98</c:v>
                </c:pt>
                <c:pt idx="4474">
                  <c:v>76.5</c:v>
                </c:pt>
                <c:pt idx="4475">
                  <c:v>69.12</c:v>
                </c:pt>
                <c:pt idx="4476">
                  <c:v>73.41</c:v>
                </c:pt>
                <c:pt idx="4477">
                  <c:v>76.989999999999995</c:v>
                </c:pt>
                <c:pt idx="4478">
                  <c:v>71.94</c:v>
                </c:pt>
                <c:pt idx="4479">
                  <c:v>60.09</c:v>
                </c:pt>
                <c:pt idx="4480">
                  <c:v>67.81</c:v>
                </c:pt>
                <c:pt idx="4481">
                  <c:v>65.67</c:v>
                </c:pt>
                <c:pt idx="4482">
                  <c:v>77.69</c:v>
                </c:pt>
                <c:pt idx="4483">
                  <c:v>79.59</c:v>
                </c:pt>
                <c:pt idx="4484">
                  <c:v>76.430000000000007</c:v>
                </c:pt>
                <c:pt idx="4485">
                  <c:v>69.69</c:v>
                </c:pt>
                <c:pt idx="4486">
                  <c:v>67.930000000000007</c:v>
                </c:pt>
                <c:pt idx="4487">
                  <c:v>75.09</c:v>
                </c:pt>
                <c:pt idx="4488">
                  <c:v>57.97</c:v>
                </c:pt>
                <c:pt idx="4489">
                  <c:v>71.260000000000005</c:v>
                </c:pt>
                <c:pt idx="4490">
                  <c:v>69.52</c:v>
                </c:pt>
                <c:pt idx="4491">
                  <c:v>73.209999999999994</c:v>
                </c:pt>
                <c:pt idx="4492">
                  <c:v>71.84</c:v>
                </c:pt>
                <c:pt idx="4493">
                  <c:v>70.989999999999995</c:v>
                </c:pt>
                <c:pt idx="4494">
                  <c:v>68</c:v>
                </c:pt>
                <c:pt idx="4495">
                  <c:v>54.01</c:v>
                </c:pt>
                <c:pt idx="4496">
                  <c:v>68.040000000000006</c:v>
                </c:pt>
                <c:pt idx="4497">
                  <c:v>56.92</c:v>
                </c:pt>
                <c:pt idx="4498">
                  <c:v>55.68</c:v>
                </c:pt>
                <c:pt idx="4499">
                  <c:v>55.28</c:v>
                </c:pt>
                <c:pt idx="4500">
                  <c:v>65.5</c:v>
                </c:pt>
                <c:pt idx="4501">
                  <c:v>72.78</c:v>
                </c:pt>
                <c:pt idx="4502">
                  <c:v>55.22</c:v>
                </c:pt>
                <c:pt idx="4503">
                  <c:v>68.52</c:v>
                </c:pt>
                <c:pt idx="4504">
                  <c:v>55.76</c:v>
                </c:pt>
                <c:pt idx="4505">
                  <c:v>71.37</c:v>
                </c:pt>
                <c:pt idx="4506">
                  <c:v>58.73</c:v>
                </c:pt>
                <c:pt idx="4507">
                  <c:v>65</c:v>
                </c:pt>
                <c:pt idx="4508">
                  <c:v>59.37</c:v>
                </c:pt>
                <c:pt idx="4509">
                  <c:v>67.41</c:v>
                </c:pt>
                <c:pt idx="4510">
                  <c:v>63.13</c:v>
                </c:pt>
                <c:pt idx="4511">
                  <c:v>75.3</c:v>
                </c:pt>
                <c:pt idx="4512">
                  <c:v>58.17</c:v>
                </c:pt>
                <c:pt idx="4513">
                  <c:v>77.64</c:v>
                </c:pt>
                <c:pt idx="4514">
                  <c:v>59.17</c:v>
                </c:pt>
                <c:pt idx="4515">
                  <c:v>64.989999999999995</c:v>
                </c:pt>
                <c:pt idx="4516">
                  <c:v>59.32</c:v>
                </c:pt>
                <c:pt idx="4517">
                  <c:v>66.64</c:v>
                </c:pt>
                <c:pt idx="4518">
                  <c:v>67</c:v>
                </c:pt>
                <c:pt idx="4519">
                  <c:v>65.11</c:v>
                </c:pt>
                <c:pt idx="4520">
                  <c:v>70.64</c:v>
                </c:pt>
                <c:pt idx="4521">
                  <c:v>56.86</c:v>
                </c:pt>
                <c:pt idx="4522">
                  <c:v>73.27</c:v>
                </c:pt>
                <c:pt idx="4523">
                  <c:v>69.28</c:v>
                </c:pt>
                <c:pt idx="4524">
                  <c:v>62.94</c:v>
                </c:pt>
                <c:pt idx="4525">
                  <c:v>61.34</c:v>
                </c:pt>
                <c:pt idx="4526">
                  <c:v>69.760000000000005</c:v>
                </c:pt>
                <c:pt idx="4527">
                  <c:v>78.38</c:v>
                </c:pt>
                <c:pt idx="4528">
                  <c:v>67.19</c:v>
                </c:pt>
                <c:pt idx="4529">
                  <c:v>68.58</c:v>
                </c:pt>
                <c:pt idx="4530">
                  <c:v>77.069999999999993</c:v>
                </c:pt>
                <c:pt idx="4531">
                  <c:v>61.66</c:v>
                </c:pt>
                <c:pt idx="4532">
                  <c:v>66.989999999999995</c:v>
                </c:pt>
                <c:pt idx="4533">
                  <c:v>64.14</c:v>
                </c:pt>
                <c:pt idx="4534">
                  <c:v>70.16</c:v>
                </c:pt>
                <c:pt idx="4535">
                  <c:v>73.56</c:v>
                </c:pt>
                <c:pt idx="4536">
                  <c:v>61.94</c:v>
                </c:pt>
                <c:pt idx="4537">
                  <c:v>57.14</c:v>
                </c:pt>
                <c:pt idx="4538">
                  <c:v>69.36</c:v>
                </c:pt>
                <c:pt idx="4539">
                  <c:v>77.88</c:v>
                </c:pt>
                <c:pt idx="4540">
                  <c:v>76.099999999999994</c:v>
                </c:pt>
                <c:pt idx="4541">
                  <c:v>54.89</c:v>
                </c:pt>
                <c:pt idx="4542">
                  <c:v>55.81</c:v>
                </c:pt>
                <c:pt idx="4543">
                  <c:v>78.16</c:v>
                </c:pt>
                <c:pt idx="4544">
                  <c:v>55.71</c:v>
                </c:pt>
                <c:pt idx="4545">
                  <c:v>62.02</c:v>
                </c:pt>
                <c:pt idx="4546">
                  <c:v>69.790000000000006</c:v>
                </c:pt>
                <c:pt idx="4547">
                  <c:v>76.069999999999993</c:v>
                </c:pt>
                <c:pt idx="4548">
                  <c:v>67.88</c:v>
                </c:pt>
                <c:pt idx="4549">
                  <c:v>70.5</c:v>
                </c:pt>
                <c:pt idx="4550">
                  <c:v>53.64</c:v>
                </c:pt>
                <c:pt idx="4551">
                  <c:v>61.91</c:v>
                </c:pt>
                <c:pt idx="4552">
                  <c:v>74.489999999999995</c:v>
                </c:pt>
                <c:pt idx="4553">
                  <c:v>56.31</c:v>
                </c:pt>
                <c:pt idx="4554">
                  <c:v>75.739999999999995</c:v>
                </c:pt>
                <c:pt idx="4555">
                  <c:v>73.3</c:v>
                </c:pt>
                <c:pt idx="4556">
                  <c:v>72.56</c:v>
                </c:pt>
                <c:pt idx="4557">
                  <c:v>76.66</c:v>
                </c:pt>
                <c:pt idx="4558">
                  <c:v>57.03</c:v>
                </c:pt>
                <c:pt idx="4559">
                  <c:v>65.19</c:v>
                </c:pt>
                <c:pt idx="4560">
                  <c:v>56.82</c:v>
                </c:pt>
                <c:pt idx="4561">
                  <c:v>72.06</c:v>
                </c:pt>
                <c:pt idx="4562">
                  <c:v>57.03</c:v>
                </c:pt>
                <c:pt idx="4563">
                  <c:v>75.92</c:v>
                </c:pt>
                <c:pt idx="4564">
                  <c:v>54.13</c:v>
                </c:pt>
                <c:pt idx="4565">
                  <c:v>57.01</c:v>
                </c:pt>
                <c:pt idx="4566">
                  <c:v>76.77</c:v>
                </c:pt>
                <c:pt idx="4567">
                  <c:v>66.040000000000006</c:v>
                </c:pt>
                <c:pt idx="4568">
                  <c:v>58.01</c:v>
                </c:pt>
                <c:pt idx="4569">
                  <c:v>79.53</c:v>
                </c:pt>
                <c:pt idx="4570">
                  <c:v>75.59</c:v>
                </c:pt>
                <c:pt idx="4571">
                  <c:v>60.78</c:v>
                </c:pt>
                <c:pt idx="4572">
                  <c:v>58.2</c:v>
                </c:pt>
                <c:pt idx="4573">
                  <c:v>62.08</c:v>
                </c:pt>
                <c:pt idx="4574">
                  <c:v>55.08</c:v>
                </c:pt>
                <c:pt idx="4575">
                  <c:v>74.400000000000006</c:v>
                </c:pt>
                <c:pt idx="4576">
                  <c:v>57.41</c:v>
                </c:pt>
                <c:pt idx="4577">
                  <c:v>60.73</c:v>
                </c:pt>
                <c:pt idx="4578">
                  <c:v>77.58</c:v>
                </c:pt>
                <c:pt idx="4579">
                  <c:v>69.760000000000005</c:v>
                </c:pt>
                <c:pt idx="4580">
                  <c:v>73.56</c:v>
                </c:pt>
                <c:pt idx="4581">
                  <c:v>75.59</c:v>
                </c:pt>
                <c:pt idx="4582">
                  <c:v>79.34</c:v>
                </c:pt>
                <c:pt idx="4583">
                  <c:v>77.260000000000005</c:v>
                </c:pt>
                <c:pt idx="4584">
                  <c:v>56.67</c:v>
                </c:pt>
                <c:pt idx="4585">
                  <c:v>64.569999999999993</c:v>
                </c:pt>
                <c:pt idx="4586">
                  <c:v>68.78</c:v>
                </c:pt>
                <c:pt idx="4587">
                  <c:v>54.52</c:v>
                </c:pt>
                <c:pt idx="4588">
                  <c:v>65.61</c:v>
                </c:pt>
                <c:pt idx="4589">
                  <c:v>61.33</c:v>
                </c:pt>
                <c:pt idx="4590">
                  <c:v>55.64</c:v>
                </c:pt>
                <c:pt idx="4591">
                  <c:v>59.31</c:v>
                </c:pt>
                <c:pt idx="4592">
                  <c:v>78.900000000000006</c:v>
                </c:pt>
                <c:pt idx="4593">
                  <c:v>76.84</c:v>
                </c:pt>
                <c:pt idx="4594">
                  <c:v>61.28</c:v>
                </c:pt>
                <c:pt idx="4595">
                  <c:v>61.41</c:v>
                </c:pt>
                <c:pt idx="4596">
                  <c:v>65.209999999999994</c:v>
                </c:pt>
                <c:pt idx="4597">
                  <c:v>61.39</c:v>
                </c:pt>
                <c:pt idx="4598">
                  <c:v>78.599999999999994</c:v>
                </c:pt>
                <c:pt idx="4599">
                  <c:v>58.73</c:v>
                </c:pt>
                <c:pt idx="4600">
                  <c:v>68.489999999999995</c:v>
                </c:pt>
                <c:pt idx="4601">
                  <c:v>70.819999999999993</c:v>
                </c:pt>
                <c:pt idx="4602">
                  <c:v>62.62</c:v>
                </c:pt>
                <c:pt idx="4603">
                  <c:v>61.04</c:v>
                </c:pt>
                <c:pt idx="4604">
                  <c:v>67.78</c:v>
                </c:pt>
                <c:pt idx="4605">
                  <c:v>72.78</c:v>
                </c:pt>
                <c:pt idx="4606">
                  <c:v>69.66</c:v>
                </c:pt>
                <c:pt idx="4607">
                  <c:v>74.680000000000007</c:v>
                </c:pt>
                <c:pt idx="4608">
                  <c:v>63.18</c:v>
                </c:pt>
                <c:pt idx="4609">
                  <c:v>79.19</c:v>
                </c:pt>
                <c:pt idx="4610">
                  <c:v>61.13</c:v>
                </c:pt>
                <c:pt idx="4611">
                  <c:v>76.89</c:v>
                </c:pt>
                <c:pt idx="4612">
                  <c:v>73.489999999999995</c:v>
                </c:pt>
                <c:pt idx="4613">
                  <c:v>72.69</c:v>
                </c:pt>
                <c:pt idx="4614">
                  <c:v>71.569999999999993</c:v>
                </c:pt>
                <c:pt idx="4615">
                  <c:v>79.010000000000005</c:v>
                </c:pt>
                <c:pt idx="4616">
                  <c:v>64.7</c:v>
                </c:pt>
                <c:pt idx="4617">
                  <c:v>54.19</c:v>
                </c:pt>
                <c:pt idx="4618">
                  <c:v>75.510000000000005</c:v>
                </c:pt>
                <c:pt idx="4619">
                  <c:v>60</c:v>
                </c:pt>
                <c:pt idx="4620">
                  <c:v>63.16</c:v>
                </c:pt>
                <c:pt idx="4621">
                  <c:v>64.37</c:v>
                </c:pt>
                <c:pt idx="4622">
                  <c:v>78.44</c:v>
                </c:pt>
                <c:pt idx="4623">
                  <c:v>59.44</c:v>
                </c:pt>
                <c:pt idx="4624">
                  <c:v>61.23</c:v>
                </c:pt>
                <c:pt idx="4625">
                  <c:v>56.68</c:v>
                </c:pt>
                <c:pt idx="4626">
                  <c:v>70.33</c:v>
                </c:pt>
                <c:pt idx="4627">
                  <c:v>77.209999999999994</c:v>
                </c:pt>
                <c:pt idx="4628">
                  <c:v>64.8</c:v>
                </c:pt>
                <c:pt idx="4629">
                  <c:v>63.08</c:v>
                </c:pt>
                <c:pt idx="4630">
                  <c:v>74.790000000000006</c:v>
                </c:pt>
                <c:pt idx="4631">
                  <c:v>76.63</c:v>
                </c:pt>
                <c:pt idx="4632">
                  <c:v>71.58</c:v>
                </c:pt>
                <c:pt idx="4633">
                  <c:v>79.22</c:v>
                </c:pt>
                <c:pt idx="4634">
                  <c:v>75.040000000000006</c:v>
                </c:pt>
                <c:pt idx="4635">
                  <c:v>78.12</c:v>
                </c:pt>
                <c:pt idx="4636">
                  <c:v>75.64</c:v>
                </c:pt>
                <c:pt idx="4637">
                  <c:v>59.18</c:v>
                </c:pt>
                <c:pt idx="4638">
                  <c:v>75.8</c:v>
                </c:pt>
                <c:pt idx="4639">
                  <c:v>75.569999999999993</c:v>
                </c:pt>
                <c:pt idx="4640">
                  <c:v>76.209999999999994</c:v>
                </c:pt>
                <c:pt idx="4641">
                  <c:v>78.11</c:v>
                </c:pt>
                <c:pt idx="4642">
                  <c:v>79.27</c:v>
                </c:pt>
                <c:pt idx="4643">
                  <c:v>61.82</c:v>
                </c:pt>
                <c:pt idx="4644">
                  <c:v>58.26</c:v>
                </c:pt>
                <c:pt idx="4645">
                  <c:v>77.290000000000006</c:v>
                </c:pt>
                <c:pt idx="4646">
                  <c:v>55.3</c:v>
                </c:pt>
                <c:pt idx="4647">
                  <c:v>61.69</c:v>
                </c:pt>
                <c:pt idx="4648">
                  <c:v>70.180000000000007</c:v>
                </c:pt>
                <c:pt idx="4649">
                  <c:v>63.81</c:v>
                </c:pt>
                <c:pt idx="4650">
                  <c:v>67.23</c:v>
                </c:pt>
                <c:pt idx="4651">
                  <c:v>58.67</c:v>
                </c:pt>
                <c:pt idx="4652">
                  <c:v>62.84</c:v>
                </c:pt>
                <c:pt idx="4653">
                  <c:v>78.64</c:v>
                </c:pt>
                <c:pt idx="4654">
                  <c:v>58.61</c:v>
                </c:pt>
                <c:pt idx="4655">
                  <c:v>60.89</c:v>
                </c:pt>
                <c:pt idx="4656">
                  <c:v>57.27</c:v>
                </c:pt>
                <c:pt idx="4657">
                  <c:v>72.69</c:v>
                </c:pt>
                <c:pt idx="4658">
                  <c:v>53.58</c:v>
                </c:pt>
                <c:pt idx="4659">
                  <c:v>55.92</c:v>
                </c:pt>
                <c:pt idx="4660">
                  <c:v>63.44</c:v>
                </c:pt>
                <c:pt idx="4661">
                  <c:v>79.31</c:v>
                </c:pt>
                <c:pt idx="4662">
                  <c:v>66.84</c:v>
                </c:pt>
                <c:pt idx="4663">
                  <c:v>57.21</c:v>
                </c:pt>
                <c:pt idx="4664">
                  <c:v>61.56</c:v>
                </c:pt>
                <c:pt idx="4665">
                  <c:v>62.64</c:v>
                </c:pt>
                <c:pt idx="4666">
                  <c:v>65.03</c:v>
                </c:pt>
                <c:pt idx="4667">
                  <c:v>56.03</c:v>
                </c:pt>
                <c:pt idx="4668">
                  <c:v>74.489999999999995</c:v>
                </c:pt>
                <c:pt idx="4669">
                  <c:v>76.66</c:v>
                </c:pt>
                <c:pt idx="4670">
                  <c:v>78.8</c:v>
                </c:pt>
                <c:pt idx="4671">
                  <c:v>77.11</c:v>
                </c:pt>
                <c:pt idx="4672">
                  <c:v>62.5</c:v>
                </c:pt>
                <c:pt idx="4673">
                  <c:v>68.540000000000006</c:v>
                </c:pt>
                <c:pt idx="4674">
                  <c:v>68.790000000000006</c:v>
                </c:pt>
                <c:pt idx="4675">
                  <c:v>77.78</c:v>
                </c:pt>
                <c:pt idx="4676">
                  <c:v>72.53</c:v>
                </c:pt>
                <c:pt idx="4677">
                  <c:v>65</c:v>
                </c:pt>
                <c:pt idx="4678">
                  <c:v>75.08</c:v>
                </c:pt>
                <c:pt idx="4679">
                  <c:v>60.12</c:v>
                </c:pt>
                <c:pt idx="4680">
                  <c:v>64.42</c:v>
                </c:pt>
                <c:pt idx="4681">
                  <c:v>64.86</c:v>
                </c:pt>
                <c:pt idx="4682">
                  <c:v>72.44</c:v>
                </c:pt>
                <c:pt idx="4683">
                  <c:v>66.540000000000006</c:v>
                </c:pt>
                <c:pt idx="4684">
                  <c:v>71.790000000000006</c:v>
                </c:pt>
                <c:pt idx="4685">
                  <c:v>66.41</c:v>
                </c:pt>
                <c:pt idx="4686">
                  <c:v>79.19</c:v>
                </c:pt>
                <c:pt idx="4687">
                  <c:v>71.69</c:v>
                </c:pt>
                <c:pt idx="4688">
                  <c:v>73.47</c:v>
                </c:pt>
                <c:pt idx="4689">
                  <c:v>79.540000000000006</c:v>
                </c:pt>
                <c:pt idx="4690">
                  <c:v>68.739999999999995</c:v>
                </c:pt>
                <c:pt idx="4691">
                  <c:v>59.91</c:v>
                </c:pt>
                <c:pt idx="4692">
                  <c:v>56.64</c:v>
                </c:pt>
                <c:pt idx="4693">
                  <c:v>73.03</c:v>
                </c:pt>
                <c:pt idx="4694">
                  <c:v>76.709999999999994</c:v>
                </c:pt>
                <c:pt idx="4695">
                  <c:v>54.63</c:v>
                </c:pt>
                <c:pt idx="4696">
                  <c:v>71.53</c:v>
                </c:pt>
                <c:pt idx="4697">
                  <c:v>53.58</c:v>
                </c:pt>
                <c:pt idx="4698">
                  <c:v>53.94</c:v>
                </c:pt>
                <c:pt idx="4699">
                  <c:v>56.12</c:v>
                </c:pt>
                <c:pt idx="4700">
                  <c:v>73.89</c:v>
                </c:pt>
                <c:pt idx="4701">
                  <c:v>72.260000000000005</c:v>
                </c:pt>
                <c:pt idx="4702">
                  <c:v>57.32</c:v>
                </c:pt>
                <c:pt idx="4703">
                  <c:v>60.19</c:v>
                </c:pt>
                <c:pt idx="4704">
                  <c:v>54.21</c:v>
                </c:pt>
                <c:pt idx="4705">
                  <c:v>72.040000000000006</c:v>
                </c:pt>
                <c:pt idx="4706">
                  <c:v>76.31</c:v>
                </c:pt>
                <c:pt idx="4707">
                  <c:v>75.72</c:v>
                </c:pt>
                <c:pt idx="4708">
                  <c:v>64.72</c:v>
                </c:pt>
                <c:pt idx="4709">
                  <c:v>79.5</c:v>
                </c:pt>
                <c:pt idx="4710">
                  <c:v>74.73</c:v>
                </c:pt>
                <c:pt idx="4711">
                  <c:v>60.08</c:v>
                </c:pt>
                <c:pt idx="4712">
                  <c:v>74.63</c:v>
                </c:pt>
                <c:pt idx="4713">
                  <c:v>56.3</c:v>
                </c:pt>
                <c:pt idx="4714">
                  <c:v>54.54</c:v>
                </c:pt>
                <c:pt idx="4715">
                  <c:v>63.92</c:v>
                </c:pt>
                <c:pt idx="4716">
                  <c:v>65.64</c:v>
                </c:pt>
                <c:pt idx="4717">
                  <c:v>65.91</c:v>
                </c:pt>
                <c:pt idx="4718">
                  <c:v>74.31</c:v>
                </c:pt>
                <c:pt idx="4719">
                  <c:v>76.8</c:v>
                </c:pt>
                <c:pt idx="4720">
                  <c:v>67.69</c:v>
                </c:pt>
                <c:pt idx="4721">
                  <c:v>77.14</c:v>
                </c:pt>
                <c:pt idx="4722">
                  <c:v>62.2</c:v>
                </c:pt>
                <c:pt idx="4723">
                  <c:v>79.3</c:v>
                </c:pt>
                <c:pt idx="4724">
                  <c:v>66.67</c:v>
                </c:pt>
                <c:pt idx="4725">
                  <c:v>64.13</c:v>
                </c:pt>
                <c:pt idx="4726">
                  <c:v>79.2</c:v>
                </c:pt>
                <c:pt idx="4727">
                  <c:v>78.47</c:v>
                </c:pt>
                <c:pt idx="4728">
                  <c:v>65.52</c:v>
                </c:pt>
                <c:pt idx="4729">
                  <c:v>67.59</c:v>
                </c:pt>
                <c:pt idx="4730">
                  <c:v>71.88</c:v>
                </c:pt>
                <c:pt idx="4731">
                  <c:v>55.43</c:v>
                </c:pt>
                <c:pt idx="4732">
                  <c:v>63.22</c:v>
                </c:pt>
                <c:pt idx="4733">
                  <c:v>54.49</c:v>
                </c:pt>
                <c:pt idx="4734">
                  <c:v>58.5</c:v>
                </c:pt>
                <c:pt idx="4735">
                  <c:v>71.28</c:v>
                </c:pt>
                <c:pt idx="4736">
                  <c:v>64.31</c:v>
                </c:pt>
                <c:pt idx="4737">
                  <c:v>72.63</c:v>
                </c:pt>
                <c:pt idx="4738">
                  <c:v>78.73</c:v>
                </c:pt>
                <c:pt idx="4739">
                  <c:v>56.59</c:v>
                </c:pt>
                <c:pt idx="4740">
                  <c:v>57.24</c:v>
                </c:pt>
                <c:pt idx="4741">
                  <c:v>54.52</c:v>
                </c:pt>
                <c:pt idx="4742">
                  <c:v>75.2</c:v>
                </c:pt>
                <c:pt idx="4743">
                  <c:v>76.459999999999994</c:v>
                </c:pt>
                <c:pt idx="4744">
                  <c:v>75.33</c:v>
                </c:pt>
                <c:pt idx="4745">
                  <c:v>53.78</c:v>
                </c:pt>
                <c:pt idx="4746">
                  <c:v>64.73</c:v>
                </c:pt>
                <c:pt idx="4747">
                  <c:v>54.29</c:v>
                </c:pt>
                <c:pt idx="4748">
                  <c:v>59.64</c:v>
                </c:pt>
                <c:pt idx="4749">
                  <c:v>64.48</c:v>
                </c:pt>
                <c:pt idx="4750">
                  <c:v>65.63</c:v>
                </c:pt>
                <c:pt idx="4751">
                  <c:v>67.13</c:v>
                </c:pt>
                <c:pt idx="4752">
                  <c:v>59.06</c:v>
                </c:pt>
                <c:pt idx="4753">
                  <c:v>56.9</c:v>
                </c:pt>
                <c:pt idx="4754">
                  <c:v>60.82</c:v>
                </c:pt>
                <c:pt idx="4755">
                  <c:v>71.06</c:v>
                </c:pt>
                <c:pt idx="4756">
                  <c:v>57.99</c:v>
                </c:pt>
                <c:pt idx="4757">
                  <c:v>59.96</c:v>
                </c:pt>
                <c:pt idx="4758">
                  <c:v>66.19</c:v>
                </c:pt>
                <c:pt idx="4759">
                  <c:v>77.489999999999995</c:v>
                </c:pt>
                <c:pt idx="4760">
                  <c:v>76.16</c:v>
                </c:pt>
                <c:pt idx="4761">
                  <c:v>56.47</c:v>
                </c:pt>
                <c:pt idx="4762">
                  <c:v>73.209999999999994</c:v>
                </c:pt>
                <c:pt idx="4763">
                  <c:v>72</c:v>
                </c:pt>
                <c:pt idx="4764">
                  <c:v>60.57</c:v>
                </c:pt>
                <c:pt idx="4765">
                  <c:v>73.400000000000006</c:v>
                </c:pt>
                <c:pt idx="4766">
                  <c:v>55</c:v>
                </c:pt>
                <c:pt idx="4767">
                  <c:v>68.09</c:v>
                </c:pt>
                <c:pt idx="4768">
                  <c:v>63.96</c:v>
                </c:pt>
                <c:pt idx="4769">
                  <c:v>60.86</c:v>
                </c:pt>
                <c:pt idx="4770">
                  <c:v>74.09</c:v>
                </c:pt>
                <c:pt idx="4771">
                  <c:v>53.52</c:v>
                </c:pt>
                <c:pt idx="4772">
                  <c:v>68.989999999999995</c:v>
                </c:pt>
                <c:pt idx="4773">
                  <c:v>62.27</c:v>
                </c:pt>
                <c:pt idx="4774">
                  <c:v>70.67</c:v>
                </c:pt>
                <c:pt idx="4775">
                  <c:v>64.72</c:v>
                </c:pt>
                <c:pt idx="4776">
                  <c:v>54.93</c:v>
                </c:pt>
                <c:pt idx="4777">
                  <c:v>68.17</c:v>
                </c:pt>
                <c:pt idx="4778">
                  <c:v>60.42</c:v>
                </c:pt>
                <c:pt idx="4779">
                  <c:v>65.22</c:v>
                </c:pt>
                <c:pt idx="4780">
                  <c:v>75.03</c:v>
                </c:pt>
                <c:pt idx="4781">
                  <c:v>68.87</c:v>
                </c:pt>
                <c:pt idx="4782">
                  <c:v>67.14</c:v>
                </c:pt>
                <c:pt idx="4783">
                  <c:v>72.569999999999993</c:v>
                </c:pt>
                <c:pt idx="4784">
                  <c:v>55.52</c:v>
                </c:pt>
                <c:pt idx="4785">
                  <c:v>76.84</c:v>
                </c:pt>
                <c:pt idx="4786">
                  <c:v>74.680000000000007</c:v>
                </c:pt>
                <c:pt idx="4787">
                  <c:v>68.59</c:v>
                </c:pt>
                <c:pt idx="4788">
                  <c:v>58.56</c:v>
                </c:pt>
                <c:pt idx="4789">
                  <c:v>61</c:v>
                </c:pt>
                <c:pt idx="4790">
                  <c:v>59.98</c:v>
                </c:pt>
                <c:pt idx="4791">
                  <c:v>55.72</c:v>
                </c:pt>
                <c:pt idx="4792">
                  <c:v>71.28</c:v>
                </c:pt>
                <c:pt idx="4793">
                  <c:v>67.959999999999994</c:v>
                </c:pt>
                <c:pt idx="4794">
                  <c:v>60.16</c:v>
                </c:pt>
                <c:pt idx="4795">
                  <c:v>74.39</c:v>
                </c:pt>
                <c:pt idx="4796">
                  <c:v>69.59</c:v>
                </c:pt>
                <c:pt idx="4797">
                  <c:v>76.56</c:v>
                </c:pt>
                <c:pt idx="4798">
                  <c:v>68.53</c:v>
                </c:pt>
                <c:pt idx="4799">
                  <c:v>74.7</c:v>
                </c:pt>
                <c:pt idx="4800">
                  <c:v>59.11</c:v>
                </c:pt>
                <c:pt idx="4801">
                  <c:v>57.86</c:v>
                </c:pt>
                <c:pt idx="4802">
                  <c:v>74.27</c:v>
                </c:pt>
                <c:pt idx="4803">
                  <c:v>65.59</c:v>
                </c:pt>
                <c:pt idx="4804">
                  <c:v>62</c:v>
                </c:pt>
                <c:pt idx="4805">
                  <c:v>71.2</c:v>
                </c:pt>
                <c:pt idx="4806">
                  <c:v>70.069999999999993</c:v>
                </c:pt>
                <c:pt idx="4807">
                  <c:v>64.03</c:v>
                </c:pt>
                <c:pt idx="4808">
                  <c:v>74.41</c:v>
                </c:pt>
                <c:pt idx="4809">
                  <c:v>64.510000000000005</c:v>
                </c:pt>
                <c:pt idx="4810">
                  <c:v>71</c:v>
                </c:pt>
                <c:pt idx="4811">
                  <c:v>54.93</c:v>
                </c:pt>
                <c:pt idx="4812">
                  <c:v>57.93</c:v>
                </c:pt>
                <c:pt idx="4813">
                  <c:v>59.27</c:v>
                </c:pt>
                <c:pt idx="4814">
                  <c:v>62.79</c:v>
                </c:pt>
                <c:pt idx="4815">
                  <c:v>62.02</c:v>
                </c:pt>
                <c:pt idx="4816">
                  <c:v>73.2</c:v>
                </c:pt>
                <c:pt idx="4817">
                  <c:v>61.7</c:v>
                </c:pt>
                <c:pt idx="4818">
                  <c:v>55.53</c:v>
                </c:pt>
                <c:pt idx="4819">
                  <c:v>79</c:v>
                </c:pt>
                <c:pt idx="4820">
                  <c:v>57.24</c:v>
                </c:pt>
                <c:pt idx="4821">
                  <c:v>55.89</c:v>
                </c:pt>
                <c:pt idx="4822">
                  <c:v>77.06</c:v>
                </c:pt>
                <c:pt idx="4823">
                  <c:v>55.31</c:v>
                </c:pt>
                <c:pt idx="4824">
                  <c:v>72.42</c:v>
                </c:pt>
                <c:pt idx="4825">
                  <c:v>78.98</c:v>
                </c:pt>
                <c:pt idx="4826">
                  <c:v>65.010000000000005</c:v>
                </c:pt>
                <c:pt idx="4827">
                  <c:v>60.07</c:v>
                </c:pt>
                <c:pt idx="4828">
                  <c:v>56.44</c:v>
                </c:pt>
                <c:pt idx="4829">
                  <c:v>62.53</c:v>
                </c:pt>
                <c:pt idx="4830">
                  <c:v>54.78</c:v>
                </c:pt>
                <c:pt idx="4831">
                  <c:v>70.38</c:v>
                </c:pt>
                <c:pt idx="4832">
                  <c:v>65.959999999999994</c:v>
                </c:pt>
                <c:pt idx="4833">
                  <c:v>77.040000000000006</c:v>
                </c:pt>
                <c:pt idx="4834">
                  <c:v>76.38</c:v>
                </c:pt>
                <c:pt idx="4835">
                  <c:v>59.71</c:v>
                </c:pt>
                <c:pt idx="4836">
                  <c:v>59.08</c:v>
                </c:pt>
                <c:pt idx="4837">
                  <c:v>75.33</c:v>
                </c:pt>
                <c:pt idx="4838">
                  <c:v>67.8</c:v>
                </c:pt>
                <c:pt idx="4839">
                  <c:v>54.78</c:v>
                </c:pt>
                <c:pt idx="4840">
                  <c:v>58.21</c:v>
                </c:pt>
                <c:pt idx="4841">
                  <c:v>76.900000000000006</c:v>
                </c:pt>
                <c:pt idx="4842">
                  <c:v>72.27</c:v>
                </c:pt>
                <c:pt idx="4843">
                  <c:v>71.03</c:v>
                </c:pt>
                <c:pt idx="4844">
                  <c:v>78.36</c:v>
                </c:pt>
                <c:pt idx="4845">
                  <c:v>57.84</c:v>
                </c:pt>
                <c:pt idx="4846">
                  <c:v>64.09</c:v>
                </c:pt>
                <c:pt idx="4847">
                  <c:v>59.54</c:v>
                </c:pt>
                <c:pt idx="4848">
                  <c:v>57.38</c:v>
                </c:pt>
                <c:pt idx="4849">
                  <c:v>59.97</c:v>
                </c:pt>
                <c:pt idx="4850">
                  <c:v>71.900000000000006</c:v>
                </c:pt>
                <c:pt idx="4851">
                  <c:v>59.41</c:v>
                </c:pt>
                <c:pt idx="4852">
                  <c:v>66.73</c:v>
                </c:pt>
                <c:pt idx="4853">
                  <c:v>79.31</c:v>
                </c:pt>
                <c:pt idx="4854">
                  <c:v>69.489999999999995</c:v>
                </c:pt>
                <c:pt idx="4855">
                  <c:v>59.26</c:v>
                </c:pt>
                <c:pt idx="4856">
                  <c:v>54.61</c:v>
                </c:pt>
                <c:pt idx="4857">
                  <c:v>71.42</c:v>
                </c:pt>
                <c:pt idx="4858">
                  <c:v>67.53</c:v>
                </c:pt>
                <c:pt idx="4859">
                  <c:v>75.16</c:v>
                </c:pt>
                <c:pt idx="4860">
                  <c:v>59.19</c:v>
                </c:pt>
                <c:pt idx="4861">
                  <c:v>77.790000000000006</c:v>
                </c:pt>
                <c:pt idx="4862">
                  <c:v>70.56</c:v>
                </c:pt>
                <c:pt idx="4863">
                  <c:v>73.39</c:v>
                </c:pt>
                <c:pt idx="4864">
                  <c:v>62.64</c:v>
                </c:pt>
                <c:pt idx="4865">
                  <c:v>53.72</c:v>
                </c:pt>
                <c:pt idx="4866">
                  <c:v>63.21</c:v>
                </c:pt>
                <c:pt idx="4867">
                  <c:v>57.34</c:v>
                </c:pt>
                <c:pt idx="4868">
                  <c:v>66.94</c:v>
                </c:pt>
                <c:pt idx="4869">
                  <c:v>63.81</c:v>
                </c:pt>
                <c:pt idx="4870">
                  <c:v>55.29</c:v>
                </c:pt>
                <c:pt idx="4871">
                  <c:v>69.91</c:v>
                </c:pt>
                <c:pt idx="4872">
                  <c:v>64.760000000000005</c:v>
                </c:pt>
                <c:pt idx="4873">
                  <c:v>66.459999999999994</c:v>
                </c:pt>
                <c:pt idx="4874">
                  <c:v>61.77</c:v>
                </c:pt>
                <c:pt idx="4875">
                  <c:v>62.34</c:v>
                </c:pt>
                <c:pt idx="4876">
                  <c:v>72.989999999999995</c:v>
                </c:pt>
                <c:pt idx="4877">
                  <c:v>59.33</c:v>
                </c:pt>
                <c:pt idx="4878">
                  <c:v>53.83</c:v>
                </c:pt>
                <c:pt idx="4879">
                  <c:v>74.8</c:v>
                </c:pt>
                <c:pt idx="4880">
                  <c:v>60.76</c:v>
                </c:pt>
                <c:pt idx="4881">
                  <c:v>67.290000000000006</c:v>
                </c:pt>
                <c:pt idx="4882">
                  <c:v>68.260000000000005</c:v>
                </c:pt>
                <c:pt idx="4883">
                  <c:v>69.72</c:v>
                </c:pt>
                <c:pt idx="4884">
                  <c:v>76.67</c:v>
                </c:pt>
                <c:pt idx="4885">
                  <c:v>61.46</c:v>
                </c:pt>
                <c:pt idx="4886">
                  <c:v>77.010000000000005</c:v>
                </c:pt>
                <c:pt idx="4887">
                  <c:v>55.19</c:v>
                </c:pt>
                <c:pt idx="4888">
                  <c:v>63.32</c:v>
                </c:pt>
                <c:pt idx="4889">
                  <c:v>77.569999999999993</c:v>
                </c:pt>
                <c:pt idx="4890">
                  <c:v>56.79</c:v>
                </c:pt>
                <c:pt idx="4891">
                  <c:v>65.78</c:v>
                </c:pt>
                <c:pt idx="4892">
                  <c:v>53.72</c:v>
                </c:pt>
                <c:pt idx="4893">
                  <c:v>56.96</c:v>
                </c:pt>
                <c:pt idx="4894">
                  <c:v>64.489999999999995</c:v>
                </c:pt>
                <c:pt idx="4895">
                  <c:v>75.17</c:v>
                </c:pt>
                <c:pt idx="4896">
                  <c:v>58.28</c:v>
                </c:pt>
                <c:pt idx="4897">
                  <c:v>59.06</c:v>
                </c:pt>
                <c:pt idx="4898">
                  <c:v>59.31</c:v>
                </c:pt>
                <c:pt idx="4899">
                  <c:v>57.56</c:v>
                </c:pt>
                <c:pt idx="4900">
                  <c:v>73.98</c:v>
                </c:pt>
                <c:pt idx="4901">
                  <c:v>72.86</c:v>
                </c:pt>
                <c:pt idx="4902">
                  <c:v>62.98</c:v>
                </c:pt>
                <c:pt idx="4903">
                  <c:v>57.91</c:v>
                </c:pt>
                <c:pt idx="4904">
                  <c:v>55.21</c:v>
                </c:pt>
                <c:pt idx="4905">
                  <c:v>79.34</c:v>
                </c:pt>
                <c:pt idx="4906">
                  <c:v>60.66</c:v>
                </c:pt>
                <c:pt idx="4907">
                  <c:v>66.510000000000005</c:v>
                </c:pt>
                <c:pt idx="4908">
                  <c:v>65.2</c:v>
                </c:pt>
                <c:pt idx="4909">
                  <c:v>65.900000000000006</c:v>
                </c:pt>
                <c:pt idx="4910">
                  <c:v>57.43</c:v>
                </c:pt>
                <c:pt idx="4911">
                  <c:v>74.099999999999994</c:v>
                </c:pt>
                <c:pt idx="4912">
                  <c:v>54.67</c:v>
                </c:pt>
                <c:pt idx="4913">
                  <c:v>59.71</c:v>
                </c:pt>
                <c:pt idx="4914">
                  <c:v>57.22</c:v>
                </c:pt>
                <c:pt idx="4915">
                  <c:v>54.18</c:v>
                </c:pt>
                <c:pt idx="4916">
                  <c:v>57.28</c:v>
                </c:pt>
                <c:pt idx="4917">
                  <c:v>76.33</c:v>
                </c:pt>
                <c:pt idx="4918">
                  <c:v>74.739999999999995</c:v>
                </c:pt>
                <c:pt idx="4919">
                  <c:v>62.3</c:v>
                </c:pt>
                <c:pt idx="4920">
                  <c:v>71.260000000000005</c:v>
                </c:pt>
                <c:pt idx="4921">
                  <c:v>68.16</c:v>
                </c:pt>
                <c:pt idx="4922">
                  <c:v>57.2</c:v>
                </c:pt>
                <c:pt idx="4923">
                  <c:v>73.56</c:v>
                </c:pt>
                <c:pt idx="4924">
                  <c:v>61.88</c:v>
                </c:pt>
                <c:pt idx="4925">
                  <c:v>63.14</c:v>
                </c:pt>
                <c:pt idx="4926">
                  <c:v>66.540000000000006</c:v>
                </c:pt>
                <c:pt idx="4927">
                  <c:v>54.1</c:v>
                </c:pt>
                <c:pt idx="4928">
                  <c:v>63.02</c:v>
                </c:pt>
                <c:pt idx="4929">
                  <c:v>67.319999999999993</c:v>
                </c:pt>
                <c:pt idx="4930">
                  <c:v>68.540000000000006</c:v>
                </c:pt>
                <c:pt idx="4931">
                  <c:v>61.76</c:v>
                </c:pt>
                <c:pt idx="4932">
                  <c:v>76.3</c:v>
                </c:pt>
                <c:pt idx="4933">
                  <c:v>77.34</c:v>
                </c:pt>
                <c:pt idx="4934">
                  <c:v>70.16</c:v>
                </c:pt>
                <c:pt idx="4935">
                  <c:v>63.51</c:v>
                </c:pt>
                <c:pt idx="4936">
                  <c:v>59.24</c:v>
                </c:pt>
                <c:pt idx="4937">
                  <c:v>62.59</c:v>
                </c:pt>
                <c:pt idx="4938">
                  <c:v>61.48</c:v>
                </c:pt>
                <c:pt idx="4939">
                  <c:v>56.26</c:v>
                </c:pt>
                <c:pt idx="4940">
                  <c:v>54.91</c:v>
                </c:pt>
                <c:pt idx="4941">
                  <c:v>71.989999999999995</c:v>
                </c:pt>
                <c:pt idx="4942">
                  <c:v>60.87</c:v>
                </c:pt>
                <c:pt idx="4943">
                  <c:v>58.19</c:v>
                </c:pt>
                <c:pt idx="4944">
                  <c:v>78.86</c:v>
                </c:pt>
                <c:pt idx="4945">
                  <c:v>57.88</c:v>
                </c:pt>
                <c:pt idx="4946">
                  <c:v>69.31</c:v>
                </c:pt>
                <c:pt idx="4947">
                  <c:v>71.12</c:v>
                </c:pt>
                <c:pt idx="4948">
                  <c:v>70.84</c:v>
                </c:pt>
                <c:pt idx="4949">
                  <c:v>55.76</c:v>
                </c:pt>
                <c:pt idx="4950">
                  <c:v>68.959999999999994</c:v>
                </c:pt>
                <c:pt idx="4951">
                  <c:v>59.87</c:v>
                </c:pt>
                <c:pt idx="4952">
                  <c:v>67.44</c:v>
                </c:pt>
                <c:pt idx="4953">
                  <c:v>53.37</c:v>
                </c:pt>
                <c:pt idx="4954">
                  <c:v>61.68</c:v>
                </c:pt>
                <c:pt idx="4955">
                  <c:v>58.83</c:v>
                </c:pt>
                <c:pt idx="4956">
                  <c:v>69.81</c:v>
                </c:pt>
                <c:pt idx="4957">
                  <c:v>57.4</c:v>
                </c:pt>
                <c:pt idx="4958">
                  <c:v>68.33</c:v>
                </c:pt>
                <c:pt idx="4959">
                  <c:v>56.59</c:v>
                </c:pt>
                <c:pt idx="4960">
                  <c:v>57.68</c:v>
                </c:pt>
                <c:pt idx="4961">
                  <c:v>58.52</c:v>
                </c:pt>
                <c:pt idx="4962">
                  <c:v>77.14</c:v>
                </c:pt>
                <c:pt idx="4963">
                  <c:v>68.06</c:v>
                </c:pt>
                <c:pt idx="4964">
                  <c:v>73.63</c:v>
                </c:pt>
                <c:pt idx="4965">
                  <c:v>70.86</c:v>
                </c:pt>
                <c:pt idx="4966">
                  <c:v>69.88</c:v>
                </c:pt>
                <c:pt idx="4967">
                  <c:v>65.59</c:v>
                </c:pt>
                <c:pt idx="4968">
                  <c:v>78.19</c:v>
                </c:pt>
                <c:pt idx="4969">
                  <c:v>59.78</c:v>
                </c:pt>
                <c:pt idx="4970">
                  <c:v>74.83</c:v>
                </c:pt>
                <c:pt idx="4971">
                  <c:v>78.14</c:v>
                </c:pt>
                <c:pt idx="4972">
                  <c:v>57.57</c:v>
                </c:pt>
                <c:pt idx="4973">
                  <c:v>54.49</c:v>
                </c:pt>
                <c:pt idx="4974">
                  <c:v>69.16</c:v>
                </c:pt>
                <c:pt idx="4975">
                  <c:v>76.78</c:v>
                </c:pt>
                <c:pt idx="4976">
                  <c:v>69.64</c:v>
                </c:pt>
                <c:pt idx="4977">
                  <c:v>60.32</c:v>
                </c:pt>
                <c:pt idx="4978">
                  <c:v>69.03</c:v>
                </c:pt>
                <c:pt idx="4979">
                  <c:v>74</c:v>
                </c:pt>
                <c:pt idx="4980">
                  <c:v>70.319999999999993</c:v>
                </c:pt>
                <c:pt idx="4981">
                  <c:v>65.67</c:v>
                </c:pt>
                <c:pt idx="4982">
                  <c:v>64.180000000000007</c:v>
                </c:pt>
                <c:pt idx="4983">
                  <c:v>68.510000000000005</c:v>
                </c:pt>
                <c:pt idx="4984">
                  <c:v>72.64</c:v>
                </c:pt>
                <c:pt idx="4985">
                  <c:v>65.739999999999995</c:v>
                </c:pt>
                <c:pt idx="4986">
                  <c:v>76.38</c:v>
                </c:pt>
                <c:pt idx="4987">
                  <c:v>56.14</c:v>
                </c:pt>
                <c:pt idx="4988">
                  <c:v>74.12</c:v>
                </c:pt>
                <c:pt idx="4989">
                  <c:v>65.569999999999993</c:v>
                </c:pt>
                <c:pt idx="4990">
                  <c:v>65.98</c:v>
                </c:pt>
                <c:pt idx="4991">
                  <c:v>66.709999999999994</c:v>
                </c:pt>
                <c:pt idx="4992">
                  <c:v>79.33</c:v>
                </c:pt>
                <c:pt idx="4993">
                  <c:v>61.32</c:v>
                </c:pt>
                <c:pt idx="4994">
                  <c:v>79.489999999999995</c:v>
                </c:pt>
                <c:pt idx="4995">
                  <c:v>64.599999999999994</c:v>
                </c:pt>
                <c:pt idx="4996">
                  <c:v>58.78</c:v>
                </c:pt>
                <c:pt idx="4997">
                  <c:v>78.260000000000005</c:v>
                </c:pt>
                <c:pt idx="4998">
                  <c:v>78.540000000000006</c:v>
                </c:pt>
                <c:pt idx="4999">
                  <c:v>60.2</c:v>
                </c:pt>
                <c:pt idx="5000">
                  <c:v>61.78</c:v>
                </c:pt>
                <c:pt idx="5001">
                  <c:v>57.09</c:v>
                </c:pt>
                <c:pt idx="5002">
                  <c:v>54.27</c:v>
                </c:pt>
                <c:pt idx="5003">
                  <c:v>54.69</c:v>
                </c:pt>
                <c:pt idx="5004">
                  <c:v>55.4</c:v>
                </c:pt>
                <c:pt idx="5005">
                  <c:v>75.69</c:v>
                </c:pt>
                <c:pt idx="5006">
                  <c:v>56.64</c:v>
                </c:pt>
                <c:pt idx="5007">
                  <c:v>79.47</c:v>
                </c:pt>
                <c:pt idx="5008">
                  <c:v>54.99</c:v>
                </c:pt>
                <c:pt idx="5009">
                  <c:v>73.66</c:v>
                </c:pt>
                <c:pt idx="5010">
                  <c:v>74.22</c:v>
                </c:pt>
                <c:pt idx="5011">
                  <c:v>57.48</c:v>
                </c:pt>
                <c:pt idx="5012">
                  <c:v>75.86</c:v>
                </c:pt>
                <c:pt idx="5013">
                  <c:v>53.58</c:v>
                </c:pt>
                <c:pt idx="5014">
                  <c:v>66.62</c:v>
                </c:pt>
                <c:pt idx="5015">
                  <c:v>74.400000000000006</c:v>
                </c:pt>
                <c:pt idx="5016">
                  <c:v>77.61</c:v>
                </c:pt>
                <c:pt idx="5017">
                  <c:v>56.84</c:v>
                </c:pt>
                <c:pt idx="5018">
                  <c:v>74.88</c:v>
                </c:pt>
                <c:pt idx="5019">
                  <c:v>76.27</c:v>
                </c:pt>
                <c:pt idx="5020">
                  <c:v>56.7</c:v>
                </c:pt>
                <c:pt idx="5021">
                  <c:v>79.09</c:v>
                </c:pt>
                <c:pt idx="5022">
                  <c:v>76.930000000000007</c:v>
                </c:pt>
                <c:pt idx="5023">
                  <c:v>66.31</c:v>
                </c:pt>
                <c:pt idx="5024">
                  <c:v>69.13</c:v>
                </c:pt>
                <c:pt idx="5025">
                  <c:v>57.82</c:v>
                </c:pt>
                <c:pt idx="5026">
                  <c:v>61.48</c:v>
                </c:pt>
                <c:pt idx="5027">
                  <c:v>57.84</c:v>
                </c:pt>
                <c:pt idx="5028">
                  <c:v>58.74</c:v>
                </c:pt>
                <c:pt idx="5029">
                  <c:v>68.31</c:v>
                </c:pt>
                <c:pt idx="5030">
                  <c:v>78.12</c:v>
                </c:pt>
                <c:pt idx="5031">
                  <c:v>77.83</c:v>
                </c:pt>
                <c:pt idx="5032">
                  <c:v>76.23</c:v>
                </c:pt>
                <c:pt idx="5033">
                  <c:v>64.89</c:v>
                </c:pt>
                <c:pt idx="5034">
                  <c:v>77.319999999999993</c:v>
                </c:pt>
                <c:pt idx="5035">
                  <c:v>64</c:v>
                </c:pt>
                <c:pt idx="5036">
                  <c:v>72.37</c:v>
                </c:pt>
                <c:pt idx="5037">
                  <c:v>61.46</c:v>
                </c:pt>
                <c:pt idx="5038">
                  <c:v>67.77</c:v>
                </c:pt>
                <c:pt idx="5039">
                  <c:v>72.900000000000006</c:v>
                </c:pt>
                <c:pt idx="5040">
                  <c:v>66.900000000000006</c:v>
                </c:pt>
                <c:pt idx="5041">
                  <c:v>67.7</c:v>
                </c:pt>
                <c:pt idx="5042">
                  <c:v>78.63</c:v>
                </c:pt>
                <c:pt idx="5043">
                  <c:v>76.94</c:v>
                </c:pt>
                <c:pt idx="5044">
                  <c:v>57.8</c:v>
                </c:pt>
                <c:pt idx="5045">
                  <c:v>64.52</c:v>
                </c:pt>
                <c:pt idx="5046">
                  <c:v>77.180000000000007</c:v>
                </c:pt>
                <c:pt idx="5047">
                  <c:v>69.52</c:v>
                </c:pt>
                <c:pt idx="5048">
                  <c:v>67.489999999999995</c:v>
                </c:pt>
                <c:pt idx="5049">
                  <c:v>68.53</c:v>
                </c:pt>
                <c:pt idx="5050">
                  <c:v>66.209999999999994</c:v>
                </c:pt>
                <c:pt idx="5051">
                  <c:v>67.63</c:v>
                </c:pt>
                <c:pt idx="5052">
                  <c:v>64.099999999999994</c:v>
                </c:pt>
                <c:pt idx="5053">
                  <c:v>77.64</c:v>
                </c:pt>
                <c:pt idx="5054">
                  <c:v>61.81</c:v>
                </c:pt>
                <c:pt idx="5055">
                  <c:v>64.02</c:v>
                </c:pt>
                <c:pt idx="5056">
                  <c:v>75.13</c:v>
                </c:pt>
                <c:pt idx="5057">
                  <c:v>54.84</c:v>
                </c:pt>
                <c:pt idx="5058">
                  <c:v>67.28</c:v>
                </c:pt>
                <c:pt idx="5059">
                  <c:v>78.180000000000007</c:v>
                </c:pt>
                <c:pt idx="5060">
                  <c:v>75.290000000000006</c:v>
                </c:pt>
                <c:pt idx="5061">
                  <c:v>59.57</c:v>
                </c:pt>
                <c:pt idx="5062">
                  <c:v>66.37</c:v>
                </c:pt>
                <c:pt idx="5063">
                  <c:v>66.58</c:v>
                </c:pt>
                <c:pt idx="5064">
                  <c:v>57.53</c:v>
                </c:pt>
                <c:pt idx="5065">
                  <c:v>68.77</c:v>
                </c:pt>
                <c:pt idx="5066">
                  <c:v>55.99</c:v>
                </c:pt>
                <c:pt idx="5067">
                  <c:v>55.21</c:v>
                </c:pt>
                <c:pt idx="5068">
                  <c:v>68.23</c:v>
                </c:pt>
                <c:pt idx="5069">
                  <c:v>54.37</c:v>
                </c:pt>
                <c:pt idx="5070">
                  <c:v>54.8</c:v>
                </c:pt>
                <c:pt idx="5071">
                  <c:v>79.290000000000006</c:v>
                </c:pt>
                <c:pt idx="5072">
                  <c:v>54.68</c:v>
                </c:pt>
                <c:pt idx="5073">
                  <c:v>68.709999999999994</c:v>
                </c:pt>
                <c:pt idx="5074">
                  <c:v>67.73</c:v>
                </c:pt>
                <c:pt idx="5075">
                  <c:v>58.47</c:v>
                </c:pt>
                <c:pt idx="5076">
                  <c:v>61.4</c:v>
                </c:pt>
                <c:pt idx="5077">
                  <c:v>55.23</c:v>
                </c:pt>
                <c:pt idx="5078">
                  <c:v>58.79</c:v>
                </c:pt>
                <c:pt idx="5079">
                  <c:v>76.989999999999995</c:v>
                </c:pt>
                <c:pt idx="5080">
                  <c:v>79.13</c:v>
                </c:pt>
                <c:pt idx="5081">
                  <c:v>56.09</c:v>
                </c:pt>
                <c:pt idx="5082">
                  <c:v>64.97</c:v>
                </c:pt>
                <c:pt idx="5083">
                  <c:v>74.069999999999993</c:v>
                </c:pt>
                <c:pt idx="5084">
                  <c:v>66.44</c:v>
                </c:pt>
                <c:pt idx="5085">
                  <c:v>54.63</c:v>
                </c:pt>
                <c:pt idx="5086">
                  <c:v>75.7</c:v>
                </c:pt>
                <c:pt idx="5087">
                  <c:v>63.22</c:v>
                </c:pt>
                <c:pt idx="5088">
                  <c:v>77.930000000000007</c:v>
                </c:pt>
                <c:pt idx="5089">
                  <c:v>79.13</c:v>
                </c:pt>
                <c:pt idx="5090">
                  <c:v>72.599999999999994</c:v>
                </c:pt>
                <c:pt idx="5091">
                  <c:v>63.41</c:v>
                </c:pt>
                <c:pt idx="5092">
                  <c:v>55.37</c:v>
                </c:pt>
                <c:pt idx="5093">
                  <c:v>57.43</c:v>
                </c:pt>
                <c:pt idx="5094">
                  <c:v>71.27</c:v>
                </c:pt>
                <c:pt idx="5095">
                  <c:v>72.16</c:v>
                </c:pt>
                <c:pt idx="5096">
                  <c:v>59.33</c:v>
                </c:pt>
                <c:pt idx="5097">
                  <c:v>76.73</c:v>
                </c:pt>
                <c:pt idx="5098">
                  <c:v>57.28</c:v>
                </c:pt>
                <c:pt idx="5099">
                  <c:v>60.2</c:v>
                </c:pt>
                <c:pt idx="5100">
                  <c:v>72.069999999999993</c:v>
                </c:pt>
                <c:pt idx="5101">
                  <c:v>66.94</c:v>
                </c:pt>
                <c:pt idx="5102">
                  <c:v>58.27</c:v>
                </c:pt>
                <c:pt idx="5103">
                  <c:v>59.97</c:v>
                </c:pt>
                <c:pt idx="5104">
                  <c:v>60.62</c:v>
                </c:pt>
                <c:pt idx="5105">
                  <c:v>53.66</c:v>
                </c:pt>
                <c:pt idx="5106">
                  <c:v>75.319999999999993</c:v>
                </c:pt>
                <c:pt idx="5107">
                  <c:v>66.89</c:v>
                </c:pt>
                <c:pt idx="5108">
                  <c:v>71.13</c:v>
                </c:pt>
                <c:pt idx="5109">
                  <c:v>56.88</c:v>
                </c:pt>
                <c:pt idx="5110">
                  <c:v>72.5</c:v>
                </c:pt>
                <c:pt idx="5111">
                  <c:v>72.209999999999994</c:v>
                </c:pt>
                <c:pt idx="5112">
                  <c:v>63.94</c:v>
                </c:pt>
                <c:pt idx="5113">
                  <c:v>63.83</c:v>
                </c:pt>
                <c:pt idx="5114">
                  <c:v>68.739999999999995</c:v>
                </c:pt>
                <c:pt idx="5115">
                  <c:v>60.37</c:v>
                </c:pt>
                <c:pt idx="5116">
                  <c:v>73.98</c:v>
                </c:pt>
                <c:pt idx="5117">
                  <c:v>75.17</c:v>
                </c:pt>
                <c:pt idx="5118">
                  <c:v>54.74</c:v>
                </c:pt>
                <c:pt idx="5119">
                  <c:v>55.18</c:v>
                </c:pt>
                <c:pt idx="5120">
                  <c:v>63.83</c:v>
                </c:pt>
                <c:pt idx="5121">
                  <c:v>78.430000000000007</c:v>
                </c:pt>
                <c:pt idx="5122">
                  <c:v>61.04</c:v>
                </c:pt>
                <c:pt idx="5123">
                  <c:v>66.97</c:v>
                </c:pt>
                <c:pt idx="5124">
                  <c:v>74.84</c:v>
                </c:pt>
                <c:pt idx="5125">
                  <c:v>65.14</c:v>
                </c:pt>
                <c:pt idx="5126">
                  <c:v>68.41</c:v>
                </c:pt>
                <c:pt idx="5127">
                  <c:v>67.319999999999993</c:v>
                </c:pt>
                <c:pt idx="5128">
                  <c:v>73.709999999999994</c:v>
                </c:pt>
                <c:pt idx="5129">
                  <c:v>53.52</c:v>
                </c:pt>
                <c:pt idx="5130">
                  <c:v>78.78</c:v>
                </c:pt>
                <c:pt idx="5131">
                  <c:v>54.46</c:v>
                </c:pt>
                <c:pt idx="5132">
                  <c:v>72.099999999999994</c:v>
                </c:pt>
                <c:pt idx="5133">
                  <c:v>60.37</c:v>
                </c:pt>
                <c:pt idx="5134">
                  <c:v>72.22</c:v>
                </c:pt>
                <c:pt idx="5135">
                  <c:v>75.989999999999995</c:v>
                </c:pt>
                <c:pt idx="5136">
                  <c:v>63.9</c:v>
                </c:pt>
                <c:pt idx="5137">
                  <c:v>75.12</c:v>
                </c:pt>
                <c:pt idx="5138">
                  <c:v>74.86</c:v>
                </c:pt>
                <c:pt idx="5139">
                  <c:v>63.44</c:v>
                </c:pt>
                <c:pt idx="5140">
                  <c:v>67.94</c:v>
                </c:pt>
                <c:pt idx="5141">
                  <c:v>55.6</c:v>
                </c:pt>
                <c:pt idx="5142">
                  <c:v>74.58</c:v>
                </c:pt>
                <c:pt idx="5143">
                  <c:v>68.44</c:v>
                </c:pt>
                <c:pt idx="5144">
                  <c:v>61.93</c:v>
                </c:pt>
                <c:pt idx="5145">
                  <c:v>71.010000000000005</c:v>
                </c:pt>
                <c:pt idx="5146">
                  <c:v>65.7</c:v>
                </c:pt>
                <c:pt idx="5147">
                  <c:v>75.59</c:v>
                </c:pt>
                <c:pt idx="5148">
                  <c:v>61.78</c:v>
                </c:pt>
                <c:pt idx="5149">
                  <c:v>69.72</c:v>
                </c:pt>
                <c:pt idx="5150">
                  <c:v>57.94</c:v>
                </c:pt>
                <c:pt idx="5151">
                  <c:v>74.62</c:v>
                </c:pt>
                <c:pt idx="5152">
                  <c:v>63.22</c:v>
                </c:pt>
                <c:pt idx="5153">
                  <c:v>69.67</c:v>
                </c:pt>
                <c:pt idx="5154">
                  <c:v>65.33</c:v>
                </c:pt>
                <c:pt idx="5155">
                  <c:v>62.64</c:v>
                </c:pt>
                <c:pt idx="5156">
                  <c:v>62.03</c:v>
                </c:pt>
                <c:pt idx="5157">
                  <c:v>58.08</c:v>
                </c:pt>
                <c:pt idx="5158">
                  <c:v>63.17</c:v>
                </c:pt>
                <c:pt idx="5159">
                  <c:v>77.709999999999994</c:v>
                </c:pt>
                <c:pt idx="5160">
                  <c:v>53.58</c:v>
                </c:pt>
                <c:pt idx="5161">
                  <c:v>56</c:v>
                </c:pt>
                <c:pt idx="5162">
                  <c:v>62.57</c:v>
                </c:pt>
                <c:pt idx="5163">
                  <c:v>57.19</c:v>
                </c:pt>
                <c:pt idx="5164">
                  <c:v>78.58</c:v>
                </c:pt>
                <c:pt idx="5165">
                  <c:v>76.41</c:v>
                </c:pt>
                <c:pt idx="5166">
                  <c:v>63.72</c:v>
                </c:pt>
                <c:pt idx="5167">
                  <c:v>60.06</c:v>
                </c:pt>
                <c:pt idx="5168">
                  <c:v>74.290000000000006</c:v>
                </c:pt>
                <c:pt idx="5169">
                  <c:v>53.72</c:v>
                </c:pt>
                <c:pt idx="5170">
                  <c:v>74.8</c:v>
                </c:pt>
                <c:pt idx="5171">
                  <c:v>78.12</c:v>
                </c:pt>
                <c:pt idx="5172">
                  <c:v>63.97</c:v>
                </c:pt>
                <c:pt idx="5173">
                  <c:v>68.53</c:v>
                </c:pt>
                <c:pt idx="5174">
                  <c:v>73.87</c:v>
                </c:pt>
                <c:pt idx="5175">
                  <c:v>67.86</c:v>
                </c:pt>
                <c:pt idx="5176">
                  <c:v>76.260000000000005</c:v>
                </c:pt>
                <c:pt idx="5177">
                  <c:v>56.63</c:v>
                </c:pt>
                <c:pt idx="5178">
                  <c:v>67.3</c:v>
                </c:pt>
                <c:pt idx="5179">
                  <c:v>73.430000000000007</c:v>
                </c:pt>
                <c:pt idx="5180">
                  <c:v>63.51</c:v>
                </c:pt>
                <c:pt idx="5181">
                  <c:v>63.58</c:v>
                </c:pt>
                <c:pt idx="5182">
                  <c:v>62.84</c:v>
                </c:pt>
                <c:pt idx="5183">
                  <c:v>78.34</c:v>
                </c:pt>
                <c:pt idx="5184">
                  <c:v>64.58</c:v>
                </c:pt>
                <c:pt idx="5185">
                  <c:v>58.1</c:v>
                </c:pt>
                <c:pt idx="5186">
                  <c:v>65.69</c:v>
                </c:pt>
                <c:pt idx="5187">
                  <c:v>72.2</c:v>
                </c:pt>
                <c:pt idx="5188">
                  <c:v>75.61</c:v>
                </c:pt>
                <c:pt idx="5189">
                  <c:v>77.819999999999993</c:v>
                </c:pt>
                <c:pt idx="5190">
                  <c:v>77.72</c:v>
                </c:pt>
                <c:pt idx="5191">
                  <c:v>61.29</c:v>
                </c:pt>
                <c:pt idx="5192">
                  <c:v>62.23</c:v>
                </c:pt>
                <c:pt idx="5193">
                  <c:v>62.03</c:v>
                </c:pt>
                <c:pt idx="5194">
                  <c:v>74.84</c:v>
                </c:pt>
                <c:pt idx="5195">
                  <c:v>55.5</c:v>
                </c:pt>
                <c:pt idx="5196">
                  <c:v>63.63</c:v>
                </c:pt>
                <c:pt idx="5197">
                  <c:v>78.27</c:v>
                </c:pt>
                <c:pt idx="5198">
                  <c:v>62.69</c:v>
                </c:pt>
                <c:pt idx="5199">
                  <c:v>64.77</c:v>
                </c:pt>
                <c:pt idx="5200">
                  <c:v>66.89</c:v>
                </c:pt>
                <c:pt idx="5201">
                  <c:v>75.14</c:v>
                </c:pt>
                <c:pt idx="5202">
                  <c:v>65.61</c:v>
                </c:pt>
                <c:pt idx="5203">
                  <c:v>66.33</c:v>
                </c:pt>
                <c:pt idx="5204">
                  <c:v>77.62</c:v>
                </c:pt>
                <c:pt idx="5205">
                  <c:v>71.760000000000005</c:v>
                </c:pt>
                <c:pt idx="5206">
                  <c:v>55.17</c:v>
                </c:pt>
                <c:pt idx="5207">
                  <c:v>57.56</c:v>
                </c:pt>
                <c:pt idx="5208">
                  <c:v>58.32</c:v>
                </c:pt>
                <c:pt idx="5209">
                  <c:v>54.23</c:v>
                </c:pt>
                <c:pt idx="5210">
                  <c:v>59.6</c:v>
                </c:pt>
                <c:pt idx="5211">
                  <c:v>79.06</c:v>
                </c:pt>
                <c:pt idx="5212">
                  <c:v>67.59</c:v>
                </c:pt>
                <c:pt idx="5213">
                  <c:v>79.28</c:v>
                </c:pt>
                <c:pt idx="5214">
                  <c:v>75.099999999999994</c:v>
                </c:pt>
                <c:pt idx="5215">
                  <c:v>67.36</c:v>
                </c:pt>
                <c:pt idx="5216">
                  <c:v>75.87</c:v>
                </c:pt>
                <c:pt idx="5217">
                  <c:v>75.739999999999995</c:v>
                </c:pt>
                <c:pt idx="5218">
                  <c:v>56.8</c:v>
                </c:pt>
                <c:pt idx="5219">
                  <c:v>75.72</c:v>
                </c:pt>
                <c:pt idx="5220">
                  <c:v>77.58</c:v>
                </c:pt>
                <c:pt idx="5221">
                  <c:v>68.72</c:v>
                </c:pt>
                <c:pt idx="5222">
                  <c:v>74.709999999999994</c:v>
                </c:pt>
                <c:pt idx="5223">
                  <c:v>79.39</c:v>
                </c:pt>
                <c:pt idx="5224">
                  <c:v>55.57</c:v>
                </c:pt>
                <c:pt idx="5225">
                  <c:v>73.84</c:v>
                </c:pt>
                <c:pt idx="5226">
                  <c:v>66.239999999999995</c:v>
                </c:pt>
                <c:pt idx="5227">
                  <c:v>74.27</c:v>
                </c:pt>
                <c:pt idx="5228">
                  <c:v>64.66</c:v>
                </c:pt>
                <c:pt idx="5229">
                  <c:v>54.7</c:v>
                </c:pt>
                <c:pt idx="5230">
                  <c:v>75.14</c:v>
                </c:pt>
                <c:pt idx="5231">
                  <c:v>61.23</c:v>
                </c:pt>
                <c:pt idx="5232">
                  <c:v>55.74</c:v>
                </c:pt>
                <c:pt idx="5233">
                  <c:v>75.58</c:v>
                </c:pt>
                <c:pt idx="5234">
                  <c:v>63.4</c:v>
                </c:pt>
                <c:pt idx="5235">
                  <c:v>62.34</c:v>
                </c:pt>
                <c:pt idx="5236">
                  <c:v>79.569999999999993</c:v>
                </c:pt>
                <c:pt idx="5237">
                  <c:v>71.290000000000006</c:v>
                </c:pt>
                <c:pt idx="5238">
                  <c:v>78.69</c:v>
                </c:pt>
                <c:pt idx="5239">
                  <c:v>69.180000000000007</c:v>
                </c:pt>
                <c:pt idx="5240">
                  <c:v>56.13</c:v>
                </c:pt>
                <c:pt idx="5241">
                  <c:v>72.42</c:v>
                </c:pt>
                <c:pt idx="5242">
                  <c:v>69.8</c:v>
                </c:pt>
                <c:pt idx="5243">
                  <c:v>79.06</c:v>
                </c:pt>
                <c:pt idx="5244">
                  <c:v>56.89</c:v>
                </c:pt>
                <c:pt idx="5245">
                  <c:v>78.33</c:v>
                </c:pt>
                <c:pt idx="5246">
                  <c:v>68.180000000000007</c:v>
                </c:pt>
                <c:pt idx="5247">
                  <c:v>57.72</c:v>
                </c:pt>
                <c:pt idx="5248">
                  <c:v>68.84</c:v>
                </c:pt>
                <c:pt idx="5249">
                  <c:v>68.14</c:v>
                </c:pt>
                <c:pt idx="5250">
                  <c:v>69.44</c:v>
                </c:pt>
                <c:pt idx="5251">
                  <c:v>58.53</c:v>
                </c:pt>
                <c:pt idx="5252">
                  <c:v>75.98</c:v>
                </c:pt>
                <c:pt idx="5253">
                  <c:v>60.97</c:v>
                </c:pt>
                <c:pt idx="5254">
                  <c:v>57.91</c:v>
                </c:pt>
                <c:pt idx="5255">
                  <c:v>58.49</c:v>
                </c:pt>
                <c:pt idx="5256">
                  <c:v>61.29</c:v>
                </c:pt>
                <c:pt idx="5257">
                  <c:v>69.37</c:v>
                </c:pt>
                <c:pt idx="5258">
                  <c:v>58.72</c:v>
                </c:pt>
                <c:pt idx="5259">
                  <c:v>56.83</c:v>
                </c:pt>
                <c:pt idx="5260">
                  <c:v>58.12</c:v>
                </c:pt>
                <c:pt idx="5261">
                  <c:v>70.209999999999994</c:v>
                </c:pt>
                <c:pt idx="5262">
                  <c:v>65.92</c:v>
                </c:pt>
                <c:pt idx="5263">
                  <c:v>75.290000000000006</c:v>
                </c:pt>
                <c:pt idx="5264">
                  <c:v>78.819999999999993</c:v>
                </c:pt>
                <c:pt idx="5265">
                  <c:v>53.44</c:v>
                </c:pt>
                <c:pt idx="5266">
                  <c:v>61.6</c:v>
                </c:pt>
                <c:pt idx="5267">
                  <c:v>76.319999999999993</c:v>
                </c:pt>
                <c:pt idx="5268">
                  <c:v>60.33</c:v>
                </c:pt>
                <c:pt idx="5269">
                  <c:v>60.71</c:v>
                </c:pt>
                <c:pt idx="5270">
                  <c:v>66.17</c:v>
                </c:pt>
                <c:pt idx="5271">
                  <c:v>64.489999999999995</c:v>
                </c:pt>
                <c:pt idx="5272">
                  <c:v>62.52</c:v>
                </c:pt>
                <c:pt idx="5273">
                  <c:v>63.59</c:v>
                </c:pt>
                <c:pt idx="5274">
                  <c:v>79.239999999999995</c:v>
                </c:pt>
                <c:pt idx="5275">
                  <c:v>71.290000000000006</c:v>
                </c:pt>
                <c:pt idx="5276">
                  <c:v>55.31</c:v>
                </c:pt>
                <c:pt idx="5277">
                  <c:v>58.48</c:v>
                </c:pt>
                <c:pt idx="5278">
                  <c:v>59.5</c:v>
                </c:pt>
                <c:pt idx="5279">
                  <c:v>70.319999999999993</c:v>
                </c:pt>
                <c:pt idx="5280">
                  <c:v>73.510000000000005</c:v>
                </c:pt>
                <c:pt idx="5281">
                  <c:v>63.34</c:v>
                </c:pt>
                <c:pt idx="5282">
                  <c:v>58.03</c:v>
                </c:pt>
                <c:pt idx="5283">
                  <c:v>69.63</c:v>
                </c:pt>
                <c:pt idx="5284">
                  <c:v>74.27</c:v>
                </c:pt>
                <c:pt idx="5285">
                  <c:v>73.91</c:v>
                </c:pt>
                <c:pt idx="5286">
                  <c:v>62.78</c:v>
                </c:pt>
                <c:pt idx="5287">
                  <c:v>56.77</c:v>
                </c:pt>
                <c:pt idx="5288">
                  <c:v>74.91</c:v>
                </c:pt>
                <c:pt idx="5289">
                  <c:v>70.099999999999994</c:v>
                </c:pt>
                <c:pt idx="5290">
                  <c:v>74.790000000000006</c:v>
                </c:pt>
                <c:pt idx="5291">
                  <c:v>73.17</c:v>
                </c:pt>
                <c:pt idx="5292">
                  <c:v>65.19</c:v>
                </c:pt>
                <c:pt idx="5293">
                  <c:v>78.72</c:v>
                </c:pt>
                <c:pt idx="5294">
                  <c:v>76.67</c:v>
                </c:pt>
                <c:pt idx="5295">
                  <c:v>76.209999999999994</c:v>
                </c:pt>
                <c:pt idx="5296">
                  <c:v>65.31</c:v>
                </c:pt>
                <c:pt idx="5297">
                  <c:v>78.53</c:v>
                </c:pt>
                <c:pt idx="5298">
                  <c:v>64.98</c:v>
                </c:pt>
                <c:pt idx="5299">
                  <c:v>64.19</c:v>
                </c:pt>
                <c:pt idx="5300">
                  <c:v>69.81</c:v>
                </c:pt>
                <c:pt idx="5301">
                  <c:v>76.37</c:v>
                </c:pt>
                <c:pt idx="5302">
                  <c:v>64.66</c:v>
                </c:pt>
                <c:pt idx="5303">
                  <c:v>67.400000000000006</c:v>
                </c:pt>
                <c:pt idx="5304">
                  <c:v>70.03</c:v>
                </c:pt>
                <c:pt idx="5305">
                  <c:v>56.76</c:v>
                </c:pt>
                <c:pt idx="5306">
                  <c:v>66.290000000000006</c:v>
                </c:pt>
                <c:pt idx="5307">
                  <c:v>57.24</c:v>
                </c:pt>
                <c:pt idx="5308">
                  <c:v>60.11</c:v>
                </c:pt>
                <c:pt idx="5309">
                  <c:v>73.86</c:v>
                </c:pt>
                <c:pt idx="5310">
                  <c:v>62.7</c:v>
                </c:pt>
                <c:pt idx="5311">
                  <c:v>57.98</c:v>
                </c:pt>
                <c:pt idx="5312">
                  <c:v>61.58</c:v>
                </c:pt>
                <c:pt idx="5313">
                  <c:v>55.89</c:v>
                </c:pt>
                <c:pt idx="5314">
                  <c:v>72.63</c:v>
                </c:pt>
                <c:pt idx="5315">
                  <c:v>68.36</c:v>
                </c:pt>
                <c:pt idx="5316">
                  <c:v>75.180000000000007</c:v>
                </c:pt>
                <c:pt idx="5317">
                  <c:v>77.319999999999993</c:v>
                </c:pt>
                <c:pt idx="5318">
                  <c:v>64.930000000000007</c:v>
                </c:pt>
                <c:pt idx="5319">
                  <c:v>59.74</c:v>
                </c:pt>
                <c:pt idx="5320">
                  <c:v>62.6</c:v>
                </c:pt>
                <c:pt idx="5321">
                  <c:v>68.12</c:v>
                </c:pt>
                <c:pt idx="5322">
                  <c:v>68.22</c:v>
                </c:pt>
                <c:pt idx="5323">
                  <c:v>60.32</c:v>
                </c:pt>
                <c:pt idx="5324">
                  <c:v>57.98</c:v>
                </c:pt>
                <c:pt idx="5325">
                  <c:v>59.23</c:v>
                </c:pt>
                <c:pt idx="5326">
                  <c:v>62.51</c:v>
                </c:pt>
                <c:pt idx="5327">
                  <c:v>53.48</c:v>
                </c:pt>
                <c:pt idx="5328">
                  <c:v>68.599999999999994</c:v>
                </c:pt>
                <c:pt idx="5329">
                  <c:v>70.5</c:v>
                </c:pt>
                <c:pt idx="5330">
                  <c:v>62.26</c:v>
                </c:pt>
                <c:pt idx="5331">
                  <c:v>57.87</c:v>
                </c:pt>
                <c:pt idx="5332">
                  <c:v>69.73</c:v>
                </c:pt>
                <c:pt idx="5333">
                  <c:v>69.91</c:v>
                </c:pt>
                <c:pt idx="5334">
                  <c:v>65.39</c:v>
                </c:pt>
                <c:pt idx="5335">
                  <c:v>60.68</c:v>
                </c:pt>
                <c:pt idx="5336">
                  <c:v>67.81</c:v>
                </c:pt>
                <c:pt idx="5337">
                  <c:v>76.86</c:v>
                </c:pt>
                <c:pt idx="5338">
                  <c:v>61.53</c:v>
                </c:pt>
                <c:pt idx="5339">
                  <c:v>67.28</c:v>
                </c:pt>
                <c:pt idx="5340">
                  <c:v>71.38</c:v>
                </c:pt>
                <c:pt idx="5341">
                  <c:v>74.02</c:v>
                </c:pt>
                <c:pt idx="5342">
                  <c:v>55.53</c:v>
                </c:pt>
                <c:pt idx="5343">
                  <c:v>75.3</c:v>
                </c:pt>
                <c:pt idx="5344">
                  <c:v>78.459999999999994</c:v>
                </c:pt>
                <c:pt idx="5345">
                  <c:v>67.430000000000007</c:v>
                </c:pt>
                <c:pt idx="5346">
                  <c:v>70.319999999999993</c:v>
                </c:pt>
                <c:pt idx="5347">
                  <c:v>63.96</c:v>
                </c:pt>
                <c:pt idx="5348">
                  <c:v>56.29</c:v>
                </c:pt>
                <c:pt idx="5349">
                  <c:v>71.88</c:v>
                </c:pt>
                <c:pt idx="5350">
                  <c:v>62.36</c:v>
                </c:pt>
                <c:pt idx="5351">
                  <c:v>65.489999999999995</c:v>
                </c:pt>
                <c:pt idx="5352">
                  <c:v>55.4</c:v>
                </c:pt>
                <c:pt idx="5353">
                  <c:v>57.86</c:v>
                </c:pt>
                <c:pt idx="5354">
                  <c:v>55.94</c:v>
                </c:pt>
                <c:pt idx="5355">
                  <c:v>56.73</c:v>
                </c:pt>
                <c:pt idx="5356">
                  <c:v>53.74</c:v>
                </c:pt>
                <c:pt idx="5357">
                  <c:v>62.61</c:v>
                </c:pt>
                <c:pt idx="5358">
                  <c:v>73.17</c:v>
                </c:pt>
                <c:pt idx="5359">
                  <c:v>66.739999999999995</c:v>
                </c:pt>
                <c:pt idx="5360">
                  <c:v>76.64</c:v>
                </c:pt>
                <c:pt idx="5361">
                  <c:v>76.319999999999993</c:v>
                </c:pt>
                <c:pt idx="5362">
                  <c:v>76.73</c:v>
                </c:pt>
                <c:pt idx="5363">
                  <c:v>64.2</c:v>
                </c:pt>
                <c:pt idx="5364">
                  <c:v>62.76</c:v>
                </c:pt>
                <c:pt idx="5365">
                  <c:v>66.13</c:v>
                </c:pt>
                <c:pt idx="5366">
                  <c:v>57.33</c:v>
                </c:pt>
                <c:pt idx="5367">
                  <c:v>72.599999999999994</c:v>
                </c:pt>
                <c:pt idx="5368">
                  <c:v>63.21</c:v>
                </c:pt>
                <c:pt idx="5369">
                  <c:v>64.69</c:v>
                </c:pt>
                <c:pt idx="5370">
                  <c:v>61.24</c:v>
                </c:pt>
                <c:pt idx="5371">
                  <c:v>58.92</c:v>
                </c:pt>
                <c:pt idx="5372">
                  <c:v>63.4</c:v>
                </c:pt>
                <c:pt idx="5373">
                  <c:v>68.11</c:v>
                </c:pt>
                <c:pt idx="5374">
                  <c:v>77.010000000000005</c:v>
                </c:pt>
                <c:pt idx="5375">
                  <c:v>66.959999999999994</c:v>
                </c:pt>
                <c:pt idx="5376">
                  <c:v>77.41</c:v>
                </c:pt>
                <c:pt idx="5377">
                  <c:v>71.48</c:v>
                </c:pt>
                <c:pt idx="5378">
                  <c:v>67.540000000000006</c:v>
                </c:pt>
                <c:pt idx="5379">
                  <c:v>55.67</c:v>
                </c:pt>
                <c:pt idx="5380">
                  <c:v>55.2</c:v>
                </c:pt>
                <c:pt idx="5381">
                  <c:v>77.19</c:v>
                </c:pt>
                <c:pt idx="5382">
                  <c:v>61.59</c:v>
                </c:pt>
                <c:pt idx="5383">
                  <c:v>62.32</c:v>
                </c:pt>
                <c:pt idx="5384">
                  <c:v>74.599999999999994</c:v>
                </c:pt>
                <c:pt idx="5385">
                  <c:v>58.81</c:v>
                </c:pt>
                <c:pt idx="5386">
                  <c:v>57.16</c:v>
                </c:pt>
                <c:pt idx="5387">
                  <c:v>75.67</c:v>
                </c:pt>
                <c:pt idx="5388">
                  <c:v>62.46</c:v>
                </c:pt>
                <c:pt idx="5389">
                  <c:v>63.64</c:v>
                </c:pt>
                <c:pt idx="5390">
                  <c:v>76.27</c:v>
                </c:pt>
                <c:pt idx="5391">
                  <c:v>76.88</c:v>
                </c:pt>
                <c:pt idx="5392">
                  <c:v>57.67</c:v>
                </c:pt>
                <c:pt idx="5393">
                  <c:v>77.39</c:v>
                </c:pt>
                <c:pt idx="5394">
                  <c:v>73.760000000000005</c:v>
                </c:pt>
                <c:pt idx="5395">
                  <c:v>59.18</c:v>
                </c:pt>
                <c:pt idx="5396">
                  <c:v>66.69</c:v>
                </c:pt>
                <c:pt idx="5397">
                  <c:v>54.07</c:v>
                </c:pt>
                <c:pt idx="5398">
                  <c:v>72.88</c:v>
                </c:pt>
                <c:pt idx="5399">
                  <c:v>78.19</c:v>
                </c:pt>
                <c:pt idx="5400">
                  <c:v>76.69</c:v>
                </c:pt>
                <c:pt idx="5401">
                  <c:v>60.02</c:v>
                </c:pt>
                <c:pt idx="5402">
                  <c:v>74.08</c:v>
                </c:pt>
                <c:pt idx="5403">
                  <c:v>63.67</c:v>
                </c:pt>
                <c:pt idx="5404">
                  <c:v>74.58</c:v>
                </c:pt>
                <c:pt idx="5405">
                  <c:v>66.59</c:v>
                </c:pt>
                <c:pt idx="5406">
                  <c:v>79.23</c:v>
                </c:pt>
                <c:pt idx="5407">
                  <c:v>54.68</c:v>
                </c:pt>
                <c:pt idx="5408">
                  <c:v>59.57</c:v>
                </c:pt>
                <c:pt idx="5409">
                  <c:v>76.8</c:v>
                </c:pt>
                <c:pt idx="5410">
                  <c:v>53.77</c:v>
                </c:pt>
                <c:pt idx="5411">
                  <c:v>77.209999999999994</c:v>
                </c:pt>
                <c:pt idx="5412">
                  <c:v>74.38</c:v>
                </c:pt>
                <c:pt idx="5413">
                  <c:v>59.37</c:v>
                </c:pt>
                <c:pt idx="5414">
                  <c:v>68.56</c:v>
                </c:pt>
                <c:pt idx="5415">
                  <c:v>73.430000000000007</c:v>
                </c:pt>
                <c:pt idx="5416">
                  <c:v>63.79</c:v>
                </c:pt>
                <c:pt idx="5417">
                  <c:v>75.13</c:v>
                </c:pt>
                <c:pt idx="5418">
                  <c:v>62.5</c:v>
                </c:pt>
                <c:pt idx="5419">
                  <c:v>59.29</c:v>
                </c:pt>
                <c:pt idx="5420">
                  <c:v>75.28</c:v>
                </c:pt>
                <c:pt idx="5421">
                  <c:v>76.72</c:v>
                </c:pt>
                <c:pt idx="5422">
                  <c:v>74.86</c:v>
                </c:pt>
                <c:pt idx="5423">
                  <c:v>68.56</c:v>
                </c:pt>
                <c:pt idx="5424">
                  <c:v>74.34</c:v>
                </c:pt>
                <c:pt idx="5425">
                  <c:v>57.91</c:v>
                </c:pt>
                <c:pt idx="5426">
                  <c:v>57.56</c:v>
                </c:pt>
                <c:pt idx="5427">
                  <c:v>58.48</c:v>
                </c:pt>
                <c:pt idx="5428">
                  <c:v>54.29</c:v>
                </c:pt>
                <c:pt idx="5429">
                  <c:v>73.97</c:v>
                </c:pt>
                <c:pt idx="5430">
                  <c:v>70.14</c:v>
                </c:pt>
                <c:pt idx="5431">
                  <c:v>63.58</c:v>
                </c:pt>
                <c:pt idx="5432">
                  <c:v>56.43</c:v>
                </c:pt>
                <c:pt idx="5433">
                  <c:v>62.47</c:v>
                </c:pt>
                <c:pt idx="5434">
                  <c:v>78.87</c:v>
                </c:pt>
                <c:pt idx="5435">
                  <c:v>67.709999999999994</c:v>
                </c:pt>
                <c:pt idx="5436">
                  <c:v>72</c:v>
                </c:pt>
                <c:pt idx="5437">
                  <c:v>70.040000000000006</c:v>
                </c:pt>
                <c:pt idx="5438">
                  <c:v>55.03</c:v>
                </c:pt>
                <c:pt idx="5439">
                  <c:v>71.62</c:v>
                </c:pt>
                <c:pt idx="5440">
                  <c:v>58.47</c:v>
                </c:pt>
                <c:pt idx="5441">
                  <c:v>76.930000000000007</c:v>
                </c:pt>
                <c:pt idx="5442">
                  <c:v>62.53</c:v>
                </c:pt>
                <c:pt idx="5443">
                  <c:v>55.91</c:v>
                </c:pt>
                <c:pt idx="5444">
                  <c:v>61.54</c:v>
                </c:pt>
                <c:pt idx="5445">
                  <c:v>53.38</c:v>
                </c:pt>
                <c:pt idx="5446">
                  <c:v>60.83</c:v>
                </c:pt>
                <c:pt idx="5447">
                  <c:v>74.22</c:v>
                </c:pt>
                <c:pt idx="5448">
                  <c:v>54.61</c:v>
                </c:pt>
                <c:pt idx="5449">
                  <c:v>67.72</c:v>
                </c:pt>
                <c:pt idx="5450">
                  <c:v>58.34</c:v>
                </c:pt>
                <c:pt idx="5451">
                  <c:v>79.400000000000006</c:v>
                </c:pt>
                <c:pt idx="5452">
                  <c:v>75.19</c:v>
                </c:pt>
                <c:pt idx="5453">
                  <c:v>58.31</c:v>
                </c:pt>
                <c:pt idx="5454">
                  <c:v>60.38</c:v>
                </c:pt>
                <c:pt idx="5455">
                  <c:v>58.88</c:v>
                </c:pt>
                <c:pt idx="5456">
                  <c:v>79.599999999999994</c:v>
                </c:pt>
                <c:pt idx="5457">
                  <c:v>73.09</c:v>
                </c:pt>
                <c:pt idx="5458">
                  <c:v>58.63</c:v>
                </c:pt>
                <c:pt idx="5459">
                  <c:v>65.69</c:v>
                </c:pt>
                <c:pt idx="5460">
                  <c:v>57.21</c:v>
                </c:pt>
                <c:pt idx="5461">
                  <c:v>74.209999999999994</c:v>
                </c:pt>
                <c:pt idx="5462">
                  <c:v>78.930000000000007</c:v>
                </c:pt>
                <c:pt idx="5463">
                  <c:v>62.72</c:v>
                </c:pt>
                <c:pt idx="5464">
                  <c:v>54.91</c:v>
                </c:pt>
                <c:pt idx="5465">
                  <c:v>62.77</c:v>
                </c:pt>
                <c:pt idx="5466">
                  <c:v>76.86</c:v>
                </c:pt>
                <c:pt idx="5467">
                  <c:v>66.61</c:v>
                </c:pt>
                <c:pt idx="5468">
                  <c:v>72.680000000000007</c:v>
                </c:pt>
                <c:pt idx="5469">
                  <c:v>70.67</c:v>
                </c:pt>
                <c:pt idx="5470">
                  <c:v>58.44</c:v>
                </c:pt>
                <c:pt idx="5471">
                  <c:v>57.42</c:v>
                </c:pt>
                <c:pt idx="5472">
                  <c:v>73.44</c:v>
                </c:pt>
                <c:pt idx="5473">
                  <c:v>70.59</c:v>
                </c:pt>
                <c:pt idx="5474">
                  <c:v>63.51</c:v>
                </c:pt>
                <c:pt idx="5475">
                  <c:v>69.52</c:v>
                </c:pt>
                <c:pt idx="5476">
                  <c:v>78.36</c:v>
                </c:pt>
                <c:pt idx="5477">
                  <c:v>70.56</c:v>
                </c:pt>
                <c:pt idx="5478">
                  <c:v>79.569999999999993</c:v>
                </c:pt>
                <c:pt idx="5479">
                  <c:v>75.59</c:v>
                </c:pt>
                <c:pt idx="5480">
                  <c:v>67.069999999999993</c:v>
                </c:pt>
                <c:pt idx="5481">
                  <c:v>60.27</c:v>
                </c:pt>
                <c:pt idx="5482">
                  <c:v>53.94</c:v>
                </c:pt>
                <c:pt idx="5483">
                  <c:v>59.66</c:v>
                </c:pt>
                <c:pt idx="5484">
                  <c:v>71.53</c:v>
                </c:pt>
                <c:pt idx="5485">
                  <c:v>64.8</c:v>
                </c:pt>
                <c:pt idx="5486">
                  <c:v>77.510000000000005</c:v>
                </c:pt>
                <c:pt idx="5487">
                  <c:v>56.37</c:v>
                </c:pt>
                <c:pt idx="5488">
                  <c:v>64.099999999999994</c:v>
                </c:pt>
                <c:pt idx="5489">
                  <c:v>70.739999999999995</c:v>
                </c:pt>
                <c:pt idx="5490">
                  <c:v>65.959999999999994</c:v>
                </c:pt>
                <c:pt idx="5491">
                  <c:v>56.61</c:v>
                </c:pt>
                <c:pt idx="5492">
                  <c:v>62.26</c:v>
                </c:pt>
                <c:pt idx="5493">
                  <c:v>60.36</c:v>
                </c:pt>
                <c:pt idx="5494">
                  <c:v>60.79</c:v>
                </c:pt>
                <c:pt idx="5495">
                  <c:v>71.44</c:v>
                </c:pt>
                <c:pt idx="5496">
                  <c:v>65.209999999999994</c:v>
                </c:pt>
                <c:pt idx="5497">
                  <c:v>59.37</c:v>
                </c:pt>
                <c:pt idx="5498">
                  <c:v>70.17</c:v>
                </c:pt>
                <c:pt idx="5499">
                  <c:v>78.7</c:v>
                </c:pt>
                <c:pt idx="5500">
                  <c:v>63.84</c:v>
                </c:pt>
                <c:pt idx="5501">
                  <c:v>55.81</c:v>
                </c:pt>
                <c:pt idx="5502">
                  <c:v>70.17</c:v>
                </c:pt>
                <c:pt idx="5503">
                  <c:v>58.14</c:v>
                </c:pt>
                <c:pt idx="5504">
                  <c:v>57.61</c:v>
                </c:pt>
                <c:pt idx="5505">
                  <c:v>75.66</c:v>
                </c:pt>
                <c:pt idx="5506">
                  <c:v>56.47</c:v>
                </c:pt>
                <c:pt idx="5507">
                  <c:v>56.23</c:v>
                </c:pt>
                <c:pt idx="5508">
                  <c:v>58.36</c:v>
                </c:pt>
                <c:pt idx="5509">
                  <c:v>55.68</c:v>
                </c:pt>
                <c:pt idx="5510">
                  <c:v>68.41</c:v>
                </c:pt>
                <c:pt idx="5511">
                  <c:v>62.28</c:v>
                </c:pt>
                <c:pt idx="5512">
                  <c:v>76.11</c:v>
                </c:pt>
                <c:pt idx="5513">
                  <c:v>63.11</c:v>
                </c:pt>
                <c:pt idx="5514">
                  <c:v>71.89</c:v>
                </c:pt>
                <c:pt idx="5515">
                  <c:v>58.59</c:v>
                </c:pt>
                <c:pt idx="5516">
                  <c:v>62.96</c:v>
                </c:pt>
                <c:pt idx="5517">
                  <c:v>63.08</c:v>
                </c:pt>
                <c:pt idx="5518">
                  <c:v>59.64</c:v>
                </c:pt>
                <c:pt idx="5519">
                  <c:v>65.11</c:v>
                </c:pt>
                <c:pt idx="5520">
                  <c:v>79.17</c:v>
                </c:pt>
                <c:pt idx="5521">
                  <c:v>68.790000000000006</c:v>
                </c:pt>
                <c:pt idx="5522">
                  <c:v>63.31</c:v>
                </c:pt>
                <c:pt idx="5523">
                  <c:v>58.16</c:v>
                </c:pt>
                <c:pt idx="5524">
                  <c:v>70.12</c:v>
                </c:pt>
                <c:pt idx="5525">
                  <c:v>74.260000000000005</c:v>
                </c:pt>
                <c:pt idx="5526">
                  <c:v>66.69</c:v>
                </c:pt>
                <c:pt idx="5527">
                  <c:v>63.42</c:v>
                </c:pt>
                <c:pt idx="5528">
                  <c:v>55.36</c:v>
                </c:pt>
                <c:pt idx="5529">
                  <c:v>67.989999999999995</c:v>
                </c:pt>
                <c:pt idx="5530">
                  <c:v>76.02</c:v>
                </c:pt>
                <c:pt idx="5531">
                  <c:v>62.04</c:v>
                </c:pt>
                <c:pt idx="5532">
                  <c:v>56.76</c:v>
                </c:pt>
                <c:pt idx="5533">
                  <c:v>78.42</c:v>
                </c:pt>
                <c:pt idx="5534">
                  <c:v>63.23</c:v>
                </c:pt>
                <c:pt idx="5535">
                  <c:v>61.54</c:v>
                </c:pt>
                <c:pt idx="5536">
                  <c:v>56.5</c:v>
                </c:pt>
                <c:pt idx="5537">
                  <c:v>54.22</c:v>
                </c:pt>
                <c:pt idx="5538">
                  <c:v>68.12</c:v>
                </c:pt>
                <c:pt idx="5539">
                  <c:v>58.87</c:v>
                </c:pt>
                <c:pt idx="5540">
                  <c:v>67.489999999999995</c:v>
                </c:pt>
                <c:pt idx="5541">
                  <c:v>71.680000000000007</c:v>
                </c:pt>
                <c:pt idx="5542">
                  <c:v>70.13</c:v>
                </c:pt>
                <c:pt idx="5543">
                  <c:v>76.09</c:v>
                </c:pt>
                <c:pt idx="5544">
                  <c:v>70.02</c:v>
                </c:pt>
                <c:pt idx="5545">
                  <c:v>65.14</c:v>
                </c:pt>
                <c:pt idx="5546">
                  <c:v>66.459999999999994</c:v>
                </c:pt>
                <c:pt idx="5547">
                  <c:v>59.39</c:v>
                </c:pt>
                <c:pt idx="5548">
                  <c:v>69.540000000000006</c:v>
                </c:pt>
                <c:pt idx="5549">
                  <c:v>60.57</c:v>
                </c:pt>
                <c:pt idx="5550">
                  <c:v>57.8</c:v>
                </c:pt>
                <c:pt idx="5551">
                  <c:v>71.319999999999993</c:v>
                </c:pt>
                <c:pt idx="5552">
                  <c:v>74.819999999999993</c:v>
                </c:pt>
                <c:pt idx="5553">
                  <c:v>61.21</c:v>
                </c:pt>
                <c:pt idx="5554">
                  <c:v>70.73</c:v>
                </c:pt>
                <c:pt idx="5555">
                  <c:v>70.709999999999994</c:v>
                </c:pt>
                <c:pt idx="5556">
                  <c:v>57.16</c:v>
                </c:pt>
                <c:pt idx="5557">
                  <c:v>76.52</c:v>
                </c:pt>
                <c:pt idx="5558">
                  <c:v>55.72</c:v>
                </c:pt>
                <c:pt idx="5559">
                  <c:v>63.99</c:v>
                </c:pt>
                <c:pt idx="5560">
                  <c:v>77.209999999999994</c:v>
                </c:pt>
                <c:pt idx="5561">
                  <c:v>55.62</c:v>
                </c:pt>
                <c:pt idx="5562">
                  <c:v>72.03</c:v>
                </c:pt>
                <c:pt idx="5563">
                  <c:v>61.38</c:v>
                </c:pt>
                <c:pt idx="5564">
                  <c:v>76.099999999999994</c:v>
                </c:pt>
                <c:pt idx="5565">
                  <c:v>70.22</c:v>
                </c:pt>
                <c:pt idx="5566">
                  <c:v>75.290000000000006</c:v>
                </c:pt>
                <c:pt idx="5567">
                  <c:v>70.86</c:v>
                </c:pt>
                <c:pt idx="5568">
                  <c:v>67.819999999999993</c:v>
                </c:pt>
                <c:pt idx="5569">
                  <c:v>73.34</c:v>
                </c:pt>
                <c:pt idx="5570">
                  <c:v>55.7</c:v>
                </c:pt>
                <c:pt idx="5571">
                  <c:v>55.18</c:v>
                </c:pt>
                <c:pt idx="5572">
                  <c:v>75.22</c:v>
                </c:pt>
                <c:pt idx="5573">
                  <c:v>59.17</c:v>
                </c:pt>
                <c:pt idx="5574">
                  <c:v>76.69</c:v>
                </c:pt>
                <c:pt idx="5575">
                  <c:v>60.31</c:v>
                </c:pt>
                <c:pt idx="5576">
                  <c:v>60.6</c:v>
                </c:pt>
                <c:pt idx="5577">
                  <c:v>61.68</c:v>
                </c:pt>
                <c:pt idx="5578">
                  <c:v>71.87</c:v>
                </c:pt>
                <c:pt idx="5579">
                  <c:v>57.41</c:v>
                </c:pt>
                <c:pt idx="5580">
                  <c:v>63.73</c:v>
                </c:pt>
                <c:pt idx="5581">
                  <c:v>62.57</c:v>
                </c:pt>
                <c:pt idx="5582">
                  <c:v>65.13</c:v>
                </c:pt>
                <c:pt idx="5583">
                  <c:v>76.180000000000007</c:v>
                </c:pt>
                <c:pt idx="5584">
                  <c:v>67.63</c:v>
                </c:pt>
                <c:pt idx="5585">
                  <c:v>62.76</c:v>
                </c:pt>
                <c:pt idx="5586">
                  <c:v>53.86</c:v>
                </c:pt>
                <c:pt idx="5587">
                  <c:v>57.97</c:v>
                </c:pt>
                <c:pt idx="5588">
                  <c:v>54.39</c:v>
                </c:pt>
                <c:pt idx="5589">
                  <c:v>54.31</c:v>
                </c:pt>
                <c:pt idx="5590">
                  <c:v>69.430000000000007</c:v>
                </c:pt>
                <c:pt idx="5591">
                  <c:v>61.6</c:v>
                </c:pt>
                <c:pt idx="5592">
                  <c:v>57.2</c:v>
                </c:pt>
                <c:pt idx="5593">
                  <c:v>68.099999999999994</c:v>
                </c:pt>
                <c:pt idx="5594">
                  <c:v>71.91</c:v>
                </c:pt>
                <c:pt idx="5595">
                  <c:v>78.22</c:v>
                </c:pt>
                <c:pt idx="5596">
                  <c:v>68.62</c:v>
                </c:pt>
                <c:pt idx="5597">
                  <c:v>56.63</c:v>
                </c:pt>
                <c:pt idx="5598">
                  <c:v>56.7</c:v>
                </c:pt>
                <c:pt idx="5599">
                  <c:v>53.42</c:v>
                </c:pt>
                <c:pt idx="5600">
                  <c:v>56.61</c:v>
                </c:pt>
                <c:pt idx="5601">
                  <c:v>67.23</c:v>
                </c:pt>
                <c:pt idx="5602">
                  <c:v>63.6</c:v>
                </c:pt>
                <c:pt idx="5603">
                  <c:v>78.819999999999993</c:v>
                </c:pt>
                <c:pt idx="5604">
                  <c:v>70.67</c:v>
                </c:pt>
                <c:pt idx="5605">
                  <c:v>53.78</c:v>
                </c:pt>
                <c:pt idx="5606">
                  <c:v>54.47</c:v>
                </c:pt>
                <c:pt idx="5607">
                  <c:v>79.38</c:v>
                </c:pt>
                <c:pt idx="5608">
                  <c:v>61.74</c:v>
                </c:pt>
                <c:pt idx="5609">
                  <c:v>75.86</c:v>
                </c:pt>
                <c:pt idx="5610">
                  <c:v>70.88</c:v>
                </c:pt>
                <c:pt idx="5611">
                  <c:v>78</c:v>
                </c:pt>
                <c:pt idx="5612">
                  <c:v>73.599999999999994</c:v>
                </c:pt>
                <c:pt idx="5613">
                  <c:v>79.44</c:v>
                </c:pt>
                <c:pt idx="5614">
                  <c:v>76.23</c:v>
                </c:pt>
                <c:pt idx="5615">
                  <c:v>69.5</c:v>
                </c:pt>
                <c:pt idx="5616">
                  <c:v>67.17</c:v>
                </c:pt>
                <c:pt idx="5617">
                  <c:v>73.39</c:v>
                </c:pt>
                <c:pt idx="5618">
                  <c:v>78.56</c:v>
                </c:pt>
                <c:pt idx="5619">
                  <c:v>63.19</c:v>
                </c:pt>
                <c:pt idx="5620">
                  <c:v>72.760000000000005</c:v>
                </c:pt>
                <c:pt idx="5621">
                  <c:v>73.23</c:v>
                </c:pt>
                <c:pt idx="5622">
                  <c:v>72.84</c:v>
                </c:pt>
                <c:pt idx="5623">
                  <c:v>59.39</c:v>
                </c:pt>
                <c:pt idx="5624">
                  <c:v>68.790000000000006</c:v>
                </c:pt>
                <c:pt idx="5625">
                  <c:v>78.7</c:v>
                </c:pt>
                <c:pt idx="5626">
                  <c:v>71.930000000000007</c:v>
                </c:pt>
                <c:pt idx="5627">
                  <c:v>77.209999999999994</c:v>
                </c:pt>
                <c:pt idx="5628">
                  <c:v>70.489999999999995</c:v>
                </c:pt>
                <c:pt idx="5629">
                  <c:v>66.88</c:v>
                </c:pt>
                <c:pt idx="5630">
                  <c:v>56.03</c:v>
                </c:pt>
                <c:pt idx="5631">
                  <c:v>55.6</c:v>
                </c:pt>
                <c:pt idx="5632">
                  <c:v>75.92</c:v>
                </c:pt>
                <c:pt idx="5633">
                  <c:v>58.79</c:v>
                </c:pt>
                <c:pt idx="5634">
                  <c:v>62.83</c:v>
                </c:pt>
                <c:pt idx="5635">
                  <c:v>53.89</c:v>
                </c:pt>
                <c:pt idx="5636">
                  <c:v>62.63</c:v>
                </c:pt>
                <c:pt idx="5637">
                  <c:v>75.459999999999994</c:v>
                </c:pt>
                <c:pt idx="5638">
                  <c:v>65.14</c:v>
                </c:pt>
                <c:pt idx="5639">
                  <c:v>57.36</c:v>
                </c:pt>
                <c:pt idx="5640">
                  <c:v>57.74</c:v>
                </c:pt>
                <c:pt idx="5641">
                  <c:v>76.31</c:v>
                </c:pt>
                <c:pt idx="5642">
                  <c:v>54.37</c:v>
                </c:pt>
                <c:pt idx="5643">
                  <c:v>57.78</c:v>
                </c:pt>
                <c:pt idx="5644">
                  <c:v>74.11</c:v>
                </c:pt>
                <c:pt idx="5645">
                  <c:v>59.12</c:v>
                </c:pt>
                <c:pt idx="5646">
                  <c:v>56.89</c:v>
                </c:pt>
                <c:pt idx="5647">
                  <c:v>58.51</c:v>
                </c:pt>
                <c:pt idx="5648">
                  <c:v>60.66</c:v>
                </c:pt>
                <c:pt idx="5649">
                  <c:v>53.9</c:v>
                </c:pt>
                <c:pt idx="5650">
                  <c:v>73.33</c:v>
                </c:pt>
                <c:pt idx="5651">
                  <c:v>71.67</c:v>
                </c:pt>
                <c:pt idx="5652">
                  <c:v>68.569999999999993</c:v>
                </c:pt>
                <c:pt idx="5653">
                  <c:v>66.28</c:v>
                </c:pt>
                <c:pt idx="5654">
                  <c:v>54.29</c:v>
                </c:pt>
                <c:pt idx="5655">
                  <c:v>57.82</c:v>
                </c:pt>
                <c:pt idx="5656">
                  <c:v>74.59</c:v>
                </c:pt>
                <c:pt idx="5657">
                  <c:v>60.04</c:v>
                </c:pt>
                <c:pt idx="5658">
                  <c:v>60.07</c:v>
                </c:pt>
                <c:pt idx="5659">
                  <c:v>58.12</c:v>
                </c:pt>
                <c:pt idx="5660">
                  <c:v>77.77</c:v>
                </c:pt>
                <c:pt idx="5661">
                  <c:v>68.42</c:v>
                </c:pt>
                <c:pt idx="5662">
                  <c:v>55.91</c:v>
                </c:pt>
                <c:pt idx="5663">
                  <c:v>61.57</c:v>
                </c:pt>
                <c:pt idx="5664">
                  <c:v>67.33</c:v>
                </c:pt>
                <c:pt idx="5665">
                  <c:v>54.34</c:v>
                </c:pt>
                <c:pt idx="5666">
                  <c:v>62.21</c:v>
                </c:pt>
                <c:pt idx="5667">
                  <c:v>58.34</c:v>
                </c:pt>
                <c:pt idx="5668">
                  <c:v>59.17</c:v>
                </c:pt>
                <c:pt idx="5669">
                  <c:v>71.11</c:v>
                </c:pt>
                <c:pt idx="5670">
                  <c:v>56.94</c:v>
                </c:pt>
                <c:pt idx="5671">
                  <c:v>56.3</c:v>
                </c:pt>
                <c:pt idx="5672">
                  <c:v>67.319999999999993</c:v>
                </c:pt>
                <c:pt idx="5673">
                  <c:v>60.44</c:v>
                </c:pt>
                <c:pt idx="5674">
                  <c:v>77.63</c:v>
                </c:pt>
                <c:pt idx="5675">
                  <c:v>76.099999999999994</c:v>
                </c:pt>
                <c:pt idx="5676">
                  <c:v>77.37</c:v>
                </c:pt>
                <c:pt idx="5677">
                  <c:v>73.33</c:v>
                </c:pt>
                <c:pt idx="5678">
                  <c:v>66.400000000000006</c:v>
                </c:pt>
                <c:pt idx="5679">
                  <c:v>60.27</c:v>
                </c:pt>
                <c:pt idx="5680">
                  <c:v>65.64</c:v>
                </c:pt>
                <c:pt idx="5681">
                  <c:v>73.34</c:v>
                </c:pt>
                <c:pt idx="5682">
                  <c:v>64.77</c:v>
                </c:pt>
                <c:pt idx="5683">
                  <c:v>70.180000000000007</c:v>
                </c:pt>
                <c:pt idx="5684">
                  <c:v>63.9</c:v>
                </c:pt>
                <c:pt idx="5685">
                  <c:v>77.7</c:v>
                </c:pt>
                <c:pt idx="5686">
                  <c:v>63.12</c:v>
                </c:pt>
                <c:pt idx="5687">
                  <c:v>69.86</c:v>
                </c:pt>
                <c:pt idx="5688">
                  <c:v>73.66</c:v>
                </c:pt>
                <c:pt idx="5689">
                  <c:v>56.37</c:v>
                </c:pt>
                <c:pt idx="5690">
                  <c:v>73.84</c:v>
                </c:pt>
                <c:pt idx="5691">
                  <c:v>69.92</c:v>
                </c:pt>
                <c:pt idx="5692">
                  <c:v>75.39</c:v>
                </c:pt>
                <c:pt idx="5693">
                  <c:v>55.54</c:v>
                </c:pt>
                <c:pt idx="5694">
                  <c:v>62.78</c:v>
                </c:pt>
                <c:pt idx="5695">
                  <c:v>75.28</c:v>
                </c:pt>
                <c:pt idx="5696">
                  <c:v>68.31</c:v>
                </c:pt>
                <c:pt idx="5697">
                  <c:v>53.9</c:v>
                </c:pt>
                <c:pt idx="5698">
                  <c:v>71.510000000000005</c:v>
                </c:pt>
                <c:pt idx="5699">
                  <c:v>61.69</c:v>
                </c:pt>
                <c:pt idx="5700">
                  <c:v>66.790000000000006</c:v>
                </c:pt>
                <c:pt idx="5701">
                  <c:v>73.790000000000006</c:v>
                </c:pt>
                <c:pt idx="5702">
                  <c:v>59.07</c:v>
                </c:pt>
                <c:pt idx="5703">
                  <c:v>65.489999999999995</c:v>
                </c:pt>
                <c:pt idx="5704">
                  <c:v>68.78</c:v>
                </c:pt>
                <c:pt idx="5705">
                  <c:v>58.36</c:v>
                </c:pt>
                <c:pt idx="5706">
                  <c:v>66.31</c:v>
                </c:pt>
                <c:pt idx="5707">
                  <c:v>63.48</c:v>
                </c:pt>
                <c:pt idx="5708">
                  <c:v>72.19</c:v>
                </c:pt>
                <c:pt idx="5709">
                  <c:v>59.02</c:v>
                </c:pt>
                <c:pt idx="5710">
                  <c:v>71.69</c:v>
                </c:pt>
                <c:pt idx="5711">
                  <c:v>54.53</c:v>
                </c:pt>
                <c:pt idx="5712">
                  <c:v>54.3</c:v>
                </c:pt>
                <c:pt idx="5713">
                  <c:v>78.709999999999994</c:v>
                </c:pt>
                <c:pt idx="5714">
                  <c:v>76.3</c:v>
                </c:pt>
                <c:pt idx="5715">
                  <c:v>69.53</c:v>
                </c:pt>
                <c:pt idx="5716">
                  <c:v>57.76</c:v>
                </c:pt>
                <c:pt idx="5717">
                  <c:v>65.760000000000005</c:v>
                </c:pt>
                <c:pt idx="5718">
                  <c:v>62.31</c:v>
                </c:pt>
                <c:pt idx="5719">
                  <c:v>61.08</c:v>
                </c:pt>
                <c:pt idx="5720">
                  <c:v>75.680000000000007</c:v>
                </c:pt>
                <c:pt idx="5721">
                  <c:v>75.67</c:v>
                </c:pt>
                <c:pt idx="5722">
                  <c:v>55.48</c:v>
                </c:pt>
                <c:pt idx="5723">
                  <c:v>72.64</c:v>
                </c:pt>
                <c:pt idx="5724">
                  <c:v>53.87</c:v>
                </c:pt>
                <c:pt idx="5725">
                  <c:v>57.57</c:v>
                </c:pt>
                <c:pt idx="5726">
                  <c:v>58.54</c:v>
                </c:pt>
                <c:pt idx="5727">
                  <c:v>60.76</c:v>
                </c:pt>
                <c:pt idx="5728">
                  <c:v>74.48</c:v>
                </c:pt>
                <c:pt idx="5729">
                  <c:v>60.03</c:v>
                </c:pt>
                <c:pt idx="5730">
                  <c:v>70.489999999999995</c:v>
                </c:pt>
                <c:pt idx="5731">
                  <c:v>66.78</c:v>
                </c:pt>
                <c:pt idx="5732">
                  <c:v>59.21</c:v>
                </c:pt>
                <c:pt idx="5733">
                  <c:v>72.2</c:v>
                </c:pt>
                <c:pt idx="5734">
                  <c:v>75.16</c:v>
                </c:pt>
                <c:pt idx="5735">
                  <c:v>74.14</c:v>
                </c:pt>
                <c:pt idx="5736">
                  <c:v>66.91</c:v>
                </c:pt>
                <c:pt idx="5737">
                  <c:v>59.46</c:v>
                </c:pt>
                <c:pt idx="5738">
                  <c:v>70.319999999999993</c:v>
                </c:pt>
                <c:pt idx="5739">
                  <c:v>62.58</c:v>
                </c:pt>
                <c:pt idx="5740">
                  <c:v>64.41</c:v>
                </c:pt>
                <c:pt idx="5741">
                  <c:v>73.41</c:v>
                </c:pt>
                <c:pt idx="5742">
                  <c:v>63.21</c:v>
                </c:pt>
                <c:pt idx="5743">
                  <c:v>73.53</c:v>
                </c:pt>
                <c:pt idx="5744">
                  <c:v>61.36</c:v>
                </c:pt>
                <c:pt idx="5745">
                  <c:v>72.709999999999994</c:v>
                </c:pt>
                <c:pt idx="5746">
                  <c:v>53.97</c:v>
                </c:pt>
                <c:pt idx="5747">
                  <c:v>63.18</c:v>
                </c:pt>
                <c:pt idx="5748">
                  <c:v>70.33</c:v>
                </c:pt>
                <c:pt idx="5749">
                  <c:v>61.78</c:v>
                </c:pt>
                <c:pt idx="5750">
                  <c:v>63.93</c:v>
                </c:pt>
                <c:pt idx="5751">
                  <c:v>55.97</c:v>
                </c:pt>
                <c:pt idx="5752">
                  <c:v>71.680000000000007</c:v>
                </c:pt>
                <c:pt idx="5753">
                  <c:v>56.26</c:v>
                </c:pt>
                <c:pt idx="5754">
                  <c:v>63.12</c:v>
                </c:pt>
                <c:pt idx="5755">
                  <c:v>78.319999999999993</c:v>
                </c:pt>
                <c:pt idx="5756">
                  <c:v>71.39</c:v>
                </c:pt>
                <c:pt idx="5757">
                  <c:v>78.64</c:v>
                </c:pt>
                <c:pt idx="5758">
                  <c:v>73.67</c:v>
                </c:pt>
                <c:pt idx="5759">
                  <c:v>66.180000000000007</c:v>
                </c:pt>
                <c:pt idx="5760">
                  <c:v>58.06</c:v>
                </c:pt>
                <c:pt idx="5761">
                  <c:v>74.48</c:v>
                </c:pt>
                <c:pt idx="5762">
                  <c:v>72.819999999999993</c:v>
                </c:pt>
                <c:pt idx="5763">
                  <c:v>65.59</c:v>
                </c:pt>
                <c:pt idx="5764">
                  <c:v>56.3</c:v>
                </c:pt>
                <c:pt idx="5765">
                  <c:v>56.17</c:v>
                </c:pt>
                <c:pt idx="5766">
                  <c:v>63.37</c:v>
                </c:pt>
                <c:pt idx="5767">
                  <c:v>55.51</c:v>
                </c:pt>
                <c:pt idx="5768">
                  <c:v>57.63</c:v>
                </c:pt>
                <c:pt idx="5769">
                  <c:v>60.73</c:v>
                </c:pt>
                <c:pt idx="5770">
                  <c:v>79.22</c:v>
                </c:pt>
                <c:pt idx="5771">
                  <c:v>68.44</c:v>
                </c:pt>
                <c:pt idx="5772">
                  <c:v>60.28</c:v>
                </c:pt>
                <c:pt idx="5773">
                  <c:v>61</c:v>
                </c:pt>
                <c:pt idx="5774">
                  <c:v>69.2</c:v>
                </c:pt>
                <c:pt idx="5775">
                  <c:v>69.81</c:v>
                </c:pt>
                <c:pt idx="5776">
                  <c:v>76.900000000000006</c:v>
                </c:pt>
                <c:pt idx="5777">
                  <c:v>68.760000000000005</c:v>
                </c:pt>
                <c:pt idx="5778">
                  <c:v>63.77</c:v>
                </c:pt>
                <c:pt idx="5779">
                  <c:v>71.02</c:v>
                </c:pt>
                <c:pt idx="5780">
                  <c:v>75.37</c:v>
                </c:pt>
                <c:pt idx="5781">
                  <c:v>60.06</c:v>
                </c:pt>
                <c:pt idx="5782">
                  <c:v>64.94</c:v>
                </c:pt>
                <c:pt idx="5783">
                  <c:v>79.41</c:v>
                </c:pt>
                <c:pt idx="5784">
                  <c:v>55.83</c:v>
                </c:pt>
                <c:pt idx="5785">
                  <c:v>76.31</c:v>
                </c:pt>
                <c:pt idx="5786">
                  <c:v>59.96</c:v>
                </c:pt>
                <c:pt idx="5787">
                  <c:v>62.22</c:v>
                </c:pt>
                <c:pt idx="5788">
                  <c:v>57.18</c:v>
                </c:pt>
                <c:pt idx="5789">
                  <c:v>77.31</c:v>
                </c:pt>
                <c:pt idx="5790">
                  <c:v>72.23</c:v>
                </c:pt>
                <c:pt idx="5791">
                  <c:v>61.62</c:v>
                </c:pt>
                <c:pt idx="5792">
                  <c:v>59.93</c:v>
                </c:pt>
                <c:pt idx="5793">
                  <c:v>74.39</c:v>
                </c:pt>
                <c:pt idx="5794">
                  <c:v>70.44</c:v>
                </c:pt>
                <c:pt idx="5795">
                  <c:v>65.459999999999994</c:v>
                </c:pt>
                <c:pt idx="5796">
                  <c:v>60.5</c:v>
                </c:pt>
                <c:pt idx="5797">
                  <c:v>70.180000000000007</c:v>
                </c:pt>
                <c:pt idx="5798">
                  <c:v>61.78</c:v>
                </c:pt>
                <c:pt idx="5799">
                  <c:v>67.61</c:v>
                </c:pt>
                <c:pt idx="5800">
                  <c:v>56.91</c:v>
                </c:pt>
                <c:pt idx="5801">
                  <c:v>62.78</c:v>
                </c:pt>
                <c:pt idx="5802">
                  <c:v>70.02</c:v>
                </c:pt>
                <c:pt idx="5803">
                  <c:v>56.8</c:v>
                </c:pt>
                <c:pt idx="5804">
                  <c:v>55.72</c:v>
                </c:pt>
                <c:pt idx="5805">
                  <c:v>74.17</c:v>
                </c:pt>
                <c:pt idx="5806">
                  <c:v>57.96</c:v>
                </c:pt>
                <c:pt idx="5807">
                  <c:v>57.24</c:v>
                </c:pt>
                <c:pt idx="5808">
                  <c:v>61.78</c:v>
                </c:pt>
                <c:pt idx="5809">
                  <c:v>65.680000000000007</c:v>
                </c:pt>
                <c:pt idx="5810">
                  <c:v>60.01</c:v>
                </c:pt>
                <c:pt idx="5811">
                  <c:v>75.44</c:v>
                </c:pt>
                <c:pt idx="5812">
                  <c:v>72.510000000000005</c:v>
                </c:pt>
                <c:pt idx="5813">
                  <c:v>59.93</c:v>
                </c:pt>
                <c:pt idx="5814">
                  <c:v>60.33</c:v>
                </c:pt>
                <c:pt idx="5815">
                  <c:v>54.69</c:v>
                </c:pt>
                <c:pt idx="5816">
                  <c:v>77.12</c:v>
                </c:pt>
                <c:pt idx="5817">
                  <c:v>60.96</c:v>
                </c:pt>
                <c:pt idx="5818">
                  <c:v>54.62</c:v>
                </c:pt>
                <c:pt idx="5819">
                  <c:v>67.09</c:v>
                </c:pt>
                <c:pt idx="5820">
                  <c:v>72.89</c:v>
                </c:pt>
                <c:pt idx="5821">
                  <c:v>61.86</c:v>
                </c:pt>
                <c:pt idx="5822">
                  <c:v>78.34</c:v>
                </c:pt>
                <c:pt idx="5823">
                  <c:v>67.63</c:v>
                </c:pt>
                <c:pt idx="5824">
                  <c:v>78.92</c:v>
                </c:pt>
                <c:pt idx="5825">
                  <c:v>56.89</c:v>
                </c:pt>
                <c:pt idx="5826">
                  <c:v>63.3</c:v>
                </c:pt>
                <c:pt idx="5827">
                  <c:v>77.98</c:v>
                </c:pt>
                <c:pt idx="5828">
                  <c:v>69.709999999999994</c:v>
                </c:pt>
                <c:pt idx="5829">
                  <c:v>59.26</c:v>
                </c:pt>
                <c:pt idx="5830">
                  <c:v>63.96</c:v>
                </c:pt>
                <c:pt idx="5831">
                  <c:v>78.930000000000007</c:v>
                </c:pt>
                <c:pt idx="5832">
                  <c:v>72.22</c:v>
                </c:pt>
                <c:pt idx="5833">
                  <c:v>64.47</c:v>
                </c:pt>
                <c:pt idx="5834">
                  <c:v>75.12</c:v>
                </c:pt>
                <c:pt idx="5835">
                  <c:v>64.44</c:v>
                </c:pt>
                <c:pt idx="5836">
                  <c:v>65.3</c:v>
                </c:pt>
                <c:pt idx="5837">
                  <c:v>56.59</c:v>
                </c:pt>
                <c:pt idx="5838">
                  <c:v>62.23</c:v>
                </c:pt>
                <c:pt idx="5839">
                  <c:v>59.64</c:v>
                </c:pt>
                <c:pt idx="5840">
                  <c:v>66.319999999999993</c:v>
                </c:pt>
                <c:pt idx="5841">
                  <c:v>66.87</c:v>
                </c:pt>
                <c:pt idx="5842">
                  <c:v>60.72</c:v>
                </c:pt>
                <c:pt idx="5843">
                  <c:v>66.72</c:v>
                </c:pt>
                <c:pt idx="5844">
                  <c:v>68.72</c:v>
                </c:pt>
                <c:pt idx="5845">
                  <c:v>63.57</c:v>
                </c:pt>
                <c:pt idx="5846">
                  <c:v>56.36</c:v>
                </c:pt>
                <c:pt idx="5847">
                  <c:v>70.13</c:v>
                </c:pt>
                <c:pt idx="5848">
                  <c:v>76.31</c:v>
                </c:pt>
                <c:pt idx="5849">
                  <c:v>55.27</c:v>
                </c:pt>
                <c:pt idx="5850">
                  <c:v>66.180000000000007</c:v>
                </c:pt>
                <c:pt idx="5851">
                  <c:v>62.74</c:v>
                </c:pt>
                <c:pt idx="5852">
                  <c:v>75.89</c:v>
                </c:pt>
                <c:pt idx="5853">
                  <c:v>73.12</c:v>
                </c:pt>
                <c:pt idx="5854">
                  <c:v>56.77</c:v>
                </c:pt>
                <c:pt idx="5855">
                  <c:v>65.569999999999993</c:v>
                </c:pt>
                <c:pt idx="5856">
                  <c:v>75.17</c:v>
                </c:pt>
                <c:pt idx="5857">
                  <c:v>55.59</c:v>
                </c:pt>
                <c:pt idx="5858">
                  <c:v>73.81</c:v>
                </c:pt>
                <c:pt idx="5859">
                  <c:v>79.27</c:v>
                </c:pt>
                <c:pt idx="5860">
                  <c:v>71.06</c:v>
                </c:pt>
                <c:pt idx="5861">
                  <c:v>60.77</c:v>
                </c:pt>
                <c:pt idx="5862">
                  <c:v>71.03</c:v>
                </c:pt>
                <c:pt idx="5863">
                  <c:v>59.43</c:v>
                </c:pt>
                <c:pt idx="5864">
                  <c:v>57.7</c:v>
                </c:pt>
                <c:pt idx="5865">
                  <c:v>66.73</c:v>
                </c:pt>
                <c:pt idx="5866">
                  <c:v>62.46</c:v>
                </c:pt>
                <c:pt idx="5867">
                  <c:v>61.29</c:v>
                </c:pt>
                <c:pt idx="5868">
                  <c:v>65.31</c:v>
                </c:pt>
                <c:pt idx="5869">
                  <c:v>53.59</c:v>
                </c:pt>
                <c:pt idx="5870">
                  <c:v>53.83</c:v>
                </c:pt>
                <c:pt idx="5871">
                  <c:v>70.23</c:v>
                </c:pt>
                <c:pt idx="5872">
                  <c:v>73.930000000000007</c:v>
                </c:pt>
                <c:pt idx="5873">
                  <c:v>69.22</c:v>
                </c:pt>
                <c:pt idx="5874">
                  <c:v>71.59</c:v>
                </c:pt>
                <c:pt idx="5875">
                  <c:v>64.33</c:v>
                </c:pt>
                <c:pt idx="5876">
                  <c:v>59.71</c:v>
                </c:pt>
                <c:pt idx="5877">
                  <c:v>67.959999999999994</c:v>
                </c:pt>
                <c:pt idx="5878">
                  <c:v>56.62</c:v>
                </c:pt>
                <c:pt idx="5879">
                  <c:v>75.08</c:v>
                </c:pt>
                <c:pt idx="5880">
                  <c:v>63.64</c:v>
                </c:pt>
                <c:pt idx="5881">
                  <c:v>78.69</c:v>
                </c:pt>
                <c:pt idx="5882">
                  <c:v>70.98</c:v>
                </c:pt>
                <c:pt idx="5883">
                  <c:v>61.68</c:v>
                </c:pt>
                <c:pt idx="5884">
                  <c:v>74.069999999999993</c:v>
                </c:pt>
                <c:pt idx="5885">
                  <c:v>71.67</c:v>
                </c:pt>
                <c:pt idx="5886">
                  <c:v>75.7</c:v>
                </c:pt>
                <c:pt idx="5887">
                  <c:v>66.599999999999994</c:v>
                </c:pt>
                <c:pt idx="5888">
                  <c:v>55.29</c:v>
                </c:pt>
                <c:pt idx="5889">
                  <c:v>66.180000000000007</c:v>
                </c:pt>
                <c:pt idx="5890">
                  <c:v>73.37</c:v>
                </c:pt>
                <c:pt idx="5891">
                  <c:v>55.48</c:v>
                </c:pt>
                <c:pt idx="5892">
                  <c:v>79.44</c:v>
                </c:pt>
                <c:pt idx="5893">
                  <c:v>74.180000000000007</c:v>
                </c:pt>
                <c:pt idx="5894">
                  <c:v>58.8</c:v>
                </c:pt>
                <c:pt idx="5895">
                  <c:v>74.09</c:v>
                </c:pt>
                <c:pt idx="5896">
                  <c:v>55.27</c:v>
                </c:pt>
                <c:pt idx="5897">
                  <c:v>70</c:v>
                </c:pt>
                <c:pt idx="5898">
                  <c:v>54.89</c:v>
                </c:pt>
                <c:pt idx="5899">
                  <c:v>70.78</c:v>
                </c:pt>
                <c:pt idx="5900">
                  <c:v>68.83</c:v>
                </c:pt>
                <c:pt idx="5901">
                  <c:v>64.02</c:v>
                </c:pt>
                <c:pt idx="5902">
                  <c:v>65.17</c:v>
                </c:pt>
                <c:pt idx="5903">
                  <c:v>74.709999999999994</c:v>
                </c:pt>
                <c:pt idx="5904">
                  <c:v>72.599999999999994</c:v>
                </c:pt>
                <c:pt idx="5905">
                  <c:v>72.87</c:v>
                </c:pt>
                <c:pt idx="5906">
                  <c:v>79.42</c:v>
                </c:pt>
                <c:pt idx="5907">
                  <c:v>70.08</c:v>
                </c:pt>
                <c:pt idx="5908">
                  <c:v>71</c:v>
                </c:pt>
                <c:pt idx="5909">
                  <c:v>54.99</c:v>
                </c:pt>
                <c:pt idx="5910">
                  <c:v>57.12</c:v>
                </c:pt>
                <c:pt idx="5911">
                  <c:v>79.17</c:v>
                </c:pt>
                <c:pt idx="5912">
                  <c:v>66.38</c:v>
                </c:pt>
                <c:pt idx="5913">
                  <c:v>58.57</c:v>
                </c:pt>
                <c:pt idx="5914">
                  <c:v>63.1</c:v>
                </c:pt>
                <c:pt idx="5915">
                  <c:v>53.93</c:v>
                </c:pt>
                <c:pt idx="5916">
                  <c:v>70.569999999999993</c:v>
                </c:pt>
                <c:pt idx="5917">
                  <c:v>66.11</c:v>
                </c:pt>
                <c:pt idx="5918">
                  <c:v>65.31</c:v>
                </c:pt>
                <c:pt idx="5919">
                  <c:v>63.78</c:v>
                </c:pt>
                <c:pt idx="5920">
                  <c:v>74.87</c:v>
                </c:pt>
                <c:pt idx="5921">
                  <c:v>66.88</c:v>
                </c:pt>
                <c:pt idx="5922">
                  <c:v>64.599999999999994</c:v>
                </c:pt>
                <c:pt idx="5923">
                  <c:v>71.27</c:v>
                </c:pt>
                <c:pt idx="5924">
                  <c:v>61.24</c:v>
                </c:pt>
                <c:pt idx="5925">
                  <c:v>63.64</c:v>
                </c:pt>
                <c:pt idx="5926">
                  <c:v>64.52</c:v>
                </c:pt>
                <c:pt idx="5927">
                  <c:v>59.31</c:v>
                </c:pt>
                <c:pt idx="5928">
                  <c:v>53.52</c:v>
                </c:pt>
                <c:pt idx="5929">
                  <c:v>77.27</c:v>
                </c:pt>
                <c:pt idx="5930">
                  <c:v>61.98</c:v>
                </c:pt>
                <c:pt idx="5931">
                  <c:v>60.78</c:v>
                </c:pt>
                <c:pt idx="5932">
                  <c:v>56.82</c:v>
                </c:pt>
                <c:pt idx="5933">
                  <c:v>57.67</c:v>
                </c:pt>
                <c:pt idx="5934">
                  <c:v>76.03</c:v>
                </c:pt>
                <c:pt idx="5935">
                  <c:v>54.53</c:v>
                </c:pt>
                <c:pt idx="5936">
                  <c:v>69.47</c:v>
                </c:pt>
                <c:pt idx="5937">
                  <c:v>75.23</c:v>
                </c:pt>
                <c:pt idx="5938">
                  <c:v>70.92</c:v>
                </c:pt>
                <c:pt idx="5939">
                  <c:v>57.9</c:v>
                </c:pt>
                <c:pt idx="5940">
                  <c:v>65.33</c:v>
                </c:pt>
                <c:pt idx="5941">
                  <c:v>58.87</c:v>
                </c:pt>
                <c:pt idx="5942">
                  <c:v>79.08</c:v>
                </c:pt>
                <c:pt idx="5943">
                  <c:v>78.88</c:v>
                </c:pt>
                <c:pt idx="5944">
                  <c:v>72.290000000000006</c:v>
                </c:pt>
                <c:pt idx="5945">
                  <c:v>62.36</c:v>
                </c:pt>
                <c:pt idx="5946">
                  <c:v>62.08</c:v>
                </c:pt>
                <c:pt idx="5947">
                  <c:v>66.319999999999993</c:v>
                </c:pt>
                <c:pt idx="5948">
                  <c:v>70.680000000000007</c:v>
                </c:pt>
                <c:pt idx="5949">
                  <c:v>62.96</c:v>
                </c:pt>
                <c:pt idx="5950">
                  <c:v>56.56</c:v>
                </c:pt>
                <c:pt idx="5951">
                  <c:v>78.19</c:v>
                </c:pt>
                <c:pt idx="5952">
                  <c:v>69.69</c:v>
                </c:pt>
                <c:pt idx="5953">
                  <c:v>71.62</c:v>
                </c:pt>
                <c:pt idx="5954">
                  <c:v>67.31</c:v>
                </c:pt>
                <c:pt idx="5955">
                  <c:v>71.400000000000006</c:v>
                </c:pt>
                <c:pt idx="5956">
                  <c:v>61.96</c:v>
                </c:pt>
                <c:pt idx="5957">
                  <c:v>59.64</c:v>
                </c:pt>
                <c:pt idx="5958">
                  <c:v>64.17</c:v>
                </c:pt>
                <c:pt idx="5959">
                  <c:v>60.21</c:v>
                </c:pt>
                <c:pt idx="5960">
                  <c:v>53.81</c:v>
                </c:pt>
                <c:pt idx="5961">
                  <c:v>60</c:v>
                </c:pt>
                <c:pt idx="5962">
                  <c:v>58.57</c:v>
                </c:pt>
                <c:pt idx="5963">
                  <c:v>73.099999999999994</c:v>
                </c:pt>
                <c:pt idx="5964">
                  <c:v>67.989999999999995</c:v>
                </c:pt>
                <c:pt idx="5965">
                  <c:v>67.040000000000006</c:v>
                </c:pt>
                <c:pt idx="5966">
                  <c:v>66.37</c:v>
                </c:pt>
                <c:pt idx="5967">
                  <c:v>79.03</c:v>
                </c:pt>
                <c:pt idx="5968">
                  <c:v>72.56</c:v>
                </c:pt>
                <c:pt idx="5969">
                  <c:v>68.06</c:v>
                </c:pt>
                <c:pt idx="5970">
                  <c:v>76.97</c:v>
                </c:pt>
                <c:pt idx="5971">
                  <c:v>55.67</c:v>
                </c:pt>
                <c:pt idx="5972">
                  <c:v>71.89</c:v>
                </c:pt>
                <c:pt idx="5973">
                  <c:v>79.02</c:v>
                </c:pt>
                <c:pt idx="5974">
                  <c:v>54.44</c:v>
                </c:pt>
                <c:pt idx="5975">
                  <c:v>57.23</c:v>
                </c:pt>
                <c:pt idx="5976">
                  <c:v>62.8</c:v>
                </c:pt>
                <c:pt idx="5977">
                  <c:v>74.03</c:v>
                </c:pt>
                <c:pt idx="5978">
                  <c:v>54.33</c:v>
                </c:pt>
                <c:pt idx="5979">
                  <c:v>76.5</c:v>
                </c:pt>
                <c:pt idx="5980">
                  <c:v>65.39</c:v>
                </c:pt>
                <c:pt idx="5981">
                  <c:v>67.010000000000005</c:v>
                </c:pt>
                <c:pt idx="5982">
                  <c:v>74.540000000000006</c:v>
                </c:pt>
                <c:pt idx="5983">
                  <c:v>65.98</c:v>
                </c:pt>
                <c:pt idx="5984">
                  <c:v>64.569999999999993</c:v>
                </c:pt>
                <c:pt idx="5985">
                  <c:v>73.239999999999995</c:v>
                </c:pt>
                <c:pt idx="5986">
                  <c:v>63.23</c:v>
                </c:pt>
                <c:pt idx="5987">
                  <c:v>64.38</c:v>
                </c:pt>
                <c:pt idx="5988">
                  <c:v>64.39</c:v>
                </c:pt>
                <c:pt idx="5989">
                  <c:v>60.43</c:v>
                </c:pt>
                <c:pt idx="5990">
                  <c:v>61.12</c:v>
                </c:pt>
                <c:pt idx="5991">
                  <c:v>75.78</c:v>
                </c:pt>
                <c:pt idx="5992">
                  <c:v>77.5</c:v>
                </c:pt>
                <c:pt idx="5993">
                  <c:v>70.41</c:v>
                </c:pt>
                <c:pt idx="5994">
                  <c:v>56.76</c:v>
                </c:pt>
                <c:pt idx="5995">
                  <c:v>76.59</c:v>
                </c:pt>
                <c:pt idx="5996">
                  <c:v>70.72</c:v>
                </c:pt>
                <c:pt idx="5997">
                  <c:v>65.17</c:v>
                </c:pt>
                <c:pt idx="5998">
                  <c:v>58</c:v>
                </c:pt>
                <c:pt idx="5999">
                  <c:v>56.58</c:v>
                </c:pt>
                <c:pt idx="6000">
                  <c:v>69.13</c:v>
                </c:pt>
                <c:pt idx="6001">
                  <c:v>74.13</c:v>
                </c:pt>
                <c:pt idx="6002">
                  <c:v>70.52</c:v>
                </c:pt>
                <c:pt idx="6003">
                  <c:v>74.47</c:v>
                </c:pt>
                <c:pt idx="6004">
                  <c:v>64.59</c:v>
                </c:pt>
                <c:pt idx="6005">
                  <c:v>75.540000000000006</c:v>
                </c:pt>
                <c:pt idx="6006">
                  <c:v>62.58</c:v>
                </c:pt>
                <c:pt idx="6007">
                  <c:v>76.2</c:v>
                </c:pt>
                <c:pt idx="6008">
                  <c:v>73.8</c:v>
                </c:pt>
                <c:pt idx="6009">
                  <c:v>65.900000000000006</c:v>
                </c:pt>
                <c:pt idx="6010">
                  <c:v>54.28</c:v>
                </c:pt>
                <c:pt idx="6011">
                  <c:v>77.47</c:v>
                </c:pt>
                <c:pt idx="6012">
                  <c:v>66.209999999999994</c:v>
                </c:pt>
                <c:pt idx="6013">
                  <c:v>78.739999999999995</c:v>
                </c:pt>
                <c:pt idx="6014">
                  <c:v>75.8</c:v>
                </c:pt>
                <c:pt idx="6015">
                  <c:v>62.68</c:v>
                </c:pt>
                <c:pt idx="6016">
                  <c:v>68.569999999999993</c:v>
                </c:pt>
                <c:pt idx="6017">
                  <c:v>78.430000000000007</c:v>
                </c:pt>
                <c:pt idx="6018">
                  <c:v>73.3</c:v>
                </c:pt>
                <c:pt idx="6019">
                  <c:v>61.43</c:v>
                </c:pt>
                <c:pt idx="6020">
                  <c:v>56.18</c:v>
                </c:pt>
                <c:pt idx="6021">
                  <c:v>70.58</c:v>
                </c:pt>
                <c:pt idx="6022">
                  <c:v>62.77</c:v>
                </c:pt>
                <c:pt idx="6023">
                  <c:v>56.49</c:v>
                </c:pt>
                <c:pt idx="6024">
                  <c:v>75.33</c:v>
                </c:pt>
                <c:pt idx="6025">
                  <c:v>56.83</c:v>
                </c:pt>
                <c:pt idx="6026">
                  <c:v>73.319999999999993</c:v>
                </c:pt>
                <c:pt idx="6027">
                  <c:v>64.41</c:v>
                </c:pt>
                <c:pt idx="6028">
                  <c:v>58.61</c:v>
                </c:pt>
                <c:pt idx="6029">
                  <c:v>55.02</c:v>
                </c:pt>
                <c:pt idx="6030">
                  <c:v>79.16</c:v>
                </c:pt>
                <c:pt idx="6031">
                  <c:v>78.16</c:v>
                </c:pt>
                <c:pt idx="6032">
                  <c:v>57.12</c:v>
                </c:pt>
                <c:pt idx="6033">
                  <c:v>75.97</c:v>
                </c:pt>
                <c:pt idx="6034">
                  <c:v>73.58</c:v>
                </c:pt>
                <c:pt idx="6035">
                  <c:v>67.56</c:v>
                </c:pt>
                <c:pt idx="6036">
                  <c:v>62.21</c:v>
                </c:pt>
                <c:pt idx="6037">
                  <c:v>63.51</c:v>
                </c:pt>
                <c:pt idx="6038">
                  <c:v>66.28</c:v>
                </c:pt>
                <c:pt idx="6039">
                  <c:v>74.47</c:v>
                </c:pt>
                <c:pt idx="6040">
                  <c:v>55.76</c:v>
                </c:pt>
                <c:pt idx="6041">
                  <c:v>54.26</c:v>
                </c:pt>
                <c:pt idx="6042">
                  <c:v>77.8</c:v>
                </c:pt>
                <c:pt idx="6043">
                  <c:v>65.540000000000006</c:v>
                </c:pt>
                <c:pt idx="6044">
                  <c:v>73.930000000000007</c:v>
                </c:pt>
                <c:pt idx="6045">
                  <c:v>69.37</c:v>
                </c:pt>
                <c:pt idx="6046">
                  <c:v>64.540000000000006</c:v>
                </c:pt>
                <c:pt idx="6047">
                  <c:v>65.62</c:v>
                </c:pt>
                <c:pt idx="6048">
                  <c:v>78.63</c:v>
                </c:pt>
                <c:pt idx="6049">
                  <c:v>54.79</c:v>
                </c:pt>
                <c:pt idx="6050">
                  <c:v>60.62</c:v>
                </c:pt>
                <c:pt idx="6051">
                  <c:v>72.239999999999995</c:v>
                </c:pt>
                <c:pt idx="6052">
                  <c:v>66.099999999999994</c:v>
                </c:pt>
                <c:pt idx="6053">
                  <c:v>56.89</c:v>
                </c:pt>
                <c:pt idx="6054">
                  <c:v>76.48</c:v>
                </c:pt>
                <c:pt idx="6055">
                  <c:v>73.81</c:v>
                </c:pt>
                <c:pt idx="6056">
                  <c:v>72.08</c:v>
                </c:pt>
                <c:pt idx="6057">
                  <c:v>65.069999999999993</c:v>
                </c:pt>
                <c:pt idx="6058">
                  <c:v>56</c:v>
                </c:pt>
                <c:pt idx="6059">
                  <c:v>55.38</c:v>
                </c:pt>
                <c:pt idx="6060">
                  <c:v>69.09</c:v>
                </c:pt>
                <c:pt idx="6061">
                  <c:v>72.489999999999995</c:v>
                </c:pt>
                <c:pt idx="6062">
                  <c:v>71.31</c:v>
                </c:pt>
                <c:pt idx="6063">
                  <c:v>75.459999999999994</c:v>
                </c:pt>
                <c:pt idx="6064">
                  <c:v>73.069999999999993</c:v>
                </c:pt>
                <c:pt idx="6065">
                  <c:v>77.900000000000006</c:v>
                </c:pt>
                <c:pt idx="6066">
                  <c:v>59.59</c:v>
                </c:pt>
                <c:pt idx="6067">
                  <c:v>60.63</c:v>
                </c:pt>
                <c:pt idx="6068">
                  <c:v>63.02</c:v>
                </c:pt>
                <c:pt idx="6069">
                  <c:v>57.27</c:v>
                </c:pt>
                <c:pt idx="6070">
                  <c:v>64.5</c:v>
                </c:pt>
                <c:pt idx="6071">
                  <c:v>55.62</c:v>
                </c:pt>
                <c:pt idx="6072">
                  <c:v>61.72</c:v>
                </c:pt>
                <c:pt idx="6073">
                  <c:v>63.99</c:v>
                </c:pt>
                <c:pt idx="6074">
                  <c:v>72.97</c:v>
                </c:pt>
                <c:pt idx="6075">
                  <c:v>58.51</c:v>
                </c:pt>
                <c:pt idx="6076">
                  <c:v>59.48</c:v>
                </c:pt>
                <c:pt idx="6077">
                  <c:v>76.81</c:v>
                </c:pt>
                <c:pt idx="6078">
                  <c:v>60.11</c:v>
                </c:pt>
                <c:pt idx="6079">
                  <c:v>53.74</c:v>
                </c:pt>
                <c:pt idx="6080">
                  <c:v>61.66</c:v>
                </c:pt>
                <c:pt idx="6081">
                  <c:v>74.64</c:v>
                </c:pt>
                <c:pt idx="6082">
                  <c:v>77.72</c:v>
                </c:pt>
                <c:pt idx="6083">
                  <c:v>71.27</c:v>
                </c:pt>
                <c:pt idx="6084">
                  <c:v>56.13</c:v>
                </c:pt>
                <c:pt idx="6085">
                  <c:v>71.56</c:v>
                </c:pt>
                <c:pt idx="6086">
                  <c:v>54.74</c:v>
                </c:pt>
                <c:pt idx="6087">
                  <c:v>78.7</c:v>
                </c:pt>
                <c:pt idx="6088">
                  <c:v>62.79</c:v>
                </c:pt>
                <c:pt idx="6089">
                  <c:v>60.83</c:v>
                </c:pt>
                <c:pt idx="6090">
                  <c:v>62.01</c:v>
                </c:pt>
                <c:pt idx="6091">
                  <c:v>55.92</c:v>
                </c:pt>
                <c:pt idx="6092">
                  <c:v>53.68</c:v>
                </c:pt>
                <c:pt idx="6093">
                  <c:v>77.47</c:v>
                </c:pt>
                <c:pt idx="6094">
                  <c:v>77.989999999999995</c:v>
                </c:pt>
                <c:pt idx="6095">
                  <c:v>68.989999999999995</c:v>
                </c:pt>
                <c:pt idx="6096">
                  <c:v>68.92</c:v>
                </c:pt>
                <c:pt idx="6097">
                  <c:v>72.8</c:v>
                </c:pt>
                <c:pt idx="6098">
                  <c:v>61.24</c:v>
                </c:pt>
                <c:pt idx="6099">
                  <c:v>68.86</c:v>
                </c:pt>
                <c:pt idx="6100">
                  <c:v>79.2</c:v>
                </c:pt>
                <c:pt idx="6101">
                  <c:v>73.260000000000005</c:v>
                </c:pt>
                <c:pt idx="6102">
                  <c:v>62.46</c:v>
                </c:pt>
                <c:pt idx="6103">
                  <c:v>61.29</c:v>
                </c:pt>
                <c:pt idx="6104">
                  <c:v>57.07</c:v>
                </c:pt>
                <c:pt idx="6105">
                  <c:v>69.11</c:v>
                </c:pt>
                <c:pt idx="6106">
                  <c:v>77.400000000000006</c:v>
                </c:pt>
                <c:pt idx="6107">
                  <c:v>73.819999999999993</c:v>
                </c:pt>
                <c:pt idx="6108">
                  <c:v>69.83</c:v>
                </c:pt>
                <c:pt idx="6109">
                  <c:v>67.27</c:v>
                </c:pt>
                <c:pt idx="6110">
                  <c:v>76.400000000000006</c:v>
                </c:pt>
                <c:pt idx="6111">
                  <c:v>55.17</c:v>
                </c:pt>
                <c:pt idx="6112">
                  <c:v>67.16</c:v>
                </c:pt>
                <c:pt idx="6113">
                  <c:v>76.98</c:v>
                </c:pt>
                <c:pt idx="6114">
                  <c:v>62.73</c:v>
                </c:pt>
                <c:pt idx="6115">
                  <c:v>68.7</c:v>
                </c:pt>
                <c:pt idx="6116">
                  <c:v>70.98</c:v>
                </c:pt>
                <c:pt idx="6117">
                  <c:v>60.73</c:v>
                </c:pt>
                <c:pt idx="6118">
                  <c:v>59.1</c:v>
                </c:pt>
                <c:pt idx="6119">
                  <c:v>73.87</c:v>
                </c:pt>
                <c:pt idx="6120">
                  <c:v>57.67</c:v>
                </c:pt>
                <c:pt idx="6121">
                  <c:v>75.41</c:v>
                </c:pt>
                <c:pt idx="6122">
                  <c:v>69.13</c:v>
                </c:pt>
                <c:pt idx="6123">
                  <c:v>60.79</c:v>
                </c:pt>
                <c:pt idx="6124">
                  <c:v>74.08</c:v>
                </c:pt>
                <c:pt idx="6125">
                  <c:v>72.53</c:v>
                </c:pt>
                <c:pt idx="6126">
                  <c:v>67.61</c:v>
                </c:pt>
                <c:pt idx="6127">
                  <c:v>59.81</c:v>
                </c:pt>
                <c:pt idx="6128">
                  <c:v>77.8</c:v>
                </c:pt>
                <c:pt idx="6129">
                  <c:v>58.24</c:v>
                </c:pt>
                <c:pt idx="6130">
                  <c:v>78.92</c:v>
                </c:pt>
                <c:pt idx="6131">
                  <c:v>79.22</c:v>
                </c:pt>
                <c:pt idx="6132">
                  <c:v>69.319999999999993</c:v>
                </c:pt>
                <c:pt idx="6133">
                  <c:v>71.11</c:v>
                </c:pt>
                <c:pt idx="6134">
                  <c:v>58.67</c:v>
                </c:pt>
                <c:pt idx="6135">
                  <c:v>67.09</c:v>
                </c:pt>
                <c:pt idx="6136">
                  <c:v>78.12</c:v>
                </c:pt>
                <c:pt idx="6137">
                  <c:v>60.44</c:v>
                </c:pt>
                <c:pt idx="6138">
                  <c:v>65.41</c:v>
                </c:pt>
                <c:pt idx="6139">
                  <c:v>75.709999999999994</c:v>
                </c:pt>
                <c:pt idx="6140">
                  <c:v>77.400000000000006</c:v>
                </c:pt>
                <c:pt idx="6141">
                  <c:v>62.78</c:v>
                </c:pt>
                <c:pt idx="6142">
                  <c:v>62.64</c:v>
                </c:pt>
                <c:pt idx="6143">
                  <c:v>69.91</c:v>
                </c:pt>
                <c:pt idx="6144">
                  <c:v>61.67</c:v>
                </c:pt>
                <c:pt idx="6145">
                  <c:v>66.7</c:v>
                </c:pt>
                <c:pt idx="6146">
                  <c:v>57.88</c:v>
                </c:pt>
                <c:pt idx="6147">
                  <c:v>72.430000000000007</c:v>
                </c:pt>
                <c:pt idx="6148">
                  <c:v>57.63</c:v>
                </c:pt>
                <c:pt idx="6149">
                  <c:v>65.94</c:v>
                </c:pt>
                <c:pt idx="6150">
                  <c:v>71.47</c:v>
                </c:pt>
                <c:pt idx="6151">
                  <c:v>60.8</c:v>
                </c:pt>
                <c:pt idx="6152">
                  <c:v>61.76</c:v>
                </c:pt>
                <c:pt idx="6153">
                  <c:v>62.29</c:v>
                </c:pt>
                <c:pt idx="6154">
                  <c:v>56.76</c:v>
                </c:pt>
                <c:pt idx="6155">
                  <c:v>71.39</c:v>
                </c:pt>
                <c:pt idx="6156">
                  <c:v>75.94</c:v>
                </c:pt>
                <c:pt idx="6157">
                  <c:v>78.22</c:v>
                </c:pt>
                <c:pt idx="6158">
                  <c:v>57.59</c:v>
                </c:pt>
                <c:pt idx="6159">
                  <c:v>64.260000000000005</c:v>
                </c:pt>
                <c:pt idx="6160">
                  <c:v>55.24</c:v>
                </c:pt>
                <c:pt idx="6161">
                  <c:v>67.599999999999994</c:v>
                </c:pt>
                <c:pt idx="6162">
                  <c:v>78.22</c:v>
                </c:pt>
                <c:pt idx="6163">
                  <c:v>65.37</c:v>
                </c:pt>
                <c:pt idx="6164">
                  <c:v>61.29</c:v>
                </c:pt>
                <c:pt idx="6165">
                  <c:v>74</c:v>
                </c:pt>
                <c:pt idx="6166">
                  <c:v>71.819999999999993</c:v>
                </c:pt>
                <c:pt idx="6167">
                  <c:v>68.599999999999994</c:v>
                </c:pt>
                <c:pt idx="6168">
                  <c:v>75.16</c:v>
                </c:pt>
                <c:pt idx="6169">
                  <c:v>58.13</c:v>
                </c:pt>
                <c:pt idx="6170">
                  <c:v>76.48</c:v>
                </c:pt>
                <c:pt idx="6171">
                  <c:v>63.72</c:v>
                </c:pt>
                <c:pt idx="6172">
                  <c:v>55.42</c:v>
                </c:pt>
                <c:pt idx="6173">
                  <c:v>79.5</c:v>
                </c:pt>
                <c:pt idx="6174">
                  <c:v>74.31</c:v>
                </c:pt>
                <c:pt idx="6175">
                  <c:v>59.43</c:v>
                </c:pt>
                <c:pt idx="6176">
                  <c:v>73.400000000000006</c:v>
                </c:pt>
                <c:pt idx="6177">
                  <c:v>77.56</c:v>
                </c:pt>
                <c:pt idx="6178">
                  <c:v>65.23</c:v>
                </c:pt>
                <c:pt idx="6179">
                  <c:v>76.459999999999994</c:v>
                </c:pt>
                <c:pt idx="6180">
                  <c:v>65.11</c:v>
                </c:pt>
                <c:pt idx="6181">
                  <c:v>69.34</c:v>
                </c:pt>
                <c:pt idx="6182">
                  <c:v>67.73</c:v>
                </c:pt>
                <c:pt idx="6183">
                  <c:v>72.42</c:v>
                </c:pt>
                <c:pt idx="6184">
                  <c:v>73</c:v>
                </c:pt>
                <c:pt idx="6185">
                  <c:v>71.209999999999994</c:v>
                </c:pt>
                <c:pt idx="6186">
                  <c:v>65.72</c:v>
                </c:pt>
                <c:pt idx="6187">
                  <c:v>62.33</c:v>
                </c:pt>
                <c:pt idx="6188">
                  <c:v>67.16</c:v>
                </c:pt>
                <c:pt idx="6189">
                  <c:v>58.9</c:v>
                </c:pt>
                <c:pt idx="6190">
                  <c:v>60.01</c:v>
                </c:pt>
                <c:pt idx="6191">
                  <c:v>57.4</c:v>
                </c:pt>
                <c:pt idx="6192">
                  <c:v>66.709999999999994</c:v>
                </c:pt>
                <c:pt idx="6193">
                  <c:v>64.77</c:v>
                </c:pt>
                <c:pt idx="6194">
                  <c:v>53.78</c:v>
                </c:pt>
                <c:pt idx="6195">
                  <c:v>61.22</c:v>
                </c:pt>
                <c:pt idx="6196">
                  <c:v>61.81</c:v>
                </c:pt>
                <c:pt idx="6197">
                  <c:v>56.98</c:v>
                </c:pt>
                <c:pt idx="6198">
                  <c:v>69.209999999999994</c:v>
                </c:pt>
                <c:pt idx="6199">
                  <c:v>59.87</c:v>
                </c:pt>
                <c:pt idx="6200">
                  <c:v>55.17</c:v>
                </c:pt>
                <c:pt idx="6201">
                  <c:v>57.82</c:v>
                </c:pt>
                <c:pt idx="6202">
                  <c:v>70.63</c:v>
                </c:pt>
                <c:pt idx="6203">
                  <c:v>68.94</c:v>
                </c:pt>
                <c:pt idx="6204">
                  <c:v>64.540000000000006</c:v>
                </c:pt>
                <c:pt idx="6205">
                  <c:v>75.8</c:v>
                </c:pt>
                <c:pt idx="6206">
                  <c:v>57.51</c:v>
                </c:pt>
                <c:pt idx="6207">
                  <c:v>67.8</c:v>
                </c:pt>
                <c:pt idx="6208">
                  <c:v>64.23</c:v>
                </c:pt>
                <c:pt idx="6209">
                  <c:v>59.13</c:v>
                </c:pt>
                <c:pt idx="6210">
                  <c:v>69.92</c:v>
                </c:pt>
                <c:pt idx="6211">
                  <c:v>71.67</c:v>
                </c:pt>
                <c:pt idx="6212">
                  <c:v>64.86</c:v>
                </c:pt>
                <c:pt idx="6213">
                  <c:v>69.19</c:v>
                </c:pt>
                <c:pt idx="6214">
                  <c:v>64.739999999999995</c:v>
                </c:pt>
                <c:pt idx="6215">
                  <c:v>64.59</c:v>
                </c:pt>
                <c:pt idx="6216">
                  <c:v>68</c:v>
                </c:pt>
                <c:pt idx="6217">
                  <c:v>60.81</c:v>
                </c:pt>
                <c:pt idx="6218">
                  <c:v>56.44</c:v>
                </c:pt>
                <c:pt idx="6219">
                  <c:v>72.14</c:v>
                </c:pt>
                <c:pt idx="6220">
                  <c:v>77.569999999999993</c:v>
                </c:pt>
                <c:pt idx="6221">
                  <c:v>63.11</c:v>
                </c:pt>
                <c:pt idx="6222">
                  <c:v>60.87</c:v>
                </c:pt>
                <c:pt idx="6223">
                  <c:v>60.5</c:v>
                </c:pt>
                <c:pt idx="6224">
                  <c:v>56.93</c:v>
                </c:pt>
                <c:pt idx="6225">
                  <c:v>70.31</c:v>
                </c:pt>
                <c:pt idx="6226">
                  <c:v>65.040000000000006</c:v>
                </c:pt>
                <c:pt idx="6227">
                  <c:v>63.22</c:v>
                </c:pt>
                <c:pt idx="6228">
                  <c:v>63.64</c:v>
                </c:pt>
                <c:pt idx="6229">
                  <c:v>73.89</c:v>
                </c:pt>
                <c:pt idx="6230">
                  <c:v>58.48</c:v>
                </c:pt>
                <c:pt idx="6231">
                  <c:v>68.010000000000005</c:v>
                </c:pt>
                <c:pt idx="6232">
                  <c:v>79.38</c:v>
                </c:pt>
                <c:pt idx="6233">
                  <c:v>67.36</c:v>
                </c:pt>
                <c:pt idx="6234">
                  <c:v>76.16</c:v>
                </c:pt>
                <c:pt idx="6235">
                  <c:v>68.739999999999995</c:v>
                </c:pt>
                <c:pt idx="6236">
                  <c:v>58.07</c:v>
                </c:pt>
                <c:pt idx="6237">
                  <c:v>59.21</c:v>
                </c:pt>
                <c:pt idx="6238">
                  <c:v>71.040000000000006</c:v>
                </c:pt>
                <c:pt idx="6239">
                  <c:v>78.63</c:v>
                </c:pt>
                <c:pt idx="6240">
                  <c:v>79.03</c:v>
                </c:pt>
                <c:pt idx="6241">
                  <c:v>70.92</c:v>
                </c:pt>
                <c:pt idx="6242">
                  <c:v>62.58</c:v>
                </c:pt>
                <c:pt idx="6243">
                  <c:v>74.069999999999993</c:v>
                </c:pt>
                <c:pt idx="6244">
                  <c:v>68.72</c:v>
                </c:pt>
                <c:pt idx="6245">
                  <c:v>55.26</c:v>
                </c:pt>
                <c:pt idx="6246">
                  <c:v>68.319999999999993</c:v>
                </c:pt>
                <c:pt idx="6247">
                  <c:v>62.24</c:v>
                </c:pt>
                <c:pt idx="6248">
                  <c:v>61.19</c:v>
                </c:pt>
                <c:pt idx="6249">
                  <c:v>76.12</c:v>
                </c:pt>
                <c:pt idx="6250">
                  <c:v>73.13</c:v>
                </c:pt>
                <c:pt idx="6251">
                  <c:v>54.93</c:v>
                </c:pt>
                <c:pt idx="6252">
                  <c:v>69.319999999999993</c:v>
                </c:pt>
                <c:pt idx="6253">
                  <c:v>72.59</c:v>
                </c:pt>
                <c:pt idx="6254">
                  <c:v>68.06</c:v>
                </c:pt>
                <c:pt idx="6255">
                  <c:v>70.41</c:v>
                </c:pt>
                <c:pt idx="6256">
                  <c:v>78.77</c:v>
                </c:pt>
                <c:pt idx="6257">
                  <c:v>55.1</c:v>
                </c:pt>
                <c:pt idx="6258">
                  <c:v>79.08</c:v>
                </c:pt>
                <c:pt idx="6259">
                  <c:v>58.47</c:v>
                </c:pt>
                <c:pt idx="6260">
                  <c:v>57.97</c:v>
                </c:pt>
                <c:pt idx="6261">
                  <c:v>75.959999999999994</c:v>
                </c:pt>
                <c:pt idx="6262">
                  <c:v>62.78</c:v>
                </c:pt>
                <c:pt idx="6263">
                  <c:v>65.63</c:v>
                </c:pt>
                <c:pt idx="6264">
                  <c:v>69.66</c:v>
                </c:pt>
                <c:pt idx="6265">
                  <c:v>66.88</c:v>
                </c:pt>
                <c:pt idx="6266">
                  <c:v>61.71</c:v>
                </c:pt>
                <c:pt idx="6267">
                  <c:v>58.81</c:v>
                </c:pt>
                <c:pt idx="6268">
                  <c:v>69.61</c:v>
                </c:pt>
                <c:pt idx="6269">
                  <c:v>78.09</c:v>
                </c:pt>
                <c:pt idx="6270">
                  <c:v>54.84</c:v>
                </c:pt>
                <c:pt idx="6271">
                  <c:v>68.31</c:v>
                </c:pt>
                <c:pt idx="6272">
                  <c:v>53.42</c:v>
                </c:pt>
                <c:pt idx="6273">
                  <c:v>60.76</c:v>
                </c:pt>
                <c:pt idx="6274">
                  <c:v>57.17</c:v>
                </c:pt>
                <c:pt idx="6275">
                  <c:v>75.739999999999995</c:v>
                </c:pt>
                <c:pt idx="6276">
                  <c:v>57.88</c:v>
                </c:pt>
                <c:pt idx="6277">
                  <c:v>64.47</c:v>
                </c:pt>
                <c:pt idx="6278">
                  <c:v>55.78</c:v>
                </c:pt>
                <c:pt idx="6279">
                  <c:v>55.06</c:v>
                </c:pt>
                <c:pt idx="6280">
                  <c:v>73.58</c:v>
                </c:pt>
                <c:pt idx="6281">
                  <c:v>55.12</c:v>
                </c:pt>
                <c:pt idx="6282">
                  <c:v>70.010000000000005</c:v>
                </c:pt>
                <c:pt idx="6283">
                  <c:v>73.040000000000006</c:v>
                </c:pt>
                <c:pt idx="6284">
                  <c:v>61.78</c:v>
                </c:pt>
                <c:pt idx="6285">
                  <c:v>57.72</c:v>
                </c:pt>
                <c:pt idx="6286">
                  <c:v>63.78</c:v>
                </c:pt>
                <c:pt idx="6287">
                  <c:v>67.099999999999994</c:v>
                </c:pt>
                <c:pt idx="6288">
                  <c:v>77.52</c:v>
                </c:pt>
                <c:pt idx="6289">
                  <c:v>67.59</c:v>
                </c:pt>
                <c:pt idx="6290">
                  <c:v>57.38</c:v>
                </c:pt>
                <c:pt idx="6291">
                  <c:v>63.66</c:v>
                </c:pt>
                <c:pt idx="6292">
                  <c:v>75.92</c:v>
                </c:pt>
                <c:pt idx="6293">
                  <c:v>70.22</c:v>
                </c:pt>
                <c:pt idx="6294">
                  <c:v>78.900000000000006</c:v>
                </c:pt>
                <c:pt idx="6295">
                  <c:v>76.489999999999995</c:v>
                </c:pt>
                <c:pt idx="6296">
                  <c:v>57.4</c:v>
                </c:pt>
                <c:pt idx="6297">
                  <c:v>72.56</c:v>
                </c:pt>
                <c:pt idx="6298">
                  <c:v>64.48</c:v>
                </c:pt>
                <c:pt idx="6299">
                  <c:v>70.12</c:v>
                </c:pt>
                <c:pt idx="6300">
                  <c:v>59.27</c:v>
                </c:pt>
                <c:pt idx="6301">
                  <c:v>61.09</c:v>
                </c:pt>
                <c:pt idx="6302">
                  <c:v>67.510000000000005</c:v>
                </c:pt>
                <c:pt idx="6303">
                  <c:v>62.38</c:v>
                </c:pt>
                <c:pt idx="6304">
                  <c:v>66.900000000000006</c:v>
                </c:pt>
                <c:pt idx="6305">
                  <c:v>68.180000000000007</c:v>
                </c:pt>
                <c:pt idx="6306">
                  <c:v>74.52</c:v>
                </c:pt>
                <c:pt idx="6307">
                  <c:v>76.44</c:v>
                </c:pt>
                <c:pt idx="6308">
                  <c:v>76.77</c:v>
                </c:pt>
                <c:pt idx="6309">
                  <c:v>79.260000000000005</c:v>
                </c:pt>
                <c:pt idx="6310">
                  <c:v>54.29</c:v>
                </c:pt>
                <c:pt idx="6311">
                  <c:v>55.43</c:v>
                </c:pt>
                <c:pt idx="6312">
                  <c:v>65.739999999999995</c:v>
                </c:pt>
                <c:pt idx="6313">
                  <c:v>68.64</c:v>
                </c:pt>
                <c:pt idx="6314">
                  <c:v>66.66</c:v>
                </c:pt>
                <c:pt idx="6315">
                  <c:v>53.4</c:v>
                </c:pt>
                <c:pt idx="6316">
                  <c:v>72.709999999999994</c:v>
                </c:pt>
                <c:pt idx="6317">
                  <c:v>59.72</c:v>
                </c:pt>
                <c:pt idx="6318">
                  <c:v>62.27</c:v>
                </c:pt>
                <c:pt idx="6319">
                  <c:v>62.88</c:v>
                </c:pt>
                <c:pt idx="6320">
                  <c:v>69.819999999999993</c:v>
                </c:pt>
                <c:pt idx="6321">
                  <c:v>73.739999999999995</c:v>
                </c:pt>
                <c:pt idx="6322">
                  <c:v>74.81</c:v>
                </c:pt>
                <c:pt idx="6323">
                  <c:v>72.98</c:v>
                </c:pt>
                <c:pt idx="6324">
                  <c:v>75.38</c:v>
                </c:pt>
                <c:pt idx="6325">
                  <c:v>63.58</c:v>
                </c:pt>
                <c:pt idx="6326">
                  <c:v>54.6</c:v>
                </c:pt>
                <c:pt idx="6327">
                  <c:v>63.82</c:v>
                </c:pt>
                <c:pt idx="6328">
                  <c:v>56.93</c:v>
                </c:pt>
                <c:pt idx="6329">
                  <c:v>76.92</c:v>
                </c:pt>
                <c:pt idx="6330">
                  <c:v>72.03</c:v>
                </c:pt>
                <c:pt idx="6331">
                  <c:v>77.3</c:v>
                </c:pt>
                <c:pt idx="6332">
                  <c:v>77.040000000000006</c:v>
                </c:pt>
                <c:pt idx="6333">
                  <c:v>70.709999999999994</c:v>
                </c:pt>
                <c:pt idx="6334">
                  <c:v>64.680000000000007</c:v>
                </c:pt>
                <c:pt idx="6335">
                  <c:v>64.48</c:v>
                </c:pt>
                <c:pt idx="6336">
                  <c:v>68.48</c:v>
                </c:pt>
                <c:pt idx="6337">
                  <c:v>79.319999999999993</c:v>
                </c:pt>
                <c:pt idx="6338">
                  <c:v>57.47</c:v>
                </c:pt>
                <c:pt idx="6339">
                  <c:v>70.44</c:v>
                </c:pt>
                <c:pt idx="6340">
                  <c:v>65.14</c:v>
                </c:pt>
                <c:pt idx="6341">
                  <c:v>71.16</c:v>
                </c:pt>
                <c:pt idx="6342">
                  <c:v>58.68</c:v>
                </c:pt>
                <c:pt idx="6343">
                  <c:v>62.57</c:v>
                </c:pt>
                <c:pt idx="6344">
                  <c:v>54.34</c:v>
                </c:pt>
                <c:pt idx="6345">
                  <c:v>67.56</c:v>
                </c:pt>
                <c:pt idx="6346">
                  <c:v>70.459999999999994</c:v>
                </c:pt>
                <c:pt idx="6347">
                  <c:v>69.400000000000006</c:v>
                </c:pt>
                <c:pt idx="6348">
                  <c:v>68.06</c:v>
                </c:pt>
                <c:pt idx="6349">
                  <c:v>75.08</c:v>
                </c:pt>
                <c:pt idx="6350">
                  <c:v>75.87</c:v>
                </c:pt>
                <c:pt idx="6351">
                  <c:v>73.930000000000007</c:v>
                </c:pt>
                <c:pt idx="6352">
                  <c:v>67.489999999999995</c:v>
                </c:pt>
                <c:pt idx="6353">
                  <c:v>64.19</c:v>
                </c:pt>
                <c:pt idx="6354">
                  <c:v>58.2</c:v>
                </c:pt>
                <c:pt idx="6355">
                  <c:v>55.82</c:v>
                </c:pt>
                <c:pt idx="6356">
                  <c:v>73.489999999999995</c:v>
                </c:pt>
                <c:pt idx="6357">
                  <c:v>70.06</c:v>
                </c:pt>
                <c:pt idx="6358">
                  <c:v>78.19</c:v>
                </c:pt>
                <c:pt idx="6359">
                  <c:v>66</c:v>
                </c:pt>
                <c:pt idx="6360">
                  <c:v>76.33</c:v>
                </c:pt>
                <c:pt idx="6361">
                  <c:v>77.63</c:v>
                </c:pt>
                <c:pt idx="6362">
                  <c:v>63.47</c:v>
                </c:pt>
                <c:pt idx="6363">
                  <c:v>71.22</c:v>
                </c:pt>
                <c:pt idx="6364">
                  <c:v>76.010000000000005</c:v>
                </c:pt>
                <c:pt idx="6365">
                  <c:v>73.62</c:v>
                </c:pt>
                <c:pt idx="6366">
                  <c:v>60.49</c:v>
                </c:pt>
                <c:pt idx="6367">
                  <c:v>59.37</c:v>
                </c:pt>
                <c:pt idx="6368">
                  <c:v>58.83</c:v>
                </c:pt>
                <c:pt idx="6369">
                  <c:v>70.91</c:v>
                </c:pt>
                <c:pt idx="6370">
                  <c:v>77.8</c:v>
                </c:pt>
                <c:pt idx="6371">
                  <c:v>71.62</c:v>
                </c:pt>
                <c:pt idx="6372">
                  <c:v>59.98</c:v>
                </c:pt>
                <c:pt idx="6373">
                  <c:v>62.96</c:v>
                </c:pt>
                <c:pt idx="6374">
                  <c:v>73.959999999999994</c:v>
                </c:pt>
                <c:pt idx="6375">
                  <c:v>74.59</c:v>
                </c:pt>
                <c:pt idx="6376">
                  <c:v>64.94</c:v>
                </c:pt>
                <c:pt idx="6377">
                  <c:v>63.26</c:v>
                </c:pt>
                <c:pt idx="6378">
                  <c:v>59.93</c:v>
                </c:pt>
                <c:pt idx="6379">
                  <c:v>73.8</c:v>
                </c:pt>
                <c:pt idx="6380">
                  <c:v>74.14</c:v>
                </c:pt>
                <c:pt idx="6381">
                  <c:v>69.44</c:v>
                </c:pt>
                <c:pt idx="6382">
                  <c:v>74.86</c:v>
                </c:pt>
                <c:pt idx="6383">
                  <c:v>58.34</c:v>
                </c:pt>
                <c:pt idx="6384">
                  <c:v>70.94</c:v>
                </c:pt>
                <c:pt idx="6385">
                  <c:v>68.959999999999994</c:v>
                </c:pt>
                <c:pt idx="6386">
                  <c:v>65.02</c:v>
                </c:pt>
                <c:pt idx="6387">
                  <c:v>77.680000000000007</c:v>
                </c:pt>
                <c:pt idx="6388">
                  <c:v>74.52</c:v>
                </c:pt>
                <c:pt idx="6389">
                  <c:v>57.12</c:v>
                </c:pt>
                <c:pt idx="6390">
                  <c:v>74.67</c:v>
                </c:pt>
                <c:pt idx="6391">
                  <c:v>65.209999999999994</c:v>
                </c:pt>
                <c:pt idx="6392">
                  <c:v>68.3</c:v>
                </c:pt>
                <c:pt idx="6393">
                  <c:v>76.61</c:v>
                </c:pt>
                <c:pt idx="6394">
                  <c:v>58.64</c:v>
                </c:pt>
                <c:pt idx="6395">
                  <c:v>68.36</c:v>
                </c:pt>
                <c:pt idx="6396">
                  <c:v>72.17</c:v>
                </c:pt>
                <c:pt idx="6397">
                  <c:v>62.04</c:v>
                </c:pt>
                <c:pt idx="6398">
                  <c:v>67.760000000000005</c:v>
                </c:pt>
                <c:pt idx="6399">
                  <c:v>55.19</c:v>
                </c:pt>
                <c:pt idx="6400">
                  <c:v>58.88</c:v>
                </c:pt>
                <c:pt idx="6401">
                  <c:v>56.98</c:v>
                </c:pt>
                <c:pt idx="6402">
                  <c:v>61.12</c:v>
                </c:pt>
                <c:pt idx="6403">
                  <c:v>60.5</c:v>
                </c:pt>
                <c:pt idx="6404">
                  <c:v>70.599999999999994</c:v>
                </c:pt>
                <c:pt idx="6405">
                  <c:v>77.37</c:v>
                </c:pt>
                <c:pt idx="6406">
                  <c:v>74.73</c:v>
                </c:pt>
                <c:pt idx="6407">
                  <c:v>56.26</c:v>
                </c:pt>
                <c:pt idx="6408">
                  <c:v>63.71</c:v>
                </c:pt>
                <c:pt idx="6409">
                  <c:v>68.73</c:v>
                </c:pt>
                <c:pt idx="6410">
                  <c:v>59.07</c:v>
                </c:pt>
                <c:pt idx="6411">
                  <c:v>79.3</c:v>
                </c:pt>
                <c:pt idx="6412">
                  <c:v>78.989999999999995</c:v>
                </c:pt>
                <c:pt idx="6413">
                  <c:v>61.07</c:v>
                </c:pt>
                <c:pt idx="6414">
                  <c:v>75.38</c:v>
                </c:pt>
                <c:pt idx="6415">
                  <c:v>78.319999999999993</c:v>
                </c:pt>
                <c:pt idx="6416">
                  <c:v>53.58</c:v>
                </c:pt>
                <c:pt idx="6417">
                  <c:v>58.82</c:v>
                </c:pt>
                <c:pt idx="6418">
                  <c:v>56.34</c:v>
                </c:pt>
                <c:pt idx="6419">
                  <c:v>72.08</c:v>
                </c:pt>
                <c:pt idx="6420">
                  <c:v>73.38</c:v>
                </c:pt>
                <c:pt idx="6421">
                  <c:v>68.23</c:v>
                </c:pt>
                <c:pt idx="6422">
                  <c:v>75.959999999999994</c:v>
                </c:pt>
                <c:pt idx="6423">
                  <c:v>76.83</c:v>
                </c:pt>
                <c:pt idx="6424">
                  <c:v>77.2</c:v>
                </c:pt>
                <c:pt idx="6425">
                  <c:v>74.680000000000007</c:v>
                </c:pt>
                <c:pt idx="6426">
                  <c:v>61.99</c:v>
                </c:pt>
                <c:pt idx="6427">
                  <c:v>76.33</c:v>
                </c:pt>
                <c:pt idx="6428">
                  <c:v>75.13</c:v>
                </c:pt>
                <c:pt idx="6429">
                  <c:v>56.87</c:v>
                </c:pt>
                <c:pt idx="6430">
                  <c:v>57.32</c:v>
                </c:pt>
                <c:pt idx="6431">
                  <c:v>54.92</c:v>
                </c:pt>
                <c:pt idx="6432">
                  <c:v>53.99</c:v>
                </c:pt>
                <c:pt idx="6433">
                  <c:v>64.17</c:v>
                </c:pt>
                <c:pt idx="6434">
                  <c:v>78.84</c:v>
                </c:pt>
                <c:pt idx="6435">
                  <c:v>69.91</c:v>
                </c:pt>
                <c:pt idx="6436">
                  <c:v>58.69</c:v>
                </c:pt>
                <c:pt idx="6437">
                  <c:v>58.3</c:v>
                </c:pt>
                <c:pt idx="6438">
                  <c:v>70.14</c:v>
                </c:pt>
                <c:pt idx="6439">
                  <c:v>70.72</c:v>
                </c:pt>
                <c:pt idx="6440">
                  <c:v>59.99</c:v>
                </c:pt>
                <c:pt idx="6441">
                  <c:v>69.260000000000005</c:v>
                </c:pt>
                <c:pt idx="6442">
                  <c:v>61.16</c:v>
                </c:pt>
                <c:pt idx="6443">
                  <c:v>54.24</c:v>
                </c:pt>
                <c:pt idx="6444">
                  <c:v>72.03</c:v>
                </c:pt>
                <c:pt idx="6445">
                  <c:v>73.16</c:v>
                </c:pt>
                <c:pt idx="6446">
                  <c:v>69.69</c:v>
                </c:pt>
                <c:pt idx="6447">
                  <c:v>54.71</c:v>
                </c:pt>
                <c:pt idx="6448">
                  <c:v>64.040000000000006</c:v>
                </c:pt>
                <c:pt idx="6449">
                  <c:v>58.62</c:v>
                </c:pt>
                <c:pt idx="6450">
                  <c:v>70.48</c:v>
                </c:pt>
                <c:pt idx="6451">
                  <c:v>67.06</c:v>
                </c:pt>
                <c:pt idx="6452">
                  <c:v>62.22</c:v>
                </c:pt>
                <c:pt idx="6453">
                  <c:v>77.91</c:v>
                </c:pt>
                <c:pt idx="6454">
                  <c:v>68.5</c:v>
                </c:pt>
                <c:pt idx="6455">
                  <c:v>54.49</c:v>
                </c:pt>
                <c:pt idx="6456">
                  <c:v>77.16</c:v>
                </c:pt>
                <c:pt idx="6457">
                  <c:v>57.86</c:v>
                </c:pt>
                <c:pt idx="6458">
                  <c:v>54.82</c:v>
                </c:pt>
                <c:pt idx="6459">
                  <c:v>61.94</c:v>
                </c:pt>
                <c:pt idx="6460">
                  <c:v>65.27</c:v>
                </c:pt>
                <c:pt idx="6461">
                  <c:v>78.38</c:v>
                </c:pt>
                <c:pt idx="6462">
                  <c:v>73.73</c:v>
                </c:pt>
                <c:pt idx="6463">
                  <c:v>72.12</c:v>
                </c:pt>
                <c:pt idx="6464">
                  <c:v>58.72</c:v>
                </c:pt>
                <c:pt idx="6465">
                  <c:v>56.5</c:v>
                </c:pt>
                <c:pt idx="6466">
                  <c:v>57.18</c:v>
                </c:pt>
                <c:pt idx="6467">
                  <c:v>53.89</c:v>
                </c:pt>
                <c:pt idx="6468">
                  <c:v>69.3</c:v>
                </c:pt>
                <c:pt idx="6469">
                  <c:v>67.540000000000006</c:v>
                </c:pt>
                <c:pt idx="6470">
                  <c:v>60.12</c:v>
                </c:pt>
                <c:pt idx="6471">
                  <c:v>70.290000000000006</c:v>
                </c:pt>
                <c:pt idx="6472">
                  <c:v>72.38</c:v>
                </c:pt>
                <c:pt idx="6473">
                  <c:v>57.67</c:v>
                </c:pt>
                <c:pt idx="6474">
                  <c:v>58.73</c:v>
                </c:pt>
                <c:pt idx="6475">
                  <c:v>53.61</c:v>
                </c:pt>
                <c:pt idx="6476">
                  <c:v>68.09</c:v>
                </c:pt>
                <c:pt idx="6477">
                  <c:v>78.459999999999994</c:v>
                </c:pt>
                <c:pt idx="6478">
                  <c:v>57.63</c:v>
                </c:pt>
                <c:pt idx="6479">
                  <c:v>55.58</c:v>
                </c:pt>
                <c:pt idx="6480">
                  <c:v>62.44</c:v>
                </c:pt>
                <c:pt idx="6481">
                  <c:v>57.53</c:v>
                </c:pt>
                <c:pt idx="6482">
                  <c:v>77.28</c:v>
                </c:pt>
                <c:pt idx="6483">
                  <c:v>78.81</c:v>
                </c:pt>
                <c:pt idx="6484">
                  <c:v>57.02</c:v>
                </c:pt>
                <c:pt idx="6485">
                  <c:v>54.98</c:v>
                </c:pt>
                <c:pt idx="6486">
                  <c:v>65.77</c:v>
                </c:pt>
                <c:pt idx="6487">
                  <c:v>60.27</c:v>
                </c:pt>
                <c:pt idx="6488">
                  <c:v>74.069999999999993</c:v>
                </c:pt>
                <c:pt idx="6489">
                  <c:v>75.92</c:v>
                </c:pt>
                <c:pt idx="6490">
                  <c:v>78.599999999999994</c:v>
                </c:pt>
                <c:pt idx="6491">
                  <c:v>55.26</c:v>
                </c:pt>
                <c:pt idx="6492">
                  <c:v>57.4</c:v>
                </c:pt>
                <c:pt idx="6493">
                  <c:v>79.510000000000005</c:v>
                </c:pt>
                <c:pt idx="6494">
                  <c:v>74.92</c:v>
                </c:pt>
                <c:pt idx="6495">
                  <c:v>54.27</c:v>
                </c:pt>
                <c:pt idx="6496">
                  <c:v>59.72</c:v>
                </c:pt>
                <c:pt idx="6497">
                  <c:v>59.96</c:v>
                </c:pt>
                <c:pt idx="6498">
                  <c:v>58.41</c:v>
                </c:pt>
                <c:pt idx="6499">
                  <c:v>58.57</c:v>
                </c:pt>
                <c:pt idx="6500">
                  <c:v>55.07</c:v>
                </c:pt>
                <c:pt idx="6501">
                  <c:v>76.84</c:v>
                </c:pt>
                <c:pt idx="6502">
                  <c:v>69.459999999999994</c:v>
                </c:pt>
                <c:pt idx="6503">
                  <c:v>76.06</c:v>
                </c:pt>
                <c:pt idx="6504">
                  <c:v>54.12</c:v>
                </c:pt>
                <c:pt idx="6505">
                  <c:v>69.42</c:v>
                </c:pt>
                <c:pt idx="6506">
                  <c:v>72.930000000000007</c:v>
                </c:pt>
                <c:pt idx="6507">
                  <c:v>72.83</c:v>
                </c:pt>
                <c:pt idx="6508">
                  <c:v>67.040000000000006</c:v>
                </c:pt>
                <c:pt idx="6509">
                  <c:v>74.44</c:v>
                </c:pt>
                <c:pt idx="6510">
                  <c:v>62.23</c:v>
                </c:pt>
                <c:pt idx="6511">
                  <c:v>74.540000000000006</c:v>
                </c:pt>
                <c:pt idx="6512">
                  <c:v>76.319999999999993</c:v>
                </c:pt>
                <c:pt idx="6513">
                  <c:v>62.91</c:v>
                </c:pt>
                <c:pt idx="6514">
                  <c:v>79.42</c:v>
                </c:pt>
                <c:pt idx="6515">
                  <c:v>56.4</c:v>
                </c:pt>
                <c:pt idx="6516">
                  <c:v>68.900000000000006</c:v>
                </c:pt>
                <c:pt idx="6517">
                  <c:v>57.71</c:v>
                </c:pt>
                <c:pt idx="6518">
                  <c:v>56.5</c:v>
                </c:pt>
                <c:pt idx="6519">
                  <c:v>70.760000000000005</c:v>
                </c:pt>
                <c:pt idx="6520">
                  <c:v>74.48</c:v>
                </c:pt>
                <c:pt idx="6521">
                  <c:v>62.46</c:v>
                </c:pt>
                <c:pt idx="6522">
                  <c:v>54.58</c:v>
                </c:pt>
                <c:pt idx="6523">
                  <c:v>70.06</c:v>
                </c:pt>
                <c:pt idx="6524">
                  <c:v>71.44</c:v>
                </c:pt>
                <c:pt idx="6525">
                  <c:v>76.92</c:v>
                </c:pt>
                <c:pt idx="6526">
                  <c:v>54.49</c:v>
                </c:pt>
                <c:pt idx="6527">
                  <c:v>63.23</c:v>
                </c:pt>
                <c:pt idx="6528">
                  <c:v>73.290000000000006</c:v>
                </c:pt>
                <c:pt idx="6529">
                  <c:v>70.31</c:v>
                </c:pt>
                <c:pt idx="6530">
                  <c:v>60.12</c:v>
                </c:pt>
                <c:pt idx="6531">
                  <c:v>78.599999999999994</c:v>
                </c:pt>
                <c:pt idx="6532">
                  <c:v>56.38</c:v>
                </c:pt>
                <c:pt idx="6533">
                  <c:v>64.11</c:v>
                </c:pt>
                <c:pt idx="6534">
                  <c:v>57.74</c:v>
                </c:pt>
                <c:pt idx="6535">
                  <c:v>64.13</c:v>
                </c:pt>
                <c:pt idx="6536">
                  <c:v>65.290000000000006</c:v>
                </c:pt>
                <c:pt idx="6537">
                  <c:v>71.62</c:v>
                </c:pt>
                <c:pt idx="6538">
                  <c:v>73.38</c:v>
                </c:pt>
                <c:pt idx="6539">
                  <c:v>71.180000000000007</c:v>
                </c:pt>
                <c:pt idx="6540">
                  <c:v>78.98</c:v>
                </c:pt>
                <c:pt idx="6541">
                  <c:v>70.239999999999995</c:v>
                </c:pt>
                <c:pt idx="6542">
                  <c:v>60.7</c:v>
                </c:pt>
                <c:pt idx="6543">
                  <c:v>79.11</c:v>
                </c:pt>
                <c:pt idx="6544">
                  <c:v>72.010000000000005</c:v>
                </c:pt>
                <c:pt idx="6545">
                  <c:v>77.040000000000006</c:v>
                </c:pt>
                <c:pt idx="6546">
                  <c:v>61</c:v>
                </c:pt>
                <c:pt idx="6547">
                  <c:v>76.47</c:v>
                </c:pt>
                <c:pt idx="6548">
                  <c:v>55.76</c:v>
                </c:pt>
                <c:pt idx="6549">
                  <c:v>72.41</c:v>
                </c:pt>
                <c:pt idx="6550">
                  <c:v>65.13</c:v>
                </c:pt>
                <c:pt idx="6551">
                  <c:v>55.01</c:v>
                </c:pt>
                <c:pt idx="6552">
                  <c:v>67.989999999999995</c:v>
                </c:pt>
                <c:pt idx="6553">
                  <c:v>53.61</c:v>
                </c:pt>
                <c:pt idx="6554">
                  <c:v>71.48</c:v>
                </c:pt>
                <c:pt idx="6555">
                  <c:v>61.43</c:v>
                </c:pt>
                <c:pt idx="6556">
                  <c:v>58.26</c:v>
                </c:pt>
                <c:pt idx="6557">
                  <c:v>77.58</c:v>
                </c:pt>
                <c:pt idx="6558">
                  <c:v>65.930000000000007</c:v>
                </c:pt>
                <c:pt idx="6559">
                  <c:v>75.010000000000005</c:v>
                </c:pt>
                <c:pt idx="6560">
                  <c:v>66.209999999999994</c:v>
                </c:pt>
                <c:pt idx="6561">
                  <c:v>59.21</c:v>
                </c:pt>
                <c:pt idx="6562">
                  <c:v>58.8</c:v>
                </c:pt>
                <c:pt idx="6563">
                  <c:v>70.94</c:v>
                </c:pt>
                <c:pt idx="6564">
                  <c:v>59.63</c:v>
                </c:pt>
                <c:pt idx="6565">
                  <c:v>68.61</c:v>
                </c:pt>
                <c:pt idx="6566">
                  <c:v>61.03</c:v>
                </c:pt>
                <c:pt idx="6567">
                  <c:v>54.63</c:v>
                </c:pt>
                <c:pt idx="6568">
                  <c:v>74.73</c:v>
                </c:pt>
                <c:pt idx="6569">
                  <c:v>75.819999999999993</c:v>
                </c:pt>
                <c:pt idx="6570">
                  <c:v>62.49</c:v>
                </c:pt>
                <c:pt idx="6571">
                  <c:v>56.3</c:v>
                </c:pt>
                <c:pt idx="6572">
                  <c:v>75.72</c:v>
                </c:pt>
                <c:pt idx="6573">
                  <c:v>66.39</c:v>
                </c:pt>
                <c:pt idx="6574">
                  <c:v>61.46</c:v>
                </c:pt>
                <c:pt idx="6575">
                  <c:v>77.12</c:v>
                </c:pt>
                <c:pt idx="6576">
                  <c:v>70.2</c:v>
                </c:pt>
                <c:pt idx="6577">
                  <c:v>57.49</c:v>
                </c:pt>
                <c:pt idx="6578">
                  <c:v>70.599999999999994</c:v>
                </c:pt>
                <c:pt idx="6579">
                  <c:v>53.56</c:v>
                </c:pt>
                <c:pt idx="6580">
                  <c:v>72.930000000000007</c:v>
                </c:pt>
                <c:pt idx="6581">
                  <c:v>72.760000000000005</c:v>
                </c:pt>
                <c:pt idx="6582">
                  <c:v>56.59</c:v>
                </c:pt>
                <c:pt idx="6583">
                  <c:v>74.040000000000006</c:v>
                </c:pt>
                <c:pt idx="6584">
                  <c:v>75.680000000000007</c:v>
                </c:pt>
                <c:pt idx="6585">
                  <c:v>62.54</c:v>
                </c:pt>
                <c:pt idx="6586">
                  <c:v>66.33</c:v>
                </c:pt>
                <c:pt idx="6587">
                  <c:v>69.16</c:v>
                </c:pt>
                <c:pt idx="6588">
                  <c:v>68.78</c:v>
                </c:pt>
                <c:pt idx="6589">
                  <c:v>64.48</c:v>
                </c:pt>
                <c:pt idx="6590">
                  <c:v>70.06</c:v>
                </c:pt>
                <c:pt idx="6591">
                  <c:v>59.27</c:v>
                </c:pt>
                <c:pt idx="6592">
                  <c:v>57.04</c:v>
                </c:pt>
                <c:pt idx="6593">
                  <c:v>64.22</c:v>
                </c:pt>
                <c:pt idx="6594">
                  <c:v>66.319999999999993</c:v>
                </c:pt>
                <c:pt idx="6595">
                  <c:v>62.09</c:v>
                </c:pt>
                <c:pt idx="6596">
                  <c:v>65.87</c:v>
                </c:pt>
                <c:pt idx="6597">
                  <c:v>64</c:v>
                </c:pt>
                <c:pt idx="6598">
                  <c:v>54.09</c:v>
                </c:pt>
                <c:pt idx="6599">
                  <c:v>76.7</c:v>
                </c:pt>
                <c:pt idx="6600">
                  <c:v>78.77</c:v>
                </c:pt>
                <c:pt idx="6601">
                  <c:v>58.53</c:v>
                </c:pt>
                <c:pt idx="6602">
                  <c:v>67.7</c:v>
                </c:pt>
                <c:pt idx="6603">
                  <c:v>57.83</c:v>
                </c:pt>
                <c:pt idx="6604">
                  <c:v>64.61</c:v>
                </c:pt>
                <c:pt idx="6605">
                  <c:v>60.78</c:v>
                </c:pt>
                <c:pt idx="6606">
                  <c:v>77.8</c:v>
                </c:pt>
                <c:pt idx="6607">
                  <c:v>76.27</c:v>
                </c:pt>
                <c:pt idx="6608">
                  <c:v>78.66</c:v>
                </c:pt>
                <c:pt idx="6609">
                  <c:v>69.44</c:v>
                </c:pt>
                <c:pt idx="6610">
                  <c:v>57.4</c:v>
                </c:pt>
                <c:pt idx="6611">
                  <c:v>61.96</c:v>
                </c:pt>
                <c:pt idx="6612">
                  <c:v>71.42</c:v>
                </c:pt>
                <c:pt idx="6613">
                  <c:v>61.92</c:v>
                </c:pt>
                <c:pt idx="6614">
                  <c:v>72.33</c:v>
                </c:pt>
                <c:pt idx="6615">
                  <c:v>64.319999999999993</c:v>
                </c:pt>
                <c:pt idx="6616">
                  <c:v>64.510000000000005</c:v>
                </c:pt>
                <c:pt idx="6617">
                  <c:v>77.599999999999994</c:v>
                </c:pt>
                <c:pt idx="6618">
                  <c:v>74.56</c:v>
                </c:pt>
                <c:pt idx="6619">
                  <c:v>70.22</c:v>
                </c:pt>
                <c:pt idx="6620">
                  <c:v>55.67</c:v>
                </c:pt>
                <c:pt idx="6621">
                  <c:v>56.58</c:v>
                </c:pt>
                <c:pt idx="6622">
                  <c:v>64.91</c:v>
                </c:pt>
                <c:pt idx="6623">
                  <c:v>68.16</c:v>
                </c:pt>
                <c:pt idx="6624">
                  <c:v>71.53</c:v>
                </c:pt>
                <c:pt idx="6625">
                  <c:v>62.57</c:v>
                </c:pt>
                <c:pt idx="6626">
                  <c:v>53.92</c:v>
                </c:pt>
                <c:pt idx="6627">
                  <c:v>71.510000000000005</c:v>
                </c:pt>
                <c:pt idx="6628">
                  <c:v>72.38</c:v>
                </c:pt>
                <c:pt idx="6629">
                  <c:v>66.98</c:v>
                </c:pt>
                <c:pt idx="6630">
                  <c:v>63.39</c:v>
                </c:pt>
                <c:pt idx="6631">
                  <c:v>70.47</c:v>
                </c:pt>
                <c:pt idx="6632">
                  <c:v>69.52</c:v>
                </c:pt>
                <c:pt idx="6633">
                  <c:v>74.540000000000006</c:v>
                </c:pt>
                <c:pt idx="6634">
                  <c:v>62.49</c:v>
                </c:pt>
                <c:pt idx="6635">
                  <c:v>63.44</c:v>
                </c:pt>
                <c:pt idx="6636">
                  <c:v>54.98</c:v>
                </c:pt>
                <c:pt idx="6637">
                  <c:v>59.34</c:v>
                </c:pt>
                <c:pt idx="6638">
                  <c:v>78.16</c:v>
                </c:pt>
                <c:pt idx="6639">
                  <c:v>57.06</c:v>
                </c:pt>
                <c:pt idx="6640">
                  <c:v>74.989999999999995</c:v>
                </c:pt>
                <c:pt idx="6641">
                  <c:v>73.459999999999994</c:v>
                </c:pt>
                <c:pt idx="6642">
                  <c:v>53.81</c:v>
                </c:pt>
                <c:pt idx="6643">
                  <c:v>77.83</c:v>
                </c:pt>
                <c:pt idx="6644">
                  <c:v>58.42</c:v>
                </c:pt>
                <c:pt idx="6645">
                  <c:v>61.08</c:v>
                </c:pt>
                <c:pt idx="6646">
                  <c:v>56.78</c:v>
                </c:pt>
                <c:pt idx="6647">
                  <c:v>55.96</c:v>
                </c:pt>
                <c:pt idx="6648">
                  <c:v>68.42</c:v>
                </c:pt>
                <c:pt idx="6649">
                  <c:v>58.1</c:v>
                </c:pt>
                <c:pt idx="6650">
                  <c:v>68.709999999999994</c:v>
                </c:pt>
                <c:pt idx="6651">
                  <c:v>55.69</c:v>
                </c:pt>
                <c:pt idx="6652">
                  <c:v>63.17</c:v>
                </c:pt>
                <c:pt idx="6653">
                  <c:v>71.209999999999994</c:v>
                </c:pt>
                <c:pt idx="6654">
                  <c:v>54.44</c:v>
                </c:pt>
                <c:pt idx="6655">
                  <c:v>72.42</c:v>
                </c:pt>
                <c:pt idx="6656">
                  <c:v>63.9</c:v>
                </c:pt>
                <c:pt idx="6657">
                  <c:v>62.12</c:v>
                </c:pt>
                <c:pt idx="6658">
                  <c:v>75.06</c:v>
                </c:pt>
                <c:pt idx="6659">
                  <c:v>77.47</c:v>
                </c:pt>
                <c:pt idx="6660">
                  <c:v>57.2</c:v>
                </c:pt>
                <c:pt idx="6661">
                  <c:v>77.290000000000006</c:v>
                </c:pt>
                <c:pt idx="6662">
                  <c:v>75.38</c:v>
                </c:pt>
                <c:pt idx="6663">
                  <c:v>74.2</c:v>
                </c:pt>
                <c:pt idx="6664">
                  <c:v>60.2</c:v>
                </c:pt>
                <c:pt idx="6665">
                  <c:v>62.61</c:v>
                </c:pt>
                <c:pt idx="6666">
                  <c:v>73.87</c:v>
                </c:pt>
                <c:pt idx="6667">
                  <c:v>56.3</c:v>
                </c:pt>
                <c:pt idx="6668">
                  <c:v>75.790000000000006</c:v>
                </c:pt>
                <c:pt idx="6669">
                  <c:v>77.400000000000006</c:v>
                </c:pt>
                <c:pt idx="6670">
                  <c:v>64.959999999999994</c:v>
                </c:pt>
                <c:pt idx="6671">
                  <c:v>64.86</c:v>
                </c:pt>
                <c:pt idx="6672">
                  <c:v>70.84</c:v>
                </c:pt>
                <c:pt idx="6673">
                  <c:v>76.34</c:v>
                </c:pt>
                <c:pt idx="6674">
                  <c:v>66.34</c:v>
                </c:pt>
                <c:pt idx="6675">
                  <c:v>71.02</c:v>
                </c:pt>
                <c:pt idx="6676">
                  <c:v>70.56</c:v>
                </c:pt>
                <c:pt idx="6677">
                  <c:v>76.89</c:v>
                </c:pt>
                <c:pt idx="6678">
                  <c:v>79.06</c:v>
                </c:pt>
                <c:pt idx="6679">
                  <c:v>53.54</c:v>
                </c:pt>
                <c:pt idx="6680">
                  <c:v>76.87</c:v>
                </c:pt>
                <c:pt idx="6681">
                  <c:v>61.76</c:v>
                </c:pt>
                <c:pt idx="6682">
                  <c:v>68.290000000000006</c:v>
                </c:pt>
                <c:pt idx="6683">
                  <c:v>72.09</c:v>
                </c:pt>
                <c:pt idx="6684">
                  <c:v>68.03</c:v>
                </c:pt>
                <c:pt idx="6685">
                  <c:v>55.3</c:v>
                </c:pt>
                <c:pt idx="6686">
                  <c:v>56.52</c:v>
                </c:pt>
                <c:pt idx="6687">
                  <c:v>71.569999999999993</c:v>
                </c:pt>
                <c:pt idx="6688">
                  <c:v>56.53</c:v>
                </c:pt>
                <c:pt idx="6689">
                  <c:v>74.069999999999993</c:v>
                </c:pt>
                <c:pt idx="6690">
                  <c:v>68.56</c:v>
                </c:pt>
                <c:pt idx="6691">
                  <c:v>74.09</c:v>
                </c:pt>
                <c:pt idx="6692">
                  <c:v>71.010000000000005</c:v>
                </c:pt>
                <c:pt idx="6693">
                  <c:v>73.599999999999994</c:v>
                </c:pt>
                <c:pt idx="6694">
                  <c:v>75.42</c:v>
                </c:pt>
                <c:pt idx="6695">
                  <c:v>78.52</c:v>
                </c:pt>
                <c:pt idx="6696">
                  <c:v>58.63</c:v>
                </c:pt>
                <c:pt idx="6697">
                  <c:v>78.16</c:v>
                </c:pt>
                <c:pt idx="6698">
                  <c:v>68.92</c:v>
                </c:pt>
                <c:pt idx="6699">
                  <c:v>61.67</c:v>
                </c:pt>
                <c:pt idx="6700">
                  <c:v>66.94</c:v>
                </c:pt>
                <c:pt idx="6701">
                  <c:v>69.03</c:v>
                </c:pt>
                <c:pt idx="6702">
                  <c:v>60.04</c:v>
                </c:pt>
                <c:pt idx="6703">
                  <c:v>73.739999999999995</c:v>
                </c:pt>
                <c:pt idx="6704">
                  <c:v>78.319999999999993</c:v>
                </c:pt>
                <c:pt idx="6705">
                  <c:v>63.2</c:v>
                </c:pt>
                <c:pt idx="6706">
                  <c:v>77.63</c:v>
                </c:pt>
                <c:pt idx="6707">
                  <c:v>70.5</c:v>
                </c:pt>
                <c:pt idx="6708">
                  <c:v>62.86</c:v>
                </c:pt>
                <c:pt idx="6709">
                  <c:v>76.12</c:v>
                </c:pt>
                <c:pt idx="6710">
                  <c:v>54.11</c:v>
                </c:pt>
                <c:pt idx="6711">
                  <c:v>59.26</c:v>
                </c:pt>
                <c:pt idx="6712">
                  <c:v>54.68</c:v>
                </c:pt>
                <c:pt idx="6713">
                  <c:v>68.010000000000005</c:v>
                </c:pt>
                <c:pt idx="6714">
                  <c:v>62.87</c:v>
                </c:pt>
                <c:pt idx="6715">
                  <c:v>56.54</c:v>
                </c:pt>
                <c:pt idx="6716">
                  <c:v>73.77</c:v>
                </c:pt>
                <c:pt idx="6717">
                  <c:v>71.069999999999993</c:v>
                </c:pt>
                <c:pt idx="6718">
                  <c:v>66.34</c:v>
                </c:pt>
                <c:pt idx="6719">
                  <c:v>58.76</c:v>
                </c:pt>
                <c:pt idx="6720">
                  <c:v>69.180000000000007</c:v>
                </c:pt>
                <c:pt idx="6721">
                  <c:v>71.099999999999994</c:v>
                </c:pt>
                <c:pt idx="6722">
                  <c:v>69.900000000000006</c:v>
                </c:pt>
                <c:pt idx="6723">
                  <c:v>71.88</c:v>
                </c:pt>
                <c:pt idx="6724">
                  <c:v>76.48</c:v>
                </c:pt>
                <c:pt idx="6725">
                  <c:v>73.81</c:v>
                </c:pt>
                <c:pt idx="6726">
                  <c:v>72.08</c:v>
                </c:pt>
                <c:pt idx="6727">
                  <c:v>65.069999999999993</c:v>
                </c:pt>
                <c:pt idx="6728">
                  <c:v>56</c:v>
                </c:pt>
                <c:pt idx="6729">
                  <c:v>55.38</c:v>
                </c:pt>
                <c:pt idx="6730">
                  <c:v>69.09</c:v>
                </c:pt>
                <c:pt idx="6731">
                  <c:v>72.489999999999995</c:v>
                </c:pt>
                <c:pt idx="6732">
                  <c:v>71.31</c:v>
                </c:pt>
                <c:pt idx="6733">
                  <c:v>75.459999999999994</c:v>
                </c:pt>
                <c:pt idx="6734">
                  <c:v>73.069999999999993</c:v>
                </c:pt>
                <c:pt idx="6735">
                  <c:v>77.900000000000006</c:v>
                </c:pt>
                <c:pt idx="6736">
                  <c:v>59.59</c:v>
                </c:pt>
                <c:pt idx="6737">
                  <c:v>60.63</c:v>
                </c:pt>
                <c:pt idx="6738">
                  <c:v>63.02</c:v>
                </c:pt>
                <c:pt idx="6739">
                  <c:v>57.27</c:v>
                </c:pt>
                <c:pt idx="6740">
                  <c:v>64.5</c:v>
                </c:pt>
                <c:pt idx="6741">
                  <c:v>55.62</c:v>
                </c:pt>
                <c:pt idx="6742">
                  <c:v>61.72</c:v>
                </c:pt>
                <c:pt idx="6743">
                  <c:v>63.99</c:v>
                </c:pt>
                <c:pt idx="6744">
                  <c:v>72.97</c:v>
                </c:pt>
                <c:pt idx="6745">
                  <c:v>58.51</c:v>
                </c:pt>
                <c:pt idx="6746">
                  <c:v>59.48</c:v>
                </c:pt>
                <c:pt idx="6747">
                  <c:v>76.81</c:v>
                </c:pt>
                <c:pt idx="6748">
                  <c:v>60.11</c:v>
                </c:pt>
                <c:pt idx="6749">
                  <c:v>53.74</c:v>
                </c:pt>
                <c:pt idx="6750">
                  <c:v>61.66</c:v>
                </c:pt>
                <c:pt idx="6751">
                  <c:v>74.64</c:v>
                </c:pt>
                <c:pt idx="6752">
                  <c:v>77.72</c:v>
                </c:pt>
                <c:pt idx="6753">
                  <c:v>71.27</c:v>
                </c:pt>
                <c:pt idx="6754">
                  <c:v>59.68</c:v>
                </c:pt>
                <c:pt idx="6755">
                  <c:v>78.11</c:v>
                </c:pt>
                <c:pt idx="6756">
                  <c:v>67.62</c:v>
                </c:pt>
                <c:pt idx="6757">
                  <c:v>53.46</c:v>
                </c:pt>
                <c:pt idx="6758">
                  <c:v>70.87</c:v>
                </c:pt>
                <c:pt idx="6759">
                  <c:v>53.68</c:v>
                </c:pt>
                <c:pt idx="6760">
                  <c:v>62.99</c:v>
                </c:pt>
                <c:pt idx="6761">
                  <c:v>64.17</c:v>
                </c:pt>
                <c:pt idx="6762">
                  <c:v>58.96</c:v>
                </c:pt>
                <c:pt idx="6763">
                  <c:v>74.290000000000006</c:v>
                </c:pt>
                <c:pt idx="6764">
                  <c:v>75.5</c:v>
                </c:pt>
                <c:pt idx="6765">
                  <c:v>55.33</c:v>
                </c:pt>
                <c:pt idx="6766">
                  <c:v>66.260000000000005</c:v>
                </c:pt>
                <c:pt idx="6767">
                  <c:v>72.84</c:v>
                </c:pt>
                <c:pt idx="6768">
                  <c:v>54.08</c:v>
                </c:pt>
                <c:pt idx="6769">
                  <c:v>75.540000000000006</c:v>
                </c:pt>
                <c:pt idx="6770">
                  <c:v>53.57</c:v>
                </c:pt>
                <c:pt idx="6771">
                  <c:v>78.67</c:v>
                </c:pt>
                <c:pt idx="6772">
                  <c:v>74.06</c:v>
                </c:pt>
                <c:pt idx="6773">
                  <c:v>62.27</c:v>
                </c:pt>
                <c:pt idx="6774">
                  <c:v>66.400000000000006</c:v>
                </c:pt>
                <c:pt idx="6775">
                  <c:v>56.53</c:v>
                </c:pt>
                <c:pt idx="6776">
                  <c:v>58.4</c:v>
                </c:pt>
                <c:pt idx="6777">
                  <c:v>77.64</c:v>
                </c:pt>
                <c:pt idx="6778">
                  <c:v>55.27</c:v>
                </c:pt>
                <c:pt idx="6779">
                  <c:v>67.819999999999993</c:v>
                </c:pt>
                <c:pt idx="6780">
                  <c:v>76.12</c:v>
                </c:pt>
                <c:pt idx="6781">
                  <c:v>72.8</c:v>
                </c:pt>
                <c:pt idx="6782">
                  <c:v>65.16</c:v>
                </c:pt>
                <c:pt idx="6783">
                  <c:v>67.239999999999995</c:v>
                </c:pt>
                <c:pt idx="6784">
                  <c:v>77.790000000000006</c:v>
                </c:pt>
                <c:pt idx="6785">
                  <c:v>65.62</c:v>
                </c:pt>
                <c:pt idx="6786">
                  <c:v>74.59</c:v>
                </c:pt>
                <c:pt idx="6787">
                  <c:v>70.81</c:v>
                </c:pt>
                <c:pt idx="6788">
                  <c:v>62.22</c:v>
                </c:pt>
                <c:pt idx="6789">
                  <c:v>60.67</c:v>
                </c:pt>
                <c:pt idx="6790">
                  <c:v>74.59</c:v>
                </c:pt>
                <c:pt idx="6791">
                  <c:v>56.69</c:v>
                </c:pt>
                <c:pt idx="6792">
                  <c:v>59.76</c:v>
                </c:pt>
                <c:pt idx="6793">
                  <c:v>57.13</c:v>
                </c:pt>
                <c:pt idx="6794">
                  <c:v>58.28</c:v>
                </c:pt>
                <c:pt idx="6795">
                  <c:v>54.3</c:v>
                </c:pt>
                <c:pt idx="6796">
                  <c:v>54.3</c:v>
                </c:pt>
                <c:pt idx="6797">
                  <c:v>65.09</c:v>
                </c:pt>
                <c:pt idx="6798">
                  <c:v>69.31</c:v>
                </c:pt>
                <c:pt idx="6799">
                  <c:v>71.86</c:v>
                </c:pt>
                <c:pt idx="6800">
                  <c:v>63.02</c:v>
                </c:pt>
                <c:pt idx="6801">
                  <c:v>61.5</c:v>
                </c:pt>
                <c:pt idx="6802">
                  <c:v>72.87</c:v>
                </c:pt>
                <c:pt idx="6803">
                  <c:v>56.32</c:v>
                </c:pt>
                <c:pt idx="6804">
                  <c:v>69.510000000000005</c:v>
                </c:pt>
                <c:pt idx="6805">
                  <c:v>76.02</c:v>
                </c:pt>
                <c:pt idx="6806">
                  <c:v>59.2</c:v>
                </c:pt>
                <c:pt idx="6807">
                  <c:v>63.2</c:v>
                </c:pt>
                <c:pt idx="6808">
                  <c:v>69.91</c:v>
                </c:pt>
                <c:pt idx="6809">
                  <c:v>59.83</c:v>
                </c:pt>
                <c:pt idx="6810">
                  <c:v>54.99</c:v>
                </c:pt>
                <c:pt idx="6811">
                  <c:v>54.47</c:v>
                </c:pt>
                <c:pt idx="6812">
                  <c:v>58.22</c:v>
                </c:pt>
                <c:pt idx="6813">
                  <c:v>65.73</c:v>
                </c:pt>
                <c:pt idx="6814">
                  <c:v>79.540000000000006</c:v>
                </c:pt>
                <c:pt idx="6815">
                  <c:v>63.46</c:v>
                </c:pt>
                <c:pt idx="6816">
                  <c:v>72.77</c:v>
                </c:pt>
                <c:pt idx="6817">
                  <c:v>54.39</c:v>
                </c:pt>
                <c:pt idx="6818">
                  <c:v>68.02</c:v>
                </c:pt>
                <c:pt idx="6819">
                  <c:v>58.7</c:v>
                </c:pt>
                <c:pt idx="6820">
                  <c:v>78.97</c:v>
                </c:pt>
                <c:pt idx="6821">
                  <c:v>66.84</c:v>
                </c:pt>
                <c:pt idx="6822">
                  <c:v>64.39</c:v>
                </c:pt>
                <c:pt idx="6823">
                  <c:v>60.08</c:v>
                </c:pt>
                <c:pt idx="6824">
                  <c:v>64.67</c:v>
                </c:pt>
                <c:pt idx="6825">
                  <c:v>68.239999999999995</c:v>
                </c:pt>
                <c:pt idx="6826">
                  <c:v>76.900000000000006</c:v>
                </c:pt>
                <c:pt idx="6827">
                  <c:v>62.57</c:v>
                </c:pt>
                <c:pt idx="6828">
                  <c:v>65.459999999999994</c:v>
                </c:pt>
                <c:pt idx="6829">
                  <c:v>69.39</c:v>
                </c:pt>
                <c:pt idx="6830">
                  <c:v>64.12</c:v>
                </c:pt>
                <c:pt idx="6831">
                  <c:v>76.41</c:v>
                </c:pt>
                <c:pt idx="6832">
                  <c:v>64.599999999999994</c:v>
                </c:pt>
                <c:pt idx="6833">
                  <c:v>55.98</c:v>
                </c:pt>
                <c:pt idx="6834">
                  <c:v>62.54</c:v>
                </c:pt>
                <c:pt idx="6835">
                  <c:v>79.010000000000005</c:v>
                </c:pt>
                <c:pt idx="6836">
                  <c:v>76.02</c:v>
                </c:pt>
                <c:pt idx="6837">
                  <c:v>71.540000000000006</c:v>
                </c:pt>
                <c:pt idx="6838">
                  <c:v>54.64</c:v>
                </c:pt>
                <c:pt idx="6839">
                  <c:v>53.77</c:v>
                </c:pt>
                <c:pt idx="6840">
                  <c:v>68.290000000000006</c:v>
                </c:pt>
                <c:pt idx="6841">
                  <c:v>79.459999999999994</c:v>
                </c:pt>
                <c:pt idx="6842">
                  <c:v>68.94</c:v>
                </c:pt>
                <c:pt idx="6843">
                  <c:v>55.68</c:v>
                </c:pt>
                <c:pt idx="6844">
                  <c:v>68.31</c:v>
                </c:pt>
                <c:pt idx="6845">
                  <c:v>63.78</c:v>
                </c:pt>
                <c:pt idx="6846">
                  <c:v>59.41</c:v>
                </c:pt>
                <c:pt idx="6847">
                  <c:v>76.03</c:v>
                </c:pt>
                <c:pt idx="6848">
                  <c:v>60.44</c:v>
                </c:pt>
                <c:pt idx="6849">
                  <c:v>58.8</c:v>
                </c:pt>
                <c:pt idx="6850">
                  <c:v>64.8</c:v>
                </c:pt>
                <c:pt idx="6851">
                  <c:v>54.21</c:v>
                </c:pt>
                <c:pt idx="6852">
                  <c:v>70.61</c:v>
                </c:pt>
                <c:pt idx="6853">
                  <c:v>67</c:v>
                </c:pt>
                <c:pt idx="6854">
                  <c:v>74.22</c:v>
                </c:pt>
                <c:pt idx="6855">
                  <c:v>57.52</c:v>
                </c:pt>
                <c:pt idx="6856">
                  <c:v>54.34</c:v>
                </c:pt>
                <c:pt idx="6857">
                  <c:v>77.319999999999993</c:v>
                </c:pt>
                <c:pt idx="6858">
                  <c:v>67.28</c:v>
                </c:pt>
                <c:pt idx="6859">
                  <c:v>62.89</c:v>
                </c:pt>
                <c:pt idx="6860">
                  <c:v>69.959999999999994</c:v>
                </c:pt>
                <c:pt idx="6861">
                  <c:v>56.69</c:v>
                </c:pt>
                <c:pt idx="6862">
                  <c:v>71.38</c:v>
                </c:pt>
                <c:pt idx="6863">
                  <c:v>75.89</c:v>
                </c:pt>
                <c:pt idx="6864">
                  <c:v>78.86</c:v>
                </c:pt>
                <c:pt idx="6865">
                  <c:v>73.400000000000006</c:v>
                </c:pt>
                <c:pt idx="6866">
                  <c:v>66.239999999999995</c:v>
                </c:pt>
                <c:pt idx="6867">
                  <c:v>68.63</c:v>
                </c:pt>
                <c:pt idx="6868">
                  <c:v>64.900000000000006</c:v>
                </c:pt>
                <c:pt idx="6869">
                  <c:v>64.989999999999995</c:v>
                </c:pt>
                <c:pt idx="6870">
                  <c:v>70.09</c:v>
                </c:pt>
                <c:pt idx="6871">
                  <c:v>54.89</c:v>
                </c:pt>
                <c:pt idx="6872">
                  <c:v>61.01</c:v>
                </c:pt>
                <c:pt idx="6873">
                  <c:v>74.510000000000005</c:v>
                </c:pt>
                <c:pt idx="6874">
                  <c:v>75.13</c:v>
                </c:pt>
                <c:pt idx="6875">
                  <c:v>78.459999999999994</c:v>
                </c:pt>
                <c:pt idx="6876">
                  <c:v>71.099999999999994</c:v>
                </c:pt>
                <c:pt idx="6877">
                  <c:v>79.430000000000007</c:v>
                </c:pt>
                <c:pt idx="6878">
                  <c:v>65.599999999999994</c:v>
                </c:pt>
                <c:pt idx="6879">
                  <c:v>59.19</c:v>
                </c:pt>
                <c:pt idx="6880">
                  <c:v>68.5</c:v>
                </c:pt>
                <c:pt idx="6881">
                  <c:v>56.36</c:v>
                </c:pt>
                <c:pt idx="6882">
                  <c:v>77.430000000000007</c:v>
                </c:pt>
                <c:pt idx="6883">
                  <c:v>69.260000000000005</c:v>
                </c:pt>
                <c:pt idx="6884">
                  <c:v>72.53</c:v>
                </c:pt>
                <c:pt idx="6885">
                  <c:v>58.71</c:v>
                </c:pt>
                <c:pt idx="6886">
                  <c:v>66.66</c:v>
                </c:pt>
                <c:pt idx="6887">
                  <c:v>56.54</c:v>
                </c:pt>
                <c:pt idx="6888">
                  <c:v>56.86</c:v>
                </c:pt>
                <c:pt idx="6889">
                  <c:v>68.27</c:v>
                </c:pt>
                <c:pt idx="6890">
                  <c:v>68.400000000000006</c:v>
                </c:pt>
                <c:pt idx="6891">
                  <c:v>75.069999999999993</c:v>
                </c:pt>
                <c:pt idx="6892">
                  <c:v>75.73</c:v>
                </c:pt>
                <c:pt idx="6893">
                  <c:v>68.91</c:v>
                </c:pt>
                <c:pt idx="6894">
                  <c:v>56.94</c:v>
                </c:pt>
                <c:pt idx="6895">
                  <c:v>71.41</c:v>
                </c:pt>
                <c:pt idx="6896">
                  <c:v>76.569999999999993</c:v>
                </c:pt>
                <c:pt idx="6897">
                  <c:v>59.73</c:v>
                </c:pt>
                <c:pt idx="6898">
                  <c:v>74.89</c:v>
                </c:pt>
                <c:pt idx="6899">
                  <c:v>75.64</c:v>
                </c:pt>
                <c:pt idx="6900">
                  <c:v>72.680000000000007</c:v>
                </c:pt>
                <c:pt idx="6901">
                  <c:v>60.42</c:v>
                </c:pt>
                <c:pt idx="6902">
                  <c:v>70.56</c:v>
                </c:pt>
                <c:pt idx="6903">
                  <c:v>57.51</c:v>
                </c:pt>
                <c:pt idx="6904">
                  <c:v>68.56</c:v>
                </c:pt>
                <c:pt idx="6905">
                  <c:v>78.709999999999994</c:v>
                </c:pt>
                <c:pt idx="6906">
                  <c:v>57.23</c:v>
                </c:pt>
                <c:pt idx="6907">
                  <c:v>74.39</c:v>
                </c:pt>
                <c:pt idx="6908">
                  <c:v>74.14</c:v>
                </c:pt>
                <c:pt idx="6909">
                  <c:v>57.53</c:v>
                </c:pt>
                <c:pt idx="6910">
                  <c:v>59.67</c:v>
                </c:pt>
                <c:pt idx="6911">
                  <c:v>57.01</c:v>
                </c:pt>
                <c:pt idx="6912">
                  <c:v>70.98</c:v>
                </c:pt>
                <c:pt idx="6913">
                  <c:v>57.47</c:v>
                </c:pt>
                <c:pt idx="6914">
                  <c:v>68.400000000000006</c:v>
                </c:pt>
                <c:pt idx="6915">
                  <c:v>79.13</c:v>
                </c:pt>
                <c:pt idx="6916">
                  <c:v>62.23</c:v>
                </c:pt>
                <c:pt idx="6917">
                  <c:v>60.81</c:v>
                </c:pt>
                <c:pt idx="6918">
                  <c:v>78.09</c:v>
                </c:pt>
                <c:pt idx="6919">
                  <c:v>61.99</c:v>
                </c:pt>
                <c:pt idx="6920">
                  <c:v>58.03</c:v>
                </c:pt>
                <c:pt idx="6921">
                  <c:v>69.84</c:v>
                </c:pt>
                <c:pt idx="6922">
                  <c:v>62.51</c:v>
                </c:pt>
                <c:pt idx="6923">
                  <c:v>54.04</c:v>
                </c:pt>
                <c:pt idx="6924">
                  <c:v>63.83</c:v>
                </c:pt>
                <c:pt idx="6925">
                  <c:v>77.8</c:v>
                </c:pt>
                <c:pt idx="6926">
                  <c:v>72.67</c:v>
                </c:pt>
                <c:pt idx="6927">
                  <c:v>57.28</c:v>
                </c:pt>
                <c:pt idx="6928">
                  <c:v>66.41</c:v>
                </c:pt>
                <c:pt idx="6929">
                  <c:v>79.290000000000006</c:v>
                </c:pt>
                <c:pt idx="6930">
                  <c:v>78.37</c:v>
                </c:pt>
                <c:pt idx="6931">
                  <c:v>67.510000000000005</c:v>
                </c:pt>
                <c:pt idx="6932">
                  <c:v>73.17</c:v>
                </c:pt>
                <c:pt idx="6933">
                  <c:v>58.13</c:v>
                </c:pt>
                <c:pt idx="6934">
                  <c:v>68.84</c:v>
                </c:pt>
                <c:pt idx="6935">
                  <c:v>53.41</c:v>
                </c:pt>
                <c:pt idx="6936">
                  <c:v>61.04</c:v>
                </c:pt>
                <c:pt idx="6937">
                  <c:v>74.92</c:v>
                </c:pt>
                <c:pt idx="6938">
                  <c:v>57.27</c:v>
                </c:pt>
                <c:pt idx="6939">
                  <c:v>76.81</c:v>
                </c:pt>
                <c:pt idx="6940">
                  <c:v>57.38</c:v>
                </c:pt>
                <c:pt idx="6941">
                  <c:v>62.4</c:v>
                </c:pt>
                <c:pt idx="6942">
                  <c:v>73.760000000000005</c:v>
                </c:pt>
                <c:pt idx="6943">
                  <c:v>61.99</c:v>
                </c:pt>
                <c:pt idx="6944">
                  <c:v>70.17</c:v>
                </c:pt>
                <c:pt idx="6945">
                  <c:v>67.569999999999993</c:v>
                </c:pt>
                <c:pt idx="6946">
                  <c:v>60.36</c:v>
                </c:pt>
                <c:pt idx="6947">
                  <c:v>66.14</c:v>
                </c:pt>
                <c:pt idx="6948">
                  <c:v>68.28</c:v>
                </c:pt>
                <c:pt idx="6949">
                  <c:v>78.510000000000005</c:v>
                </c:pt>
                <c:pt idx="6950">
                  <c:v>73.58</c:v>
                </c:pt>
                <c:pt idx="6951">
                  <c:v>68.03</c:v>
                </c:pt>
                <c:pt idx="6952">
                  <c:v>63.02</c:v>
                </c:pt>
                <c:pt idx="6953">
                  <c:v>64.98</c:v>
                </c:pt>
                <c:pt idx="6954">
                  <c:v>60.81</c:v>
                </c:pt>
                <c:pt idx="6955">
                  <c:v>65.459999999999994</c:v>
                </c:pt>
                <c:pt idx="6956">
                  <c:v>65.819999999999993</c:v>
                </c:pt>
                <c:pt idx="6957">
                  <c:v>65.099999999999994</c:v>
                </c:pt>
                <c:pt idx="6958">
                  <c:v>59.71</c:v>
                </c:pt>
                <c:pt idx="6959">
                  <c:v>66.06</c:v>
                </c:pt>
                <c:pt idx="6960">
                  <c:v>53.57</c:v>
                </c:pt>
                <c:pt idx="6961">
                  <c:v>55.07</c:v>
                </c:pt>
                <c:pt idx="6962">
                  <c:v>66.87</c:v>
                </c:pt>
                <c:pt idx="6963">
                  <c:v>73.400000000000006</c:v>
                </c:pt>
                <c:pt idx="6964">
                  <c:v>69.41</c:v>
                </c:pt>
                <c:pt idx="6965">
                  <c:v>57</c:v>
                </c:pt>
                <c:pt idx="6966">
                  <c:v>60.28</c:v>
                </c:pt>
                <c:pt idx="6967">
                  <c:v>65.94</c:v>
                </c:pt>
                <c:pt idx="6968">
                  <c:v>66.03</c:v>
                </c:pt>
                <c:pt idx="6969">
                  <c:v>56.61</c:v>
                </c:pt>
                <c:pt idx="6970">
                  <c:v>57.59</c:v>
                </c:pt>
                <c:pt idx="6971">
                  <c:v>63.06</c:v>
                </c:pt>
                <c:pt idx="6972">
                  <c:v>60.46</c:v>
                </c:pt>
                <c:pt idx="6973">
                  <c:v>66.97</c:v>
                </c:pt>
                <c:pt idx="6974">
                  <c:v>74.27</c:v>
                </c:pt>
                <c:pt idx="6975">
                  <c:v>67.86</c:v>
                </c:pt>
                <c:pt idx="6976">
                  <c:v>58.86</c:v>
                </c:pt>
                <c:pt idx="6977">
                  <c:v>58.36</c:v>
                </c:pt>
                <c:pt idx="6978">
                  <c:v>58.53</c:v>
                </c:pt>
                <c:pt idx="6979">
                  <c:v>74.16</c:v>
                </c:pt>
                <c:pt idx="6980">
                  <c:v>68.83</c:v>
                </c:pt>
                <c:pt idx="6981">
                  <c:v>59.77</c:v>
                </c:pt>
                <c:pt idx="6982">
                  <c:v>65.819999999999993</c:v>
                </c:pt>
                <c:pt idx="6983">
                  <c:v>77.78</c:v>
                </c:pt>
                <c:pt idx="6984">
                  <c:v>62.97</c:v>
                </c:pt>
                <c:pt idx="6985">
                  <c:v>71.17</c:v>
                </c:pt>
                <c:pt idx="6986">
                  <c:v>77.099999999999994</c:v>
                </c:pt>
                <c:pt idx="6987">
                  <c:v>62.8</c:v>
                </c:pt>
                <c:pt idx="6988">
                  <c:v>63.4</c:v>
                </c:pt>
                <c:pt idx="6989">
                  <c:v>66.930000000000007</c:v>
                </c:pt>
                <c:pt idx="6990">
                  <c:v>75</c:v>
                </c:pt>
                <c:pt idx="6991">
                  <c:v>60.97</c:v>
                </c:pt>
                <c:pt idx="6992">
                  <c:v>72.069999999999993</c:v>
                </c:pt>
                <c:pt idx="6993">
                  <c:v>76.23</c:v>
                </c:pt>
                <c:pt idx="6994">
                  <c:v>56.04</c:v>
                </c:pt>
                <c:pt idx="6995">
                  <c:v>67.94</c:v>
                </c:pt>
                <c:pt idx="6996">
                  <c:v>71.64</c:v>
                </c:pt>
                <c:pt idx="6997">
                  <c:v>56.18</c:v>
                </c:pt>
                <c:pt idx="6998">
                  <c:v>57.89</c:v>
                </c:pt>
                <c:pt idx="6999">
                  <c:v>78.540000000000006</c:v>
                </c:pt>
                <c:pt idx="7000">
                  <c:v>60.89</c:v>
                </c:pt>
                <c:pt idx="7001">
                  <c:v>78.78</c:v>
                </c:pt>
                <c:pt idx="7002">
                  <c:v>68.06</c:v>
                </c:pt>
                <c:pt idx="7003">
                  <c:v>63.68</c:v>
                </c:pt>
                <c:pt idx="7004">
                  <c:v>62.83</c:v>
                </c:pt>
                <c:pt idx="7005">
                  <c:v>75.63</c:v>
                </c:pt>
                <c:pt idx="7006">
                  <c:v>72.819999999999993</c:v>
                </c:pt>
                <c:pt idx="7007">
                  <c:v>61.47</c:v>
                </c:pt>
                <c:pt idx="7008">
                  <c:v>63.08</c:v>
                </c:pt>
                <c:pt idx="7009">
                  <c:v>60.81</c:v>
                </c:pt>
                <c:pt idx="7010">
                  <c:v>66.47</c:v>
                </c:pt>
                <c:pt idx="7011">
                  <c:v>69.180000000000007</c:v>
                </c:pt>
                <c:pt idx="7012">
                  <c:v>72.56</c:v>
                </c:pt>
                <c:pt idx="7013">
                  <c:v>63.13</c:v>
                </c:pt>
                <c:pt idx="7014">
                  <c:v>66.78</c:v>
                </c:pt>
                <c:pt idx="7015">
                  <c:v>64.209999999999994</c:v>
                </c:pt>
                <c:pt idx="7016">
                  <c:v>63.69</c:v>
                </c:pt>
                <c:pt idx="7017">
                  <c:v>63.62</c:v>
                </c:pt>
                <c:pt idx="7018">
                  <c:v>74.84</c:v>
                </c:pt>
                <c:pt idx="7019">
                  <c:v>60.64</c:v>
                </c:pt>
                <c:pt idx="7020">
                  <c:v>64.680000000000007</c:v>
                </c:pt>
                <c:pt idx="7021">
                  <c:v>63.17</c:v>
                </c:pt>
                <c:pt idx="7022">
                  <c:v>63.24</c:v>
                </c:pt>
                <c:pt idx="7023">
                  <c:v>75.28</c:v>
                </c:pt>
                <c:pt idx="7024">
                  <c:v>72.41</c:v>
                </c:pt>
                <c:pt idx="7025">
                  <c:v>74.260000000000005</c:v>
                </c:pt>
                <c:pt idx="7026">
                  <c:v>62.52</c:v>
                </c:pt>
                <c:pt idx="7027">
                  <c:v>63.44</c:v>
                </c:pt>
                <c:pt idx="7028">
                  <c:v>72.08</c:v>
                </c:pt>
                <c:pt idx="7029">
                  <c:v>73.040000000000006</c:v>
                </c:pt>
                <c:pt idx="7030">
                  <c:v>77.19</c:v>
                </c:pt>
                <c:pt idx="7031">
                  <c:v>79.12</c:v>
                </c:pt>
                <c:pt idx="7032">
                  <c:v>71.87</c:v>
                </c:pt>
                <c:pt idx="7033">
                  <c:v>64.2</c:v>
                </c:pt>
                <c:pt idx="7034">
                  <c:v>69.06</c:v>
                </c:pt>
                <c:pt idx="7035">
                  <c:v>72.53</c:v>
                </c:pt>
                <c:pt idx="7036">
                  <c:v>71.8</c:v>
                </c:pt>
                <c:pt idx="7037">
                  <c:v>75.790000000000006</c:v>
                </c:pt>
                <c:pt idx="7038">
                  <c:v>71.06</c:v>
                </c:pt>
                <c:pt idx="7039">
                  <c:v>78.11</c:v>
                </c:pt>
                <c:pt idx="7040">
                  <c:v>53.84</c:v>
                </c:pt>
                <c:pt idx="7041">
                  <c:v>64.77</c:v>
                </c:pt>
                <c:pt idx="7042">
                  <c:v>62.3</c:v>
                </c:pt>
                <c:pt idx="7043">
                  <c:v>76.56</c:v>
                </c:pt>
                <c:pt idx="7044">
                  <c:v>53.41</c:v>
                </c:pt>
                <c:pt idx="7045">
                  <c:v>64.069999999999993</c:v>
                </c:pt>
                <c:pt idx="7046">
                  <c:v>59.02</c:v>
                </c:pt>
                <c:pt idx="7047">
                  <c:v>55.62</c:v>
                </c:pt>
                <c:pt idx="7048">
                  <c:v>68.98</c:v>
                </c:pt>
                <c:pt idx="7049">
                  <c:v>71.540000000000006</c:v>
                </c:pt>
                <c:pt idx="7050">
                  <c:v>66.16</c:v>
                </c:pt>
                <c:pt idx="7051">
                  <c:v>79.02</c:v>
                </c:pt>
                <c:pt idx="7052">
                  <c:v>65.12</c:v>
                </c:pt>
                <c:pt idx="7053">
                  <c:v>59.86</c:v>
                </c:pt>
                <c:pt idx="7054">
                  <c:v>54.79</c:v>
                </c:pt>
                <c:pt idx="7055">
                  <c:v>78.53</c:v>
                </c:pt>
                <c:pt idx="7056">
                  <c:v>59.27</c:v>
                </c:pt>
                <c:pt idx="7057">
                  <c:v>58.51</c:v>
                </c:pt>
                <c:pt idx="7058">
                  <c:v>59.71</c:v>
                </c:pt>
                <c:pt idx="7059">
                  <c:v>74.599999999999994</c:v>
                </c:pt>
                <c:pt idx="7060">
                  <c:v>72.959999999999994</c:v>
                </c:pt>
                <c:pt idx="7061">
                  <c:v>69.17</c:v>
                </c:pt>
                <c:pt idx="7062">
                  <c:v>74.98</c:v>
                </c:pt>
                <c:pt idx="7063">
                  <c:v>54.31</c:v>
                </c:pt>
                <c:pt idx="7064">
                  <c:v>79.41</c:v>
                </c:pt>
                <c:pt idx="7065">
                  <c:v>59.38</c:v>
                </c:pt>
                <c:pt idx="7066">
                  <c:v>78.58</c:v>
                </c:pt>
                <c:pt idx="7067">
                  <c:v>64.64</c:v>
                </c:pt>
                <c:pt idx="7068">
                  <c:v>77.209999999999994</c:v>
                </c:pt>
                <c:pt idx="7069">
                  <c:v>70.27</c:v>
                </c:pt>
                <c:pt idx="7070">
                  <c:v>74.569999999999993</c:v>
                </c:pt>
                <c:pt idx="7071">
                  <c:v>65.17</c:v>
                </c:pt>
                <c:pt idx="7072">
                  <c:v>78.39</c:v>
                </c:pt>
                <c:pt idx="7073">
                  <c:v>69.099999999999994</c:v>
                </c:pt>
                <c:pt idx="7074">
                  <c:v>54.43</c:v>
                </c:pt>
                <c:pt idx="7075">
                  <c:v>54.31</c:v>
                </c:pt>
                <c:pt idx="7076">
                  <c:v>61.37</c:v>
                </c:pt>
                <c:pt idx="7077">
                  <c:v>61.33</c:v>
                </c:pt>
                <c:pt idx="7078">
                  <c:v>57.74</c:v>
                </c:pt>
                <c:pt idx="7079">
                  <c:v>71.92</c:v>
                </c:pt>
                <c:pt idx="7080">
                  <c:v>59.17</c:v>
                </c:pt>
                <c:pt idx="7081">
                  <c:v>73.709999999999994</c:v>
                </c:pt>
                <c:pt idx="7082">
                  <c:v>73.36</c:v>
                </c:pt>
                <c:pt idx="7083">
                  <c:v>59.33</c:v>
                </c:pt>
                <c:pt idx="7084">
                  <c:v>53.52</c:v>
                </c:pt>
                <c:pt idx="7085">
                  <c:v>77.959999999999994</c:v>
                </c:pt>
                <c:pt idx="7086">
                  <c:v>61.58</c:v>
                </c:pt>
                <c:pt idx="7087">
                  <c:v>58.41</c:v>
                </c:pt>
                <c:pt idx="7088">
                  <c:v>62.99</c:v>
                </c:pt>
                <c:pt idx="7089">
                  <c:v>53.33</c:v>
                </c:pt>
                <c:pt idx="7090">
                  <c:v>54.2</c:v>
                </c:pt>
                <c:pt idx="7091">
                  <c:v>65.94</c:v>
                </c:pt>
                <c:pt idx="7092">
                  <c:v>74.36</c:v>
                </c:pt>
                <c:pt idx="7093">
                  <c:v>63.07</c:v>
                </c:pt>
                <c:pt idx="7094">
                  <c:v>78.760000000000005</c:v>
                </c:pt>
                <c:pt idx="7095">
                  <c:v>77.36</c:v>
                </c:pt>
                <c:pt idx="7096">
                  <c:v>78.16</c:v>
                </c:pt>
                <c:pt idx="7097">
                  <c:v>55.31</c:v>
                </c:pt>
                <c:pt idx="7098">
                  <c:v>56.21</c:v>
                </c:pt>
                <c:pt idx="7099">
                  <c:v>69.540000000000006</c:v>
                </c:pt>
                <c:pt idx="7100">
                  <c:v>62.94</c:v>
                </c:pt>
                <c:pt idx="7101">
                  <c:v>59.37</c:v>
                </c:pt>
                <c:pt idx="7102">
                  <c:v>57.63</c:v>
                </c:pt>
                <c:pt idx="7103">
                  <c:v>65.37</c:v>
                </c:pt>
                <c:pt idx="7104">
                  <c:v>56.3</c:v>
                </c:pt>
                <c:pt idx="7105">
                  <c:v>74.180000000000007</c:v>
                </c:pt>
                <c:pt idx="7106">
                  <c:v>72.78</c:v>
                </c:pt>
                <c:pt idx="7107">
                  <c:v>60.83</c:v>
                </c:pt>
                <c:pt idx="7108">
                  <c:v>59.43</c:v>
                </c:pt>
                <c:pt idx="7109">
                  <c:v>56.79</c:v>
                </c:pt>
                <c:pt idx="7110">
                  <c:v>72.040000000000006</c:v>
                </c:pt>
                <c:pt idx="7111">
                  <c:v>74.06</c:v>
                </c:pt>
                <c:pt idx="7112">
                  <c:v>64.16</c:v>
                </c:pt>
                <c:pt idx="7113">
                  <c:v>57.61</c:v>
                </c:pt>
                <c:pt idx="7114">
                  <c:v>74.66</c:v>
                </c:pt>
                <c:pt idx="7115">
                  <c:v>60.17</c:v>
                </c:pt>
                <c:pt idx="7116">
                  <c:v>69.989999999999995</c:v>
                </c:pt>
                <c:pt idx="7117">
                  <c:v>60.67</c:v>
                </c:pt>
                <c:pt idx="7118">
                  <c:v>63.66</c:v>
                </c:pt>
                <c:pt idx="7119">
                  <c:v>65.430000000000007</c:v>
                </c:pt>
                <c:pt idx="7120">
                  <c:v>73.709999999999994</c:v>
                </c:pt>
                <c:pt idx="7121">
                  <c:v>78.17</c:v>
                </c:pt>
                <c:pt idx="7122">
                  <c:v>73.34</c:v>
                </c:pt>
                <c:pt idx="7123">
                  <c:v>64.39</c:v>
                </c:pt>
                <c:pt idx="7124">
                  <c:v>70.3</c:v>
                </c:pt>
                <c:pt idx="7125">
                  <c:v>57.79</c:v>
                </c:pt>
                <c:pt idx="7126">
                  <c:v>74.569999999999993</c:v>
                </c:pt>
                <c:pt idx="7127">
                  <c:v>71.23</c:v>
                </c:pt>
                <c:pt idx="7128">
                  <c:v>77.19</c:v>
                </c:pt>
                <c:pt idx="7129">
                  <c:v>60.67</c:v>
                </c:pt>
                <c:pt idx="7130">
                  <c:v>70.599999999999994</c:v>
                </c:pt>
                <c:pt idx="7131">
                  <c:v>73.86</c:v>
                </c:pt>
                <c:pt idx="7132">
                  <c:v>77.83</c:v>
                </c:pt>
                <c:pt idx="7133">
                  <c:v>66.83</c:v>
                </c:pt>
                <c:pt idx="7134">
                  <c:v>65.900000000000006</c:v>
                </c:pt>
                <c:pt idx="7135">
                  <c:v>70.98</c:v>
                </c:pt>
                <c:pt idx="7136">
                  <c:v>61.28</c:v>
                </c:pt>
                <c:pt idx="7137">
                  <c:v>66.27</c:v>
                </c:pt>
                <c:pt idx="7138">
                  <c:v>55.5</c:v>
                </c:pt>
                <c:pt idx="7139">
                  <c:v>54.59</c:v>
                </c:pt>
                <c:pt idx="7140">
                  <c:v>67.540000000000006</c:v>
                </c:pt>
                <c:pt idx="7141">
                  <c:v>73.84</c:v>
                </c:pt>
                <c:pt idx="7142">
                  <c:v>67.66</c:v>
                </c:pt>
                <c:pt idx="7143">
                  <c:v>70.239999999999995</c:v>
                </c:pt>
                <c:pt idx="7144">
                  <c:v>60.11</c:v>
                </c:pt>
                <c:pt idx="7145">
                  <c:v>63.13</c:v>
                </c:pt>
                <c:pt idx="7146">
                  <c:v>70.77</c:v>
                </c:pt>
                <c:pt idx="7147">
                  <c:v>56.82</c:v>
                </c:pt>
                <c:pt idx="7148">
                  <c:v>67.13</c:v>
                </c:pt>
                <c:pt idx="7149">
                  <c:v>62.71</c:v>
                </c:pt>
                <c:pt idx="7150">
                  <c:v>61.37</c:v>
                </c:pt>
                <c:pt idx="7151">
                  <c:v>79.239999999999995</c:v>
                </c:pt>
                <c:pt idx="7152">
                  <c:v>53.57</c:v>
                </c:pt>
                <c:pt idx="7153">
                  <c:v>63.12</c:v>
                </c:pt>
                <c:pt idx="7154">
                  <c:v>69.98</c:v>
                </c:pt>
                <c:pt idx="7155">
                  <c:v>61.58</c:v>
                </c:pt>
                <c:pt idx="7156">
                  <c:v>55.01</c:v>
                </c:pt>
                <c:pt idx="7157">
                  <c:v>67.069999999999993</c:v>
                </c:pt>
                <c:pt idx="7158">
                  <c:v>57.79</c:v>
                </c:pt>
                <c:pt idx="7159">
                  <c:v>71.97</c:v>
                </c:pt>
                <c:pt idx="7160">
                  <c:v>62.62</c:v>
                </c:pt>
                <c:pt idx="7161">
                  <c:v>76.06</c:v>
                </c:pt>
                <c:pt idx="7162">
                  <c:v>60.58</c:v>
                </c:pt>
                <c:pt idx="7163">
                  <c:v>57.56</c:v>
                </c:pt>
                <c:pt idx="7164">
                  <c:v>64.97</c:v>
                </c:pt>
                <c:pt idx="7165">
                  <c:v>75.459999999999994</c:v>
                </c:pt>
                <c:pt idx="7166">
                  <c:v>57.8</c:v>
                </c:pt>
                <c:pt idx="7167">
                  <c:v>62.42</c:v>
                </c:pt>
                <c:pt idx="7168">
                  <c:v>67.040000000000006</c:v>
                </c:pt>
                <c:pt idx="7169">
                  <c:v>68.83</c:v>
                </c:pt>
                <c:pt idx="7170">
                  <c:v>65.84</c:v>
                </c:pt>
                <c:pt idx="7171">
                  <c:v>64.91</c:v>
                </c:pt>
                <c:pt idx="7172">
                  <c:v>74.73</c:v>
                </c:pt>
                <c:pt idx="7173">
                  <c:v>59.06</c:v>
                </c:pt>
                <c:pt idx="7174">
                  <c:v>55.14</c:v>
                </c:pt>
                <c:pt idx="7175">
                  <c:v>77.37</c:v>
                </c:pt>
                <c:pt idx="7176">
                  <c:v>65.180000000000007</c:v>
                </c:pt>
                <c:pt idx="7177">
                  <c:v>63.44</c:v>
                </c:pt>
                <c:pt idx="7178">
                  <c:v>68.459999999999994</c:v>
                </c:pt>
                <c:pt idx="7179">
                  <c:v>63.77</c:v>
                </c:pt>
                <c:pt idx="7180">
                  <c:v>53.64</c:v>
                </c:pt>
                <c:pt idx="7181">
                  <c:v>68.680000000000007</c:v>
                </c:pt>
                <c:pt idx="7182">
                  <c:v>60.12</c:v>
                </c:pt>
                <c:pt idx="7183">
                  <c:v>64.66</c:v>
                </c:pt>
                <c:pt idx="7184">
                  <c:v>73.260000000000005</c:v>
                </c:pt>
                <c:pt idx="7185">
                  <c:v>77.37</c:v>
                </c:pt>
                <c:pt idx="7186">
                  <c:v>54.63</c:v>
                </c:pt>
                <c:pt idx="7187">
                  <c:v>65.39</c:v>
                </c:pt>
                <c:pt idx="7188">
                  <c:v>67.739999999999995</c:v>
                </c:pt>
                <c:pt idx="7189">
                  <c:v>58.7</c:v>
                </c:pt>
                <c:pt idx="7190">
                  <c:v>56.72</c:v>
                </c:pt>
                <c:pt idx="7191">
                  <c:v>76.97</c:v>
                </c:pt>
                <c:pt idx="7192">
                  <c:v>63.52</c:v>
                </c:pt>
                <c:pt idx="7193">
                  <c:v>63.66</c:v>
                </c:pt>
                <c:pt idx="7194">
                  <c:v>64</c:v>
                </c:pt>
                <c:pt idx="7195">
                  <c:v>64.989999999999995</c:v>
                </c:pt>
                <c:pt idx="7196">
                  <c:v>76</c:v>
                </c:pt>
                <c:pt idx="7197">
                  <c:v>67.87</c:v>
                </c:pt>
                <c:pt idx="7198">
                  <c:v>77.709999999999994</c:v>
                </c:pt>
                <c:pt idx="7199">
                  <c:v>53.62</c:v>
                </c:pt>
                <c:pt idx="7200">
                  <c:v>54.74</c:v>
                </c:pt>
                <c:pt idx="7201">
                  <c:v>59.71</c:v>
                </c:pt>
                <c:pt idx="7202">
                  <c:v>58.93</c:v>
                </c:pt>
                <c:pt idx="7203">
                  <c:v>71.62</c:v>
                </c:pt>
                <c:pt idx="7204">
                  <c:v>72.08</c:v>
                </c:pt>
                <c:pt idx="7205">
                  <c:v>69.489999999999995</c:v>
                </c:pt>
                <c:pt idx="7206">
                  <c:v>72.290000000000006</c:v>
                </c:pt>
                <c:pt idx="7207">
                  <c:v>71.290000000000006</c:v>
                </c:pt>
                <c:pt idx="7208">
                  <c:v>54.74</c:v>
                </c:pt>
                <c:pt idx="7209">
                  <c:v>60.27</c:v>
                </c:pt>
                <c:pt idx="7210">
                  <c:v>63.37</c:v>
                </c:pt>
                <c:pt idx="7211">
                  <c:v>55.86</c:v>
                </c:pt>
                <c:pt idx="7212">
                  <c:v>53.64</c:v>
                </c:pt>
                <c:pt idx="7213">
                  <c:v>65.989999999999995</c:v>
                </c:pt>
                <c:pt idx="7214">
                  <c:v>69.739999999999995</c:v>
                </c:pt>
                <c:pt idx="7215">
                  <c:v>73.319999999999993</c:v>
                </c:pt>
                <c:pt idx="7216">
                  <c:v>76.069999999999993</c:v>
                </c:pt>
                <c:pt idx="7217">
                  <c:v>78.900000000000006</c:v>
                </c:pt>
                <c:pt idx="7218">
                  <c:v>59.78</c:v>
                </c:pt>
                <c:pt idx="7219">
                  <c:v>76.78</c:v>
                </c:pt>
                <c:pt idx="7220">
                  <c:v>56.13</c:v>
                </c:pt>
                <c:pt idx="7221">
                  <c:v>75.31</c:v>
                </c:pt>
                <c:pt idx="7222">
                  <c:v>70.5</c:v>
                </c:pt>
                <c:pt idx="7223">
                  <c:v>55.36</c:v>
                </c:pt>
                <c:pt idx="7224">
                  <c:v>78.33</c:v>
                </c:pt>
                <c:pt idx="7225">
                  <c:v>56.23</c:v>
                </c:pt>
                <c:pt idx="7226">
                  <c:v>72.569999999999993</c:v>
                </c:pt>
                <c:pt idx="7227">
                  <c:v>56.39</c:v>
                </c:pt>
                <c:pt idx="7228">
                  <c:v>62.51</c:v>
                </c:pt>
                <c:pt idx="7229">
                  <c:v>62.58</c:v>
                </c:pt>
                <c:pt idx="7230">
                  <c:v>69.459999999999994</c:v>
                </c:pt>
                <c:pt idx="7231">
                  <c:v>63.58</c:v>
                </c:pt>
                <c:pt idx="7232">
                  <c:v>58.69</c:v>
                </c:pt>
                <c:pt idx="7233">
                  <c:v>55.26</c:v>
                </c:pt>
                <c:pt idx="7234">
                  <c:v>54.59</c:v>
                </c:pt>
                <c:pt idx="7235">
                  <c:v>76.36</c:v>
                </c:pt>
                <c:pt idx="7236">
                  <c:v>54.78</c:v>
                </c:pt>
                <c:pt idx="7237">
                  <c:v>61.93</c:v>
                </c:pt>
                <c:pt idx="7238">
                  <c:v>59.99</c:v>
                </c:pt>
                <c:pt idx="7239">
                  <c:v>69.31</c:v>
                </c:pt>
                <c:pt idx="7240">
                  <c:v>73.040000000000006</c:v>
                </c:pt>
                <c:pt idx="7241">
                  <c:v>70.06</c:v>
                </c:pt>
                <c:pt idx="7242">
                  <c:v>69.2</c:v>
                </c:pt>
                <c:pt idx="7243">
                  <c:v>55.32</c:v>
                </c:pt>
                <c:pt idx="7244">
                  <c:v>64.58</c:v>
                </c:pt>
                <c:pt idx="7245">
                  <c:v>66.56</c:v>
                </c:pt>
                <c:pt idx="7246">
                  <c:v>59.2</c:v>
                </c:pt>
                <c:pt idx="7247">
                  <c:v>79.39</c:v>
                </c:pt>
                <c:pt idx="7248">
                  <c:v>75.290000000000006</c:v>
                </c:pt>
                <c:pt idx="7249">
                  <c:v>66.09</c:v>
                </c:pt>
                <c:pt idx="7250">
                  <c:v>60.31</c:v>
                </c:pt>
                <c:pt idx="7251">
                  <c:v>73.209999999999994</c:v>
                </c:pt>
                <c:pt idx="7252">
                  <c:v>54.89</c:v>
                </c:pt>
                <c:pt idx="7253">
                  <c:v>65.33</c:v>
                </c:pt>
                <c:pt idx="7254">
                  <c:v>65.37</c:v>
                </c:pt>
                <c:pt idx="7255">
                  <c:v>78.37</c:v>
                </c:pt>
                <c:pt idx="7256">
                  <c:v>66.59</c:v>
                </c:pt>
                <c:pt idx="7257">
                  <c:v>63.88</c:v>
                </c:pt>
                <c:pt idx="7258">
                  <c:v>61.84</c:v>
                </c:pt>
                <c:pt idx="7259">
                  <c:v>70.23</c:v>
                </c:pt>
                <c:pt idx="7260">
                  <c:v>74.209999999999994</c:v>
                </c:pt>
                <c:pt idx="7261">
                  <c:v>71.510000000000005</c:v>
                </c:pt>
                <c:pt idx="7262">
                  <c:v>57.06</c:v>
                </c:pt>
                <c:pt idx="7263">
                  <c:v>70.56</c:v>
                </c:pt>
                <c:pt idx="7264">
                  <c:v>68</c:v>
                </c:pt>
                <c:pt idx="7265">
                  <c:v>65.28</c:v>
                </c:pt>
                <c:pt idx="7266">
                  <c:v>53.57</c:v>
                </c:pt>
                <c:pt idx="7267">
                  <c:v>64.36</c:v>
                </c:pt>
                <c:pt idx="7268">
                  <c:v>78.23</c:v>
                </c:pt>
                <c:pt idx="7269">
                  <c:v>64.709999999999994</c:v>
                </c:pt>
                <c:pt idx="7270">
                  <c:v>66.400000000000006</c:v>
                </c:pt>
                <c:pt idx="7271">
                  <c:v>70.36</c:v>
                </c:pt>
                <c:pt idx="7272">
                  <c:v>70.77</c:v>
                </c:pt>
                <c:pt idx="7273">
                  <c:v>76.010000000000005</c:v>
                </c:pt>
                <c:pt idx="7274">
                  <c:v>73.28</c:v>
                </c:pt>
                <c:pt idx="7275">
                  <c:v>64.98</c:v>
                </c:pt>
                <c:pt idx="7276">
                  <c:v>64.37</c:v>
                </c:pt>
                <c:pt idx="7277">
                  <c:v>62.9</c:v>
                </c:pt>
                <c:pt idx="7278">
                  <c:v>54.33</c:v>
                </c:pt>
                <c:pt idx="7279">
                  <c:v>74.599999999999994</c:v>
                </c:pt>
                <c:pt idx="7280">
                  <c:v>63.97</c:v>
                </c:pt>
                <c:pt idx="7281">
                  <c:v>64.3</c:v>
                </c:pt>
                <c:pt idx="7282">
                  <c:v>58.54</c:v>
                </c:pt>
                <c:pt idx="7283">
                  <c:v>73.86</c:v>
                </c:pt>
                <c:pt idx="7284">
                  <c:v>78.61</c:v>
                </c:pt>
                <c:pt idx="7285">
                  <c:v>73.069999999999993</c:v>
                </c:pt>
                <c:pt idx="7286">
                  <c:v>58.63</c:v>
                </c:pt>
                <c:pt idx="7287">
                  <c:v>63.42</c:v>
                </c:pt>
                <c:pt idx="7288">
                  <c:v>58.39</c:v>
                </c:pt>
                <c:pt idx="7289">
                  <c:v>62.36</c:v>
                </c:pt>
                <c:pt idx="7290">
                  <c:v>71.510000000000005</c:v>
                </c:pt>
                <c:pt idx="7291">
                  <c:v>69.59</c:v>
                </c:pt>
                <c:pt idx="7292">
                  <c:v>56.13</c:v>
                </c:pt>
                <c:pt idx="7293">
                  <c:v>67.34</c:v>
                </c:pt>
                <c:pt idx="7294">
                  <c:v>60.5</c:v>
                </c:pt>
                <c:pt idx="7295">
                  <c:v>69.78</c:v>
                </c:pt>
                <c:pt idx="7296">
                  <c:v>56.04</c:v>
                </c:pt>
                <c:pt idx="7297">
                  <c:v>56.34</c:v>
                </c:pt>
                <c:pt idx="7298">
                  <c:v>79.2</c:v>
                </c:pt>
                <c:pt idx="7299">
                  <c:v>53.53</c:v>
                </c:pt>
                <c:pt idx="7300">
                  <c:v>67.430000000000007</c:v>
                </c:pt>
                <c:pt idx="7301">
                  <c:v>70.97</c:v>
                </c:pt>
                <c:pt idx="7302">
                  <c:v>71.540000000000006</c:v>
                </c:pt>
                <c:pt idx="7303">
                  <c:v>61.58</c:v>
                </c:pt>
                <c:pt idx="7304">
                  <c:v>57.1</c:v>
                </c:pt>
                <c:pt idx="7305">
                  <c:v>60.09</c:v>
                </c:pt>
                <c:pt idx="7306">
                  <c:v>75.22</c:v>
                </c:pt>
                <c:pt idx="7307">
                  <c:v>63.31</c:v>
                </c:pt>
                <c:pt idx="7308">
                  <c:v>79.53</c:v>
                </c:pt>
                <c:pt idx="7309">
                  <c:v>72.010000000000005</c:v>
                </c:pt>
                <c:pt idx="7310">
                  <c:v>69.72</c:v>
                </c:pt>
                <c:pt idx="7311">
                  <c:v>58.13</c:v>
                </c:pt>
                <c:pt idx="7312">
                  <c:v>54.29</c:v>
                </c:pt>
                <c:pt idx="7313">
                  <c:v>66.13</c:v>
                </c:pt>
                <c:pt idx="7314">
                  <c:v>74.37</c:v>
                </c:pt>
                <c:pt idx="7315">
                  <c:v>59.81</c:v>
                </c:pt>
                <c:pt idx="7316">
                  <c:v>53.69</c:v>
                </c:pt>
                <c:pt idx="7317">
                  <c:v>66.81</c:v>
                </c:pt>
                <c:pt idx="7318">
                  <c:v>60.91</c:v>
                </c:pt>
                <c:pt idx="7319">
                  <c:v>65.77</c:v>
                </c:pt>
                <c:pt idx="7320">
                  <c:v>72.3</c:v>
                </c:pt>
                <c:pt idx="7321">
                  <c:v>64.290000000000006</c:v>
                </c:pt>
                <c:pt idx="7322">
                  <c:v>56.34</c:v>
                </c:pt>
                <c:pt idx="7323">
                  <c:v>63.19</c:v>
                </c:pt>
                <c:pt idx="7324">
                  <c:v>58.98</c:v>
                </c:pt>
                <c:pt idx="7325">
                  <c:v>76.540000000000006</c:v>
                </c:pt>
                <c:pt idx="7326">
                  <c:v>73.2</c:v>
                </c:pt>
                <c:pt idx="7327">
                  <c:v>53.51</c:v>
                </c:pt>
                <c:pt idx="7328">
                  <c:v>66.94</c:v>
                </c:pt>
                <c:pt idx="7329">
                  <c:v>70.34</c:v>
                </c:pt>
                <c:pt idx="7330">
                  <c:v>72.760000000000005</c:v>
                </c:pt>
                <c:pt idx="7331">
                  <c:v>71.040000000000006</c:v>
                </c:pt>
                <c:pt idx="7332">
                  <c:v>56.96</c:v>
                </c:pt>
                <c:pt idx="7333">
                  <c:v>61.16</c:v>
                </c:pt>
                <c:pt idx="7334">
                  <c:v>57.58</c:v>
                </c:pt>
                <c:pt idx="7335">
                  <c:v>64.33</c:v>
                </c:pt>
                <c:pt idx="7336">
                  <c:v>66.53</c:v>
                </c:pt>
                <c:pt idx="7337">
                  <c:v>60.68</c:v>
                </c:pt>
                <c:pt idx="7338">
                  <c:v>75.319999999999993</c:v>
                </c:pt>
                <c:pt idx="7339">
                  <c:v>61.34</c:v>
                </c:pt>
                <c:pt idx="7340">
                  <c:v>57.16</c:v>
                </c:pt>
                <c:pt idx="7341">
                  <c:v>68</c:v>
                </c:pt>
                <c:pt idx="7342">
                  <c:v>61.37</c:v>
                </c:pt>
                <c:pt idx="7343">
                  <c:v>65.98</c:v>
                </c:pt>
                <c:pt idx="7344">
                  <c:v>68.64</c:v>
                </c:pt>
                <c:pt idx="7345">
                  <c:v>62.99</c:v>
                </c:pt>
                <c:pt idx="7346">
                  <c:v>73.77</c:v>
                </c:pt>
                <c:pt idx="7347">
                  <c:v>54.91</c:v>
                </c:pt>
                <c:pt idx="7348">
                  <c:v>76.77</c:v>
                </c:pt>
                <c:pt idx="7349">
                  <c:v>55.57</c:v>
                </c:pt>
                <c:pt idx="7350">
                  <c:v>75.930000000000007</c:v>
                </c:pt>
                <c:pt idx="7351">
                  <c:v>75.209999999999994</c:v>
                </c:pt>
                <c:pt idx="7352">
                  <c:v>54.37</c:v>
                </c:pt>
                <c:pt idx="7353">
                  <c:v>73.42</c:v>
                </c:pt>
                <c:pt idx="7354">
                  <c:v>74.790000000000006</c:v>
                </c:pt>
                <c:pt idx="7355">
                  <c:v>79.510000000000005</c:v>
                </c:pt>
                <c:pt idx="7356">
                  <c:v>79.09</c:v>
                </c:pt>
                <c:pt idx="7357">
                  <c:v>67.11</c:v>
                </c:pt>
                <c:pt idx="7358">
                  <c:v>59.99</c:v>
                </c:pt>
                <c:pt idx="7359">
                  <c:v>59.69</c:v>
                </c:pt>
                <c:pt idx="7360">
                  <c:v>63.16</c:v>
                </c:pt>
                <c:pt idx="7361">
                  <c:v>65.569999999999993</c:v>
                </c:pt>
                <c:pt idx="7362">
                  <c:v>69.41</c:v>
                </c:pt>
                <c:pt idx="7363">
                  <c:v>67.290000000000006</c:v>
                </c:pt>
                <c:pt idx="7364">
                  <c:v>56.8</c:v>
                </c:pt>
                <c:pt idx="7365">
                  <c:v>57.32</c:v>
                </c:pt>
                <c:pt idx="7366">
                  <c:v>71.8</c:v>
                </c:pt>
                <c:pt idx="7367">
                  <c:v>70.040000000000006</c:v>
                </c:pt>
                <c:pt idx="7368">
                  <c:v>69.64</c:v>
                </c:pt>
                <c:pt idx="7369">
                  <c:v>64.09</c:v>
                </c:pt>
                <c:pt idx="7370">
                  <c:v>67.260000000000005</c:v>
                </c:pt>
                <c:pt idx="7371">
                  <c:v>75</c:v>
                </c:pt>
                <c:pt idx="7372">
                  <c:v>59.33</c:v>
                </c:pt>
                <c:pt idx="7373">
                  <c:v>67.06</c:v>
                </c:pt>
                <c:pt idx="7374">
                  <c:v>73.239999999999995</c:v>
                </c:pt>
                <c:pt idx="7375">
                  <c:v>69.83</c:v>
                </c:pt>
                <c:pt idx="7376">
                  <c:v>67.33</c:v>
                </c:pt>
                <c:pt idx="7377">
                  <c:v>76.459999999999994</c:v>
                </c:pt>
                <c:pt idx="7378">
                  <c:v>53.59</c:v>
                </c:pt>
                <c:pt idx="7379">
                  <c:v>56.29</c:v>
                </c:pt>
                <c:pt idx="7380">
                  <c:v>68.88</c:v>
                </c:pt>
                <c:pt idx="7381">
                  <c:v>74.900000000000006</c:v>
                </c:pt>
                <c:pt idx="7382">
                  <c:v>57.31</c:v>
                </c:pt>
                <c:pt idx="7383">
                  <c:v>65.84</c:v>
                </c:pt>
                <c:pt idx="7384">
                  <c:v>64.959999999999994</c:v>
                </c:pt>
                <c:pt idx="7385">
                  <c:v>57.44</c:v>
                </c:pt>
                <c:pt idx="7386">
                  <c:v>58.32</c:v>
                </c:pt>
                <c:pt idx="7387">
                  <c:v>58.66</c:v>
                </c:pt>
                <c:pt idx="7388">
                  <c:v>60.01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851-4262-9E5D-D47986199B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15822840"/>
        <c:axId val="1215815280"/>
      </c:lineChart>
      <c:catAx>
        <c:axId val="121582284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15815280"/>
        <c:crosses val="autoZero"/>
        <c:auto val="1"/>
        <c:lblAlgn val="ctr"/>
        <c:lblOffset val="100"/>
        <c:noMultiLvlLbl val="0"/>
      </c:catAx>
      <c:valAx>
        <c:axId val="1215815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15822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rPr>
              <a:t>motor_temp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train_data!$F$1</c:f>
              <c:strCache>
                <c:ptCount val="1"/>
                <c:pt idx="0">
                  <c:v>motor_temp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train_data!$F$2:$F$2464</c:f>
              <c:numCache>
                <c:formatCode>General</c:formatCode>
                <c:ptCount val="2463"/>
                <c:pt idx="0">
                  <c:v>58.67</c:v>
                </c:pt>
                <c:pt idx="1">
                  <c:v>74.91</c:v>
                </c:pt>
                <c:pt idx="2">
                  <c:v>62.48</c:v>
                </c:pt>
                <c:pt idx="3">
                  <c:v>67.84</c:v>
                </c:pt>
                <c:pt idx="4">
                  <c:v>62.41</c:v>
                </c:pt>
                <c:pt idx="5">
                  <c:v>66.08</c:v>
                </c:pt>
                <c:pt idx="6">
                  <c:v>74.400000000000006</c:v>
                </c:pt>
                <c:pt idx="7">
                  <c:v>77.959999999999994</c:v>
                </c:pt>
                <c:pt idx="8">
                  <c:v>64.819999999999993</c:v>
                </c:pt>
                <c:pt idx="9">
                  <c:v>73.84</c:v>
                </c:pt>
                <c:pt idx="10">
                  <c:v>68.959999999999994</c:v>
                </c:pt>
                <c:pt idx="11">
                  <c:v>55.8</c:v>
                </c:pt>
                <c:pt idx="12">
                  <c:v>67.63</c:v>
                </c:pt>
                <c:pt idx="13">
                  <c:v>70.209999999999994</c:v>
                </c:pt>
                <c:pt idx="14">
                  <c:v>76.42</c:v>
                </c:pt>
                <c:pt idx="15">
                  <c:v>72.98</c:v>
                </c:pt>
                <c:pt idx="16">
                  <c:v>63.83</c:v>
                </c:pt>
                <c:pt idx="17">
                  <c:v>55.6</c:v>
                </c:pt>
                <c:pt idx="18">
                  <c:v>70.540000000000006</c:v>
                </c:pt>
                <c:pt idx="19">
                  <c:v>63.48</c:v>
                </c:pt>
                <c:pt idx="20">
                  <c:v>64.36</c:v>
                </c:pt>
                <c:pt idx="21">
                  <c:v>60.96</c:v>
                </c:pt>
                <c:pt idx="22">
                  <c:v>74.13</c:v>
                </c:pt>
                <c:pt idx="23">
                  <c:v>71.290000000000006</c:v>
                </c:pt>
                <c:pt idx="24">
                  <c:v>57.39</c:v>
                </c:pt>
                <c:pt idx="25">
                  <c:v>76.290000000000006</c:v>
                </c:pt>
                <c:pt idx="26">
                  <c:v>56.77</c:v>
                </c:pt>
                <c:pt idx="27">
                  <c:v>70.09</c:v>
                </c:pt>
                <c:pt idx="28">
                  <c:v>58.13</c:v>
                </c:pt>
                <c:pt idx="29">
                  <c:v>63.09</c:v>
                </c:pt>
                <c:pt idx="30">
                  <c:v>60.91</c:v>
                </c:pt>
                <c:pt idx="31">
                  <c:v>75.489999999999995</c:v>
                </c:pt>
                <c:pt idx="32">
                  <c:v>69.39</c:v>
                </c:pt>
                <c:pt idx="33">
                  <c:v>58.63</c:v>
                </c:pt>
                <c:pt idx="34">
                  <c:v>60.46</c:v>
                </c:pt>
                <c:pt idx="35">
                  <c:v>78.72</c:v>
                </c:pt>
                <c:pt idx="36">
                  <c:v>56.38</c:v>
                </c:pt>
                <c:pt idx="37">
                  <c:v>68.86</c:v>
                </c:pt>
                <c:pt idx="38">
                  <c:v>65.37</c:v>
                </c:pt>
                <c:pt idx="39">
                  <c:v>67.64</c:v>
                </c:pt>
                <c:pt idx="40">
                  <c:v>77.319999999999993</c:v>
                </c:pt>
                <c:pt idx="41">
                  <c:v>57.36</c:v>
                </c:pt>
                <c:pt idx="42">
                  <c:v>64.459999999999994</c:v>
                </c:pt>
                <c:pt idx="43">
                  <c:v>54.98</c:v>
                </c:pt>
                <c:pt idx="44">
                  <c:v>60.24</c:v>
                </c:pt>
                <c:pt idx="45">
                  <c:v>77.94</c:v>
                </c:pt>
                <c:pt idx="46">
                  <c:v>59.12</c:v>
                </c:pt>
                <c:pt idx="47">
                  <c:v>77.290000000000006</c:v>
                </c:pt>
                <c:pt idx="48">
                  <c:v>62.11</c:v>
                </c:pt>
                <c:pt idx="49">
                  <c:v>62.51</c:v>
                </c:pt>
                <c:pt idx="50">
                  <c:v>62.48</c:v>
                </c:pt>
                <c:pt idx="51">
                  <c:v>75.98</c:v>
                </c:pt>
                <c:pt idx="52">
                  <c:v>55.13</c:v>
                </c:pt>
                <c:pt idx="53">
                  <c:v>77.64</c:v>
                </c:pt>
                <c:pt idx="54">
                  <c:v>63.26</c:v>
                </c:pt>
                <c:pt idx="55">
                  <c:v>73.84</c:v>
                </c:pt>
                <c:pt idx="56">
                  <c:v>72.84</c:v>
                </c:pt>
                <c:pt idx="57">
                  <c:v>58.26</c:v>
                </c:pt>
                <c:pt idx="58">
                  <c:v>74.13</c:v>
                </c:pt>
                <c:pt idx="59">
                  <c:v>66.16</c:v>
                </c:pt>
                <c:pt idx="60">
                  <c:v>63.12</c:v>
                </c:pt>
                <c:pt idx="61">
                  <c:v>77.34</c:v>
                </c:pt>
                <c:pt idx="62">
                  <c:v>56.86</c:v>
                </c:pt>
                <c:pt idx="63">
                  <c:v>57.67</c:v>
                </c:pt>
                <c:pt idx="64">
                  <c:v>70.7</c:v>
                </c:pt>
                <c:pt idx="65">
                  <c:v>55.07</c:v>
                </c:pt>
                <c:pt idx="66">
                  <c:v>66.98</c:v>
                </c:pt>
                <c:pt idx="67">
                  <c:v>55.78</c:v>
                </c:pt>
                <c:pt idx="68">
                  <c:v>60.89</c:v>
                </c:pt>
                <c:pt idx="69">
                  <c:v>59.61</c:v>
                </c:pt>
                <c:pt idx="70">
                  <c:v>54.07</c:v>
                </c:pt>
                <c:pt idx="71">
                  <c:v>66.59</c:v>
                </c:pt>
                <c:pt idx="72">
                  <c:v>71.56</c:v>
                </c:pt>
                <c:pt idx="73">
                  <c:v>62.71</c:v>
                </c:pt>
                <c:pt idx="74">
                  <c:v>78.81</c:v>
                </c:pt>
                <c:pt idx="75">
                  <c:v>61.98</c:v>
                </c:pt>
                <c:pt idx="76">
                  <c:v>79.540000000000006</c:v>
                </c:pt>
                <c:pt idx="77">
                  <c:v>63.8</c:v>
                </c:pt>
                <c:pt idx="78">
                  <c:v>73.209999999999994</c:v>
                </c:pt>
                <c:pt idx="79">
                  <c:v>56.69</c:v>
                </c:pt>
                <c:pt idx="80">
                  <c:v>70.36</c:v>
                </c:pt>
                <c:pt idx="81">
                  <c:v>65</c:v>
                </c:pt>
                <c:pt idx="82">
                  <c:v>65.14</c:v>
                </c:pt>
                <c:pt idx="83">
                  <c:v>78.069999999999993</c:v>
                </c:pt>
                <c:pt idx="84">
                  <c:v>60.48</c:v>
                </c:pt>
                <c:pt idx="85">
                  <c:v>74.72</c:v>
                </c:pt>
                <c:pt idx="86">
                  <c:v>78.900000000000006</c:v>
                </c:pt>
                <c:pt idx="87">
                  <c:v>59.79</c:v>
                </c:pt>
                <c:pt idx="88">
                  <c:v>72.58</c:v>
                </c:pt>
                <c:pt idx="89">
                  <c:v>55.96</c:v>
                </c:pt>
                <c:pt idx="90">
                  <c:v>54.71</c:v>
                </c:pt>
                <c:pt idx="91">
                  <c:v>70.900000000000006</c:v>
                </c:pt>
                <c:pt idx="92">
                  <c:v>66.680000000000007</c:v>
                </c:pt>
                <c:pt idx="93">
                  <c:v>76.709999999999994</c:v>
                </c:pt>
                <c:pt idx="94">
                  <c:v>54.01</c:v>
                </c:pt>
                <c:pt idx="95">
                  <c:v>61.98</c:v>
                </c:pt>
                <c:pt idx="96">
                  <c:v>66.47</c:v>
                </c:pt>
                <c:pt idx="97">
                  <c:v>76.72</c:v>
                </c:pt>
                <c:pt idx="98">
                  <c:v>74.61</c:v>
                </c:pt>
                <c:pt idx="99">
                  <c:v>78.7</c:v>
                </c:pt>
                <c:pt idx="100">
                  <c:v>54.14</c:v>
                </c:pt>
                <c:pt idx="101">
                  <c:v>71.87</c:v>
                </c:pt>
                <c:pt idx="102">
                  <c:v>70.260000000000005</c:v>
                </c:pt>
                <c:pt idx="103">
                  <c:v>61.99</c:v>
                </c:pt>
                <c:pt idx="104">
                  <c:v>74.87</c:v>
                </c:pt>
                <c:pt idx="105">
                  <c:v>61.48</c:v>
                </c:pt>
                <c:pt idx="106">
                  <c:v>54.34</c:v>
                </c:pt>
                <c:pt idx="107">
                  <c:v>74.53</c:v>
                </c:pt>
                <c:pt idx="108">
                  <c:v>70.180000000000007</c:v>
                </c:pt>
                <c:pt idx="109">
                  <c:v>67.459999999999994</c:v>
                </c:pt>
                <c:pt idx="110">
                  <c:v>68.87</c:v>
                </c:pt>
                <c:pt idx="111">
                  <c:v>78.83</c:v>
                </c:pt>
                <c:pt idx="112">
                  <c:v>71.510000000000005</c:v>
                </c:pt>
                <c:pt idx="113">
                  <c:v>69.97</c:v>
                </c:pt>
                <c:pt idx="114">
                  <c:v>78.760000000000005</c:v>
                </c:pt>
                <c:pt idx="115">
                  <c:v>65.290000000000006</c:v>
                </c:pt>
                <c:pt idx="116">
                  <c:v>54.74</c:v>
                </c:pt>
                <c:pt idx="117">
                  <c:v>74.19</c:v>
                </c:pt>
                <c:pt idx="118">
                  <c:v>74.12</c:v>
                </c:pt>
                <c:pt idx="119">
                  <c:v>65.180000000000007</c:v>
                </c:pt>
                <c:pt idx="120">
                  <c:v>61.7</c:v>
                </c:pt>
                <c:pt idx="121">
                  <c:v>56.44</c:v>
                </c:pt>
                <c:pt idx="122">
                  <c:v>60.71</c:v>
                </c:pt>
                <c:pt idx="123">
                  <c:v>79.56</c:v>
                </c:pt>
                <c:pt idx="124">
                  <c:v>59.4</c:v>
                </c:pt>
                <c:pt idx="125">
                  <c:v>79.59</c:v>
                </c:pt>
                <c:pt idx="126">
                  <c:v>63.23</c:v>
                </c:pt>
                <c:pt idx="127">
                  <c:v>66.97</c:v>
                </c:pt>
                <c:pt idx="128">
                  <c:v>68.959999999999994</c:v>
                </c:pt>
                <c:pt idx="129">
                  <c:v>59.47</c:v>
                </c:pt>
                <c:pt idx="130">
                  <c:v>69.88</c:v>
                </c:pt>
                <c:pt idx="131">
                  <c:v>78.260000000000005</c:v>
                </c:pt>
                <c:pt idx="132">
                  <c:v>61.84</c:v>
                </c:pt>
                <c:pt idx="133">
                  <c:v>71.290000000000006</c:v>
                </c:pt>
                <c:pt idx="134">
                  <c:v>60.12</c:v>
                </c:pt>
                <c:pt idx="135">
                  <c:v>67.66</c:v>
                </c:pt>
                <c:pt idx="136">
                  <c:v>70.22</c:v>
                </c:pt>
                <c:pt idx="137">
                  <c:v>54.36</c:v>
                </c:pt>
                <c:pt idx="138">
                  <c:v>74.88</c:v>
                </c:pt>
                <c:pt idx="139">
                  <c:v>60.8</c:v>
                </c:pt>
                <c:pt idx="140">
                  <c:v>65.88</c:v>
                </c:pt>
                <c:pt idx="141">
                  <c:v>77.17</c:v>
                </c:pt>
                <c:pt idx="142">
                  <c:v>64.41</c:v>
                </c:pt>
                <c:pt idx="143">
                  <c:v>73.37</c:v>
                </c:pt>
                <c:pt idx="144">
                  <c:v>61.22</c:v>
                </c:pt>
                <c:pt idx="145">
                  <c:v>69.06</c:v>
                </c:pt>
                <c:pt idx="146">
                  <c:v>61.33</c:v>
                </c:pt>
                <c:pt idx="147">
                  <c:v>61.28</c:v>
                </c:pt>
                <c:pt idx="148">
                  <c:v>56.08</c:v>
                </c:pt>
                <c:pt idx="149">
                  <c:v>75.48</c:v>
                </c:pt>
                <c:pt idx="150">
                  <c:v>63.2</c:v>
                </c:pt>
                <c:pt idx="151">
                  <c:v>78.09</c:v>
                </c:pt>
                <c:pt idx="152">
                  <c:v>76.84</c:v>
                </c:pt>
                <c:pt idx="153">
                  <c:v>61.03</c:v>
                </c:pt>
                <c:pt idx="154">
                  <c:v>53.54</c:v>
                </c:pt>
                <c:pt idx="155">
                  <c:v>60.99</c:v>
                </c:pt>
                <c:pt idx="156">
                  <c:v>76.790000000000006</c:v>
                </c:pt>
                <c:pt idx="157">
                  <c:v>63.23</c:v>
                </c:pt>
                <c:pt idx="158">
                  <c:v>76.86</c:v>
                </c:pt>
                <c:pt idx="159">
                  <c:v>65.209999999999994</c:v>
                </c:pt>
                <c:pt idx="160">
                  <c:v>73.92</c:v>
                </c:pt>
                <c:pt idx="161">
                  <c:v>77.03</c:v>
                </c:pt>
                <c:pt idx="162">
                  <c:v>71.84</c:v>
                </c:pt>
                <c:pt idx="163">
                  <c:v>78.44</c:v>
                </c:pt>
                <c:pt idx="164">
                  <c:v>59.3</c:v>
                </c:pt>
                <c:pt idx="165">
                  <c:v>65.540000000000006</c:v>
                </c:pt>
                <c:pt idx="166">
                  <c:v>64.86</c:v>
                </c:pt>
                <c:pt idx="167">
                  <c:v>76.33</c:v>
                </c:pt>
                <c:pt idx="168">
                  <c:v>64.59</c:v>
                </c:pt>
                <c:pt idx="169">
                  <c:v>65.12</c:v>
                </c:pt>
                <c:pt idx="170">
                  <c:v>70.319999999999993</c:v>
                </c:pt>
                <c:pt idx="171">
                  <c:v>65.62</c:v>
                </c:pt>
                <c:pt idx="172">
                  <c:v>56.96</c:v>
                </c:pt>
                <c:pt idx="173">
                  <c:v>55.51</c:v>
                </c:pt>
                <c:pt idx="174">
                  <c:v>53.99</c:v>
                </c:pt>
                <c:pt idx="175">
                  <c:v>53.81</c:v>
                </c:pt>
                <c:pt idx="176">
                  <c:v>65.739999999999995</c:v>
                </c:pt>
                <c:pt idx="177">
                  <c:v>78.97</c:v>
                </c:pt>
                <c:pt idx="178">
                  <c:v>72.53</c:v>
                </c:pt>
                <c:pt idx="179">
                  <c:v>76.08</c:v>
                </c:pt>
                <c:pt idx="180">
                  <c:v>66.66</c:v>
                </c:pt>
                <c:pt idx="181">
                  <c:v>75.48</c:v>
                </c:pt>
                <c:pt idx="182">
                  <c:v>66.69</c:v>
                </c:pt>
                <c:pt idx="183">
                  <c:v>59.01</c:v>
                </c:pt>
                <c:pt idx="184">
                  <c:v>59.88</c:v>
                </c:pt>
                <c:pt idx="185">
                  <c:v>71.17</c:v>
                </c:pt>
                <c:pt idx="186">
                  <c:v>78.81</c:v>
                </c:pt>
                <c:pt idx="187">
                  <c:v>65.8</c:v>
                </c:pt>
                <c:pt idx="188">
                  <c:v>68.03</c:v>
                </c:pt>
                <c:pt idx="189">
                  <c:v>55.19</c:v>
                </c:pt>
                <c:pt idx="190">
                  <c:v>60.69</c:v>
                </c:pt>
                <c:pt idx="191">
                  <c:v>70.42</c:v>
                </c:pt>
                <c:pt idx="192">
                  <c:v>66.83</c:v>
                </c:pt>
                <c:pt idx="193">
                  <c:v>74.599999999999994</c:v>
                </c:pt>
                <c:pt idx="194">
                  <c:v>66.84</c:v>
                </c:pt>
                <c:pt idx="195">
                  <c:v>77.06</c:v>
                </c:pt>
                <c:pt idx="196">
                  <c:v>66.92</c:v>
                </c:pt>
                <c:pt idx="197">
                  <c:v>68.06</c:v>
                </c:pt>
                <c:pt idx="198">
                  <c:v>79.12</c:v>
                </c:pt>
                <c:pt idx="199">
                  <c:v>71.69</c:v>
                </c:pt>
                <c:pt idx="200">
                  <c:v>65.239999999999995</c:v>
                </c:pt>
                <c:pt idx="201">
                  <c:v>71.52</c:v>
                </c:pt>
                <c:pt idx="202">
                  <c:v>58.48</c:v>
                </c:pt>
                <c:pt idx="203">
                  <c:v>59.52</c:v>
                </c:pt>
                <c:pt idx="204">
                  <c:v>74.13</c:v>
                </c:pt>
                <c:pt idx="205">
                  <c:v>55.71</c:v>
                </c:pt>
                <c:pt idx="206">
                  <c:v>72.98</c:v>
                </c:pt>
                <c:pt idx="207">
                  <c:v>65.64</c:v>
                </c:pt>
                <c:pt idx="208">
                  <c:v>78.41</c:v>
                </c:pt>
                <c:pt idx="209">
                  <c:v>71.709999999999994</c:v>
                </c:pt>
                <c:pt idx="210">
                  <c:v>64.81</c:v>
                </c:pt>
                <c:pt idx="211">
                  <c:v>54.37</c:v>
                </c:pt>
                <c:pt idx="212">
                  <c:v>66.11</c:v>
                </c:pt>
                <c:pt idx="213">
                  <c:v>54.4</c:v>
                </c:pt>
                <c:pt idx="214">
                  <c:v>78.760000000000005</c:v>
                </c:pt>
                <c:pt idx="215">
                  <c:v>69.569999999999993</c:v>
                </c:pt>
                <c:pt idx="216">
                  <c:v>59.13</c:v>
                </c:pt>
                <c:pt idx="217">
                  <c:v>62.07</c:v>
                </c:pt>
                <c:pt idx="218">
                  <c:v>68</c:v>
                </c:pt>
                <c:pt idx="219">
                  <c:v>63.73</c:v>
                </c:pt>
                <c:pt idx="220">
                  <c:v>58.47</c:v>
                </c:pt>
                <c:pt idx="221">
                  <c:v>66.06</c:v>
                </c:pt>
                <c:pt idx="222">
                  <c:v>57.09</c:v>
                </c:pt>
                <c:pt idx="223">
                  <c:v>57.63</c:v>
                </c:pt>
                <c:pt idx="224">
                  <c:v>65.989999999999995</c:v>
                </c:pt>
                <c:pt idx="225">
                  <c:v>56.8</c:v>
                </c:pt>
                <c:pt idx="226">
                  <c:v>61.14</c:v>
                </c:pt>
                <c:pt idx="227">
                  <c:v>57.26</c:v>
                </c:pt>
                <c:pt idx="228">
                  <c:v>63.74</c:v>
                </c:pt>
                <c:pt idx="229">
                  <c:v>54.63</c:v>
                </c:pt>
                <c:pt idx="230">
                  <c:v>71.489999999999995</c:v>
                </c:pt>
                <c:pt idx="231">
                  <c:v>64.900000000000006</c:v>
                </c:pt>
                <c:pt idx="232">
                  <c:v>57.18</c:v>
                </c:pt>
                <c:pt idx="233">
                  <c:v>66.34</c:v>
                </c:pt>
                <c:pt idx="234">
                  <c:v>76.27</c:v>
                </c:pt>
                <c:pt idx="235">
                  <c:v>78.239999999999995</c:v>
                </c:pt>
                <c:pt idx="236">
                  <c:v>71.37</c:v>
                </c:pt>
                <c:pt idx="237">
                  <c:v>64.430000000000007</c:v>
                </c:pt>
                <c:pt idx="238">
                  <c:v>76.52</c:v>
                </c:pt>
                <c:pt idx="239">
                  <c:v>68.41</c:v>
                </c:pt>
                <c:pt idx="240">
                  <c:v>72.16</c:v>
                </c:pt>
                <c:pt idx="241">
                  <c:v>69.78</c:v>
                </c:pt>
                <c:pt idx="242">
                  <c:v>58.41</c:v>
                </c:pt>
                <c:pt idx="243">
                  <c:v>58.17</c:v>
                </c:pt>
                <c:pt idx="244">
                  <c:v>67.62</c:v>
                </c:pt>
                <c:pt idx="245">
                  <c:v>68.34</c:v>
                </c:pt>
                <c:pt idx="246">
                  <c:v>76.44</c:v>
                </c:pt>
                <c:pt idx="247">
                  <c:v>78.63</c:v>
                </c:pt>
                <c:pt idx="248">
                  <c:v>72.63</c:v>
                </c:pt>
                <c:pt idx="249">
                  <c:v>61.4</c:v>
                </c:pt>
                <c:pt idx="250">
                  <c:v>58.56</c:v>
                </c:pt>
                <c:pt idx="251">
                  <c:v>63.6</c:v>
                </c:pt>
                <c:pt idx="252">
                  <c:v>73.88</c:v>
                </c:pt>
                <c:pt idx="253">
                  <c:v>70.790000000000006</c:v>
                </c:pt>
                <c:pt idx="254">
                  <c:v>62.91</c:v>
                </c:pt>
                <c:pt idx="255">
                  <c:v>78.16</c:v>
                </c:pt>
                <c:pt idx="256">
                  <c:v>56.46</c:v>
                </c:pt>
                <c:pt idx="257">
                  <c:v>75.84</c:v>
                </c:pt>
                <c:pt idx="258">
                  <c:v>66.989999999999995</c:v>
                </c:pt>
                <c:pt idx="259">
                  <c:v>69.569999999999993</c:v>
                </c:pt>
                <c:pt idx="260">
                  <c:v>68.89</c:v>
                </c:pt>
                <c:pt idx="261">
                  <c:v>56.28</c:v>
                </c:pt>
                <c:pt idx="262">
                  <c:v>58.51</c:v>
                </c:pt>
                <c:pt idx="263">
                  <c:v>64.14</c:v>
                </c:pt>
                <c:pt idx="264">
                  <c:v>68.28</c:v>
                </c:pt>
                <c:pt idx="265">
                  <c:v>78.17</c:v>
                </c:pt>
                <c:pt idx="266">
                  <c:v>54.52</c:v>
                </c:pt>
                <c:pt idx="267">
                  <c:v>73.83</c:v>
                </c:pt>
                <c:pt idx="268">
                  <c:v>60.66</c:v>
                </c:pt>
                <c:pt idx="269">
                  <c:v>74.89</c:v>
                </c:pt>
                <c:pt idx="270">
                  <c:v>54.88</c:v>
                </c:pt>
                <c:pt idx="271">
                  <c:v>73.52</c:v>
                </c:pt>
                <c:pt idx="272">
                  <c:v>55.12</c:v>
                </c:pt>
                <c:pt idx="273">
                  <c:v>75.069999999999993</c:v>
                </c:pt>
                <c:pt idx="274">
                  <c:v>72.84</c:v>
                </c:pt>
                <c:pt idx="275">
                  <c:v>58.62</c:v>
                </c:pt>
                <c:pt idx="276">
                  <c:v>71.209999999999994</c:v>
                </c:pt>
                <c:pt idx="277">
                  <c:v>79.42</c:v>
                </c:pt>
                <c:pt idx="278">
                  <c:v>57.62</c:v>
                </c:pt>
                <c:pt idx="279">
                  <c:v>56.64</c:v>
                </c:pt>
                <c:pt idx="280">
                  <c:v>64.040000000000006</c:v>
                </c:pt>
                <c:pt idx="281">
                  <c:v>73.010000000000005</c:v>
                </c:pt>
                <c:pt idx="282">
                  <c:v>71.180000000000007</c:v>
                </c:pt>
                <c:pt idx="283">
                  <c:v>73.39</c:v>
                </c:pt>
                <c:pt idx="284">
                  <c:v>62.06</c:v>
                </c:pt>
                <c:pt idx="285">
                  <c:v>71.78</c:v>
                </c:pt>
                <c:pt idx="286">
                  <c:v>68.19</c:v>
                </c:pt>
                <c:pt idx="287">
                  <c:v>73.58</c:v>
                </c:pt>
                <c:pt idx="288">
                  <c:v>70.38</c:v>
                </c:pt>
                <c:pt idx="289">
                  <c:v>68.430000000000007</c:v>
                </c:pt>
                <c:pt idx="290">
                  <c:v>73.3</c:v>
                </c:pt>
                <c:pt idx="291">
                  <c:v>64.23</c:v>
                </c:pt>
                <c:pt idx="292">
                  <c:v>74.88</c:v>
                </c:pt>
                <c:pt idx="293">
                  <c:v>60.64</c:v>
                </c:pt>
                <c:pt idx="294">
                  <c:v>73.7</c:v>
                </c:pt>
                <c:pt idx="295">
                  <c:v>74.989999999999995</c:v>
                </c:pt>
                <c:pt idx="296">
                  <c:v>75.61</c:v>
                </c:pt>
                <c:pt idx="297">
                  <c:v>78.27</c:v>
                </c:pt>
                <c:pt idx="298">
                  <c:v>74.3</c:v>
                </c:pt>
                <c:pt idx="299">
                  <c:v>76.19</c:v>
                </c:pt>
                <c:pt idx="300">
                  <c:v>59.06</c:v>
                </c:pt>
                <c:pt idx="301">
                  <c:v>70.89</c:v>
                </c:pt>
                <c:pt idx="302">
                  <c:v>65.23</c:v>
                </c:pt>
                <c:pt idx="303">
                  <c:v>71.02</c:v>
                </c:pt>
                <c:pt idx="304">
                  <c:v>79.56</c:v>
                </c:pt>
                <c:pt idx="305">
                  <c:v>63.12</c:v>
                </c:pt>
                <c:pt idx="306">
                  <c:v>63.83</c:v>
                </c:pt>
                <c:pt idx="307">
                  <c:v>73.790000000000006</c:v>
                </c:pt>
                <c:pt idx="308">
                  <c:v>55.41</c:v>
                </c:pt>
                <c:pt idx="309">
                  <c:v>63.3</c:v>
                </c:pt>
                <c:pt idx="310">
                  <c:v>73.680000000000007</c:v>
                </c:pt>
                <c:pt idx="311">
                  <c:v>65.97</c:v>
                </c:pt>
                <c:pt idx="312">
                  <c:v>57.29</c:v>
                </c:pt>
                <c:pt idx="313">
                  <c:v>57.82</c:v>
                </c:pt>
                <c:pt idx="314">
                  <c:v>53.77</c:v>
                </c:pt>
                <c:pt idx="315">
                  <c:v>77.040000000000006</c:v>
                </c:pt>
                <c:pt idx="316">
                  <c:v>74.11</c:v>
                </c:pt>
                <c:pt idx="317">
                  <c:v>78.290000000000006</c:v>
                </c:pt>
                <c:pt idx="318">
                  <c:v>70.680000000000007</c:v>
                </c:pt>
                <c:pt idx="319">
                  <c:v>77</c:v>
                </c:pt>
                <c:pt idx="320">
                  <c:v>66.819999999999993</c:v>
                </c:pt>
                <c:pt idx="321">
                  <c:v>63.8</c:v>
                </c:pt>
                <c:pt idx="322">
                  <c:v>63.13</c:v>
                </c:pt>
                <c:pt idx="323">
                  <c:v>54.88</c:v>
                </c:pt>
                <c:pt idx="324">
                  <c:v>55.57</c:v>
                </c:pt>
                <c:pt idx="325">
                  <c:v>64.48</c:v>
                </c:pt>
                <c:pt idx="326">
                  <c:v>57.78</c:v>
                </c:pt>
                <c:pt idx="327">
                  <c:v>77.92</c:v>
                </c:pt>
                <c:pt idx="328">
                  <c:v>76.89</c:v>
                </c:pt>
                <c:pt idx="329">
                  <c:v>58.42</c:v>
                </c:pt>
                <c:pt idx="330">
                  <c:v>57.16</c:v>
                </c:pt>
                <c:pt idx="331">
                  <c:v>68.42</c:v>
                </c:pt>
                <c:pt idx="332">
                  <c:v>77.540000000000006</c:v>
                </c:pt>
                <c:pt idx="333">
                  <c:v>62.27</c:v>
                </c:pt>
                <c:pt idx="334">
                  <c:v>63.09</c:v>
                </c:pt>
                <c:pt idx="335">
                  <c:v>76.180000000000007</c:v>
                </c:pt>
                <c:pt idx="336">
                  <c:v>67.290000000000006</c:v>
                </c:pt>
                <c:pt idx="337">
                  <c:v>69.56</c:v>
                </c:pt>
                <c:pt idx="338">
                  <c:v>58.02</c:v>
                </c:pt>
                <c:pt idx="339">
                  <c:v>78.09</c:v>
                </c:pt>
                <c:pt idx="340">
                  <c:v>65.069999999999993</c:v>
                </c:pt>
                <c:pt idx="341">
                  <c:v>53.44</c:v>
                </c:pt>
                <c:pt idx="342">
                  <c:v>60.18</c:v>
                </c:pt>
                <c:pt idx="343">
                  <c:v>71.39</c:v>
                </c:pt>
                <c:pt idx="344">
                  <c:v>69.48</c:v>
                </c:pt>
                <c:pt idx="345">
                  <c:v>78.989999999999995</c:v>
                </c:pt>
                <c:pt idx="346">
                  <c:v>55.09</c:v>
                </c:pt>
                <c:pt idx="347">
                  <c:v>78.180000000000007</c:v>
                </c:pt>
                <c:pt idx="348">
                  <c:v>59.67</c:v>
                </c:pt>
                <c:pt idx="349">
                  <c:v>78.61</c:v>
                </c:pt>
                <c:pt idx="350">
                  <c:v>53.5</c:v>
                </c:pt>
                <c:pt idx="351">
                  <c:v>79.42</c:v>
                </c:pt>
                <c:pt idx="352">
                  <c:v>65.78</c:v>
                </c:pt>
                <c:pt idx="353">
                  <c:v>72.38</c:v>
                </c:pt>
                <c:pt idx="354">
                  <c:v>76.19</c:v>
                </c:pt>
                <c:pt idx="355">
                  <c:v>68.52</c:v>
                </c:pt>
                <c:pt idx="356">
                  <c:v>61.3</c:v>
                </c:pt>
                <c:pt idx="357">
                  <c:v>59.82</c:v>
                </c:pt>
                <c:pt idx="358">
                  <c:v>57.39</c:v>
                </c:pt>
                <c:pt idx="359">
                  <c:v>59.78</c:v>
                </c:pt>
                <c:pt idx="360">
                  <c:v>67.73</c:v>
                </c:pt>
                <c:pt idx="361">
                  <c:v>78.989999999999995</c:v>
                </c:pt>
                <c:pt idx="362">
                  <c:v>58.43</c:v>
                </c:pt>
                <c:pt idx="363">
                  <c:v>75.89</c:v>
                </c:pt>
                <c:pt idx="364">
                  <c:v>77.94</c:v>
                </c:pt>
                <c:pt idx="365">
                  <c:v>70.66</c:v>
                </c:pt>
                <c:pt idx="366">
                  <c:v>57.76</c:v>
                </c:pt>
                <c:pt idx="367">
                  <c:v>67.03</c:v>
                </c:pt>
                <c:pt idx="368">
                  <c:v>71.69</c:v>
                </c:pt>
                <c:pt idx="369">
                  <c:v>60.82</c:v>
                </c:pt>
                <c:pt idx="370">
                  <c:v>73.489999999999995</c:v>
                </c:pt>
                <c:pt idx="371">
                  <c:v>79</c:v>
                </c:pt>
                <c:pt idx="372">
                  <c:v>66.739999999999995</c:v>
                </c:pt>
                <c:pt idx="373">
                  <c:v>58.78</c:v>
                </c:pt>
                <c:pt idx="374">
                  <c:v>58.09</c:v>
                </c:pt>
                <c:pt idx="375">
                  <c:v>74.16</c:v>
                </c:pt>
                <c:pt idx="376">
                  <c:v>79.36</c:v>
                </c:pt>
                <c:pt idx="377">
                  <c:v>60.58</c:v>
                </c:pt>
                <c:pt idx="378">
                  <c:v>66.39</c:v>
                </c:pt>
                <c:pt idx="379">
                  <c:v>77.2</c:v>
                </c:pt>
                <c:pt idx="380">
                  <c:v>60.28</c:v>
                </c:pt>
                <c:pt idx="381">
                  <c:v>59.51</c:v>
                </c:pt>
                <c:pt idx="382">
                  <c:v>64.98</c:v>
                </c:pt>
                <c:pt idx="383">
                  <c:v>65.89</c:v>
                </c:pt>
                <c:pt idx="384">
                  <c:v>56.62</c:v>
                </c:pt>
                <c:pt idx="385">
                  <c:v>53.79</c:v>
                </c:pt>
                <c:pt idx="386">
                  <c:v>75.64</c:v>
                </c:pt>
                <c:pt idx="387">
                  <c:v>68.39</c:v>
                </c:pt>
                <c:pt idx="388">
                  <c:v>65.209999999999994</c:v>
                </c:pt>
                <c:pt idx="389">
                  <c:v>56.89</c:v>
                </c:pt>
                <c:pt idx="390">
                  <c:v>77.84</c:v>
                </c:pt>
                <c:pt idx="391">
                  <c:v>59.12</c:v>
                </c:pt>
                <c:pt idx="392">
                  <c:v>78.89</c:v>
                </c:pt>
                <c:pt idx="393">
                  <c:v>55.84</c:v>
                </c:pt>
                <c:pt idx="394">
                  <c:v>71.53</c:v>
                </c:pt>
                <c:pt idx="395">
                  <c:v>53.41</c:v>
                </c:pt>
                <c:pt idx="396">
                  <c:v>68.040000000000006</c:v>
                </c:pt>
                <c:pt idx="397">
                  <c:v>78.260000000000005</c:v>
                </c:pt>
                <c:pt idx="398">
                  <c:v>61.41</c:v>
                </c:pt>
                <c:pt idx="399">
                  <c:v>75.33</c:v>
                </c:pt>
                <c:pt idx="400">
                  <c:v>77.010000000000005</c:v>
                </c:pt>
                <c:pt idx="401">
                  <c:v>57.32</c:v>
                </c:pt>
                <c:pt idx="402">
                  <c:v>71.790000000000006</c:v>
                </c:pt>
                <c:pt idx="403">
                  <c:v>67.77</c:v>
                </c:pt>
                <c:pt idx="404">
                  <c:v>59.91</c:v>
                </c:pt>
                <c:pt idx="405">
                  <c:v>70.489999999999995</c:v>
                </c:pt>
                <c:pt idx="406">
                  <c:v>73.459999999999994</c:v>
                </c:pt>
                <c:pt idx="407">
                  <c:v>71.930000000000007</c:v>
                </c:pt>
                <c:pt idx="408">
                  <c:v>62.71</c:v>
                </c:pt>
                <c:pt idx="409">
                  <c:v>53.71</c:v>
                </c:pt>
                <c:pt idx="410">
                  <c:v>70.52</c:v>
                </c:pt>
                <c:pt idx="411">
                  <c:v>58.69</c:v>
                </c:pt>
                <c:pt idx="412">
                  <c:v>65.23</c:v>
                </c:pt>
                <c:pt idx="413">
                  <c:v>70.67</c:v>
                </c:pt>
                <c:pt idx="414">
                  <c:v>69.819999999999993</c:v>
                </c:pt>
                <c:pt idx="415">
                  <c:v>78.84</c:v>
                </c:pt>
                <c:pt idx="416">
                  <c:v>70.099999999999994</c:v>
                </c:pt>
                <c:pt idx="417">
                  <c:v>78.900000000000006</c:v>
                </c:pt>
                <c:pt idx="418">
                  <c:v>67.44</c:v>
                </c:pt>
                <c:pt idx="419">
                  <c:v>57.32</c:v>
                </c:pt>
                <c:pt idx="420">
                  <c:v>76.260000000000005</c:v>
                </c:pt>
                <c:pt idx="421">
                  <c:v>55.09</c:v>
                </c:pt>
                <c:pt idx="422">
                  <c:v>64.3</c:v>
                </c:pt>
                <c:pt idx="423">
                  <c:v>71.11</c:v>
                </c:pt>
                <c:pt idx="424">
                  <c:v>57.63</c:v>
                </c:pt>
                <c:pt idx="425">
                  <c:v>73</c:v>
                </c:pt>
                <c:pt idx="426">
                  <c:v>64.63</c:v>
                </c:pt>
                <c:pt idx="427">
                  <c:v>55.54</c:v>
                </c:pt>
                <c:pt idx="428">
                  <c:v>61.2</c:v>
                </c:pt>
                <c:pt idx="429">
                  <c:v>72.88</c:v>
                </c:pt>
                <c:pt idx="430">
                  <c:v>66.48</c:v>
                </c:pt>
                <c:pt idx="431">
                  <c:v>57.91</c:v>
                </c:pt>
                <c:pt idx="432">
                  <c:v>71.03</c:v>
                </c:pt>
                <c:pt idx="433">
                  <c:v>62.93</c:v>
                </c:pt>
                <c:pt idx="434">
                  <c:v>63.41</c:v>
                </c:pt>
                <c:pt idx="435">
                  <c:v>73.56</c:v>
                </c:pt>
                <c:pt idx="436">
                  <c:v>69.98</c:v>
                </c:pt>
                <c:pt idx="437">
                  <c:v>72.27</c:v>
                </c:pt>
                <c:pt idx="438">
                  <c:v>60.07</c:v>
                </c:pt>
                <c:pt idx="439">
                  <c:v>58.57</c:v>
                </c:pt>
                <c:pt idx="440">
                  <c:v>69.599999999999994</c:v>
                </c:pt>
                <c:pt idx="441">
                  <c:v>54.72</c:v>
                </c:pt>
                <c:pt idx="442">
                  <c:v>60.63</c:v>
                </c:pt>
                <c:pt idx="443">
                  <c:v>64.87</c:v>
                </c:pt>
                <c:pt idx="444">
                  <c:v>65.13</c:v>
                </c:pt>
                <c:pt idx="445">
                  <c:v>60.74</c:v>
                </c:pt>
                <c:pt idx="446">
                  <c:v>75.88</c:v>
                </c:pt>
                <c:pt idx="447">
                  <c:v>62.41</c:v>
                </c:pt>
                <c:pt idx="448">
                  <c:v>51.99</c:v>
                </c:pt>
                <c:pt idx="449">
                  <c:v>57.87</c:v>
                </c:pt>
                <c:pt idx="450">
                  <c:v>69</c:v>
                </c:pt>
                <c:pt idx="451">
                  <c:v>52.42</c:v>
                </c:pt>
                <c:pt idx="452">
                  <c:v>70.89</c:v>
                </c:pt>
                <c:pt idx="453">
                  <c:v>71.86</c:v>
                </c:pt>
                <c:pt idx="454">
                  <c:v>72.319999999999993</c:v>
                </c:pt>
                <c:pt idx="455">
                  <c:v>65.38</c:v>
                </c:pt>
                <c:pt idx="456">
                  <c:v>74.02</c:v>
                </c:pt>
                <c:pt idx="457">
                  <c:v>68.02</c:v>
                </c:pt>
                <c:pt idx="458">
                  <c:v>76.22</c:v>
                </c:pt>
                <c:pt idx="459">
                  <c:v>57.21</c:v>
                </c:pt>
                <c:pt idx="460">
                  <c:v>72.27</c:v>
                </c:pt>
                <c:pt idx="461">
                  <c:v>72.86</c:v>
                </c:pt>
                <c:pt idx="462">
                  <c:v>62.42</c:v>
                </c:pt>
                <c:pt idx="463">
                  <c:v>51.87</c:v>
                </c:pt>
                <c:pt idx="464">
                  <c:v>53.8</c:v>
                </c:pt>
                <c:pt idx="465">
                  <c:v>70.510000000000005</c:v>
                </c:pt>
                <c:pt idx="466">
                  <c:v>60.99</c:v>
                </c:pt>
                <c:pt idx="467">
                  <c:v>70.38</c:v>
                </c:pt>
                <c:pt idx="468">
                  <c:v>61.18</c:v>
                </c:pt>
                <c:pt idx="469">
                  <c:v>71.599999999999994</c:v>
                </c:pt>
                <c:pt idx="470">
                  <c:v>62.64</c:v>
                </c:pt>
                <c:pt idx="471">
                  <c:v>72.77</c:v>
                </c:pt>
                <c:pt idx="472">
                  <c:v>52.81</c:v>
                </c:pt>
                <c:pt idx="473">
                  <c:v>52.32</c:v>
                </c:pt>
                <c:pt idx="474">
                  <c:v>70.599999999999994</c:v>
                </c:pt>
                <c:pt idx="475">
                  <c:v>67.81</c:v>
                </c:pt>
                <c:pt idx="476">
                  <c:v>68.400000000000006</c:v>
                </c:pt>
                <c:pt idx="477">
                  <c:v>52.2</c:v>
                </c:pt>
                <c:pt idx="478">
                  <c:v>62.07</c:v>
                </c:pt>
                <c:pt idx="479">
                  <c:v>56.38</c:v>
                </c:pt>
                <c:pt idx="480">
                  <c:v>54.61</c:v>
                </c:pt>
                <c:pt idx="481">
                  <c:v>64.34</c:v>
                </c:pt>
                <c:pt idx="482">
                  <c:v>63.83</c:v>
                </c:pt>
                <c:pt idx="483">
                  <c:v>53.24</c:v>
                </c:pt>
                <c:pt idx="484">
                  <c:v>71.790000000000006</c:v>
                </c:pt>
                <c:pt idx="485">
                  <c:v>67.7</c:v>
                </c:pt>
                <c:pt idx="486">
                  <c:v>73.36</c:v>
                </c:pt>
                <c:pt idx="487">
                  <c:v>70.13</c:v>
                </c:pt>
                <c:pt idx="488">
                  <c:v>75.73</c:v>
                </c:pt>
                <c:pt idx="489">
                  <c:v>73.790000000000006</c:v>
                </c:pt>
                <c:pt idx="490">
                  <c:v>56.66</c:v>
                </c:pt>
                <c:pt idx="491">
                  <c:v>53.36</c:v>
                </c:pt>
                <c:pt idx="492">
                  <c:v>62.91</c:v>
                </c:pt>
                <c:pt idx="493">
                  <c:v>58.29</c:v>
                </c:pt>
                <c:pt idx="494">
                  <c:v>56.46</c:v>
                </c:pt>
                <c:pt idx="495">
                  <c:v>56.02</c:v>
                </c:pt>
                <c:pt idx="496">
                  <c:v>61.57</c:v>
                </c:pt>
                <c:pt idx="497">
                  <c:v>73.010000000000005</c:v>
                </c:pt>
                <c:pt idx="498">
                  <c:v>66.180000000000007</c:v>
                </c:pt>
                <c:pt idx="499">
                  <c:v>63.33</c:v>
                </c:pt>
                <c:pt idx="500">
                  <c:v>58.41</c:v>
                </c:pt>
                <c:pt idx="501">
                  <c:v>53.57</c:v>
                </c:pt>
                <c:pt idx="502">
                  <c:v>62.53</c:v>
                </c:pt>
                <c:pt idx="503">
                  <c:v>76.69</c:v>
                </c:pt>
                <c:pt idx="504">
                  <c:v>63.29</c:v>
                </c:pt>
                <c:pt idx="505">
                  <c:v>76.790000000000006</c:v>
                </c:pt>
                <c:pt idx="506">
                  <c:v>56.52</c:v>
                </c:pt>
                <c:pt idx="507">
                  <c:v>53.04</c:v>
                </c:pt>
                <c:pt idx="508">
                  <c:v>66.33</c:v>
                </c:pt>
                <c:pt idx="509">
                  <c:v>54.04</c:v>
                </c:pt>
                <c:pt idx="510">
                  <c:v>76.66</c:v>
                </c:pt>
                <c:pt idx="511">
                  <c:v>69.28</c:v>
                </c:pt>
                <c:pt idx="512">
                  <c:v>58.26</c:v>
                </c:pt>
                <c:pt idx="513">
                  <c:v>59.06</c:v>
                </c:pt>
                <c:pt idx="514">
                  <c:v>70.77</c:v>
                </c:pt>
                <c:pt idx="515">
                  <c:v>65.540000000000006</c:v>
                </c:pt>
                <c:pt idx="516">
                  <c:v>67.319999999999993</c:v>
                </c:pt>
                <c:pt idx="517">
                  <c:v>54.48</c:v>
                </c:pt>
                <c:pt idx="518">
                  <c:v>51.82</c:v>
                </c:pt>
                <c:pt idx="519">
                  <c:v>61.68</c:v>
                </c:pt>
                <c:pt idx="520">
                  <c:v>68.599999999999994</c:v>
                </c:pt>
                <c:pt idx="521">
                  <c:v>58.27</c:v>
                </c:pt>
                <c:pt idx="522">
                  <c:v>71.959999999999994</c:v>
                </c:pt>
                <c:pt idx="523">
                  <c:v>58.9</c:v>
                </c:pt>
                <c:pt idx="524">
                  <c:v>59.8</c:v>
                </c:pt>
                <c:pt idx="525">
                  <c:v>74.010000000000005</c:v>
                </c:pt>
                <c:pt idx="526">
                  <c:v>73.040000000000006</c:v>
                </c:pt>
                <c:pt idx="527">
                  <c:v>69.39</c:v>
                </c:pt>
                <c:pt idx="528">
                  <c:v>62.18</c:v>
                </c:pt>
                <c:pt idx="529">
                  <c:v>74.42</c:v>
                </c:pt>
                <c:pt idx="530">
                  <c:v>59.02</c:v>
                </c:pt>
                <c:pt idx="531">
                  <c:v>70.31</c:v>
                </c:pt>
                <c:pt idx="532">
                  <c:v>63.52</c:v>
                </c:pt>
                <c:pt idx="533">
                  <c:v>61.44</c:v>
                </c:pt>
                <c:pt idx="534">
                  <c:v>56.82</c:v>
                </c:pt>
                <c:pt idx="535">
                  <c:v>70.69</c:v>
                </c:pt>
                <c:pt idx="536">
                  <c:v>75.44</c:v>
                </c:pt>
                <c:pt idx="537">
                  <c:v>61.8</c:v>
                </c:pt>
                <c:pt idx="538">
                  <c:v>69.66</c:v>
                </c:pt>
                <c:pt idx="539">
                  <c:v>54.07</c:v>
                </c:pt>
                <c:pt idx="540">
                  <c:v>57.42</c:v>
                </c:pt>
                <c:pt idx="541">
                  <c:v>54.02</c:v>
                </c:pt>
                <c:pt idx="542">
                  <c:v>71.010000000000005</c:v>
                </c:pt>
                <c:pt idx="543">
                  <c:v>59.93</c:v>
                </c:pt>
                <c:pt idx="544">
                  <c:v>66.42</c:v>
                </c:pt>
                <c:pt idx="545">
                  <c:v>74.11</c:v>
                </c:pt>
                <c:pt idx="546">
                  <c:v>56.51</c:v>
                </c:pt>
                <c:pt idx="547">
                  <c:v>59.39</c:v>
                </c:pt>
                <c:pt idx="548">
                  <c:v>53.14</c:v>
                </c:pt>
                <c:pt idx="549">
                  <c:v>53.16</c:v>
                </c:pt>
                <c:pt idx="550">
                  <c:v>74.7</c:v>
                </c:pt>
                <c:pt idx="551">
                  <c:v>76.709999999999994</c:v>
                </c:pt>
                <c:pt idx="552">
                  <c:v>66.78</c:v>
                </c:pt>
                <c:pt idx="553">
                  <c:v>59.69</c:v>
                </c:pt>
                <c:pt idx="554">
                  <c:v>64.63</c:v>
                </c:pt>
                <c:pt idx="555">
                  <c:v>54.17</c:v>
                </c:pt>
                <c:pt idx="556">
                  <c:v>52.82</c:v>
                </c:pt>
                <c:pt idx="557">
                  <c:v>68.02</c:v>
                </c:pt>
                <c:pt idx="558">
                  <c:v>53.26</c:v>
                </c:pt>
                <c:pt idx="559">
                  <c:v>64.319999999999993</c:v>
                </c:pt>
                <c:pt idx="560">
                  <c:v>77.73</c:v>
                </c:pt>
                <c:pt idx="561">
                  <c:v>53.62</c:v>
                </c:pt>
                <c:pt idx="562">
                  <c:v>76.59</c:v>
                </c:pt>
                <c:pt idx="563">
                  <c:v>67.510000000000005</c:v>
                </c:pt>
                <c:pt idx="564">
                  <c:v>75.03</c:v>
                </c:pt>
                <c:pt idx="565">
                  <c:v>68.64</c:v>
                </c:pt>
                <c:pt idx="566">
                  <c:v>65.069999999999993</c:v>
                </c:pt>
                <c:pt idx="567">
                  <c:v>78.510000000000005</c:v>
                </c:pt>
                <c:pt idx="568">
                  <c:v>62.22</c:v>
                </c:pt>
                <c:pt idx="569">
                  <c:v>68.680000000000007</c:v>
                </c:pt>
                <c:pt idx="570">
                  <c:v>60.11</c:v>
                </c:pt>
                <c:pt idx="571">
                  <c:v>77.34</c:v>
                </c:pt>
                <c:pt idx="572">
                  <c:v>57.03</c:v>
                </c:pt>
                <c:pt idx="573">
                  <c:v>68.709999999999994</c:v>
                </c:pt>
                <c:pt idx="574">
                  <c:v>77.47</c:v>
                </c:pt>
                <c:pt idx="575">
                  <c:v>72.260000000000005</c:v>
                </c:pt>
                <c:pt idx="576">
                  <c:v>58.3</c:v>
                </c:pt>
                <c:pt idx="577">
                  <c:v>56.18</c:v>
                </c:pt>
                <c:pt idx="578">
                  <c:v>57.67</c:v>
                </c:pt>
                <c:pt idx="579">
                  <c:v>63.06</c:v>
                </c:pt>
                <c:pt idx="580">
                  <c:v>62.16</c:v>
                </c:pt>
                <c:pt idx="581">
                  <c:v>56.61</c:v>
                </c:pt>
                <c:pt idx="582">
                  <c:v>61.46</c:v>
                </c:pt>
                <c:pt idx="583">
                  <c:v>64.03</c:v>
                </c:pt>
                <c:pt idx="584">
                  <c:v>58.51</c:v>
                </c:pt>
                <c:pt idx="585">
                  <c:v>73.78</c:v>
                </c:pt>
                <c:pt idx="586">
                  <c:v>60.58</c:v>
                </c:pt>
                <c:pt idx="587">
                  <c:v>63.19</c:v>
                </c:pt>
                <c:pt idx="588">
                  <c:v>57.3</c:v>
                </c:pt>
                <c:pt idx="589">
                  <c:v>67.83</c:v>
                </c:pt>
                <c:pt idx="590">
                  <c:v>70.19</c:v>
                </c:pt>
                <c:pt idx="591">
                  <c:v>60.09</c:v>
                </c:pt>
                <c:pt idx="592">
                  <c:v>58.54</c:v>
                </c:pt>
                <c:pt idx="593">
                  <c:v>64.709999999999994</c:v>
                </c:pt>
                <c:pt idx="594">
                  <c:v>64.7</c:v>
                </c:pt>
                <c:pt idx="595">
                  <c:v>71.84</c:v>
                </c:pt>
                <c:pt idx="596">
                  <c:v>77.33</c:v>
                </c:pt>
                <c:pt idx="597">
                  <c:v>72.459999999999994</c:v>
                </c:pt>
                <c:pt idx="598">
                  <c:v>64.48</c:v>
                </c:pt>
                <c:pt idx="599">
                  <c:v>66.569999999999993</c:v>
                </c:pt>
                <c:pt idx="600">
                  <c:v>53.46</c:v>
                </c:pt>
                <c:pt idx="601">
                  <c:v>52.87</c:v>
                </c:pt>
                <c:pt idx="602">
                  <c:v>59.01</c:v>
                </c:pt>
                <c:pt idx="603">
                  <c:v>71.569999999999993</c:v>
                </c:pt>
                <c:pt idx="604">
                  <c:v>58.21</c:v>
                </c:pt>
                <c:pt idx="605">
                  <c:v>68.98</c:v>
                </c:pt>
                <c:pt idx="606">
                  <c:v>58.82</c:v>
                </c:pt>
                <c:pt idx="607">
                  <c:v>62.04</c:v>
                </c:pt>
                <c:pt idx="608">
                  <c:v>65.959999999999994</c:v>
                </c:pt>
                <c:pt idx="609">
                  <c:v>66.11</c:v>
                </c:pt>
                <c:pt idx="610">
                  <c:v>70.91</c:v>
                </c:pt>
                <c:pt idx="611">
                  <c:v>58.62</c:v>
                </c:pt>
                <c:pt idx="612">
                  <c:v>72.260000000000005</c:v>
                </c:pt>
                <c:pt idx="613">
                  <c:v>68.63</c:v>
                </c:pt>
                <c:pt idx="614">
                  <c:v>53.03</c:v>
                </c:pt>
                <c:pt idx="615">
                  <c:v>54.83</c:v>
                </c:pt>
                <c:pt idx="616">
                  <c:v>64.2</c:v>
                </c:pt>
                <c:pt idx="617">
                  <c:v>64.58</c:v>
                </c:pt>
                <c:pt idx="618">
                  <c:v>66.83</c:v>
                </c:pt>
                <c:pt idx="619">
                  <c:v>56.71</c:v>
                </c:pt>
                <c:pt idx="620">
                  <c:v>55.53</c:v>
                </c:pt>
                <c:pt idx="621">
                  <c:v>60.67</c:v>
                </c:pt>
                <c:pt idx="622">
                  <c:v>69.290000000000006</c:v>
                </c:pt>
                <c:pt idx="623">
                  <c:v>70.41</c:v>
                </c:pt>
                <c:pt idx="624">
                  <c:v>66.17</c:v>
                </c:pt>
                <c:pt idx="625">
                  <c:v>61.93</c:v>
                </c:pt>
                <c:pt idx="626">
                  <c:v>67.19</c:v>
                </c:pt>
                <c:pt idx="627">
                  <c:v>63.78</c:v>
                </c:pt>
                <c:pt idx="628">
                  <c:v>75.52</c:v>
                </c:pt>
                <c:pt idx="629">
                  <c:v>57.3</c:v>
                </c:pt>
                <c:pt idx="630">
                  <c:v>57.16</c:v>
                </c:pt>
                <c:pt idx="631">
                  <c:v>58.22</c:v>
                </c:pt>
                <c:pt idx="632">
                  <c:v>71.11</c:v>
                </c:pt>
                <c:pt idx="633">
                  <c:v>74.86</c:v>
                </c:pt>
                <c:pt idx="634">
                  <c:v>65.7</c:v>
                </c:pt>
                <c:pt idx="635">
                  <c:v>74.5</c:v>
                </c:pt>
                <c:pt idx="636">
                  <c:v>61.62</c:v>
                </c:pt>
                <c:pt idx="637">
                  <c:v>55.94</c:v>
                </c:pt>
                <c:pt idx="638">
                  <c:v>61.78</c:v>
                </c:pt>
                <c:pt idx="639">
                  <c:v>77.36</c:v>
                </c:pt>
                <c:pt idx="640">
                  <c:v>52.61</c:v>
                </c:pt>
                <c:pt idx="641">
                  <c:v>59.89</c:v>
                </c:pt>
                <c:pt idx="642">
                  <c:v>55.27</c:v>
                </c:pt>
                <c:pt idx="643">
                  <c:v>71.12</c:v>
                </c:pt>
                <c:pt idx="644">
                  <c:v>76.010000000000005</c:v>
                </c:pt>
                <c:pt idx="645">
                  <c:v>68.58</c:v>
                </c:pt>
                <c:pt idx="646">
                  <c:v>67.48</c:v>
                </c:pt>
                <c:pt idx="647">
                  <c:v>65.19</c:v>
                </c:pt>
                <c:pt idx="648">
                  <c:v>55.68</c:v>
                </c:pt>
                <c:pt idx="649">
                  <c:v>73.89</c:v>
                </c:pt>
                <c:pt idx="650">
                  <c:v>60.16</c:v>
                </c:pt>
                <c:pt idx="651">
                  <c:v>68.930000000000007</c:v>
                </c:pt>
                <c:pt idx="652">
                  <c:v>61.59</c:v>
                </c:pt>
                <c:pt idx="653">
                  <c:v>62.24</c:v>
                </c:pt>
                <c:pt idx="654">
                  <c:v>64.98</c:v>
                </c:pt>
                <c:pt idx="655">
                  <c:v>62.16</c:v>
                </c:pt>
                <c:pt idx="656">
                  <c:v>59.86</c:v>
                </c:pt>
                <c:pt idx="657">
                  <c:v>74.59</c:v>
                </c:pt>
                <c:pt idx="658">
                  <c:v>57.47</c:v>
                </c:pt>
                <c:pt idx="659">
                  <c:v>54.93</c:v>
                </c:pt>
                <c:pt idx="660">
                  <c:v>77.14</c:v>
                </c:pt>
                <c:pt idx="661">
                  <c:v>67.319999999999993</c:v>
                </c:pt>
                <c:pt idx="662">
                  <c:v>63.86</c:v>
                </c:pt>
                <c:pt idx="663">
                  <c:v>71.569999999999993</c:v>
                </c:pt>
                <c:pt idx="664">
                  <c:v>52.92</c:v>
                </c:pt>
                <c:pt idx="665">
                  <c:v>72.12</c:v>
                </c:pt>
                <c:pt idx="666">
                  <c:v>68.23</c:v>
                </c:pt>
                <c:pt idx="667">
                  <c:v>72.930000000000007</c:v>
                </c:pt>
                <c:pt idx="668">
                  <c:v>64.8</c:v>
                </c:pt>
                <c:pt idx="669">
                  <c:v>67.34</c:v>
                </c:pt>
                <c:pt idx="670">
                  <c:v>55.84</c:v>
                </c:pt>
                <c:pt idx="671">
                  <c:v>66.47</c:v>
                </c:pt>
                <c:pt idx="672">
                  <c:v>61.47</c:v>
                </c:pt>
                <c:pt idx="673">
                  <c:v>58.02</c:v>
                </c:pt>
                <c:pt idx="674">
                  <c:v>64.97</c:v>
                </c:pt>
                <c:pt idx="675">
                  <c:v>75.260000000000005</c:v>
                </c:pt>
                <c:pt idx="676">
                  <c:v>76.040000000000006</c:v>
                </c:pt>
                <c:pt idx="677">
                  <c:v>65.17</c:v>
                </c:pt>
                <c:pt idx="678">
                  <c:v>69.27</c:v>
                </c:pt>
                <c:pt idx="679">
                  <c:v>63.73</c:v>
                </c:pt>
                <c:pt idx="680">
                  <c:v>60.43</c:v>
                </c:pt>
                <c:pt idx="681">
                  <c:v>69.52</c:v>
                </c:pt>
                <c:pt idx="682">
                  <c:v>65.14</c:v>
                </c:pt>
                <c:pt idx="683">
                  <c:v>53.21</c:v>
                </c:pt>
                <c:pt idx="684">
                  <c:v>53.61</c:v>
                </c:pt>
                <c:pt idx="685">
                  <c:v>60.03</c:v>
                </c:pt>
                <c:pt idx="686">
                  <c:v>77.39</c:v>
                </c:pt>
                <c:pt idx="687">
                  <c:v>64.34</c:v>
                </c:pt>
                <c:pt idx="688">
                  <c:v>51.56</c:v>
                </c:pt>
                <c:pt idx="689">
                  <c:v>57.98</c:v>
                </c:pt>
                <c:pt idx="690">
                  <c:v>62.41</c:v>
                </c:pt>
                <c:pt idx="691">
                  <c:v>52.34</c:v>
                </c:pt>
                <c:pt idx="692">
                  <c:v>73.87</c:v>
                </c:pt>
                <c:pt idx="693">
                  <c:v>63.82</c:v>
                </c:pt>
                <c:pt idx="694">
                  <c:v>51.44</c:v>
                </c:pt>
                <c:pt idx="695">
                  <c:v>72.69</c:v>
                </c:pt>
                <c:pt idx="696">
                  <c:v>59.21</c:v>
                </c:pt>
                <c:pt idx="697">
                  <c:v>67.19</c:v>
                </c:pt>
                <c:pt idx="698">
                  <c:v>76.319999999999993</c:v>
                </c:pt>
                <c:pt idx="699">
                  <c:v>77.13</c:v>
                </c:pt>
                <c:pt idx="700">
                  <c:v>68.63</c:v>
                </c:pt>
                <c:pt idx="701">
                  <c:v>55.46</c:v>
                </c:pt>
                <c:pt idx="702">
                  <c:v>65.84</c:v>
                </c:pt>
                <c:pt idx="703">
                  <c:v>71.19</c:v>
                </c:pt>
                <c:pt idx="704">
                  <c:v>68.12</c:v>
                </c:pt>
                <c:pt idx="705">
                  <c:v>54.42</c:v>
                </c:pt>
                <c:pt idx="706">
                  <c:v>65.09</c:v>
                </c:pt>
                <c:pt idx="707">
                  <c:v>69.790000000000006</c:v>
                </c:pt>
                <c:pt idx="708">
                  <c:v>54.86</c:v>
                </c:pt>
                <c:pt idx="709">
                  <c:v>52.19</c:v>
                </c:pt>
                <c:pt idx="710">
                  <c:v>51.96</c:v>
                </c:pt>
                <c:pt idx="711">
                  <c:v>60.5</c:v>
                </c:pt>
                <c:pt idx="712">
                  <c:v>61.99</c:v>
                </c:pt>
                <c:pt idx="713">
                  <c:v>75.8</c:v>
                </c:pt>
                <c:pt idx="714">
                  <c:v>75.91</c:v>
                </c:pt>
                <c:pt idx="715">
                  <c:v>65.62</c:v>
                </c:pt>
                <c:pt idx="716">
                  <c:v>60.41</c:v>
                </c:pt>
                <c:pt idx="717">
                  <c:v>57.04</c:v>
                </c:pt>
                <c:pt idx="718">
                  <c:v>54.62</c:v>
                </c:pt>
                <c:pt idx="719">
                  <c:v>64.180000000000007</c:v>
                </c:pt>
                <c:pt idx="720">
                  <c:v>64.52</c:v>
                </c:pt>
                <c:pt idx="721">
                  <c:v>71.09</c:v>
                </c:pt>
                <c:pt idx="722">
                  <c:v>59.89</c:v>
                </c:pt>
                <c:pt idx="723">
                  <c:v>55.61</c:v>
                </c:pt>
                <c:pt idx="724">
                  <c:v>65.3</c:v>
                </c:pt>
                <c:pt idx="725">
                  <c:v>76.2</c:v>
                </c:pt>
                <c:pt idx="726">
                  <c:v>73.94</c:v>
                </c:pt>
                <c:pt idx="727">
                  <c:v>73.86</c:v>
                </c:pt>
                <c:pt idx="728">
                  <c:v>63.11</c:v>
                </c:pt>
                <c:pt idx="729">
                  <c:v>63.59</c:v>
                </c:pt>
                <c:pt idx="730">
                  <c:v>69.72</c:v>
                </c:pt>
                <c:pt idx="731">
                  <c:v>70.37</c:v>
                </c:pt>
                <c:pt idx="732">
                  <c:v>55.41</c:v>
                </c:pt>
                <c:pt idx="733">
                  <c:v>69.87</c:v>
                </c:pt>
                <c:pt idx="734">
                  <c:v>56.26</c:v>
                </c:pt>
                <c:pt idx="735">
                  <c:v>76.08</c:v>
                </c:pt>
                <c:pt idx="736">
                  <c:v>63.43</c:v>
                </c:pt>
                <c:pt idx="737">
                  <c:v>51.78</c:v>
                </c:pt>
                <c:pt idx="738">
                  <c:v>68.34</c:v>
                </c:pt>
                <c:pt idx="739">
                  <c:v>66.8</c:v>
                </c:pt>
                <c:pt idx="740">
                  <c:v>76.31</c:v>
                </c:pt>
                <c:pt idx="741">
                  <c:v>77.239999999999995</c:v>
                </c:pt>
                <c:pt idx="742">
                  <c:v>76.19</c:v>
                </c:pt>
                <c:pt idx="743">
                  <c:v>58.43</c:v>
                </c:pt>
                <c:pt idx="744">
                  <c:v>64.23</c:v>
                </c:pt>
                <c:pt idx="745">
                  <c:v>55.67</c:v>
                </c:pt>
                <c:pt idx="746">
                  <c:v>73.37</c:v>
                </c:pt>
                <c:pt idx="747">
                  <c:v>64.83</c:v>
                </c:pt>
                <c:pt idx="748">
                  <c:v>76.489999999999995</c:v>
                </c:pt>
                <c:pt idx="749">
                  <c:v>69.709999999999994</c:v>
                </c:pt>
                <c:pt idx="750">
                  <c:v>67.41</c:v>
                </c:pt>
                <c:pt idx="751">
                  <c:v>70.040000000000006</c:v>
                </c:pt>
                <c:pt idx="752">
                  <c:v>75.040000000000006</c:v>
                </c:pt>
                <c:pt idx="753">
                  <c:v>54.94</c:v>
                </c:pt>
                <c:pt idx="754">
                  <c:v>66.64</c:v>
                </c:pt>
                <c:pt idx="755">
                  <c:v>63.86</c:v>
                </c:pt>
                <c:pt idx="756">
                  <c:v>65.099999999999994</c:v>
                </c:pt>
                <c:pt idx="757">
                  <c:v>57.99</c:v>
                </c:pt>
                <c:pt idx="758">
                  <c:v>51.53</c:v>
                </c:pt>
                <c:pt idx="759">
                  <c:v>57.51</c:v>
                </c:pt>
                <c:pt idx="760">
                  <c:v>62.56</c:v>
                </c:pt>
                <c:pt idx="761">
                  <c:v>65.84</c:v>
                </c:pt>
                <c:pt idx="762">
                  <c:v>59.14</c:v>
                </c:pt>
                <c:pt idx="763">
                  <c:v>71.27</c:v>
                </c:pt>
                <c:pt idx="764">
                  <c:v>51.7</c:v>
                </c:pt>
                <c:pt idx="765">
                  <c:v>55.32</c:v>
                </c:pt>
                <c:pt idx="766">
                  <c:v>52.72</c:v>
                </c:pt>
                <c:pt idx="767">
                  <c:v>62.86</c:v>
                </c:pt>
                <c:pt idx="768">
                  <c:v>75.790000000000006</c:v>
                </c:pt>
                <c:pt idx="769">
                  <c:v>59.84</c:v>
                </c:pt>
                <c:pt idx="770">
                  <c:v>63.76</c:v>
                </c:pt>
                <c:pt idx="771">
                  <c:v>75.5</c:v>
                </c:pt>
                <c:pt idx="772">
                  <c:v>63.13</c:v>
                </c:pt>
                <c:pt idx="773">
                  <c:v>53.78</c:v>
                </c:pt>
                <c:pt idx="774">
                  <c:v>69.61</c:v>
                </c:pt>
                <c:pt idx="775">
                  <c:v>55.36</c:v>
                </c:pt>
                <c:pt idx="776">
                  <c:v>66.73</c:v>
                </c:pt>
                <c:pt idx="777">
                  <c:v>56.76</c:v>
                </c:pt>
                <c:pt idx="778">
                  <c:v>59.02</c:v>
                </c:pt>
                <c:pt idx="779">
                  <c:v>69.61</c:v>
                </c:pt>
                <c:pt idx="780">
                  <c:v>71.44</c:v>
                </c:pt>
                <c:pt idx="781">
                  <c:v>72.739999999999995</c:v>
                </c:pt>
                <c:pt idx="782">
                  <c:v>59.32</c:v>
                </c:pt>
                <c:pt idx="783">
                  <c:v>69.17</c:v>
                </c:pt>
                <c:pt idx="784">
                  <c:v>54.69</c:v>
                </c:pt>
                <c:pt idx="785">
                  <c:v>64.52</c:v>
                </c:pt>
                <c:pt idx="786">
                  <c:v>62.96</c:v>
                </c:pt>
                <c:pt idx="787">
                  <c:v>76.92</c:v>
                </c:pt>
                <c:pt idx="788">
                  <c:v>69.09</c:v>
                </c:pt>
                <c:pt idx="789">
                  <c:v>54.92</c:v>
                </c:pt>
                <c:pt idx="790">
                  <c:v>51.53</c:v>
                </c:pt>
                <c:pt idx="791">
                  <c:v>59.69</c:v>
                </c:pt>
                <c:pt idx="792">
                  <c:v>61.69</c:v>
                </c:pt>
                <c:pt idx="793">
                  <c:v>56.97</c:v>
                </c:pt>
                <c:pt idx="794">
                  <c:v>68.099999999999994</c:v>
                </c:pt>
                <c:pt idx="795">
                  <c:v>71.5</c:v>
                </c:pt>
                <c:pt idx="796">
                  <c:v>51.62</c:v>
                </c:pt>
                <c:pt idx="797">
                  <c:v>54.37</c:v>
                </c:pt>
                <c:pt idx="798">
                  <c:v>53.89</c:v>
                </c:pt>
                <c:pt idx="799">
                  <c:v>71.64</c:v>
                </c:pt>
                <c:pt idx="800">
                  <c:v>54.11</c:v>
                </c:pt>
                <c:pt idx="801">
                  <c:v>61.99</c:v>
                </c:pt>
                <c:pt idx="802">
                  <c:v>59.92</c:v>
                </c:pt>
                <c:pt idx="803">
                  <c:v>55.14</c:v>
                </c:pt>
                <c:pt idx="804">
                  <c:v>51.64</c:v>
                </c:pt>
                <c:pt idx="805">
                  <c:v>57.4</c:v>
                </c:pt>
                <c:pt idx="806">
                  <c:v>61</c:v>
                </c:pt>
                <c:pt idx="807">
                  <c:v>61.44</c:v>
                </c:pt>
                <c:pt idx="808">
                  <c:v>50.54</c:v>
                </c:pt>
                <c:pt idx="809">
                  <c:v>52.54</c:v>
                </c:pt>
                <c:pt idx="810">
                  <c:v>54.77</c:v>
                </c:pt>
                <c:pt idx="811">
                  <c:v>54.5</c:v>
                </c:pt>
                <c:pt idx="812">
                  <c:v>60.74</c:v>
                </c:pt>
                <c:pt idx="813">
                  <c:v>62.68</c:v>
                </c:pt>
                <c:pt idx="814">
                  <c:v>62.58</c:v>
                </c:pt>
                <c:pt idx="815">
                  <c:v>55.99</c:v>
                </c:pt>
                <c:pt idx="816">
                  <c:v>52.94</c:v>
                </c:pt>
                <c:pt idx="817">
                  <c:v>75.930000000000007</c:v>
                </c:pt>
                <c:pt idx="818">
                  <c:v>50.73</c:v>
                </c:pt>
                <c:pt idx="819">
                  <c:v>62.97</c:v>
                </c:pt>
                <c:pt idx="820">
                  <c:v>56.09</c:v>
                </c:pt>
                <c:pt idx="821">
                  <c:v>50.54</c:v>
                </c:pt>
                <c:pt idx="822">
                  <c:v>58.87</c:v>
                </c:pt>
                <c:pt idx="823">
                  <c:v>75.489999999999995</c:v>
                </c:pt>
                <c:pt idx="824">
                  <c:v>70.36</c:v>
                </c:pt>
                <c:pt idx="825">
                  <c:v>50.86</c:v>
                </c:pt>
                <c:pt idx="826">
                  <c:v>65.63</c:v>
                </c:pt>
                <c:pt idx="827">
                  <c:v>65.39</c:v>
                </c:pt>
                <c:pt idx="828">
                  <c:v>72.739999999999995</c:v>
                </c:pt>
                <c:pt idx="829">
                  <c:v>67.540000000000006</c:v>
                </c:pt>
                <c:pt idx="830">
                  <c:v>62.34</c:v>
                </c:pt>
                <c:pt idx="831">
                  <c:v>63.34</c:v>
                </c:pt>
                <c:pt idx="832">
                  <c:v>73.290000000000006</c:v>
                </c:pt>
                <c:pt idx="833">
                  <c:v>55.67</c:v>
                </c:pt>
                <c:pt idx="834">
                  <c:v>54.61</c:v>
                </c:pt>
                <c:pt idx="835">
                  <c:v>55.92</c:v>
                </c:pt>
                <c:pt idx="836">
                  <c:v>58.57</c:v>
                </c:pt>
                <c:pt idx="837">
                  <c:v>60.06</c:v>
                </c:pt>
                <c:pt idx="838">
                  <c:v>55.11</c:v>
                </c:pt>
                <c:pt idx="839">
                  <c:v>75.959999999999994</c:v>
                </c:pt>
                <c:pt idx="840">
                  <c:v>71.040000000000006</c:v>
                </c:pt>
                <c:pt idx="841">
                  <c:v>66.510000000000005</c:v>
                </c:pt>
                <c:pt idx="842">
                  <c:v>51.61</c:v>
                </c:pt>
                <c:pt idx="843">
                  <c:v>71.94</c:v>
                </c:pt>
                <c:pt idx="844">
                  <c:v>73.180000000000007</c:v>
                </c:pt>
                <c:pt idx="845">
                  <c:v>50.89</c:v>
                </c:pt>
                <c:pt idx="846">
                  <c:v>76.5</c:v>
                </c:pt>
                <c:pt idx="847">
                  <c:v>66.7</c:v>
                </c:pt>
                <c:pt idx="848">
                  <c:v>65.739999999999995</c:v>
                </c:pt>
                <c:pt idx="849">
                  <c:v>64.739999999999995</c:v>
                </c:pt>
                <c:pt idx="850">
                  <c:v>55.96</c:v>
                </c:pt>
                <c:pt idx="851">
                  <c:v>70.56</c:v>
                </c:pt>
                <c:pt idx="852">
                  <c:v>71.19</c:v>
                </c:pt>
                <c:pt idx="853">
                  <c:v>67.02</c:v>
                </c:pt>
                <c:pt idx="854">
                  <c:v>68.180000000000007</c:v>
                </c:pt>
                <c:pt idx="855">
                  <c:v>61.77</c:v>
                </c:pt>
                <c:pt idx="856">
                  <c:v>69.400000000000006</c:v>
                </c:pt>
                <c:pt idx="857">
                  <c:v>58.41</c:v>
                </c:pt>
                <c:pt idx="858">
                  <c:v>61.29</c:v>
                </c:pt>
                <c:pt idx="859">
                  <c:v>62.84</c:v>
                </c:pt>
                <c:pt idx="860">
                  <c:v>76.22</c:v>
                </c:pt>
                <c:pt idx="861">
                  <c:v>68.569999999999993</c:v>
                </c:pt>
                <c:pt idx="862">
                  <c:v>57.19</c:v>
                </c:pt>
                <c:pt idx="863">
                  <c:v>62.4</c:v>
                </c:pt>
                <c:pt idx="864">
                  <c:v>75.42</c:v>
                </c:pt>
                <c:pt idx="865">
                  <c:v>70.09</c:v>
                </c:pt>
                <c:pt idx="866">
                  <c:v>73.959999999999994</c:v>
                </c:pt>
                <c:pt idx="867">
                  <c:v>57.03</c:v>
                </c:pt>
                <c:pt idx="868">
                  <c:v>75.34</c:v>
                </c:pt>
                <c:pt idx="869">
                  <c:v>74.569999999999993</c:v>
                </c:pt>
                <c:pt idx="870">
                  <c:v>51.89</c:v>
                </c:pt>
                <c:pt idx="871">
                  <c:v>67.52</c:v>
                </c:pt>
                <c:pt idx="872">
                  <c:v>71.62</c:v>
                </c:pt>
                <c:pt idx="873">
                  <c:v>76.19</c:v>
                </c:pt>
                <c:pt idx="874">
                  <c:v>51.04</c:v>
                </c:pt>
                <c:pt idx="875">
                  <c:v>67.739999999999995</c:v>
                </c:pt>
                <c:pt idx="876">
                  <c:v>53.71</c:v>
                </c:pt>
                <c:pt idx="877">
                  <c:v>61.24</c:v>
                </c:pt>
                <c:pt idx="878">
                  <c:v>55.74</c:v>
                </c:pt>
                <c:pt idx="879">
                  <c:v>67.319999999999993</c:v>
                </c:pt>
                <c:pt idx="880">
                  <c:v>70.239999999999995</c:v>
                </c:pt>
                <c:pt idx="881">
                  <c:v>61.36</c:v>
                </c:pt>
                <c:pt idx="882">
                  <c:v>56.41</c:v>
                </c:pt>
                <c:pt idx="883">
                  <c:v>72</c:v>
                </c:pt>
                <c:pt idx="884">
                  <c:v>66.5</c:v>
                </c:pt>
                <c:pt idx="885">
                  <c:v>53.86</c:v>
                </c:pt>
                <c:pt idx="886">
                  <c:v>65.73</c:v>
                </c:pt>
                <c:pt idx="887">
                  <c:v>51.48</c:v>
                </c:pt>
                <c:pt idx="888">
                  <c:v>53.57</c:v>
                </c:pt>
                <c:pt idx="889">
                  <c:v>52.83</c:v>
                </c:pt>
                <c:pt idx="890">
                  <c:v>72</c:v>
                </c:pt>
                <c:pt idx="891">
                  <c:v>71.33</c:v>
                </c:pt>
                <c:pt idx="892">
                  <c:v>76.59</c:v>
                </c:pt>
                <c:pt idx="893">
                  <c:v>62.44</c:v>
                </c:pt>
                <c:pt idx="894">
                  <c:v>71.02</c:v>
                </c:pt>
                <c:pt idx="895">
                  <c:v>61.17</c:v>
                </c:pt>
                <c:pt idx="896">
                  <c:v>55.54</c:v>
                </c:pt>
                <c:pt idx="897">
                  <c:v>60.44</c:v>
                </c:pt>
                <c:pt idx="898">
                  <c:v>74.510000000000005</c:v>
                </c:pt>
                <c:pt idx="899">
                  <c:v>66.23</c:v>
                </c:pt>
                <c:pt idx="900">
                  <c:v>71.98</c:v>
                </c:pt>
                <c:pt idx="901">
                  <c:v>50.79</c:v>
                </c:pt>
                <c:pt idx="902">
                  <c:v>71.569999999999993</c:v>
                </c:pt>
                <c:pt idx="903">
                  <c:v>60.2</c:v>
                </c:pt>
                <c:pt idx="904">
                  <c:v>58.6</c:v>
                </c:pt>
                <c:pt idx="905">
                  <c:v>65.069999999999993</c:v>
                </c:pt>
                <c:pt idx="906">
                  <c:v>54.51</c:v>
                </c:pt>
                <c:pt idx="907">
                  <c:v>70.81</c:v>
                </c:pt>
                <c:pt idx="908">
                  <c:v>53.02</c:v>
                </c:pt>
                <c:pt idx="909">
                  <c:v>60.12</c:v>
                </c:pt>
                <c:pt idx="910">
                  <c:v>52.76</c:v>
                </c:pt>
                <c:pt idx="911">
                  <c:v>71.19</c:v>
                </c:pt>
                <c:pt idx="912">
                  <c:v>64.37</c:v>
                </c:pt>
                <c:pt idx="913">
                  <c:v>65.900000000000006</c:v>
                </c:pt>
                <c:pt idx="914">
                  <c:v>59.14</c:v>
                </c:pt>
                <c:pt idx="915">
                  <c:v>50.77</c:v>
                </c:pt>
                <c:pt idx="916">
                  <c:v>66.819999999999993</c:v>
                </c:pt>
                <c:pt idx="917">
                  <c:v>62.56</c:v>
                </c:pt>
                <c:pt idx="918">
                  <c:v>54.31</c:v>
                </c:pt>
                <c:pt idx="919">
                  <c:v>51.63</c:v>
                </c:pt>
                <c:pt idx="920">
                  <c:v>63.81</c:v>
                </c:pt>
                <c:pt idx="921">
                  <c:v>57.7</c:v>
                </c:pt>
                <c:pt idx="922">
                  <c:v>75.84</c:v>
                </c:pt>
                <c:pt idx="923">
                  <c:v>60.59</c:v>
                </c:pt>
                <c:pt idx="924">
                  <c:v>62.94</c:v>
                </c:pt>
                <c:pt idx="925">
                  <c:v>59.71</c:v>
                </c:pt>
                <c:pt idx="926">
                  <c:v>67.19</c:v>
                </c:pt>
                <c:pt idx="927">
                  <c:v>51.07</c:v>
                </c:pt>
                <c:pt idx="928">
                  <c:v>59.39</c:v>
                </c:pt>
                <c:pt idx="929">
                  <c:v>61.9</c:v>
                </c:pt>
                <c:pt idx="930">
                  <c:v>72.08</c:v>
                </c:pt>
                <c:pt idx="931">
                  <c:v>62.17</c:v>
                </c:pt>
                <c:pt idx="932">
                  <c:v>50.76</c:v>
                </c:pt>
                <c:pt idx="933">
                  <c:v>50.67</c:v>
                </c:pt>
                <c:pt idx="934">
                  <c:v>63.37</c:v>
                </c:pt>
                <c:pt idx="935">
                  <c:v>57.84</c:v>
                </c:pt>
                <c:pt idx="936">
                  <c:v>56.62</c:v>
                </c:pt>
                <c:pt idx="937">
                  <c:v>57.57</c:v>
                </c:pt>
                <c:pt idx="938">
                  <c:v>52.1</c:v>
                </c:pt>
                <c:pt idx="939">
                  <c:v>73.69</c:v>
                </c:pt>
                <c:pt idx="940">
                  <c:v>63.61</c:v>
                </c:pt>
                <c:pt idx="941">
                  <c:v>50.81</c:v>
                </c:pt>
                <c:pt idx="942">
                  <c:v>56.47</c:v>
                </c:pt>
                <c:pt idx="943">
                  <c:v>63.41</c:v>
                </c:pt>
                <c:pt idx="944">
                  <c:v>66.37</c:v>
                </c:pt>
                <c:pt idx="945">
                  <c:v>72.569999999999993</c:v>
                </c:pt>
                <c:pt idx="946">
                  <c:v>71.58</c:v>
                </c:pt>
                <c:pt idx="947">
                  <c:v>75.180000000000007</c:v>
                </c:pt>
                <c:pt idx="948">
                  <c:v>57.28</c:v>
                </c:pt>
                <c:pt idx="949">
                  <c:v>51.39</c:v>
                </c:pt>
                <c:pt idx="950">
                  <c:v>61.4</c:v>
                </c:pt>
                <c:pt idx="951">
                  <c:v>68.19</c:v>
                </c:pt>
                <c:pt idx="952">
                  <c:v>52.33</c:v>
                </c:pt>
                <c:pt idx="953">
                  <c:v>57.66</c:v>
                </c:pt>
                <c:pt idx="954">
                  <c:v>67.69</c:v>
                </c:pt>
                <c:pt idx="955">
                  <c:v>70.489999999999995</c:v>
                </c:pt>
                <c:pt idx="956">
                  <c:v>54.63</c:v>
                </c:pt>
                <c:pt idx="957">
                  <c:v>55.89</c:v>
                </c:pt>
                <c:pt idx="958">
                  <c:v>65.42</c:v>
                </c:pt>
                <c:pt idx="959">
                  <c:v>69.459999999999994</c:v>
                </c:pt>
                <c:pt idx="960">
                  <c:v>66.459999999999994</c:v>
                </c:pt>
                <c:pt idx="961">
                  <c:v>67.069999999999993</c:v>
                </c:pt>
                <c:pt idx="962">
                  <c:v>69.23</c:v>
                </c:pt>
                <c:pt idx="963">
                  <c:v>56.72</c:v>
                </c:pt>
                <c:pt idx="964">
                  <c:v>51.8</c:v>
                </c:pt>
                <c:pt idx="965">
                  <c:v>70.67</c:v>
                </c:pt>
                <c:pt idx="966">
                  <c:v>51.78</c:v>
                </c:pt>
                <c:pt idx="967">
                  <c:v>51.23</c:v>
                </c:pt>
                <c:pt idx="968">
                  <c:v>69.13</c:v>
                </c:pt>
                <c:pt idx="969">
                  <c:v>56.13</c:v>
                </c:pt>
                <c:pt idx="970">
                  <c:v>67.760000000000005</c:v>
                </c:pt>
                <c:pt idx="971">
                  <c:v>65.709999999999994</c:v>
                </c:pt>
                <c:pt idx="972">
                  <c:v>58.5</c:v>
                </c:pt>
                <c:pt idx="973">
                  <c:v>50.43</c:v>
                </c:pt>
                <c:pt idx="974">
                  <c:v>57.97</c:v>
                </c:pt>
                <c:pt idx="975">
                  <c:v>74.989999999999995</c:v>
                </c:pt>
                <c:pt idx="976">
                  <c:v>59.23</c:v>
                </c:pt>
                <c:pt idx="977">
                  <c:v>56.39</c:v>
                </c:pt>
                <c:pt idx="978">
                  <c:v>64.42</c:v>
                </c:pt>
                <c:pt idx="979">
                  <c:v>63.72</c:v>
                </c:pt>
                <c:pt idx="980">
                  <c:v>69.77</c:v>
                </c:pt>
                <c:pt idx="981">
                  <c:v>56.83</c:v>
                </c:pt>
                <c:pt idx="982">
                  <c:v>60.81</c:v>
                </c:pt>
                <c:pt idx="983">
                  <c:v>52.63</c:v>
                </c:pt>
                <c:pt idx="984">
                  <c:v>67.23</c:v>
                </c:pt>
                <c:pt idx="985">
                  <c:v>58.58</c:v>
                </c:pt>
                <c:pt idx="986">
                  <c:v>68.94</c:v>
                </c:pt>
                <c:pt idx="987">
                  <c:v>66.16</c:v>
                </c:pt>
                <c:pt idx="988">
                  <c:v>71.180000000000007</c:v>
                </c:pt>
                <c:pt idx="989">
                  <c:v>69.2</c:v>
                </c:pt>
                <c:pt idx="990">
                  <c:v>50.52</c:v>
                </c:pt>
                <c:pt idx="991">
                  <c:v>61.91</c:v>
                </c:pt>
                <c:pt idx="992">
                  <c:v>72.81</c:v>
                </c:pt>
                <c:pt idx="993">
                  <c:v>50.49</c:v>
                </c:pt>
                <c:pt idx="994">
                  <c:v>70.12</c:v>
                </c:pt>
                <c:pt idx="995">
                  <c:v>69.819999999999993</c:v>
                </c:pt>
                <c:pt idx="996">
                  <c:v>55.81</c:v>
                </c:pt>
                <c:pt idx="997">
                  <c:v>59.5</c:v>
                </c:pt>
                <c:pt idx="998">
                  <c:v>67.06</c:v>
                </c:pt>
                <c:pt idx="999">
                  <c:v>70.98</c:v>
                </c:pt>
                <c:pt idx="1000">
                  <c:v>56.04</c:v>
                </c:pt>
                <c:pt idx="1001">
                  <c:v>62.48</c:v>
                </c:pt>
                <c:pt idx="1002">
                  <c:v>67.44</c:v>
                </c:pt>
                <c:pt idx="1003">
                  <c:v>62.53</c:v>
                </c:pt>
                <c:pt idx="1004">
                  <c:v>67.37</c:v>
                </c:pt>
                <c:pt idx="1005">
                  <c:v>57.53</c:v>
                </c:pt>
                <c:pt idx="1006">
                  <c:v>70.23</c:v>
                </c:pt>
                <c:pt idx="1007">
                  <c:v>67.790000000000006</c:v>
                </c:pt>
                <c:pt idx="1008">
                  <c:v>65.819999999999993</c:v>
                </c:pt>
                <c:pt idx="1009">
                  <c:v>71.58</c:v>
                </c:pt>
                <c:pt idx="1010">
                  <c:v>59.16</c:v>
                </c:pt>
                <c:pt idx="1011">
                  <c:v>67.61</c:v>
                </c:pt>
                <c:pt idx="1012">
                  <c:v>69.91</c:v>
                </c:pt>
                <c:pt idx="1013">
                  <c:v>67.53</c:v>
                </c:pt>
                <c:pt idx="1014">
                  <c:v>67.83</c:v>
                </c:pt>
                <c:pt idx="1015">
                  <c:v>52.38</c:v>
                </c:pt>
                <c:pt idx="1016">
                  <c:v>65.61</c:v>
                </c:pt>
                <c:pt idx="1017">
                  <c:v>65.7</c:v>
                </c:pt>
                <c:pt idx="1018">
                  <c:v>57.56</c:v>
                </c:pt>
                <c:pt idx="1019">
                  <c:v>66.430000000000007</c:v>
                </c:pt>
                <c:pt idx="1020">
                  <c:v>66.39</c:v>
                </c:pt>
                <c:pt idx="1021">
                  <c:v>66.11</c:v>
                </c:pt>
                <c:pt idx="1022">
                  <c:v>51.41</c:v>
                </c:pt>
                <c:pt idx="1023">
                  <c:v>73.06</c:v>
                </c:pt>
                <c:pt idx="1024">
                  <c:v>60.09</c:v>
                </c:pt>
                <c:pt idx="1025">
                  <c:v>53.8</c:v>
                </c:pt>
                <c:pt idx="1026">
                  <c:v>52.59</c:v>
                </c:pt>
                <c:pt idx="1027">
                  <c:v>60.29</c:v>
                </c:pt>
                <c:pt idx="1028">
                  <c:v>66.8</c:v>
                </c:pt>
                <c:pt idx="1029">
                  <c:v>53.03</c:v>
                </c:pt>
                <c:pt idx="1030">
                  <c:v>69.44</c:v>
                </c:pt>
                <c:pt idx="1031">
                  <c:v>64.92</c:v>
                </c:pt>
                <c:pt idx="1032">
                  <c:v>52.74</c:v>
                </c:pt>
                <c:pt idx="1033">
                  <c:v>63.58</c:v>
                </c:pt>
                <c:pt idx="1034">
                  <c:v>50.99</c:v>
                </c:pt>
                <c:pt idx="1035">
                  <c:v>61.1</c:v>
                </c:pt>
                <c:pt idx="1036">
                  <c:v>51.22</c:v>
                </c:pt>
                <c:pt idx="1037">
                  <c:v>62.44</c:v>
                </c:pt>
                <c:pt idx="1038">
                  <c:v>55.89</c:v>
                </c:pt>
                <c:pt idx="1039">
                  <c:v>74.989999999999995</c:v>
                </c:pt>
                <c:pt idx="1040">
                  <c:v>62.73</c:v>
                </c:pt>
                <c:pt idx="1041">
                  <c:v>75.19</c:v>
                </c:pt>
                <c:pt idx="1042">
                  <c:v>56.92</c:v>
                </c:pt>
                <c:pt idx="1043">
                  <c:v>73.87</c:v>
                </c:pt>
                <c:pt idx="1044">
                  <c:v>55.61</c:v>
                </c:pt>
                <c:pt idx="1045">
                  <c:v>53.29</c:v>
                </c:pt>
                <c:pt idx="1046">
                  <c:v>59.67</c:v>
                </c:pt>
                <c:pt idx="1047">
                  <c:v>58.5</c:v>
                </c:pt>
                <c:pt idx="1048">
                  <c:v>62.09</c:v>
                </c:pt>
                <c:pt idx="1049">
                  <c:v>68.459999999999994</c:v>
                </c:pt>
                <c:pt idx="1050">
                  <c:v>66.209999999999994</c:v>
                </c:pt>
                <c:pt idx="1051">
                  <c:v>65.959999999999994</c:v>
                </c:pt>
                <c:pt idx="1052">
                  <c:v>59.42</c:v>
                </c:pt>
                <c:pt idx="1053">
                  <c:v>64.09</c:v>
                </c:pt>
                <c:pt idx="1054">
                  <c:v>54.01</c:v>
                </c:pt>
                <c:pt idx="1055">
                  <c:v>63.9</c:v>
                </c:pt>
                <c:pt idx="1056">
                  <c:v>63.84</c:v>
                </c:pt>
                <c:pt idx="1057">
                  <c:v>75.59</c:v>
                </c:pt>
                <c:pt idx="1058">
                  <c:v>60.34</c:v>
                </c:pt>
                <c:pt idx="1059">
                  <c:v>69.41</c:v>
                </c:pt>
                <c:pt idx="1060">
                  <c:v>74.510000000000005</c:v>
                </c:pt>
                <c:pt idx="1061">
                  <c:v>50.36</c:v>
                </c:pt>
                <c:pt idx="1062">
                  <c:v>64.2</c:v>
                </c:pt>
                <c:pt idx="1063">
                  <c:v>75.81</c:v>
                </c:pt>
                <c:pt idx="1064">
                  <c:v>74.12</c:v>
                </c:pt>
                <c:pt idx="1065">
                  <c:v>50.91</c:v>
                </c:pt>
                <c:pt idx="1066">
                  <c:v>52.42</c:v>
                </c:pt>
                <c:pt idx="1067">
                  <c:v>69.91</c:v>
                </c:pt>
                <c:pt idx="1068">
                  <c:v>53.09</c:v>
                </c:pt>
                <c:pt idx="1069">
                  <c:v>71.59</c:v>
                </c:pt>
                <c:pt idx="1070">
                  <c:v>60.8</c:v>
                </c:pt>
                <c:pt idx="1071">
                  <c:v>60.92</c:v>
                </c:pt>
                <c:pt idx="1072">
                  <c:v>56.96</c:v>
                </c:pt>
                <c:pt idx="1073">
                  <c:v>66.89</c:v>
                </c:pt>
                <c:pt idx="1074">
                  <c:v>57.17</c:v>
                </c:pt>
                <c:pt idx="1075">
                  <c:v>50.46</c:v>
                </c:pt>
                <c:pt idx="1076">
                  <c:v>53.82</c:v>
                </c:pt>
                <c:pt idx="1077">
                  <c:v>69.48</c:v>
                </c:pt>
                <c:pt idx="1078">
                  <c:v>75.92</c:v>
                </c:pt>
                <c:pt idx="1079">
                  <c:v>51.37</c:v>
                </c:pt>
                <c:pt idx="1080">
                  <c:v>76.34</c:v>
                </c:pt>
                <c:pt idx="1081">
                  <c:v>52.42</c:v>
                </c:pt>
                <c:pt idx="1082">
                  <c:v>72.540000000000006</c:v>
                </c:pt>
                <c:pt idx="1083">
                  <c:v>75.91</c:v>
                </c:pt>
                <c:pt idx="1084">
                  <c:v>71.02</c:v>
                </c:pt>
                <c:pt idx="1085">
                  <c:v>75.14</c:v>
                </c:pt>
                <c:pt idx="1086">
                  <c:v>73.52</c:v>
                </c:pt>
                <c:pt idx="1087">
                  <c:v>62.36</c:v>
                </c:pt>
                <c:pt idx="1088">
                  <c:v>72.28</c:v>
                </c:pt>
                <c:pt idx="1089">
                  <c:v>65.2</c:v>
                </c:pt>
                <c:pt idx="1090">
                  <c:v>60.04</c:v>
                </c:pt>
                <c:pt idx="1091">
                  <c:v>76.459999999999994</c:v>
                </c:pt>
                <c:pt idx="1092">
                  <c:v>73.81</c:v>
                </c:pt>
                <c:pt idx="1093">
                  <c:v>55.4</c:v>
                </c:pt>
                <c:pt idx="1094">
                  <c:v>55.49</c:v>
                </c:pt>
                <c:pt idx="1095">
                  <c:v>73.739999999999995</c:v>
                </c:pt>
                <c:pt idx="1096">
                  <c:v>73.180000000000007</c:v>
                </c:pt>
                <c:pt idx="1097">
                  <c:v>74.91</c:v>
                </c:pt>
                <c:pt idx="1098">
                  <c:v>70.73</c:v>
                </c:pt>
                <c:pt idx="1099">
                  <c:v>60.11</c:v>
                </c:pt>
                <c:pt idx="1100">
                  <c:v>52.59</c:v>
                </c:pt>
                <c:pt idx="1101">
                  <c:v>67.930000000000007</c:v>
                </c:pt>
                <c:pt idx="1102">
                  <c:v>53.3</c:v>
                </c:pt>
                <c:pt idx="1103">
                  <c:v>73.040000000000006</c:v>
                </c:pt>
                <c:pt idx="1104">
                  <c:v>64.06</c:v>
                </c:pt>
                <c:pt idx="1105">
                  <c:v>71.62</c:v>
                </c:pt>
                <c:pt idx="1106">
                  <c:v>54.41</c:v>
                </c:pt>
                <c:pt idx="1107">
                  <c:v>67.58</c:v>
                </c:pt>
                <c:pt idx="1108">
                  <c:v>70.28</c:v>
                </c:pt>
                <c:pt idx="1109">
                  <c:v>61.49</c:v>
                </c:pt>
                <c:pt idx="1110">
                  <c:v>54.51</c:v>
                </c:pt>
                <c:pt idx="1111">
                  <c:v>65.510000000000005</c:v>
                </c:pt>
                <c:pt idx="1112">
                  <c:v>66.56</c:v>
                </c:pt>
                <c:pt idx="1113">
                  <c:v>66.569999999999993</c:v>
                </c:pt>
                <c:pt idx="1114">
                  <c:v>64.27</c:v>
                </c:pt>
                <c:pt idx="1115">
                  <c:v>56.6</c:v>
                </c:pt>
                <c:pt idx="1116">
                  <c:v>51.58</c:v>
                </c:pt>
                <c:pt idx="1117">
                  <c:v>59.28</c:v>
                </c:pt>
                <c:pt idx="1118">
                  <c:v>65.56</c:v>
                </c:pt>
                <c:pt idx="1119">
                  <c:v>65.59</c:v>
                </c:pt>
                <c:pt idx="1120">
                  <c:v>64.81</c:v>
                </c:pt>
                <c:pt idx="1121">
                  <c:v>56.07</c:v>
                </c:pt>
                <c:pt idx="1122">
                  <c:v>50.39</c:v>
                </c:pt>
                <c:pt idx="1123">
                  <c:v>75.66</c:v>
                </c:pt>
                <c:pt idx="1124">
                  <c:v>65.42</c:v>
                </c:pt>
                <c:pt idx="1125">
                  <c:v>65.88</c:v>
                </c:pt>
                <c:pt idx="1126">
                  <c:v>54.19</c:v>
                </c:pt>
                <c:pt idx="1127">
                  <c:v>67.58</c:v>
                </c:pt>
                <c:pt idx="1128">
                  <c:v>66.03</c:v>
                </c:pt>
                <c:pt idx="1129">
                  <c:v>52.07</c:v>
                </c:pt>
                <c:pt idx="1130">
                  <c:v>54.83</c:v>
                </c:pt>
                <c:pt idx="1131">
                  <c:v>62.12</c:v>
                </c:pt>
                <c:pt idx="1132">
                  <c:v>62.17</c:v>
                </c:pt>
                <c:pt idx="1133">
                  <c:v>51.47</c:v>
                </c:pt>
                <c:pt idx="1134">
                  <c:v>66.31</c:v>
                </c:pt>
                <c:pt idx="1135">
                  <c:v>65.63</c:v>
                </c:pt>
                <c:pt idx="1136">
                  <c:v>51.86</c:v>
                </c:pt>
                <c:pt idx="1137">
                  <c:v>68.61</c:v>
                </c:pt>
                <c:pt idx="1138">
                  <c:v>73.47</c:v>
                </c:pt>
                <c:pt idx="1139">
                  <c:v>54.61</c:v>
                </c:pt>
                <c:pt idx="1140">
                  <c:v>57.11</c:v>
                </c:pt>
                <c:pt idx="1141">
                  <c:v>57.24</c:v>
                </c:pt>
                <c:pt idx="1142">
                  <c:v>64.81</c:v>
                </c:pt>
                <c:pt idx="1143">
                  <c:v>58.76</c:v>
                </c:pt>
                <c:pt idx="1144">
                  <c:v>71.069999999999993</c:v>
                </c:pt>
                <c:pt idx="1145">
                  <c:v>73.53</c:v>
                </c:pt>
                <c:pt idx="1146">
                  <c:v>64.930000000000007</c:v>
                </c:pt>
                <c:pt idx="1147">
                  <c:v>63.17</c:v>
                </c:pt>
                <c:pt idx="1148">
                  <c:v>64.680000000000007</c:v>
                </c:pt>
                <c:pt idx="1149">
                  <c:v>55</c:v>
                </c:pt>
                <c:pt idx="1150">
                  <c:v>52.08</c:v>
                </c:pt>
                <c:pt idx="1151">
                  <c:v>54.03</c:v>
                </c:pt>
                <c:pt idx="1152">
                  <c:v>57.68</c:v>
                </c:pt>
                <c:pt idx="1153">
                  <c:v>71.510000000000005</c:v>
                </c:pt>
                <c:pt idx="1154">
                  <c:v>71.040000000000006</c:v>
                </c:pt>
                <c:pt idx="1155">
                  <c:v>59.34</c:v>
                </c:pt>
                <c:pt idx="1156">
                  <c:v>62.47</c:v>
                </c:pt>
                <c:pt idx="1157">
                  <c:v>76.34</c:v>
                </c:pt>
                <c:pt idx="1158">
                  <c:v>57.74</c:v>
                </c:pt>
                <c:pt idx="1159">
                  <c:v>73.34</c:v>
                </c:pt>
                <c:pt idx="1160">
                  <c:v>73.02</c:v>
                </c:pt>
                <c:pt idx="1161">
                  <c:v>63.18</c:v>
                </c:pt>
                <c:pt idx="1162">
                  <c:v>64.16</c:v>
                </c:pt>
                <c:pt idx="1163">
                  <c:v>59.72</c:v>
                </c:pt>
                <c:pt idx="1164">
                  <c:v>69.099999999999994</c:v>
                </c:pt>
                <c:pt idx="1165">
                  <c:v>72.66</c:v>
                </c:pt>
                <c:pt idx="1166">
                  <c:v>52.69</c:v>
                </c:pt>
                <c:pt idx="1167">
                  <c:v>71.040000000000006</c:v>
                </c:pt>
                <c:pt idx="1168">
                  <c:v>76.84</c:v>
                </c:pt>
                <c:pt idx="1169">
                  <c:v>56.54</c:v>
                </c:pt>
                <c:pt idx="1170">
                  <c:v>78.180000000000007</c:v>
                </c:pt>
                <c:pt idx="1171">
                  <c:v>69.13</c:v>
                </c:pt>
                <c:pt idx="1172">
                  <c:v>66.459999999999994</c:v>
                </c:pt>
                <c:pt idx="1173">
                  <c:v>63.36</c:v>
                </c:pt>
                <c:pt idx="1174">
                  <c:v>60.09</c:v>
                </c:pt>
                <c:pt idx="1175">
                  <c:v>71.77</c:v>
                </c:pt>
                <c:pt idx="1176">
                  <c:v>74.67</c:v>
                </c:pt>
                <c:pt idx="1177">
                  <c:v>78.66</c:v>
                </c:pt>
                <c:pt idx="1178">
                  <c:v>80.239999999999995</c:v>
                </c:pt>
                <c:pt idx="1179">
                  <c:v>64.58</c:v>
                </c:pt>
                <c:pt idx="1180">
                  <c:v>61.97</c:v>
                </c:pt>
                <c:pt idx="1181">
                  <c:v>58.78</c:v>
                </c:pt>
                <c:pt idx="1182">
                  <c:v>73.08</c:v>
                </c:pt>
                <c:pt idx="1183">
                  <c:v>67.260000000000005</c:v>
                </c:pt>
                <c:pt idx="1184">
                  <c:v>74.17</c:v>
                </c:pt>
                <c:pt idx="1185">
                  <c:v>74.23</c:v>
                </c:pt>
                <c:pt idx="1186">
                  <c:v>77.27</c:v>
                </c:pt>
                <c:pt idx="1187">
                  <c:v>62.2</c:v>
                </c:pt>
                <c:pt idx="1188">
                  <c:v>72.03</c:v>
                </c:pt>
                <c:pt idx="1189">
                  <c:v>65.77</c:v>
                </c:pt>
                <c:pt idx="1190">
                  <c:v>70.38</c:v>
                </c:pt>
                <c:pt idx="1191">
                  <c:v>77.17</c:v>
                </c:pt>
                <c:pt idx="1192">
                  <c:v>74.39</c:v>
                </c:pt>
                <c:pt idx="1193">
                  <c:v>79.39</c:v>
                </c:pt>
                <c:pt idx="1194">
                  <c:v>64.209999999999994</c:v>
                </c:pt>
                <c:pt idx="1195">
                  <c:v>59.11</c:v>
                </c:pt>
                <c:pt idx="1196">
                  <c:v>70.02</c:v>
                </c:pt>
                <c:pt idx="1197">
                  <c:v>58.27</c:v>
                </c:pt>
                <c:pt idx="1198">
                  <c:v>64.62</c:v>
                </c:pt>
                <c:pt idx="1199">
                  <c:v>63.2</c:v>
                </c:pt>
                <c:pt idx="1200">
                  <c:v>66.39</c:v>
                </c:pt>
                <c:pt idx="1201">
                  <c:v>61.18</c:v>
                </c:pt>
                <c:pt idx="1202">
                  <c:v>68.819999999999993</c:v>
                </c:pt>
                <c:pt idx="1203">
                  <c:v>64.33</c:v>
                </c:pt>
                <c:pt idx="1204">
                  <c:v>71.819999999999993</c:v>
                </c:pt>
                <c:pt idx="1205">
                  <c:v>72.099999999999994</c:v>
                </c:pt>
                <c:pt idx="1206">
                  <c:v>66.39</c:v>
                </c:pt>
                <c:pt idx="1207">
                  <c:v>67.63</c:v>
                </c:pt>
                <c:pt idx="1208">
                  <c:v>64.14</c:v>
                </c:pt>
                <c:pt idx="1209">
                  <c:v>80.52</c:v>
                </c:pt>
                <c:pt idx="1210">
                  <c:v>75</c:v>
                </c:pt>
                <c:pt idx="1211">
                  <c:v>66.67</c:v>
                </c:pt>
                <c:pt idx="1212">
                  <c:v>80.319999999999993</c:v>
                </c:pt>
                <c:pt idx="1213">
                  <c:v>74.44</c:v>
                </c:pt>
                <c:pt idx="1214">
                  <c:v>72.97</c:v>
                </c:pt>
                <c:pt idx="1215">
                  <c:v>75.14</c:v>
                </c:pt>
                <c:pt idx="1216">
                  <c:v>74.13</c:v>
                </c:pt>
                <c:pt idx="1217">
                  <c:v>54.71</c:v>
                </c:pt>
                <c:pt idx="1218">
                  <c:v>77.11</c:v>
                </c:pt>
                <c:pt idx="1219">
                  <c:v>77.03</c:v>
                </c:pt>
                <c:pt idx="1220">
                  <c:v>78.430000000000007</c:v>
                </c:pt>
                <c:pt idx="1221">
                  <c:v>60.69</c:v>
                </c:pt>
                <c:pt idx="1222">
                  <c:v>79.64</c:v>
                </c:pt>
                <c:pt idx="1223">
                  <c:v>63.18</c:v>
                </c:pt>
                <c:pt idx="1224">
                  <c:v>67.430000000000007</c:v>
                </c:pt>
                <c:pt idx="1225">
                  <c:v>71.28</c:v>
                </c:pt>
                <c:pt idx="1226">
                  <c:v>72.87</c:v>
                </c:pt>
                <c:pt idx="1227">
                  <c:v>56.56</c:v>
                </c:pt>
                <c:pt idx="1228">
                  <c:v>59.26</c:v>
                </c:pt>
                <c:pt idx="1229">
                  <c:v>56.24</c:v>
                </c:pt>
                <c:pt idx="1230">
                  <c:v>76.989999999999995</c:v>
                </c:pt>
                <c:pt idx="1231">
                  <c:v>72.39</c:v>
                </c:pt>
                <c:pt idx="1232">
                  <c:v>71.489999999999995</c:v>
                </c:pt>
                <c:pt idx="1233">
                  <c:v>63.31</c:v>
                </c:pt>
                <c:pt idx="1234">
                  <c:v>73.42</c:v>
                </c:pt>
                <c:pt idx="1235">
                  <c:v>60.72</c:v>
                </c:pt>
                <c:pt idx="1236">
                  <c:v>76.430000000000007</c:v>
                </c:pt>
                <c:pt idx="1237">
                  <c:v>71.92</c:v>
                </c:pt>
                <c:pt idx="1238">
                  <c:v>79.239999999999995</c:v>
                </c:pt>
                <c:pt idx="1239">
                  <c:v>79.709999999999994</c:v>
                </c:pt>
                <c:pt idx="1240">
                  <c:v>78.290000000000006</c:v>
                </c:pt>
                <c:pt idx="1241">
                  <c:v>69.930000000000007</c:v>
                </c:pt>
                <c:pt idx="1242">
                  <c:v>55.31</c:v>
                </c:pt>
                <c:pt idx="1243">
                  <c:v>64.72</c:v>
                </c:pt>
                <c:pt idx="1244">
                  <c:v>75.599999999999994</c:v>
                </c:pt>
                <c:pt idx="1245">
                  <c:v>60.62</c:v>
                </c:pt>
                <c:pt idx="1246">
                  <c:v>70.52</c:v>
                </c:pt>
                <c:pt idx="1247">
                  <c:v>56.59</c:v>
                </c:pt>
                <c:pt idx="1248">
                  <c:v>69.77</c:v>
                </c:pt>
                <c:pt idx="1249">
                  <c:v>59.44</c:v>
                </c:pt>
                <c:pt idx="1250">
                  <c:v>79.13</c:v>
                </c:pt>
                <c:pt idx="1251">
                  <c:v>72.92</c:v>
                </c:pt>
                <c:pt idx="1252">
                  <c:v>78.680000000000007</c:v>
                </c:pt>
                <c:pt idx="1253">
                  <c:v>62.2</c:v>
                </c:pt>
                <c:pt idx="1254">
                  <c:v>71.36</c:v>
                </c:pt>
                <c:pt idx="1255">
                  <c:v>57.14</c:v>
                </c:pt>
                <c:pt idx="1256">
                  <c:v>60.67</c:v>
                </c:pt>
                <c:pt idx="1257">
                  <c:v>60.64</c:v>
                </c:pt>
                <c:pt idx="1258">
                  <c:v>60.71</c:v>
                </c:pt>
                <c:pt idx="1259">
                  <c:v>56.82</c:v>
                </c:pt>
                <c:pt idx="1260">
                  <c:v>62.24</c:v>
                </c:pt>
                <c:pt idx="1261">
                  <c:v>63.16</c:v>
                </c:pt>
                <c:pt idx="1262">
                  <c:v>56.89</c:v>
                </c:pt>
                <c:pt idx="1263">
                  <c:v>78.28</c:v>
                </c:pt>
                <c:pt idx="1264">
                  <c:v>64.319999999999993</c:v>
                </c:pt>
                <c:pt idx="1265">
                  <c:v>59.32</c:v>
                </c:pt>
                <c:pt idx="1266">
                  <c:v>67.73</c:v>
                </c:pt>
                <c:pt idx="1267">
                  <c:v>73.06</c:v>
                </c:pt>
                <c:pt idx="1268">
                  <c:v>63.19</c:v>
                </c:pt>
                <c:pt idx="1269">
                  <c:v>74.12</c:v>
                </c:pt>
                <c:pt idx="1270">
                  <c:v>74.88</c:v>
                </c:pt>
                <c:pt idx="1271">
                  <c:v>76.97</c:v>
                </c:pt>
                <c:pt idx="1272">
                  <c:v>76.44</c:v>
                </c:pt>
                <c:pt idx="1273">
                  <c:v>62.92</c:v>
                </c:pt>
                <c:pt idx="1274">
                  <c:v>77.39</c:v>
                </c:pt>
                <c:pt idx="1275">
                  <c:v>69.11</c:v>
                </c:pt>
                <c:pt idx="1276">
                  <c:v>61.23</c:v>
                </c:pt>
                <c:pt idx="1277">
                  <c:v>63.97</c:v>
                </c:pt>
                <c:pt idx="1278">
                  <c:v>57.4</c:v>
                </c:pt>
                <c:pt idx="1279">
                  <c:v>77.98</c:v>
                </c:pt>
                <c:pt idx="1280">
                  <c:v>73.72</c:v>
                </c:pt>
                <c:pt idx="1281">
                  <c:v>55.97</c:v>
                </c:pt>
                <c:pt idx="1282">
                  <c:v>77.489999999999995</c:v>
                </c:pt>
                <c:pt idx="1283">
                  <c:v>77.959999999999994</c:v>
                </c:pt>
                <c:pt idx="1284">
                  <c:v>65.14</c:v>
                </c:pt>
                <c:pt idx="1285">
                  <c:v>54.92</c:v>
                </c:pt>
                <c:pt idx="1286">
                  <c:v>68.81</c:v>
                </c:pt>
                <c:pt idx="1287">
                  <c:v>55.98</c:v>
                </c:pt>
                <c:pt idx="1288">
                  <c:v>73.91</c:v>
                </c:pt>
                <c:pt idx="1289">
                  <c:v>56.42</c:v>
                </c:pt>
                <c:pt idx="1290">
                  <c:v>62.97</c:v>
                </c:pt>
                <c:pt idx="1291">
                  <c:v>67.66</c:v>
                </c:pt>
                <c:pt idx="1292">
                  <c:v>54.38</c:v>
                </c:pt>
                <c:pt idx="1293">
                  <c:v>71.94</c:v>
                </c:pt>
                <c:pt idx="1294">
                  <c:v>66.81</c:v>
                </c:pt>
                <c:pt idx="1295">
                  <c:v>63.72</c:v>
                </c:pt>
                <c:pt idx="1296">
                  <c:v>59.76</c:v>
                </c:pt>
                <c:pt idx="1297">
                  <c:v>67.47</c:v>
                </c:pt>
                <c:pt idx="1298">
                  <c:v>68.38</c:v>
                </c:pt>
                <c:pt idx="1299">
                  <c:v>65.17</c:v>
                </c:pt>
                <c:pt idx="1300">
                  <c:v>69.23</c:v>
                </c:pt>
                <c:pt idx="1301">
                  <c:v>60.62</c:v>
                </c:pt>
                <c:pt idx="1302">
                  <c:v>75.8</c:v>
                </c:pt>
                <c:pt idx="1303">
                  <c:v>61.97</c:v>
                </c:pt>
                <c:pt idx="1304">
                  <c:v>69.180000000000007</c:v>
                </c:pt>
                <c:pt idx="1305">
                  <c:v>67.739999999999995</c:v>
                </c:pt>
                <c:pt idx="1306">
                  <c:v>55.23</c:v>
                </c:pt>
                <c:pt idx="1307">
                  <c:v>74.77</c:v>
                </c:pt>
                <c:pt idx="1308">
                  <c:v>76.98</c:v>
                </c:pt>
                <c:pt idx="1309">
                  <c:v>64.89</c:v>
                </c:pt>
                <c:pt idx="1310">
                  <c:v>69.319999999999993</c:v>
                </c:pt>
                <c:pt idx="1311">
                  <c:v>56.39</c:v>
                </c:pt>
                <c:pt idx="1312">
                  <c:v>60.77</c:v>
                </c:pt>
                <c:pt idx="1313">
                  <c:v>56.43</c:v>
                </c:pt>
                <c:pt idx="1314">
                  <c:v>78.31</c:v>
                </c:pt>
                <c:pt idx="1315">
                  <c:v>74.84</c:v>
                </c:pt>
                <c:pt idx="1316">
                  <c:v>66.41</c:v>
                </c:pt>
                <c:pt idx="1317">
                  <c:v>76.459999999999994</c:v>
                </c:pt>
                <c:pt idx="1318">
                  <c:v>75.38</c:v>
                </c:pt>
                <c:pt idx="1319">
                  <c:v>74.59</c:v>
                </c:pt>
                <c:pt idx="1320">
                  <c:v>79</c:v>
                </c:pt>
                <c:pt idx="1321">
                  <c:v>77.510000000000005</c:v>
                </c:pt>
                <c:pt idx="1322">
                  <c:v>61.67</c:v>
                </c:pt>
                <c:pt idx="1323">
                  <c:v>73.66</c:v>
                </c:pt>
                <c:pt idx="1324">
                  <c:v>72.510000000000005</c:v>
                </c:pt>
                <c:pt idx="1325">
                  <c:v>65.12</c:v>
                </c:pt>
                <c:pt idx="1326">
                  <c:v>69.27</c:v>
                </c:pt>
                <c:pt idx="1327">
                  <c:v>70.36</c:v>
                </c:pt>
                <c:pt idx="1328">
                  <c:v>80.02</c:v>
                </c:pt>
                <c:pt idx="1329">
                  <c:v>74.010000000000005</c:v>
                </c:pt>
                <c:pt idx="1330">
                  <c:v>77.17</c:v>
                </c:pt>
                <c:pt idx="1331">
                  <c:v>75.94</c:v>
                </c:pt>
                <c:pt idx="1332">
                  <c:v>62.34</c:v>
                </c:pt>
                <c:pt idx="1333">
                  <c:v>68.569999999999993</c:v>
                </c:pt>
                <c:pt idx="1334">
                  <c:v>55.21</c:v>
                </c:pt>
                <c:pt idx="1335">
                  <c:v>56.37</c:v>
                </c:pt>
                <c:pt idx="1336">
                  <c:v>65.98</c:v>
                </c:pt>
                <c:pt idx="1337">
                  <c:v>73.12</c:v>
                </c:pt>
                <c:pt idx="1338">
                  <c:v>62.42</c:v>
                </c:pt>
                <c:pt idx="1339">
                  <c:v>55.51</c:v>
                </c:pt>
                <c:pt idx="1340">
                  <c:v>79.28</c:v>
                </c:pt>
                <c:pt idx="1341">
                  <c:v>78.23</c:v>
                </c:pt>
                <c:pt idx="1342">
                  <c:v>77.78</c:v>
                </c:pt>
                <c:pt idx="1343">
                  <c:v>61.97</c:v>
                </c:pt>
                <c:pt idx="1344">
                  <c:v>59.33</c:v>
                </c:pt>
                <c:pt idx="1345">
                  <c:v>76.44</c:v>
                </c:pt>
                <c:pt idx="1346">
                  <c:v>65.61</c:v>
                </c:pt>
                <c:pt idx="1347">
                  <c:v>78.22</c:v>
                </c:pt>
                <c:pt idx="1348">
                  <c:v>55.39</c:v>
                </c:pt>
                <c:pt idx="1349">
                  <c:v>72.61</c:v>
                </c:pt>
                <c:pt idx="1350">
                  <c:v>66.69</c:v>
                </c:pt>
                <c:pt idx="1351">
                  <c:v>68.11</c:v>
                </c:pt>
                <c:pt idx="1352">
                  <c:v>56.36</c:v>
                </c:pt>
                <c:pt idx="1353">
                  <c:v>62.76</c:v>
                </c:pt>
                <c:pt idx="1354">
                  <c:v>63.69</c:v>
                </c:pt>
                <c:pt idx="1355">
                  <c:v>78.510000000000005</c:v>
                </c:pt>
                <c:pt idx="1356">
                  <c:v>63.73</c:v>
                </c:pt>
                <c:pt idx="1357">
                  <c:v>62.41</c:v>
                </c:pt>
                <c:pt idx="1358">
                  <c:v>58.51</c:v>
                </c:pt>
                <c:pt idx="1359">
                  <c:v>65.41</c:v>
                </c:pt>
                <c:pt idx="1360">
                  <c:v>64.77</c:v>
                </c:pt>
                <c:pt idx="1361">
                  <c:v>74.81</c:v>
                </c:pt>
                <c:pt idx="1362">
                  <c:v>67.03</c:v>
                </c:pt>
                <c:pt idx="1363">
                  <c:v>63.93</c:v>
                </c:pt>
                <c:pt idx="1364">
                  <c:v>61.41</c:v>
                </c:pt>
                <c:pt idx="1365">
                  <c:v>67.72</c:v>
                </c:pt>
                <c:pt idx="1366">
                  <c:v>60.64</c:v>
                </c:pt>
                <c:pt idx="1367">
                  <c:v>76.27</c:v>
                </c:pt>
                <c:pt idx="1368">
                  <c:v>80.36</c:v>
                </c:pt>
                <c:pt idx="1369">
                  <c:v>60.64</c:v>
                </c:pt>
                <c:pt idx="1370">
                  <c:v>74.16</c:v>
                </c:pt>
                <c:pt idx="1371">
                  <c:v>56.21</c:v>
                </c:pt>
                <c:pt idx="1372">
                  <c:v>72.540000000000006</c:v>
                </c:pt>
                <c:pt idx="1373">
                  <c:v>54.84</c:v>
                </c:pt>
                <c:pt idx="1374">
                  <c:v>69.48</c:v>
                </c:pt>
                <c:pt idx="1375">
                  <c:v>56.56</c:v>
                </c:pt>
                <c:pt idx="1376">
                  <c:v>70.22</c:v>
                </c:pt>
                <c:pt idx="1377">
                  <c:v>78.39</c:v>
                </c:pt>
                <c:pt idx="1378">
                  <c:v>64.27</c:v>
                </c:pt>
                <c:pt idx="1379">
                  <c:v>79.53</c:v>
                </c:pt>
                <c:pt idx="1380">
                  <c:v>57.12</c:v>
                </c:pt>
                <c:pt idx="1381">
                  <c:v>76.790000000000006</c:v>
                </c:pt>
                <c:pt idx="1382">
                  <c:v>71</c:v>
                </c:pt>
                <c:pt idx="1383">
                  <c:v>68.38</c:v>
                </c:pt>
                <c:pt idx="1384">
                  <c:v>72.2</c:v>
                </c:pt>
                <c:pt idx="1385">
                  <c:v>67.09</c:v>
                </c:pt>
                <c:pt idx="1386">
                  <c:v>80.37</c:v>
                </c:pt>
                <c:pt idx="1387">
                  <c:v>59.87</c:v>
                </c:pt>
                <c:pt idx="1388">
                  <c:v>54.6</c:v>
                </c:pt>
                <c:pt idx="1389">
                  <c:v>71.930000000000007</c:v>
                </c:pt>
                <c:pt idx="1390">
                  <c:v>79.510000000000005</c:v>
                </c:pt>
                <c:pt idx="1391">
                  <c:v>57.32</c:v>
                </c:pt>
                <c:pt idx="1392">
                  <c:v>71.94</c:v>
                </c:pt>
                <c:pt idx="1393">
                  <c:v>71.97</c:v>
                </c:pt>
                <c:pt idx="1394">
                  <c:v>64.540000000000006</c:v>
                </c:pt>
                <c:pt idx="1395">
                  <c:v>78.83</c:v>
                </c:pt>
                <c:pt idx="1396">
                  <c:v>56.66</c:v>
                </c:pt>
                <c:pt idx="1397">
                  <c:v>71.67</c:v>
                </c:pt>
                <c:pt idx="1398">
                  <c:v>64.099999999999994</c:v>
                </c:pt>
                <c:pt idx="1399">
                  <c:v>66.569999999999993</c:v>
                </c:pt>
                <c:pt idx="1400">
                  <c:v>68.900000000000006</c:v>
                </c:pt>
                <c:pt idx="1401">
                  <c:v>74.900000000000006</c:v>
                </c:pt>
                <c:pt idx="1402">
                  <c:v>76.319999999999993</c:v>
                </c:pt>
                <c:pt idx="1403">
                  <c:v>79.5</c:v>
                </c:pt>
                <c:pt idx="1404">
                  <c:v>73.510000000000005</c:v>
                </c:pt>
                <c:pt idx="1405">
                  <c:v>70.069999999999993</c:v>
                </c:pt>
                <c:pt idx="1406">
                  <c:v>79.41</c:v>
                </c:pt>
                <c:pt idx="1407">
                  <c:v>58.94</c:v>
                </c:pt>
                <c:pt idx="1408">
                  <c:v>80.3</c:v>
                </c:pt>
                <c:pt idx="1409">
                  <c:v>56.46</c:v>
                </c:pt>
                <c:pt idx="1410">
                  <c:v>74.42</c:v>
                </c:pt>
                <c:pt idx="1411">
                  <c:v>62.47</c:v>
                </c:pt>
                <c:pt idx="1412">
                  <c:v>68.599999999999994</c:v>
                </c:pt>
                <c:pt idx="1413">
                  <c:v>67.97</c:v>
                </c:pt>
                <c:pt idx="1414">
                  <c:v>68.12</c:v>
                </c:pt>
                <c:pt idx="1415">
                  <c:v>55.14</c:v>
                </c:pt>
                <c:pt idx="1416">
                  <c:v>73.790000000000006</c:v>
                </c:pt>
                <c:pt idx="1417">
                  <c:v>65.02</c:v>
                </c:pt>
                <c:pt idx="1418">
                  <c:v>80.22</c:v>
                </c:pt>
                <c:pt idx="1419">
                  <c:v>74.239999999999995</c:v>
                </c:pt>
                <c:pt idx="1420">
                  <c:v>56.86</c:v>
                </c:pt>
                <c:pt idx="1421">
                  <c:v>55.46</c:v>
                </c:pt>
                <c:pt idx="1422">
                  <c:v>55.49</c:v>
                </c:pt>
                <c:pt idx="1423">
                  <c:v>77.97</c:v>
                </c:pt>
                <c:pt idx="1424">
                  <c:v>55.69</c:v>
                </c:pt>
                <c:pt idx="1425">
                  <c:v>59.19</c:v>
                </c:pt>
                <c:pt idx="1426">
                  <c:v>80.099999999999994</c:v>
                </c:pt>
                <c:pt idx="1427">
                  <c:v>66.599999999999994</c:v>
                </c:pt>
                <c:pt idx="1428">
                  <c:v>69.39</c:v>
                </c:pt>
                <c:pt idx="1429">
                  <c:v>73.260000000000005</c:v>
                </c:pt>
                <c:pt idx="1430">
                  <c:v>75.47</c:v>
                </c:pt>
                <c:pt idx="1431">
                  <c:v>55.23</c:v>
                </c:pt>
                <c:pt idx="1432">
                  <c:v>76.23</c:v>
                </c:pt>
                <c:pt idx="1433">
                  <c:v>79.040000000000006</c:v>
                </c:pt>
                <c:pt idx="1434">
                  <c:v>70.23</c:v>
                </c:pt>
                <c:pt idx="1435">
                  <c:v>73.89</c:v>
                </c:pt>
                <c:pt idx="1436">
                  <c:v>78.819999999999993</c:v>
                </c:pt>
                <c:pt idx="1437">
                  <c:v>62.06</c:v>
                </c:pt>
                <c:pt idx="1438">
                  <c:v>65.680000000000007</c:v>
                </c:pt>
                <c:pt idx="1439">
                  <c:v>57.71</c:v>
                </c:pt>
                <c:pt idx="1440">
                  <c:v>76.52</c:v>
                </c:pt>
                <c:pt idx="1441">
                  <c:v>77.599999999999994</c:v>
                </c:pt>
                <c:pt idx="1442">
                  <c:v>63.16</c:v>
                </c:pt>
                <c:pt idx="1443">
                  <c:v>61.32</c:v>
                </c:pt>
                <c:pt idx="1444">
                  <c:v>59.53</c:v>
                </c:pt>
                <c:pt idx="1445">
                  <c:v>74.319999999999993</c:v>
                </c:pt>
                <c:pt idx="1446">
                  <c:v>77.2</c:v>
                </c:pt>
                <c:pt idx="1447">
                  <c:v>69.31</c:v>
                </c:pt>
                <c:pt idx="1448">
                  <c:v>69.430000000000007</c:v>
                </c:pt>
                <c:pt idx="1449">
                  <c:v>54.97</c:v>
                </c:pt>
                <c:pt idx="1450">
                  <c:v>54.47</c:v>
                </c:pt>
                <c:pt idx="1451">
                  <c:v>75.09</c:v>
                </c:pt>
                <c:pt idx="1452">
                  <c:v>67.13</c:v>
                </c:pt>
                <c:pt idx="1453">
                  <c:v>60.89</c:v>
                </c:pt>
                <c:pt idx="1454">
                  <c:v>70.989999999999995</c:v>
                </c:pt>
                <c:pt idx="1455">
                  <c:v>75.88</c:v>
                </c:pt>
                <c:pt idx="1456">
                  <c:v>58.59</c:v>
                </c:pt>
                <c:pt idx="1457">
                  <c:v>66.22</c:v>
                </c:pt>
                <c:pt idx="1458">
                  <c:v>64.33</c:v>
                </c:pt>
                <c:pt idx="1459">
                  <c:v>56.12</c:v>
                </c:pt>
                <c:pt idx="1460">
                  <c:v>61.21</c:v>
                </c:pt>
                <c:pt idx="1461">
                  <c:v>63.13</c:v>
                </c:pt>
                <c:pt idx="1462">
                  <c:v>80.069999999999993</c:v>
                </c:pt>
                <c:pt idx="1463">
                  <c:v>63.2</c:v>
                </c:pt>
                <c:pt idx="1464">
                  <c:v>63.1</c:v>
                </c:pt>
                <c:pt idx="1465">
                  <c:v>72.73</c:v>
                </c:pt>
                <c:pt idx="1466">
                  <c:v>72.790000000000006</c:v>
                </c:pt>
                <c:pt idx="1467">
                  <c:v>56.88</c:v>
                </c:pt>
                <c:pt idx="1468">
                  <c:v>71.28</c:v>
                </c:pt>
                <c:pt idx="1469">
                  <c:v>75.989999999999995</c:v>
                </c:pt>
                <c:pt idx="1470">
                  <c:v>60.73</c:v>
                </c:pt>
                <c:pt idx="1471">
                  <c:v>75.680000000000007</c:v>
                </c:pt>
                <c:pt idx="1472">
                  <c:v>60.96</c:v>
                </c:pt>
                <c:pt idx="1473">
                  <c:v>54.16</c:v>
                </c:pt>
                <c:pt idx="1474">
                  <c:v>54.87</c:v>
                </c:pt>
                <c:pt idx="1475">
                  <c:v>69.2</c:v>
                </c:pt>
                <c:pt idx="1476">
                  <c:v>59.86</c:v>
                </c:pt>
                <c:pt idx="1477">
                  <c:v>62.94</c:v>
                </c:pt>
                <c:pt idx="1478">
                  <c:v>61.64</c:v>
                </c:pt>
                <c:pt idx="1479">
                  <c:v>60.78</c:v>
                </c:pt>
                <c:pt idx="1480">
                  <c:v>55.78</c:v>
                </c:pt>
                <c:pt idx="1481">
                  <c:v>63.16</c:v>
                </c:pt>
                <c:pt idx="1482">
                  <c:v>61.9</c:v>
                </c:pt>
                <c:pt idx="1483">
                  <c:v>60.96</c:v>
                </c:pt>
                <c:pt idx="1484">
                  <c:v>63.41</c:v>
                </c:pt>
                <c:pt idx="1485">
                  <c:v>55.52</c:v>
                </c:pt>
                <c:pt idx="1486">
                  <c:v>59.14</c:v>
                </c:pt>
                <c:pt idx="1487">
                  <c:v>58.57</c:v>
                </c:pt>
                <c:pt idx="1488">
                  <c:v>60.57</c:v>
                </c:pt>
                <c:pt idx="1489">
                  <c:v>60.09</c:v>
                </c:pt>
                <c:pt idx="1490">
                  <c:v>73.98</c:v>
                </c:pt>
                <c:pt idx="1491">
                  <c:v>64.010000000000005</c:v>
                </c:pt>
                <c:pt idx="1492">
                  <c:v>61.67</c:v>
                </c:pt>
                <c:pt idx="1493">
                  <c:v>63.84</c:v>
                </c:pt>
                <c:pt idx="1494">
                  <c:v>56.06</c:v>
                </c:pt>
                <c:pt idx="1495">
                  <c:v>61.43</c:v>
                </c:pt>
                <c:pt idx="1496">
                  <c:v>72.56</c:v>
                </c:pt>
                <c:pt idx="1497">
                  <c:v>55.02</c:v>
                </c:pt>
                <c:pt idx="1498">
                  <c:v>78.010000000000005</c:v>
                </c:pt>
                <c:pt idx="1499">
                  <c:v>64.31</c:v>
                </c:pt>
                <c:pt idx="1500">
                  <c:v>55.79</c:v>
                </c:pt>
                <c:pt idx="1501">
                  <c:v>66.510000000000005</c:v>
                </c:pt>
                <c:pt idx="1502">
                  <c:v>56.12</c:v>
                </c:pt>
                <c:pt idx="1503">
                  <c:v>75.11</c:v>
                </c:pt>
                <c:pt idx="1504">
                  <c:v>58.52</c:v>
                </c:pt>
                <c:pt idx="1505">
                  <c:v>70.48</c:v>
                </c:pt>
                <c:pt idx="1506">
                  <c:v>55.07</c:v>
                </c:pt>
                <c:pt idx="1507">
                  <c:v>58.12</c:v>
                </c:pt>
                <c:pt idx="1508">
                  <c:v>72.510000000000005</c:v>
                </c:pt>
                <c:pt idx="1509">
                  <c:v>60.24</c:v>
                </c:pt>
                <c:pt idx="1510">
                  <c:v>58.9</c:v>
                </c:pt>
                <c:pt idx="1511">
                  <c:v>75.099999999999994</c:v>
                </c:pt>
                <c:pt idx="1512">
                  <c:v>61.57</c:v>
                </c:pt>
                <c:pt idx="1513">
                  <c:v>66.77</c:v>
                </c:pt>
                <c:pt idx="1514">
                  <c:v>71.7</c:v>
                </c:pt>
                <c:pt idx="1515">
                  <c:v>79.13</c:v>
                </c:pt>
                <c:pt idx="1516">
                  <c:v>60.96</c:v>
                </c:pt>
                <c:pt idx="1517">
                  <c:v>62.28</c:v>
                </c:pt>
                <c:pt idx="1518">
                  <c:v>62.73</c:v>
                </c:pt>
                <c:pt idx="1519">
                  <c:v>69.709999999999994</c:v>
                </c:pt>
                <c:pt idx="1520">
                  <c:v>62.03</c:v>
                </c:pt>
                <c:pt idx="1521">
                  <c:v>62.2</c:v>
                </c:pt>
                <c:pt idx="1522">
                  <c:v>66.430000000000007</c:v>
                </c:pt>
                <c:pt idx="1523">
                  <c:v>74.510000000000005</c:v>
                </c:pt>
                <c:pt idx="1524">
                  <c:v>79.37</c:v>
                </c:pt>
                <c:pt idx="1525">
                  <c:v>74.510000000000005</c:v>
                </c:pt>
                <c:pt idx="1526">
                  <c:v>60.5</c:v>
                </c:pt>
                <c:pt idx="1527">
                  <c:v>71.89</c:v>
                </c:pt>
                <c:pt idx="1528">
                  <c:v>71.7</c:v>
                </c:pt>
                <c:pt idx="1529">
                  <c:v>53.98</c:v>
                </c:pt>
                <c:pt idx="1530">
                  <c:v>55.8</c:v>
                </c:pt>
                <c:pt idx="1531">
                  <c:v>72.38</c:v>
                </c:pt>
                <c:pt idx="1532">
                  <c:v>78.33</c:v>
                </c:pt>
                <c:pt idx="1533">
                  <c:v>73.8</c:v>
                </c:pt>
                <c:pt idx="1534">
                  <c:v>67.61</c:v>
                </c:pt>
                <c:pt idx="1535">
                  <c:v>71.180000000000007</c:v>
                </c:pt>
                <c:pt idx="1536">
                  <c:v>64.86</c:v>
                </c:pt>
                <c:pt idx="1537">
                  <c:v>67.400000000000006</c:v>
                </c:pt>
                <c:pt idx="1538">
                  <c:v>77.989999999999995</c:v>
                </c:pt>
                <c:pt idx="1539">
                  <c:v>55.88</c:v>
                </c:pt>
                <c:pt idx="1540">
                  <c:v>59.43</c:v>
                </c:pt>
                <c:pt idx="1541">
                  <c:v>62.8</c:v>
                </c:pt>
                <c:pt idx="1542">
                  <c:v>74.39</c:v>
                </c:pt>
                <c:pt idx="1543">
                  <c:v>77.81</c:v>
                </c:pt>
                <c:pt idx="1544">
                  <c:v>75.87</c:v>
                </c:pt>
                <c:pt idx="1545">
                  <c:v>67.930000000000007</c:v>
                </c:pt>
                <c:pt idx="1546">
                  <c:v>58.22</c:v>
                </c:pt>
                <c:pt idx="1547">
                  <c:v>67.23</c:v>
                </c:pt>
                <c:pt idx="1548">
                  <c:v>76.900000000000006</c:v>
                </c:pt>
                <c:pt idx="1549">
                  <c:v>73.48</c:v>
                </c:pt>
                <c:pt idx="1550">
                  <c:v>58.57</c:v>
                </c:pt>
                <c:pt idx="1551">
                  <c:v>73.569999999999993</c:v>
                </c:pt>
                <c:pt idx="1552">
                  <c:v>72.81</c:v>
                </c:pt>
                <c:pt idx="1553">
                  <c:v>79.599999999999994</c:v>
                </c:pt>
                <c:pt idx="1554">
                  <c:v>56.91</c:v>
                </c:pt>
                <c:pt idx="1555">
                  <c:v>70.81</c:v>
                </c:pt>
                <c:pt idx="1556">
                  <c:v>63.59</c:v>
                </c:pt>
                <c:pt idx="1557">
                  <c:v>62.29</c:v>
                </c:pt>
                <c:pt idx="1558">
                  <c:v>79.010000000000005</c:v>
                </c:pt>
                <c:pt idx="1559">
                  <c:v>72.98</c:v>
                </c:pt>
                <c:pt idx="1560">
                  <c:v>63.5</c:v>
                </c:pt>
                <c:pt idx="1561">
                  <c:v>70.569999999999993</c:v>
                </c:pt>
                <c:pt idx="1562">
                  <c:v>67.78</c:v>
                </c:pt>
                <c:pt idx="1563">
                  <c:v>60.32</c:v>
                </c:pt>
                <c:pt idx="1564">
                  <c:v>56.78</c:v>
                </c:pt>
                <c:pt idx="1565">
                  <c:v>72.930000000000007</c:v>
                </c:pt>
                <c:pt idx="1566">
                  <c:v>59.46</c:v>
                </c:pt>
                <c:pt idx="1567">
                  <c:v>55.58</c:v>
                </c:pt>
                <c:pt idx="1568">
                  <c:v>75.540000000000006</c:v>
                </c:pt>
                <c:pt idx="1569">
                  <c:v>56.98</c:v>
                </c:pt>
                <c:pt idx="1570">
                  <c:v>54.27</c:v>
                </c:pt>
                <c:pt idx="1571">
                  <c:v>57.37</c:v>
                </c:pt>
                <c:pt idx="1572">
                  <c:v>65.92</c:v>
                </c:pt>
                <c:pt idx="1573">
                  <c:v>56.43</c:v>
                </c:pt>
                <c:pt idx="1574">
                  <c:v>61.73</c:v>
                </c:pt>
                <c:pt idx="1575">
                  <c:v>78.28</c:v>
                </c:pt>
                <c:pt idx="1576">
                  <c:v>64.489999999999995</c:v>
                </c:pt>
                <c:pt idx="1577">
                  <c:v>75.31</c:v>
                </c:pt>
                <c:pt idx="1578">
                  <c:v>65.09</c:v>
                </c:pt>
                <c:pt idx="1579">
                  <c:v>60.71</c:v>
                </c:pt>
                <c:pt idx="1580">
                  <c:v>59.64</c:v>
                </c:pt>
                <c:pt idx="1581">
                  <c:v>66.17</c:v>
                </c:pt>
                <c:pt idx="1582">
                  <c:v>70.19</c:v>
                </c:pt>
                <c:pt idx="1583">
                  <c:v>78.47</c:v>
                </c:pt>
                <c:pt idx="1584">
                  <c:v>55.61</c:v>
                </c:pt>
                <c:pt idx="1585">
                  <c:v>73.680000000000007</c:v>
                </c:pt>
                <c:pt idx="1586">
                  <c:v>66.319999999999993</c:v>
                </c:pt>
                <c:pt idx="1587">
                  <c:v>53.6</c:v>
                </c:pt>
                <c:pt idx="1588">
                  <c:v>54.52</c:v>
                </c:pt>
                <c:pt idx="1589">
                  <c:v>58.79</c:v>
                </c:pt>
                <c:pt idx="1590">
                  <c:v>54.73</c:v>
                </c:pt>
                <c:pt idx="1591">
                  <c:v>78.38</c:v>
                </c:pt>
                <c:pt idx="1592">
                  <c:v>78.47</c:v>
                </c:pt>
                <c:pt idx="1593">
                  <c:v>77.64</c:v>
                </c:pt>
                <c:pt idx="1594">
                  <c:v>54.7</c:v>
                </c:pt>
                <c:pt idx="1595">
                  <c:v>63.96</c:v>
                </c:pt>
                <c:pt idx="1596">
                  <c:v>71.94</c:v>
                </c:pt>
                <c:pt idx="1597">
                  <c:v>63.72</c:v>
                </c:pt>
                <c:pt idx="1598">
                  <c:v>63.04</c:v>
                </c:pt>
                <c:pt idx="1599">
                  <c:v>64.92</c:v>
                </c:pt>
                <c:pt idx="1600">
                  <c:v>61.44</c:v>
                </c:pt>
                <c:pt idx="1601">
                  <c:v>65.099999999999994</c:v>
                </c:pt>
                <c:pt idx="1602">
                  <c:v>76</c:v>
                </c:pt>
                <c:pt idx="1603">
                  <c:v>60.96</c:v>
                </c:pt>
                <c:pt idx="1604">
                  <c:v>77.459999999999994</c:v>
                </c:pt>
                <c:pt idx="1605">
                  <c:v>73.12</c:v>
                </c:pt>
                <c:pt idx="1606">
                  <c:v>59.63</c:v>
                </c:pt>
                <c:pt idx="1607">
                  <c:v>57.69</c:v>
                </c:pt>
                <c:pt idx="1608">
                  <c:v>62.46</c:v>
                </c:pt>
                <c:pt idx="1609">
                  <c:v>74.069999999999993</c:v>
                </c:pt>
                <c:pt idx="1610">
                  <c:v>79</c:v>
                </c:pt>
                <c:pt idx="1611">
                  <c:v>63.68</c:v>
                </c:pt>
                <c:pt idx="1612">
                  <c:v>66.53</c:v>
                </c:pt>
                <c:pt idx="1613">
                  <c:v>54.53</c:v>
                </c:pt>
                <c:pt idx="1614">
                  <c:v>73.53</c:v>
                </c:pt>
                <c:pt idx="1615">
                  <c:v>60.29</c:v>
                </c:pt>
                <c:pt idx="1616">
                  <c:v>53.61</c:v>
                </c:pt>
                <c:pt idx="1617">
                  <c:v>67</c:v>
                </c:pt>
                <c:pt idx="1618">
                  <c:v>75.930000000000007</c:v>
                </c:pt>
                <c:pt idx="1619">
                  <c:v>64.59</c:v>
                </c:pt>
                <c:pt idx="1620">
                  <c:v>63.86</c:v>
                </c:pt>
                <c:pt idx="1621">
                  <c:v>68.260000000000005</c:v>
                </c:pt>
                <c:pt idx="1622">
                  <c:v>64.16</c:v>
                </c:pt>
                <c:pt idx="1623">
                  <c:v>63</c:v>
                </c:pt>
                <c:pt idx="1624">
                  <c:v>79</c:v>
                </c:pt>
                <c:pt idx="1625">
                  <c:v>63.59</c:v>
                </c:pt>
                <c:pt idx="1626">
                  <c:v>78.02</c:v>
                </c:pt>
                <c:pt idx="1627">
                  <c:v>66.040000000000006</c:v>
                </c:pt>
                <c:pt idx="1628">
                  <c:v>77.680000000000007</c:v>
                </c:pt>
                <c:pt idx="1629">
                  <c:v>58.77</c:v>
                </c:pt>
                <c:pt idx="1630">
                  <c:v>71.239999999999995</c:v>
                </c:pt>
                <c:pt idx="1631">
                  <c:v>76.28</c:v>
                </c:pt>
                <c:pt idx="1632">
                  <c:v>71.42</c:v>
                </c:pt>
                <c:pt idx="1633">
                  <c:v>65.83</c:v>
                </c:pt>
                <c:pt idx="1634">
                  <c:v>60.17</c:v>
                </c:pt>
                <c:pt idx="1635">
                  <c:v>70.66</c:v>
                </c:pt>
                <c:pt idx="1636">
                  <c:v>62.02</c:v>
                </c:pt>
                <c:pt idx="1637">
                  <c:v>53.5</c:v>
                </c:pt>
                <c:pt idx="1638">
                  <c:v>68.8</c:v>
                </c:pt>
                <c:pt idx="1639">
                  <c:v>76</c:v>
                </c:pt>
                <c:pt idx="1640">
                  <c:v>74.709999999999994</c:v>
                </c:pt>
                <c:pt idx="1641">
                  <c:v>59.36</c:v>
                </c:pt>
                <c:pt idx="1642">
                  <c:v>58.53</c:v>
                </c:pt>
                <c:pt idx="1643">
                  <c:v>61.74</c:v>
                </c:pt>
                <c:pt idx="1644">
                  <c:v>56.33</c:v>
                </c:pt>
                <c:pt idx="1645">
                  <c:v>67.61</c:v>
                </c:pt>
                <c:pt idx="1646">
                  <c:v>60.44</c:v>
                </c:pt>
                <c:pt idx="1647">
                  <c:v>68.27</c:v>
                </c:pt>
                <c:pt idx="1648">
                  <c:v>57.11</c:v>
                </c:pt>
                <c:pt idx="1649">
                  <c:v>56.63</c:v>
                </c:pt>
                <c:pt idx="1650">
                  <c:v>74.819999999999993</c:v>
                </c:pt>
                <c:pt idx="1651">
                  <c:v>58.27</c:v>
                </c:pt>
                <c:pt idx="1652">
                  <c:v>79.48</c:v>
                </c:pt>
                <c:pt idx="1653">
                  <c:v>78.930000000000007</c:v>
                </c:pt>
                <c:pt idx="1654">
                  <c:v>78.58</c:v>
                </c:pt>
                <c:pt idx="1655">
                  <c:v>67.16</c:v>
                </c:pt>
                <c:pt idx="1656">
                  <c:v>58.04</c:v>
                </c:pt>
                <c:pt idx="1657">
                  <c:v>59.92</c:v>
                </c:pt>
                <c:pt idx="1658">
                  <c:v>74.7</c:v>
                </c:pt>
                <c:pt idx="1659">
                  <c:v>70.56</c:v>
                </c:pt>
                <c:pt idx="1660">
                  <c:v>55.16</c:v>
                </c:pt>
                <c:pt idx="1661">
                  <c:v>71.97</c:v>
                </c:pt>
                <c:pt idx="1662">
                  <c:v>60.62</c:v>
                </c:pt>
                <c:pt idx="1663">
                  <c:v>56.46</c:v>
                </c:pt>
                <c:pt idx="1664">
                  <c:v>77.52</c:v>
                </c:pt>
                <c:pt idx="1665">
                  <c:v>64.459999999999994</c:v>
                </c:pt>
                <c:pt idx="1666">
                  <c:v>71.02</c:v>
                </c:pt>
                <c:pt idx="1667">
                  <c:v>61.79</c:v>
                </c:pt>
                <c:pt idx="1668">
                  <c:v>57.98</c:v>
                </c:pt>
                <c:pt idx="1669">
                  <c:v>63.46</c:v>
                </c:pt>
                <c:pt idx="1670">
                  <c:v>75.52</c:v>
                </c:pt>
                <c:pt idx="1671">
                  <c:v>78.900000000000006</c:v>
                </c:pt>
                <c:pt idx="1672">
                  <c:v>74.84</c:v>
                </c:pt>
                <c:pt idx="1673">
                  <c:v>67.64</c:v>
                </c:pt>
                <c:pt idx="1674">
                  <c:v>57.21</c:v>
                </c:pt>
                <c:pt idx="1675">
                  <c:v>65.94</c:v>
                </c:pt>
                <c:pt idx="1676">
                  <c:v>61.58</c:v>
                </c:pt>
                <c:pt idx="1677">
                  <c:v>73.89</c:v>
                </c:pt>
                <c:pt idx="1678">
                  <c:v>65.010000000000005</c:v>
                </c:pt>
                <c:pt idx="1679">
                  <c:v>71.680000000000007</c:v>
                </c:pt>
                <c:pt idx="1680">
                  <c:v>60.96</c:v>
                </c:pt>
                <c:pt idx="1681">
                  <c:v>74.63</c:v>
                </c:pt>
                <c:pt idx="1682">
                  <c:v>63.44</c:v>
                </c:pt>
                <c:pt idx="1683">
                  <c:v>66.58</c:v>
                </c:pt>
                <c:pt idx="1684">
                  <c:v>77.09</c:v>
                </c:pt>
                <c:pt idx="1685">
                  <c:v>74.19</c:v>
                </c:pt>
                <c:pt idx="1686">
                  <c:v>60.54</c:v>
                </c:pt>
                <c:pt idx="1687">
                  <c:v>59.79</c:v>
                </c:pt>
                <c:pt idx="1688">
                  <c:v>61.99</c:v>
                </c:pt>
                <c:pt idx="1689">
                  <c:v>59.74</c:v>
                </c:pt>
                <c:pt idx="1690">
                  <c:v>64.510000000000005</c:v>
                </c:pt>
                <c:pt idx="1691">
                  <c:v>60.58</c:v>
                </c:pt>
                <c:pt idx="1692">
                  <c:v>64.89</c:v>
                </c:pt>
                <c:pt idx="1693">
                  <c:v>68.97</c:v>
                </c:pt>
                <c:pt idx="1694">
                  <c:v>64.209999999999994</c:v>
                </c:pt>
                <c:pt idx="1695">
                  <c:v>54.8</c:v>
                </c:pt>
                <c:pt idx="1696">
                  <c:v>69.040000000000006</c:v>
                </c:pt>
                <c:pt idx="1697">
                  <c:v>74.760000000000005</c:v>
                </c:pt>
                <c:pt idx="1698">
                  <c:v>77.010000000000005</c:v>
                </c:pt>
                <c:pt idx="1699">
                  <c:v>53.62</c:v>
                </c:pt>
                <c:pt idx="1700">
                  <c:v>70.88</c:v>
                </c:pt>
                <c:pt idx="1701">
                  <c:v>57.68</c:v>
                </c:pt>
                <c:pt idx="1702">
                  <c:v>78.48</c:v>
                </c:pt>
                <c:pt idx="1703">
                  <c:v>60.71</c:v>
                </c:pt>
                <c:pt idx="1704">
                  <c:v>66.03</c:v>
                </c:pt>
                <c:pt idx="1705">
                  <c:v>60.52</c:v>
                </c:pt>
                <c:pt idx="1706">
                  <c:v>66.069999999999993</c:v>
                </c:pt>
                <c:pt idx="1707">
                  <c:v>75.58</c:v>
                </c:pt>
                <c:pt idx="1708">
                  <c:v>65.89</c:v>
                </c:pt>
                <c:pt idx="1709">
                  <c:v>74.599999999999994</c:v>
                </c:pt>
                <c:pt idx="1710">
                  <c:v>78.180000000000007</c:v>
                </c:pt>
                <c:pt idx="1711">
                  <c:v>66.680000000000007</c:v>
                </c:pt>
                <c:pt idx="1712">
                  <c:v>56.91</c:v>
                </c:pt>
                <c:pt idx="1713">
                  <c:v>68.599999999999994</c:v>
                </c:pt>
                <c:pt idx="1714">
                  <c:v>56.98</c:v>
                </c:pt>
                <c:pt idx="1715">
                  <c:v>63.86</c:v>
                </c:pt>
                <c:pt idx="1716">
                  <c:v>72.400000000000006</c:v>
                </c:pt>
                <c:pt idx="1717">
                  <c:v>69.260000000000005</c:v>
                </c:pt>
                <c:pt idx="1718">
                  <c:v>75.239999999999995</c:v>
                </c:pt>
                <c:pt idx="1719">
                  <c:v>55.33</c:v>
                </c:pt>
                <c:pt idx="1720">
                  <c:v>60.21</c:v>
                </c:pt>
                <c:pt idx="1721">
                  <c:v>79.180000000000007</c:v>
                </c:pt>
                <c:pt idx="1722">
                  <c:v>77.34</c:v>
                </c:pt>
                <c:pt idx="1723">
                  <c:v>54.4</c:v>
                </c:pt>
                <c:pt idx="1724">
                  <c:v>59.02</c:v>
                </c:pt>
                <c:pt idx="1725">
                  <c:v>63.64</c:v>
                </c:pt>
                <c:pt idx="1726">
                  <c:v>56.42</c:v>
                </c:pt>
                <c:pt idx="1727">
                  <c:v>73.31</c:v>
                </c:pt>
                <c:pt idx="1728">
                  <c:v>65.88</c:v>
                </c:pt>
                <c:pt idx="1729">
                  <c:v>68.42</c:v>
                </c:pt>
                <c:pt idx="1730">
                  <c:v>60.89</c:v>
                </c:pt>
                <c:pt idx="1731">
                  <c:v>71.66</c:v>
                </c:pt>
                <c:pt idx="1732">
                  <c:v>74.08</c:v>
                </c:pt>
                <c:pt idx="1733">
                  <c:v>75.540000000000006</c:v>
                </c:pt>
                <c:pt idx="1734">
                  <c:v>64.91</c:v>
                </c:pt>
                <c:pt idx="1735">
                  <c:v>65.680000000000007</c:v>
                </c:pt>
                <c:pt idx="1736">
                  <c:v>55.71</c:v>
                </c:pt>
                <c:pt idx="1737">
                  <c:v>56.18</c:v>
                </c:pt>
                <c:pt idx="1738">
                  <c:v>61.83</c:v>
                </c:pt>
                <c:pt idx="1739">
                  <c:v>66.27</c:v>
                </c:pt>
                <c:pt idx="1740">
                  <c:v>63.91</c:v>
                </c:pt>
                <c:pt idx="1741">
                  <c:v>76.52</c:v>
                </c:pt>
                <c:pt idx="1742">
                  <c:v>55.73</c:v>
                </c:pt>
                <c:pt idx="1743">
                  <c:v>54.56</c:v>
                </c:pt>
                <c:pt idx="1744">
                  <c:v>56.09</c:v>
                </c:pt>
                <c:pt idx="1745">
                  <c:v>76.13</c:v>
                </c:pt>
                <c:pt idx="1746">
                  <c:v>54.2</c:v>
                </c:pt>
                <c:pt idx="1747">
                  <c:v>68.94</c:v>
                </c:pt>
                <c:pt idx="1748">
                  <c:v>58</c:v>
                </c:pt>
                <c:pt idx="1749">
                  <c:v>55.7</c:v>
                </c:pt>
                <c:pt idx="1750">
                  <c:v>60.43</c:v>
                </c:pt>
                <c:pt idx="1751">
                  <c:v>73.37</c:v>
                </c:pt>
                <c:pt idx="1752">
                  <c:v>65.290000000000006</c:v>
                </c:pt>
                <c:pt idx="1753">
                  <c:v>59.57</c:v>
                </c:pt>
                <c:pt idx="1754">
                  <c:v>66.98</c:v>
                </c:pt>
                <c:pt idx="1755">
                  <c:v>67.989999999999995</c:v>
                </c:pt>
                <c:pt idx="1756">
                  <c:v>76.069999999999993</c:v>
                </c:pt>
                <c:pt idx="1757">
                  <c:v>55.04</c:v>
                </c:pt>
                <c:pt idx="1758">
                  <c:v>55.08</c:v>
                </c:pt>
                <c:pt idx="1759">
                  <c:v>70.13</c:v>
                </c:pt>
                <c:pt idx="1760">
                  <c:v>66.180000000000007</c:v>
                </c:pt>
                <c:pt idx="1761">
                  <c:v>59.14</c:v>
                </c:pt>
                <c:pt idx="1762">
                  <c:v>58.16</c:v>
                </c:pt>
                <c:pt idx="1763">
                  <c:v>76.27</c:v>
                </c:pt>
                <c:pt idx="1764">
                  <c:v>63.01</c:v>
                </c:pt>
                <c:pt idx="1765">
                  <c:v>70.39</c:v>
                </c:pt>
                <c:pt idx="1766">
                  <c:v>64.44</c:v>
                </c:pt>
                <c:pt idx="1767">
                  <c:v>66.88</c:v>
                </c:pt>
                <c:pt idx="1768">
                  <c:v>77.44</c:v>
                </c:pt>
                <c:pt idx="1769">
                  <c:v>60.9</c:v>
                </c:pt>
                <c:pt idx="1770">
                  <c:v>71.38</c:v>
                </c:pt>
                <c:pt idx="1771">
                  <c:v>57.23</c:v>
                </c:pt>
                <c:pt idx="1772">
                  <c:v>66.819999999999993</c:v>
                </c:pt>
                <c:pt idx="1773">
                  <c:v>58.11</c:v>
                </c:pt>
                <c:pt idx="1774">
                  <c:v>72.3</c:v>
                </c:pt>
                <c:pt idx="1775">
                  <c:v>59.82</c:v>
                </c:pt>
                <c:pt idx="1776">
                  <c:v>54.5</c:v>
                </c:pt>
                <c:pt idx="1777">
                  <c:v>56.77</c:v>
                </c:pt>
                <c:pt idx="1778">
                  <c:v>75.23</c:v>
                </c:pt>
                <c:pt idx="1779">
                  <c:v>70.900000000000006</c:v>
                </c:pt>
                <c:pt idx="1780">
                  <c:v>73.86</c:v>
                </c:pt>
                <c:pt idx="1781">
                  <c:v>77.36</c:v>
                </c:pt>
                <c:pt idx="1782">
                  <c:v>63.94</c:v>
                </c:pt>
                <c:pt idx="1783">
                  <c:v>57.26</c:v>
                </c:pt>
                <c:pt idx="1784">
                  <c:v>53.57</c:v>
                </c:pt>
                <c:pt idx="1785">
                  <c:v>54</c:v>
                </c:pt>
                <c:pt idx="1786">
                  <c:v>64.08</c:v>
                </c:pt>
                <c:pt idx="1787">
                  <c:v>77.709999999999994</c:v>
                </c:pt>
                <c:pt idx="1788">
                  <c:v>79.459999999999994</c:v>
                </c:pt>
                <c:pt idx="1789">
                  <c:v>71.959999999999994</c:v>
                </c:pt>
                <c:pt idx="1790">
                  <c:v>70.099999999999994</c:v>
                </c:pt>
                <c:pt idx="1791">
                  <c:v>65.44</c:v>
                </c:pt>
                <c:pt idx="1792">
                  <c:v>79.36</c:v>
                </c:pt>
                <c:pt idx="1793">
                  <c:v>53.82</c:v>
                </c:pt>
                <c:pt idx="1794">
                  <c:v>73.98</c:v>
                </c:pt>
                <c:pt idx="1795">
                  <c:v>67.209999999999994</c:v>
                </c:pt>
                <c:pt idx="1796">
                  <c:v>61.31</c:v>
                </c:pt>
                <c:pt idx="1797">
                  <c:v>75.14</c:v>
                </c:pt>
                <c:pt idx="1798">
                  <c:v>56.02</c:v>
                </c:pt>
                <c:pt idx="1799">
                  <c:v>64.56</c:v>
                </c:pt>
                <c:pt idx="1800">
                  <c:v>60.42</c:v>
                </c:pt>
                <c:pt idx="1801">
                  <c:v>56.44</c:v>
                </c:pt>
                <c:pt idx="1802">
                  <c:v>71.510000000000005</c:v>
                </c:pt>
                <c:pt idx="1803">
                  <c:v>72.61</c:v>
                </c:pt>
                <c:pt idx="1804">
                  <c:v>57.71</c:v>
                </c:pt>
                <c:pt idx="1805">
                  <c:v>59.84</c:v>
                </c:pt>
                <c:pt idx="1806">
                  <c:v>66.09</c:v>
                </c:pt>
                <c:pt idx="1807">
                  <c:v>70.94</c:v>
                </c:pt>
                <c:pt idx="1808">
                  <c:v>65.7</c:v>
                </c:pt>
                <c:pt idx="1809">
                  <c:v>58.12</c:v>
                </c:pt>
                <c:pt idx="1810">
                  <c:v>59.26</c:v>
                </c:pt>
                <c:pt idx="1811">
                  <c:v>68.03</c:v>
                </c:pt>
                <c:pt idx="1812">
                  <c:v>62.02</c:v>
                </c:pt>
                <c:pt idx="1813">
                  <c:v>68.569999999999993</c:v>
                </c:pt>
                <c:pt idx="1814">
                  <c:v>58.9</c:v>
                </c:pt>
                <c:pt idx="1815">
                  <c:v>62.17</c:v>
                </c:pt>
                <c:pt idx="1816">
                  <c:v>68.569999999999993</c:v>
                </c:pt>
                <c:pt idx="1817">
                  <c:v>60.84</c:v>
                </c:pt>
                <c:pt idx="1818">
                  <c:v>67.31</c:v>
                </c:pt>
                <c:pt idx="1819">
                  <c:v>75.37</c:v>
                </c:pt>
                <c:pt idx="1820">
                  <c:v>57.38</c:v>
                </c:pt>
                <c:pt idx="1821">
                  <c:v>63.98</c:v>
                </c:pt>
                <c:pt idx="1822">
                  <c:v>60.21</c:v>
                </c:pt>
                <c:pt idx="1823">
                  <c:v>64.61</c:v>
                </c:pt>
                <c:pt idx="1824">
                  <c:v>57.69</c:v>
                </c:pt>
                <c:pt idx="1825">
                  <c:v>72.510000000000005</c:v>
                </c:pt>
                <c:pt idx="1826">
                  <c:v>65.739999999999995</c:v>
                </c:pt>
                <c:pt idx="1827">
                  <c:v>77.72</c:v>
                </c:pt>
                <c:pt idx="1828">
                  <c:v>64.430000000000007</c:v>
                </c:pt>
                <c:pt idx="1829">
                  <c:v>73.09</c:v>
                </c:pt>
                <c:pt idx="1830">
                  <c:v>54.13</c:v>
                </c:pt>
                <c:pt idx="1831">
                  <c:v>76.930000000000007</c:v>
                </c:pt>
                <c:pt idx="1832">
                  <c:v>77.94</c:v>
                </c:pt>
                <c:pt idx="1833">
                  <c:v>61.08</c:v>
                </c:pt>
                <c:pt idx="1834">
                  <c:v>56.33</c:v>
                </c:pt>
                <c:pt idx="1835">
                  <c:v>76.28</c:v>
                </c:pt>
                <c:pt idx="1836">
                  <c:v>70.11</c:v>
                </c:pt>
                <c:pt idx="1837">
                  <c:v>76.760000000000005</c:v>
                </c:pt>
                <c:pt idx="1838">
                  <c:v>54.18</c:v>
                </c:pt>
                <c:pt idx="1839">
                  <c:v>54.77</c:v>
                </c:pt>
                <c:pt idx="1840">
                  <c:v>59.02</c:v>
                </c:pt>
                <c:pt idx="1841">
                  <c:v>77.040000000000006</c:v>
                </c:pt>
                <c:pt idx="1842">
                  <c:v>68.7</c:v>
                </c:pt>
                <c:pt idx="1843">
                  <c:v>62.38</c:v>
                </c:pt>
                <c:pt idx="1844">
                  <c:v>66.03</c:v>
                </c:pt>
                <c:pt idx="1845">
                  <c:v>73.69</c:v>
                </c:pt>
                <c:pt idx="1846">
                  <c:v>76.16</c:v>
                </c:pt>
                <c:pt idx="1847">
                  <c:v>71.38</c:v>
                </c:pt>
                <c:pt idx="1848">
                  <c:v>74.64</c:v>
                </c:pt>
                <c:pt idx="1849">
                  <c:v>63.99</c:v>
                </c:pt>
                <c:pt idx="1850">
                  <c:v>57.98</c:v>
                </c:pt>
                <c:pt idx="1851">
                  <c:v>58.47</c:v>
                </c:pt>
                <c:pt idx="1852">
                  <c:v>68.53</c:v>
                </c:pt>
                <c:pt idx="1853">
                  <c:v>68.319999999999993</c:v>
                </c:pt>
                <c:pt idx="1854">
                  <c:v>70.13</c:v>
                </c:pt>
                <c:pt idx="1855">
                  <c:v>73.489999999999995</c:v>
                </c:pt>
                <c:pt idx="1856">
                  <c:v>70.08</c:v>
                </c:pt>
                <c:pt idx="1857">
                  <c:v>56.18</c:v>
                </c:pt>
                <c:pt idx="1858">
                  <c:v>62.71</c:v>
                </c:pt>
                <c:pt idx="1859">
                  <c:v>55.86</c:v>
                </c:pt>
                <c:pt idx="1860">
                  <c:v>62.81</c:v>
                </c:pt>
                <c:pt idx="1861">
                  <c:v>63.21</c:v>
                </c:pt>
                <c:pt idx="1862">
                  <c:v>61.33</c:v>
                </c:pt>
                <c:pt idx="1863">
                  <c:v>79.28</c:v>
                </c:pt>
                <c:pt idx="1864">
                  <c:v>69.260000000000005</c:v>
                </c:pt>
                <c:pt idx="1865">
                  <c:v>65.39</c:v>
                </c:pt>
                <c:pt idx="1866">
                  <c:v>75.61</c:v>
                </c:pt>
                <c:pt idx="1867">
                  <c:v>54.87</c:v>
                </c:pt>
                <c:pt idx="1868">
                  <c:v>59.63</c:v>
                </c:pt>
                <c:pt idx="1869">
                  <c:v>70.31</c:v>
                </c:pt>
                <c:pt idx="1870">
                  <c:v>77.489999999999995</c:v>
                </c:pt>
                <c:pt idx="1871">
                  <c:v>75.78</c:v>
                </c:pt>
                <c:pt idx="1872">
                  <c:v>62.92</c:v>
                </c:pt>
                <c:pt idx="1873">
                  <c:v>63</c:v>
                </c:pt>
                <c:pt idx="1874">
                  <c:v>57.23</c:v>
                </c:pt>
                <c:pt idx="1875">
                  <c:v>59.01</c:v>
                </c:pt>
                <c:pt idx="1876">
                  <c:v>64.680000000000007</c:v>
                </c:pt>
                <c:pt idx="1877">
                  <c:v>53.41</c:v>
                </c:pt>
                <c:pt idx="1878">
                  <c:v>70.040000000000006</c:v>
                </c:pt>
                <c:pt idx="1879">
                  <c:v>72.040000000000006</c:v>
                </c:pt>
                <c:pt idx="1880">
                  <c:v>78.239999999999995</c:v>
                </c:pt>
                <c:pt idx="1881">
                  <c:v>75.94</c:v>
                </c:pt>
                <c:pt idx="1882">
                  <c:v>71.98</c:v>
                </c:pt>
                <c:pt idx="1883">
                  <c:v>62.97</c:v>
                </c:pt>
                <c:pt idx="1884">
                  <c:v>66.06</c:v>
                </c:pt>
                <c:pt idx="1885">
                  <c:v>75.7</c:v>
                </c:pt>
                <c:pt idx="1886">
                  <c:v>74.31</c:v>
                </c:pt>
                <c:pt idx="1887">
                  <c:v>61.48</c:v>
                </c:pt>
                <c:pt idx="1888">
                  <c:v>76.83</c:v>
                </c:pt>
                <c:pt idx="1889">
                  <c:v>54.91</c:v>
                </c:pt>
                <c:pt idx="1890">
                  <c:v>53.62</c:v>
                </c:pt>
                <c:pt idx="1891">
                  <c:v>74.989999999999995</c:v>
                </c:pt>
                <c:pt idx="1892">
                  <c:v>76.77</c:v>
                </c:pt>
                <c:pt idx="1893">
                  <c:v>73.290000000000006</c:v>
                </c:pt>
                <c:pt idx="1894">
                  <c:v>71.790000000000006</c:v>
                </c:pt>
                <c:pt idx="1895">
                  <c:v>76.319999999999993</c:v>
                </c:pt>
                <c:pt idx="1896">
                  <c:v>63.41</c:v>
                </c:pt>
                <c:pt idx="1897">
                  <c:v>78.040000000000006</c:v>
                </c:pt>
                <c:pt idx="1898">
                  <c:v>54.39</c:v>
                </c:pt>
                <c:pt idx="1899">
                  <c:v>63.36</c:v>
                </c:pt>
                <c:pt idx="1900">
                  <c:v>57.44</c:v>
                </c:pt>
                <c:pt idx="1901">
                  <c:v>57.58</c:v>
                </c:pt>
                <c:pt idx="1902">
                  <c:v>65.88</c:v>
                </c:pt>
                <c:pt idx="1903">
                  <c:v>76.38</c:v>
                </c:pt>
                <c:pt idx="1904">
                  <c:v>74.180000000000007</c:v>
                </c:pt>
                <c:pt idx="1905">
                  <c:v>68.489999999999995</c:v>
                </c:pt>
                <c:pt idx="1906">
                  <c:v>53.42</c:v>
                </c:pt>
                <c:pt idx="1907">
                  <c:v>67.739999999999995</c:v>
                </c:pt>
                <c:pt idx="1908">
                  <c:v>55.06</c:v>
                </c:pt>
                <c:pt idx="1909">
                  <c:v>61.63</c:v>
                </c:pt>
                <c:pt idx="1910">
                  <c:v>66.47</c:v>
                </c:pt>
                <c:pt idx="1911">
                  <c:v>58.8</c:v>
                </c:pt>
                <c:pt idx="1912">
                  <c:v>56.27</c:v>
                </c:pt>
                <c:pt idx="1913">
                  <c:v>75.209999999999994</c:v>
                </c:pt>
                <c:pt idx="1914">
                  <c:v>61.24</c:v>
                </c:pt>
                <c:pt idx="1915">
                  <c:v>59.99</c:v>
                </c:pt>
                <c:pt idx="1916">
                  <c:v>73.08</c:v>
                </c:pt>
                <c:pt idx="1917">
                  <c:v>79.14</c:v>
                </c:pt>
                <c:pt idx="1918">
                  <c:v>61.89</c:v>
                </c:pt>
                <c:pt idx="1919">
                  <c:v>71.41</c:v>
                </c:pt>
                <c:pt idx="1920">
                  <c:v>54.13</c:v>
                </c:pt>
                <c:pt idx="1921">
                  <c:v>64.569999999999993</c:v>
                </c:pt>
                <c:pt idx="1922">
                  <c:v>71.83</c:v>
                </c:pt>
                <c:pt idx="1923">
                  <c:v>70.040000000000006</c:v>
                </c:pt>
                <c:pt idx="1924">
                  <c:v>78.03</c:v>
                </c:pt>
                <c:pt idx="1925">
                  <c:v>57.03</c:v>
                </c:pt>
                <c:pt idx="1926">
                  <c:v>60.68</c:v>
                </c:pt>
                <c:pt idx="1927">
                  <c:v>67.959999999999994</c:v>
                </c:pt>
                <c:pt idx="1928">
                  <c:v>71.83</c:v>
                </c:pt>
                <c:pt idx="1929">
                  <c:v>61.68</c:v>
                </c:pt>
                <c:pt idx="1930">
                  <c:v>59.88</c:v>
                </c:pt>
                <c:pt idx="1931">
                  <c:v>69.58</c:v>
                </c:pt>
                <c:pt idx="1932">
                  <c:v>55.16</c:v>
                </c:pt>
                <c:pt idx="1933">
                  <c:v>60.98</c:v>
                </c:pt>
                <c:pt idx="1934">
                  <c:v>72.62</c:v>
                </c:pt>
                <c:pt idx="1935">
                  <c:v>73.77</c:v>
                </c:pt>
                <c:pt idx="1936">
                  <c:v>70.12</c:v>
                </c:pt>
                <c:pt idx="1937">
                  <c:v>55.84</c:v>
                </c:pt>
                <c:pt idx="1938">
                  <c:v>62.86</c:v>
                </c:pt>
                <c:pt idx="1939">
                  <c:v>70.010000000000005</c:v>
                </c:pt>
                <c:pt idx="1940">
                  <c:v>70.58</c:v>
                </c:pt>
                <c:pt idx="1941">
                  <c:v>75.040000000000006</c:v>
                </c:pt>
                <c:pt idx="1942">
                  <c:v>75.5</c:v>
                </c:pt>
                <c:pt idx="1943">
                  <c:v>75.91</c:v>
                </c:pt>
                <c:pt idx="1944">
                  <c:v>56.24</c:v>
                </c:pt>
                <c:pt idx="1945">
                  <c:v>66.959999999999994</c:v>
                </c:pt>
                <c:pt idx="1946">
                  <c:v>61.02</c:v>
                </c:pt>
                <c:pt idx="1947">
                  <c:v>61.69</c:v>
                </c:pt>
                <c:pt idx="1948">
                  <c:v>65.84</c:v>
                </c:pt>
                <c:pt idx="1949">
                  <c:v>62.17</c:v>
                </c:pt>
                <c:pt idx="1950">
                  <c:v>67.86</c:v>
                </c:pt>
                <c:pt idx="1951">
                  <c:v>68.599999999999994</c:v>
                </c:pt>
                <c:pt idx="1952">
                  <c:v>69.66</c:v>
                </c:pt>
                <c:pt idx="1953">
                  <c:v>57.46</c:v>
                </c:pt>
                <c:pt idx="1954">
                  <c:v>69.69</c:v>
                </c:pt>
                <c:pt idx="1955">
                  <c:v>53.82</c:v>
                </c:pt>
                <c:pt idx="1956">
                  <c:v>76.94</c:v>
                </c:pt>
                <c:pt idx="1957">
                  <c:v>65.77</c:v>
                </c:pt>
                <c:pt idx="1958">
                  <c:v>75.03</c:v>
                </c:pt>
                <c:pt idx="1959">
                  <c:v>53.64</c:v>
                </c:pt>
                <c:pt idx="1960">
                  <c:v>66.239999999999995</c:v>
                </c:pt>
                <c:pt idx="1961">
                  <c:v>73.709999999999994</c:v>
                </c:pt>
                <c:pt idx="1962">
                  <c:v>75.64</c:v>
                </c:pt>
                <c:pt idx="1963">
                  <c:v>61.77</c:v>
                </c:pt>
                <c:pt idx="1964">
                  <c:v>58.08</c:v>
                </c:pt>
                <c:pt idx="1965">
                  <c:v>76.099999999999994</c:v>
                </c:pt>
                <c:pt idx="1966">
                  <c:v>73.52</c:v>
                </c:pt>
                <c:pt idx="1967">
                  <c:v>58.78</c:v>
                </c:pt>
                <c:pt idx="1968">
                  <c:v>76.23</c:v>
                </c:pt>
                <c:pt idx="1969">
                  <c:v>61.93</c:v>
                </c:pt>
                <c:pt idx="1970">
                  <c:v>78.209999999999994</c:v>
                </c:pt>
                <c:pt idx="1971">
                  <c:v>63.93</c:v>
                </c:pt>
                <c:pt idx="1972">
                  <c:v>75.13</c:v>
                </c:pt>
                <c:pt idx="1973">
                  <c:v>66.989999999999995</c:v>
                </c:pt>
                <c:pt idx="1974">
                  <c:v>59.02</c:v>
                </c:pt>
                <c:pt idx="1975">
                  <c:v>53.68</c:v>
                </c:pt>
                <c:pt idx="1976">
                  <c:v>72.67</c:v>
                </c:pt>
                <c:pt idx="1977">
                  <c:v>66.2</c:v>
                </c:pt>
                <c:pt idx="1978">
                  <c:v>70.989999999999995</c:v>
                </c:pt>
                <c:pt idx="1979">
                  <c:v>68.73</c:v>
                </c:pt>
                <c:pt idx="1980">
                  <c:v>69.41</c:v>
                </c:pt>
                <c:pt idx="1981">
                  <c:v>75.099999999999994</c:v>
                </c:pt>
                <c:pt idx="1982">
                  <c:v>69</c:v>
                </c:pt>
                <c:pt idx="1983">
                  <c:v>76.53</c:v>
                </c:pt>
                <c:pt idx="1984">
                  <c:v>76.78</c:v>
                </c:pt>
                <c:pt idx="1985">
                  <c:v>53.87</c:v>
                </c:pt>
                <c:pt idx="1986">
                  <c:v>53.52</c:v>
                </c:pt>
                <c:pt idx="1987">
                  <c:v>78.66</c:v>
                </c:pt>
                <c:pt idx="1988">
                  <c:v>67.599999999999994</c:v>
                </c:pt>
                <c:pt idx="1989">
                  <c:v>78.260000000000005</c:v>
                </c:pt>
                <c:pt idx="1990">
                  <c:v>79.5</c:v>
                </c:pt>
                <c:pt idx="1991">
                  <c:v>79.12</c:v>
                </c:pt>
                <c:pt idx="1992">
                  <c:v>70.180000000000007</c:v>
                </c:pt>
                <c:pt idx="1993">
                  <c:v>59.74</c:v>
                </c:pt>
                <c:pt idx="1994">
                  <c:v>75.790000000000006</c:v>
                </c:pt>
                <c:pt idx="1995">
                  <c:v>65.56</c:v>
                </c:pt>
                <c:pt idx="1996">
                  <c:v>78.84</c:v>
                </c:pt>
                <c:pt idx="1997">
                  <c:v>62.96</c:v>
                </c:pt>
                <c:pt idx="1998">
                  <c:v>70.92</c:v>
                </c:pt>
                <c:pt idx="1999">
                  <c:v>65.739999999999995</c:v>
                </c:pt>
                <c:pt idx="2000">
                  <c:v>58.4</c:v>
                </c:pt>
                <c:pt idx="2001">
                  <c:v>66.16</c:v>
                </c:pt>
                <c:pt idx="2002">
                  <c:v>78.44</c:v>
                </c:pt>
                <c:pt idx="2003">
                  <c:v>74.91</c:v>
                </c:pt>
                <c:pt idx="2004">
                  <c:v>57.71</c:v>
                </c:pt>
                <c:pt idx="2005">
                  <c:v>72.94</c:v>
                </c:pt>
                <c:pt idx="2006">
                  <c:v>59.12</c:v>
                </c:pt>
                <c:pt idx="2007">
                  <c:v>71.010000000000005</c:v>
                </c:pt>
                <c:pt idx="2008">
                  <c:v>78.040000000000006</c:v>
                </c:pt>
                <c:pt idx="2009">
                  <c:v>76.69</c:v>
                </c:pt>
                <c:pt idx="2010">
                  <c:v>58.16</c:v>
                </c:pt>
                <c:pt idx="2011">
                  <c:v>69.09</c:v>
                </c:pt>
                <c:pt idx="2012">
                  <c:v>65.94</c:v>
                </c:pt>
                <c:pt idx="2013">
                  <c:v>53.54</c:v>
                </c:pt>
                <c:pt idx="2014">
                  <c:v>60.37</c:v>
                </c:pt>
                <c:pt idx="2015">
                  <c:v>55.93</c:v>
                </c:pt>
                <c:pt idx="2016">
                  <c:v>69.430000000000007</c:v>
                </c:pt>
                <c:pt idx="2017">
                  <c:v>60.71</c:v>
                </c:pt>
                <c:pt idx="2018">
                  <c:v>65.84</c:v>
                </c:pt>
                <c:pt idx="2019">
                  <c:v>55.2</c:v>
                </c:pt>
                <c:pt idx="2020">
                  <c:v>58.11</c:v>
                </c:pt>
                <c:pt idx="2021">
                  <c:v>67.400000000000006</c:v>
                </c:pt>
                <c:pt idx="2022">
                  <c:v>53.77</c:v>
                </c:pt>
                <c:pt idx="2023">
                  <c:v>75.77</c:v>
                </c:pt>
                <c:pt idx="2024">
                  <c:v>75.36</c:v>
                </c:pt>
                <c:pt idx="2025">
                  <c:v>71.17</c:v>
                </c:pt>
                <c:pt idx="2026">
                  <c:v>79.3</c:v>
                </c:pt>
                <c:pt idx="2027">
                  <c:v>68.47</c:v>
                </c:pt>
                <c:pt idx="2028">
                  <c:v>70.77</c:v>
                </c:pt>
                <c:pt idx="2029">
                  <c:v>76.77</c:v>
                </c:pt>
                <c:pt idx="2030">
                  <c:v>66.47</c:v>
                </c:pt>
                <c:pt idx="2031">
                  <c:v>66.8</c:v>
                </c:pt>
                <c:pt idx="2032">
                  <c:v>54.86</c:v>
                </c:pt>
                <c:pt idx="2033">
                  <c:v>60.17</c:v>
                </c:pt>
                <c:pt idx="2034">
                  <c:v>69.38</c:v>
                </c:pt>
                <c:pt idx="2035">
                  <c:v>68.959999999999994</c:v>
                </c:pt>
                <c:pt idx="2036">
                  <c:v>72.14</c:v>
                </c:pt>
                <c:pt idx="2037">
                  <c:v>64.97</c:v>
                </c:pt>
                <c:pt idx="2038">
                  <c:v>67.3</c:v>
                </c:pt>
                <c:pt idx="2039">
                  <c:v>72.760000000000005</c:v>
                </c:pt>
                <c:pt idx="2040">
                  <c:v>73.41</c:v>
                </c:pt>
                <c:pt idx="2041">
                  <c:v>76.34</c:v>
                </c:pt>
                <c:pt idx="2042">
                  <c:v>71.489999999999995</c:v>
                </c:pt>
                <c:pt idx="2043">
                  <c:v>59.88</c:v>
                </c:pt>
                <c:pt idx="2044">
                  <c:v>56.03</c:v>
                </c:pt>
                <c:pt idx="2045">
                  <c:v>57.98</c:v>
                </c:pt>
                <c:pt idx="2046">
                  <c:v>60.74</c:v>
                </c:pt>
                <c:pt idx="2047">
                  <c:v>53.67</c:v>
                </c:pt>
                <c:pt idx="2048">
                  <c:v>53.87</c:v>
                </c:pt>
                <c:pt idx="2049">
                  <c:v>58.92</c:v>
                </c:pt>
                <c:pt idx="2050">
                  <c:v>54.03</c:v>
                </c:pt>
                <c:pt idx="2051">
                  <c:v>76.319999999999993</c:v>
                </c:pt>
                <c:pt idx="2052">
                  <c:v>59.41</c:v>
                </c:pt>
                <c:pt idx="2053">
                  <c:v>60.6</c:v>
                </c:pt>
                <c:pt idx="2054">
                  <c:v>77.569999999999993</c:v>
                </c:pt>
                <c:pt idx="2055">
                  <c:v>56.14</c:v>
                </c:pt>
                <c:pt idx="2056">
                  <c:v>65.52</c:v>
                </c:pt>
                <c:pt idx="2057">
                  <c:v>62.27</c:v>
                </c:pt>
                <c:pt idx="2058">
                  <c:v>56.53</c:v>
                </c:pt>
                <c:pt idx="2059">
                  <c:v>70.2</c:v>
                </c:pt>
                <c:pt idx="2060">
                  <c:v>71.16</c:v>
                </c:pt>
                <c:pt idx="2061">
                  <c:v>70.59</c:v>
                </c:pt>
                <c:pt idx="2062">
                  <c:v>72.040000000000006</c:v>
                </c:pt>
                <c:pt idx="2063">
                  <c:v>78.14</c:v>
                </c:pt>
                <c:pt idx="2064">
                  <c:v>55.47</c:v>
                </c:pt>
                <c:pt idx="2065">
                  <c:v>67.81</c:v>
                </c:pt>
                <c:pt idx="2066">
                  <c:v>65.16</c:v>
                </c:pt>
                <c:pt idx="2067">
                  <c:v>70.59</c:v>
                </c:pt>
                <c:pt idx="2068">
                  <c:v>59.34</c:v>
                </c:pt>
                <c:pt idx="2069">
                  <c:v>68.3</c:v>
                </c:pt>
                <c:pt idx="2070">
                  <c:v>66</c:v>
                </c:pt>
                <c:pt idx="2071">
                  <c:v>66.59</c:v>
                </c:pt>
                <c:pt idx="2072">
                  <c:v>64.13</c:v>
                </c:pt>
                <c:pt idx="2073">
                  <c:v>76.8</c:v>
                </c:pt>
                <c:pt idx="2074">
                  <c:v>76.87</c:v>
                </c:pt>
                <c:pt idx="2075">
                  <c:v>69.2</c:v>
                </c:pt>
                <c:pt idx="2076">
                  <c:v>77.77</c:v>
                </c:pt>
                <c:pt idx="2077">
                  <c:v>63.07</c:v>
                </c:pt>
                <c:pt idx="2078">
                  <c:v>57.79</c:v>
                </c:pt>
                <c:pt idx="2079">
                  <c:v>57.07</c:v>
                </c:pt>
                <c:pt idx="2080">
                  <c:v>54.14</c:v>
                </c:pt>
                <c:pt idx="2081">
                  <c:v>56.7</c:v>
                </c:pt>
                <c:pt idx="2082">
                  <c:v>68.31</c:v>
                </c:pt>
                <c:pt idx="2083">
                  <c:v>71.680000000000007</c:v>
                </c:pt>
                <c:pt idx="2084">
                  <c:v>63.59</c:v>
                </c:pt>
                <c:pt idx="2085">
                  <c:v>65.540000000000006</c:v>
                </c:pt>
                <c:pt idx="2086">
                  <c:v>78.33</c:v>
                </c:pt>
                <c:pt idx="2087">
                  <c:v>76.13</c:v>
                </c:pt>
                <c:pt idx="2088">
                  <c:v>53.94</c:v>
                </c:pt>
                <c:pt idx="2089">
                  <c:v>71.86</c:v>
                </c:pt>
                <c:pt idx="2090">
                  <c:v>63.66</c:v>
                </c:pt>
                <c:pt idx="2091">
                  <c:v>64.94</c:v>
                </c:pt>
                <c:pt idx="2092">
                  <c:v>55.32</c:v>
                </c:pt>
                <c:pt idx="2093">
                  <c:v>78.28</c:v>
                </c:pt>
                <c:pt idx="2094">
                  <c:v>74.319999999999993</c:v>
                </c:pt>
                <c:pt idx="2095">
                  <c:v>60.84</c:v>
                </c:pt>
                <c:pt idx="2096">
                  <c:v>71.33</c:v>
                </c:pt>
                <c:pt idx="2097">
                  <c:v>57.77</c:v>
                </c:pt>
                <c:pt idx="2098">
                  <c:v>66.53</c:v>
                </c:pt>
                <c:pt idx="2099">
                  <c:v>59.42</c:v>
                </c:pt>
                <c:pt idx="2100">
                  <c:v>53.89</c:v>
                </c:pt>
                <c:pt idx="2101">
                  <c:v>61.27</c:v>
                </c:pt>
                <c:pt idx="2102">
                  <c:v>76.569999999999993</c:v>
                </c:pt>
                <c:pt idx="2103">
                  <c:v>65.53</c:v>
                </c:pt>
                <c:pt idx="2104">
                  <c:v>66.760000000000005</c:v>
                </c:pt>
                <c:pt idx="2105">
                  <c:v>58.97</c:v>
                </c:pt>
                <c:pt idx="2106">
                  <c:v>55.01</c:v>
                </c:pt>
                <c:pt idx="2107">
                  <c:v>53.81</c:v>
                </c:pt>
                <c:pt idx="2108">
                  <c:v>59.78</c:v>
                </c:pt>
                <c:pt idx="2109">
                  <c:v>65.34</c:v>
                </c:pt>
                <c:pt idx="2110">
                  <c:v>72.86</c:v>
                </c:pt>
                <c:pt idx="2111">
                  <c:v>68.84</c:v>
                </c:pt>
                <c:pt idx="2112">
                  <c:v>63.21</c:v>
                </c:pt>
                <c:pt idx="2113">
                  <c:v>66.37</c:v>
                </c:pt>
                <c:pt idx="2114">
                  <c:v>74.819999999999993</c:v>
                </c:pt>
                <c:pt idx="2115">
                  <c:v>70.39</c:v>
                </c:pt>
                <c:pt idx="2116">
                  <c:v>67.12</c:v>
                </c:pt>
                <c:pt idx="2117">
                  <c:v>69.86</c:v>
                </c:pt>
                <c:pt idx="2118">
                  <c:v>62.33</c:v>
                </c:pt>
                <c:pt idx="2119">
                  <c:v>78.08</c:v>
                </c:pt>
                <c:pt idx="2120">
                  <c:v>70.63</c:v>
                </c:pt>
                <c:pt idx="2121">
                  <c:v>54.53</c:v>
                </c:pt>
                <c:pt idx="2122">
                  <c:v>76.19</c:v>
                </c:pt>
                <c:pt idx="2123">
                  <c:v>58.78</c:v>
                </c:pt>
                <c:pt idx="2124">
                  <c:v>78.34</c:v>
                </c:pt>
                <c:pt idx="2125">
                  <c:v>57.34</c:v>
                </c:pt>
                <c:pt idx="2126">
                  <c:v>77.98</c:v>
                </c:pt>
                <c:pt idx="2127">
                  <c:v>70.84</c:v>
                </c:pt>
                <c:pt idx="2128">
                  <c:v>57.17</c:v>
                </c:pt>
                <c:pt idx="2129">
                  <c:v>73.87</c:v>
                </c:pt>
                <c:pt idx="2130">
                  <c:v>57.88</c:v>
                </c:pt>
                <c:pt idx="2131">
                  <c:v>79.28</c:v>
                </c:pt>
                <c:pt idx="2132">
                  <c:v>68.81</c:v>
                </c:pt>
                <c:pt idx="2133">
                  <c:v>71.739999999999995</c:v>
                </c:pt>
                <c:pt idx="2134">
                  <c:v>70.09</c:v>
                </c:pt>
                <c:pt idx="2135">
                  <c:v>79.260000000000005</c:v>
                </c:pt>
                <c:pt idx="2136">
                  <c:v>56.24</c:v>
                </c:pt>
                <c:pt idx="2137">
                  <c:v>57.84</c:v>
                </c:pt>
                <c:pt idx="2138">
                  <c:v>66.37</c:v>
                </c:pt>
                <c:pt idx="2139">
                  <c:v>73.400000000000006</c:v>
                </c:pt>
                <c:pt idx="2140">
                  <c:v>63.27</c:v>
                </c:pt>
                <c:pt idx="2141">
                  <c:v>76.709999999999994</c:v>
                </c:pt>
                <c:pt idx="2142">
                  <c:v>68.66</c:v>
                </c:pt>
                <c:pt idx="2143">
                  <c:v>61.58</c:v>
                </c:pt>
                <c:pt idx="2144">
                  <c:v>72.040000000000006</c:v>
                </c:pt>
                <c:pt idx="2145">
                  <c:v>78.040000000000006</c:v>
                </c:pt>
                <c:pt idx="2146">
                  <c:v>75.34</c:v>
                </c:pt>
                <c:pt idx="2147">
                  <c:v>60.17</c:v>
                </c:pt>
                <c:pt idx="2148">
                  <c:v>79.5</c:v>
                </c:pt>
                <c:pt idx="2149">
                  <c:v>65.02</c:v>
                </c:pt>
                <c:pt idx="2150">
                  <c:v>78.790000000000006</c:v>
                </c:pt>
                <c:pt idx="2151">
                  <c:v>76.09</c:v>
                </c:pt>
                <c:pt idx="2152">
                  <c:v>73.38</c:v>
                </c:pt>
                <c:pt idx="2153">
                  <c:v>57.9</c:v>
                </c:pt>
                <c:pt idx="2154">
                  <c:v>70.319999999999993</c:v>
                </c:pt>
                <c:pt idx="2155">
                  <c:v>67.459999999999994</c:v>
                </c:pt>
                <c:pt idx="2156">
                  <c:v>72.87</c:v>
                </c:pt>
                <c:pt idx="2157">
                  <c:v>61.13</c:v>
                </c:pt>
                <c:pt idx="2158">
                  <c:v>65.78</c:v>
                </c:pt>
                <c:pt idx="2159">
                  <c:v>73.260000000000005</c:v>
                </c:pt>
                <c:pt idx="2160">
                  <c:v>58.08</c:v>
                </c:pt>
                <c:pt idx="2161">
                  <c:v>63.79</c:v>
                </c:pt>
                <c:pt idx="2162">
                  <c:v>77.099999999999994</c:v>
                </c:pt>
                <c:pt idx="2163">
                  <c:v>63.57</c:v>
                </c:pt>
                <c:pt idx="2164">
                  <c:v>60.98</c:v>
                </c:pt>
                <c:pt idx="2165">
                  <c:v>71.36</c:v>
                </c:pt>
                <c:pt idx="2166">
                  <c:v>72.47</c:v>
                </c:pt>
                <c:pt idx="2167">
                  <c:v>66.989999999999995</c:v>
                </c:pt>
                <c:pt idx="2168">
                  <c:v>73.8</c:v>
                </c:pt>
                <c:pt idx="2169">
                  <c:v>60.93</c:v>
                </c:pt>
                <c:pt idx="2170">
                  <c:v>72.510000000000005</c:v>
                </c:pt>
                <c:pt idx="2171">
                  <c:v>58.57</c:v>
                </c:pt>
                <c:pt idx="2172">
                  <c:v>56.03</c:v>
                </c:pt>
                <c:pt idx="2173">
                  <c:v>77.5</c:v>
                </c:pt>
                <c:pt idx="2174">
                  <c:v>78.400000000000006</c:v>
                </c:pt>
                <c:pt idx="2175">
                  <c:v>58.93</c:v>
                </c:pt>
                <c:pt idx="2176">
                  <c:v>58.44</c:v>
                </c:pt>
                <c:pt idx="2177">
                  <c:v>54.43</c:v>
                </c:pt>
                <c:pt idx="2178">
                  <c:v>63.58</c:v>
                </c:pt>
                <c:pt idx="2179">
                  <c:v>67.78</c:v>
                </c:pt>
                <c:pt idx="2180">
                  <c:v>60</c:v>
                </c:pt>
                <c:pt idx="2181">
                  <c:v>59.92</c:v>
                </c:pt>
                <c:pt idx="2182">
                  <c:v>55.24</c:v>
                </c:pt>
                <c:pt idx="2183">
                  <c:v>55.2</c:v>
                </c:pt>
                <c:pt idx="2184">
                  <c:v>63.43</c:v>
                </c:pt>
                <c:pt idx="2185">
                  <c:v>67.09</c:v>
                </c:pt>
                <c:pt idx="2186">
                  <c:v>66.48</c:v>
                </c:pt>
                <c:pt idx="2187">
                  <c:v>61.6</c:v>
                </c:pt>
                <c:pt idx="2188">
                  <c:v>61.79</c:v>
                </c:pt>
                <c:pt idx="2189">
                  <c:v>55</c:v>
                </c:pt>
                <c:pt idx="2190">
                  <c:v>67.83</c:v>
                </c:pt>
                <c:pt idx="2191">
                  <c:v>71.86</c:v>
                </c:pt>
                <c:pt idx="2192">
                  <c:v>68.84</c:v>
                </c:pt>
                <c:pt idx="2193">
                  <c:v>56.4</c:v>
                </c:pt>
                <c:pt idx="2194">
                  <c:v>62.98</c:v>
                </c:pt>
                <c:pt idx="2195">
                  <c:v>61.02</c:v>
                </c:pt>
                <c:pt idx="2196">
                  <c:v>79.28</c:v>
                </c:pt>
                <c:pt idx="2197">
                  <c:v>65.400000000000006</c:v>
                </c:pt>
                <c:pt idx="2198">
                  <c:v>72</c:v>
                </c:pt>
                <c:pt idx="2199">
                  <c:v>65.239999999999995</c:v>
                </c:pt>
                <c:pt idx="2200">
                  <c:v>61.4</c:v>
                </c:pt>
                <c:pt idx="2201">
                  <c:v>79.260000000000005</c:v>
                </c:pt>
                <c:pt idx="2202">
                  <c:v>66.540000000000006</c:v>
                </c:pt>
                <c:pt idx="2203">
                  <c:v>67.73</c:v>
                </c:pt>
                <c:pt idx="2204">
                  <c:v>62.5</c:v>
                </c:pt>
                <c:pt idx="2205">
                  <c:v>77.680000000000007</c:v>
                </c:pt>
                <c:pt idx="2206">
                  <c:v>57.96</c:v>
                </c:pt>
                <c:pt idx="2207">
                  <c:v>60.37</c:v>
                </c:pt>
                <c:pt idx="2208">
                  <c:v>62.87</c:v>
                </c:pt>
                <c:pt idx="2209">
                  <c:v>67.64</c:v>
                </c:pt>
                <c:pt idx="2210">
                  <c:v>54.99</c:v>
                </c:pt>
                <c:pt idx="2211">
                  <c:v>63.09</c:v>
                </c:pt>
                <c:pt idx="2212">
                  <c:v>54.32</c:v>
                </c:pt>
                <c:pt idx="2213">
                  <c:v>69</c:v>
                </c:pt>
                <c:pt idx="2214">
                  <c:v>57.9</c:v>
                </c:pt>
                <c:pt idx="2215">
                  <c:v>71.83</c:v>
                </c:pt>
                <c:pt idx="2216">
                  <c:v>79.13</c:v>
                </c:pt>
                <c:pt idx="2217">
                  <c:v>58.78</c:v>
                </c:pt>
                <c:pt idx="2218">
                  <c:v>72.319999999999993</c:v>
                </c:pt>
                <c:pt idx="2219">
                  <c:v>64.38</c:v>
                </c:pt>
                <c:pt idx="2220">
                  <c:v>69.31</c:v>
                </c:pt>
                <c:pt idx="2221">
                  <c:v>71.319999999999993</c:v>
                </c:pt>
                <c:pt idx="2222">
                  <c:v>74.39</c:v>
                </c:pt>
                <c:pt idx="2223">
                  <c:v>54.21</c:v>
                </c:pt>
                <c:pt idx="2224">
                  <c:v>72.489999999999995</c:v>
                </c:pt>
                <c:pt idx="2225">
                  <c:v>74.72</c:v>
                </c:pt>
                <c:pt idx="2226">
                  <c:v>61.24</c:v>
                </c:pt>
                <c:pt idx="2227">
                  <c:v>63.53</c:v>
                </c:pt>
                <c:pt idx="2228">
                  <c:v>60.01</c:v>
                </c:pt>
                <c:pt idx="2229">
                  <c:v>67.010000000000005</c:v>
                </c:pt>
                <c:pt idx="2230">
                  <c:v>73.56</c:v>
                </c:pt>
                <c:pt idx="2231">
                  <c:v>70.42</c:v>
                </c:pt>
                <c:pt idx="2232">
                  <c:v>57.26</c:v>
                </c:pt>
                <c:pt idx="2233">
                  <c:v>66.78</c:v>
                </c:pt>
                <c:pt idx="2234">
                  <c:v>78.8</c:v>
                </c:pt>
                <c:pt idx="2235">
                  <c:v>59.92</c:v>
                </c:pt>
                <c:pt idx="2236">
                  <c:v>67.06</c:v>
                </c:pt>
                <c:pt idx="2237">
                  <c:v>74.06</c:v>
                </c:pt>
                <c:pt idx="2238">
                  <c:v>57.18</c:v>
                </c:pt>
                <c:pt idx="2239">
                  <c:v>55.93</c:v>
                </c:pt>
                <c:pt idx="2240">
                  <c:v>56.58</c:v>
                </c:pt>
                <c:pt idx="2241">
                  <c:v>56.18</c:v>
                </c:pt>
                <c:pt idx="2242">
                  <c:v>59.72</c:v>
                </c:pt>
                <c:pt idx="2243">
                  <c:v>75.67</c:v>
                </c:pt>
                <c:pt idx="2244">
                  <c:v>68.72</c:v>
                </c:pt>
                <c:pt idx="2245">
                  <c:v>78.78</c:v>
                </c:pt>
                <c:pt idx="2246">
                  <c:v>54.07</c:v>
                </c:pt>
                <c:pt idx="2247">
                  <c:v>72.040000000000006</c:v>
                </c:pt>
                <c:pt idx="2248">
                  <c:v>57.28</c:v>
                </c:pt>
                <c:pt idx="2249">
                  <c:v>67.459999999999994</c:v>
                </c:pt>
                <c:pt idx="2250">
                  <c:v>75.23</c:v>
                </c:pt>
                <c:pt idx="2251">
                  <c:v>63.91</c:v>
                </c:pt>
                <c:pt idx="2252">
                  <c:v>62.81</c:v>
                </c:pt>
                <c:pt idx="2253">
                  <c:v>71.41</c:v>
                </c:pt>
                <c:pt idx="2254">
                  <c:v>79.28</c:v>
                </c:pt>
                <c:pt idx="2255">
                  <c:v>74.94</c:v>
                </c:pt>
                <c:pt idx="2256">
                  <c:v>77.67</c:v>
                </c:pt>
                <c:pt idx="2257">
                  <c:v>57.77</c:v>
                </c:pt>
                <c:pt idx="2258">
                  <c:v>55.13</c:v>
                </c:pt>
                <c:pt idx="2259">
                  <c:v>63.44</c:v>
                </c:pt>
                <c:pt idx="2260">
                  <c:v>57.99</c:v>
                </c:pt>
                <c:pt idx="2261">
                  <c:v>62.38</c:v>
                </c:pt>
                <c:pt idx="2262">
                  <c:v>56.42</c:v>
                </c:pt>
                <c:pt idx="2263">
                  <c:v>70.59</c:v>
                </c:pt>
                <c:pt idx="2264">
                  <c:v>57.68</c:v>
                </c:pt>
                <c:pt idx="2265">
                  <c:v>63.21</c:v>
                </c:pt>
                <c:pt idx="2266">
                  <c:v>66.14</c:v>
                </c:pt>
                <c:pt idx="2267">
                  <c:v>63.34</c:v>
                </c:pt>
                <c:pt idx="2268">
                  <c:v>63.96</c:v>
                </c:pt>
                <c:pt idx="2269">
                  <c:v>55.72</c:v>
                </c:pt>
                <c:pt idx="2270">
                  <c:v>69.77</c:v>
                </c:pt>
                <c:pt idx="2271">
                  <c:v>77.34</c:v>
                </c:pt>
                <c:pt idx="2272">
                  <c:v>69.66</c:v>
                </c:pt>
                <c:pt idx="2273">
                  <c:v>75.5</c:v>
                </c:pt>
                <c:pt idx="2274">
                  <c:v>77.680000000000007</c:v>
                </c:pt>
                <c:pt idx="2275">
                  <c:v>65.97</c:v>
                </c:pt>
                <c:pt idx="2276">
                  <c:v>56.41</c:v>
                </c:pt>
                <c:pt idx="2277">
                  <c:v>63.23</c:v>
                </c:pt>
                <c:pt idx="2278">
                  <c:v>70.540000000000006</c:v>
                </c:pt>
                <c:pt idx="2279">
                  <c:v>64.900000000000006</c:v>
                </c:pt>
                <c:pt idx="2280">
                  <c:v>53.34</c:v>
                </c:pt>
                <c:pt idx="2281">
                  <c:v>62.44</c:v>
                </c:pt>
                <c:pt idx="2282">
                  <c:v>77.34</c:v>
                </c:pt>
                <c:pt idx="2283">
                  <c:v>76.31</c:v>
                </c:pt>
                <c:pt idx="2284">
                  <c:v>72.08</c:v>
                </c:pt>
                <c:pt idx="2285">
                  <c:v>72.94</c:v>
                </c:pt>
                <c:pt idx="2286">
                  <c:v>67.94</c:v>
                </c:pt>
                <c:pt idx="2287">
                  <c:v>61.82</c:v>
                </c:pt>
                <c:pt idx="2288">
                  <c:v>64.400000000000006</c:v>
                </c:pt>
                <c:pt idx="2289">
                  <c:v>77.63</c:v>
                </c:pt>
                <c:pt idx="2290">
                  <c:v>64.77</c:v>
                </c:pt>
                <c:pt idx="2291">
                  <c:v>76.56</c:v>
                </c:pt>
                <c:pt idx="2292">
                  <c:v>54.36</c:v>
                </c:pt>
                <c:pt idx="2293">
                  <c:v>57.81</c:v>
                </c:pt>
                <c:pt idx="2294">
                  <c:v>53.62</c:v>
                </c:pt>
                <c:pt idx="2295">
                  <c:v>55.46</c:v>
                </c:pt>
                <c:pt idx="2296">
                  <c:v>56.56</c:v>
                </c:pt>
                <c:pt idx="2297">
                  <c:v>71.680000000000007</c:v>
                </c:pt>
                <c:pt idx="2298">
                  <c:v>60.79</c:v>
                </c:pt>
                <c:pt idx="2299">
                  <c:v>58.07</c:v>
                </c:pt>
                <c:pt idx="2300">
                  <c:v>60.93</c:v>
                </c:pt>
                <c:pt idx="2301">
                  <c:v>67.489999999999995</c:v>
                </c:pt>
                <c:pt idx="2302">
                  <c:v>78.260000000000005</c:v>
                </c:pt>
                <c:pt idx="2303">
                  <c:v>71.42</c:v>
                </c:pt>
                <c:pt idx="2304">
                  <c:v>57.63</c:v>
                </c:pt>
                <c:pt idx="2305">
                  <c:v>63.76</c:v>
                </c:pt>
                <c:pt idx="2306">
                  <c:v>77.03</c:v>
                </c:pt>
                <c:pt idx="2307">
                  <c:v>71.19</c:v>
                </c:pt>
                <c:pt idx="2308">
                  <c:v>55.03</c:v>
                </c:pt>
                <c:pt idx="2309">
                  <c:v>75.11</c:v>
                </c:pt>
                <c:pt idx="2310">
                  <c:v>75.98</c:v>
                </c:pt>
                <c:pt idx="2311">
                  <c:v>62.31</c:v>
                </c:pt>
                <c:pt idx="2312">
                  <c:v>62.52</c:v>
                </c:pt>
                <c:pt idx="2313">
                  <c:v>59.04</c:v>
                </c:pt>
                <c:pt idx="2314">
                  <c:v>73.67</c:v>
                </c:pt>
                <c:pt idx="2315">
                  <c:v>70.569999999999993</c:v>
                </c:pt>
                <c:pt idx="2316">
                  <c:v>73.010000000000005</c:v>
                </c:pt>
                <c:pt idx="2317">
                  <c:v>78.540000000000006</c:v>
                </c:pt>
                <c:pt idx="2318">
                  <c:v>69.180000000000007</c:v>
                </c:pt>
                <c:pt idx="2319">
                  <c:v>67.12</c:v>
                </c:pt>
                <c:pt idx="2320">
                  <c:v>70.28</c:v>
                </c:pt>
                <c:pt idx="2321">
                  <c:v>54.86</c:v>
                </c:pt>
                <c:pt idx="2322">
                  <c:v>74.3</c:v>
                </c:pt>
                <c:pt idx="2323">
                  <c:v>54.1</c:v>
                </c:pt>
                <c:pt idx="2324">
                  <c:v>54.62</c:v>
                </c:pt>
                <c:pt idx="2325">
                  <c:v>67.94</c:v>
                </c:pt>
                <c:pt idx="2326">
                  <c:v>56.43</c:v>
                </c:pt>
                <c:pt idx="2327">
                  <c:v>64.239999999999995</c:v>
                </c:pt>
                <c:pt idx="2328">
                  <c:v>57.07</c:v>
                </c:pt>
                <c:pt idx="2329">
                  <c:v>76.34</c:v>
                </c:pt>
                <c:pt idx="2330">
                  <c:v>58.66</c:v>
                </c:pt>
                <c:pt idx="2331">
                  <c:v>62.49</c:v>
                </c:pt>
                <c:pt idx="2332">
                  <c:v>57.22</c:v>
                </c:pt>
                <c:pt idx="2333">
                  <c:v>73.28</c:v>
                </c:pt>
                <c:pt idx="2334">
                  <c:v>62.66</c:v>
                </c:pt>
                <c:pt idx="2335">
                  <c:v>77.66</c:v>
                </c:pt>
                <c:pt idx="2336">
                  <c:v>77.41</c:v>
                </c:pt>
                <c:pt idx="2337">
                  <c:v>63.29</c:v>
                </c:pt>
                <c:pt idx="2338">
                  <c:v>66.59</c:v>
                </c:pt>
                <c:pt idx="2339">
                  <c:v>57.74</c:v>
                </c:pt>
                <c:pt idx="2340">
                  <c:v>63.81</c:v>
                </c:pt>
                <c:pt idx="2341">
                  <c:v>68.47</c:v>
                </c:pt>
                <c:pt idx="2342">
                  <c:v>71.41</c:v>
                </c:pt>
                <c:pt idx="2343">
                  <c:v>72.8</c:v>
                </c:pt>
                <c:pt idx="2344">
                  <c:v>70.12</c:v>
                </c:pt>
                <c:pt idx="2345">
                  <c:v>73.8</c:v>
                </c:pt>
                <c:pt idx="2346">
                  <c:v>64.64</c:v>
                </c:pt>
                <c:pt idx="2347">
                  <c:v>77</c:v>
                </c:pt>
                <c:pt idx="2348">
                  <c:v>53.56</c:v>
                </c:pt>
                <c:pt idx="2349">
                  <c:v>64.48</c:v>
                </c:pt>
                <c:pt idx="2350">
                  <c:v>66.91</c:v>
                </c:pt>
                <c:pt idx="2351">
                  <c:v>54.66</c:v>
                </c:pt>
                <c:pt idx="2352">
                  <c:v>58.14</c:v>
                </c:pt>
                <c:pt idx="2353">
                  <c:v>67.22</c:v>
                </c:pt>
                <c:pt idx="2354">
                  <c:v>73.239999999999995</c:v>
                </c:pt>
                <c:pt idx="2355">
                  <c:v>69.81</c:v>
                </c:pt>
                <c:pt idx="2356">
                  <c:v>66.959999999999994</c:v>
                </c:pt>
                <c:pt idx="2357">
                  <c:v>58.27</c:v>
                </c:pt>
                <c:pt idx="2358">
                  <c:v>76.44</c:v>
                </c:pt>
                <c:pt idx="2359">
                  <c:v>76.900000000000006</c:v>
                </c:pt>
                <c:pt idx="2360">
                  <c:v>68.11</c:v>
                </c:pt>
                <c:pt idx="2361">
                  <c:v>61.19</c:v>
                </c:pt>
                <c:pt idx="2362">
                  <c:v>77.739999999999995</c:v>
                </c:pt>
                <c:pt idx="2363">
                  <c:v>67.73</c:v>
                </c:pt>
                <c:pt idx="2364">
                  <c:v>79.010000000000005</c:v>
                </c:pt>
                <c:pt idx="2365">
                  <c:v>59.72</c:v>
                </c:pt>
                <c:pt idx="2366">
                  <c:v>70.72</c:v>
                </c:pt>
                <c:pt idx="2367">
                  <c:v>79.319999999999993</c:v>
                </c:pt>
                <c:pt idx="2368">
                  <c:v>61.99</c:v>
                </c:pt>
                <c:pt idx="2369">
                  <c:v>77.88</c:v>
                </c:pt>
                <c:pt idx="2370">
                  <c:v>62.22</c:v>
                </c:pt>
                <c:pt idx="2371">
                  <c:v>73.66</c:v>
                </c:pt>
                <c:pt idx="2372">
                  <c:v>75.66</c:v>
                </c:pt>
                <c:pt idx="2373">
                  <c:v>74.319999999999993</c:v>
                </c:pt>
                <c:pt idx="2374">
                  <c:v>77.88</c:v>
                </c:pt>
                <c:pt idx="2375">
                  <c:v>79.16</c:v>
                </c:pt>
                <c:pt idx="2376">
                  <c:v>58.32</c:v>
                </c:pt>
                <c:pt idx="2377">
                  <c:v>60.72</c:v>
                </c:pt>
                <c:pt idx="2378">
                  <c:v>56.74</c:v>
                </c:pt>
                <c:pt idx="2379">
                  <c:v>71</c:v>
                </c:pt>
                <c:pt idx="2380">
                  <c:v>74.69</c:v>
                </c:pt>
                <c:pt idx="2381">
                  <c:v>62.57</c:v>
                </c:pt>
                <c:pt idx="2382">
                  <c:v>60.61</c:v>
                </c:pt>
                <c:pt idx="2383">
                  <c:v>72.16</c:v>
                </c:pt>
                <c:pt idx="2384">
                  <c:v>61.43</c:v>
                </c:pt>
                <c:pt idx="2385">
                  <c:v>53.48</c:v>
                </c:pt>
                <c:pt idx="2386">
                  <c:v>64.36</c:v>
                </c:pt>
                <c:pt idx="2387">
                  <c:v>57.83</c:v>
                </c:pt>
                <c:pt idx="2388">
                  <c:v>63.88</c:v>
                </c:pt>
                <c:pt idx="2389">
                  <c:v>67.319999999999993</c:v>
                </c:pt>
                <c:pt idx="2390">
                  <c:v>72.83</c:v>
                </c:pt>
                <c:pt idx="2391">
                  <c:v>78.59</c:v>
                </c:pt>
                <c:pt idx="2392">
                  <c:v>73.64</c:v>
                </c:pt>
                <c:pt idx="2393">
                  <c:v>64.33</c:v>
                </c:pt>
                <c:pt idx="2394">
                  <c:v>78.19</c:v>
                </c:pt>
                <c:pt idx="2395">
                  <c:v>68.739999999999995</c:v>
                </c:pt>
                <c:pt idx="2396">
                  <c:v>73.64</c:v>
                </c:pt>
                <c:pt idx="2397">
                  <c:v>61.1</c:v>
                </c:pt>
                <c:pt idx="2398">
                  <c:v>54.98</c:v>
                </c:pt>
                <c:pt idx="2399">
                  <c:v>54.17</c:v>
                </c:pt>
                <c:pt idx="2400">
                  <c:v>61.64</c:v>
                </c:pt>
                <c:pt idx="2401">
                  <c:v>55.99</c:v>
                </c:pt>
                <c:pt idx="2402">
                  <c:v>74.33</c:v>
                </c:pt>
                <c:pt idx="2403">
                  <c:v>67.42</c:v>
                </c:pt>
                <c:pt idx="2404">
                  <c:v>60.98</c:v>
                </c:pt>
                <c:pt idx="2405">
                  <c:v>53.78</c:v>
                </c:pt>
                <c:pt idx="2406">
                  <c:v>79.41</c:v>
                </c:pt>
                <c:pt idx="2407">
                  <c:v>62.58</c:v>
                </c:pt>
                <c:pt idx="2408">
                  <c:v>74.08</c:v>
                </c:pt>
                <c:pt idx="2409">
                  <c:v>57.41</c:v>
                </c:pt>
                <c:pt idx="2410">
                  <c:v>57.58</c:v>
                </c:pt>
                <c:pt idx="2411">
                  <c:v>54.77</c:v>
                </c:pt>
                <c:pt idx="2412">
                  <c:v>59.08</c:v>
                </c:pt>
                <c:pt idx="2413">
                  <c:v>71.23</c:v>
                </c:pt>
                <c:pt idx="2414">
                  <c:v>75.040000000000006</c:v>
                </c:pt>
                <c:pt idx="2415">
                  <c:v>53.76</c:v>
                </c:pt>
                <c:pt idx="2416">
                  <c:v>57.46</c:v>
                </c:pt>
                <c:pt idx="2417">
                  <c:v>69.400000000000006</c:v>
                </c:pt>
                <c:pt idx="2418">
                  <c:v>58.23</c:v>
                </c:pt>
                <c:pt idx="2419">
                  <c:v>76.73</c:v>
                </c:pt>
                <c:pt idx="2420">
                  <c:v>58.83</c:v>
                </c:pt>
                <c:pt idx="2421">
                  <c:v>66.16</c:v>
                </c:pt>
                <c:pt idx="2422">
                  <c:v>71.89</c:v>
                </c:pt>
                <c:pt idx="2423">
                  <c:v>63.21</c:v>
                </c:pt>
                <c:pt idx="2424">
                  <c:v>78.16</c:v>
                </c:pt>
                <c:pt idx="2425">
                  <c:v>75.27</c:v>
                </c:pt>
                <c:pt idx="2426">
                  <c:v>69.66</c:v>
                </c:pt>
                <c:pt idx="2427">
                  <c:v>60.32</c:v>
                </c:pt>
                <c:pt idx="2428">
                  <c:v>62.61</c:v>
                </c:pt>
                <c:pt idx="2429">
                  <c:v>68.02</c:v>
                </c:pt>
                <c:pt idx="2430">
                  <c:v>66.290000000000006</c:v>
                </c:pt>
                <c:pt idx="2431">
                  <c:v>68.16</c:v>
                </c:pt>
                <c:pt idx="2432">
                  <c:v>56.59</c:v>
                </c:pt>
                <c:pt idx="2433">
                  <c:v>64.12</c:v>
                </c:pt>
                <c:pt idx="2434">
                  <c:v>53.79</c:v>
                </c:pt>
                <c:pt idx="2435">
                  <c:v>54.02</c:v>
                </c:pt>
                <c:pt idx="2436">
                  <c:v>70.98</c:v>
                </c:pt>
                <c:pt idx="2437">
                  <c:v>58.16</c:v>
                </c:pt>
                <c:pt idx="2438">
                  <c:v>58.68</c:v>
                </c:pt>
                <c:pt idx="2439">
                  <c:v>78.37</c:v>
                </c:pt>
                <c:pt idx="2440">
                  <c:v>55.99</c:v>
                </c:pt>
                <c:pt idx="2441">
                  <c:v>62.69</c:v>
                </c:pt>
                <c:pt idx="2442">
                  <c:v>55.33</c:v>
                </c:pt>
                <c:pt idx="2443">
                  <c:v>75.62</c:v>
                </c:pt>
                <c:pt idx="2444">
                  <c:v>77.92</c:v>
                </c:pt>
                <c:pt idx="2445">
                  <c:v>67.930000000000007</c:v>
                </c:pt>
                <c:pt idx="2446">
                  <c:v>74.19</c:v>
                </c:pt>
                <c:pt idx="2447">
                  <c:v>76.72</c:v>
                </c:pt>
                <c:pt idx="2448">
                  <c:v>57.98</c:v>
                </c:pt>
                <c:pt idx="2449">
                  <c:v>77.3</c:v>
                </c:pt>
                <c:pt idx="2450">
                  <c:v>54.74</c:v>
                </c:pt>
                <c:pt idx="2451">
                  <c:v>57.58</c:v>
                </c:pt>
                <c:pt idx="2452">
                  <c:v>61.76</c:v>
                </c:pt>
                <c:pt idx="2453">
                  <c:v>76.569999999999993</c:v>
                </c:pt>
                <c:pt idx="2454">
                  <c:v>71.66</c:v>
                </c:pt>
                <c:pt idx="2455">
                  <c:v>54.97</c:v>
                </c:pt>
                <c:pt idx="2456">
                  <c:v>69.59</c:v>
                </c:pt>
                <c:pt idx="2457">
                  <c:v>76.61</c:v>
                </c:pt>
                <c:pt idx="2458">
                  <c:v>66.84</c:v>
                </c:pt>
                <c:pt idx="2459">
                  <c:v>63.94</c:v>
                </c:pt>
                <c:pt idx="2460">
                  <c:v>53.99</c:v>
                </c:pt>
                <c:pt idx="2461">
                  <c:v>54.22</c:v>
                </c:pt>
                <c:pt idx="2462">
                  <c:v>71.989999999999995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4D5-435E-8536-A7B4C3F3CE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27021920"/>
        <c:axId val="1927026240"/>
      </c:lineChart>
      <c:catAx>
        <c:axId val="192702192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27026240"/>
        <c:crosses val="autoZero"/>
        <c:auto val="1"/>
        <c:lblAlgn val="ctr"/>
        <c:lblOffset val="100"/>
        <c:noMultiLvlLbl val="0"/>
      </c:catAx>
      <c:valAx>
        <c:axId val="1927026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27021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test_data!$F$1</c:f>
              <c:strCache>
                <c:ptCount val="1"/>
                <c:pt idx="0">
                  <c:v>motor_temp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yVal>
            <c:numRef>
              <c:f>test_data!$F$2:$F$7390</c:f>
              <c:numCache>
                <c:formatCode>General</c:formatCode>
                <c:ptCount val="7389"/>
                <c:pt idx="0">
                  <c:v>69.58</c:v>
                </c:pt>
                <c:pt idx="1">
                  <c:v>71.319999999999993</c:v>
                </c:pt>
                <c:pt idx="2">
                  <c:v>60.21</c:v>
                </c:pt>
                <c:pt idx="3">
                  <c:v>65.91</c:v>
                </c:pt>
                <c:pt idx="4">
                  <c:v>64.239999999999995</c:v>
                </c:pt>
                <c:pt idx="5">
                  <c:v>59.51</c:v>
                </c:pt>
                <c:pt idx="6">
                  <c:v>57.57</c:v>
                </c:pt>
                <c:pt idx="7">
                  <c:v>65.84</c:v>
                </c:pt>
                <c:pt idx="8">
                  <c:v>75.540000000000006</c:v>
                </c:pt>
                <c:pt idx="9">
                  <c:v>69.489999999999995</c:v>
                </c:pt>
                <c:pt idx="10">
                  <c:v>73.81</c:v>
                </c:pt>
                <c:pt idx="11">
                  <c:v>55.02</c:v>
                </c:pt>
                <c:pt idx="12">
                  <c:v>72.709999999999994</c:v>
                </c:pt>
                <c:pt idx="13">
                  <c:v>61.26</c:v>
                </c:pt>
                <c:pt idx="14">
                  <c:v>55.08</c:v>
                </c:pt>
                <c:pt idx="15">
                  <c:v>58.37</c:v>
                </c:pt>
                <c:pt idx="16">
                  <c:v>72.5</c:v>
                </c:pt>
                <c:pt idx="17">
                  <c:v>71.5</c:v>
                </c:pt>
                <c:pt idx="18">
                  <c:v>72.540000000000006</c:v>
                </c:pt>
                <c:pt idx="19">
                  <c:v>60.71</c:v>
                </c:pt>
                <c:pt idx="20">
                  <c:v>55.92</c:v>
                </c:pt>
                <c:pt idx="21">
                  <c:v>54.74</c:v>
                </c:pt>
                <c:pt idx="22">
                  <c:v>61.32</c:v>
                </c:pt>
                <c:pt idx="23">
                  <c:v>63.39</c:v>
                </c:pt>
                <c:pt idx="24">
                  <c:v>77.64</c:v>
                </c:pt>
                <c:pt idx="25">
                  <c:v>53.37</c:v>
                </c:pt>
                <c:pt idx="26">
                  <c:v>74.5</c:v>
                </c:pt>
                <c:pt idx="27">
                  <c:v>60.78</c:v>
                </c:pt>
                <c:pt idx="28">
                  <c:v>66.069999999999993</c:v>
                </c:pt>
                <c:pt idx="29">
                  <c:v>75.48</c:v>
                </c:pt>
                <c:pt idx="30">
                  <c:v>72.34</c:v>
                </c:pt>
                <c:pt idx="31">
                  <c:v>62.76</c:v>
                </c:pt>
                <c:pt idx="32">
                  <c:v>67.09</c:v>
                </c:pt>
                <c:pt idx="33">
                  <c:v>61.14</c:v>
                </c:pt>
                <c:pt idx="34">
                  <c:v>74.94</c:v>
                </c:pt>
                <c:pt idx="35">
                  <c:v>72.28</c:v>
                </c:pt>
                <c:pt idx="36">
                  <c:v>54.69</c:v>
                </c:pt>
                <c:pt idx="37">
                  <c:v>64.77</c:v>
                </c:pt>
                <c:pt idx="38">
                  <c:v>70.92</c:v>
                </c:pt>
                <c:pt idx="39">
                  <c:v>68.459999999999994</c:v>
                </c:pt>
                <c:pt idx="40">
                  <c:v>68.790000000000006</c:v>
                </c:pt>
                <c:pt idx="41">
                  <c:v>78.88</c:v>
                </c:pt>
                <c:pt idx="42">
                  <c:v>77.42</c:v>
                </c:pt>
                <c:pt idx="43">
                  <c:v>64.87</c:v>
                </c:pt>
                <c:pt idx="44">
                  <c:v>57.59</c:v>
                </c:pt>
                <c:pt idx="45">
                  <c:v>71.13</c:v>
                </c:pt>
                <c:pt idx="46">
                  <c:v>67.73</c:v>
                </c:pt>
                <c:pt idx="47">
                  <c:v>64.08</c:v>
                </c:pt>
                <c:pt idx="48">
                  <c:v>60.48</c:v>
                </c:pt>
                <c:pt idx="49">
                  <c:v>65.02</c:v>
                </c:pt>
                <c:pt idx="50">
                  <c:v>58.67</c:v>
                </c:pt>
                <c:pt idx="51">
                  <c:v>74.64</c:v>
                </c:pt>
                <c:pt idx="52">
                  <c:v>54.18</c:v>
                </c:pt>
                <c:pt idx="53">
                  <c:v>67.88</c:v>
                </c:pt>
                <c:pt idx="54">
                  <c:v>77.16</c:v>
                </c:pt>
                <c:pt idx="55">
                  <c:v>59.78</c:v>
                </c:pt>
                <c:pt idx="56">
                  <c:v>55.24</c:v>
                </c:pt>
                <c:pt idx="57">
                  <c:v>71.819999999999993</c:v>
                </c:pt>
                <c:pt idx="58">
                  <c:v>60.09</c:v>
                </c:pt>
                <c:pt idx="59">
                  <c:v>72.510000000000005</c:v>
                </c:pt>
                <c:pt idx="60">
                  <c:v>63.89</c:v>
                </c:pt>
                <c:pt idx="61">
                  <c:v>74.84</c:v>
                </c:pt>
                <c:pt idx="62">
                  <c:v>73.58</c:v>
                </c:pt>
                <c:pt idx="63">
                  <c:v>61.06</c:v>
                </c:pt>
                <c:pt idx="64">
                  <c:v>59.11</c:v>
                </c:pt>
                <c:pt idx="65">
                  <c:v>71.87</c:v>
                </c:pt>
                <c:pt idx="66">
                  <c:v>74.03</c:v>
                </c:pt>
                <c:pt idx="67">
                  <c:v>54.83</c:v>
                </c:pt>
                <c:pt idx="68">
                  <c:v>73.14</c:v>
                </c:pt>
                <c:pt idx="69">
                  <c:v>53.61</c:v>
                </c:pt>
                <c:pt idx="70">
                  <c:v>55.39</c:v>
                </c:pt>
                <c:pt idx="71">
                  <c:v>79.099999999999994</c:v>
                </c:pt>
                <c:pt idx="72">
                  <c:v>55.16</c:v>
                </c:pt>
                <c:pt idx="73">
                  <c:v>54.17</c:v>
                </c:pt>
                <c:pt idx="74">
                  <c:v>55.78</c:v>
                </c:pt>
                <c:pt idx="75">
                  <c:v>71.3</c:v>
                </c:pt>
                <c:pt idx="76">
                  <c:v>75.48</c:v>
                </c:pt>
                <c:pt idx="77">
                  <c:v>69.53</c:v>
                </c:pt>
                <c:pt idx="78">
                  <c:v>76.11</c:v>
                </c:pt>
                <c:pt idx="79">
                  <c:v>78.53</c:v>
                </c:pt>
                <c:pt idx="80">
                  <c:v>64.61</c:v>
                </c:pt>
                <c:pt idx="81">
                  <c:v>64</c:v>
                </c:pt>
                <c:pt idx="82">
                  <c:v>70.06</c:v>
                </c:pt>
                <c:pt idx="83">
                  <c:v>74.91</c:v>
                </c:pt>
                <c:pt idx="84">
                  <c:v>57.8</c:v>
                </c:pt>
                <c:pt idx="85">
                  <c:v>68.14</c:v>
                </c:pt>
                <c:pt idx="86">
                  <c:v>62.77</c:v>
                </c:pt>
                <c:pt idx="87">
                  <c:v>78.34</c:v>
                </c:pt>
                <c:pt idx="88">
                  <c:v>54.78</c:v>
                </c:pt>
                <c:pt idx="89">
                  <c:v>77.739999999999995</c:v>
                </c:pt>
                <c:pt idx="90">
                  <c:v>76.09</c:v>
                </c:pt>
                <c:pt idx="91">
                  <c:v>79.510000000000005</c:v>
                </c:pt>
                <c:pt idx="92">
                  <c:v>65.2</c:v>
                </c:pt>
                <c:pt idx="93">
                  <c:v>74.16</c:v>
                </c:pt>
                <c:pt idx="94">
                  <c:v>55</c:v>
                </c:pt>
                <c:pt idx="95">
                  <c:v>59.12</c:v>
                </c:pt>
                <c:pt idx="96">
                  <c:v>55.21</c:v>
                </c:pt>
                <c:pt idx="97">
                  <c:v>65.63</c:v>
                </c:pt>
                <c:pt idx="98">
                  <c:v>56.33</c:v>
                </c:pt>
                <c:pt idx="99">
                  <c:v>64.900000000000006</c:v>
                </c:pt>
                <c:pt idx="100">
                  <c:v>58.1</c:v>
                </c:pt>
                <c:pt idx="101">
                  <c:v>66.06</c:v>
                </c:pt>
                <c:pt idx="102">
                  <c:v>71.47</c:v>
                </c:pt>
                <c:pt idx="103">
                  <c:v>66.510000000000005</c:v>
                </c:pt>
                <c:pt idx="104">
                  <c:v>71.59</c:v>
                </c:pt>
                <c:pt idx="105">
                  <c:v>78.27</c:v>
                </c:pt>
                <c:pt idx="106">
                  <c:v>77.52</c:v>
                </c:pt>
                <c:pt idx="107">
                  <c:v>66.069999999999993</c:v>
                </c:pt>
                <c:pt idx="108">
                  <c:v>77.28</c:v>
                </c:pt>
                <c:pt idx="109">
                  <c:v>59.28</c:v>
                </c:pt>
                <c:pt idx="110">
                  <c:v>64.73</c:v>
                </c:pt>
                <c:pt idx="111">
                  <c:v>68.510000000000005</c:v>
                </c:pt>
                <c:pt idx="112">
                  <c:v>53.93</c:v>
                </c:pt>
                <c:pt idx="113">
                  <c:v>54.11</c:v>
                </c:pt>
                <c:pt idx="114">
                  <c:v>59.11</c:v>
                </c:pt>
                <c:pt idx="115">
                  <c:v>64.760000000000005</c:v>
                </c:pt>
                <c:pt idx="116">
                  <c:v>76.010000000000005</c:v>
                </c:pt>
                <c:pt idx="117">
                  <c:v>77.13</c:v>
                </c:pt>
                <c:pt idx="118">
                  <c:v>73.989999999999995</c:v>
                </c:pt>
                <c:pt idx="119">
                  <c:v>54.03</c:v>
                </c:pt>
                <c:pt idx="120">
                  <c:v>54.29</c:v>
                </c:pt>
                <c:pt idx="121">
                  <c:v>56.6</c:v>
                </c:pt>
                <c:pt idx="122">
                  <c:v>64.930000000000007</c:v>
                </c:pt>
                <c:pt idx="123">
                  <c:v>78.14</c:v>
                </c:pt>
                <c:pt idx="124">
                  <c:v>64.430000000000007</c:v>
                </c:pt>
                <c:pt idx="125">
                  <c:v>65.09</c:v>
                </c:pt>
                <c:pt idx="126">
                  <c:v>68.930000000000007</c:v>
                </c:pt>
                <c:pt idx="127">
                  <c:v>74.930000000000007</c:v>
                </c:pt>
                <c:pt idx="128">
                  <c:v>65.599999999999994</c:v>
                </c:pt>
                <c:pt idx="129">
                  <c:v>75.59</c:v>
                </c:pt>
                <c:pt idx="130">
                  <c:v>77.94</c:v>
                </c:pt>
                <c:pt idx="131">
                  <c:v>64.8</c:v>
                </c:pt>
                <c:pt idx="132">
                  <c:v>66.97</c:v>
                </c:pt>
                <c:pt idx="133">
                  <c:v>65.790000000000006</c:v>
                </c:pt>
                <c:pt idx="134">
                  <c:v>56</c:v>
                </c:pt>
                <c:pt idx="135">
                  <c:v>66.209999999999994</c:v>
                </c:pt>
                <c:pt idx="136">
                  <c:v>70.92</c:v>
                </c:pt>
                <c:pt idx="137">
                  <c:v>56.09</c:v>
                </c:pt>
                <c:pt idx="138">
                  <c:v>55.27</c:v>
                </c:pt>
                <c:pt idx="139">
                  <c:v>79.44</c:v>
                </c:pt>
                <c:pt idx="140">
                  <c:v>58.01</c:v>
                </c:pt>
                <c:pt idx="141">
                  <c:v>67.84</c:v>
                </c:pt>
                <c:pt idx="142">
                  <c:v>55.19</c:v>
                </c:pt>
                <c:pt idx="143">
                  <c:v>59.6</c:v>
                </c:pt>
                <c:pt idx="144">
                  <c:v>77.739999999999995</c:v>
                </c:pt>
                <c:pt idx="145">
                  <c:v>66.33</c:v>
                </c:pt>
                <c:pt idx="146">
                  <c:v>67.94</c:v>
                </c:pt>
                <c:pt idx="147">
                  <c:v>61.68</c:v>
                </c:pt>
                <c:pt idx="148">
                  <c:v>60.28</c:v>
                </c:pt>
                <c:pt idx="149">
                  <c:v>79</c:v>
                </c:pt>
                <c:pt idx="150">
                  <c:v>59.69</c:v>
                </c:pt>
                <c:pt idx="151">
                  <c:v>78.989999999999995</c:v>
                </c:pt>
                <c:pt idx="152">
                  <c:v>78.86</c:v>
                </c:pt>
                <c:pt idx="153">
                  <c:v>64</c:v>
                </c:pt>
                <c:pt idx="154">
                  <c:v>67.3</c:v>
                </c:pt>
                <c:pt idx="155">
                  <c:v>61.5</c:v>
                </c:pt>
                <c:pt idx="156">
                  <c:v>67.13</c:v>
                </c:pt>
                <c:pt idx="157">
                  <c:v>73.180000000000007</c:v>
                </c:pt>
                <c:pt idx="158">
                  <c:v>58.16</c:v>
                </c:pt>
                <c:pt idx="159">
                  <c:v>70.59</c:v>
                </c:pt>
                <c:pt idx="160">
                  <c:v>71.53</c:v>
                </c:pt>
                <c:pt idx="161">
                  <c:v>58.37</c:v>
                </c:pt>
                <c:pt idx="162">
                  <c:v>54.07</c:v>
                </c:pt>
                <c:pt idx="163">
                  <c:v>71.790000000000006</c:v>
                </c:pt>
                <c:pt idx="164">
                  <c:v>69.47</c:v>
                </c:pt>
                <c:pt idx="165">
                  <c:v>78.73</c:v>
                </c:pt>
                <c:pt idx="166">
                  <c:v>57</c:v>
                </c:pt>
                <c:pt idx="167">
                  <c:v>75.81</c:v>
                </c:pt>
                <c:pt idx="168">
                  <c:v>64.040000000000006</c:v>
                </c:pt>
                <c:pt idx="169">
                  <c:v>55.09</c:v>
                </c:pt>
                <c:pt idx="170">
                  <c:v>75.989999999999995</c:v>
                </c:pt>
                <c:pt idx="171">
                  <c:v>56.6</c:v>
                </c:pt>
                <c:pt idx="172">
                  <c:v>67.92</c:v>
                </c:pt>
                <c:pt idx="173">
                  <c:v>63.2</c:v>
                </c:pt>
                <c:pt idx="174">
                  <c:v>58.4</c:v>
                </c:pt>
                <c:pt idx="175">
                  <c:v>71.89</c:v>
                </c:pt>
                <c:pt idx="176">
                  <c:v>69.819999999999993</c:v>
                </c:pt>
                <c:pt idx="177">
                  <c:v>59.7</c:v>
                </c:pt>
                <c:pt idx="178">
                  <c:v>58.66</c:v>
                </c:pt>
                <c:pt idx="179">
                  <c:v>69.599999999999994</c:v>
                </c:pt>
                <c:pt idx="180">
                  <c:v>65.11</c:v>
                </c:pt>
                <c:pt idx="181">
                  <c:v>65.98</c:v>
                </c:pt>
                <c:pt idx="182">
                  <c:v>58.39</c:v>
                </c:pt>
                <c:pt idx="183">
                  <c:v>71.73</c:v>
                </c:pt>
                <c:pt idx="184">
                  <c:v>57.72</c:v>
                </c:pt>
                <c:pt idx="185">
                  <c:v>79.2</c:v>
                </c:pt>
                <c:pt idx="186">
                  <c:v>59.54</c:v>
                </c:pt>
                <c:pt idx="187">
                  <c:v>72.989999999999995</c:v>
                </c:pt>
                <c:pt idx="188">
                  <c:v>58.96</c:v>
                </c:pt>
                <c:pt idx="189">
                  <c:v>61.12</c:v>
                </c:pt>
                <c:pt idx="190">
                  <c:v>77.08</c:v>
                </c:pt>
                <c:pt idx="191">
                  <c:v>70.84</c:v>
                </c:pt>
                <c:pt idx="192">
                  <c:v>64</c:v>
                </c:pt>
                <c:pt idx="193">
                  <c:v>63.3</c:v>
                </c:pt>
                <c:pt idx="194">
                  <c:v>64.72</c:v>
                </c:pt>
                <c:pt idx="195">
                  <c:v>67.61</c:v>
                </c:pt>
                <c:pt idx="196">
                  <c:v>64.739999999999995</c:v>
                </c:pt>
                <c:pt idx="197">
                  <c:v>69.8</c:v>
                </c:pt>
                <c:pt idx="198">
                  <c:v>71.12</c:v>
                </c:pt>
                <c:pt idx="199">
                  <c:v>73.7</c:v>
                </c:pt>
                <c:pt idx="200">
                  <c:v>78.02</c:v>
                </c:pt>
                <c:pt idx="201">
                  <c:v>72.78</c:v>
                </c:pt>
                <c:pt idx="202">
                  <c:v>59.74</c:v>
                </c:pt>
                <c:pt idx="203">
                  <c:v>79.19</c:v>
                </c:pt>
                <c:pt idx="204">
                  <c:v>71.760000000000005</c:v>
                </c:pt>
                <c:pt idx="205">
                  <c:v>55.9</c:v>
                </c:pt>
                <c:pt idx="206">
                  <c:v>60.49</c:v>
                </c:pt>
                <c:pt idx="207">
                  <c:v>69.680000000000007</c:v>
                </c:pt>
                <c:pt idx="208">
                  <c:v>57.42</c:v>
                </c:pt>
                <c:pt idx="209">
                  <c:v>63.83</c:v>
                </c:pt>
                <c:pt idx="210">
                  <c:v>75.66</c:v>
                </c:pt>
                <c:pt idx="211">
                  <c:v>69.790000000000006</c:v>
                </c:pt>
                <c:pt idx="212">
                  <c:v>76.03</c:v>
                </c:pt>
                <c:pt idx="213">
                  <c:v>78.989999999999995</c:v>
                </c:pt>
                <c:pt idx="214">
                  <c:v>77.84</c:v>
                </c:pt>
                <c:pt idx="215">
                  <c:v>75.400000000000006</c:v>
                </c:pt>
                <c:pt idx="216">
                  <c:v>57.27</c:v>
                </c:pt>
                <c:pt idx="217">
                  <c:v>53.82</c:v>
                </c:pt>
                <c:pt idx="218">
                  <c:v>74.36</c:v>
                </c:pt>
                <c:pt idx="219">
                  <c:v>62.59</c:v>
                </c:pt>
                <c:pt idx="220">
                  <c:v>75.8</c:v>
                </c:pt>
                <c:pt idx="221">
                  <c:v>56.68</c:v>
                </c:pt>
                <c:pt idx="222">
                  <c:v>58.31</c:v>
                </c:pt>
                <c:pt idx="223">
                  <c:v>77.099999999999994</c:v>
                </c:pt>
                <c:pt idx="224">
                  <c:v>76.11</c:v>
                </c:pt>
                <c:pt idx="225">
                  <c:v>74.11</c:v>
                </c:pt>
                <c:pt idx="226">
                  <c:v>56.01</c:v>
                </c:pt>
                <c:pt idx="227">
                  <c:v>75.27</c:v>
                </c:pt>
                <c:pt idx="228">
                  <c:v>65.400000000000006</c:v>
                </c:pt>
                <c:pt idx="229">
                  <c:v>57.63</c:v>
                </c:pt>
                <c:pt idx="230">
                  <c:v>54.26</c:v>
                </c:pt>
                <c:pt idx="231">
                  <c:v>71.34</c:v>
                </c:pt>
                <c:pt idx="232">
                  <c:v>71.8</c:v>
                </c:pt>
                <c:pt idx="233">
                  <c:v>79.510000000000005</c:v>
                </c:pt>
                <c:pt idx="234">
                  <c:v>57.68</c:v>
                </c:pt>
                <c:pt idx="235">
                  <c:v>73.64</c:v>
                </c:pt>
                <c:pt idx="236">
                  <c:v>60.4</c:v>
                </c:pt>
                <c:pt idx="237">
                  <c:v>64.39</c:v>
                </c:pt>
                <c:pt idx="238">
                  <c:v>68.44</c:v>
                </c:pt>
                <c:pt idx="239">
                  <c:v>69.87</c:v>
                </c:pt>
                <c:pt idx="240">
                  <c:v>56.41</c:v>
                </c:pt>
                <c:pt idx="241">
                  <c:v>66.88</c:v>
                </c:pt>
                <c:pt idx="242">
                  <c:v>66.44</c:v>
                </c:pt>
                <c:pt idx="243">
                  <c:v>68.8</c:v>
                </c:pt>
                <c:pt idx="244">
                  <c:v>63.03</c:v>
                </c:pt>
                <c:pt idx="245">
                  <c:v>77.53</c:v>
                </c:pt>
                <c:pt idx="246">
                  <c:v>63.44</c:v>
                </c:pt>
                <c:pt idx="247">
                  <c:v>61.39</c:v>
                </c:pt>
                <c:pt idx="248">
                  <c:v>54.73</c:v>
                </c:pt>
                <c:pt idx="249">
                  <c:v>77.209999999999994</c:v>
                </c:pt>
                <c:pt idx="250">
                  <c:v>70.58</c:v>
                </c:pt>
                <c:pt idx="251">
                  <c:v>74.260000000000005</c:v>
                </c:pt>
                <c:pt idx="252">
                  <c:v>65.36</c:v>
                </c:pt>
                <c:pt idx="253">
                  <c:v>77.040000000000006</c:v>
                </c:pt>
                <c:pt idx="254">
                  <c:v>67.44</c:v>
                </c:pt>
                <c:pt idx="255">
                  <c:v>55.64</c:v>
                </c:pt>
                <c:pt idx="256">
                  <c:v>56.81</c:v>
                </c:pt>
                <c:pt idx="257">
                  <c:v>79</c:v>
                </c:pt>
                <c:pt idx="258">
                  <c:v>55.04</c:v>
                </c:pt>
                <c:pt idx="259">
                  <c:v>54.79</c:v>
                </c:pt>
                <c:pt idx="260">
                  <c:v>62.83</c:v>
                </c:pt>
                <c:pt idx="261">
                  <c:v>55.43</c:v>
                </c:pt>
                <c:pt idx="262">
                  <c:v>54.93</c:v>
                </c:pt>
                <c:pt idx="263">
                  <c:v>70.19</c:v>
                </c:pt>
                <c:pt idx="264">
                  <c:v>60.84</c:v>
                </c:pt>
                <c:pt idx="265">
                  <c:v>53.58</c:v>
                </c:pt>
                <c:pt idx="266">
                  <c:v>63.64</c:v>
                </c:pt>
                <c:pt idx="267">
                  <c:v>63.52</c:v>
                </c:pt>
                <c:pt idx="268">
                  <c:v>61.91</c:v>
                </c:pt>
                <c:pt idx="269">
                  <c:v>57.61</c:v>
                </c:pt>
                <c:pt idx="270">
                  <c:v>54.52</c:v>
                </c:pt>
                <c:pt idx="271">
                  <c:v>57.27</c:v>
                </c:pt>
                <c:pt idx="272">
                  <c:v>71.87</c:v>
                </c:pt>
                <c:pt idx="273">
                  <c:v>61.51</c:v>
                </c:pt>
                <c:pt idx="274">
                  <c:v>55.2</c:v>
                </c:pt>
                <c:pt idx="275">
                  <c:v>66.569999999999993</c:v>
                </c:pt>
                <c:pt idx="276">
                  <c:v>74.959999999999994</c:v>
                </c:pt>
                <c:pt idx="277">
                  <c:v>54.14</c:v>
                </c:pt>
                <c:pt idx="278">
                  <c:v>67.73</c:v>
                </c:pt>
                <c:pt idx="279">
                  <c:v>59.21</c:v>
                </c:pt>
                <c:pt idx="280">
                  <c:v>56.09</c:v>
                </c:pt>
                <c:pt idx="281">
                  <c:v>64.88</c:v>
                </c:pt>
                <c:pt idx="282">
                  <c:v>60.24</c:v>
                </c:pt>
                <c:pt idx="283">
                  <c:v>74.88</c:v>
                </c:pt>
                <c:pt idx="284">
                  <c:v>79.56</c:v>
                </c:pt>
                <c:pt idx="285">
                  <c:v>77.709999999999994</c:v>
                </c:pt>
                <c:pt idx="286">
                  <c:v>79.12</c:v>
                </c:pt>
                <c:pt idx="287">
                  <c:v>79.02</c:v>
                </c:pt>
                <c:pt idx="288">
                  <c:v>54.54</c:v>
                </c:pt>
                <c:pt idx="289">
                  <c:v>68.91</c:v>
                </c:pt>
                <c:pt idx="290">
                  <c:v>66.36</c:v>
                </c:pt>
                <c:pt idx="291">
                  <c:v>68.680000000000007</c:v>
                </c:pt>
                <c:pt idx="292">
                  <c:v>64.84</c:v>
                </c:pt>
                <c:pt idx="293">
                  <c:v>65.52</c:v>
                </c:pt>
                <c:pt idx="294">
                  <c:v>55.66</c:v>
                </c:pt>
                <c:pt idx="295">
                  <c:v>57.51</c:v>
                </c:pt>
                <c:pt idx="296">
                  <c:v>71.44</c:v>
                </c:pt>
                <c:pt idx="297">
                  <c:v>61.98</c:v>
                </c:pt>
                <c:pt idx="298">
                  <c:v>57.14</c:v>
                </c:pt>
                <c:pt idx="299">
                  <c:v>76.89</c:v>
                </c:pt>
                <c:pt idx="300">
                  <c:v>72.73</c:v>
                </c:pt>
                <c:pt idx="301">
                  <c:v>72.459999999999994</c:v>
                </c:pt>
                <c:pt idx="302">
                  <c:v>65.209999999999994</c:v>
                </c:pt>
                <c:pt idx="303">
                  <c:v>70.959999999999994</c:v>
                </c:pt>
                <c:pt idx="304">
                  <c:v>57.83</c:v>
                </c:pt>
                <c:pt idx="305">
                  <c:v>59.37</c:v>
                </c:pt>
                <c:pt idx="306">
                  <c:v>76.44</c:v>
                </c:pt>
                <c:pt idx="307">
                  <c:v>65.790000000000006</c:v>
                </c:pt>
                <c:pt idx="308">
                  <c:v>75.48</c:v>
                </c:pt>
                <c:pt idx="309">
                  <c:v>69.62</c:v>
                </c:pt>
                <c:pt idx="310">
                  <c:v>57.22</c:v>
                </c:pt>
                <c:pt idx="311">
                  <c:v>74.989999999999995</c:v>
                </c:pt>
                <c:pt idx="312">
                  <c:v>77.510000000000005</c:v>
                </c:pt>
                <c:pt idx="313">
                  <c:v>54.22</c:v>
                </c:pt>
                <c:pt idx="314">
                  <c:v>75.680000000000007</c:v>
                </c:pt>
                <c:pt idx="315">
                  <c:v>72.819999999999993</c:v>
                </c:pt>
                <c:pt idx="316">
                  <c:v>68.98</c:v>
                </c:pt>
                <c:pt idx="317">
                  <c:v>61.8</c:v>
                </c:pt>
                <c:pt idx="318">
                  <c:v>55.6</c:v>
                </c:pt>
                <c:pt idx="319">
                  <c:v>55.96</c:v>
                </c:pt>
                <c:pt idx="320">
                  <c:v>57.78</c:v>
                </c:pt>
                <c:pt idx="321">
                  <c:v>56.53</c:v>
                </c:pt>
                <c:pt idx="322">
                  <c:v>69.930000000000007</c:v>
                </c:pt>
                <c:pt idx="323">
                  <c:v>78.33</c:v>
                </c:pt>
                <c:pt idx="324">
                  <c:v>74.790000000000006</c:v>
                </c:pt>
                <c:pt idx="325">
                  <c:v>59.66</c:v>
                </c:pt>
                <c:pt idx="326">
                  <c:v>61.43</c:v>
                </c:pt>
                <c:pt idx="327">
                  <c:v>69.52</c:v>
                </c:pt>
                <c:pt idx="328">
                  <c:v>64.98</c:v>
                </c:pt>
                <c:pt idx="329">
                  <c:v>59.66</c:v>
                </c:pt>
                <c:pt idx="330">
                  <c:v>72.63</c:v>
                </c:pt>
                <c:pt idx="331">
                  <c:v>66.37</c:v>
                </c:pt>
                <c:pt idx="332">
                  <c:v>74.42</c:v>
                </c:pt>
                <c:pt idx="333">
                  <c:v>60.22</c:v>
                </c:pt>
                <c:pt idx="334">
                  <c:v>72.06</c:v>
                </c:pt>
                <c:pt idx="335">
                  <c:v>75.540000000000006</c:v>
                </c:pt>
                <c:pt idx="336">
                  <c:v>78.459999999999994</c:v>
                </c:pt>
                <c:pt idx="337">
                  <c:v>77.73</c:v>
                </c:pt>
                <c:pt idx="338">
                  <c:v>64.27</c:v>
                </c:pt>
                <c:pt idx="339">
                  <c:v>68.739999999999995</c:v>
                </c:pt>
                <c:pt idx="340">
                  <c:v>75.27</c:v>
                </c:pt>
                <c:pt idx="341">
                  <c:v>72.67</c:v>
                </c:pt>
                <c:pt idx="342">
                  <c:v>60.24</c:v>
                </c:pt>
                <c:pt idx="343">
                  <c:v>78.09</c:v>
                </c:pt>
                <c:pt idx="344">
                  <c:v>68.36</c:v>
                </c:pt>
                <c:pt idx="345">
                  <c:v>70.930000000000007</c:v>
                </c:pt>
                <c:pt idx="346">
                  <c:v>62.3</c:v>
                </c:pt>
                <c:pt idx="347">
                  <c:v>57.51</c:v>
                </c:pt>
                <c:pt idx="348">
                  <c:v>70.12</c:v>
                </c:pt>
                <c:pt idx="349">
                  <c:v>58.63</c:v>
                </c:pt>
                <c:pt idx="350">
                  <c:v>59.99</c:v>
                </c:pt>
                <c:pt idx="351">
                  <c:v>53.88</c:v>
                </c:pt>
                <c:pt idx="352">
                  <c:v>76.430000000000007</c:v>
                </c:pt>
                <c:pt idx="353">
                  <c:v>64.94</c:v>
                </c:pt>
                <c:pt idx="354">
                  <c:v>57.5</c:v>
                </c:pt>
                <c:pt idx="355">
                  <c:v>66.98</c:v>
                </c:pt>
                <c:pt idx="356">
                  <c:v>73.67</c:v>
                </c:pt>
                <c:pt idx="357">
                  <c:v>73.38</c:v>
                </c:pt>
                <c:pt idx="358">
                  <c:v>74.28</c:v>
                </c:pt>
                <c:pt idx="359">
                  <c:v>75.73</c:v>
                </c:pt>
                <c:pt idx="360">
                  <c:v>74.459999999999994</c:v>
                </c:pt>
                <c:pt idx="361">
                  <c:v>70.19</c:v>
                </c:pt>
                <c:pt idx="362">
                  <c:v>58.28</c:v>
                </c:pt>
                <c:pt idx="363">
                  <c:v>66.930000000000007</c:v>
                </c:pt>
                <c:pt idx="364">
                  <c:v>68.37</c:v>
                </c:pt>
                <c:pt idx="365">
                  <c:v>68.38</c:v>
                </c:pt>
                <c:pt idx="366">
                  <c:v>59.28</c:v>
                </c:pt>
                <c:pt idx="367">
                  <c:v>75.08</c:v>
                </c:pt>
                <c:pt idx="368">
                  <c:v>56.02</c:v>
                </c:pt>
                <c:pt idx="369">
                  <c:v>70.739999999999995</c:v>
                </c:pt>
                <c:pt idx="370">
                  <c:v>69.819999999999993</c:v>
                </c:pt>
                <c:pt idx="371">
                  <c:v>75.569999999999993</c:v>
                </c:pt>
                <c:pt idx="372">
                  <c:v>59.44</c:v>
                </c:pt>
                <c:pt idx="373">
                  <c:v>66.739999999999995</c:v>
                </c:pt>
                <c:pt idx="374">
                  <c:v>55.88</c:v>
                </c:pt>
                <c:pt idx="375">
                  <c:v>77.239999999999995</c:v>
                </c:pt>
                <c:pt idx="376">
                  <c:v>79.209999999999994</c:v>
                </c:pt>
                <c:pt idx="377">
                  <c:v>75.56</c:v>
                </c:pt>
                <c:pt idx="378">
                  <c:v>74.11</c:v>
                </c:pt>
                <c:pt idx="379">
                  <c:v>66.02</c:v>
                </c:pt>
                <c:pt idx="380">
                  <c:v>65.41</c:v>
                </c:pt>
                <c:pt idx="381">
                  <c:v>79.23</c:v>
                </c:pt>
                <c:pt idx="382">
                  <c:v>65.959999999999994</c:v>
                </c:pt>
                <c:pt idx="383">
                  <c:v>67.819999999999993</c:v>
                </c:pt>
                <c:pt idx="384">
                  <c:v>73.44</c:v>
                </c:pt>
                <c:pt idx="385">
                  <c:v>55.6</c:v>
                </c:pt>
                <c:pt idx="386">
                  <c:v>55.19</c:v>
                </c:pt>
                <c:pt idx="387">
                  <c:v>54.7</c:v>
                </c:pt>
                <c:pt idx="388">
                  <c:v>65.08</c:v>
                </c:pt>
                <c:pt idx="389">
                  <c:v>69.11</c:v>
                </c:pt>
                <c:pt idx="390">
                  <c:v>77.5</c:v>
                </c:pt>
                <c:pt idx="391">
                  <c:v>76.12</c:v>
                </c:pt>
                <c:pt idx="392">
                  <c:v>56.52</c:v>
                </c:pt>
                <c:pt idx="393">
                  <c:v>74.099999999999994</c:v>
                </c:pt>
                <c:pt idx="394">
                  <c:v>74.8</c:v>
                </c:pt>
                <c:pt idx="395">
                  <c:v>62.84</c:v>
                </c:pt>
                <c:pt idx="396">
                  <c:v>77.819999999999993</c:v>
                </c:pt>
                <c:pt idx="397">
                  <c:v>70.3</c:v>
                </c:pt>
                <c:pt idx="398">
                  <c:v>64.36</c:v>
                </c:pt>
                <c:pt idx="399">
                  <c:v>57.22</c:v>
                </c:pt>
                <c:pt idx="400">
                  <c:v>71.31</c:v>
                </c:pt>
                <c:pt idx="401">
                  <c:v>69.58</c:v>
                </c:pt>
                <c:pt idx="402">
                  <c:v>65.78</c:v>
                </c:pt>
                <c:pt idx="403">
                  <c:v>61</c:v>
                </c:pt>
                <c:pt idx="404">
                  <c:v>54.04</c:v>
                </c:pt>
                <c:pt idx="405">
                  <c:v>59.3</c:v>
                </c:pt>
                <c:pt idx="406">
                  <c:v>72.599999999999994</c:v>
                </c:pt>
                <c:pt idx="407">
                  <c:v>78.56</c:v>
                </c:pt>
                <c:pt idx="408">
                  <c:v>78.959999999999994</c:v>
                </c:pt>
                <c:pt idx="409">
                  <c:v>53.38</c:v>
                </c:pt>
                <c:pt idx="410">
                  <c:v>64.900000000000006</c:v>
                </c:pt>
                <c:pt idx="411">
                  <c:v>76.89</c:v>
                </c:pt>
                <c:pt idx="412">
                  <c:v>77.48</c:v>
                </c:pt>
                <c:pt idx="413">
                  <c:v>56.81</c:v>
                </c:pt>
                <c:pt idx="414">
                  <c:v>54.57</c:v>
                </c:pt>
                <c:pt idx="415">
                  <c:v>59.89</c:v>
                </c:pt>
                <c:pt idx="416">
                  <c:v>54.77</c:v>
                </c:pt>
                <c:pt idx="417">
                  <c:v>57.12</c:v>
                </c:pt>
                <c:pt idx="418">
                  <c:v>74.81</c:v>
                </c:pt>
                <c:pt idx="419">
                  <c:v>55.27</c:v>
                </c:pt>
                <c:pt idx="420">
                  <c:v>56.44</c:v>
                </c:pt>
                <c:pt idx="421">
                  <c:v>74.06</c:v>
                </c:pt>
                <c:pt idx="422">
                  <c:v>55.29</c:v>
                </c:pt>
                <c:pt idx="423">
                  <c:v>73.010000000000005</c:v>
                </c:pt>
                <c:pt idx="424">
                  <c:v>73.56</c:v>
                </c:pt>
                <c:pt idx="425">
                  <c:v>75.14</c:v>
                </c:pt>
                <c:pt idx="426">
                  <c:v>71.97</c:v>
                </c:pt>
                <c:pt idx="427">
                  <c:v>53.68</c:v>
                </c:pt>
                <c:pt idx="428">
                  <c:v>66.48</c:v>
                </c:pt>
                <c:pt idx="429">
                  <c:v>63.87</c:v>
                </c:pt>
                <c:pt idx="430">
                  <c:v>72.37</c:v>
                </c:pt>
                <c:pt idx="431">
                  <c:v>68.569999999999993</c:v>
                </c:pt>
                <c:pt idx="432">
                  <c:v>76.11</c:v>
                </c:pt>
                <c:pt idx="433">
                  <c:v>64.52</c:v>
                </c:pt>
                <c:pt idx="434">
                  <c:v>75.319999999999993</c:v>
                </c:pt>
                <c:pt idx="435">
                  <c:v>61.13</c:v>
                </c:pt>
                <c:pt idx="436">
                  <c:v>78.069999999999993</c:v>
                </c:pt>
                <c:pt idx="437">
                  <c:v>59.43</c:v>
                </c:pt>
                <c:pt idx="438">
                  <c:v>75.459999999999994</c:v>
                </c:pt>
                <c:pt idx="439">
                  <c:v>66.2</c:v>
                </c:pt>
                <c:pt idx="440">
                  <c:v>55</c:v>
                </c:pt>
                <c:pt idx="441">
                  <c:v>60.21</c:v>
                </c:pt>
                <c:pt idx="442">
                  <c:v>69.260000000000005</c:v>
                </c:pt>
                <c:pt idx="443">
                  <c:v>74.989999999999995</c:v>
                </c:pt>
                <c:pt idx="444">
                  <c:v>73.52</c:v>
                </c:pt>
                <c:pt idx="445">
                  <c:v>72.62</c:v>
                </c:pt>
                <c:pt idx="446">
                  <c:v>55.43</c:v>
                </c:pt>
                <c:pt idx="447">
                  <c:v>65.53</c:v>
                </c:pt>
                <c:pt idx="448">
                  <c:v>71.14</c:v>
                </c:pt>
                <c:pt idx="449">
                  <c:v>72.739999999999995</c:v>
                </c:pt>
                <c:pt idx="450">
                  <c:v>55.09</c:v>
                </c:pt>
                <c:pt idx="451">
                  <c:v>63.51</c:v>
                </c:pt>
                <c:pt idx="452">
                  <c:v>66.959999999999994</c:v>
                </c:pt>
                <c:pt idx="453">
                  <c:v>64.73</c:v>
                </c:pt>
                <c:pt idx="454">
                  <c:v>74.959999999999994</c:v>
                </c:pt>
                <c:pt idx="455">
                  <c:v>73.72</c:v>
                </c:pt>
                <c:pt idx="456">
                  <c:v>78.22</c:v>
                </c:pt>
                <c:pt idx="457">
                  <c:v>58.63</c:v>
                </c:pt>
                <c:pt idx="458">
                  <c:v>73.5</c:v>
                </c:pt>
                <c:pt idx="459">
                  <c:v>66.83</c:v>
                </c:pt>
                <c:pt idx="460">
                  <c:v>64.510000000000005</c:v>
                </c:pt>
                <c:pt idx="461">
                  <c:v>75.12</c:v>
                </c:pt>
                <c:pt idx="462">
                  <c:v>73.41</c:v>
                </c:pt>
                <c:pt idx="463">
                  <c:v>64.22</c:v>
                </c:pt>
                <c:pt idx="464">
                  <c:v>66.38</c:v>
                </c:pt>
                <c:pt idx="465">
                  <c:v>66.31</c:v>
                </c:pt>
                <c:pt idx="466">
                  <c:v>62.12</c:v>
                </c:pt>
                <c:pt idx="467">
                  <c:v>63.78</c:v>
                </c:pt>
                <c:pt idx="468">
                  <c:v>63.9</c:v>
                </c:pt>
                <c:pt idx="469">
                  <c:v>79.319999999999993</c:v>
                </c:pt>
                <c:pt idx="470">
                  <c:v>75.510000000000005</c:v>
                </c:pt>
                <c:pt idx="471">
                  <c:v>67.260000000000005</c:v>
                </c:pt>
                <c:pt idx="472">
                  <c:v>57.86</c:v>
                </c:pt>
                <c:pt idx="473">
                  <c:v>74.52</c:v>
                </c:pt>
                <c:pt idx="474">
                  <c:v>79.19</c:v>
                </c:pt>
                <c:pt idx="475">
                  <c:v>69.38</c:v>
                </c:pt>
                <c:pt idx="476">
                  <c:v>77.88</c:v>
                </c:pt>
                <c:pt idx="477">
                  <c:v>79.459999999999994</c:v>
                </c:pt>
                <c:pt idx="478">
                  <c:v>61.32</c:v>
                </c:pt>
                <c:pt idx="479">
                  <c:v>78.62</c:v>
                </c:pt>
                <c:pt idx="480">
                  <c:v>54.06</c:v>
                </c:pt>
                <c:pt idx="481">
                  <c:v>60.48</c:v>
                </c:pt>
                <c:pt idx="482">
                  <c:v>60.89</c:v>
                </c:pt>
                <c:pt idx="483">
                  <c:v>54.88</c:v>
                </c:pt>
                <c:pt idx="484">
                  <c:v>76.599999999999994</c:v>
                </c:pt>
                <c:pt idx="485">
                  <c:v>55.82</c:v>
                </c:pt>
                <c:pt idx="486">
                  <c:v>73.010000000000005</c:v>
                </c:pt>
                <c:pt idx="487">
                  <c:v>64.09</c:v>
                </c:pt>
                <c:pt idx="488">
                  <c:v>69.02</c:v>
                </c:pt>
                <c:pt idx="489">
                  <c:v>63.24</c:v>
                </c:pt>
                <c:pt idx="490">
                  <c:v>77.67</c:v>
                </c:pt>
                <c:pt idx="491">
                  <c:v>68.19</c:v>
                </c:pt>
                <c:pt idx="492">
                  <c:v>66.47</c:v>
                </c:pt>
                <c:pt idx="493">
                  <c:v>77.790000000000006</c:v>
                </c:pt>
                <c:pt idx="494">
                  <c:v>57.21</c:v>
                </c:pt>
                <c:pt idx="495">
                  <c:v>78.38</c:v>
                </c:pt>
                <c:pt idx="496">
                  <c:v>61.59</c:v>
                </c:pt>
                <c:pt idx="497">
                  <c:v>73.17</c:v>
                </c:pt>
                <c:pt idx="498">
                  <c:v>63.36</c:v>
                </c:pt>
                <c:pt idx="499">
                  <c:v>59.47</c:v>
                </c:pt>
                <c:pt idx="500">
                  <c:v>77.03</c:v>
                </c:pt>
                <c:pt idx="501">
                  <c:v>61.49</c:v>
                </c:pt>
                <c:pt idx="502">
                  <c:v>58.21</c:v>
                </c:pt>
                <c:pt idx="503">
                  <c:v>65.209999999999994</c:v>
                </c:pt>
                <c:pt idx="504">
                  <c:v>56.29</c:v>
                </c:pt>
                <c:pt idx="505">
                  <c:v>63.04</c:v>
                </c:pt>
                <c:pt idx="506">
                  <c:v>63.37</c:v>
                </c:pt>
                <c:pt idx="507">
                  <c:v>69.290000000000006</c:v>
                </c:pt>
                <c:pt idx="508">
                  <c:v>59.91</c:v>
                </c:pt>
                <c:pt idx="509">
                  <c:v>72.739999999999995</c:v>
                </c:pt>
                <c:pt idx="510">
                  <c:v>79.42</c:v>
                </c:pt>
                <c:pt idx="511">
                  <c:v>64.34</c:v>
                </c:pt>
                <c:pt idx="512">
                  <c:v>76.22</c:v>
                </c:pt>
                <c:pt idx="513">
                  <c:v>65.400000000000006</c:v>
                </c:pt>
                <c:pt idx="514">
                  <c:v>67.400000000000006</c:v>
                </c:pt>
                <c:pt idx="515">
                  <c:v>77.319999999999993</c:v>
                </c:pt>
                <c:pt idx="516">
                  <c:v>79.39</c:v>
                </c:pt>
                <c:pt idx="517">
                  <c:v>64.33</c:v>
                </c:pt>
                <c:pt idx="518">
                  <c:v>78.91</c:v>
                </c:pt>
                <c:pt idx="519">
                  <c:v>59.76</c:v>
                </c:pt>
                <c:pt idx="520">
                  <c:v>68.87</c:v>
                </c:pt>
                <c:pt idx="521">
                  <c:v>71.69</c:v>
                </c:pt>
                <c:pt idx="522">
                  <c:v>78.13</c:v>
                </c:pt>
                <c:pt idx="523">
                  <c:v>55.63</c:v>
                </c:pt>
                <c:pt idx="524">
                  <c:v>70.959999999999994</c:v>
                </c:pt>
                <c:pt idx="525">
                  <c:v>68.2</c:v>
                </c:pt>
                <c:pt idx="526">
                  <c:v>78.98</c:v>
                </c:pt>
                <c:pt idx="527">
                  <c:v>71.319999999999993</c:v>
                </c:pt>
                <c:pt idx="528">
                  <c:v>67.56</c:v>
                </c:pt>
                <c:pt idx="529">
                  <c:v>70.47</c:v>
                </c:pt>
                <c:pt idx="530">
                  <c:v>53.82</c:v>
                </c:pt>
                <c:pt idx="531">
                  <c:v>58.33</c:v>
                </c:pt>
                <c:pt idx="532">
                  <c:v>78.84</c:v>
                </c:pt>
                <c:pt idx="533">
                  <c:v>74.37</c:v>
                </c:pt>
                <c:pt idx="534">
                  <c:v>65.900000000000006</c:v>
                </c:pt>
                <c:pt idx="535">
                  <c:v>55.42</c:v>
                </c:pt>
                <c:pt idx="536">
                  <c:v>78.260000000000005</c:v>
                </c:pt>
                <c:pt idx="537">
                  <c:v>57.22</c:v>
                </c:pt>
                <c:pt idx="538">
                  <c:v>65.959999999999994</c:v>
                </c:pt>
                <c:pt idx="539">
                  <c:v>73.8</c:v>
                </c:pt>
                <c:pt idx="540">
                  <c:v>71.48</c:v>
                </c:pt>
                <c:pt idx="541">
                  <c:v>64.53</c:v>
                </c:pt>
                <c:pt idx="542">
                  <c:v>67.290000000000006</c:v>
                </c:pt>
                <c:pt idx="543">
                  <c:v>79.31</c:v>
                </c:pt>
                <c:pt idx="544">
                  <c:v>62.71</c:v>
                </c:pt>
                <c:pt idx="545">
                  <c:v>64.41</c:v>
                </c:pt>
                <c:pt idx="546">
                  <c:v>70.98</c:v>
                </c:pt>
                <c:pt idx="547">
                  <c:v>63.83</c:v>
                </c:pt>
                <c:pt idx="548">
                  <c:v>77.62</c:v>
                </c:pt>
                <c:pt idx="549">
                  <c:v>70.989999999999995</c:v>
                </c:pt>
                <c:pt idx="550">
                  <c:v>65.3</c:v>
                </c:pt>
                <c:pt idx="551">
                  <c:v>63.89</c:v>
                </c:pt>
                <c:pt idx="552">
                  <c:v>59.26</c:v>
                </c:pt>
                <c:pt idx="553">
                  <c:v>56.72</c:v>
                </c:pt>
                <c:pt idx="554">
                  <c:v>70.7</c:v>
                </c:pt>
                <c:pt idx="555">
                  <c:v>56.58</c:v>
                </c:pt>
                <c:pt idx="556">
                  <c:v>57.08</c:v>
                </c:pt>
                <c:pt idx="557">
                  <c:v>76.48</c:v>
                </c:pt>
                <c:pt idx="558">
                  <c:v>74.67</c:v>
                </c:pt>
                <c:pt idx="559">
                  <c:v>59</c:v>
                </c:pt>
                <c:pt idx="560">
                  <c:v>77.040000000000006</c:v>
                </c:pt>
                <c:pt idx="561">
                  <c:v>72.5</c:v>
                </c:pt>
                <c:pt idx="562">
                  <c:v>62.56</c:v>
                </c:pt>
                <c:pt idx="563">
                  <c:v>70.61</c:v>
                </c:pt>
                <c:pt idx="564">
                  <c:v>70.599999999999994</c:v>
                </c:pt>
                <c:pt idx="565">
                  <c:v>71.260000000000005</c:v>
                </c:pt>
                <c:pt idx="566">
                  <c:v>69.36</c:v>
                </c:pt>
                <c:pt idx="567">
                  <c:v>60.6</c:v>
                </c:pt>
                <c:pt idx="568">
                  <c:v>69.69</c:v>
                </c:pt>
                <c:pt idx="569">
                  <c:v>62.52</c:v>
                </c:pt>
                <c:pt idx="570">
                  <c:v>64.53</c:v>
                </c:pt>
                <c:pt idx="571">
                  <c:v>71.63</c:v>
                </c:pt>
                <c:pt idx="572">
                  <c:v>60.23</c:v>
                </c:pt>
                <c:pt idx="573">
                  <c:v>68.069999999999993</c:v>
                </c:pt>
                <c:pt idx="574">
                  <c:v>72.260000000000005</c:v>
                </c:pt>
                <c:pt idx="575">
                  <c:v>54.58</c:v>
                </c:pt>
                <c:pt idx="576">
                  <c:v>69.64</c:v>
                </c:pt>
                <c:pt idx="577">
                  <c:v>65.22</c:v>
                </c:pt>
                <c:pt idx="578">
                  <c:v>63.82</c:v>
                </c:pt>
                <c:pt idx="579">
                  <c:v>65.900000000000006</c:v>
                </c:pt>
                <c:pt idx="580">
                  <c:v>69.22</c:v>
                </c:pt>
                <c:pt idx="581">
                  <c:v>59.53</c:v>
                </c:pt>
                <c:pt idx="582">
                  <c:v>77.62</c:v>
                </c:pt>
                <c:pt idx="583">
                  <c:v>77.5</c:v>
                </c:pt>
                <c:pt idx="584">
                  <c:v>63.5</c:v>
                </c:pt>
                <c:pt idx="585">
                  <c:v>58.34</c:v>
                </c:pt>
                <c:pt idx="586">
                  <c:v>59.34</c:v>
                </c:pt>
                <c:pt idx="587">
                  <c:v>60.34</c:v>
                </c:pt>
                <c:pt idx="588">
                  <c:v>61.34</c:v>
                </c:pt>
                <c:pt idx="589">
                  <c:v>62.34</c:v>
                </c:pt>
                <c:pt idx="590">
                  <c:v>63.34</c:v>
                </c:pt>
                <c:pt idx="591">
                  <c:v>64.34</c:v>
                </c:pt>
                <c:pt idx="592">
                  <c:v>57.2</c:v>
                </c:pt>
                <c:pt idx="593">
                  <c:v>57.5</c:v>
                </c:pt>
                <c:pt idx="594">
                  <c:v>74.83</c:v>
                </c:pt>
                <c:pt idx="595">
                  <c:v>68.87</c:v>
                </c:pt>
                <c:pt idx="596">
                  <c:v>55.07</c:v>
                </c:pt>
                <c:pt idx="597">
                  <c:v>62.41</c:v>
                </c:pt>
                <c:pt idx="598">
                  <c:v>66.010000000000005</c:v>
                </c:pt>
                <c:pt idx="599">
                  <c:v>62.48</c:v>
                </c:pt>
                <c:pt idx="600">
                  <c:v>65.52</c:v>
                </c:pt>
                <c:pt idx="601">
                  <c:v>54.91</c:v>
                </c:pt>
                <c:pt idx="602">
                  <c:v>72.09</c:v>
                </c:pt>
                <c:pt idx="603">
                  <c:v>56.54</c:v>
                </c:pt>
                <c:pt idx="604">
                  <c:v>71.12</c:v>
                </c:pt>
                <c:pt idx="605">
                  <c:v>56.54</c:v>
                </c:pt>
                <c:pt idx="606">
                  <c:v>73.02</c:v>
                </c:pt>
                <c:pt idx="607">
                  <c:v>57.71</c:v>
                </c:pt>
                <c:pt idx="608">
                  <c:v>78.39</c:v>
                </c:pt>
                <c:pt idx="609">
                  <c:v>59.92</c:v>
                </c:pt>
                <c:pt idx="610">
                  <c:v>70.010000000000005</c:v>
                </c:pt>
                <c:pt idx="611">
                  <c:v>78.400000000000006</c:v>
                </c:pt>
                <c:pt idx="612">
                  <c:v>69.83</c:v>
                </c:pt>
                <c:pt idx="613">
                  <c:v>73.069999999999993</c:v>
                </c:pt>
                <c:pt idx="614">
                  <c:v>67.540000000000006</c:v>
                </c:pt>
                <c:pt idx="615">
                  <c:v>74.3</c:v>
                </c:pt>
                <c:pt idx="616">
                  <c:v>54</c:v>
                </c:pt>
                <c:pt idx="617">
                  <c:v>72.260000000000005</c:v>
                </c:pt>
                <c:pt idx="618">
                  <c:v>54.77</c:v>
                </c:pt>
                <c:pt idx="619">
                  <c:v>78.62</c:v>
                </c:pt>
                <c:pt idx="620">
                  <c:v>70.239999999999995</c:v>
                </c:pt>
                <c:pt idx="621">
                  <c:v>79.59</c:v>
                </c:pt>
                <c:pt idx="622">
                  <c:v>74.06</c:v>
                </c:pt>
                <c:pt idx="623">
                  <c:v>66.33</c:v>
                </c:pt>
                <c:pt idx="624">
                  <c:v>63.07</c:v>
                </c:pt>
                <c:pt idx="625">
                  <c:v>74.819999999999993</c:v>
                </c:pt>
                <c:pt idx="626">
                  <c:v>61.4</c:v>
                </c:pt>
                <c:pt idx="627">
                  <c:v>66.94</c:v>
                </c:pt>
                <c:pt idx="628">
                  <c:v>69.03</c:v>
                </c:pt>
                <c:pt idx="629">
                  <c:v>60.04</c:v>
                </c:pt>
                <c:pt idx="630">
                  <c:v>73.739999999999995</c:v>
                </c:pt>
                <c:pt idx="631">
                  <c:v>78.319999999999993</c:v>
                </c:pt>
                <c:pt idx="632">
                  <c:v>63.2</c:v>
                </c:pt>
                <c:pt idx="633">
                  <c:v>77.63</c:v>
                </c:pt>
                <c:pt idx="634">
                  <c:v>70.5</c:v>
                </c:pt>
                <c:pt idx="635">
                  <c:v>62.86</c:v>
                </c:pt>
                <c:pt idx="636">
                  <c:v>76.12</c:v>
                </c:pt>
                <c:pt idx="637">
                  <c:v>54.11</c:v>
                </c:pt>
                <c:pt idx="638">
                  <c:v>59.26</c:v>
                </c:pt>
                <c:pt idx="639">
                  <c:v>54.68</c:v>
                </c:pt>
                <c:pt idx="640">
                  <c:v>68.010000000000005</c:v>
                </c:pt>
                <c:pt idx="641">
                  <c:v>62.87</c:v>
                </c:pt>
                <c:pt idx="642">
                  <c:v>56.54</c:v>
                </c:pt>
                <c:pt idx="643">
                  <c:v>73.77</c:v>
                </c:pt>
                <c:pt idx="644">
                  <c:v>71.069999999999993</c:v>
                </c:pt>
                <c:pt idx="645">
                  <c:v>66.34</c:v>
                </c:pt>
                <c:pt idx="646">
                  <c:v>58.76</c:v>
                </c:pt>
                <c:pt idx="647">
                  <c:v>69.180000000000007</c:v>
                </c:pt>
                <c:pt idx="648">
                  <c:v>71.099999999999994</c:v>
                </c:pt>
                <c:pt idx="649">
                  <c:v>69.900000000000006</c:v>
                </c:pt>
                <c:pt idx="650">
                  <c:v>71.88</c:v>
                </c:pt>
                <c:pt idx="651">
                  <c:v>76.48</c:v>
                </c:pt>
                <c:pt idx="652">
                  <c:v>73.81</c:v>
                </c:pt>
                <c:pt idx="653">
                  <c:v>72.08</c:v>
                </c:pt>
                <c:pt idx="654">
                  <c:v>65.069999999999993</c:v>
                </c:pt>
                <c:pt idx="655">
                  <c:v>56</c:v>
                </c:pt>
                <c:pt idx="656">
                  <c:v>55.38</c:v>
                </c:pt>
                <c:pt idx="657">
                  <c:v>69.09</c:v>
                </c:pt>
                <c:pt idx="658">
                  <c:v>72.489999999999995</c:v>
                </c:pt>
                <c:pt idx="659">
                  <c:v>71.31</c:v>
                </c:pt>
                <c:pt idx="660">
                  <c:v>75.459999999999994</c:v>
                </c:pt>
                <c:pt idx="661">
                  <c:v>73.069999999999993</c:v>
                </c:pt>
                <c:pt idx="662">
                  <c:v>77.900000000000006</c:v>
                </c:pt>
                <c:pt idx="663">
                  <c:v>59.59</c:v>
                </c:pt>
                <c:pt idx="664">
                  <c:v>60.63</c:v>
                </c:pt>
                <c:pt idx="665">
                  <c:v>63.02</c:v>
                </c:pt>
                <c:pt idx="666">
                  <c:v>57.27</c:v>
                </c:pt>
                <c:pt idx="667">
                  <c:v>64.5</c:v>
                </c:pt>
                <c:pt idx="668">
                  <c:v>55.62</c:v>
                </c:pt>
                <c:pt idx="669">
                  <c:v>61.72</c:v>
                </c:pt>
                <c:pt idx="670">
                  <c:v>63.99</c:v>
                </c:pt>
                <c:pt idx="671">
                  <c:v>72.97</c:v>
                </c:pt>
                <c:pt idx="672">
                  <c:v>58.51</c:v>
                </c:pt>
                <c:pt idx="673">
                  <c:v>59.48</c:v>
                </c:pt>
                <c:pt idx="674">
                  <c:v>76.81</c:v>
                </c:pt>
                <c:pt idx="675">
                  <c:v>60.11</c:v>
                </c:pt>
                <c:pt idx="676">
                  <c:v>53.74</c:v>
                </c:pt>
                <c:pt idx="677">
                  <c:v>61.66</c:v>
                </c:pt>
                <c:pt idx="678">
                  <c:v>74.64</c:v>
                </c:pt>
                <c:pt idx="679">
                  <c:v>77.72</c:v>
                </c:pt>
                <c:pt idx="680">
                  <c:v>71.27</c:v>
                </c:pt>
                <c:pt idx="681">
                  <c:v>59.68</c:v>
                </c:pt>
                <c:pt idx="682">
                  <c:v>78.11</c:v>
                </c:pt>
                <c:pt idx="683">
                  <c:v>67.62</c:v>
                </c:pt>
                <c:pt idx="684">
                  <c:v>53.46</c:v>
                </c:pt>
                <c:pt idx="685">
                  <c:v>70.87</c:v>
                </c:pt>
                <c:pt idx="686">
                  <c:v>53.68</c:v>
                </c:pt>
                <c:pt idx="687">
                  <c:v>62.99</c:v>
                </c:pt>
                <c:pt idx="688">
                  <c:v>64.17</c:v>
                </c:pt>
                <c:pt idx="689">
                  <c:v>58.96</c:v>
                </c:pt>
                <c:pt idx="690">
                  <c:v>74.290000000000006</c:v>
                </c:pt>
                <c:pt idx="691">
                  <c:v>75.5</c:v>
                </c:pt>
                <c:pt idx="692">
                  <c:v>55.33</c:v>
                </c:pt>
                <c:pt idx="693">
                  <c:v>66.260000000000005</c:v>
                </c:pt>
                <c:pt idx="694">
                  <c:v>72.84</c:v>
                </c:pt>
                <c:pt idx="695">
                  <c:v>54.08</c:v>
                </c:pt>
                <c:pt idx="696">
                  <c:v>75.540000000000006</c:v>
                </c:pt>
                <c:pt idx="697">
                  <c:v>53.57</c:v>
                </c:pt>
                <c:pt idx="698">
                  <c:v>78.67</c:v>
                </c:pt>
                <c:pt idx="699">
                  <c:v>74.06</c:v>
                </c:pt>
                <c:pt idx="700">
                  <c:v>62.27</c:v>
                </c:pt>
                <c:pt idx="701">
                  <c:v>66.400000000000006</c:v>
                </c:pt>
                <c:pt idx="702">
                  <c:v>56.53</c:v>
                </c:pt>
                <c:pt idx="703">
                  <c:v>58.4</c:v>
                </c:pt>
                <c:pt idx="704">
                  <c:v>77.64</c:v>
                </c:pt>
                <c:pt idx="705">
                  <c:v>55.27</c:v>
                </c:pt>
                <c:pt idx="706">
                  <c:v>67.819999999999993</c:v>
                </c:pt>
                <c:pt idx="707">
                  <c:v>76.12</c:v>
                </c:pt>
                <c:pt idx="708">
                  <c:v>72.8</c:v>
                </c:pt>
                <c:pt idx="709">
                  <c:v>65.16</c:v>
                </c:pt>
                <c:pt idx="710">
                  <c:v>67.239999999999995</c:v>
                </c:pt>
                <c:pt idx="711">
                  <c:v>77.790000000000006</c:v>
                </c:pt>
                <c:pt idx="712">
                  <c:v>65.62</c:v>
                </c:pt>
                <c:pt idx="713">
                  <c:v>74.59</c:v>
                </c:pt>
                <c:pt idx="714">
                  <c:v>70.81</c:v>
                </c:pt>
                <c:pt idx="715">
                  <c:v>62.22</c:v>
                </c:pt>
                <c:pt idx="716">
                  <c:v>60.67</c:v>
                </c:pt>
                <c:pt idx="717">
                  <c:v>74.59</c:v>
                </c:pt>
                <c:pt idx="718">
                  <c:v>56.69</c:v>
                </c:pt>
                <c:pt idx="719">
                  <c:v>59.76</c:v>
                </c:pt>
                <c:pt idx="720">
                  <c:v>57.13</c:v>
                </c:pt>
                <c:pt idx="721">
                  <c:v>58.28</c:v>
                </c:pt>
                <c:pt idx="722">
                  <c:v>54.3</c:v>
                </c:pt>
                <c:pt idx="723">
                  <c:v>54.3</c:v>
                </c:pt>
                <c:pt idx="724">
                  <c:v>65.09</c:v>
                </c:pt>
                <c:pt idx="725">
                  <c:v>69.31</c:v>
                </c:pt>
                <c:pt idx="726">
                  <c:v>71.86</c:v>
                </c:pt>
                <c:pt idx="727">
                  <c:v>63.02</c:v>
                </c:pt>
                <c:pt idx="728">
                  <c:v>54.86</c:v>
                </c:pt>
                <c:pt idx="729">
                  <c:v>54.58</c:v>
                </c:pt>
                <c:pt idx="730">
                  <c:v>72.44</c:v>
                </c:pt>
                <c:pt idx="731">
                  <c:v>79.260000000000005</c:v>
                </c:pt>
                <c:pt idx="732">
                  <c:v>56.48</c:v>
                </c:pt>
                <c:pt idx="733">
                  <c:v>71.92</c:v>
                </c:pt>
                <c:pt idx="734">
                  <c:v>70.900000000000006</c:v>
                </c:pt>
                <c:pt idx="735">
                  <c:v>67.69</c:v>
                </c:pt>
                <c:pt idx="736">
                  <c:v>61.57</c:v>
                </c:pt>
                <c:pt idx="737">
                  <c:v>78.16</c:v>
                </c:pt>
                <c:pt idx="738">
                  <c:v>56.89</c:v>
                </c:pt>
                <c:pt idx="739">
                  <c:v>75.37</c:v>
                </c:pt>
                <c:pt idx="740">
                  <c:v>55.3</c:v>
                </c:pt>
                <c:pt idx="741">
                  <c:v>78.19</c:v>
                </c:pt>
                <c:pt idx="742">
                  <c:v>76</c:v>
                </c:pt>
                <c:pt idx="743">
                  <c:v>75.62</c:v>
                </c:pt>
                <c:pt idx="744">
                  <c:v>57.52</c:v>
                </c:pt>
                <c:pt idx="745">
                  <c:v>53.92</c:v>
                </c:pt>
                <c:pt idx="746">
                  <c:v>72.36</c:v>
                </c:pt>
                <c:pt idx="747">
                  <c:v>76.47</c:v>
                </c:pt>
                <c:pt idx="748">
                  <c:v>72.7</c:v>
                </c:pt>
                <c:pt idx="749">
                  <c:v>59.71</c:v>
                </c:pt>
                <c:pt idx="750">
                  <c:v>75.930000000000007</c:v>
                </c:pt>
                <c:pt idx="751">
                  <c:v>63.3</c:v>
                </c:pt>
                <c:pt idx="752">
                  <c:v>68.66</c:v>
                </c:pt>
                <c:pt idx="753">
                  <c:v>76.33</c:v>
                </c:pt>
                <c:pt idx="754">
                  <c:v>77.44</c:v>
                </c:pt>
                <c:pt idx="755">
                  <c:v>74.37</c:v>
                </c:pt>
                <c:pt idx="756">
                  <c:v>54.42</c:v>
                </c:pt>
                <c:pt idx="757">
                  <c:v>60.48</c:v>
                </c:pt>
                <c:pt idx="758">
                  <c:v>70.260000000000005</c:v>
                </c:pt>
                <c:pt idx="759">
                  <c:v>68.16</c:v>
                </c:pt>
                <c:pt idx="760">
                  <c:v>68.430000000000007</c:v>
                </c:pt>
                <c:pt idx="761">
                  <c:v>56.98</c:v>
                </c:pt>
                <c:pt idx="762">
                  <c:v>71.290000000000006</c:v>
                </c:pt>
                <c:pt idx="763">
                  <c:v>66.92</c:v>
                </c:pt>
                <c:pt idx="764">
                  <c:v>58.76</c:v>
                </c:pt>
                <c:pt idx="765">
                  <c:v>61.2</c:v>
                </c:pt>
                <c:pt idx="766">
                  <c:v>55.2</c:v>
                </c:pt>
                <c:pt idx="767">
                  <c:v>66.42</c:v>
                </c:pt>
                <c:pt idx="768">
                  <c:v>56.76</c:v>
                </c:pt>
                <c:pt idx="769">
                  <c:v>62.74</c:v>
                </c:pt>
                <c:pt idx="770">
                  <c:v>61.2</c:v>
                </c:pt>
                <c:pt idx="771">
                  <c:v>59.41</c:v>
                </c:pt>
                <c:pt idx="772">
                  <c:v>69.02</c:v>
                </c:pt>
                <c:pt idx="773">
                  <c:v>76.86</c:v>
                </c:pt>
                <c:pt idx="774">
                  <c:v>69.680000000000007</c:v>
                </c:pt>
                <c:pt idx="775">
                  <c:v>66.599999999999994</c:v>
                </c:pt>
                <c:pt idx="776">
                  <c:v>57.94</c:v>
                </c:pt>
                <c:pt idx="777">
                  <c:v>70.87</c:v>
                </c:pt>
                <c:pt idx="778">
                  <c:v>73.61</c:v>
                </c:pt>
                <c:pt idx="779">
                  <c:v>70.17</c:v>
                </c:pt>
                <c:pt idx="780">
                  <c:v>60.59</c:v>
                </c:pt>
                <c:pt idx="781">
                  <c:v>65.459999999999994</c:v>
                </c:pt>
                <c:pt idx="782">
                  <c:v>58.14</c:v>
                </c:pt>
                <c:pt idx="783">
                  <c:v>76.81</c:v>
                </c:pt>
                <c:pt idx="784">
                  <c:v>61.63</c:v>
                </c:pt>
                <c:pt idx="785">
                  <c:v>63.88</c:v>
                </c:pt>
                <c:pt idx="786">
                  <c:v>76.2</c:v>
                </c:pt>
                <c:pt idx="787">
                  <c:v>74.67</c:v>
                </c:pt>
                <c:pt idx="788">
                  <c:v>75.37</c:v>
                </c:pt>
                <c:pt idx="789">
                  <c:v>60.8</c:v>
                </c:pt>
                <c:pt idx="790">
                  <c:v>78.89</c:v>
                </c:pt>
                <c:pt idx="791">
                  <c:v>71.73</c:v>
                </c:pt>
                <c:pt idx="792">
                  <c:v>59.62</c:v>
                </c:pt>
                <c:pt idx="793">
                  <c:v>64.989999999999995</c:v>
                </c:pt>
                <c:pt idx="794">
                  <c:v>59.97</c:v>
                </c:pt>
                <c:pt idx="795">
                  <c:v>74.099999999999994</c:v>
                </c:pt>
                <c:pt idx="796">
                  <c:v>78.53</c:v>
                </c:pt>
                <c:pt idx="797">
                  <c:v>78.989999999999995</c:v>
                </c:pt>
                <c:pt idx="798">
                  <c:v>54.5</c:v>
                </c:pt>
                <c:pt idx="799">
                  <c:v>57.06</c:v>
                </c:pt>
                <c:pt idx="800">
                  <c:v>55.86</c:v>
                </c:pt>
                <c:pt idx="801">
                  <c:v>54.32</c:v>
                </c:pt>
                <c:pt idx="802">
                  <c:v>70.260000000000005</c:v>
                </c:pt>
                <c:pt idx="803">
                  <c:v>61.18</c:v>
                </c:pt>
                <c:pt idx="804">
                  <c:v>70.88</c:v>
                </c:pt>
                <c:pt idx="805">
                  <c:v>56.28</c:v>
                </c:pt>
                <c:pt idx="806">
                  <c:v>68.010000000000005</c:v>
                </c:pt>
                <c:pt idx="807">
                  <c:v>78.27</c:v>
                </c:pt>
                <c:pt idx="808">
                  <c:v>54.42</c:v>
                </c:pt>
                <c:pt idx="809">
                  <c:v>72.290000000000006</c:v>
                </c:pt>
                <c:pt idx="810">
                  <c:v>62.5</c:v>
                </c:pt>
                <c:pt idx="811">
                  <c:v>73.900000000000006</c:v>
                </c:pt>
                <c:pt idx="812">
                  <c:v>61.33</c:v>
                </c:pt>
                <c:pt idx="813">
                  <c:v>74.489999999999995</c:v>
                </c:pt>
                <c:pt idx="814">
                  <c:v>69.680000000000007</c:v>
                </c:pt>
                <c:pt idx="815">
                  <c:v>70.5</c:v>
                </c:pt>
                <c:pt idx="816">
                  <c:v>64.39</c:v>
                </c:pt>
                <c:pt idx="817">
                  <c:v>55.22</c:v>
                </c:pt>
                <c:pt idx="818">
                  <c:v>68.89</c:v>
                </c:pt>
                <c:pt idx="819">
                  <c:v>54.82</c:v>
                </c:pt>
                <c:pt idx="820">
                  <c:v>71.77</c:v>
                </c:pt>
                <c:pt idx="821">
                  <c:v>68.47</c:v>
                </c:pt>
                <c:pt idx="822">
                  <c:v>58.94</c:v>
                </c:pt>
                <c:pt idx="823">
                  <c:v>64.739999999999995</c:v>
                </c:pt>
                <c:pt idx="824">
                  <c:v>56.93</c:v>
                </c:pt>
                <c:pt idx="825">
                  <c:v>69.83</c:v>
                </c:pt>
                <c:pt idx="826">
                  <c:v>60.97</c:v>
                </c:pt>
                <c:pt idx="827">
                  <c:v>79.31</c:v>
                </c:pt>
                <c:pt idx="828">
                  <c:v>59.82</c:v>
                </c:pt>
                <c:pt idx="829">
                  <c:v>56.17</c:v>
                </c:pt>
                <c:pt idx="830">
                  <c:v>58.56</c:v>
                </c:pt>
                <c:pt idx="831">
                  <c:v>74.72</c:v>
                </c:pt>
                <c:pt idx="832">
                  <c:v>57.04</c:v>
                </c:pt>
                <c:pt idx="833">
                  <c:v>70.02</c:v>
                </c:pt>
                <c:pt idx="834">
                  <c:v>59.92</c:v>
                </c:pt>
                <c:pt idx="835">
                  <c:v>76.23</c:v>
                </c:pt>
                <c:pt idx="836">
                  <c:v>65.88</c:v>
                </c:pt>
                <c:pt idx="837">
                  <c:v>71.22</c:v>
                </c:pt>
                <c:pt idx="838">
                  <c:v>75.17</c:v>
                </c:pt>
                <c:pt idx="839">
                  <c:v>78.599999999999994</c:v>
                </c:pt>
                <c:pt idx="840">
                  <c:v>55.58</c:v>
                </c:pt>
                <c:pt idx="841">
                  <c:v>59.49</c:v>
                </c:pt>
                <c:pt idx="842">
                  <c:v>78.94</c:v>
                </c:pt>
                <c:pt idx="843">
                  <c:v>59.14</c:v>
                </c:pt>
                <c:pt idx="844">
                  <c:v>54.94</c:v>
                </c:pt>
                <c:pt idx="845">
                  <c:v>78.34</c:v>
                </c:pt>
                <c:pt idx="846">
                  <c:v>62.76</c:v>
                </c:pt>
                <c:pt idx="847">
                  <c:v>72.83</c:v>
                </c:pt>
                <c:pt idx="848">
                  <c:v>79.44</c:v>
                </c:pt>
                <c:pt idx="849">
                  <c:v>54.3</c:v>
                </c:pt>
                <c:pt idx="850">
                  <c:v>66.010000000000005</c:v>
                </c:pt>
                <c:pt idx="851">
                  <c:v>77.28</c:v>
                </c:pt>
                <c:pt idx="852">
                  <c:v>64.459999999999994</c:v>
                </c:pt>
                <c:pt idx="853">
                  <c:v>59.16</c:v>
                </c:pt>
                <c:pt idx="854">
                  <c:v>75.5</c:v>
                </c:pt>
                <c:pt idx="855">
                  <c:v>58.96</c:v>
                </c:pt>
                <c:pt idx="856">
                  <c:v>54.78</c:v>
                </c:pt>
                <c:pt idx="857">
                  <c:v>62.09</c:v>
                </c:pt>
                <c:pt idx="858">
                  <c:v>76.8</c:v>
                </c:pt>
                <c:pt idx="859">
                  <c:v>68.67</c:v>
                </c:pt>
                <c:pt idx="860">
                  <c:v>67.28</c:v>
                </c:pt>
                <c:pt idx="861">
                  <c:v>64.41</c:v>
                </c:pt>
                <c:pt idx="862">
                  <c:v>72.28</c:v>
                </c:pt>
                <c:pt idx="863">
                  <c:v>63.78</c:v>
                </c:pt>
                <c:pt idx="864">
                  <c:v>66.73</c:v>
                </c:pt>
                <c:pt idx="865">
                  <c:v>75.569999999999993</c:v>
                </c:pt>
                <c:pt idx="866">
                  <c:v>74.53</c:v>
                </c:pt>
                <c:pt idx="867">
                  <c:v>56.23</c:v>
                </c:pt>
                <c:pt idx="868">
                  <c:v>61.11</c:v>
                </c:pt>
                <c:pt idx="869">
                  <c:v>64.5</c:v>
                </c:pt>
                <c:pt idx="870">
                  <c:v>78.59</c:v>
                </c:pt>
                <c:pt idx="871">
                  <c:v>53.88</c:v>
                </c:pt>
                <c:pt idx="872">
                  <c:v>76.62</c:v>
                </c:pt>
                <c:pt idx="873">
                  <c:v>77.61</c:v>
                </c:pt>
                <c:pt idx="874">
                  <c:v>64.599999999999994</c:v>
                </c:pt>
                <c:pt idx="875">
                  <c:v>68.64</c:v>
                </c:pt>
                <c:pt idx="876">
                  <c:v>54.21</c:v>
                </c:pt>
                <c:pt idx="877">
                  <c:v>55.73</c:v>
                </c:pt>
                <c:pt idx="878">
                  <c:v>79.36</c:v>
                </c:pt>
                <c:pt idx="879">
                  <c:v>67.61</c:v>
                </c:pt>
                <c:pt idx="880">
                  <c:v>60.62</c:v>
                </c:pt>
                <c:pt idx="881">
                  <c:v>55.44</c:v>
                </c:pt>
                <c:pt idx="882">
                  <c:v>76.78</c:v>
                </c:pt>
                <c:pt idx="883">
                  <c:v>56.98</c:v>
                </c:pt>
                <c:pt idx="884">
                  <c:v>68.2</c:v>
                </c:pt>
                <c:pt idx="885">
                  <c:v>72.5</c:v>
                </c:pt>
                <c:pt idx="886">
                  <c:v>76.87</c:v>
                </c:pt>
                <c:pt idx="887">
                  <c:v>60.92</c:v>
                </c:pt>
                <c:pt idx="888">
                  <c:v>76.33</c:v>
                </c:pt>
                <c:pt idx="889">
                  <c:v>74.42</c:v>
                </c:pt>
                <c:pt idx="890">
                  <c:v>62.21</c:v>
                </c:pt>
                <c:pt idx="891">
                  <c:v>54.38</c:v>
                </c:pt>
                <c:pt idx="892">
                  <c:v>76.66</c:v>
                </c:pt>
                <c:pt idx="893">
                  <c:v>61.23</c:v>
                </c:pt>
                <c:pt idx="894">
                  <c:v>54.34</c:v>
                </c:pt>
                <c:pt idx="895">
                  <c:v>71.44</c:v>
                </c:pt>
                <c:pt idx="896">
                  <c:v>58.61</c:v>
                </c:pt>
                <c:pt idx="897">
                  <c:v>63.03</c:v>
                </c:pt>
                <c:pt idx="898">
                  <c:v>61.98</c:v>
                </c:pt>
                <c:pt idx="899">
                  <c:v>72.64</c:v>
                </c:pt>
                <c:pt idx="900">
                  <c:v>53.93</c:v>
                </c:pt>
                <c:pt idx="901">
                  <c:v>66.8</c:v>
                </c:pt>
                <c:pt idx="902">
                  <c:v>74.69</c:v>
                </c:pt>
                <c:pt idx="903">
                  <c:v>64.77</c:v>
                </c:pt>
                <c:pt idx="904">
                  <c:v>60.61</c:v>
                </c:pt>
                <c:pt idx="905">
                  <c:v>62.02</c:v>
                </c:pt>
                <c:pt idx="906">
                  <c:v>54.91</c:v>
                </c:pt>
                <c:pt idx="907">
                  <c:v>57.89</c:v>
                </c:pt>
                <c:pt idx="908">
                  <c:v>53.99</c:v>
                </c:pt>
                <c:pt idx="909">
                  <c:v>74.39</c:v>
                </c:pt>
                <c:pt idx="910">
                  <c:v>77.47</c:v>
                </c:pt>
                <c:pt idx="911">
                  <c:v>54.67</c:v>
                </c:pt>
                <c:pt idx="912">
                  <c:v>56.51</c:v>
                </c:pt>
                <c:pt idx="913">
                  <c:v>62.76</c:v>
                </c:pt>
                <c:pt idx="914">
                  <c:v>60.72</c:v>
                </c:pt>
                <c:pt idx="915">
                  <c:v>55.99</c:v>
                </c:pt>
                <c:pt idx="916">
                  <c:v>54.31</c:v>
                </c:pt>
                <c:pt idx="917">
                  <c:v>60.02</c:v>
                </c:pt>
                <c:pt idx="918">
                  <c:v>75.180000000000007</c:v>
                </c:pt>
                <c:pt idx="919">
                  <c:v>64.81</c:v>
                </c:pt>
                <c:pt idx="920">
                  <c:v>76.36</c:v>
                </c:pt>
                <c:pt idx="921">
                  <c:v>74.16</c:v>
                </c:pt>
                <c:pt idx="922">
                  <c:v>71.77</c:v>
                </c:pt>
                <c:pt idx="923">
                  <c:v>55.43</c:v>
                </c:pt>
                <c:pt idx="924">
                  <c:v>60.94</c:v>
                </c:pt>
                <c:pt idx="925">
                  <c:v>73.94</c:v>
                </c:pt>
                <c:pt idx="926">
                  <c:v>55.64</c:v>
                </c:pt>
                <c:pt idx="927">
                  <c:v>55</c:v>
                </c:pt>
                <c:pt idx="928">
                  <c:v>76.44</c:v>
                </c:pt>
                <c:pt idx="929">
                  <c:v>59.94</c:v>
                </c:pt>
                <c:pt idx="930">
                  <c:v>65.88</c:v>
                </c:pt>
                <c:pt idx="931">
                  <c:v>79.39</c:v>
                </c:pt>
                <c:pt idx="932">
                  <c:v>67.180000000000007</c:v>
                </c:pt>
                <c:pt idx="933">
                  <c:v>77.09</c:v>
                </c:pt>
                <c:pt idx="934">
                  <c:v>65.739999999999995</c:v>
                </c:pt>
                <c:pt idx="935">
                  <c:v>62.92</c:v>
                </c:pt>
                <c:pt idx="936">
                  <c:v>65.42</c:v>
                </c:pt>
                <c:pt idx="937">
                  <c:v>60.47</c:v>
                </c:pt>
                <c:pt idx="938">
                  <c:v>71.430000000000007</c:v>
                </c:pt>
                <c:pt idx="939">
                  <c:v>55.41</c:v>
                </c:pt>
                <c:pt idx="940">
                  <c:v>63.8</c:v>
                </c:pt>
                <c:pt idx="941">
                  <c:v>61.06</c:v>
                </c:pt>
                <c:pt idx="942">
                  <c:v>59.9</c:v>
                </c:pt>
                <c:pt idx="943">
                  <c:v>57.3</c:v>
                </c:pt>
                <c:pt idx="944">
                  <c:v>64.37</c:v>
                </c:pt>
                <c:pt idx="945">
                  <c:v>73.7</c:v>
                </c:pt>
                <c:pt idx="946">
                  <c:v>69.06</c:v>
                </c:pt>
                <c:pt idx="947">
                  <c:v>61.21</c:v>
                </c:pt>
                <c:pt idx="948">
                  <c:v>72.180000000000007</c:v>
                </c:pt>
                <c:pt idx="949">
                  <c:v>53.9</c:v>
                </c:pt>
                <c:pt idx="950">
                  <c:v>73.790000000000006</c:v>
                </c:pt>
                <c:pt idx="951">
                  <c:v>72.48</c:v>
                </c:pt>
                <c:pt idx="952">
                  <c:v>71.02</c:v>
                </c:pt>
                <c:pt idx="953">
                  <c:v>54.3</c:v>
                </c:pt>
                <c:pt idx="954">
                  <c:v>76.290000000000006</c:v>
                </c:pt>
                <c:pt idx="955">
                  <c:v>79.44</c:v>
                </c:pt>
                <c:pt idx="956">
                  <c:v>77.3</c:v>
                </c:pt>
                <c:pt idx="957">
                  <c:v>75.11</c:v>
                </c:pt>
                <c:pt idx="958">
                  <c:v>55.37</c:v>
                </c:pt>
                <c:pt idx="959">
                  <c:v>54.53</c:v>
                </c:pt>
                <c:pt idx="960">
                  <c:v>64.89</c:v>
                </c:pt>
                <c:pt idx="961">
                  <c:v>59.59</c:v>
                </c:pt>
                <c:pt idx="962">
                  <c:v>71.489999999999995</c:v>
                </c:pt>
                <c:pt idx="963">
                  <c:v>58.49</c:v>
                </c:pt>
                <c:pt idx="964">
                  <c:v>58.82</c:v>
                </c:pt>
                <c:pt idx="965">
                  <c:v>67.17</c:v>
                </c:pt>
                <c:pt idx="966">
                  <c:v>69.3</c:v>
                </c:pt>
                <c:pt idx="967">
                  <c:v>76.42</c:v>
                </c:pt>
                <c:pt idx="968">
                  <c:v>71.709999999999994</c:v>
                </c:pt>
                <c:pt idx="969">
                  <c:v>79.41</c:v>
                </c:pt>
                <c:pt idx="970">
                  <c:v>70.8</c:v>
                </c:pt>
                <c:pt idx="971">
                  <c:v>68.53</c:v>
                </c:pt>
                <c:pt idx="972">
                  <c:v>59.03</c:v>
                </c:pt>
                <c:pt idx="973">
                  <c:v>56.76</c:v>
                </c:pt>
                <c:pt idx="974">
                  <c:v>56.5</c:v>
                </c:pt>
                <c:pt idx="975">
                  <c:v>64.37</c:v>
                </c:pt>
                <c:pt idx="976">
                  <c:v>69.3</c:v>
                </c:pt>
                <c:pt idx="977">
                  <c:v>69.92</c:v>
                </c:pt>
                <c:pt idx="978">
                  <c:v>78.73</c:v>
                </c:pt>
                <c:pt idx="979">
                  <c:v>70.62</c:v>
                </c:pt>
                <c:pt idx="980">
                  <c:v>63.16</c:v>
                </c:pt>
                <c:pt idx="981">
                  <c:v>71.42</c:v>
                </c:pt>
                <c:pt idx="982">
                  <c:v>53.97</c:v>
                </c:pt>
                <c:pt idx="983">
                  <c:v>66.77</c:v>
                </c:pt>
                <c:pt idx="984">
                  <c:v>65.53</c:v>
                </c:pt>
                <c:pt idx="985">
                  <c:v>71.61</c:v>
                </c:pt>
                <c:pt idx="986">
                  <c:v>55.58</c:v>
                </c:pt>
                <c:pt idx="987">
                  <c:v>54.57</c:v>
                </c:pt>
                <c:pt idx="988">
                  <c:v>53.48</c:v>
                </c:pt>
                <c:pt idx="989">
                  <c:v>70.31</c:v>
                </c:pt>
                <c:pt idx="990">
                  <c:v>60.06</c:v>
                </c:pt>
                <c:pt idx="991">
                  <c:v>57.33</c:v>
                </c:pt>
                <c:pt idx="992">
                  <c:v>79.42</c:v>
                </c:pt>
                <c:pt idx="993">
                  <c:v>68.03</c:v>
                </c:pt>
                <c:pt idx="994">
                  <c:v>59.91</c:v>
                </c:pt>
                <c:pt idx="995">
                  <c:v>77.61</c:v>
                </c:pt>
                <c:pt idx="996">
                  <c:v>59.72</c:v>
                </c:pt>
                <c:pt idx="997">
                  <c:v>63.72</c:v>
                </c:pt>
                <c:pt idx="998">
                  <c:v>72.97</c:v>
                </c:pt>
                <c:pt idx="999">
                  <c:v>64.790000000000006</c:v>
                </c:pt>
                <c:pt idx="1000">
                  <c:v>65.56</c:v>
                </c:pt>
                <c:pt idx="1001">
                  <c:v>70.83</c:v>
                </c:pt>
                <c:pt idx="1002">
                  <c:v>63.29</c:v>
                </c:pt>
                <c:pt idx="1003">
                  <c:v>60.59</c:v>
                </c:pt>
                <c:pt idx="1004">
                  <c:v>55.96</c:v>
                </c:pt>
                <c:pt idx="1005">
                  <c:v>67.14</c:v>
                </c:pt>
                <c:pt idx="1006">
                  <c:v>69.38</c:v>
                </c:pt>
                <c:pt idx="1007">
                  <c:v>62.99</c:v>
                </c:pt>
                <c:pt idx="1008">
                  <c:v>69.12</c:v>
                </c:pt>
                <c:pt idx="1009">
                  <c:v>59.2</c:v>
                </c:pt>
                <c:pt idx="1010">
                  <c:v>57.51</c:v>
                </c:pt>
                <c:pt idx="1011">
                  <c:v>70.180000000000007</c:v>
                </c:pt>
                <c:pt idx="1012">
                  <c:v>76.67</c:v>
                </c:pt>
                <c:pt idx="1013">
                  <c:v>55.62</c:v>
                </c:pt>
                <c:pt idx="1014">
                  <c:v>76.33</c:v>
                </c:pt>
                <c:pt idx="1015">
                  <c:v>54.3</c:v>
                </c:pt>
                <c:pt idx="1016">
                  <c:v>72.569999999999993</c:v>
                </c:pt>
                <c:pt idx="1017">
                  <c:v>58.8</c:v>
                </c:pt>
                <c:pt idx="1018">
                  <c:v>65.290000000000006</c:v>
                </c:pt>
                <c:pt idx="1019">
                  <c:v>74.23</c:v>
                </c:pt>
                <c:pt idx="1020">
                  <c:v>67.02</c:v>
                </c:pt>
                <c:pt idx="1021">
                  <c:v>79.22</c:v>
                </c:pt>
                <c:pt idx="1022">
                  <c:v>78.98</c:v>
                </c:pt>
                <c:pt idx="1023">
                  <c:v>55.98</c:v>
                </c:pt>
                <c:pt idx="1024">
                  <c:v>55.8</c:v>
                </c:pt>
                <c:pt idx="1025">
                  <c:v>77.38</c:v>
                </c:pt>
                <c:pt idx="1026">
                  <c:v>62.91</c:v>
                </c:pt>
                <c:pt idx="1027">
                  <c:v>65.48</c:v>
                </c:pt>
                <c:pt idx="1028">
                  <c:v>58.73</c:v>
                </c:pt>
                <c:pt idx="1029">
                  <c:v>59.18</c:v>
                </c:pt>
                <c:pt idx="1030">
                  <c:v>77.239999999999995</c:v>
                </c:pt>
                <c:pt idx="1031">
                  <c:v>78.62</c:v>
                </c:pt>
                <c:pt idx="1032">
                  <c:v>55.38</c:v>
                </c:pt>
                <c:pt idx="1033">
                  <c:v>79.069999999999993</c:v>
                </c:pt>
                <c:pt idx="1034">
                  <c:v>56.7</c:v>
                </c:pt>
                <c:pt idx="1035">
                  <c:v>71.709999999999994</c:v>
                </c:pt>
                <c:pt idx="1036">
                  <c:v>54.93</c:v>
                </c:pt>
                <c:pt idx="1037">
                  <c:v>66.900000000000006</c:v>
                </c:pt>
                <c:pt idx="1038">
                  <c:v>70.52</c:v>
                </c:pt>
                <c:pt idx="1039">
                  <c:v>64.09</c:v>
                </c:pt>
                <c:pt idx="1040">
                  <c:v>71.14</c:v>
                </c:pt>
                <c:pt idx="1041">
                  <c:v>70.27</c:v>
                </c:pt>
                <c:pt idx="1042">
                  <c:v>58.23</c:v>
                </c:pt>
                <c:pt idx="1043">
                  <c:v>74.06</c:v>
                </c:pt>
                <c:pt idx="1044">
                  <c:v>70.11</c:v>
                </c:pt>
                <c:pt idx="1045">
                  <c:v>72.88</c:v>
                </c:pt>
                <c:pt idx="1046">
                  <c:v>64.41</c:v>
                </c:pt>
                <c:pt idx="1047">
                  <c:v>66.03</c:v>
                </c:pt>
                <c:pt idx="1048">
                  <c:v>60.06</c:v>
                </c:pt>
                <c:pt idx="1049">
                  <c:v>70.67</c:v>
                </c:pt>
                <c:pt idx="1050">
                  <c:v>63.52</c:v>
                </c:pt>
                <c:pt idx="1051">
                  <c:v>64.38</c:v>
                </c:pt>
                <c:pt idx="1052">
                  <c:v>58.79</c:v>
                </c:pt>
                <c:pt idx="1053">
                  <c:v>63.87</c:v>
                </c:pt>
                <c:pt idx="1054">
                  <c:v>62.54</c:v>
                </c:pt>
                <c:pt idx="1055">
                  <c:v>66.09</c:v>
                </c:pt>
                <c:pt idx="1056">
                  <c:v>74.040000000000006</c:v>
                </c:pt>
                <c:pt idx="1057">
                  <c:v>74.319999999999993</c:v>
                </c:pt>
                <c:pt idx="1058">
                  <c:v>56.12</c:v>
                </c:pt>
                <c:pt idx="1059">
                  <c:v>58.78</c:v>
                </c:pt>
                <c:pt idx="1060">
                  <c:v>61.88</c:v>
                </c:pt>
                <c:pt idx="1061">
                  <c:v>60.54</c:v>
                </c:pt>
                <c:pt idx="1062">
                  <c:v>70.88</c:v>
                </c:pt>
                <c:pt idx="1063">
                  <c:v>56.54</c:v>
                </c:pt>
                <c:pt idx="1064">
                  <c:v>78.790000000000006</c:v>
                </c:pt>
                <c:pt idx="1065">
                  <c:v>61.19</c:v>
                </c:pt>
                <c:pt idx="1066">
                  <c:v>55.53</c:v>
                </c:pt>
                <c:pt idx="1067">
                  <c:v>63.91</c:v>
                </c:pt>
                <c:pt idx="1068">
                  <c:v>62.61</c:v>
                </c:pt>
                <c:pt idx="1069">
                  <c:v>73.56</c:v>
                </c:pt>
                <c:pt idx="1070">
                  <c:v>65.099999999999994</c:v>
                </c:pt>
                <c:pt idx="1071">
                  <c:v>76.02</c:v>
                </c:pt>
                <c:pt idx="1072">
                  <c:v>57.46</c:v>
                </c:pt>
                <c:pt idx="1073">
                  <c:v>58.87</c:v>
                </c:pt>
                <c:pt idx="1074">
                  <c:v>67.41</c:v>
                </c:pt>
                <c:pt idx="1075">
                  <c:v>61.51</c:v>
                </c:pt>
                <c:pt idx="1076">
                  <c:v>74.13</c:v>
                </c:pt>
                <c:pt idx="1077">
                  <c:v>72.89</c:v>
                </c:pt>
                <c:pt idx="1078">
                  <c:v>67.709999999999994</c:v>
                </c:pt>
                <c:pt idx="1079">
                  <c:v>74.06</c:v>
                </c:pt>
                <c:pt idx="1080">
                  <c:v>58.78</c:v>
                </c:pt>
                <c:pt idx="1081">
                  <c:v>72.81</c:v>
                </c:pt>
                <c:pt idx="1082">
                  <c:v>60.99</c:v>
                </c:pt>
                <c:pt idx="1083">
                  <c:v>59.91</c:v>
                </c:pt>
                <c:pt idx="1084">
                  <c:v>66.16</c:v>
                </c:pt>
                <c:pt idx="1085">
                  <c:v>61.16</c:v>
                </c:pt>
                <c:pt idx="1086">
                  <c:v>74.260000000000005</c:v>
                </c:pt>
                <c:pt idx="1087">
                  <c:v>55.46</c:v>
                </c:pt>
                <c:pt idx="1088">
                  <c:v>58.27</c:v>
                </c:pt>
                <c:pt idx="1089">
                  <c:v>57.46</c:v>
                </c:pt>
                <c:pt idx="1090">
                  <c:v>74.27</c:v>
                </c:pt>
                <c:pt idx="1091">
                  <c:v>72.83</c:v>
                </c:pt>
                <c:pt idx="1092">
                  <c:v>64.790000000000006</c:v>
                </c:pt>
                <c:pt idx="1093">
                  <c:v>78.44</c:v>
                </c:pt>
                <c:pt idx="1094">
                  <c:v>68.58</c:v>
                </c:pt>
                <c:pt idx="1095">
                  <c:v>54.73</c:v>
                </c:pt>
                <c:pt idx="1096">
                  <c:v>71.540000000000006</c:v>
                </c:pt>
                <c:pt idx="1097">
                  <c:v>56.84</c:v>
                </c:pt>
                <c:pt idx="1098">
                  <c:v>77.290000000000006</c:v>
                </c:pt>
                <c:pt idx="1099">
                  <c:v>69.22</c:v>
                </c:pt>
                <c:pt idx="1100">
                  <c:v>76.010000000000005</c:v>
                </c:pt>
                <c:pt idx="1101">
                  <c:v>58.79</c:v>
                </c:pt>
                <c:pt idx="1102">
                  <c:v>55.41</c:v>
                </c:pt>
                <c:pt idx="1103">
                  <c:v>69.62</c:v>
                </c:pt>
                <c:pt idx="1104">
                  <c:v>59.59</c:v>
                </c:pt>
                <c:pt idx="1105">
                  <c:v>56.98</c:v>
                </c:pt>
                <c:pt idx="1106">
                  <c:v>58.88</c:v>
                </c:pt>
                <c:pt idx="1107">
                  <c:v>75.48</c:v>
                </c:pt>
                <c:pt idx="1108">
                  <c:v>71.09</c:v>
                </c:pt>
                <c:pt idx="1109">
                  <c:v>54.56</c:v>
                </c:pt>
                <c:pt idx="1110">
                  <c:v>62.73</c:v>
                </c:pt>
                <c:pt idx="1111">
                  <c:v>71.680000000000007</c:v>
                </c:pt>
                <c:pt idx="1112">
                  <c:v>63.32</c:v>
                </c:pt>
                <c:pt idx="1113">
                  <c:v>71.92</c:v>
                </c:pt>
                <c:pt idx="1114">
                  <c:v>70.989999999999995</c:v>
                </c:pt>
                <c:pt idx="1115">
                  <c:v>55.18</c:v>
                </c:pt>
                <c:pt idx="1116">
                  <c:v>75.069999999999993</c:v>
                </c:pt>
                <c:pt idx="1117">
                  <c:v>77.53</c:v>
                </c:pt>
                <c:pt idx="1118">
                  <c:v>63.26</c:v>
                </c:pt>
                <c:pt idx="1119">
                  <c:v>77.209999999999994</c:v>
                </c:pt>
                <c:pt idx="1120">
                  <c:v>64.989999999999995</c:v>
                </c:pt>
                <c:pt idx="1121">
                  <c:v>74.34</c:v>
                </c:pt>
                <c:pt idx="1122">
                  <c:v>78.260000000000005</c:v>
                </c:pt>
                <c:pt idx="1123">
                  <c:v>68.900000000000006</c:v>
                </c:pt>
                <c:pt idx="1124">
                  <c:v>69.69</c:v>
                </c:pt>
                <c:pt idx="1125">
                  <c:v>62.31</c:v>
                </c:pt>
                <c:pt idx="1126">
                  <c:v>66.38</c:v>
                </c:pt>
                <c:pt idx="1127">
                  <c:v>58.07</c:v>
                </c:pt>
                <c:pt idx="1128">
                  <c:v>55.09</c:v>
                </c:pt>
                <c:pt idx="1129">
                  <c:v>75.2</c:v>
                </c:pt>
                <c:pt idx="1130">
                  <c:v>65.98</c:v>
                </c:pt>
                <c:pt idx="1131">
                  <c:v>56.09</c:v>
                </c:pt>
                <c:pt idx="1132">
                  <c:v>55.5</c:v>
                </c:pt>
                <c:pt idx="1133">
                  <c:v>69.14</c:v>
                </c:pt>
                <c:pt idx="1134">
                  <c:v>56.09</c:v>
                </c:pt>
                <c:pt idx="1135">
                  <c:v>61.88</c:v>
                </c:pt>
                <c:pt idx="1136">
                  <c:v>61.03</c:v>
                </c:pt>
                <c:pt idx="1137">
                  <c:v>62.17</c:v>
                </c:pt>
                <c:pt idx="1138">
                  <c:v>60.12</c:v>
                </c:pt>
                <c:pt idx="1139">
                  <c:v>55.32</c:v>
                </c:pt>
                <c:pt idx="1140">
                  <c:v>57.58</c:v>
                </c:pt>
                <c:pt idx="1141">
                  <c:v>66.17</c:v>
                </c:pt>
                <c:pt idx="1142">
                  <c:v>53.76</c:v>
                </c:pt>
                <c:pt idx="1143">
                  <c:v>75.430000000000007</c:v>
                </c:pt>
                <c:pt idx="1144">
                  <c:v>75.400000000000006</c:v>
                </c:pt>
                <c:pt idx="1145">
                  <c:v>71.459999999999994</c:v>
                </c:pt>
                <c:pt idx="1146">
                  <c:v>68.67</c:v>
                </c:pt>
                <c:pt idx="1147">
                  <c:v>58.2</c:v>
                </c:pt>
                <c:pt idx="1148">
                  <c:v>66.510000000000005</c:v>
                </c:pt>
                <c:pt idx="1149">
                  <c:v>77.180000000000007</c:v>
                </c:pt>
                <c:pt idx="1150">
                  <c:v>60.32</c:v>
                </c:pt>
                <c:pt idx="1151">
                  <c:v>76.09</c:v>
                </c:pt>
                <c:pt idx="1152">
                  <c:v>78.5</c:v>
                </c:pt>
                <c:pt idx="1153">
                  <c:v>67.540000000000006</c:v>
                </c:pt>
                <c:pt idx="1154">
                  <c:v>64.209999999999994</c:v>
                </c:pt>
                <c:pt idx="1155">
                  <c:v>64.42</c:v>
                </c:pt>
                <c:pt idx="1156">
                  <c:v>73.34</c:v>
                </c:pt>
                <c:pt idx="1157">
                  <c:v>73.56</c:v>
                </c:pt>
                <c:pt idx="1158">
                  <c:v>73.239999999999995</c:v>
                </c:pt>
                <c:pt idx="1159">
                  <c:v>62.92</c:v>
                </c:pt>
                <c:pt idx="1160">
                  <c:v>71.5</c:v>
                </c:pt>
                <c:pt idx="1161">
                  <c:v>77.040000000000006</c:v>
                </c:pt>
                <c:pt idx="1162">
                  <c:v>58.48</c:v>
                </c:pt>
                <c:pt idx="1163">
                  <c:v>69.27</c:v>
                </c:pt>
                <c:pt idx="1164">
                  <c:v>59.1</c:v>
                </c:pt>
                <c:pt idx="1165">
                  <c:v>78.989999999999995</c:v>
                </c:pt>
                <c:pt idx="1166">
                  <c:v>59.21</c:v>
                </c:pt>
                <c:pt idx="1167">
                  <c:v>64.83</c:v>
                </c:pt>
                <c:pt idx="1168">
                  <c:v>57.18</c:v>
                </c:pt>
                <c:pt idx="1169">
                  <c:v>62.1</c:v>
                </c:pt>
                <c:pt idx="1170">
                  <c:v>60.67</c:v>
                </c:pt>
                <c:pt idx="1171">
                  <c:v>78.97</c:v>
                </c:pt>
                <c:pt idx="1172">
                  <c:v>68.42</c:v>
                </c:pt>
                <c:pt idx="1173">
                  <c:v>59.74</c:v>
                </c:pt>
                <c:pt idx="1174">
                  <c:v>77.62</c:v>
                </c:pt>
                <c:pt idx="1175">
                  <c:v>62.98</c:v>
                </c:pt>
                <c:pt idx="1176">
                  <c:v>64.400000000000006</c:v>
                </c:pt>
                <c:pt idx="1177">
                  <c:v>77.22</c:v>
                </c:pt>
                <c:pt idx="1178">
                  <c:v>62.72</c:v>
                </c:pt>
                <c:pt idx="1179">
                  <c:v>67.81</c:v>
                </c:pt>
                <c:pt idx="1180">
                  <c:v>77.709999999999994</c:v>
                </c:pt>
                <c:pt idx="1181">
                  <c:v>67.11</c:v>
                </c:pt>
                <c:pt idx="1182">
                  <c:v>65.87</c:v>
                </c:pt>
                <c:pt idx="1183">
                  <c:v>56.88</c:v>
                </c:pt>
                <c:pt idx="1184">
                  <c:v>70.7</c:v>
                </c:pt>
                <c:pt idx="1185">
                  <c:v>57.11</c:v>
                </c:pt>
                <c:pt idx="1186">
                  <c:v>72.180000000000007</c:v>
                </c:pt>
                <c:pt idx="1187">
                  <c:v>59.1</c:v>
                </c:pt>
                <c:pt idx="1188">
                  <c:v>77.900000000000006</c:v>
                </c:pt>
                <c:pt idx="1189">
                  <c:v>69.66</c:v>
                </c:pt>
                <c:pt idx="1190">
                  <c:v>79.03</c:v>
                </c:pt>
                <c:pt idx="1191">
                  <c:v>72.19</c:v>
                </c:pt>
                <c:pt idx="1192">
                  <c:v>53.62</c:v>
                </c:pt>
                <c:pt idx="1193">
                  <c:v>61.84</c:v>
                </c:pt>
                <c:pt idx="1194">
                  <c:v>76.89</c:v>
                </c:pt>
                <c:pt idx="1195">
                  <c:v>62.27</c:v>
                </c:pt>
                <c:pt idx="1196">
                  <c:v>58.33</c:v>
                </c:pt>
                <c:pt idx="1197">
                  <c:v>54.67</c:v>
                </c:pt>
                <c:pt idx="1198">
                  <c:v>55.91</c:v>
                </c:pt>
                <c:pt idx="1199">
                  <c:v>54.52</c:v>
                </c:pt>
                <c:pt idx="1200">
                  <c:v>68.62</c:v>
                </c:pt>
                <c:pt idx="1201">
                  <c:v>66.760000000000005</c:v>
                </c:pt>
                <c:pt idx="1202">
                  <c:v>76.58</c:v>
                </c:pt>
                <c:pt idx="1203">
                  <c:v>58.2</c:v>
                </c:pt>
                <c:pt idx="1204">
                  <c:v>64.709999999999994</c:v>
                </c:pt>
                <c:pt idx="1205">
                  <c:v>64.709999999999994</c:v>
                </c:pt>
                <c:pt idx="1206">
                  <c:v>69.27</c:v>
                </c:pt>
                <c:pt idx="1207">
                  <c:v>63.28</c:v>
                </c:pt>
                <c:pt idx="1208">
                  <c:v>69.319999999999993</c:v>
                </c:pt>
                <c:pt idx="1209">
                  <c:v>61.3</c:v>
                </c:pt>
                <c:pt idx="1210">
                  <c:v>69.86</c:v>
                </c:pt>
                <c:pt idx="1211">
                  <c:v>68.03</c:v>
                </c:pt>
                <c:pt idx="1212">
                  <c:v>68.63</c:v>
                </c:pt>
                <c:pt idx="1213">
                  <c:v>70.989999999999995</c:v>
                </c:pt>
                <c:pt idx="1214">
                  <c:v>69.98</c:v>
                </c:pt>
                <c:pt idx="1215">
                  <c:v>57.66</c:v>
                </c:pt>
                <c:pt idx="1216">
                  <c:v>57.5</c:v>
                </c:pt>
                <c:pt idx="1217">
                  <c:v>73.03</c:v>
                </c:pt>
                <c:pt idx="1218">
                  <c:v>78.09</c:v>
                </c:pt>
                <c:pt idx="1219">
                  <c:v>57.5</c:v>
                </c:pt>
                <c:pt idx="1220">
                  <c:v>64.39</c:v>
                </c:pt>
                <c:pt idx="1221">
                  <c:v>61.51</c:v>
                </c:pt>
                <c:pt idx="1222">
                  <c:v>62.41</c:v>
                </c:pt>
                <c:pt idx="1223">
                  <c:v>60.83</c:v>
                </c:pt>
                <c:pt idx="1224">
                  <c:v>57.9</c:v>
                </c:pt>
                <c:pt idx="1225">
                  <c:v>60.69</c:v>
                </c:pt>
                <c:pt idx="1226">
                  <c:v>56.69</c:v>
                </c:pt>
                <c:pt idx="1227">
                  <c:v>75.19</c:v>
                </c:pt>
                <c:pt idx="1228">
                  <c:v>68.92</c:v>
                </c:pt>
                <c:pt idx="1229">
                  <c:v>72.42</c:v>
                </c:pt>
                <c:pt idx="1230">
                  <c:v>76.19</c:v>
                </c:pt>
                <c:pt idx="1231">
                  <c:v>58.28</c:v>
                </c:pt>
                <c:pt idx="1232">
                  <c:v>67.81</c:v>
                </c:pt>
                <c:pt idx="1233">
                  <c:v>69.16</c:v>
                </c:pt>
                <c:pt idx="1234">
                  <c:v>67.38</c:v>
                </c:pt>
                <c:pt idx="1235">
                  <c:v>59.47</c:v>
                </c:pt>
                <c:pt idx="1236">
                  <c:v>56.91</c:v>
                </c:pt>
                <c:pt idx="1237">
                  <c:v>69.64</c:v>
                </c:pt>
                <c:pt idx="1238">
                  <c:v>76.56</c:v>
                </c:pt>
                <c:pt idx="1239">
                  <c:v>65.47</c:v>
                </c:pt>
                <c:pt idx="1240">
                  <c:v>56.98</c:v>
                </c:pt>
                <c:pt idx="1241">
                  <c:v>77.8</c:v>
                </c:pt>
                <c:pt idx="1242">
                  <c:v>71.989999999999995</c:v>
                </c:pt>
                <c:pt idx="1243">
                  <c:v>60.97</c:v>
                </c:pt>
                <c:pt idx="1244">
                  <c:v>56.48</c:v>
                </c:pt>
                <c:pt idx="1245">
                  <c:v>77.66</c:v>
                </c:pt>
                <c:pt idx="1246">
                  <c:v>57.13</c:v>
                </c:pt>
                <c:pt idx="1247">
                  <c:v>59.13</c:v>
                </c:pt>
                <c:pt idx="1248">
                  <c:v>53.48</c:v>
                </c:pt>
                <c:pt idx="1249">
                  <c:v>67.400000000000006</c:v>
                </c:pt>
                <c:pt idx="1250">
                  <c:v>69.63</c:v>
                </c:pt>
                <c:pt idx="1251">
                  <c:v>76.260000000000005</c:v>
                </c:pt>
                <c:pt idx="1252">
                  <c:v>63.28</c:v>
                </c:pt>
                <c:pt idx="1253">
                  <c:v>76.09</c:v>
                </c:pt>
                <c:pt idx="1254">
                  <c:v>54.74</c:v>
                </c:pt>
                <c:pt idx="1255">
                  <c:v>66.91</c:v>
                </c:pt>
                <c:pt idx="1256">
                  <c:v>72.099999999999994</c:v>
                </c:pt>
                <c:pt idx="1257">
                  <c:v>58.1</c:v>
                </c:pt>
                <c:pt idx="1258">
                  <c:v>54.79</c:v>
                </c:pt>
                <c:pt idx="1259">
                  <c:v>77.180000000000007</c:v>
                </c:pt>
                <c:pt idx="1260">
                  <c:v>74.59</c:v>
                </c:pt>
                <c:pt idx="1261">
                  <c:v>60.23</c:v>
                </c:pt>
                <c:pt idx="1262">
                  <c:v>71.91</c:v>
                </c:pt>
                <c:pt idx="1263">
                  <c:v>53.33</c:v>
                </c:pt>
                <c:pt idx="1264">
                  <c:v>65.12</c:v>
                </c:pt>
                <c:pt idx="1265">
                  <c:v>68.540000000000006</c:v>
                </c:pt>
                <c:pt idx="1266">
                  <c:v>66.28</c:v>
                </c:pt>
                <c:pt idx="1267">
                  <c:v>55.17</c:v>
                </c:pt>
                <c:pt idx="1268">
                  <c:v>66.08</c:v>
                </c:pt>
                <c:pt idx="1269">
                  <c:v>59.87</c:v>
                </c:pt>
                <c:pt idx="1270">
                  <c:v>64.599999999999994</c:v>
                </c:pt>
                <c:pt idx="1271">
                  <c:v>57.92</c:v>
                </c:pt>
                <c:pt idx="1272">
                  <c:v>54.69</c:v>
                </c:pt>
                <c:pt idx="1273">
                  <c:v>63.29</c:v>
                </c:pt>
                <c:pt idx="1274">
                  <c:v>78.66</c:v>
                </c:pt>
                <c:pt idx="1275">
                  <c:v>64.400000000000006</c:v>
                </c:pt>
                <c:pt idx="1276">
                  <c:v>60.02</c:v>
                </c:pt>
                <c:pt idx="1277">
                  <c:v>65.09</c:v>
                </c:pt>
                <c:pt idx="1278">
                  <c:v>71.48</c:v>
                </c:pt>
                <c:pt idx="1279">
                  <c:v>56.03</c:v>
                </c:pt>
                <c:pt idx="1280">
                  <c:v>69.260000000000005</c:v>
                </c:pt>
                <c:pt idx="1281">
                  <c:v>55.02</c:v>
                </c:pt>
                <c:pt idx="1282">
                  <c:v>73.78</c:v>
                </c:pt>
                <c:pt idx="1283">
                  <c:v>57.86</c:v>
                </c:pt>
                <c:pt idx="1284">
                  <c:v>71.680000000000007</c:v>
                </c:pt>
                <c:pt idx="1285">
                  <c:v>72.209999999999994</c:v>
                </c:pt>
                <c:pt idx="1286">
                  <c:v>61.92</c:v>
                </c:pt>
                <c:pt idx="1287">
                  <c:v>70.099999999999994</c:v>
                </c:pt>
                <c:pt idx="1288">
                  <c:v>56.99</c:v>
                </c:pt>
                <c:pt idx="1289">
                  <c:v>67.510000000000005</c:v>
                </c:pt>
                <c:pt idx="1290">
                  <c:v>55.91</c:v>
                </c:pt>
                <c:pt idx="1291">
                  <c:v>55.16</c:v>
                </c:pt>
                <c:pt idx="1292">
                  <c:v>77.14</c:v>
                </c:pt>
                <c:pt idx="1293">
                  <c:v>54.47</c:v>
                </c:pt>
                <c:pt idx="1294">
                  <c:v>53.93</c:v>
                </c:pt>
                <c:pt idx="1295">
                  <c:v>67.98</c:v>
                </c:pt>
                <c:pt idx="1296">
                  <c:v>75.180000000000007</c:v>
                </c:pt>
                <c:pt idx="1297">
                  <c:v>52.08</c:v>
                </c:pt>
                <c:pt idx="1298">
                  <c:v>56.47</c:v>
                </c:pt>
                <c:pt idx="1299">
                  <c:v>77.11</c:v>
                </c:pt>
                <c:pt idx="1300">
                  <c:v>68.48</c:v>
                </c:pt>
                <c:pt idx="1301">
                  <c:v>55.92</c:v>
                </c:pt>
                <c:pt idx="1302">
                  <c:v>62.89</c:v>
                </c:pt>
                <c:pt idx="1303">
                  <c:v>63.17</c:v>
                </c:pt>
                <c:pt idx="1304">
                  <c:v>55.69</c:v>
                </c:pt>
                <c:pt idx="1305">
                  <c:v>63.29</c:v>
                </c:pt>
                <c:pt idx="1306">
                  <c:v>57.22</c:v>
                </c:pt>
                <c:pt idx="1307">
                  <c:v>69.819999999999993</c:v>
                </c:pt>
                <c:pt idx="1308">
                  <c:v>61.58</c:v>
                </c:pt>
                <c:pt idx="1309">
                  <c:v>63.77</c:v>
                </c:pt>
                <c:pt idx="1310">
                  <c:v>62.21</c:v>
                </c:pt>
                <c:pt idx="1311">
                  <c:v>51.43</c:v>
                </c:pt>
                <c:pt idx="1312">
                  <c:v>70.209999999999994</c:v>
                </c:pt>
                <c:pt idx="1313">
                  <c:v>59.54</c:v>
                </c:pt>
                <c:pt idx="1314">
                  <c:v>66.53</c:v>
                </c:pt>
                <c:pt idx="1315">
                  <c:v>58.6</c:v>
                </c:pt>
                <c:pt idx="1316">
                  <c:v>63.48</c:v>
                </c:pt>
                <c:pt idx="1317">
                  <c:v>76.47</c:v>
                </c:pt>
                <c:pt idx="1318">
                  <c:v>58.43</c:v>
                </c:pt>
                <c:pt idx="1319">
                  <c:v>75.959999999999994</c:v>
                </c:pt>
                <c:pt idx="1320">
                  <c:v>53.52</c:v>
                </c:pt>
                <c:pt idx="1321">
                  <c:v>74.790000000000006</c:v>
                </c:pt>
                <c:pt idx="1322">
                  <c:v>54.7</c:v>
                </c:pt>
                <c:pt idx="1323">
                  <c:v>60.23</c:v>
                </c:pt>
                <c:pt idx="1324">
                  <c:v>67.680000000000007</c:v>
                </c:pt>
                <c:pt idx="1325">
                  <c:v>54.43</c:v>
                </c:pt>
                <c:pt idx="1326">
                  <c:v>73.2</c:v>
                </c:pt>
                <c:pt idx="1327">
                  <c:v>54.83</c:v>
                </c:pt>
                <c:pt idx="1328">
                  <c:v>74.62</c:v>
                </c:pt>
                <c:pt idx="1329">
                  <c:v>70.180000000000007</c:v>
                </c:pt>
                <c:pt idx="1330">
                  <c:v>75.63</c:v>
                </c:pt>
                <c:pt idx="1331">
                  <c:v>74.61</c:v>
                </c:pt>
                <c:pt idx="1332">
                  <c:v>75.28</c:v>
                </c:pt>
                <c:pt idx="1333">
                  <c:v>69.64</c:v>
                </c:pt>
                <c:pt idx="1334">
                  <c:v>54.14</c:v>
                </c:pt>
                <c:pt idx="1335">
                  <c:v>70.22</c:v>
                </c:pt>
                <c:pt idx="1336">
                  <c:v>55.99</c:v>
                </c:pt>
                <c:pt idx="1337">
                  <c:v>58</c:v>
                </c:pt>
                <c:pt idx="1338">
                  <c:v>63.61</c:v>
                </c:pt>
                <c:pt idx="1339">
                  <c:v>56.19</c:v>
                </c:pt>
                <c:pt idx="1340">
                  <c:v>55.09</c:v>
                </c:pt>
                <c:pt idx="1341">
                  <c:v>53.66</c:v>
                </c:pt>
                <c:pt idx="1342">
                  <c:v>70.52</c:v>
                </c:pt>
                <c:pt idx="1343">
                  <c:v>67.900000000000006</c:v>
                </c:pt>
                <c:pt idx="1344">
                  <c:v>72.87</c:v>
                </c:pt>
                <c:pt idx="1345">
                  <c:v>67.91</c:v>
                </c:pt>
                <c:pt idx="1346">
                  <c:v>70.72</c:v>
                </c:pt>
                <c:pt idx="1347">
                  <c:v>52.69</c:v>
                </c:pt>
                <c:pt idx="1348">
                  <c:v>76.790000000000006</c:v>
                </c:pt>
                <c:pt idx="1349">
                  <c:v>65.069999999999993</c:v>
                </c:pt>
                <c:pt idx="1350">
                  <c:v>67.27</c:v>
                </c:pt>
                <c:pt idx="1351">
                  <c:v>72.12</c:v>
                </c:pt>
                <c:pt idx="1352">
                  <c:v>67.819999999999993</c:v>
                </c:pt>
                <c:pt idx="1353">
                  <c:v>68.400000000000006</c:v>
                </c:pt>
                <c:pt idx="1354">
                  <c:v>52.43</c:v>
                </c:pt>
                <c:pt idx="1355">
                  <c:v>65</c:v>
                </c:pt>
                <c:pt idx="1356">
                  <c:v>57.74</c:v>
                </c:pt>
                <c:pt idx="1357">
                  <c:v>56.16</c:v>
                </c:pt>
                <c:pt idx="1358">
                  <c:v>73.260000000000005</c:v>
                </c:pt>
                <c:pt idx="1359">
                  <c:v>65.19</c:v>
                </c:pt>
                <c:pt idx="1360">
                  <c:v>52.62</c:v>
                </c:pt>
                <c:pt idx="1361">
                  <c:v>75.36</c:v>
                </c:pt>
                <c:pt idx="1362">
                  <c:v>71.930000000000007</c:v>
                </c:pt>
                <c:pt idx="1363">
                  <c:v>65.23</c:v>
                </c:pt>
                <c:pt idx="1364">
                  <c:v>72.290000000000006</c:v>
                </c:pt>
                <c:pt idx="1365">
                  <c:v>74.89</c:v>
                </c:pt>
                <c:pt idx="1366">
                  <c:v>74.47</c:v>
                </c:pt>
                <c:pt idx="1367">
                  <c:v>76.34</c:v>
                </c:pt>
                <c:pt idx="1368">
                  <c:v>72.430000000000007</c:v>
                </c:pt>
                <c:pt idx="1369">
                  <c:v>69.39</c:v>
                </c:pt>
                <c:pt idx="1370">
                  <c:v>74.42</c:v>
                </c:pt>
                <c:pt idx="1371">
                  <c:v>75.790000000000006</c:v>
                </c:pt>
                <c:pt idx="1372">
                  <c:v>62.18</c:v>
                </c:pt>
                <c:pt idx="1373">
                  <c:v>75.87</c:v>
                </c:pt>
                <c:pt idx="1374">
                  <c:v>52.03</c:v>
                </c:pt>
                <c:pt idx="1375">
                  <c:v>66.48</c:v>
                </c:pt>
                <c:pt idx="1376">
                  <c:v>72.33</c:v>
                </c:pt>
                <c:pt idx="1377">
                  <c:v>72.22</c:v>
                </c:pt>
                <c:pt idx="1378">
                  <c:v>71.099999999999994</c:v>
                </c:pt>
                <c:pt idx="1379">
                  <c:v>74.37</c:v>
                </c:pt>
                <c:pt idx="1380">
                  <c:v>62.72</c:v>
                </c:pt>
                <c:pt idx="1381">
                  <c:v>63.76</c:v>
                </c:pt>
                <c:pt idx="1382">
                  <c:v>59.46</c:v>
                </c:pt>
                <c:pt idx="1383">
                  <c:v>58.76</c:v>
                </c:pt>
                <c:pt idx="1384">
                  <c:v>76.739999999999995</c:v>
                </c:pt>
                <c:pt idx="1385">
                  <c:v>63.18</c:v>
                </c:pt>
                <c:pt idx="1386">
                  <c:v>63.5</c:v>
                </c:pt>
                <c:pt idx="1387">
                  <c:v>57.73</c:v>
                </c:pt>
                <c:pt idx="1388">
                  <c:v>69.59</c:v>
                </c:pt>
                <c:pt idx="1389">
                  <c:v>66.040000000000006</c:v>
                </c:pt>
                <c:pt idx="1390">
                  <c:v>65.62</c:v>
                </c:pt>
                <c:pt idx="1391">
                  <c:v>75.97</c:v>
                </c:pt>
                <c:pt idx="1392">
                  <c:v>69.19</c:v>
                </c:pt>
                <c:pt idx="1393">
                  <c:v>63.2</c:v>
                </c:pt>
                <c:pt idx="1394">
                  <c:v>73.59</c:v>
                </c:pt>
                <c:pt idx="1395">
                  <c:v>63.83</c:v>
                </c:pt>
                <c:pt idx="1396">
                  <c:v>64.38</c:v>
                </c:pt>
                <c:pt idx="1397">
                  <c:v>66.17</c:v>
                </c:pt>
                <c:pt idx="1398">
                  <c:v>54.53</c:v>
                </c:pt>
                <c:pt idx="1399">
                  <c:v>58.6</c:v>
                </c:pt>
                <c:pt idx="1400">
                  <c:v>56.32</c:v>
                </c:pt>
                <c:pt idx="1401">
                  <c:v>71.77</c:v>
                </c:pt>
                <c:pt idx="1402">
                  <c:v>55.28</c:v>
                </c:pt>
                <c:pt idx="1403">
                  <c:v>54.43</c:v>
                </c:pt>
                <c:pt idx="1404">
                  <c:v>76.28</c:v>
                </c:pt>
                <c:pt idx="1405">
                  <c:v>77.19</c:v>
                </c:pt>
                <c:pt idx="1406">
                  <c:v>70.599999999999994</c:v>
                </c:pt>
                <c:pt idx="1407">
                  <c:v>66.81</c:v>
                </c:pt>
                <c:pt idx="1408">
                  <c:v>72.17</c:v>
                </c:pt>
                <c:pt idx="1409">
                  <c:v>74.7</c:v>
                </c:pt>
                <c:pt idx="1410">
                  <c:v>65.62</c:v>
                </c:pt>
                <c:pt idx="1411">
                  <c:v>63.42</c:v>
                </c:pt>
                <c:pt idx="1412">
                  <c:v>60.92</c:v>
                </c:pt>
                <c:pt idx="1413">
                  <c:v>76.97</c:v>
                </c:pt>
                <c:pt idx="1414">
                  <c:v>66.760000000000005</c:v>
                </c:pt>
                <c:pt idx="1415">
                  <c:v>73.2</c:v>
                </c:pt>
                <c:pt idx="1416">
                  <c:v>55.81</c:v>
                </c:pt>
                <c:pt idx="1417">
                  <c:v>57.59</c:v>
                </c:pt>
                <c:pt idx="1418">
                  <c:v>52.81</c:v>
                </c:pt>
                <c:pt idx="1419">
                  <c:v>56.73</c:v>
                </c:pt>
                <c:pt idx="1420">
                  <c:v>65.09</c:v>
                </c:pt>
                <c:pt idx="1421">
                  <c:v>52.91</c:v>
                </c:pt>
                <c:pt idx="1422">
                  <c:v>60.54</c:v>
                </c:pt>
                <c:pt idx="1423">
                  <c:v>76.010000000000005</c:v>
                </c:pt>
                <c:pt idx="1424">
                  <c:v>73.709999999999994</c:v>
                </c:pt>
                <c:pt idx="1425">
                  <c:v>63.18</c:v>
                </c:pt>
                <c:pt idx="1426">
                  <c:v>54.67</c:v>
                </c:pt>
                <c:pt idx="1427">
                  <c:v>71.02</c:v>
                </c:pt>
                <c:pt idx="1428">
                  <c:v>59.91</c:v>
                </c:pt>
                <c:pt idx="1429">
                  <c:v>63.6</c:v>
                </c:pt>
                <c:pt idx="1430">
                  <c:v>59.42</c:v>
                </c:pt>
                <c:pt idx="1431">
                  <c:v>64.709999999999994</c:v>
                </c:pt>
                <c:pt idx="1432">
                  <c:v>54.31</c:v>
                </c:pt>
                <c:pt idx="1433">
                  <c:v>68.66</c:v>
                </c:pt>
                <c:pt idx="1434">
                  <c:v>64.87</c:v>
                </c:pt>
                <c:pt idx="1435">
                  <c:v>62.14</c:v>
                </c:pt>
                <c:pt idx="1436">
                  <c:v>56.93</c:v>
                </c:pt>
                <c:pt idx="1437">
                  <c:v>71.61</c:v>
                </c:pt>
                <c:pt idx="1438">
                  <c:v>56.48</c:v>
                </c:pt>
                <c:pt idx="1439">
                  <c:v>75.22</c:v>
                </c:pt>
                <c:pt idx="1440">
                  <c:v>53.73</c:v>
                </c:pt>
                <c:pt idx="1441">
                  <c:v>57.31</c:v>
                </c:pt>
                <c:pt idx="1442">
                  <c:v>65.14</c:v>
                </c:pt>
                <c:pt idx="1443">
                  <c:v>62.23</c:v>
                </c:pt>
                <c:pt idx="1444">
                  <c:v>60.06</c:v>
                </c:pt>
                <c:pt idx="1445">
                  <c:v>68.44</c:v>
                </c:pt>
                <c:pt idx="1446">
                  <c:v>54.59</c:v>
                </c:pt>
                <c:pt idx="1447">
                  <c:v>56.14</c:v>
                </c:pt>
                <c:pt idx="1448">
                  <c:v>75.94</c:v>
                </c:pt>
                <c:pt idx="1449">
                  <c:v>51.59</c:v>
                </c:pt>
                <c:pt idx="1450">
                  <c:v>74.430000000000007</c:v>
                </c:pt>
                <c:pt idx="1451">
                  <c:v>67.81</c:v>
                </c:pt>
                <c:pt idx="1452">
                  <c:v>52.27</c:v>
                </c:pt>
                <c:pt idx="1453">
                  <c:v>61.38</c:v>
                </c:pt>
                <c:pt idx="1454">
                  <c:v>51.44</c:v>
                </c:pt>
                <c:pt idx="1455">
                  <c:v>56.98</c:v>
                </c:pt>
                <c:pt idx="1456">
                  <c:v>56.39</c:v>
                </c:pt>
                <c:pt idx="1457">
                  <c:v>60.47</c:v>
                </c:pt>
                <c:pt idx="1458">
                  <c:v>51.83</c:v>
                </c:pt>
                <c:pt idx="1459">
                  <c:v>61.72</c:v>
                </c:pt>
                <c:pt idx="1460">
                  <c:v>60.72</c:v>
                </c:pt>
                <c:pt idx="1461">
                  <c:v>72.03</c:v>
                </c:pt>
                <c:pt idx="1462">
                  <c:v>64.709999999999994</c:v>
                </c:pt>
                <c:pt idx="1463">
                  <c:v>72.77</c:v>
                </c:pt>
                <c:pt idx="1464">
                  <c:v>54.39</c:v>
                </c:pt>
                <c:pt idx="1465">
                  <c:v>57.16</c:v>
                </c:pt>
                <c:pt idx="1466">
                  <c:v>58.07</c:v>
                </c:pt>
                <c:pt idx="1467">
                  <c:v>53.18</c:v>
                </c:pt>
                <c:pt idx="1468">
                  <c:v>59.49</c:v>
                </c:pt>
                <c:pt idx="1469">
                  <c:v>77.52</c:v>
                </c:pt>
                <c:pt idx="1470">
                  <c:v>57.9</c:v>
                </c:pt>
                <c:pt idx="1471">
                  <c:v>72.23</c:v>
                </c:pt>
                <c:pt idx="1472">
                  <c:v>73.06</c:v>
                </c:pt>
                <c:pt idx="1473">
                  <c:v>52.97</c:v>
                </c:pt>
                <c:pt idx="1474">
                  <c:v>56.5</c:v>
                </c:pt>
                <c:pt idx="1475">
                  <c:v>65.22</c:v>
                </c:pt>
                <c:pt idx="1476">
                  <c:v>77.34</c:v>
                </c:pt>
                <c:pt idx="1477">
                  <c:v>55.32</c:v>
                </c:pt>
                <c:pt idx="1478">
                  <c:v>52.72</c:v>
                </c:pt>
                <c:pt idx="1479">
                  <c:v>66.13</c:v>
                </c:pt>
                <c:pt idx="1480">
                  <c:v>53.24</c:v>
                </c:pt>
                <c:pt idx="1481">
                  <c:v>54.77</c:v>
                </c:pt>
                <c:pt idx="1482">
                  <c:v>70.34</c:v>
                </c:pt>
                <c:pt idx="1483">
                  <c:v>52.77</c:v>
                </c:pt>
                <c:pt idx="1484">
                  <c:v>58.38</c:v>
                </c:pt>
                <c:pt idx="1485">
                  <c:v>72.77</c:v>
                </c:pt>
                <c:pt idx="1486">
                  <c:v>72.680000000000007</c:v>
                </c:pt>
                <c:pt idx="1487">
                  <c:v>70.010000000000005</c:v>
                </c:pt>
                <c:pt idx="1488">
                  <c:v>54.92</c:v>
                </c:pt>
                <c:pt idx="1489">
                  <c:v>66.37</c:v>
                </c:pt>
                <c:pt idx="1490">
                  <c:v>57.78</c:v>
                </c:pt>
                <c:pt idx="1491">
                  <c:v>58.63</c:v>
                </c:pt>
                <c:pt idx="1492">
                  <c:v>58.71</c:v>
                </c:pt>
                <c:pt idx="1493">
                  <c:v>67.790000000000006</c:v>
                </c:pt>
                <c:pt idx="1494">
                  <c:v>75.52</c:v>
                </c:pt>
                <c:pt idx="1495">
                  <c:v>54.74</c:v>
                </c:pt>
                <c:pt idx="1496">
                  <c:v>67.930000000000007</c:v>
                </c:pt>
                <c:pt idx="1497">
                  <c:v>62.46</c:v>
                </c:pt>
                <c:pt idx="1498">
                  <c:v>55.49</c:v>
                </c:pt>
                <c:pt idx="1499">
                  <c:v>60.19</c:v>
                </c:pt>
                <c:pt idx="1500">
                  <c:v>51.98</c:v>
                </c:pt>
                <c:pt idx="1501">
                  <c:v>72.959999999999994</c:v>
                </c:pt>
                <c:pt idx="1502">
                  <c:v>60.86</c:v>
                </c:pt>
                <c:pt idx="1503">
                  <c:v>75.180000000000007</c:v>
                </c:pt>
                <c:pt idx="1504">
                  <c:v>64.03</c:v>
                </c:pt>
                <c:pt idx="1505">
                  <c:v>59.64</c:v>
                </c:pt>
                <c:pt idx="1506">
                  <c:v>74.62</c:v>
                </c:pt>
                <c:pt idx="1507">
                  <c:v>67.989999999999995</c:v>
                </c:pt>
                <c:pt idx="1508">
                  <c:v>56.53</c:v>
                </c:pt>
                <c:pt idx="1509">
                  <c:v>65.040000000000006</c:v>
                </c:pt>
                <c:pt idx="1510">
                  <c:v>55.43</c:v>
                </c:pt>
                <c:pt idx="1511">
                  <c:v>71.599999999999994</c:v>
                </c:pt>
                <c:pt idx="1512">
                  <c:v>67.41</c:v>
                </c:pt>
                <c:pt idx="1513">
                  <c:v>52.8</c:v>
                </c:pt>
                <c:pt idx="1514">
                  <c:v>54.3</c:v>
                </c:pt>
                <c:pt idx="1515">
                  <c:v>74.47</c:v>
                </c:pt>
                <c:pt idx="1516">
                  <c:v>55.91</c:v>
                </c:pt>
                <c:pt idx="1517">
                  <c:v>53.73</c:v>
                </c:pt>
                <c:pt idx="1518">
                  <c:v>52.7</c:v>
                </c:pt>
                <c:pt idx="1519">
                  <c:v>69.88</c:v>
                </c:pt>
                <c:pt idx="1520">
                  <c:v>55.51</c:v>
                </c:pt>
                <c:pt idx="1521">
                  <c:v>63.26</c:v>
                </c:pt>
                <c:pt idx="1522">
                  <c:v>68.36</c:v>
                </c:pt>
                <c:pt idx="1523">
                  <c:v>52.24</c:v>
                </c:pt>
                <c:pt idx="1524">
                  <c:v>69.87</c:v>
                </c:pt>
                <c:pt idx="1525">
                  <c:v>60.98</c:v>
                </c:pt>
                <c:pt idx="1526">
                  <c:v>54.04</c:v>
                </c:pt>
                <c:pt idx="1527">
                  <c:v>60.77</c:v>
                </c:pt>
                <c:pt idx="1528">
                  <c:v>77.38</c:v>
                </c:pt>
                <c:pt idx="1529">
                  <c:v>52.27</c:v>
                </c:pt>
                <c:pt idx="1530">
                  <c:v>62.14</c:v>
                </c:pt>
                <c:pt idx="1531">
                  <c:v>70.56</c:v>
                </c:pt>
                <c:pt idx="1532">
                  <c:v>70.42</c:v>
                </c:pt>
                <c:pt idx="1533">
                  <c:v>72.08</c:v>
                </c:pt>
                <c:pt idx="1534">
                  <c:v>60.77</c:v>
                </c:pt>
                <c:pt idx="1535">
                  <c:v>74.010000000000005</c:v>
                </c:pt>
                <c:pt idx="1536">
                  <c:v>69.27</c:v>
                </c:pt>
                <c:pt idx="1537">
                  <c:v>67.959999999999994</c:v>
                </c:pt>
                <c:pt idx="1538">
                  <c:v>68.48</c:v>
                </c:pt>
                <c:pt idx="1539">
                  <c:v>72.180000000000007</c:v>
                </c:pt>
                <c:pt idx="1540">
                  <c:v>75.28</c:v>
                </c:pt>
                <c:pt idx="1541">
                  <c:v>69.3</c:v>
                </c:pt>
                <c:pt idx="1542">
                  <c:v>67.930000000000007</c:v>
                </c:pt>
                <c:pt idx="1543">
                  <c:v>54.04</c:v>
                </c:pt>
                <c:pt idx="1544">
                  <c:v>70.48</c:v>
                </c:pt>
                <c:pt idx="1545">
                  <c:v>58.54</c:v>
                </c:pt>
                <c:pt idx="1546">
                  <c:v>52.76</c:v>
                </c:pt>
                <c:pt idx="1547">
                  <c:v>60.56</c:v>
                </c:pt>
                <c:pt idx="1548">
                  <c:v>65.3</c:v>
                </c:pt>
                <c:pt idx="1549">
                  <c:v>61.2</c:v>
                </c:pt>
                <c:pt idx="1550">
                  <c:v>58.39</c:v>
                </c:pt>
                <c:pt idx="1551">
                  <c:v>51.34</c:v>
                </c:pt>
                <c:pt idx="1552">
                  <c:v>61.79</c:v>
                </c:pt>
                <c:pt idx="1553">
                  <c:v>57.33</c:v>
                </c:pt>
                <c:pt idx="1554">
                  <c:v>64.739999999999995</c:v>
                </c:pt>
                <c:pt idx="1555">
                  <c:v>53.48</c:v>
                </c:pt>
                <c:pt idx="1556">
                  <c:v>59.2</c:v>
                </c:pt>
                <c:pt idx="1557">
                  <c:v>70.599999999999994</c:v>
                </c:pt>
                <c:pt idx="1558">
                  <c:v>73.709999999999994</c:v>
                </c:pt>
                <c:pt idx="1559">
                  <c:v>67.819999999999993</c:v>
                </c:pt>
                <c:pt idx="1560">
                  <c:v>71.13</c:v>
                </c:pt>
                <c:pt idx="1561">
                  <c:v>66.7</c:v>
                </c:pt>
                <c:pt idx="1562">
                  <c:v>52.8</c:v>
                </c:pt>
                <c:pt idx="1563">
                  <c:v>76.260000000000005</c:v>
                </c:pt>
                <c:pt idx="1564">
                  <c:v>76.569999999999993</c:v>
                </c:pt>
                <c:pt idx="1565">
                  <c:v>67.02</c:v>
                </c:pt>
                <c:pt idx="1566">
                  <c:v>74.569999999999993</c:v>
                </c:pt>
                <c:pt idx="1567">
                  <c:v>76</c:v>
                </c:pt>
                <c:pt idx="1568">
                  <c:v>58.52</c:v>
                </c:pt>
                <c:pt idx="1569">
                  <c:v>56.43</c:v>
                </c:pt>
                <c:pt idx="1570">
                  <c:v>57</c:v>
                </c:pt>
                <c:pt idx="1571">
                  <c:v>72.98</c:v>
                </c:pt>
                <c:pt idx="1572">
                  <c:v>70.09</c:v>
                </c:pt>
                <c:pt idx="1573">
                  <c:v>53.26</c:v>
                </c:pt>
                <c:pt idx="1574">
                  <c:v>72.900000000000006</c:v>
                </c:pt>
                <c:pt idx="1575">
                  <c:v>74.61</c:v>
                </c:pt>
                <c:pt idx="1576">
                  <c:v>77.16</c:v>
                </c:pt>
                <c:pt idx="1577">
                  <c:v>62.07</c:v>
                </c:pt>
                <c:pt idx="1578">
                  <c:v>55.59</c:v>
                </c:pt>
                <c:pt idx="1579">
                  <c:v>74.41</c:v>
                </c:pt>
                <c:pt idx="1580">
                  <c:v>58.97</c:v>
                </c:pt>
                <c:pt idx="1581">
                  <c:v>73.53</c:v>
                </c:pt>
                <c:pt idx="1582">
                  <c:v>69.959999999999994</c:v>
                </c:pt>
                <c:pt idx="1583">
                  <c:v>58.1</c:v>
                </c:pt>
                <c:pt idx="1584">
                  <c:v>54.54</c:v>
                </c:pt>
                <c:pt idx="1585">
                  <c:v>56.3</c:v>
                </c:pt>
                <c:pt idx="1586">
                  <c:v>59.53</c:v>
                </c:pt>
                <c:pt idx="1587">
                  <c:v>54.76</c:v>
                </c:pt>
                <c:pt idx="1588">
                  <c:v>52.63</c:v>
                </c:pt>
                <c:pt idx="1589">
                  <c:v>67.12</c:v>
                </c:pt>
                <c:pt idx="1590">
                  <c:v>57.92</c:v>
                </c:pt>
                <c:pt idx="1591">
                  <c:v>65.98</c:v>
                </c:pt>
                <c:pt idx="1592">
                  <c:v>77.19</c:v>
                </c:pt>
                <c:pt idx="1593">
                  <c:v>67.33</c:v>
                </c:pt>
                <c:pt idx="1594">
                  <c:v>62.18</c:v>
                </c:pt>
                <c:pt idx="1595">
                  <c:v>76.66</c:v>
                </c:pt>
                <c:pt idx="1596">
                  <c:v>64.31</c:v>
                </c:pt>
                <c:pt idx="1597">
                  <c:v>58.08</c:v>
                </c:pt>
                <c:pt idx="1598">
                  <c:v>51.94</c:v>
                </c:pt>
                <c:pt idx="1599">
                  <c:v>73.41</c:v>
                </c:pt>
                <c:pt idx="1600">
                  <c:v>54.43</c:v>
                </c:pt>
                <c:pt idx="1601">
                  <c:v>74.84</c:v>
                </c:pt>
                <c:pt idx="1602">
                  <c:v>60.6</c:v>
                </c:pt>
                <c:pt idx="1603">
                  <c:v>73.67</c:v>
                </c:pt>
                <c:pt idx="1604">
                  <c:v>67.2</c:v>
                </c:pt>
                <c:pt idx="1605">
                  <c:v>53.59</c:v>
                </c:pt>
                <c:pt idx="1606">
                  <c:v>67.260000000000005</c:v>
                </c:pt>
                <c:pt idx="1607">
                  <c:v>72.67</c:v>
                </c:pt>
                <c:pt idx="1608">
                  <c:v>72.739999999999995</c:v>
                </c:pt>
                <c:pt idx="1609">
                  <c:v>72.040000000000006</c:v>
                </c:pt>
                <c:pt idx="1610">
                  <c:v>75.34</c:v>
                </c:pt>
                <c:pt idx="1611">
                  <c:v>63.5</c:v>
                </c:pt>
                <c:pt idx="1612">
                  <c:v>58.66</c:v>
                </c:pt>
                <c:pt idx="1613">
                  <c:v>64.11</c:v>
                </c:pt>
                <c:pt idx="1614">
                  <c:v>56.59</c:v>
                </c:pt>
                <c:pt idx="1615">
                  <c:v>61.94</c:v>
                </c:pt>
                <c:pt idx="1616">
                  <c:v>55.37</c:v>
                </c:pt>
                <c:pt idx="1617">
                  <c:v>70.099999999999994</c:v>
                </c:pt>
                <c:pt idx="1618">
                  <c:v>59.11</c:v>
                </c:pt>
                <c:pt idx="1619">
                  <c:v>59.31</c:v>
                </c:pt>
                <c:pt idx="1620">
                  <c:v>55.12</c:v>
                </c:pt>
                <c:pt idx="1621">
                  <c:v>65.91</c:v>
                </c:pt>
                <c:pt idx="1622">
                  <c:v>63.21</c:v>
                </c:pt>
                <c:pt idx="1623">
                  <c:v>75.33</c:v>
                </c:pt>
                <c:pt idx="1624">
                  <c:v>72.91</c:v>
                </c:pt>
                <c:pt idx="1625">
                  <c:v>68.56</c:v>
                </c:pt>
                <c:pt idx="1626">
                  <c:v>74.489999999999995</c:v>
                </c:pt>
                <c:pt idx="1627">
                  <c:v>61.56</c:v>
                </c:pt>
                <c:pt idx="1628">
                  <c:v>68.27</c:v>
                </c:pt>
                <c:pt idx="1629">
                  <c:v>58.91</c:v>
                </c:pt>
                <c:pt idx="1630">
                  <c:v>60.83</c:v>
                </c:pt>
                <c:pt idx="1631">
                  <c:v>61.72</c:v>
                </c:pt>
                <c:pt idx="1632">
                  <c:v>67.72</c:v>
                </c:pt>
                <c:pt idx="1633">
                  <c:v>65.11</c:v>
                </c:pt>
                <c:pt idx="1634">
                  <c:v>76.78</c:v>
                </c:pt>
                <c:pt idx="1635">
                  <c:v>52.78</c:v>
                </c:pt>
                <c:pt idx="1636">
                  <c:v>76.06</c:v>
                </c:pt>
                <c:pt idx="1637">
                  <c:v>54.36</c:v>
                </c:pt>
                <c:pt idx="1638">
                  <c:v>54.48</c:v>
                </c:pt>
                <c:pt idx="1639">
                  <c:v>54.54</c:v>
                </c:pt>
                <c:pt idx="1640">
                  <c:v>71.3</c:v>
                </c:pt>
                <c:pt idx="1641">
                  <c:v>68</c:v>
                </c:pt>
                <c:pt idx="1642">
                  <c:v>74.39</c:v>
                </c:pt>
                <c:pt idx="1643">
                  <c:v>62.18</c:v>
                </c:pt>
                <c:pt idx="1644">
                  <c:v>62.53</c:v>
                </c:pt>
                <c:pt idx="1645">
                  <c:v>52.36</c:v>
                </c:pt>
                <c:pt idx="1646">
                  <c:v>59.01</c:v>
                </c:pt>
                <c:pt idx="1647">
                  <c:v>68.08</c:v>
                </c:pt>
                <c:pt idx="1648">
                  <c:v>71.7</c:v>
                </c:pt>
                <c:pt idx="1649">
                  <c:v>56.06</c:v>
                </c:pt>
                <c:pt idx="1650">
                  <c:v>66.72</c:v>
                </c:pt>
                <c:pt idx="1651">
                  <c:v>73.53</c:v>
                </c:pt>
                <c:pt idx="1652">
                  <c:v>73.97</c:v>
                </c:pt>
                <c:pt idx="1653">
                  <c:v>62.48</c:v>
                </c:pt>
                <c:pt idx="1654">
                  <c:v>77.459999999999994</c:v>
                </c:pt>
                <c:pt idx="1655">
                  <c:v>72.48</c:v>
                </c:pt>
                <c:pt idx="1656">
                  <c:v>70.430000000000007</c:v>
                </c:pt>
                <c:pt idx="1657">
                  <c:v>64.41</c:v>
                </c:pt>
                <c:pt idx="1658">
                  <c:v>62.76</c:v>
                </c:pt>
                <c:pt idx="1659">
                  <c:v>70.58</c:v>
                </c:pt>
                <c:pt idx="1660">
                  <c:v>72.099999999999994</c:v>
                </c:pt>
                <c:pt idx="1661">
                  <c:v>68.94</c:v>
                </c:pt>
                <c:pt idx="1662">
                  <c:v>71.11</c:v>
                </c:pt>
                <c:pt idx="1663">
                  <c:v>52.18</c:v>
                </c:pt>
                <c:pt idx="1664">
                  <c:v>69.67</c:v>
                </c:pt>
                <c:pt idx="1665">
                  <c:v>71.540000000000006</c:v>
                </c:pt>
                <c:pt idx="1666">
                  <c:v>65.2</c:v>
                </c:pt>
                <c:pt idx="1667">
                  <c:v>56.64</c:v>
                </c:pt>
                <c:pt idx="1668">
                  <c:v>66.33</c:v>
                </c:pt>
                <c:pt idx="1669">
                  <c:v>66.64</c:v>
                </c:pt>
                <c:pt idx="1670">
                  <c:v>64.900000000000006</c:v>
                </c:pt>
                <c:pt idx="1671">
                  <c:v>52.02</c:v>
                </c:pt>
                <c:pt idx="1672">
                  <c:v>72.02</c:v>
                </c:pt>
                <c:pt idx="1673">
                  <c:v>56.89</c:v>
                </c:pt>
                <c:pt idx="1674">
                  <c:v>56.19</c:v>
                </c:pt>
                <c:pt idx="1675">
                  <c:v>69.11</c:v>
                </c:pt>
                <c:pt idx="1676">
                  <c:v>76.11</c:v>
                </c:pt>
                <c:pt idx="1677">
                  <c:v>65.510000000000005</c:v>
                </c:pt>
                <c:pt idx="1678">
                  <c:v>59.78</c:v>
                </c:pt>
                <c:pt idx="1679">
                  <c:v>75.290000000000006</c:v>
                </c:pt>
                <c:pt idx="1680">
                  <c:v>51.74</c:v>
                </c:pt>
                <c:pt idx="1681">
                  <c:v>73.73</c:v>
                </c:pt>
                <c:pt idx="1682">
                  <c:v>58.62</c:v>
                </c:pt>
                <c:pt idx="1683">
                  <c:v>60.54</c:v>
                </c:pt>
                <c:pt idx="1684">
                  <c:v>57.99</c:v>
                </c:pt>
                <c:pt idx="1685">
                  <c:v>53.89</c:v>
                </c:pt>
                <c:pt idx="1686">
                  <c:v>71.239999999999995</c:v>
                </c:pt>
                <c:pt idx="1687">
                  <c:v>69.16</c:v>
                </c:pt>
                <c:pt idx="1688">
                  <c:v>74.37</c:v>
                </c:pt>
                <c:pt idx="1689">
                  <c:v>69.87</c:v>
                </c:pt>
                <c:pt idx="1690">
                  <c:v>62.9</c:v>
                </c:pt>
                <c:pt idx="1691">
                  <c:v>72.819999999999993</c:v>
                </c:pt>
                <c:pt idx="1692">
                  <c:v>58.64</c:v>
                </c:pt>
                <c:pt idx="1693">
                  <c:v>75.69</c:v>
                </c:pt>
                <c:pt idx="1694">
                  <c:v>53.03</c:v>
                </c:pt>
                <c:pt idx="1695">
                  <c:v>57.96</c:v>
                </c:pt>
                <c:pt idx="1696">
                  <c:v>67.260000000000005</c:v>
                </c:pt>
                <c:pt idx="1697">
                  <c:v>77.3</c:v>
                </c:pt>
                <c:pt idx="1698">
                  <c:v>54.53</c:v>
                </c:pt>
                <c:pt idx="1699">
                  <c:v>65.83</c:v>
                </c:pt>
                <c:pt idx="1700">
                  <c:v>76.569999999999993</c:v>
                </c:pt>
                <c:pt idx="1701">
                  <c:v>57.99</c:v>
                </c:pt>
                <c:pt idx="1702">
                  <c:v>71.87</c:v>
                </c:pt>
                <c:pt idx="1703">
                  <c:v>57.49</c:v>
                </c:pt>
                <c:pt idx="1704">
                  <c:v>72.930000000000007</c:v>
                </c:pt>
                <c:pt idx="1705">
                  <c:v>62.34</c:v>
                </c:pt>
                <c:pt idx="1706">
                  <c:v>74.77</c:v>
                </c:pt>
                <c:pt idx="1707">
                  <c:v>63.93</c:v>
                </c:pt>
                <c:pt idx="1708">
                  <c:v>75.739999999999995</c:v>
                </c:pt>
                <c:pt idx="1709">
                  <c:v>63.2</c:v>
                </c:pt>
                <c:pt idx="1710">
                  <c:v>64.260000000000005</c:v>
                </c:pt>
                <c:pt idx="1711">
                  <c:v>69.97</c:v>
                </c:pt>
                <c:pt idx="1712">
                  <c:v>63.19</c:v>
                </c:pt>
                <c:pt idx="1713">
                  <c:v>73.099999999999994</c:v>
                </c:pt>
                <c:pt idx="1714">
                  <c:v>73.010000000000005</c:v>
                </c:pt>
                <c:pt idx="1715">
                  <c:v>74.61</c:v>
                </c:pt>
                <c:pt idx="1716">
                  <c:v>51.66</c:v>
                </c:pt>
                <c:pt idx="1717">
                  <c:v>64.81</c:v>
                </c:pt>
                <c:pt idx="1718">
                  <c:v>55.9</c:v>
                </c:pt>
                <c:pt idx="1719">
                  <c:v>52.22</c:v>
                </c:pt>
                <c:pt idx="1720">
                  <c:v>61.46</c:v>
                </c:pt>
                <c:pt idx="1721">
                  <c:v>65.31</c:v>
                </c:pt>
                <c:pt idx="1722">
                  <c:v>57.8</c:v>
                </c:pt>
                <c:pt idx="1723">
                  <c:v>76.62</c:v>
                </c:pt>
                <c:pt idx="1724">
                  <c:v>74.569999999999993</c:v>
                </c:pt>
                <c:pt idx="1725">
                  <c:v>56.3</c:v>
                </c:pt>
                <c:pt idx="1726">
                  <c:v>56.73</c:v>
                </c:pt>
                <c:pt idx="1727">
                  <c:v>57.83</c:v>
                </c:pt>
                <c:pt idx="1728">
                  <c:v>72.47</c:v>
                </c:pt>
                <c:pt idx="1729">
                  <c:v>64.569999999999993</c:v>
                </c:pt>
                <c:pt idx="1730">
                  <c:v>55.9</c:v>
                </c:pt>
                <c:pt idx="1731">
                  <c:v>72.63</c:v>
                </c:pt>
                <c:pt idx="1732">
                  <c:v>69.010000000000005</c:v>
                </c:pt>
                <c:pt idx="1733">
                  <c:v>74.48</c:v>
                </c:pt>
                <c:pt idx="1734">
                  <c:v>53.49</c:v>
                </c:pt>
                <c:pt idx="1735">
                  <c:v>74.83</c:v>
                </c:pt>
                <c:pt idx="1736">
                  <c:v>76.39</c:v>
                </c:pt>
                <c:pt idx="1737">
                  <c:v>77.040000000000006</c:v>
                </c:pt>
                <c:pt idx="1738">
                  <c:v>57.03</c:v>
                </c:pt>
                <c:pt idx="1739">
                  <c:v>71.03</c:v>
                </c:pt>
                <c:pt idx="1740">
                  <c:v>52.96</c:v>
                </c:pt>
                <c:pt idx="1741">
                  <c:v>69.02</c:v>
                </c:pt>
                <c:pt idx="1742">
                  <c:v>57.63</c:v>
                </c:pt>
                <c:pt idx="1743">
                  <c:v>71.22</c:v>
                </c:pt>
                <c:pt idx="1744">
                  <c:v>63.87</c:v>
                </c:pt>
                <c:pt idx="1745">
                  <c:v>61.3</c:v>
                </c:pt>
                <c:pt idx="1746">
                  <c:v>55.34</c:v>
                </c:pt>
                <c:pt idx="1747">
                  <c:v>69.37</c:v>
                </c:pt>
                <c:pt idx="1748">
                  <c:v>64.22</c:v>
                </c:pt>
                <c:pt idx="1749">
                  <c:v>53.23</c:v>
                </c:pt>
                <c:pt idx="1750">
                  <c:v>51.61</c:v>
                </c:pt>
                <c:pt idx="1751">
                  <c:v>68.72</c:v>
                </c:pt>
                <c:pt idx="1752">
                  <c:v>66.27</c:v>
                </c:pt>
                <c:pt idx="1753">
                  <c:v>62.48</c:v>
                </c:pt>
                <c:pt idx="1754">
                  <c:v>59.01</c:v>
                </c:pt>
                <c:pt idx="1755">
                  <c:v>74.94</c:v>
                </c:pt>
                <c:pt idx="1756">
                  <c:v>73.900000000000006</c:v>
                </c:pt>
                <c:pt idx="1757">
                  <c:v>66.430000000000007</c:v>
                </c:pt>
                <c:pt idx="1758">
                  <c:v>69.78</c:v>
                </c:pt>
                <c:pt idx="1759">
                  <c:v>65.03</c:v>
                </c:pt>
                <c:pt idx="1760">
                  <c:v>57.32</c:v>
                </c:pt>
                <c:pt idx="1761">
                  <c:v>74.23</c:v>
                </c:pt>
                <c:pt idx="1762">
                  <c:v>65.16</c:v>
                </c:pt>
                <c:pt idx="1763">
                  <c:v>53.74</c:v>
                </c:pt>
                <c:pt idx="1764">
                  <c:v>67.89</c:v>
                </c:pt>
                <c:pt idx="1765">
                  <c:v>54.2</c:v>
                </c:pt>
                <c:pt idx="1766">
                  <c:v>75.31</c:v>
                </c:pt>
                <c:pt idx="1767">
                  <c:v>67.84</c:v>
                </c:pt>
                <c:pt idx="1768">
                  <c:v>66.400000000000006</c:v>
                </c:pt>
                <c:pt idx="1769">
                  <c:v>55.74</c:v>
                </c:pt>
                <c:pt idx="1770">
                  <c:v>58.59</c:v>
                </c:pt>
                <c:pt idx="1771">
                  <c:v>76.98</c:v>
                </c:pt>
                <c:pt idx="1772">
                  <c:v>76.31</c:v>
                </c:pt>
                <c:pt idx="1773">
                  <c:v>60.84</c:v>
                </c:pt>
                <c:pt idx="1774">
                  <c:v>52.01</c:v>
                </c:pt>
                <c:pt idx="1775">
                  <c:v>53.32</c:v>
                </c:pt>
                <c:pt idx="1776">
                  <c:v>62.53</c:v>
                </c:pt>
                <c:pt idx="1777">
                  <c:v>52.12</c:v>
                </c:pt>
                <c:pt idx="1778">
                  <c:v>53.49</c:v>
                </c:pt>
                <c:pt idx="1779">
                  <c:v>64.69</c:v>
                </c:pt>
                <c:pt idx="1780">
                  <c:v>61.53</c:v>
                </c:pt>
                <c:pt idx="1781">
                  <c:v>73.06</c:v>
                </c:pt>
                <c:pt idx="1782">
                  <c:v>73.97</c:v>
                </c:pt>
                <c:pt idx="1783">
                  <c:v>58.69</c:v>
                </c:pt>
                <c:pt idx="1784">
                  <c:v>58.8</c:v>
                </c:pt>
                <c:pt idx="1785">
                  <c:v>63.56</c:v>
                </c:pt>
                <c:pt idx="1786">
                  <c:v>70.87</c:v>
                </c:pt>
                <c:pt idx="1787">
                  <c:v>64.28</c:v>
                </c:pt>
                <c:pt idx="1788">
                  <c:v>77.14</c:v>
                </c:pt>
                <c:pt idx="1789">
                  <c:v>63.81</c:v>
                </c:pt>
                <c:pt idx="1790">
                  <c:v>62.23</c:v>
                </c:pt>
                <c:pt idx="1791">
                  <c:v>53.88</c:v>
                </c:pt>
                <c:pt idx="1792">
                  <c:v>70.099999999999994</c:v>
                </c:pt>
                <c:pt idx="1793">
                  <c:v>64.17</c:v>
                </c:pt>
                <c:pt idx="1794">
                  <c:v>74.760000000000005</c:v>
                </c:pt>
                <c:pt idx="1795">
                  <c:v>53.92</c:v>
                </c:pt>
                <c:pt idx="1796">
                  <c:v>69.56</c:v>
                </c:pt>
                <c:pt idx="1797">
                  <c:v>75.42</c:v>
                </c:pt>
                <c:pt idx="1798">
                  <c:v>70.58</c:v>
                </c:pt>
                <c:pt idx="1799">
                  <c:v>68.02</c:v>
                </c:pt>
                <c:pt idx="1800">
                  <c:v>63.13</c:v>
                </c:pt>
                <c:pt idx="1801">
                  <c:v>64.3</c:v>
                </c:pt>
                <c:pt idx="1802">
                  <c:v>72.02</c:v>
                </c:pt>
                <c:pt idx="1803">
                  <c:v>65.11</c:v>
                </c:pt>
                <c:pt idx="1804">
                  <c:v>75.34</c:v>
                </c:pt>
                <c:pt idx="1805">
                  <c:v>54.87</c:v>
                </c:pt>
                <c:pt idx="1806">
                  <c:v>53.66</c:v>
                </c:pt>
                <c:pt idx="1807">
                  <c:v>60.39</c:v>
                </c:pt>
                <c:pt idx="1808">
                  <c:v>57.61</c:v>
                </c:pt>
                <c:pt idx="1809">
                  <c:v>53.91</c:v>
                </c:pt>
                <c:pt idx="1810">
                  <c:v>68.489999999999995</c:v>
                </c:pt>
                <c:pt idx="1811">
                  <c:v>69.17</c:v>
                </c:pt>
                <c:pt idx="1812">
                  <c:v>62.37</c:v>
                </c:pt>
                <c:pt idx="1813">
                  <c:v>65.400000000000006</c:v>
                </c:pt>
                <c:pt idx="1814">
                  <c:v>70.680000000000007</c:v>
                </c:pt>
                <c:pt idx="1815">
                  <c:v>71.34</c:v>
                </c:pt>
                <c:pt idx="1816">
                  <c:v>61.99</c:v>
                </c:pt>
                <c:pt idx="1817">
                  <c:v>74.760000000000005</c:v>
                </c:pt>
                <c:pt idx="1818">
                  <c:v>76.3</c:v>
                </c:pt>
                <c:pt idx="1819">
                  <c:v>59.94</c:v>
                </c:pt>
                <c:pt idx="1820">
                  <c:v>73.319999999999993</c:v>
                </c:pt>
                <c:pt idx="1821">
                  <c:v>60.19</c:v>
                </c:pt>
                <c:pt idx="1822">
                  <c:v>52.43</c:v>
                </c:pt>
                <c:pt idx="1823">
                  <c:v>70.599999999999994</c:v>
                </c:pt>
                <c:pt idx="1824">
                  <c:v>71.97</c:v>
                </c:pt>
                <c:pt idx="1825">
                  <c:v>66.62</c:v>
                </c:pt>
                <c:pt idx="1826">
                  <c:v>76.760000000000005</c:v>
                </c:pt>
                <c:pt idx="1827">
                  <c:v>71.2</c:v>
                </c:pt>
                <c:pt idx="1828">
                  <c:v>53.59</c:v>
                </c:pt>
                <c:pt idx="1829">
                  <c:v>76.37</c:v>
                </c:pt>
                <c:pt idx="1830">
                  <c:v>63.68</c:v>
                </c:pt>
                <c:pt idx="1831">
                  <c:v>74.7</c:v>
                </c:pt>
                <c:pt idx="1832">
                  <c:v>60.93</c:v>
                </c:pt>
                <c:pt idx="1833">
                  <c:v>64.39</c:v>
                </c:pt>
                <c:pt idx="1834">
                  <c:v>67.040000000000006</c:v>
                </c:pt>
                <c:pt idx="1835">
                  <c:v>56.37</c:v>
                </c:pt>
                <c:pt idx="1836">
                  <c:v>54.86</c:v>
                </c:pt>
                <c:pt idx="1837">
                  <c:v>74.34</c:v>
                </c:pt>
                <c:pt idx="1838">
                  <c:v>64.61</c:v>
                </c:pt>
                <c:pt idx="1839">
                  <c:v>73.709999999999994</c:v>
                </c:pt>
                <c:pt idx="1840">
                  <c:v>60.82</c:v>
                </c:pt>
                <c:pt idx="1841">
                  <c:v>71.760000000000005</c:v>
                </c:pt>
                <c:pt idx="1842">
                  <c:v>68.97</c:v>
                </c:pt>
                <c:pt idx="1843">
                  <c:v>59.39</c:v>
                </c:pt>
                <c:pt idx="1844">
                  <c:v>57.76</c:v>
                </c:pt>
                <c:pt idx="1845">
                  <c:v>55.31</c:v>
                </c:pt>
                <c:pt idx="1846">
                  <c:v>62.89</c:v>
                </c:pt>
                <c:pt idx="1847">
                  <c:v>61.09</c:v>
                </c:pt>
                <c:pt idx="1848">
                  <c:v>53.18</c:v>
                </c:pt>
                <c:pt idx="1849">
                  <c:v>61.4</c:v>
                </c:pt>
                <c:pt idx="1850">
                  <c:v>70.33</c:v>
                </c:pt>
                <c:pt idx="1851">
                  <c:v>64.09</c:v>
                </c:pt>
                <c:pt idx="1852">
                  <c:v>53.14</c:v>
                </c:pt>
                <c:pt idx="1853">
                  <c:v>70.31</c:v>
                </c:pt>
                <c:pt idx="1854">
                  <c:v>74.73</c:v>
                </c:pt>
                <c:pt idx="1855">
                  <c:v>70.7</c:v>
                </c:pt>
                <c:pt idx="1856">
                  <c:v>63.81</c:v>
                </c:pt>
                <c:pt idx="1857">
                  <c:v>72.03</c:v>
                </c:pt>
                <c:pt idx="1858">
                  <c:v>52.91</c:v>
                </c:pt>
                <c:pt idx="1859">
                  <c:v>73.37</c:v>
                </c:pt>
                <c:pt idx="1860">
                  <c:v>74.19</c:v>
                </c:pt>
                <c:pt idx="1861">
                  <c:v>67.81</c:v>
                </c:pt>
                <c:pt idx="1862">
                  <c:v>77.34</c:v>
                </c:pt>
                <c:pt idx="1863">
                  <c:v>70.58</c:v>
                </c:pt>
                <c:pt idx="1864">
                  <c:v>77.06</c:v>
                </c:pt>
                <c:pt idx="1865">
                  <c:v>70.38</c:v>
                </c:pt>
                <c:pt idx="1866">
                  <c:v>63.7</c:v>
                </c:pt>
                <c:pt idx="1867">
                  <c:v>77.010000000000005</c:v>
                </c:pt>
                <c:pt idx="1868">
                  <c:v>51.64</c:v>
                </c:pt>
                <c:pt idx="1869">
                  <c:v>55.12</c:v>
                </c:pt>
                <c:pt idx="1870">
                  <c:v>61.36</c:v>
                </c:pt>
                <c:pt idx="1871">
                  <c:v>68.52</c:v>
                </c:pt>
                <c:pt idx="1872">
                  <c:v>58.97</c:v>
                </c:pt>
                <c:pt idx="1873">
                  <c:v>64.67</c:v>
                </c:pt>
                <c:pt idx="1874">
                  <c:v>60</c:v>
                </c:pt>
                <c:pt idx="1875">
                  <c:v>62.31</c:v>
                </c:pt>
                <c:pt idx="1876">
                  <c:v>52.43</c:v>
                </c:pt>
                <c:pt idx="1877">
                  <c:v>58.76</c:v>
                </c:pt>
                <c:pt idx="1878">
                  <c:v>73.64</c:v>
                </c:pt>
                <c:pt idx="1879">
                  <c:v>77.19</c:v>
                </c:pt>
                <c:pt idx="1880">
                  <c:v>70.099999999999994</c:v>
                </c:pt>
                <c:pt idx="1881">
                  <c:v>65.88</c:v>
                </c:pt>
                <c:pt idx="1882">
                  <c:v>60.3</c:v>
                </c:pt>
                <c:pt idx="1883">
                  <c:v>52.53</c:v>
                </c:pt>
                <c:pt idx="1884">
                  <c:v>54.9</c:v>
                </c:pt>
                <c:pt idx="1885">
                  <c:v>65.209999999999994</c:v>
                </c:pt>
                <c:pt idx="1886">
                  <c:v>74.459999999999994</c:v>
                </c:pt>
                <c:pt idx="1887">
                  <c:v>68.83</c:v>
                </c:pt>
                <c:pt idx="1888">
                  <c:v>67.69</c:v>
                </c:pt>
                <c:pt idx="1889">
                  <c:v>63.56</c:v>
                </c:pt>
                <c:pt idx="1890">
                  <c:v>73.73</c:v>
                </c:pt>
                <c:pt idx="1891">
                  <c:v>72.19</c:v>
                </c:pt>
                <c:pt idx="1892">
                  <c:v>74.989999999999995</c:v>
                </c:pt>
                <c:pt idx="1893">
                  <c:v>61.6</c:v>
                </c:pt>
                <c:pt idx="1894">
                  <c:v>73.459999999999994</c:v>
                </c:pt>
                <c:pt idx="1895">
                  <c:v>67.89</c:v>
                </c:pt>
                <c:pt idx="1896">
                  <c:v>58.36</c:v>
                </c:pt>
                <c:pt idx="1897">
                  <c:v>69.209999999999994</c:v>
                </c:pt>
                <c:pt idx="1898">
                  <c:v>64.88</c:v>
                </c:pt>
                <c:pt idx="1899">
                  <c:v>59.06</c:v>
                </c:pt>
                <c:pt idx="1900">
                  <c:v>61.64</c:v>
                </c:pt>
                <c:pt idx="1901">
                  <c:v>75.930000000000007</c:v>
                </c:pt>
                <c:pt idx="1902">
                  <c:v>66.89</c:v>
                </c:pt>
                <c:pt idx="1903">
                  <c:v>73.98</c:v>
                </c:pt>
                <c:pt idx="1904">
                  <c:v>59.64</c:v>
                </c:pt>
                <c:pt idx="1905">
                  <c:v>52.62</c:v>
                </c:pt>
                <c:pt idx="1906">
                  <c:v>65.77</c:v>
                </c:pt>
                <c:pt idx="1907">
                  <c:v>55.06</c:v>
                </c:pt>
                <c:pt idx="1908">
                  <c:v>64.010000000000005</c:v>
                </c:pt>
                <c:pt idx="1909">
                  <c:v>73.41</c:v>
                </c:pt>
                <c:pt idx="1910">
                  <c:v>67.47</c:v>
                </c:pt>
                <c:pt idx="1911">
                  <c:v>66.319999999999993</c:v>
                </c:pt>
                <c:pt idx="1912">
                  <c:v>56.81</c:v>
                </c:pt>
                <c:pt idx="1913">
                  <c:v>71.53</c:v>
                </c:pt>
                <c:pt idx="1914">
                  <c:v>61.87</c:v>
                </c:pt>
                <c:pt idx="1915">
                  <c:v>76.52</c:v>
                </c:pt>
                <c:pt idx="1916">
                  <c:v>72.39</c:v>
                </c:pt>
                <c:pt idx="1917">
                  <c:v>59.02</c:v>
                </c:pt>
                <c:pt idx="1918">
                  <c:v>62.28</c:v>
                </c:pt>
                <c:pt idx="1919">
                  <c:v>60.98</c:v>
                </c:pt>
                <c:pt idx="1920">
                  <c:v>59.99</c:v>
                </c:pt>
                <c:pt idx="1921">
                  <c:v>58.21</c:v>
                </c:pt>
                <c:pt idx="1922">
                  <c:v>61.11</c:v>
                </c:pt>
                <c:pt idx="1923">
                  <c:v>64.06</c:v>
                </c:pt>
                <c:pt idx="1924">
                  <c:v>66.900000000000006</c:v>
                </c:pt>
                <c:pt idx="1925">
                  <c:v>63.61</c:v>
                </c:pt>
                <c:pt idx="1926">
                  <c:v>69.16</c:v>
                </c:pt>
                <c:pt idx="1927">
                  <c:v>64.14</c:v>
                </c:pt>
                <c:pt idx="1928">
                  <c:v>53.81</c:v>
                </c:pt>
                <c:pt idx="1929">
                  <c:v>75.83</c:v>
                </c:pt>
                <c:pt idx="1930">
                  <c:v>63.48</c:v>
                </c:pt>
                <c:pt idx="1931">
                  <c:v>54.53</c:v>
                </c:pt>
                <c:pt idx="1932">
                  <c:v>67.36</c:v>
                </c:pt>
                <c:pt idx="1933">
                  <c:v>73.319999999999993</c:v>
                </c:pt>
                <c:pt idx="1934">
                  <c:v>70.5</c:v>
                </c:pt>
                <c:pt idx="1935">
                  <c:v>75.53</c:v>
                </c:pt>
                <c:pt idx="1936">
                  <c:v>51.73</c:v>
                </c:pt>
                <c:pt idx="1937">
                  <c:v>72.099999999999994</c:v>
                </c:pt>
                <c:pt idx="1938">
                  <c:v>61.34</c:v>
                </c:pt>
                <c:pt idx="1939">
                  <c:v>68.3</c:v>
                </c:pt>
                <c:pt idx="1940">
                  <c:v>54.06</c:v>
                </c:pt>
                <c:pt idx="1941">
                  <c:v>59.36</c:v>
                </c:pt>
                <c:pt idx="1942">
                  <c:v>63.99</c:v>
                </c:pt>
                <c:pt idx="1943">
                  <c:v>58.5</c:v>
                </c:pt>
                <c:pt idx="1944">
                  <c:v>59.97</c:v>
                </c:pt>
                <c:pt idx="1945">
                  <c:v>72.62</c:v>
                </c:pt>
                <c:pt idx="1946">
                  <c:v>69.23</c:v>
                </c:pt>
                <c:pt idx="1947">
                  <c:v>55.81</c:v>
                </c:pt>
                <c:pt idx="1948">
                  <c:v>52.56</c:v>
                </c:pt>
                <c:pt idx="1949">
                  <c:v>71.989999999999995</c:v>
                </c:pt>
                <c:pt idx="1950">
                  <c:v>60.83</c:v>
                </c:pt>
                <c:pt idx="1951">
                  <c:v>71.819999999999993</c:v>
                </c:pt>
                <c:pt idx="1952">
                  <c:v>60.94</c:v>
                </c:pt>
                <c:pt idx="1953">
                  <c:v>62.76</c:v>
                </c:pt>
                <c:pt idx="1954">
                  <c:v>59.93</c:v>
                </c:pt>
                <c:pt idx="1955">
                  <c:v>77.069999999999993</c:v>
                </c:pt>
                <c:pt idx="1956">
                  <c:v>71.27</c:v>
                </c:pt>
                <c:pt idx="1957">
                  <c:v>72.62</c:v>
                </c:pt>
                <c:pt idx="1958">
                  <c:v>68.099999999999994</c:v>
                </c:pt>
                <c:pt idx="1959">
                  <c:v>53.66</c:v>
                </c:pt>
                <c:pt idx="1960">
                  <c:v>63.02</c:v>
                </c:pt>
                <c:pt idx="1961">
                  <c:v>70.31</c:v>
                </c:pt>
                <c:pt idx="1962">
                  <c:v>60.39</c:v>
                </c:pt>
                <c:pt idx="1963">
                  <c:v>52.39</c:v>
                </c:pt>
                <c:pt idx="1964">
                  <c:v>55.14</c:v>
                </c:pt>
                <c:pt idx="1965">
                  <c:v>72.16</c:v>
                </c:pt>
                <c:pt idx="1966">
                  <c:v>77.489999999999995</c:v>
                </c:pt>
                <c:pt idx="1967">
                  <c:v>71.239999999999995</c:v>
                </c:pt>
                <c:pt idx="1968">
                  <c:v>52.89</c:v>
                </c:pt>
                <c:pt idx="1969">
                  <c:v>59.87</c:v>
                </c:pt>
                <c:pt idx="1970">
                  <c:v>73.91</c:v>
                </c:pt>
                <c:pt idx="1971">
                  <c:v>65.62</c:v>
                </c:pt>
                <c:pt idx="1972">
                  <c:v>71.41</c:v>
                </c:pt>
                <c:pt idx="1973">
                  <c:v>77.569999999999993</c:v>
                </c:pt>
                <c:pt idx="1974">
                  <c:v>68.7</c:v>
                </c:pt>
                <c:pt idx="1975">
                  <c:v>76.86</c:v>
                </c:pt>
                <c:pt idx="1976">
                  <c:v>68.34</c:v>
                </c:pt>
                <c:pt idx="1977">
                  <c:v>64.12</c:v>
                </c:pt>
                <c:pt idx="1978">
                  <c:v>76.900000000000006</c:v>
                </c:pt>
                <c:pt idx="1979">
                  <c:v>57.18</c:v>
                </c:pt>
                <c:pt idx="1980">
                  <c:v>64.67</c:v>
                </c:pt>
                <c:pt idx="1981">
                  <c:v>68.569999999999993</c:v>
                </c:pt>
                <c:pt idx="1982">
                  <c:v>62.77</c:v>
                </c:pt>
                <c:pt idx="1983">
                  <c:v>69.63</c:v>
                </c:pt>
                <c:pt idx="1984">
                  <c:v>58.8</c:v>
                </c:pt>
                <c:pt idx="1985">
                  <c:v>70.069999999999993</c:v>
                </c:pt>
                <c:pt idx="1986">
                  <c:v>75.88</c:v>
                </c:pt>
                <c:pt idx="1987">
                  <c:v>75.099999999999994</c:v>
                </c:pt>
                <c:pt idx="1988">
                  <c:v>67.39</c:v>
                </c:pt>
                <c:pt idx="1989">
                  <c:v>52.42</c:v>
                </c:pt>
                <c:pt idx="1990">
                  <c:v>65.44</c:v>
                </c:pt>
                <c:pt idx="1991">
                  <c:v>54.68</c:v>
                </c:pt>
                <c:pt idx="1992">
                  <c:v>59.58</c:v>
                </c:pt>
                <c:pt idx="1993">
                  <c:v>69.73</c:v>
                </c:pt>
                <c:pt idx="1994">
                  <c:v>53.58</c:v>
                </c:pt>
                <c:pt idx="1995">
                  <c:v>76.64</c:v>
                </c:pt>
                <c:pt idx="1996">
                  <c:v>65.17</c:v>
                </c:pt>
                <c:pt idx="1997">
                  <c:v>62.92</c:v>
                </c:pt>
                <c:pt idx="1998">
                  <c:v>54.98</c:v>
                </c:pt>
                <c:pt idx="1999">
                  <c:v>61.93</c:v>
                </c:pt>
                <c:pt idx="2000">
                  <c:v>57.6</c:v>
                </c:pt>
                <c:pt idx="2001">
                  <c:v>56.43</c:v>
                </c:pt>
                <c:pt idx="2002">
                  <c:v>67.430000000000007</c:v>
                </c:pt>
                <c:pt idx="2003">
                  <c:v>58.87</c:v>
                </c:pt>
                <c:pt idx="2004">
                  <c:v>67.180000000000007</c:v>
                </c:pt>
                <c:pt idx="2005">
                  <c:v>65.040000000000006</c:v>
                </c:pt>
                <c:pt idx="2006">
                  <c:v>59.8</c:v>
                </c:pt>
                <c:pt idx="2007">
                  <c:v>76.34</c:v>
                </c:pt>
                <c:pt idx="2008">
                  <c:v>73.400000000000006</c:v>
                </c:pt>
                <c:pt idx="2009">
                  <c:v>71.86</c:v>
                </c:pt>
                <c:pt idx="2010">
                  <c:v>57.99</c:v>
                </c:pt>
                <c:pt idx="2011">
                  <c:v>65.11</c:v>
                </c:pt>
                <c:pt idx="2012">
                  <c:v>64.48</c:v>
                </c:pt>
                <c:pt idx="2013">
                  <c:v>71.34</c:v>
                </c:pt>
                <c:pt idx="2014">
                  <c:v>52.44</c:v>
                </c:pt>
                <c:pt idx="2015">
                  <c:v>55.91</c:v>
                </c:pt>
                <c:pt idx="2016">
                  <c:v>76.73</c:v>
                </c:pt>
                <c:pt idx="2017">
                  <c:v>67.69</c:v>
                </c:pt>
                <c:pt idx="2018">
                  <c:v>62.67</c:v>
                </c:pt>
                <c:pt idx="2019">
                  <c:v>68.73</c:v>
                </c:pt>
                <c:pt idx="2020">
                  <c:v>63.16</c:v>
                </c:pt>
                <c:pt idx="2021">
                  <c:v>52.27</c:v>
                </c:pt>
                <c:pt idx="2022">
                  <c:v>67.92</c:v>
                </c:pt>
                <c:pt idx="2023">
                  <c:v>75.44</c:v>
                </c:pt>
                <c:pt idx="2024">
                  <c:v>71.41</c:v>
                </c:pt>
                <c:pt idx="2025">
                  <c:v>72.77</c:v>
                </c:pt>
                <c:pt idx="2026">
                  <c:v>77.41</c:v>
                </c:pt>
                <c:pt idx="2027">
                  <c:v>70.040000000000006</c:v>
                </c:pt>
                <c:pt idx="2028">
                  <c:v>70.94</c:v>
                </c:pt>
                <c:pt idx="2029">
                  <c:v>55.84</c:v>
                </c:pt>
                <c:pt idx="2030">
                  <c:v>55.41</c:v>
                </c:pt>
                <c:pt idx="2031">
                  <c:v>75.81</c:v>
                </c:pt>
                <c:pt idx="2032">
                  <c:v>65.47</c:v>
                </c:pt>
                <c:pt idx="2033">
                  <c:v>60.16</c:v>
                </c:pt>
                <c:pt idx="2034">
                  <c:v>68.09</c:v>
                </c:pt>
                <c:pt idx="2035">
                  <c:v>56.67</c:v>
                </c:pt>
                <c:pt idx="2036">
                  <c:v>70.959999999999994</c:v>
                </c:pt>
                <c:pt idx="2037">
                  <c:v>71.2</c:v>
                </c:pt>
                <c:pt idx="2038">
                  <c:v>65.02</c:v>
                </c:pt>
                <c:pt idx="2039">
                  <c:v>61.76</c:v>
                </c:pt>
                <c:pt idx="2040">
                  <c:v>74.86</c:v>
                </c:pt>
                <c:pt idx="2041">
                  <c:v>73.430000000000007</c:v>
                </c:pt>
                <c:pt idx="2042">
                  <c:v>72.489999999999995</c:v>
                </c:pt>
                <c:pt idx="2043">
                  <c:v>65.7</c:v>
                </c:pt>
                <c:pt idx="2044">
                  <c:v>77.52</c:v>
                </c:pt>
                <c:pt idx="2045">
                  <c:v>64.97</c:v>
                </c:pt>
                <c:pt idx="2046">
                  <c:v>54.66</c:v>
                </c:pt>
                <c:pt idx="2047">
                  <c:v>72.91</c:v>
                </c:pt>
                <c:pt idx="2048">
                  <c:v>73.8</c:v>
                </c:pt>
                <c:pt idx="2049">
                  <c:v>73.34</c:v>
                </c:pt>
                <c:pt idx="2050">
                  <c:v>76.48</c:v>
                </c:pt>
                <c:pt idx="2051">
                  <c:v>59.22</c:v>
                </c:pt>
                <c:pt idx="2052">
                  <c:v>63.7</c:v>
                </c:pt>
                <c:pt idx="2053">
                  <c:v>70.62</c:v>
                </c:pt>
                <c:pt idx="2054">
                  <c:v>62.36</c:v>
                </c:pt>
                <c:pt idx="2055">
                  <c:v>75.86</c:v>
                </c:pt>
                <c:pt idx="2056">
                  <c:v>76.36</c:v>
                </c:pt>
                <c:pt idx="2057">
                  <c:v>72.59</c:v>
                </c:pt>
                <c:pt idx="2058">
                  <c:v>60.81</c:v>
                </c:pt>
                <c:pt idx="2059">
                  <c:v>57.44</c:v>
                </c:pt>
                <c:pt idx="2060">
                  <c:v>74.14</c:v>
                </c:pt>
                <c:pt idx="2061">
                  <c:v>63.17</c:v>
                </c:pt>
                <c:pt idx="2062">
                  <c:v>75.37</c:v>
                </c:pt>
                <c:pt idx="2063">
                  <c:v>71.790000000000006</c:v>
                </c:pt>
                <c:pt idx="2064">
                  <c:v>76.19</c:v>
                </c:pt>
                <c:pt idx="2065">
                  <c:v>53.06</c:v>
                </c:pt>
                <c:pt idx="2066">
                  <c:v>67.13</c:v>
                </c:pt>
                <c:pt idx="2067">
                  <c:v>69.3</c:v>
                </c:pt>
                <c:pt idx="2068">
                  <c:v>69.66</c:v>
                </c:pt>
                <c:pt idx="2069">
                  <c:v>53.69</c:v>
                </c:pt>
                <c:pt idx="2070">
                  <c:v>66.900000000000006</c:v>
                </c:pt>
                <c:pt idx="2071">
                  <c:v>62.28</c:v>
                </c:pt>
                <c:pt idx="2072">
                  <c:v>62.53</c:v>
                </c:pt>
                <c:pt idx="2073">
                  <c:v>64.260000000000005</c:v>
                </c:pt>
                <c:pt idx="2074">
                  <c:v>51.99</c:v>
                </c:pt>
                <c:pt idx="2075">
                  <c:v>72.27</c:v>
                </c:pt>
                <c:pt idx="2076">
                  <c:v>59.42</c:v>
                </c:pt>
                <c:pt idx="2077">
                  <c:v>61.21</c:v>
                </c:pt>
                <c:pt idx="2078">
                  <c:v>72.540000000000006</c:v>
                </c:pt>
                <c:pt idx="2079">
                  <c:v>64.180000000000007</c:v>
                </c:pt>
                <c:pt idx="2080">
                  <c:v>74.47</c:v>
                </c:pt>
                <c:pt idx="2081">
                  <c:v>61.53</c:v>
                </c:pt>
                <c:pt idx="2082">
                  <c:v>74.02</c:v>
                </c:pt>
                <c:pt idx="2083">
                  <c:v>63.42</c:v>
                </c:pt>
                <c:pt idx="2084">
                  <c:v>61.31</c:v>
                </c:pt>
                <c:pt idx="2085">
                  <c:v>57.8</c:v>
                </c:pt>
                <c:pt idx="2086">
                  <c:v>61.98</c:v>
                </c:pt>
                <c:pt idx="2087">
                  <c:v>51.97</c:v>
                </c:pt>
                <c:pt idx="2088">
                  <c:v>59.27</c:v>
                </c:pt>
                <c:pt idx="2089">
                  <c:v>55.88</c:v>
                </c:pt>
                <c:pt idx="2090">
                  <c:v>63.36</c:v>
                </c:pt>
                <c:pt idx="2091">
                  <c:v>70.87</c:v>
                </c:pt>
                <c:pt idx="2092">
                  <c:v>74.510000000000005</c:v>
                </c:pt>
                <c:pt idx="2093">
                  <c:v>75.14</c:v>
                </c:pt>
                <c:pt idx="2094">
                  <c:v>72.5</c:v>
                </c:pt>
                <c:pt idx="2095">
                  <c:v>58.46</c:v>
                </c:pt>
                <c:pt idx="2096">
                  <c:v>56.93</c:v>
                </c:pt>
                <c:pt idx="2097">
                  <c:v>71.540000000000006</c:v>
                </c:pt>
                <c:pt idx="2098">
                  <c:v>70.989999999999995</c:v>
                </c:pt>
                <c:pt idx="2099">
                  <c:v>73.260000000000005</c:v>
                </c:pt>
                <c:pt idx="2100">
                  <c:v>60.68</c:v>
                </c:pt>
                <c:pt idx="2101">
                  <c:v>64.94</c:v>
                </c:pt>
                <c:pt idx="2102">
                  <c:v>63.51</c:v>
                </c:pt>
                <c:pt idx="2103">
                  <c:v>57.28</c:v>
                </c:pt>
                <c:pt idx="2104">
                  <c:v>54.54</c:v>
                </c:pt>
                <c:pt idx="2105">
                  <c:v>62.57</c:v>
                </c:pt>
                <c:pt idx="2106">
                  <c:v>54.26</c:v>
                </c:pt>
                <c:pt idx="2107">
                  <c:v>58.84</c:v>
                </c:pt>
                <c:pt idx="2108">
                  <c:v>54.36</c:v>
                </c:pt>
                <c:pt idx="2109">
                  <c:v>63.84</c:v>
                </c:pt>
                <c:pt idx="2110">
                  <c:v>76.12</c:v>
                </c:pt>
                <c:pt idx="2111">
                  <c:v>56.42</c:v>
                </c:pt>
                <c:pt idx="2112">
                  <c:v>73.64</c:v>
                </c:pt>
                <c:pt idx="2113">
                  <c:v>67.489999999999995</c:v>
                </c:pt>
                <c:pt idx="2114">
                  <c:v>57.82</c:v>
                </c:pt>
                <c:pt idx="2115">
                  <c:v>75.44</c:v>
                </c:pt>
                <c:pt idx="2116">
                  <c:v>58.3</c:v>
                </c:pt>
                <c:pt idx="2117">
                  <c:v>71.63</c:v>
                </c:pt>
                <c:pt idx="2118">
                  <c:v>75.010000000000005</c:v>
                </c:pt>
                <c:pt idx="2119">
                  <c:v>55.96</c:v>
                </c:pt>
                <c:pt idx="2120">
                  <c:v>68.760000000000005</c:v>
                </c:pt>
                <c:pt idx="2121">
                  <c:v>54.29</c:v>
                </c:pt>
                <c:pt idx="2122">
                  <c:v>74.900000000000006</c:v>
                </c:pt>
                <c:pt idx="2123">
                  <c:v>58.6</c:v>
                </c:pt>
                <c:pt idx="2124">
                  <c:v>60.93</c:v>
                </c:pt>
                <c:pt idx="2125">
                  <c:v>72.13</c:v>
                </c:pt>
                <c:pt idx="2126">
                  <c:v>67.58</c:v>
                </c:pt>
                <c:pt idx="2127">
                  <c:v>68.23</c:v>
                </c:pt>
                <c:pt idx="2128">
                  <c:v>60.66</c:v>
                </c:pt>
                <c:pt idx="2129">
                  <c:v>74.180000000000007</c:v>
                </c:pt>
                <c:pt idx="2130">
                  <c:v>73.31</c:v>
                </c:pt>
                <c:pt idx="2131">
                  <c:v>55.24</c:v>
                </c:pt>
                <c:pt idx="2132">
                  <c:v>60.5</c:v>
                </c:pt>
                <c:pt idx="2133">
                  <c:v>62.02</c:v>
                </c:pt>
                <c:pt idx="2134">
                  <c:v>75.069999999999993</c:v>
                </c:pt>
                <c:pt idx="2135">
                  <c:v>56.09</c:v>
                </c:pt>
                <c:pt idx="2136">
                  <c:v>51.48</c:v>
                </c:pt>
                <c:pt idx="2137">
                  <c:v>58.14</c:v>
                </c:pt>
                <c:pt idx="2138">
                  <c:v>51.48</c:v>
                </c:pt>
                <c:pt idx="2139">
                  <c:v>76.88</c:v>
                </c:pt>
                <c:pt idx="2140">
                  <c:v>69.64</c:v>
                </c:pt>
                <c:pt idx="2141">
                  <c:v>65.62</c:v>
                </c:pt>
                <c:pt idx="2142">
                  <c:v>58.56</c:v>
                </c:pt>
                <c:pt idx="2143">
                  <c:v>67.069999999999993</c:v>
                </c:pt>
                <c:pt idx="2144">
                  <c:v>52.06</c:v>
                </c:pt>
                <c:pt idx="2145">
                  <c:v>60.14</c:v>
                </c:pt>
                <c:pt idx="2146">
                  <c:v>68.040000000000006</c:v>
                </c:pt>
                <c:pt idx="2147">
                  <c:v>64.709999999999994</c:v>
                </c:pt>
                <c:pt idx="2148">
                  <c:v>58.27</c:v>
                </c:pt>
                <c:pt idx="2149">
                  <c:v>67.260000000000005</c:v>
                </c:pt>
                <c:pt idx="2150">
                  <c:v>61.77</c:v>
                </c:pt>
                <c:pt idx="2151">
                  <c:v>69.400000000000006</c:v>
                </c:pt>
                <c:pt idx="2152">
                  <c:v>69.959999999999994</c:v>
                </c:pt>
                <c:pt idx="2153">
                  <c:v>62.74</c:v>
                </c:pt>
                <c:pt idx="2154">
                  <c:v>76.010000000000005</c:v>
                </c:pt>
                <c:pt idx="2155">
                  <c:v>65.599999999999994</c:v>
                </c:pt>
                <c:pt idx="2156">
                  <c:v>55.56</c:v>
                </c:pt>
                <c:pt idx="2157">
                  <c:v>58.2</c:v>
                </c:pt>
                <c:pt idx="2158">
                  <c:v>54.63</c:v>
                </c:pt>
                <c:pt idx="2159">
                  <c:v>58.14</c:v>
                </c:pt>
                <c:pt idx="2160">
                  <c:v>68.16</c:v>
                </c:pt>
                <c:pt idx="2161">
                  <c:v>75.040000000000006</c:v>
                </c:pt>
                <c:pt idx="2162">
                  <c:v>56.08</c:v>
                </c:pt>
                <c:pt idx="2163">
                  <c:v>58.78</c:v>
                </c:pt>
                <c:pt idx="2164">
                  <c:v>57.99</c:v>
                </c:pt>
                <c:pt idx="2165">
                  <c:v>74.709999999999994</c:v>
                </c:pt>
                <c:pt idx="2166">
                  <c:v>68.22</c:v>
                </c:pt>
                <c:pt idx="2167">
                  <c:v>77.290000000000006</c:v>
                </c:pt>
                <c:pt idx="2168">
                  <c:v>57.06</c:v>
                </c:pt>
                <c:pt idx="2169">
                  <c:v>68.5</c:v>
                </c:pt>
                <c:pt idx="2170">
                  <c:v>70.31</c:v>
                </c:pt>
                <c:pt idx="2171">
                  <c:v>68.31</c:v>
                </c:pt>
                <c:pt idx="2172">
                  <c:v>58.43</c:v>
                </c:pt>
                <c:pt idx="2173">
                  <c:v>73.69</c:v>
                </c:pt>
                <c:pt idx="2174">
                  <c:v>66.27</c:v>
                </c:pt>
                <c:pt idx="2175">
                  <c:v>73.63</c:v>
                </c:pt>
                <c:pt idx="2176">
                  <c:v>55.23</c:v>
                </c:pt>
                <c:pt idx="2177">
                  <c:v>57.17</c:v>
                </c:pt>
                <c:pt idx="2178">
                  <c:v>53.61</c:v>
                </c:pt>
                <c:pt idx="2179">
                  <c:v>60.87</c:v>
                </c:pt>
                <c:pt idx="2180">
                  <c:v>72.709999999999994</c:v>
                </c:pt>
                <c:pt idx="2181">
                  <c:v>64.88</c:v>
                </c:pt>
                <c:pt idx="2182">
                  <c:v>70.37</c:v>
                </c:pt>
                <c:pt idx="2183">
                  <c:v>56.2</c:v>
                </c:pt>
                <c:pt idx="2184">
                  <c:v>76.7</c:v>
                </c:pt>
                <c:pt idx="2185">
                  <c:v>72.739999999999995</c:v>
                </c:pt>
                <c:pt idx="2186">
                  <c:v>51.4</c:v>
                </c:pt>
                <c:pt idx="2187">
                  <c:v>77.16</c:v>
                </c:pt>
                <c:pt idx="2188">
                  <c:v>73</c:v>
                </c:pt>
                <c:pt idx="2189">
                  <c:v>69.44</c:v>
                </c:pt>
                <c:pt idx="2190">
                  <c:v>68.91</c:v>
                </c:pt>
                <c:pt idx="2191">
                  <c:v>52.16</c:v>
                </c:pt>
                <c:pt idx="2192">
                  <c:v>54.44</c:v>
                </c:pt>
                <c:pt idx="2193">
                  <c:v>54.32</c:v>
                </c:pt>
                <c:pt idx="2194">
                  <c:v>73.58</c:v>
                </c:pt>
                <c:pt idx="2195">
                  <c:v>57.81</c:v>
                </c:pt>
                <c:pt idx="2196">
                  <c:v>64.760000000000005</c:v>
                </c:pt>
                <c:pt idx="2197">
                  <c:v>68.989999999999995</c:v>
                </c:pt>
                <c:pt idx="2198">
                  <c:v>58.99</c:v>
                </c:pt>
                <c:pt idx="2199">
                  <c:v>61.69</c:v>
                </c:pt>
                <c:pt idx="2200">
                  <c:v>52.42</c:v>
                </c:pt>
                <c:pt idx="2201">
                  <c:v>54.22</c:v>
                </c:pt>
                <c:pt idx="2202">
                  <c:v>73.819999999999993</c:v>
                </c:pt>
                <c:pt idx="2203">
                  <c:v>62.6</c:v>
                </c:pt>
                <c:pt idx="2204">
                  <c:v>69.87</c:v>
                </c:pt>
                <c:pt idx="2205">
                  <c:v>51.53</c:v>
                </c:pt>
                <c:pt idx="2206">
                  <c:v>76.17</c:v>
                </c:pt>
                <c:pt idx="2207">
                  <c:v>63.54</c:v>
                </c:pt>
                <c:pt idx="2208">
                  <c:v>70.680000000000007</c:v>
                </c:pt>
                <c:pt idx="2209">
                  <c:v>71.19</c:v>
                </c:pt>
                <c:pt idx="2210">
                  <c:v>62.19</c:v>
                </c:pt>
                <c:pt idx="2211">
                  <c:v>55.09</c:v>
                </c:pt>
                <c:pt idx="2212">
                  <c:v>75.44</c:v>
                </c:pt>
                <c:pt idx="2213">
                  <c:v>74.959999999999994</c:v>
                </c:pt>
                <c:pt idx="2214">
                  <c:v>74.69</c:v>
                </c:pt>
                <c:pt idx="2215">
                  <c:v>54.49</c:v>
                </c:pt>
                <c:pt idx="2216">
                  <c:v>74.64</c:v>
                </c:pt>
                <c:pt idx="2217">
                  <c:v>59.11</c:v>
                </c:pt>
                <c:pt idx="2218">
                  <c:v>56.02</c:v>
                </c:pt>
                <c:pt idx="2219">
                  <c:v>54.8</c:v>
                </c:pt>
                <c:pt idx="2220">
                  <c:v>68.86</c:v>
                </c:pt>
                <c:pt idx="2221">
                  <c:v>51.66</c:v>
                </c:pt>
                <c:pt idx="2222">
                  <c:v>62.73</c:v>
                </c:pt>
                <c:pt idx="2223">
                  <c:v>58.52</c:v>
                </c:pt>
                <c:pt idx="2224">
                  <c:v>58.33</c:v>
                </c:pt>
                <c:pt idx="2225">
                  <c:v>58.99</c:v>
                </c:pt>
                <c:pt idx="2226">
                  <c:v>59.38</c:v>
                </c:pt>
                <c:pt idx="2227">
                  <c:v>59.22</c:v>
                </c:pt>
                <c:pt idx="2228">
                  <c:v>71.44</c:v>
                </c:pt>
                <c:pt idx="2229">
                  <c:v>56.12</c:v>
                </c:pt>
                <c:pt idx="2230">
                  <c:v>54.86</c:v>
                </c:pt>
                <c:pt idx="2231">
                  <c:v>64.760000000000005</c:v>
                </c:pt>
                <c:pt idx="2232">
                  <c:v>53.02</c:v>
                </c:pt>
                <c:pt idx="2233">
                  <c:v>52.64</c:v>
                </c:pt>
                <c:pt idx="2234">
                  <c:v>64.260000000000005</c:v>
                </c:pt>
                <c:pt idx="2235">
                  <c:v>53.56</c:v>
                </c:pt>
                <c:pt idx="2236">
                  <c:v>54.91</c:v>
                </c:pt>
                <c:pt idx="2237">
                  <c:v>71.28</c:v>
                </c:pt>
                <c:pt idx="2238">
                  <c:v>75.59</c:v>
                </c:pt>
                <c:pt idx="2239">
                  <c:v>70.709999999999994</c:v>
                </c:pt>
                <c:pt idx="2240">
                  <c:v>60.1</c:v>
                </c:pt>
                <c:pt idx="2241">
                  <c:v>61.59</c:v>
                </c:pt>
                <c:pt idx="2242">
                  <c:v>66.78</c:v>
                </c:pt>
                <c:pt idx="2243">
                  <c:v>75.989999999999995</c:v>
                </c:pt>
                <c:pt idx="2244">
                  <c:v>53.69</c:v>
                </c:pt>
                <c:pt idx="2245">
                  <c:v>67.59</c:v>
                </c:pt>
                <c:pt idx="2246">
                  <c:v>52.58</c:v>
                </c:pt>
                <c:pt idx="2247">
                  <c:v>75.59</c:v>
                </c:pt>
                <c:pt idx="2248">
                  <c:v>54.96</c:v>
                </c:pt>
                <c:pt idx="2249">
                  <c:v>64.58</c:v>
                </c:pt>
                <c:pt idx="2250">
                  <c:v>68.760000000000005</c:v>
                </c:pt>
                <c:pt idx="2251">
                  <c:v>59.32</c:v>
                </c:pt>
                <c:pt idx="2252">
                  <c:v>52.26</c:v>
                </c:pt>
                <c:pt idx="2253">
                  <c:v>65.28</c:v>
                </c:pt>
                <c:pt idx="2254">
                  <c:v>66.14</c:v>
                </c:pt>
                <c:pt idx="2255">
                  <c:v>61.24</c:v>
                </c:pt>
                <c:pt idx="2256">
                  <c:v>74.739999999999995</c:v>
                </c:pt>
                <c:pt idx="2257">
                  <c:v>67.62</c:v>
                </c:pt>
                <c:pt idx="2258">
                  <c:v>69.989999999999995</c:v>
                </c:pt>
                <c:pt idx="2259">
                  <c:v>56.07</c:v>
                </c:pt>
                <c:pt idx="2260">
                  <c:v>68.19</c:v>
                </c:pt>
                <c:pt idx="2261">
                  <c:v>51.61</c:v>
                </c:pt>
                <c:pt idx="2262">
                  <c:v>73.819999999999993</c:v>
                </c:pt>
                <c:pt idx="2263">
                  <c:v>77.37</c:v>
                </c:pt>
                <c:pt idx="2264">
                  <c:v>73.930000000000007</c:v>
                </c:pt>
                <c:pt idx="2265">
                  <c:v>56.99</c:v>
                </c:pt>
                <c:pt idx="2266">
                  <c:v>63.6</c:v>
                </c:pt>
                <c:pt idx="2267">
                  <c:v>56.72</c:v>
                </c:pt>
                <c:pt idx="2268">
                  <c:v>71.5</c:v>
                </c:pt>
                <c:pt idx="2269">
                  <c:v>67.930000000000007</c:v>
                </c:pt>
                <c:pt idx="2270">
                  <c:v>60.83</c:v>
                </c:pt>
                <c:pt idx="2271">
                  <c:v>56.51</c:v>
                </c:pt>
                <c:pt idx="2272">
                  <c:v>66.59</c:v>
                </c:pt>
                <c:pt idx="2273">
                  <c:v>59.4</c:v>
                </c:pt>
                <c:pt idx="2274">
                  <c:v>64.88</c:v>
                </c:pt>
                <c:pt idx="2275">
                  <c:v>76.58</c:v>
                </c:pt>
                <c:pt idx="2276">
                  <c:v>54.09</c:v>
                </c:pt>
                <c:pt idx="2277">
                  <c:v>59.28</c:v>
                </c:pt>
                <c:pt idx="2278">
                  <c:v>75.03</c:v>
                </c:pt>
                <c:pt idx="2279">
                  <c:v>76.36</c:v>
                </c:pt>
                <c:pt idx="2280">
                  <c:v>54.43</c:v>
                </c:pt>
                <c:pt idx="2281">
                  <c:v>57.82</c:v>
                </c:pt>
                <c:pt idx="2282">
                  <c:v>57.11</c:v>
                </c:pt>
                <c:pt idx="2283">
                  <c:v>68.09</c:v>
                </c:pt>
                <c:pt idx="2284">
                  <c:v>65.84</c:v>
                </c:pt>
                <c:pt idx="2285">
                  <c:v>66.38</c:v>
                </c:pt>
                <c:pt idx="2286">
                  <c:v>54.73</c:v>
                </c:pt>
                <c:pt idx="2287">
                  <c:v>68.260000000000005</c:v>
                </c:pt>
                <c:pt idx="2288">
                  <c:v>59.47</c:v>
                </c:pt>
                <c:pt idx="2289">
                  <c:v>58.79</c:v>
                </c:pt>
                <c:pt idx="2290">
                  <c:v>53.58</c:v>
                </c:pt>
                <c:pt idx="2291">
                  <c:v>53.32</c:v>
                </c:pt>
                <c:pt idx="2292">
                  <c:v>65.14</c:v>
                </c:pt>
                <c:pt idx="2293">
                  <c:v>69.569999999999993</c:v>
                </c:pt>
                <c:pt idx="2294">
                  <c:v>56.46</c:v>
                </c:pt>
                <c:pt idx="2295">
                  <c:v>61.88</c:v>
                </c:pt>
                <c:pt idx="2296">
                  <c:v>57.3</c:v>
                </c:pt>
                <c:pt idx="2297">
                  <c:v>57.56</c:v>
                </c:pt>
                <c:pt idx="2298">
                  <c:v>55.83</c:v>
                </c:pt>
                <c:pt idx="2299">
                  <c:v>61.32</c:v>
                </c:pt>
                <c:pt idx="2300">
                  <c:v>59.09</c:v>
                </c:pt>
                <c:pt idx="2301">
                  <c:v>64.11</c:v>
                </c:pt>
                <c:pt idx="2302">
                  <c:v>66.59</c:v>
                </c:pt>
                <c:pt idx="2303">
                  <c:v>70.099999999999994</c:v>
                </c:pt>
                <c:pt idx="2304">
                  <c:v>52.71</c:v>
                </c:pt>
                <c:pt idx="2305">
                  <c:v>60.42</c:v>
                </c:pt>
                <c:pt idx="2306">
                  <c:v>58.82</c:v>
                </c:pt>
                <c:pt idx="2307">
                  <c:v>70.13</c:v>
                </c:pt>
                <c:pt idx="2308">
                  <c:v>74.19</c:v>
                </c:pt>
                <c:pt idx="2309">
                  <c:v>72.39</c:v>
                </c:pt>
                <c:pt idx="2310">
                  <c:v>76.09</c:v>
                </c:pt>
                <c:pt idx="2311">
                  <c:v>70.09</c:v>
                </c:pt>
                <c:pt idx="2312">
                  <c:v>61.43</c:v>
                </c:pt>
                <c:pt idx="2313">
                  <c:v>69.569999999999993</c:v>
                </c:pt>
                <c:pt idx="2314">
                  <c:v>72.239999999999995</c:v>
                </c:pt>
                <c:pt idx="2315">
                  <c:v>57.64</c:v>
                </c:pt>
                <c:pt idx="2316">
                  <c:v>72.959999999999994</c:v>
                </c:pt>
                <c:pt idx="2317">
                  <c:v>70.28</c:v>
                </c:pt>
                <c:pt idx="2318">
                  <c:v>74.209999999999994</c:v>
                </c:pt>
                <c:pt idx="2319">
                  <c:v>53.72</c:v>
                </c:pt>
                <c:pt idx="2320">
                  <c:v>65.27</c:v>
                </c:pt>
                <c:pt idx="2321">
                  <c:v>51.84</c:v>
                </c:pt>
                <c:pt idx="2322">
                  <c:v>63.89</c:v>
                </c:pt>
                <c:pt idx="2323">
                  <c:v>75.72</c:v>
                </c:pt>
                <c:pt idx="2324">
                  <c:v>72.92</c:v>
                </c:pt>
                <c:pt idx="2325">
                  <c:v>63.32</c:v>
                </c:pt>
                <c:pt idx="2326">
                  <c:v>62.37</c:v>
                </c:pt>
                <c:pt idx="2327">
                  <c:v>65.63</c:v>
                </c:pt>
                <c:pt idx="2328">
                  <c:v>74.319999999999993</c:v>
                </c:pt>
                <c:pt idx="2329">
                  <c:v>55.99</c:v>
                </c:pt>
                <c:pt idx="2330">
                  <c:v>54.31</c:v>
                </c:pt>
                <c:pt idx="2331">
                  <c:v>67.180000000000007</c:v>
                </c:pt>
                <c:pt idx="2332">
                  <c:v>63.99</c:v>
                </c:pt>
                <c:pt idx="2333">
                  <c:v>59.02</c:v>
                </c:pt>
                <c:pt idx="2334">
                  <c:v>66.88</c:v>
                </c:pt>
                <c:pt idx="2335">
                  <c:v>67.7</c:v>
                </c:pt>
                <c:pt idx="2336">
                  <c:v>56</c:v>
                </c:pt>
                <c:pt idx="2337">
                  <c:v>76.959999999999994</c:v>
                </c:pt>
                <c:pt idx="2338">
                  <c:v>57.37</c:v>
                </c:pt>
                <c:pt idx="2339">
                  <c:v>70.44</c:v>
                </c:pt>
                <c:pt idx="2340">
                  <c:v>74.84</c:v>
                </c:pt>
                <c:pt idx="2341">
                  <c:v>65.27</c:v>
                </c:pt>
                <c:pt idx="2342">
                  <c:v>59.62</c:v>
                </c:pt>
                <c:pt idx="2343">
                  <c:v>57.88</c:v>
                </c:pt>
                <c:pt idx="2344">
                  <c:v>60.17</c:v>
                </c:pt>
                <c:pt idx="2345">
                  <c:v>58.28</c:v>
                </c:pt>
                <c:pt idx="2346">
                  <c:v>76.33</c:v>
                </c:pt>
                <c:pt idx="2347">
                  <c:v>53.68</c:v>
                </c:pt>
                <c:pt idx="2348">
                  <c:v>52.49</c:v>
                </c:pt>
                <c:pt idx="2349">
                  <c:v>58.51</c:v>
                </c:pt>
                <c:pt idx="2350">
                  <c:v>64.83</c:v>
                </c:pt>
                <c:pt idx="2351">
                  <c:v>55.63</c:v>
                </c:pt>
                <c:pt idx="2352">
                  <c:v>72.42</c:v>
                </c:pt>
                <c:pt idx="2353">
                  <c:v>54.93</c:v>
                </c:pt>
                <c:pt idx="2354">
                  <c:v>74.540000000000006</c:v>
                </c:pt>
                <c:pt idx="2355">
                  <c:v>62.1</c:v>
                </c:pt>
                <c:pt idx="2356">
                  <c:v>69.989999999999995</c:v>
                </c:pt>
                <c:pt idx="2357">
                  <c:v>75.22</c:v>
                </c:pt>
                <c:pt idx="2358">
                  <c:v>56.47</c:v>
                </c:pt>
                <c:pt idx="2359">
                  <c:v>52.92</c:v>
                </c:pt>
                <c:pt idx="2360">
                  <c:v>55.23</c:v>
                </c:pt>
                <c:pt idx="2361">
                  <c:v>54.7</c:v>
                </c:pt>
                <c:pt idx="2362">
                  <c:v>56.98</c:v>
                </c:pt>
                <c:pt idx="2363">
                  <c:v>62.83</c:v>
                </c:pt>
                <c:pt idx="2364">
                  <c:v>60.02</c:v>
                </c:pt>
                <c:pt idx="2365">
                  <c:v>53.08</c:v>
                </c:pt>
                <c:pt idx="2366">
                  <c:v>59.81</c:v>
                </c:pt>
                <c:pt idx="2367">
                  <c:v>57.52</c:v>
                </c:pt>
                <c:pt idx="2368">
                  <c:v>55.32</c:v>
                </c:pt>
                <c:pt idx="2369">
                  <c:v>63.84</c:v>
                </c:pt>
                <c:pt idx="2370">
                  <c:v>56.31</c:v>
                </c:pt>
                <c:pt idx="2371">
                  <c:v>54.24</c:v>
                </c:pt>
                <c:pt idx="2372">
                  <c:v>75.569999999999993</c:v>
                </c:pt>
                <c:pt idx="2373">
                  <c:v>65.5</c:v>
                </c:pt>
                <c:pt idx="2374">
                  <c:v>63.3</c:v>
                </c:pt>
                <c:pt idx="2375">
                  <c:v>59.96</c:v>
                </c:pt>
                <c:pt idx="2376">
                  <c:v>71.41</c:v>
                </c:pt>
                <c:pt idx="2377">
                  <c:v>74.83</c:v>
                </c:pt>
                <c:pt idx="2378">
                  <c:v>74.040000000000006</c:v>
                </c:pt>
                <c:pt idx="2379">
                  <c:v>54.57</c:v>
                </c:pt>
                <c:pt idx="2380">
                  <c:v>71.42</c:v>
                </c:pt>
                <c:pt idx="2381">
                  <c:v>76.19</c:v>
                </c:pt>
                <c:pt idx="2382">
                  <c:v>72.47</c:v>
                </c:pt>
                <c:pt idx="2383">
                  <c:v>75.89</c:v>
                </c:pt>
                <c:pt idx="2384">
                  <c:v>59.22</c:v>
                </c:pt>
                <c:pt idx="2385">
                  <c:v>70.67</c:v>
                </c:pt>
                <c:pt idx="2386">
                  <c:v>71.27</c:v>
                </c:pt>
                <c:pt idx="2387">
                  <c:v>72.47</c:v>
                </c:pt>
                <c:pt idx="2388">
                  <c:v>54.54</c:v>
                </c:pt>
                <c:pt idx="2389">
                  <c:v>64.16</c:v>
                </c:pt>
                <c:pt idx="2390">
                  <c:v>71.09</c:v>
                </c:pt>
                <c:pt idx="2391">
                  <c:v>75.89</c:v>
                </c:pt>
                <c:pt idx="2392">
                  <c:v>71.510000000000005</c:v>
                </c:pt>
                <c:pt idx="2393">
                  <c:v>67.31</c:v>
                </c:pt>
                <c:pt idx="2394">
                  <c:v>54.19</c:v>
                </c:pt>
                <c:pt idx="2395">
                  <c:v>61.3</c:v>
                </c:pt>
                <c:pt idx="2396">
                  <c:v>67.3</c:v>
                </c:pt>
                <c:pt idx="2397">
                  <c:v>54.17</c:v>
                </c:pt>
                <c:pt idx="2398">
                  <c:v>57.17</c:v>
                </c:pt>
                <c:pt idx="2399">
                  <c:v>57.94</c:v>
                </c:pt>
                <c:pt idx="2400">
                  <c:v>69.87</c:v>
                </c:pt>
                <c:pt idx="2401">
                  <c:v>53.99</c:v>
                </c:pt>
                <c:pt idx="2402">
                  <c:v>68.78</c:v>
                </c:pt>
                <c:pt idx="2403">
                  <c:v>69.260000000000005</c:v>
                </c:pt>
                <c:pt idx="2404">
                  <c:v>67.12</c:v>
                </c:pt>
                <c:pt idx="2405">
                  <c:v>76.08</c:v>
                </c:pt>
                <c:pt idx="2406">
                  <c:v>50.62</c:v>
                </c:pt>
                <c:pt idx="2407">
                  <c:v>69.16</c:v>
                </c:pt>
                <c:pt idx="2408">
                  <c:v>72.680000000000007</c:v>
                </c:pt>
                <c:pt idx="2409">
                  <c:v>67.010000000000005</c:v>
                </c:pt>
                <c:pt idx="2410">
                  <c:v>58.99</c:v>
                </c:pt>
                <c:pt idx="2411">
                  <c:v>54.8</c:v>
                </c:pt>
                <c:pt idx="2412">
                  <c:v>76.28</c:v>
                </c:pt>
                <c:pt idx="2413">
                  <c:v>51.22</c:v>
                </c:pt>
                <c:pt idx="2414">
                  <c:v>75.88</c:v>
                </c:pt>
                <c:pt idx="2415">
                  <c:v>68.41</c:v>
                </c:pt>
                <c:pt idx="2416">
                  <c:v>51.34</c:v>
                </c:pt>
                <c:pt idx="2417">
                  <c:v>66.87</c:v>
                </c:pt>
                <c:pt idx="2418">
                  <c:v>51.63</c:v>
                </c:pt>
                <c:pt idx="2419">
                  <c:v>64.27</c:v>
                </c:pt>
                <c:pt idx="2420">
                  <c:v>51.46</c:v>
                </c:pt>
                <c:pt idx="2421">
                  <c:v>54.33</c:v>
                </c:pt>
                <c:pt idx="2422">
                  <c:v>62.96</c:v>
                </c:pt>
                <c:pt idx="2423">
                  <c:v>61.1</c:v>
                </c:pt>
                <c:pt idx="2424">
                  <c:v>55.92</c:v>
                </c:pt>
                <c:pt idx="2425">
                  <c:v>50.44</c:v>
                </c:pt>
                <c:pt idx="2426">
                  <c:v>75.33</c:v>
                </c:pt>
                <c:pt idx="2427">
                  <c:v>54.43</c:v>
                </c:pt>
                <c:pt idx="2428">
                  <c:v>52.68</c:v>
                </c:pt>
                <c:pt idx="2429">
                  <c:v>52.09</c:v>
                </c:pt>
                <c:pt idx="2430">
                  <c:v>51.71</c:v>
                </c:pt>
                <c:pt idx="2431">
                  <c:v>56.71</c:v>
                </c:pt>
                <c:pt idx="2432">
                  <c:v>59.64</c:v>
                </c:pt>
                <c:pt idx="2433">
                  <c:v>67.88</c:v>
                </c:pt>
                <c:pt idx="2434">
                  <c:v>53.28</c:v>
                </c:pt>
                <c:pt idx="2435">
                  <c:v>53.01</c:v>
                </c:pt>
                <c:pt idx="2436">
                  <c:v>66.59</c:v>
                </c:pt>
                <c:pt idx="2437">
                  <c:v>60.48</c:v>
                </c:pt>
                <c:pt idx="2438">
                  <c:v>66.680000000000007</c:v>
                </c:pt>
                <c:pt idx="2439">
                  <c:v>59.11</c:v>
                </c:pt>
                <c:pt idx="2440">
                  <c:v>59.49</c:v>
                </c:pt>
                <c:pt idx="2441">
                  <c:v>74.239999999999995</c:v>
                </c:pt>
                <c:pt idx="2442">
                  <c:v>72.680000000000007</c:v>
                </c:pt>
                <c:pt idx="2443">
                  <c:v>72.39</c:v>
                </c:pt>
                <c:pt idx="2444">
                  <c:v>67.510000000000005</c:v>
                </c:pt>
                <c:pt idx="2445">
                  <c:v>74.3</c:v>
                </c:pt>
                <c:pt idx="2446">
                  <c:v>55.61</c:v>
                </c:pt>
                <c:pt idx="2447">
                  <c:v>56.6</c:v>
                </c:pt>
                <c:pt idx="2448">
                  <c:v>69.48</c:v>
                </c:pt>
                <c:pt idx="2449">
                  <c:v>67.31</c:v>
                </c:pt>
                <c:pt idx="2450">
                  <c:v>72.62</c:v>
                </c:pt>
                <c:pt idx="2451">
                  <c:v>62.77</c:v>
                </c:pt>
                <c:pt idx="2452">
                  <c:v>76.02</c:v>
                </c:pt>
                <c:pt idx="2453">
                  <c:v>54.01</c:v>
                </c:pt>
                <c:pt idx="2454">
                  <c:v>53.54</c:v>
                </c:pt>
                <c:pt idx="2455">
                  <c:v>50.68</c:v>
                </c:pt>
                <c:pt idx="2456">
                  <c:v>69.510000000000005</c:v>
                </c:pt>
                <c:pt idx="2457">
                  <c:v>52.69</c:v>
                </c:pt>
                <c:pt idx="2458">
                  <c:v>75.22</c:v>
                </c:pt>
                <c:pt idx="2459">
                  <c:v>63.98</c:v>
                </c:pt>
                <c:pt idx="2460">
                  <c:v>61.47</c:v>
                </c:pt>
                <c:pt idx="2461">
                  <c:v>67.88</c:v>
                </c:pt>
                <c:pt idx="2462">
                  <c:v>57.32</c:v>
                </c:pt>
                <c:pt idx="2463">
                  <c:v>65.31</c:v>
                </c:pt>
                <c:pt idx="2464">
                  <c:v>52.13</c:v>
                </c:pt>
                <c:pt idx="2465">
                  <c:v>72.209999999999994</c:v>
                </c:pt>
                <c:pt idx="2466">
                  <c:v>54.92</c:v>
                </c:pt>
                <c:pt idx="2467">
                  <c:v>70.489999999999995</c:v>
                </c:pt>
                <c:pt idx="2468">
                  <c:v>50.61</c:v>
                </c:pt>
                <c:pt idx="2469">
                  <c:v>58.37</c:v>
                </c:pt>
                <c:pt idx="2470">
                  <c:v>75.47</c:v>
                </c:pt>
                <c:pt idx="2471">
                  <c:v>71.89</c:v>
                </c:pt>
                <c:pt idx="2472">
                  <c:v>68.81</c:v>
                </c:pt>
                <c:pt idx="2473">
                  <c:v>60.47</c:v>
                </c:pt>
                <c:pt idx="2474">
                  <c:v>70.2</c:v>
                </c:pt>
                <c:pt idx="2475">
                  <c:v>55.66</c:v>
                </c:pt>
                <c:pt idx="2476">
                  <c:v>69.47</c:v>
                </c:pt>
                <c:pt idx="2477">
                  <c:v>68.47</c:v>
                </c:pt>
                <c:pt idx="2478">
                  <c:v>51.53</c:v>
                </c:pt>
                <c:pt idx="2479">
                  <c:v>50.74</c:v>
                </c:pt>
                <c:pt idx="2480">
                  <c:v>69.37</c:v>
                </c:pt>
                <c:pt idx="2481">
                  <c:v>76.010000000000005</c:v>
                </c:pt>
                <c:pt idx="2482">
                  <c:v>66.099999999999994</c:v>
                </c:pt>
                <c:pt idx="2483">
                  <c:v>56.06</c:v>
                </c:pt>
                <c:pt idx="2484">
                  <c:v>68.22</c:v>
                </c:pt>
                <c:pt idx="2485">
                  <c:v>65.17</c:v>
                </c:pt>
                <c:pt idx="2486">
                  <c:v>74.89</c:v>
                </c:pt>
                <c:pt idx="2487">
                  <c:v>71.040000000000006</c:v>
                </c:pt>
                <c:pt idx="2488">
                  <c:v>51.64</c:v>
                </c:pt>
                <c:pt idx="2489">
                  <c:v>54.87</c:v>
                </c:pt>
                <c:pt idx="2490">
                  <c:v>68.069999999999993</c:v>
                </c:pt>
                <c:pt idx="2491">
                  <c:v>63.71</c:v>
                </c:pt>
                <c:pt idx="2492">
                  <c:v>51.18</c:v>
                </c:pt>
                <c:pt idx="2493">
                  <c:v>57.02</c:v>
                </c:pt>
                <c:pt idx="2494">
                  <c:v>72.12</c:v>
                </c:pt>
                <c:pt idx="2495">
                  <c:v>60.27</c:v>
                </c:pt>
                <c:pt idx="2496">
                  <c:v>64.900000000000006</c:v>
                </c:pt>
                <c:pt idx="2497">
                  <c:v>67.489999999999995</c:v>
                </c:pt>
                <c:pt idx="2498">
                  <c:v>70.73</c:v>
                </c:pt>
                <c:pt idx="2499">
                  <c:v>57.98</c:v>
                </c:pt>
                <c:pt idx="2500">
                  <c:v>53.18</c:v>
                </c:pt>
                <c:pt idx="2501">
                  <c:v>75.64</c:v>
                </c:pt>
                <c:pt idx="2502">
                  <c:v>76.38</c:v>
                </c:pt>
                <c:pt idx="2503">
                  <c:v>63.72</c:v>
                </c:pt>
                <c:pt idx="2504">
                  <c:v>53.17</c:v>
                </c:pt>
                <c:pt idx="2505">
                  <c:v>58.93</c:v>
                </c:pt>
                <c:pt idx="2506">
                  <c:v>71.56</c:v>
                </c:pt>
                <c:pt idx="2507">
                  <c:v>73.09</c:v>
                </c:pt>
                <c:pt idx="2508">
                  <c:v>75.81</c:v>
                </c:pt>
                <c:pt idx="2509">
                  <c:v>52.11</c:v>
                </c:pt>
                <c:pt idx="2510">
                  <c:v>52.52</c:v>
                </c:pt>
                <c:pt idx="2511">
                  <c:v>64.260000000000005</c:v>
                </c:pt>
                <c:pt idx="2512">
                  <c:v>52.94</c:v>
                </c:pt>
                <c:pt idx="2513">
                  <c:v>56.02</c:v>
                </c:pt>
                <c:pt idx="2514">
                  <c:v>69.5</c:v>
                </c:pt>
                <c:pt idx="2515">
                  <c:v>60.63</c:v>
                </c:pt>
                <c:pt idx="2516">
                  <c:v>56.47</c:v>
                </c:pt>
                <c:pt idx="2517">
                  <c:v>52.26</c:v>
                </c:pt>
                <c:pt idx="2518">
                  <c:v>51.19</c:v>
                </c:pt>
                <c:pt idx="2519">
                  <c:v>73.41</c:v>
                </c:pt>
                <c:pt idx="2520">
                  <c:v>72.959999999999994</c:v>
                </c:pt>
                <c:pt idx="2521">
                  <c:v>54.48</c:v>
                </c:pt>
                <c:pt idx="2522">
                  <c:v>59.73</c:v>
                </c:pt>
                <c:pt idx="2523">
                  <c:v>63.28</c:v>
                </c:pt>
                <c:pt idx="2524">
                  <c:v>52.94</c:v>
                </c:pt>
                <c:pt idx="2525">
                  <c:v>59.43</c:v>
                </c:pt>
                <c:pt idx="2526">
                  <c:v>58.79</c:v>
                </c:pt>
                <c:pt idx="2527">
                  <c:v>76.14</c:v>
                </c:pt>
                <c:pt idx="2528">
                  <c:v>75.37</c:v>
                </c:pt>
                <c:pt idx="2529">
                  <c:v>50.42</c:v>
                </c:pt>
                <c:pt idx="2530">
                  <c:v>61.28</c:v>
                </c:pt>
                <c:pt idx="2531">
                  <c:v>54.78</c:v>
                </c:pt>
                <c:pt idx="2532">
                  <c:v>66.540000000000006</c:v>
                </c:pt>
                <c:pt idx="2533">
                  <c:v>70.14</c:v>
                </c:pt>
                <c:pt idx="2534">
                  <c:v>71.099999999999994</c:v>
                </c:pt>
                <c:pt idx="2535">
                  <c:v>70.78</c:v>
                </c:pt>
                <c:pt idx="2536">
                  <c:v>52.8</c:v>
                </c:pt>
                <c:pt idx="2537">
                  <c:v>58.9</c:v>
                </c:pt>
                <c:pt idx="2538">
                  <c:v>54.94</c:v>
                </c:pt>
                <c:pt idx="2539">
                  <c:v>65.239999999999995</c:v>
                </c:pt>
                <c:pt idx="2540">
                  <c:v>57.34</c:v>
                </c:pt>
                <c:pt idx="2541">
                  <c:v>51.48</c:v>
                </c:pt>
                <c:pt idx="2542">
                  <c:v>65.13</c:v>
                </c:pt>
                <c:pt idx="2543">
                  <c:v>63.06</c:v>
                </c:pt>
                <c:pt idx="2544">
                  <c:v>59.06</c:v>
                </c:pt>
                <c:pt idx="2545">
                  <c:v>63.82</c:v>
                </c:pt>
                <c:pt idx="2546">
                  <c:v>71.67</c:v>
                </c:pt>
                <c:pt idx="2547">
                  <c:v>73.03</c:v>
                </c:pt>
                <c:pt idx="2548">
                  <c:v>61.08</c:v>
                </c:pt>
                <c:pt idx="2549">
                  <c:v>67.209999999999994</c:v>
                </c:pt>
                <c:pt idx="2550">
                  <c:v>57.86</c:v>
                </c:pt>
                <c:pt idx="2551">
                  <c:v>70.39</c:v>
                </c:pt>
                <c:pt idx="2552">
                  <c:v>53.79</c:v>
                </c:pt>
                <c:pt idx="2553">
                  <c:v>65.12</c:v>
                </c:pt>
                <c:pt idx="2554">
                  <c:v>63.71</c:v>
                </c:pt>
                <c:pt idx="2555">
                  <c:v>64.12</c:v>
                </c:pt>
                <c:pt idx="2556">
                  <c:v>58</c:v>
                </c:pt>
                <c:pt idx="2557">
                  <c:v>75.62</c:v>
                </c:pt>
                <c:pt idx="2558">
                  <c:v>60.67</c:v>
                </c:pt>
                <c:pt idx="2559">
                  <c:v>68.39</c:v>
                </c:pt>
                <c:pt idx="2560">
                  <c:v>52.69</c:v>
                </c:pt>
                <c:pt idx="2561">
                  <c:v>54.72</c:v>
                </c:pt>
                <c:pt idx="2562">
                  <c:v>59.64</c:v>
                </c:pt>
                <c:pt idx="2563">
                  <c:v>54.38</c:v>
                </c:pt>
                <c:pt idx="2564">
                  <c:v>56.19</c:v>
                </c:pt>
                <c:pt idx="2565">
                  <c:v>53.6</c:v>
                </c:pt>
                <c:pt idx="2566">
                  <c:v>54.81</c:v>
                </c:pt>
                <c:pt idx="2567">
                  <c:v>57.86</c:v>
                </c:pt>
                <c:pt idx="2568">
                  <c:v>59.79</c:v>
                </c:pt>
                <c:pt idx="2569">
                  <c:v>54.51</c:v>
                </c:pt>
                <c:pt idx="2570">
                  <c:v>72.989999999999995</c:v>
                </c:pt>
                <c:pt idx="2571">
                  <c:v>69.88</c:v>
                </c:pt>
                <c:pt idx="2572">
                  <c:v>66.099999999999994</c:v>
                </c:pt>
                <c:pt idx="2573">
                  <c:v>51.41</c:v>
                </c:pt>
                <c:pt idx="2574">
                  <c:v>56.8</c:v>
                </c:pt>
                <c:pt idx="2575">
                  <c:v>51.53</c:v>
                </c:pt>
                <c:pt idx="2576">
                  <c:v>64.62</c:v>
                </c:pt>
                <c:pt idx="2577">
                  <c:v>56.77</c:v>
                </c:pt>
                <c:pt idx="2578">
                  <c:v>54.43</c:v>
                </c:pt>
                <c:pt idx="2579">
                  <c:v>58.21</c:v>
                </c:pt>
                <c:pt idx="2580">
                  <c:v>60.33</c:v>
                </c:pt>
                <c:pt idx="2581">
                  <c:v>68.73</c:v>
                </c:pt>
                <c:pt idx="2582">
                  <c:v>53.43</c:v>
                </c:pt>
                <c:pt idx="2583">
                  <c:v>62.8</c:v>
                </c:pt>
                <c:pt idx="2584">
                  <c:v>76.27</c:v>
                </c:pt>
                <c:pt idx="2585">
                  <c:v>56.5</c:v>
                </c:pt>
                <c:pt idx="2586">
                  <c:v>65.709999999999994</c:v>
                </c:pt>
                <c:pt idx="2587">
                  <c:v>63.76</c:v>
                </c:pt>
                <c:pt idx="2588">
                  <c:v>54.92</c:v>
                </c:pt>
                <c:pt idx="2589">
                  <c:v>73.510000000000005</c:v>
                </c:pt>
                <c:pt idx="2590">
                  <c:v>59.71</c:v>
                </c:pt>
                <c:pt idx="2591">
                  <c:v>67.98</c:v>
                </c:pt>
                <c:pt idx="2592">
                  <c:v>65.67</c:v>
                </c:pt>
                <c:pt idx="2593">
                  <c:v>55.57</c:v>
                </c:pt>
                <c:pt idx="2594">
                  <c:v>50.73</c:v>
                </c:pt>
                <c:pt idx="2595">
                  <c:v>55.29</c:v>
                </c:pt>
                <c:pt idx="2596">
                  <c:v>58.36</c:v>
                </c:pt>
                <c:pt idx="2597">
                  <c:v>55.79</c:v>
                </c:pt>
                <c:pt idx="2598">
                  <c:v>65.06</c:v>
                </c:pt>
                <c:pt idx="2599">
                  <c:v>74.8</c:v>
                </c:pt>
                <c:pt idx="2600">
                  <c:v>75.53</c:v>
                </c:pt>
                <c:pt idx="2601">
                  <c:v>59.09</c:v>
                </c:pt>
                <c:pt idx="2602">
                  <c:v>72.37</c:v>
                </c:pt>
                <c:pt idx="2603">
                  <c:v>62.92</c:v>
                </c:pt>
                <c:pt idx="2604">
                  <c:v>64.77</c:v>
                </c:pt>
                <c:pt idx="2605">
                  <c:v>67.17</c:v>
                </c:pt>
                <c:pt idx="2606">
                  <c:v>67.13</c:v>
                </c:pt>
                <c:pt idx="2607">
                  <c:v>58.5</c:v>
                </c:pt>
                <c:pt idx="2608">
                  <c:v>53.83</c:v>
                </c:pt>
                <c:pt idx="2609">
                  <c:v>75.319999999999993</c:v>
                </c:pt>
                <c:pt idx="2610">
                  <c:v>70.28</c:v>
                </c:pt>
                <c:pt idx="2611">
                  <c:v>66.569999999999993</c:v>
                </c:pt>
                <c:pt idx="2612">
                  <c:v>51.62</c:v>
                </c:pt>
                <c:pt idx="2613">
                  <c:v>57.5</c:v>
                </c:pt>
                <c:pt idx="2614">
                  <c:v>62.23</c:v>
                </c:pt>
                <c:pt idx="2615">
                  <c:v>70.12</c:v>
                </c:pt>
                <c:pt idx="2616">
                  <c:v>63.51</c:v>
                </c:pt>
                <c:pt idx="2617">
                  <c:v>62.41</c:v>
                </c:pt>
                <c:pt idx="2618">
                  <c:v>63.47</c:v>
                </c:pt>
                <c:pt idx="2619">
                  <c:v>52.34</c:v>
                </c:pt>
                <c:pt idx="2620">
                  <c:v>66.22</c:v>
                </c:pt>
                <c:pt idx="2621">
                  <c:v>60.04</c:v>
                </c:pt>
                <c:pt idx="2622">
                  <c:v>52.22</c:v>
                </c:pt>
                <c:pt idx="2623">
                  <c:v>75.290000000000006</c:v>
                </c:pt>
                <c:pt idx="2624">
                  <c:v>50.49</c:v>
                </c:pt>
                <c:pt idx="2625">
                  <c:v>68.760000000000005</c:v>
                </c:pt>
                <c:pt idx="2626">
                  <c:v>61.1</c:v>
                </c:pt>
                <c:pt idx="2627">
                  <c:v>61.82</c:v>
                </c:pt>
                <c:pt idx="2628">
                  <c:v>68.08</c:v>
                </c:pt>
                <c:pt idx="2629">
                  <c:v>55.39</c:v>
                </c:pt>
                <c:pt idx="2630">
                  <c:v>74.790000000000006</c:v>
                </c:pt>
                <c:pt idx="2631">
                  <c:v>56.34</c:v>
                </c:pt>
                <c:pt idx="2632">
                  <c:v>54.02</c:v>
                </c:pt>
                <c:pt idx="2633">
                  <c:v>58.04</c:v>
                </c:pt>
                <c:pt idx="2634">
                  <c:v>57.24</c:v>
                </c:pt>
                <c:pt idx="2635">
                  <c:v>68.58</c:v>
                </c:pt>
                <c:pt idx="2636">
                  <c:v>72.290000000000006</c:v>
                </c:pt>
                <c:pt idx="2637">
                  <c:v>50.47</c:v>
                </c:pt>
                <c:pt idx="2638">
                  <c:v>64.66</c:v>
                </c:pt>
                <c:pt idx="2639">
                  <c:v>57.44</c:v>
                </c:pt>
                <c:pt idx="2640">
                  <c:v>59.49</c:v>
                </c:pt>
                <c:pt idx="2641">
                  <c:v>55.54</c:v>
                </c:pt>
                <c:pt idx="2642">
                  <c:v>53.29</c:v>
                </c:pt>
                <c:pt idx="2643">
                  <c:v>59.67</c:v>
                </c:pt>
                <c:pt idx="2644">
                  <c:v>68.040000000000006</c:v>
                </c:pt>
                <c:pt idx="2645">
                  <c:v>68.59</c:v>
                </c:pt>
                <c:pt idx="2646">
                  <c:v>68.58</c:v>
                </c:pt>
                <c:pt idx="2647">
                  <c:v>52.71</c:v>
                </c:pt>
                <c:pt idx="2648">
                  <c:v>54</c:v>
                </c:pt>
                <c:pt idx="2649">
                  <c:v>59.06</c:v>
                </c:pt>
                <c:pt idx="2650">
                  <c:v>53.29</c:v>
                </c:pt>
                <c:pt idx="2651">
                  <c:v>60.67</c:v>
                </c:pt>
                <c:pt idx="2652">
                  <c:v>59.5</c:v>
                </c:pt>
                <c:pt idx="2653">
                  <c:v>63.09</c:v>
                </c:pt>
                <c:pt idx="2654">
                  <c:v>69.459999999999994</c:v>
                </c:pt>
                <c:pt idx="2655">
                  <c:v>67.209999999999994</c:v>
                </c:pt>
                <c:pt idx="2656">
                  <c:v>66.959999999999994</c:v>
                </c:pt>
                <c:pt idx="2657">
                  <c:v>60.42</c:v>
                </c:pt>
                <c:pt idx="2658">
                  <c:v>65.09</c:v>
                </c:pt>
                <c:pt idx="2659">
                  <c:v>55.01</c:v>
                </c:pt>
                <c:pt idx="2660">
                  <c:v>64.900000000000006</c:v>
                </c:pt>
                <c:pt idx="2661">
                  <c:v>64.84</c:v>
                </c:pt>
                <c:pt idx="2662">
                  <c:v>76.59</c:v>
                </c:pt>
                <c:pt idx="2663">
                  <c:v>61.34</c:v>
                </c:pt>
                <c:pt idx="2664">
                  <c:v>70.41</c:v>
                </c:pt>
                <c:pt idx="2665">
                  <c:v>75.510000000000005</c:v>
                </c:pt>
                <c:pt idx="2666">
                  <c:v>52.42</c:v>
                </c:pt>
                <c:pt idx="2667">
                  <c:v>69.91</c:v>
                </c:pt>
                <c:pt idx="2668">
                  <c:v>53.09</c:v>
                </c:pt>
                <c:pt idx="2669">
                  <c:v>75.83</c:v>
                </c:pt>
                <c:pt idx="2670">
                  <c:v>54.72</c:v>
                </c:pt>
                <c:pt idx="2671">
                  <c:v>65.599999999999994</c:v>
                </c:pt>
                <c:pt idx="2672">
                  <c:v>55.67</c:v>
                </c:pt>
                <c:pt idx="2673">
                  <c:v>65.67</c:v>
                </c:pt>
                <c:pt idx="2674">
                  <c:v>76.17</c:v>
                </c:pt>
                <c:pt idx="2675">
                  <c:v>59.38</c:v>
                </c:pt>
                <c:pt idx="2676">
                  <c:v>63.04</c:v>
                </c:pt>
                <c:pt idx="2677">
                  <c:v>59.97</c:v>
                </c:pt>
                <c:pt idx="2678">
                  <c:v>57.77</c:v>
                </c:pt>
                <c:pt idx="2679">
                  <c:v>65.599999999999994</c:v>
                </c:pt>
                <c:pt idx="2680">
                  <c:v>63.56</c:v>
                </c:pt>
                <c:pt idx="2681">
                  <c:v>60.37</c:v>
                </c:pt>
                <c:pt idx="2682">
                  <c:v>65.040000000000006</c:v>
                </c:pt>
                <c:pt idx="2683">
                  <c:v>52.78</c:v>
                </c:pt>
                <c:pt idx="2684">
                  <c:v>68.400000000000006</c:v>
                </c:pt>
                <c:pt idx="2685">
                  <c:v>62.92</c:v>
                </c:pt>
                <c:pt idx="2686">
                  <c:v>60.71</c:v>
                </c:pt>
                <c:pt idx="2687">
                  <c:v>75.59</c:v>
                </c:pt>
                <c:pt idx="2688">
                  <c:v>53</c:v>
                </c:pt>
                <c:pt idx="2689">
                  <c:v>54.96</c:v>
                </c:pt>
                <c:pt idx="2690">
                  <c:v>61.36</c:v>
                </c:pt>
                <c:pt idx="2691">
                  <c:v>50.8</c:v>
                </c:pt>
                <c:pt idx="2692">
                  <c:v>55.68</c:v>
                </c:pt>
                <c:pt idx="2693">
                  <c:v>54.89</c:v>
                </c:pt>
                <c:pt idx="2694">
                  <c:v>57.93</c:v>
                </c:pt>
                <c:pt idx="2695">
                  <c:v>67.489999999999995</c:v>
                </c:pt>
                <c:pt idx="2696">
                  <c:v>66.209999999999994</c:v>
                </c:pt>
                <c:pt idx="2697">
                  <c:v>51.29</c:v>
                </c:pt>
                <c:pt idx="2698">
                  <c:v>75.38</c:v>
                </c:pt>
                <c:pt idx="2699">
                  <c:v>52.47</c:v>
                </c:pt>
                <c:pt idx="2700">
                  <c:v>64.88</c:v>
                </c:pt>
                <c:pt idx="2701">
                  <c:v>52.53</c:v>
                </c:pt>
                <c:pt idx="2702">
                  <c:v>59.83</c:v>
                </c:pt>
                <c:pt idx="2703">
                  <c:v>71.63</c:v>
                </c:pt>
                <c:pt idx="2704">
                  <c:v>63.93</c:v>
                </c:pt>
                <c:pt idx="2705">
                  <c:v>61.34</c:v>
                </c:pt>
                <c:pt idx="2706">
                  <c:v>66.040000000000006</c:v>
                </c:pt>
                <c:pt idx="2707">
                  <c:v>56.14</c:v>
                </c:pt>
                <c:pt idx="2708">
                  <c:v>54.08</c:v>
                </c:pt>
                <c:pt idx="2709">
                  <c:v>57.48</c:v>
                </c:pt>
                <c:pt idx="2710">
                  <c:v>74.010000000000005</c:v>
                </c:pt>
                <c:pt idx="2711">
                  <c:v>56.54</c:v>
                </c:pt>
                <c:pt idx="2712">
                  <c:v>74.89</c:v>
                </c:pt>
                <c:pt idx="2713">
                  <c:v>70.92</c:v>
                </c:pt>
                <c:pt idx="2714">
                  <c:v>58.5</c:v>
                </c:pt>
                <c:pt idx="2715">
                  <c:v>52.39</c:v>
                </c:pt>
                <c:pt idx="2716">
                  <c:v>51.27</c:v>
                </c:pt>
                <c:pt idx="2717">
                  <c:v>57.43</c:v>
                </c:pt>
                <c:pt idx="2718">
                  <c:v>76.19</c:v>
                </c:pt>
                <c:pt idx="2719">
                  <c:v>65.7</c:v>
                </c:pt>
                <c:pt idx="2720">
                  <c:v>73.010000000000005</c:v>
                </c:pt>
                <c:pt idx="2721">
                  <c:v>53.04</c:v>
                </c:pt>
                <c:pt idx="2722">
                  <c:v>64.290000000000006</c:v>
                </c:pt>
                <c:pt idx="2723">
                  <c:v>58.94</c:v>
                </c:pt>
                <c:pt idx="2724">
                  <c:v>51.81</c:v>
                </c:pt>
                <c:pt idx="2725">
                  <c:v>62.32</c:v>
                </c:pt>
                <c:pt idx="2726">
                  <c:v>53.8</c:v>
                </c:pt>
                <c:pt idx="2727">
                  <c:v>67.61</c:v>
                </c:pt>
                <c:pt idx="2728">
                  <c:v>64.040000000000006</c:v>
                </c:pt>
                <c:pt idx="2729">
                  <c:v>74.77</c:v>
                </c:pt>
                <c:pt idx="2730">
                  <c:v>73.069999999999993</c:v>
                </c:pt>
                <c:pt idx="2731">
                  <c:v>62.28</c:v>
                </c:pt>
                <c:pt idx="2732">
                  <c:v>62.79</c:v>
                </c:pt>
                <c:pt idx="2733">
                  <c:v>65.930000000000007</c:v>
                </c:pt>
                <c:pt idx="2734">
                  <c:v>56.53</c:v>
                </c:pt>
                <c:pt idx="2735">
                  <c:v>52.53</c:v>
                </c:pt>
                <c:pt idx="2736">
                  <c:v>51.22</c:v>
                </c:pt>
                <c:pt idx="2737">
                  <c:v>69.91</c:v>
                </c:pt>
                <c:pt idx="2738">
                  <c:v>57.44</c:v>
                </c:pt>
                <c:pt idx="2739">
                  <c:v>51.23</c:v>
                </c:pt>
                <c:pt idx="2740">
                  <c:v>63.59</c:v>
                </c:pt>
                <c:pt idx="2741">
                  <c:v>71.430000000000007</c:v>
                </c:pt>
                <c:pt idx="2742">
                  <c:v>73.06</c:v>
                </c:pt>
                <c:pt idx="2743">
                  <c:v>71.61</c:v>
                </c:pt>
                <c:pt idx="2744">
                  <c:v>75.58</c:v>
                </c:pt>
                <c:pt idx="2745">
                  <c:v>52.43</c:v>
                </c:pt>
                <c:pt idx="2746">
                  <c:v>76.36</c:v>
                </c:pt>
                <c:pt idx="2747">
                  <c:v>74.69</c:v>
                </c:pt>
                <c:pt idx="2748">
                  <c:v>65.989999999999995</c:v>
                </c:pt>
                <c:pt idx="2749">
                  <c:v>70.86</c:v>
                </c:pt>
                <c:pt idx="2750">
                  <c:v>50.64</c:v>
                </c:pt>
                <c:pt idx="2751">
                  <c:v>65.959999999999994</c:v>
                </c:pt>
                <c:pt idx="2752">
                  <c:v>54.48</c:v>
                </c:pt>
                <c:pt idx="2753">
                  <c:v>51.89</c:v>
                </c:pt>
                <c:pt idx="2754">
                  <c:v>70.180000000000007</c:v>
                </c:pt>
                <c:pt idx="2755">
                  <c:v>70.8</c:v>
                </c:pt>
                <c:pt idx="2756">
                  <c:v>68.930000000000007</c:v>
                </c:pt>
                <c:pt idx="2757">
                  <c:v>72.989999999999995</c:v>
                </c:pt>
                <c:pt idx="2758">
                  <c:v>51.34</c:v>
                </c:pt>
                <c:pt idx="2759">
                  <c:v>74.59</c:v>
                </c:pt>
                <c:pt idx="2760">
                  <c:v>59.91</c:v>
                </c:pt>
                <c:pt idx="2761">
                  <c:v>61.17</c:v>
                </c:pt>
                <c:pt idx="2762">
                  <c:v>68.459999999999994</c:v>
                </c:pt>
                <c:pt idx="2763">
                  <c:v>65.819999999999993</c:v>
                </c:pt>
                <c:pt idx="2764">
                  <c:v>51</c:v>
                </c:pt>
                <c:pt idx="2765">
                  <c:v>56.12</c:v>
                </c:pt>
                <c:pt idx="2766">
                  <c:v>54.34</c:v>
                </c:pt>
                <c:pt idx="2767">
                  <c:v>57.84</c:v>
                </c:pt>
                <c:pt idx="2768">
                  <c:v>51.5</c:v>
                </c:pt>
                <c:pt idx="2769">
                  <c:v>65.989999999999995</c:v>
                </c:pt>
                <c:pt idx="2770">
                  <c:v>72.03</c:v>
                </c:pt>
                <c:pt idx="2771">
                  <c:v>61.09</c:v>
                </c:pt>
                <c:pt idx="2772">
                  <c:v>53.33</c:v>
                </c:pt>
                <c:pt idx="2773">
                  <c:v>53.36</c:v>
                </c:pt>
                <c:pt idx="2774">
                  <c:v>73.03</c:v>
                </c:pt>
                <c:pt idx="2775">
                  <c:v>58.5</c:v>
                </c:pt>
                <c:pt idx="2776">
                  <c:v>52.96</c:v>
                </c:pt>
                <c:pt idx="2777">
                  <c:v>57.48</c:v>
                </c:pt>
                <c:pt idx="2778">
                  <c:v>62.51</c:v>
                </c:pt>
                <c:pt idx="2779">
                  <c:v>57.41</c:v>
                </c:pt>
                <c:pt idx="2780">
                  <c:v>70.83</c:v>
                </c:pt>
                <c:pt idx="2781">
                  <c:v>50.67</c:v>
                </c:pt>
                <c:pt idx="2782">
                  <c:v>51.6</c:v>
                </c:pt>
                <c:pt idx="2783">
                  <c:v>66.94</c:v>
                </c:pt>
                <c:pt idx="2784">
                  <c:v>59.64</c:v>
                </c:pt>
                <c:pt idx="2785">
                  <c:v>75.28</c:v>
                </c:pt>
                <c:pt idx="2786">
                  <c:v>55.73</c:v>
                </c:pt>
                <c:pt idx="2787">
                  <c:v>64.010000000000005</c:v>
                </c:pt>
                <c:pt idx="2788">
                  <c:v>75.89</c:v>
                </c:pt>
                <c:pt idx="2789">
                  <c:v>55.53</c:v>
                </c:pt>
                <c:pt idx="2790">
                  <c:v>57.2</c:v>
                </c:pt>
                <c:pt idx="2791">
                  <c:v>65</c:v>
                </c:pt>
                <c:pt idx="2792">
                  <c:v>59.16</c:v>
                </c:pt>
                <c:pt idx="2793">
                  <c:v>50.69</c:v>
                </c:pt>
                <c:pt idx="2794">
                  <c:v>61.99</c:v>
                </c:pt>
                <c:pt idx="2795">
                  <c:v>64.88</c:v>
                </c:pt>
                <c:pt idx="2796">
                  <c:v>60.41</c:v>
                </c:pt>
                <c:pt idx="2797">
                  <c:v>52.24</c:v>
                </c:pt>
                <c:pt idx="2798">
                  <c:v>55.63</c:v>
                </c:pt>
                <c:pt idx="2799">
                  <c:v>65.03</c:v>
                </c:pt>
                <c:pt idx="2800">
                  <c:v>56.16</c:v>
                </c:pt>
                <c:pt idx="2801">
                  <c:v>53.1</c:v>
                </c:pt>
                <c:pt idx="2802">
                  <c:v>52.12</c:v>
                </c:pt>
                <c:pt idx="2803">
                  <c:v>60.72</c:v>
                </c:pt>
                <c:pt idx="2804">
                  <c:v>55.53</c:v>
                </c:pt>
                <c:pt idx="2805">
                  <c:v>51.22</c:v>
                </c:pt>
                <c:pt idx="2806">
                  <c:v>52.31</c:v>
                </c:pt>
                <c:pt idx="2807">
                  <c:v>75.88</c:v>
                </c:pt>
                <c:pt idx="2808">
                  <c:v>73.28</c:v>
                </c:pt>
                <c:pt idx="2809">
                  <c:v>75.81</c:v>
                </c:pt>
                <c:pt idx="2810">
                  <c:v>52.32</c:v>
                </c:pt>
                <c:pt idx="2811">
                  <c:v>53.94</c:v>
                </c:pt>
                <c:pt idx="2812">
                  <c:v>54.33</c:v>
                </c:pt>
                <c:pt idx="2813">
                  <c:v>52.57</c:v>
                </c:pt>
                <c:pt idx="2814">
                  <c:v>73.97</c:v>
                </c:pt>
                <c:pt idx="2815">
                  <c:v>64.97</c:v>
                </c:pt>
                <c:pt idx="2816">
                  <c:v>51.8</c:v>
                </c:pt>
                <c:pt idx="2817">
                  <c:v>51.19</c:v>
                </c:pt>
                <c:pt idx="2818">
                  <c:v>57.08</c:v>
                </c:pt>
                <c:pt idx="2819">
                  <c:v>59.28</c:v>
                </c:pt>
                <c:pt idx="2820">
                  <c:v>71.290000000000006</c:v>
                </c:pt>
                <c:pt idx="2821">
                  <c:v>66.69</c:v>
                </c:pt>
                <c:pt idx="2822">
                  <c:v>66.010000000000005</c:v>
                </c:pt>
                <c:pt idx="2823">
                  <c:v>60.24</c:v>
                </c:pt>
                <c:pt idx="2824">
                  <c:v>70.930000000000007</c:v>
                </c:pt>
                <c:pt idx="2825">
                  <c:v>50.82</c:v>
                </c:pt>
                <c:pt idx="2826">
                  <c:v>72.52</c:v>
                </c:pt>
                <c:pt idx="2827">
                  <c:v>69.48</c:v>
                </c:pt>
                <c:pt idx="2828">
                  <c:v>62.83</c:v>
                </c:pt>
                <c:pt idx="2829">
                  <c:v>76.48</c:v>
                </c:pt>
                <c:pt idx="2830">
                  <c:v>56.73</c:v>
                </c:pt>
                <c:pt idx="2831">
                  <c:v>62.79</c:v>
                </c:pt>
                <c:pt idx="2832">
                  <c:v>72.86</c:v>
                </c:pt>
                <c:pt idx="2833">
                  <c:v>66.099999999999994</c:v>
                </c:pt>
                <c:pt idx="2834">
                  <c:v>53.03</c:v>
                </c:pt>
                <c:pt idx="2835">
                  <c:v>64.599999999999994</c:v>
                </c:pt>
                <c:pt idx="2836">
                  <c:v>51.36</c:v>
                </c:pt>
                <c:pt idx="2837">
                  <c:v>57.28</c:v>
                </c:pt>
                <c:pt idx="2838">
                  <c:v>54.2</c:v>
                </c:pt>
                <c:pt idx="2839">
                  <c:v>58.3</c:v>
                </c:pt>
                <c:pt idx="2840">
                  <c:v>60.76</c:v>
                </c:pt>
                <c:pt idx="2841">
                  <c:v>69.790000000000006</c:v>
                </c:pt>
                <c:pt idx="2842">
                  <c:v>68.790000000000006</c:v>
                </c:pt>
                <c:pt idx="2843">
                  <c:v>57.54</c:v>
                </c:pt>
                <c:pt idx="2844">
                  <c:v>53.51</c:v>
                </c:pt>
                <c:pt idx="2845">
                  <c:v>73.38</c:v>
                </c:pt>
                <c:pt idx="2846">
                  <c:v>67.23</c:v>
                </c:pt>
                <c:pt idx="2847">
                  <c:v>52.74</c:v>
                </c:pt>
                <c:pt idx="2848">
                  <c:v>74.53</c:v>
                </c:pt>
                <c:pt idx="2849">
                  <c:v>57.04</c:v>
                </c:pt>
                <c:pt idx="2850">
                  <c:v>70.23</c:v>
                </c:pt>
                <c:pt idx="2851">
                  <c:v>55.34</c:v>
                </c:pt>
                <c:pt idx="2852">
                  <c:v>55.26</c:v>
                </c:pt>
                <c:pt idx="2853">
                  <c:v>50.59</c:v>
                </c:pt>
                <c:pt idx="2854">
                  <c:v>68.47</c:v>
                </c:pt>
                <c:pt idx="2855">
                  <c:v>70.209999999999994</c:v>
                </c:pt>
                <c:pt idx="2856">
                  <c:v>76.02</c:v>
                </c:pt>
                <c:pt idx="2857">
                  <c:v>55.74</c:v>
                </c:pt>
                <c:pt idx="2858">
                  <c:v>61.66</c:v>
                </c:pt>
                <c:pt idx="2859">
                  <c:v>67.28</c:v>
                </c:pt>
                <c:pt idx="2860">
                  <c:v>61.5</c:v>
                </c:pt>
                <c:pt idx="2861">
                  <c:v>54.78</c:v>
                </c:pt>
                <c:pt idx="2862">
                  <c:v>52.71</c:v>
                </c:pt>
                <c:pt idx="2863">
                  <c:v>57.96</c:v>
                </c:pt>
                <c:pt idx="2864">
                  <c:v>52.82</c:v>
                </c:pt>
                <c:pt idx="2865">
                  <c:v>74.260000000000005</c:v>
                </c:pt>
                <c:pt idx="2866">
                  <c:v>66.97</c:v>
                </c:pt>
                <c:pt idx="2867">
                  <c:v>57.22</c:v>
                </c:pt>
                <c:pt idx="2868">
                  <c:v>66.31</c:v>
                </c:pt>
                <c:pt idx="2869">
                  <c:v>53.79</c:v>
                </c:pt>
                <c:pt idx="2870">
                  <c:v>54.64</c:v>
                </c:pt>
                <c:pt idx="2871">
                  <c:v>68.09</c:v>
                </c:pt>
                <c:pt idx="2872">
                  <c:v>62.77</c:v>
                </c:pt>
                <c:pt idx="2873">
                  <c:v>52.43</c:v>
                </c:pt>
                <c:pt idx="2874">
                  <c:v>53.2</c:v>
                </c:pt>
                <c:pt idx="2875">
                  <c:v>62.4</c:v>
                </c:pt>
                <c:pt idx="2876">
                  <c:v>74.72</c:v>
                </c:pt>
                <c:pt idx="2877">
                  <c:v>59.29</c:v>
                </c:pt>
                <c:pt idx="2878">
                  <c:v>72.930000000000007</c:v>
                </c:pt>
                <c:pt idx="2879">
                  <c:v>52.22</c:v>
                </c:pt>
                <c:pt idx="2880">
                  <c:v>55.58</c:v>
                </c:pt>
                <c:pt idx="2881">
                  <c:v>62.59</c:v>
                </c:pt>
                <c:pt idx="2882">
                  <c:v>58.96</c:v>
                </c:pt>
                <c:pt idx="2883">
                  <c:v>62.52</c:v>
                </c:pt>
                <c:pt idx="2884">
                  <c:v>66.47</c:v>
                </c:pt>
                <c:pt idx="2885">
                  <c:v>72.08</c:v>
                </c:pt>
                <c:pt idx="2886">
                  <c:v>61.24</c:v>
                </c:pt>
                <c:pt idx="2887">
                  <c:v>52.7</c:v>
                </c:pt>
                <c:pt idx="2888">
                  <c:v>50.9</c:v>
                </c:pt>
                <c:pt idx="2889">
                  <c:v>52.12</c:v>
                </c:pt>
                <c:pt idx="2890">
                  <c:v>59.4</c:v>
                </c:pt>
                <c:pt idx="2891">
                  <c:v>68.599999999999994</c:v>
                </c:pt>
                <c:pt idx="2892">
                  <c:v>76.23</c:v>
                </c:pt>
                <c:pt idx="2893">
                  <c:v>70.33</c:v>
                </c:pt>
                <c:pt idx="2894">
                  <c:v>69.87</c:v>
                </c:pt>
                <c:pt idx="2895">
                  <c:v>52.04</c:v>
                </c:pt>
                <c:pt idx="2896">
                  <c:v>54.41</c:v>
                </c:pt>
                <c:pt idx="2897">
                  <c:v>75.959999999999994</c:v>
                </c:pt>
                <c:pt idx="2898">
                  <c:v>58.6</c:v>
                </c:pt>
                <c:pt idx="2899">
                  <c:v>68.23</c:v>
                </c:pt>
                <c:pt idx="2900">
                  <c:v>68.239999999999995</c:v>
                </c:pt>
                <c:pt idx="2901">
                  <c:v>73.23</c:v>
                </c:pt>
                <c:pt idx="2902">
                  <c:v>63.24</c:v>
                </c:pt>
                <c:pt idx="2903">
                  <c:v>53.34</c:v>
                </c:pt>
                <c:pt idx="2904">
                  <c:v>73.97</c:v>
                </c:pt>
                <c:pt idx="2905">
                  <c:v>75.56</c:v>
                </c:pt>
                <c:pt idx="2906">
                  <c:v>71.63</c:v>
                </c:pt>
                <c:pt idx="2907">
                  <c:v>70.73</c:v>
                </c:pt>
                <c:pt idx="2908">
                  <c:v>69.61</c:v>
                </c:pt>
                <c:pt idx="2909">
                  <c:v>67.680000000000007</c:v>
                </c:pt>
                <c:pt idx="2910">
                  <c:v>61.09</c:v>
                </c:pt>
                <c:pt idx="2911">
                  <c:v>67.59</c:v>
                </c:pt>
                <c:pt idx="2912">
                  <c:v>57.06</c:v>
                </c:pt>
                <c:pt idx="2913">
                  <c:v>51.99</c:v>
                </c:pt>
                <c:pt idx="2914">
                  <c:v>72.709999999999994</c:v>
                </c:pt>
                <c:pt idx="2915">
                  <c:v>51.96</c:v>
                </c:pt>
                <c:pt idx="2916">
                  <c:v>64.47</c:v>
                </c:pt>
                <c:pt idx="2917">
                  <c:v>63.91</c:v>
                </c:pt>
                <c:pt idx="2918">
                  <c:v>50.62</c:v>
                </c:pt>
                <c:pt idx="2919">
                  <c:v>62.62</c:v>
                </c:pt>
                <c:pt idx="2920">
                  <c:v>69.03</c:v>
                </c:pt>
                <c:pt idx="2921">
                  <c:v>76.3</c:v>
                </c:pt>
                <c:pt idx="2922">
                  <c:v>75.66</c:v>
                </c:pt>
                <c:pt idx="2923">
                  <c:v>66</c:v>
                </c:pt>
                <c:pt idx="2924">
                  <c:v>76.239999999999995</c:v>
                </c:pt>
                <c:pt idx="2925">
                  <c:v>65.44</c:v>
                </c:pt>
                <c:pt idx="2926">
                  <c:v>54.06</c:v>
                </c:pt>
                <c:pt idx="2927">
                  <c:v>69.3</c:v>
                </c:pt>
                <c:pt idx="2928">
                  <c:v>66.64</c:v>
                </c:pt>
                <c:pt idx="2929">
                  <c:v>75.599999999999994</c:v>
                </c:pt>
                <c:pt idx="2930">
                  <c:v>69.569999999999993</c:v>
                </c:pt>
                <c:pt idx="2931">
                  <c:v>63.16</c:v>
                </c:pt>
                <c:pt idx="2932">
                  <c:v>71.59</c:v>
                </c:pt>
                <c:pt idx="2933">
                  <c:v>65.11</c:v>
                </c:pt>
                <c:pt idx="2934">
                  <c:v>68.28</c:v>
                </c:pt>
                <c:pt idx="2935">
                  <c:v>51.18</c:v>
                </c:pt>
                <c:pt idx="2936">
                  <c:v>63.26</c:v>
                </c:pt>
                <c:pt idx="2937">
                  <c:v>74.430000000000007</c:v>
                </c:pt>
                <c:pt idx="2938">
                  <c:v>74.22</c:v>
                </c:pt>
                <c:pt idx="2939">
                  <c:v>76</c:v>
                </c:pt>
                <c:pt idx="2940">
                  <c:v>50.52</c:v>
                </c:pt>
                <c:pt idx="2941">
                  <c:v>52.57</c:v>
                </c:pt>
                <c:pt idx="2942">
                  <c:v>53.9</c:v>
                </c:pt>
                <c:pt idx="2943">
                  <c:v>63.26</c:v>
                </c:pt>
                <c:pt idx="2944">
                  <c:v>76.14</c:v>
                </c:pt>
                <c:pt idx="2945">
                  <c:v>55.76</c:v>
                </c:pt>
                <c:pt idx="2946">
                  <c:v>50.6</c:v>
                </c:pt>
                <c:pt idx="2947">
                  <c:v>73.8</c:v>
                </c:pt>
                <c:pt idx="2948">
                  <c:v>74.41</c:v>
                </c:pt>
                <c:pt idx="2949">
                  <c:v>58.28</c:v>
                </c:pt>
                <c:pt idx="2950">
                  <c:v>72.260000000000005</c:v>
                </c:pt>
                <c:pt idx="2951">
                  <c:v>70.22</c:v>
                </c:pt>
                <c:pt idx="2952">
                  <c:v>57.79</c:v>
                </c:pt>
                <c:pt idx="2953">
                  <c:v>58.37</c:v>
                </c:pt>
                <c:pt idx="2954">
                  <c:v>60.19</c:v>
                </c:pt>
                <c:pt idx="2955">
                  <c:v>72.069999999999993</c:v>
                </c:pt>
                <c:pt idx="2956">
                  <c:v>76.400000000000006</c:v>
                </c:pt>
                <c:pt idx="2957">
                  <c:v>60.58</c:v>
                </c:pt>
                <c:pt idx="2958">
                  <c:v>73.77</c:v>
                </c:pt>
                <c:pt idx="2959">
                  <c:v>64.81</c:v>
                </c:pt>
                <c:pt idx="2960">
                  <c:v>59.86</c:v>
                </c:pt>
                <c:pt idx="2961">
                  <c:v>69.53</c:v>
                </c:pt>
                <c:pt idx="2962">
                  <c:v>61.72</c:v>
                </c:pt>
                <c:pt idx="2963">
                  <c:v>62.23</c:v>
                </c:pt>
                <c:pt idx="2964">
                  <c:v>74.3</c:v>
                </c:pt>
                <c:pt idx="2965">
                  <c:v>70.81</c:v>
                </c:pt>
                <c:pt idx="2966">
                  <c:v>73.069999999999993</c:v>
                </c:pt>
                <c:pt idx="2967">
                  <c:v>72.11</c:v>
                </c:pt>
                <c:pt idx="2968">
                  <c:v>75.27</c:v>
                </c:pt>
                <c:pt idx="2969">
                  <c:v>61.18</c:v>
                </c:pt>
                <c:pt idx="2970">
                  <c:v>64.91</c:v>
                </c:pt>
                <c:pt idx="2971">
                  <c:v>62.7</c:v>
                </c:pt>
                <c:pt idx="2972">
                  <c:v>51.23</c:v>
                </c:pt>
                <c:pt idx="2973">
                  <c:v>57.31</c:v>
                </c:pt>
                <c:pt idx="2974">
                  <c:v>73.33</c:v>
                </c:pt>
                <c:pt idx="2975">
                  <c:v>59.5</c:v>
                </c:pt>
                <c:pt idx="2976">
                  <c:v>70.069999999999993</c:v>
                </c:pt>
                <c:pt idx="2977">
                  <c:v>75.58</c:v>
                </c:pt>
                <c:pt idx="2978">
                  <c:v>52.81</c:v>
                </c:pt>
                <c:pt idx="2979">
                  <c:v>56.1</c:v>
                </c:pt>
                <c:pt idx="2980">
                  <c:v>51.17</c:v>
                </c:pt>
                <c:pt idx="2981">
                  <c:v>58.58</c:v>
                </c:pt>
                <c:pt idx="2982">
                  <c:v>66.39</c:v>
                </c:pt>
                <c:pt idx="2983">
                  <c:v>72.760000000000005</c:v>
                </c:pt>
                <c:pt idx="2984">
                  <c:v>69.89</c:v>
                </c:pt>
                <c:pt idx="2985">
                  <c:v>73.930000000000007</c:v>
                </c:pt>
                <c:pt idx="2986">
                  <c:v>50.94</c:v>
                </c:pt>
                <c:pt idx="2987">
                  <c:v>50.44</c:v>
                </c:pt>
                <c:pt idx="2988">
                  <c:v>70.010000000000005</c:v>
                </c:pt>
                <c:pt idx="2989">
                  <c:v>65.37</c:v>
                </c:pt>
                <c:pt idx="2990">
                  <c:v>61.43</c:v>
                </c:pt>
                <c:pt idx="2991">
                  <c:v>75.13</c:v>
                </c:pt>
                <c:pt idx="2992">
                  <c:v>72.92</c:v>
                </c:pt>
                <c:pt idx="2993">
                  <c:v>65.48</c:v>
                </c:pt>
                <c:pt idx="2994">
                  <c:v>71.400000000000006</c:v>
                </c:pt>
                <c:pt idx="2995">
                  <c:v>70.16</c:v>
                </c:pt>
                <c:pt idx="2996">
                  <c:v>58.87</c:v>
                </c:pt>
                <c:pt idx="2997">
                  <c:v>60.76</c:v>
                </c:pt>
                <c:pt idx="2998">
                  <c:v>53.31</c:v>
                </c:pt>
                <c:pt idx="2999">
                  <c:v>70.84</c:v>
                </c:pt>
                <c:pt idx="3000">
                  <c:v>70.19</c:v>
                </c:pt>
                <c:pt idx="3001">
                  <c:v>63.73</c:v>
                </c:pt>
                <c:pt idx="3002">
                  <c:v>65.73</c:v>
                </c:pt>
                <c:pt idx="3003">
                  <c:v>62.34</c:v>
                </c:pt>
                <c:pt idx="3004">
                  <c:v>59.26</c:v>
                </c:pt>
                <c:pt idx="3005">
                  <c:v>68.31</c:v>
                </c:pt>
                <c:pt idx="3006">
                  <c:v>68.040000000000006</c:v>
                </c:pt>
                <c:pt idx="3007">
                  <c:v>51.33</c:v>
                </c:pt>
                <c:pt idx="3008">
                  <c:v>69.94</c:v>
                </c:pt>
                <c:pt idx="3009">
                  <c:v>56.14</c:v>
                </c:pt>
                <c:pt idx="3010">
                  <c:v>58.68</c:v>
                </c:pt>
                <c:pt idx="3011">
                  <c:v>54.53</c:v>
                </c:pt>
                <c:pt idx="3012">
                  <c:v>54.03</c:v>
                </c:pt>
                <c:pt idx="3013">
                  <c:v>70.63</c:v>
                </c:pt>
                <c:pt idx="3014">
                  <c:v>58.3</c:v>
                </c:pt>
                <c:pt idx="3015">
                  <c:v>55.11</c:v>
                </c:pt>
                <c:pt idx="3016">
                  <c:v>55.27</c:v>
                </c:pt>
                <c:pt idx="3017">
                  <c:v>65.37</c:v>
                </c:pt>
                <c:pt idx="3018">
                  <c:v>69.37</c:v>
                </c:pt>
                <c:pt idx="3019">
                  <c:v>55.81</c:v>
                </c:pt>
                <c:pt idx="3020">
                  <c:v>58.56</c:v>
                </c:pt>
                <c:pt idx="3021">
                  <c:v>64.86</c:v>
                </c:pt>
                <c:pt idx="3022">
                  <c:v>57.6</c:v>
                </c:pt>
                <c:pt idx="3023">
                  <c:v>66.7</c:v>
                </c:pt>
                <c:pt idx="3024">
                  <c:v>56.74</c:v>
                </c:pt>
                <c:pt idx="3025">
                  <c:v>67.31</c:v>
                </c:pt>
                <c:pt idx="3026">
                  <c:v>70.319999999999993</c:v>
                </c:pt>
                <c:pt idx="3027">
                  <c:v>64.11</c:v>
                </c:pt>
                <c:pt idx="3028">
                  <c:v>60.22</c:v>
                </c:pt>
                <c:pt idx="3029">
                  <c:v>59.46</c:v>
                </c:pt>
                <c:pt idx="3030">
                  <c:v>56.64</c:v>
                </c:pt>
                <c:pt idx="3031">
                  <c:v>69.48</c:v>
                </c:pt>
                <c:pt idx="3032">
                  <c:v>54.36</c:v>
                </c:pt>
                <c:pt idx="3033">
                  <c:v>76.31</c:v>
                </c:pt>
                <c:pt idx="3034">
                  <c:v>58.79</c:v>
                </c:pt>
                <c:pt idx="3035">
                  <c:v>62.58</c:v>
                </c:pt>
                <c:pt idx="3036">
                  <c:v>57.72</c:v>
                </c:pt>
                <c:pt idx="3037">
                  <c:v>69.36</c:v>
                </c:pt>
                <c:pt idx="3038">
                  <c:v>65.819999999999993</c:v>
                </c:pt>
                <c:pt idx="3039">
                  <c:v>53.84</c:v>
                </c:pt>
                <c:pt idx="3040">
                  <c:v>58.24</c:v>
                </c:pt>
                <c:pt idx="3041">
                  <c:v>62.81</c:v>
                </c:pt>
                <c:pt idx="3042">
                  <c:v>60.7</c:v>
                </c:pt>
                <c:pt idx="3043">
                  <c:v>66.010000000000005</c:v>
                </c:pt>
                <c:pt idx="3044">
                  <c:v>65.87</c:v>
                </c:pt>
                <c:pt idx="3045">
                  <c:v>75.86</c:v>
                </c:pt>
                <c:pt idx="3046">
                  <c:v>59.54</c:v>
                </c:pt>
                <c:pt idx="3047">
                  <c:v>69.5</c:v>
                </c:pt>
                <c:pt idx="3048">
                  <c:v>54.17</c:v>
                </c:pt>
                <c:pt idx="3049">
                  <c:v>68.540000000000006</c:v>
                </c:pt>
                <c:pt idx="3050">
                  <c:v>56.59</c:v>
                </c:pt>
                <c:pt idx="3051">
                  <c:v>67.78</c:v>
                </c:pt>
                <c:pt idx="3052">
                  <c:v>54.78</c:v>
                </c:pt>
                <c:pt idx="3053">
                  <c:v>70.94</c:v>
                </c:pt>
                <c:pt idx="3054">
                  <c:v>71.81</c:v>
                </c:pt>
                <c:pt idx="3055">
                  <c:v>54.99</c:v>
                </c:pt>
                <c:pt idx="3056">
                  <c:v>68.28</c:v>
                </c:pt>
                <c:pt idx="3057">
                  <c:v>75.38</c:v>
                </c:pt>
                <c:pt idx="3058">
                  <c:v>57.93</c:v>
                </c:pt>
                <c:pt idx="3059">
                  <c:v>62.52</c:v>
                </c:pt>
                <c:pt idx="3060">
                  <c:v>75.87</c:v>
                </c:pt>
                <c:pt idx="3061">
                  <c:v>60.62</c:v>
                </c:pt>
                <c:pt idx="3062">
                  <c:v>61.32</c:v>
                </c:pt>
                <c:pt idx="3063">
                  <c:v>74.56</c:v>
                </c:pt>
                <c:pt idx="3064">
                  <c:v>58.47</c:v>
                </c:pt>
                <c:pt idx="3065">
                  <c:v>65.680000000000007</c:v>
                </c:pt>
                <c:pt idx="3066">
                  <c:v>69.69</c:v>
                </c:pt>
                <c:pt idx="3067">
                  <c:v>62.19</c:v>
                </c:pt>
                <c:pt idx="3068">
                  <c:v>68.17</c:v>
                </c:pt>
                <c:pt idx="3069">
                  <c:v>64.599999999999994</c:v>
                </c:pt>
                <c:pt idx="3070">
                  <c:v>61.26</c:v>
                </c:pt>
                <c:pt idx="3071">
                  <c:v>65.37</c:v>
                </c:pt>
                <c:pt idx="3072">
                  <c:v>65.239999999999995</c:v>
                </c:pt>
                <c:pt idx="3073">
                  <c:v>70.77</c:v>
                </c:pt>
                <c:pt idx="3074">
                  <c:v>70.13</c:v>
                </c:pt>
                <c:pt idx="3075">
                  <c:v>55.56</c:v>
                </c:pt>
                <c:pt idx="3076">
                  <c:v>60.42</c:v>
                </c:pt>
                <c:pt idx="3077">
                  <c:v>67.28</c:v>
                </c:pt>
                <c:pt idx="3078">
                  <c:v>60.39</c:v>
                </c:pt>
                <c:pt idx="3079">
                  <c:v>66.33</c:v>
                </c:pt>
                <c:pt idx="3080">
                  <c:v>72.19</c:v>
                </c:pt>
                <c:pt idx="3081">
                  <c:v>53.28</c:v>
                </c:pt>
                <c:pt idx="3082">
                  <c:v>68.2</c:v>
                </c:pt>
                <c:pt idx="3083">
                  <c:v>65.09</c:v>
                </c:pt>
                <c:pt idx="3084">
                  <c:v>75.22</c:v>
                </c:pt>
                <c:pt idx="3085">
                  <c:v>70.22</c:v>
                </c:pt>
                <c:pt idx="3086">
                  <c:v>52.64</c:v>
                </c:pt>
                <c:pt idx="3087">
                  <c:v>57.62</c:v>
                </c:pt>
                <c:pt idx="3088">
                  <c:v>52.37</c:v>
                </c:pt>
                <c:pt idx="3089">
                  <c:v>58.6</c:v>
                </c:pt>
                <c:pt idx="3090">
                  <c:v>73.08</c:v>
                </c:pt>
                <c:pt idx="3091">
                  <c:v>61.71</c:v>
                </c:pt>
                <c:pt idx="3092">
                  <c:v>64.709999999999994</c:v>
                </c:pt>
                <c:pt idx="3093">
                  <c:v>73.709999999999994</c:v>
                </c:pt>
                <c:pt idx="3094">
                  <c:v>50.74</c:v>
                </c:pt>
                <c:pt idx="3095">
                  <c:v>56.36</c:v>
                </c:pt>
                <c:pt idx="3096">
                  <c:v>68.94</c:v>
                </c:pt>
                <c:pt idx="3097">
                  <c:v>74.510000000000005</c:v>
                </c:pt>
                <c:pt idx="3098">
                  <c:v>62.59</c:v>
                </c:pt>
                <c:pt idx="3099">
                  <c:v>56.5</c:v>
                </c:pt>
                <c:pt idx="3100">
                  <c:v>53.44</c:v>
                </c:pt>
                <c:pt idx="3101">
                  <c:v>67.599999999999994</c:v>
                </c:pt>
                <c:pt idx="3102">
                  <c:v>61.17</c:v>
                </c:pt>
                <c:pt idx="3103">
                  <c:v>57.91</c:v>
                </c:pt>
                <c:pt idx="3104">
                  <c:v>63.97</c:v>
                </c:pt>
                <c:pt idx="3105">
                  <c:v>56.98</c:v>
                </c:pt>
                <c:pt idx="3106">
                  <c:v>63.62</c:v>
                </c:pt>
                <c:pt idx="3107">
                  <c:v>64.099999999999994</c:v>
                </c:pt>
                <c:pt idx="3108">
                  <c:v>69.260000000000005</c:v>
                </c:pt>
                <c:pt idx="3109">
                  <c:v>51.67</c:v>
                </c:pt>
                <c:pt idx="3110">
                  <c:v>52.24</c:v>
                </c:pt>
                <c:pt idx="3111">
                  <c:v>75.39</c:v>
                </c:pt>
                <c:pt idx="3112">
                  <c:v>50.73</c:v>
                </c:pt>
                <c:pt idx="3113">
                  <c:v>66.7</c:v>
                </c:pt>
                <c:pt idx="3114">
                  <c:v>72.040000000000006</c:v>
                </c:pt>
                <c:pt idx="3115">
                  <c:v>64.09</c:v>
                </c:pt>
                <c:pt idx="3116">
                  <c:v>74.48</c:v>
                </c:pt>
                <c:pt idx="3117">
                  <c:v>58.81</c:v>
                </c:pt>
                <c:pt idx="3118">
                  <c:v>69.790000000000006</c:v>
                </c:pt>
                <c:pt idx="3119">
                  <c:v>54.14</c:v>
                </c:pt>
                <c:pt idx="3120">
                  <c:v>73.180000000000007</c:v>
                </c:pt>
                <c:pt idx="3121">
                  <c:v>75.37</c:v>
                </c:pt>
                <c:pt idx="3122">
                  <c:v>69.52</c:v>
                </c:pt>
                <c:pt idx="3123">
                  <c:v>68.930000000000007</c:v>
                </c:pt>
                <c:pt idx="3124">
                  <c:v>63.69</c:v>
                </c:pt>
                <c:pt idx="3125">
                  <c:v>62.26</c:v>
                </c:pt>
                <c:pt idx="3126">
                  <c:v>69.099999999999994</c:v>
                </c:pt>
                <c:pt idx="3127">
                  <c:v>76.53</c:v>
                </c:pt>
                <c:pt idx="3128">
                  <c:v>72.73</c:v>
                </c:pt>
                <c:pt idx="3129">
                  <c:v>72.680000000000007</c:v>
                </c:pt>
                <c:pt idx="3130">
                  <c:v>70.02</c:v>
                </c:pt>
                <c:pt idx="3131">
                  <c:v>71.42</c:v>
                </c:pt>
                <c:pt idx="3132">
                  <c:v>57.83</c:v>
                </c:pt>
                <c:pt idx="3133">
                  <c:v>72.319999999999993</c:v>
                </c:pt>
                <c:pt idx="3134">
                  <c:v>59.2</c:v>
                </c:pt>
                <c:pt idx="3135">
                  <c:v>67.97</c:v>
                </c:pt>
                <c:pt idx="3136">
                  <c:v>61.06</c:v>
                </c:pt>
                <c:pt idx="3137">
                  <c:v>53.21</c:v>
                </c:pt>
                <c:pt idx="3138">
                  <c:v>61.89</c:v>
                </c:pt>
                <c:pt idx="3139">
                  <c:v>54.32</c:v>
                </c:pt>
                <c:pt idx="3140">
                  <c:v>76.069999999999993</c:v>
                </c:pt>
                <c:pt idx="3141">
                  <c:v>55.78</c:v>
                </c:pt>
                <c:pt idx="3142">
                  <c:v>50.7</c:v>
                </c:pt>
                <c:pt idx="3143">
                  <c:v>50.81</c:v>
                </c:pt>
                <c:pt idx="3144">
                  <c:v>55.64</c:v>
                </c:pt>
                <c:pt idx="3145">
                  <c:v>61.52</c:v>
                </c:pt>
                <c:pt idx="3146">
                  <c:v>75.819999999999993</c:v>
                </c:pt>
                <c:pt idx="3147">
                  <c:v>66.67</c:v>
                </c:pt>
                <c:pt idx="3148">
                  <c:v>72.47</c:v>
                </c:pt>
                <c:pt idx="3149">
                  <c:v>74.180000000000007</c:v>
                </c:pt>
                <c:pt idx="3150">
                  <c:v>63.58</c:v>
                </c:pt>
                <c:pt idx="3151">
                  <c:v>64.2</c:v>
                </c:pt>
                <c:pt idx="3152">
                  <c:v>74.86</c:v>
                </c:pt>
                <c:pt idx="3153">
                  <c:v>56.58</c:v>
                </c:pt>
                <c:pt idx="3154">
                  <c:v>52.21</c:v>
                </c:pt>
                <c:pt idx="3155">
                  <c:v>52.67</c:v>
                </c:pt>
                <c:pt idx="3156">
                  <c:v>62.46</c:v>
                </c:pt>
                <c:pt idx="3157">
                  <c:v>67.64</c:v>
                </c:pt>
                <c:pt idx="3158">
                  <c:v>70.83</c:v>
                </c:pt>
                <c:pt idx="3159">
                  <c:v>64.63</c:v>
                </c:pt>
                <c:pt idx="3160">
                  <c:v>67.03</c:v>
                </c:pt>
                <c:pt idx="3161">
                  <c:v>57.4</c:v>
                </c:pt>
                <c:pt idx="3162">
                  <c:v>74.239999999999995</c:v>
                </c:pt>
                <c:pt idx="3163">
                  <c:v>57.86</c:v>
                </c:pt>
                <c:pt idx="3164">
                  <c:v>69.5</c:v>
                </c:pt>
                <c:pt idx="3165">
                  <c:v>62.09</c:v>
                </c:pt>
                <c:pt idx="3166">
                  <c:v>63.48</c:v>
                </c:pt>
                <c:pt idx="3167">
                  <c:v>67.209999999999994</c:v>
                </c:pt>
                <c:pt idx="3168">
                  <c:v>52.87</c:v>
                </c:pt>
                <c:pt idx="3169">
                  <c:v>69.27</c:v>
                </c:pt>
                <c:pt idx="3170">
                  <c:v>50.92</c:v>
                </c:pt>
                <c:pt idx="3171">
                  <c:v>54.18</c:v>
                </c:pt>
                <c:pt idx="3172">
                  <c:v>67.09</c:v>
                </c:pt>
                <c:pt idx="3173">
                  <c:v>70.88</c:v>
                </c:pt>
                <c:pt idx="3174">
                  <c:v>74.7</c:v>
                </c:pt>
                <c:pt idx="3175">
                  <c:v>58.02</c:v>
                </c:pt>
                <c:pt idx="3176">
                  <c:v>56.9</c:v>
                </c:pt>
                <c:pt idx="3177">
                  <c:v>66.489999999999995</c:v>
                </c:pt>
                <c:pt idx="3178">
                  <c:v>66.010000000000005</c:v>
                </c:pt>
                <c:pt idx="3179">
                  <c:v>58.69</c:v>
                </c:pt>
                <c:pt idx="3180">
                  <c:v>65.63</c:v>
                </c:pt>
                <c:pt idx="3181">
                  <c:v>73.33</c:v>
                </c:pt>
                <c:pt idx="3182">
                  <c:v>52.5</c:v>
                </c:pt>
                <c:pt idx="3183">
                  <c:v>69.31</c:v>
                </c:pt>
                <c:pt idx="3184">
                  <c:v>69.28</c:v>
                </c:pt>
                <c:pt idx="3185">
                  <c:v>51.34</c:v>
                </c:pt>
                <c:pt idx="3186">
                  <c:v>70.56</c:v>
                </c:pt>
                <c:pt idx="3187">
                  <c:v>71.069999999999993</c:v>
                </c:pt>
                <c:pt idx="3188">
                  <c:v>72.72</c:v>
                </c:pt>
                <c:pt idx="3189">
                  <c:v>70.03</c:v>
                </c:pt>
                <c:pt idx="3190">
                  <c:v>62.27</c:v>
                </c:pt>
                <c:pt idx="3191">
                  <c:v>74.36</c:v>
                </c:pt>
                <c:pt idx="3192">
                  <c:v>58.79</c:v>
                </c:pt>
                <c:pt idx="3193">
                  <c:v>74.489999999999995</c:v>
                </c:pt>
                <c:pt idx="3194">
                  <c:v>71.62</c:v>
                </c:pt>
                <c:pt idx="3195">
                  <c:v>59.52</c:v>
                </c:pt>
                <c:pt idx="3196">
                  <c:v>63.19</c:v>
                </c:pt>
                <c:pt idx="3197">
                  <c:v>65.069999999999993</c:v>
                </c:pt>
                <c:pt idx="3198">
                  <c:v>52.19</c:v>
                </c:pt>
                <c:pt idx="3199">
                  <c:v>60.31</c:v>
                </c:pt>
                <c:pt idx="3200">
                  <c:v>55.99</c:v>
                </c:pt>
                <c:pt idx="3201">
                  <c:v>53.57</c:v>
                </c:pt>
                <c:pt idx="3202">
                  <c:v>61.12</c:v>
                </c:pt>
                <c:pt idx="3203">
                  <c:v>55.9</c:v>
                </c:pt>
                <c:pt idx="3204">
                  <c:v>66.36</c:v>
                </c:pt>
                <c:pt idx="3205">
                  <c:v>67.42</c:v>
                </c:pt>
                <c:pt idx="3206">
                  <c:v>74</c:v>
                </c:pt>
                <c:pt idx="3207">
                  <c:v>72.03</c:v>
                </c:pt>
                <c:pt idx="3208">
                  <c:v>66.52</c:v>
                </c:pt>
                <c:pt idx="3209">
                  <c:v>71.48</c:v>
                </c:pt>
                <c:pt idx="3210">
                  <c:v>60.23</c:v>
                </c:pt>
                <c:pt idx="3211">
                  <c:v>50.81</c:v>
                </c:pt>
                <c:pt idx="3212">
                  <c:v>59.44</c:v>
                </c:pt>
                <c:pt idx="3213">
                  <c:v>59.4</c:v>
                </c:pt>
                <c:pt idx="3214">
                  <c:v>68.510000000000005</c:v>
                </c:pt>
                <c:pt idx="3215">
                  <c:v>61.06</c:v>
                </c:pt>
                <c:pt idx="3216">
                  <c:v>70.2</c:v>
                </c:pt>
                <c:pt idx="3217">
                  <c:v>60.56</c:v>
                </c:pt>
                <c:pt idx="3218">
                  <c:v>58.71</c:v>
                </c:pt>
                <c:pt idx="3219">
                  <c:v>60.61</c:v>
                </c:pt>
                <c:pt idx="3220">
                  <c:v>61.6</c:v>
                </c:pt>
                <c:pt idx="3221">
                  <c:v>62.09</c:v>
                </c:pt>
                <c:pt idx="3222">
                  <c:v>63.54</c:v>
                </c:pt>
                <c:pt idx="3223">
                  <c:v>73.489999999999995</c:v>
                </c:pt>
                <c:pt idx="3224">
                  <c:v>64.56</c:v>
                </c:pt>
                <c:pt idx="3225">
                  <c:v>52.29</c:v>
                </c:pt>
                <c:pt idx="3226">
                  <c:v>58.37</c:v>
                </c:pt>
                <c:pt idx="3227">
                  <c:v>62.02</c:v>
                </c:pt>
                <c:pt idx="3228">
                  <c:v>65.040000000000006</c:v>
                </c:pt>
                <c:pt idx="3229">
                  <c:v>73.31</c:v>
                </c:pt>
                <c:pt idx="3230">
                  <c:v>75.819999999999993</c:v>
                </c:pt>
                <c:pt idx="3231">
                  <c:v>74.2</c:v>
                </c:pt>
                <c:pt idx="3232">
                  <c:v>73.81</c:v>
                </c:pt>
                <c:pt idx="3233">
                  <c:v>74</c:v>
                </c:pt>
                <c:pt idx="3234">
                  <c:v>67.790000000000006</c:v>
                </c:pt>
                <c:pt idx="3235">
                  <c:v>65.31</c:v>
                </c:pt>
                <c:pt idx="3236">
                  <c:v>62.96</c:v>
                </c:pt>
                <c:pt idx="3237">
                  <c:v>73.77</c:v>
                </c:pt>
                <c:pt idx="3238">
                  <c:v>69.22</c:v>
                </c:pt>
                <c:pt idx="3239">
                  <c:v>57.73</c:v>
                </c:pt>
                <c:pt idx="3240">
                  <c:v>75.959999999999994</c:v>
                </c:pt>
                <c:pt idx="3241">
                  <c:v>65.209999999999994</c:v>
                </c:pt>
                <c:pt idx="3242">
                  <c:v>66.58</c:v>
                </c:pt>
                <c:pt idx="3243">
                  <c:v>61.62</c:v>
                </c:pt>
                <c:pt idx="3244">
                  <c:v>60.06</c:v>
                </c:pt>
                <c:pt idx="3245">
                  <c:v>54.26</c:v>
                </c:pt>
                <c:pt idx="3246">
                  <c:v>59.93</c:v>
                </c:pt>
                <c:pt idx="3247">
                  <c:v>56.37</c:v>
                </c:pt>
                <c:pt idx="3248">
                  <c:v>54.68</c:v>
                </c:pt>
                <c:pt idx="3249">
                  <c:v>57.27</c:v>
                </c:pt>
                <c:pt idx="3250">
                  <c:v>63.93</c:v>
                </c:pt>
                <c:pt idx="3251">
                  <c:v>60.97</c:v>
                </c:pt>
                <c:pt idx="3252">
                  <c:v>59.4</c:v>
                </c:pt>
                <c:pt idx="3253">
                  <c:v>57.52</c:v>
                </c:pt>
                <c:pt idx="3254">
                  <c:v>69.41</c:v>
                </c:pt>
                <c:pt idx="3255">
                  <c:v>66.22</c:v>
                </c:pt>
                <c:pt idx="3256">
                  <c:v>74.989999999999995</c:v>
                </c:pt>
                <c:pt idx="3257">
                  <c:v>67.53</c:v>
                </c:pt>
                <c:pt idx="3258">
                  <c:v>51.84</c:v>
                </c:pt>
                <c:pt idx="3259">
                  <c:v>56.94</c:v>
                </c:pt>
                <c:pt idx="3260">
                  <c:v>73.63</c:v>
                </c:pt>
                <c:pt idx="3261">
                  <c:v>73.260000000000005</c:v>
                </c:pt>
                <c:pt idx="3262">
                  <c:v>64.33</c:v>
                </c:pt>
                <c:pt idx="3263">
                  <c:v>66.37</c:v>
                </c:pt>
                <c:pt idx="3264">
                  <c:v>67.23</c:v>
                </c:pt>
                <c:pt idx="3265">
                  <c:v>61.91</c:v>
                </c:pt>
                <c:pt idx="3266">
                  <c:v>64.290000000000006</c:v>
                </c:pt>
                <c:pt idx="3267">
                  <c:v>65.09</c:v>
                </c:pt>
                <c:pt idx="3268">
                  <c:v>73.14</c:v>
                </c:pt>
                <c:pt idx="3269">
                  <c:v>50.5</c:v>
                </c:pt>
                <c:pt idx="3270">
                  <c:v>57.3</c:v>
                </c:pt>
                <c:pt idx="3271">
                  <c:v>75.64</c:v>
                </c:pt>
                <c:pt idx="3272">
                  <c:v>58.88</c:v>
                </c:pt>
                <c:pt idx="3273">
                  <c:v>57</c:v>
                </c:pt>
                <c:pt idx="3274">
                  <c:v>61.33</c:v>
                </c:pt>
                <c:pt idx="3275">
                  <c:v>70.760000000000005</c:v>
                </c:pt>
                <c:pt idx="3276">
                  <c:v>70.64</c:v>
                </c:pt>
                <c:pt idx="3277">
                  <c:v>65.48</c:v>
                </c:pt>
                <c:pt idx="3278">
                  <c:v>65.430000000000007</c:v>
                </c:pt>
                <c:pt idx="3279">
                  <c:v>64.86</c:v>
                </c:pt>
                <c:pt idx="3280">
                  <c:v>76.290000000000006</c:v>
                </c:pt>
                <c:pt idx="3281">
                  <c:v>57.56</c:v>
                </c:pt>
                <c:pt idx="3282">
                  <c:v>52.2</c:v>
                </c:pt>
                <c:pt idx="3283">
                  <c:v>54.81</c:v>
                </c:pt>
                <c:pt idx="3284">
                  <c:v>74.66</c:v>
                </c:pt>
                <c:pt idx="3285">
                  <c:v>72.010000000000005</c:v>
                </c:pt>
                <c:pt idx="3286">
                  <c:v>68.48</c:v>
                </c:pt>
                <c:pt idx="3287">
                  <c:v>67.06</c:v>
                </c:pt>
                <c:pt idx="3288">
                  <c:v>59.38</c:v>
                </c:pt>
                <c:pt idx="3289">
                  <c:v>62.56</c:v>
                </c:pt>
                <c:pt idx="3290">
                  <c:v>59.67</c:v>
                </c:pt>
                <c:pt idx="3291">
                  <c:v>76.3</c:v>
                </c:pt>
                <c:pt idx="3292">
                  <c:v>56.14</c:v>
                </c:pt>
                <c:pt idx="3293">
                  <c:v>52.82</c:v>
                </c:pt>
                <c:pt idx="3294">
                  <c:v>56.21</c:v>
                </c:pt>
                <c:pt idx="3295">
                  <c:v>75.72</c:v>
                </c:pt>
                <c:pt idx="3296">
                  <c:v>54.6</c:v>
                </c:pt>
                <c:pt idx="3297">
                  <c:v>75.11</c:v>
                </c:pt>
                <c:pt idx="3298">
                  <c:v>56.98</c:v>
                </c:pt>
                <c:pt idx="3299">
                  <c:v>51.32</c:v>
                </c:pt>
                <c:pt idx="3300">
                  <c:v>55.34</c:v>
                </c:pt>
                <c:pt idx="3301">
                  <c:v>61.44</c:v>
                </c:pt>
                <c:pt idx="3302">
                  <c:v>63.03</c:v>
                </c:pt>
                <c:pt idx="3303">
                  <c:v>62.26</c:v>
                </c:pt>
                <c:pt idx="3304">
                  <c:v>67.47</c:v>
                </c:pt>
                <c:pt idx="3305">
                  <c:v>53.94</c:v>
                </c:pt>
                <c:pt idx="3306">
                  <c:v>73.83</c:v>
                </c:pt>
                <c:pt idx="3307">
                  <c:v>73.290000000000006</c:v>
                </c:pt>
                <c:pt idx="3308">
                  <c:v>71.430000000000007</c:v>
                </c:pt>
                <c:pt idx="3309">
                  <c:v>59.81</c:v>
                </c:pt>
                <c:pt idx="3310">
                  <c:v>70.61</c:v>
                </c:pt>
                <c:pt idx="3311">
                  <c:v>54.93</c:v>
                </c:pt>
                <c:pt idx="3312">
                  <c:v>66.73</c:v>
                </c:pt>
                <c:pt idx="3313">
                  <c:v>64.48</c:v>
                </c:pt>
                <c:pt idx="3314">
                  <c:v>56.89</c:v>
                </c:pt>
                <c:pt idx="3315">
                  <c:v>61.23</c:v>
                </c:pt>
                <c:pt idx="3316">
                  <c:v>51.57</c:v>
                </c:pt>
                <c:pt idx="3317">
                  <c:v>65.739999999999995</c:v>
                </c:pt>
                <c:pt idx="3318">
                  <c:v>71.78</c:v>
                </c:pt>
                <c:pt idx="3319">
                  <c:v>74.72</c:v>
                </c:pt>
                <c:pt idx="3320">
                  <c:v>63.57</c:v>
                </c:pt>
                <c:pt idx="3321">
                  <c:v>69.540000000000006</c:v>
                </c:pt>
                <c:pt idx="3322">
                  <c:v>50.63</c:v>
                </c:pt>
                <c:pt idx="3323">
                  <c:v>66.14</c:v>
                </c:pt>
                <c:pt idx="3324">
                  <c:v>73.28</c:v>
                </c:pt>
                <c:pt idx="3325">
                  <c:v>76</c:v>
                </c:pt>
                <c:pt idx="3326">
                  <c:v>53.18</c:v>
                </c:pt>
                <c:pt idx="3327">
                  <c:v>75.77</c:v>
                </c:pt>
                <c:pt idx="3328">
                  <c:v>71.38</c:v>
                </c:pt>
                <c:pt idx="3329">
                  <c:v>61.8</c:v>
                </c:pt>
                <c:pt idx="3330">
                  <c:v>68.290000000000006</c:v>
                </c:pt>
                <c:pt idx="3331">
                  <c:v>59.52</c:v>
                </c:pt>
                <c:pt idx="3332">
                  <c:v>65.86</c:v>
                </c:pt>
                <c:pt idx="3333">
                  <c:v>57.9</c:v>
                </c:pt>
                <c:pt idx="3334">
                  <c:v>64.680000000000007</c:v>
                </c:pt>
                <c:pt idx="3335">
                  <c:v>67.12</c:v>
                </c:pt>
                <c:pt idx="3336">
                  <c:v>66.47</c:v>
                </c:pt>
                <c:pt idx="3337">
                  <c:v>75.13</c:v>
                </c:pt>
                <c:pt idx="3338">
                  <c:v>65.959999999999994</c:v>
                </c:pt>
                <c:pt idx="3339">
                  <c:v>55.82</c:v>
                </c:pt>
                <c:pt idx="3340">
                  <c:v>64.319999999999993</c:v>
                </c:pt>
                <c:pt idx="3341">
                  <c:v>50.44</c:v>
                </c:pt>
                <c:pt idx="3342">
                  <c:v>76.41</c:v>
                </c:pt>
                <c:pt idx="3343">
                  <c:v>63.01</c:v>
                </c:pt>
                <c:pt idx="3344">
                  <c:v>74.88</c:v>
                </c:pt>
                <c:pt idx="3345">
                  <c:v>75.13</c:v>
                </c:pt>
                <c:pt idx="3346">
                  <c:v>76.260000000000005</c:v>
                </c:pt>
                <c:pt idx="3347">
                  <c:v>65.39</c:v>
                </c:pt>
                <c:pt idx="3348">
                  <c:v>55.72</c:v>
                </c:pt>
                <c:pt idx="3349">
                  <c:v>69.72</c:v>
                </c:pt>
                <c:pt idx="3350">
                  <c:v>63.47</c:v>
                </c:pt>
                <c:pt idx="3351">
                  <c:v>76.17</c:v>
                </c:pt>
                <c:pt idx="3352">
                  <c:v>66.680000000000007</c:v>
                </c:pt>
                <c:pt idx="3353">
                  <c:v>58.59</c:v>
                </c:pt>
                <c:pt idx="3354">
                  <c:v>54.39</c:v>
                </c:pt>
                <c:pt idx="3355">
                  <c:v>74.41</c:v>
                </c:pt>
                <c:pt idx="3356">
                  <c:v>62.3</c:v>
                </c:pt>
                <c:pt idx="3357">
                  <c:v>59.5</c:v>
                </c:pt>
                <c:pt idx="3358">
                  <c:v>62.49</c:v>
                </c:pt>
                <c:pt idx="3359">
                  <c:v>53.11</c:v>
                </c:pt>
                <c:pt idx="3360">
                  <c:v>68.81</c:v>
                </c:pt>
                <c:pt idx="3361">
                  <c:v>57.3</c:v>
                </c:pt>
                <c:pt idx="3362">
                  <c:v>72.209999999999994</c:v>
                </c:pt>
                <c:pt idx="3363">
                  <c:v>59.21</c:v>
                </c:pt>
                <c:pt idx="3364">
                  <c:v>53.86</c:v>
                </c:pt>
                <c:pt idx="3365">
                  <c:v>53.69</c:v>
                </c:pt>
                <c:pt idx="3366">
                  <c:v>74.42</c:v>
                </c:pt>
                <c:pt idx="3367">
                  <c:v>61.47</c:v>
                </c:pt>
                <c:pt idx="3368">
                  <c:v>51.61</c:v>
                </c:pt>
                <c:pt idx="3369">
                  <c:v>56.28</c:v>
                </c:pt>
                <c:pt idx="3370">
                  <c:v>75.41</c:v>
                </c:pt>
                <c:pt idx="3371">
                  <c:v>69.290000000000006</c:v>
                </c:pt>
                <c:pt idx="3372">
                  <c:v>60.81</c:v>
                </c:pt>
                <c:pt idx="3373">
                  <c:v>67.03</c:v>
                </c:pt>
                <c:pt idx="3374">
                  <c:v>60.93</c:v>
                </c:pt>
                <c:pt idx="3375">
                  <c:v>58.78</c:v>
                </c:pt>
                <c:pt idx="3376">
                  <c:v>72.8</c:v>
                </c:pt>
                <c:pt idx="3377">
                  <c:v>62.81</c:v>
                </c:pt>
                <c:pt idx="3378">
                  <c:v>62.88</c:v>
                </c:pt>
                <c:pt idx="3379">
                  <c:v>73.010000000000005</c:v>
                </c:pt>
                <c:pt idx="3380">
                  <c:v>75.16</c:v>
                </c:pt>
                <c:pt idx="3381">
                  <c:v>64.69</c:v>
                </c:pt>
                <c:pt idx="3382">
                  <c:v>72.31</c:v>
                </c:pt>
                <c:pt idx="3383">
                  <c:v>65.87</c:v>
                </c:pt>
                <c:pt idx="3384">
                  <c:v>57.06</c:v>
                </c:pt>
                <c:pt idx="3385">
                  <c:v>54.81</c:v>
                </c:pt>
                <c:pt idx="3386">
                  <c:v>69.180000000000007</c:v>
                </c:pt>
                <c:pt idx="3387">
                  <c:v>65.680000000000007</c:v>
                </c:pt>
                <c:pt idx="3388">
                  <c:v>63.7</c:v>
                </c:pt>
                <c:pt idx="3389">
                  <c:v>70.88</c:v>
                </c:pt>
                <c:pt idx="3390">
                  <c:v>60.46</c:v>
                </c:pt>
                <c:pt idx="3391">
                  <c:v>62.17</c:v>
                </c:pt>
                <c:pt idx="3392">
                  <c:v>62.92</c:v>
                </c:pt>
                <c:pt idx="3393">
                  <c:v>57.08</c:v>
                </c:pt>
                <c:pt idx="3394">
                  <c:v>62.33</c:v>
                </c:pt>
                <c:pt idx="3395">
                  <c:v>76.22</c:v>
                </c:pt>
                <c:pt idx="3396">
                  <c:v>52.57</c:v>
                </c:pt>
                <c:pt idx="3397">
                  <c:v>75.94</c:v>
                </c:pt>
                <c:pt idx="3398">
                  <c:v>61.46</c:v>
                </c:pt>
                <c:pt idx="3399">
                  <c:v>71.3</c:v>
                </c:pt>
                <c:pt idx="3400">
                  <c:v>52.69</c:v>
                </c:pt>
                <c:pt idx="3401">
                  <c:v>71.19</c:v>
                </c:pt>
                <c:pt idx="3402">
                  <c:v>55.58</c:v>
                </c:pt>
                <c:pt idx="3403">
                  <c:v>61.33</c:v>
                </c:pt>
                <c:pt idx="3404">
                  <c:v>64.91</c:v>
                </c:pt>
                <c:pt idx="3405">
                  <c:v>66.7</c:v>
                </c:pt>
                <c:pt idx="3406">
                  <c:v>57.32</c:v>
                </c:pt>
                <c:pt idx="3407">
                  <c:v>52.6</c:v>
                </c:pt>
                <c:pt idx="3408">
                  <c:v>74.72</c:v>
                </c:pt>
                <c:pt idx="3409">
                  <c:v>60.41</c:v>
                </c:pt>
                <c:pt idx="3410">
                  <c:v>60.9</c:v>
                </c:pt>
                <c:pt idx="3411">
                  <c:v>59.88</c:v>
                </c:pt>
                <c:pt idx="3412">
                  <c:v>74.209999999999994</c:v>
                </c:pt>
                <c:pt idx="3413">
                  <c:v>60.78</c:v>
                </c:pt>
                <c:pt idx="3414">
                  <c:v>75.64</c:v>
                </c:pt>
                <c:pt idx="3415">
                  <c:v>66.03</c:v>
                </c:pt>
                <c:pt idx="3416">
                  <c:v>52.34</c:v>
                </c:pt>
                <c:pt idx="3417">
                  <c:v>51.62</c:v>
                </c:pt>
                <c:pt idx="3418">
                  <c:v>71.099999999999994</c:v>
                </c:pt>
                <c:pt idx="3419">
                  <c:v>73.94</c:v>
                </c:pt>
                <c:pt idx="3420">
                  <c:v>68.87</c:v>
                </c:pt>
                <c:pt idx="3421">
                  <c:v>56.57</c:v>
                </c:pt>
                <c:pt idx="3422">
                  <c:v>64.06</c:v>
                </c:pt>
                <c:pt idx="3423">
                  <c:v>70.3</c:v>
                </c:pt>
                <c:pt idx="3424">
                  <c:v>70.92</c:v>
                </c:pt>
                <c:pt idx="3425">
                  <c:v>69.27</c:v>
                </c:pt>
                <c:pt idx="3426">
                  <c:v>64.22</c:v>
                </c:pt>
                <c:pt idx="3427">
                  <c:v>60.67</c:v>
                </c:pt>
                <c:pt idx="3428">
                  <c:v>75.209999999999994</c:v>
                </c:pt>
                <c:pt idx="3429">
                  <c:v>75.87</c:v>
                </c:pt>
                <c:pt idx="3430">
                  <c:v>61.18</c:v>
                </c:pt>
                <c:pt idx="3431">
                  <c:v>52.4</c:v>
                </c:pt>
                <c:pt idx="3432">
                  <c:v>56.6</c:v>
                </c:pt>
                <c:pt idx="3433">
                  <c:v>69.819999999999993</c:v>
                </c:pt>
                <c:pt idx="3434">
                  <c:v>75.7</c:v>
                </c:pt>
                <c:pt idx="3435">
                  <c:v>64.209999999999994</c:v>
                </c:pt>
                <c:pt idx="3436">
                  <c:v>71.52</c:v>
                </c:pt>
                <c:pt idx="3437">
                  <c:v>55.16</c:v>
                </c:pt>
                <c:pt idx="3438">
                  <c:v>62.01</c:v>
                </c:pt>
                <c:pt idx="3439">
                  <c:v>57.11</c:v>
                </c:pt>
                <c:pt idx="3440">
                  <c:v>59.72</c:v>
                </c:pt>
                <c:pt idx="3441">
                  <c:v>57.56</c:v>
                </c:pt>
                <c:pt idx="3442">
                  <c:v>53.92</c:v>
                </c:pt>
                <c:pt idx="3443">
                  <c:v>64.63</c:v>
                </c:pt>
                <c:pt idx="3444">
                  <c:v>61.13</c:v>
                </c:pt>
                <c:pt idx="3445">
                  <c:v>61.89</c:v>
                </c:pt>
                <c:pt idx="3446">
                  <c:v>61.36</c:v>
                </c:pt>
                <c:pt idx="3447">
                  <c:v>71.89</c:v>
                </c:pt>
                <c:pt idx="3448">
                  <c:v>75.66</c:v>
                </c:pt>
                <c:pt idx="3449">
                  <c:v>58.71</c:v>
                </c:pt>
                <c:pt idx="3450">
                  <c:v>62.54</c:v>
                </c:pt>
                <c:pt idx="3451">
                  <c:v>54.54</c:v>
                </c:pt>
                <c:pt idx="3452">
                  <c:v>74.09</c:v>
                </c:pt>
                <c:pt idx="3453">
                  <c:v>58.87</c:v>
                </c:pt>
                <c:pt idx="3454">
                  <c:v>58.71</c:v>
                </c:pt>
                <c:pt idx="3455">
                  <c:v>58.97</c:v>
                </c:pt>
                <c:pt idx="3456">
                  <c:v>56.48</c:v>
                </c:pt>
                <c:pt idx="3457">
                  <c:v>60.41</c:v>
                </c:pt>
                <c:pt idx="3458">
                  <c:v>57.9</c:v>
                </c:pt>
                <c:pt idx="3459">
                  <c:v>69.790000000000006</c:v>
                </c:pt>
                <c:pt idx="3460">
                  <c:v>75.86</c:v>
                </c:pt>
                <c:pt idx="3461">
                  <c:v>53.21</c:v>
                </c:pt>
                <c:pt idx="3462">
                  <c:v>62.86</c:v>
                </c:pt>
                <c:pt idx="3463">
                  <c:v>56.57</c:v>
                </c:pt>
                <c:pt idx="3464">
                  <c:v>75.12</c:v>
                </c:pt>
                <c:pt idx="3465">
                  <c:v>62.8</c:v>
                </c:pt>
                <c:pt idx="3466">
                  <c:v>61.1</c:v>
                </c:pt>
                <c:pt idx="3467">
                  <c:v>70.02</c:v>
                </c:pt>
                <c:pt idx="3468">
                  <c:v>53.03</c:v>
                </c:pt>
                <c:pt idx="3469">
                  <c:v>67.66</c:v>
                </c:pt>
                <c:pt idx="3470">
                  <c:v>63.46</c:v>
                </c:pt>
                <c:pt idx="3471">
                  <c:v>73.77</c:v>
                </c:pt>
                <c:pt idx="3472">
                  <c:v>73.23</c:v>
                </c:pt>
                <c:pt idx="3473">
                  <c:v>58.49</c:v>
                </c:pt>
                <c:pt idx="3474">
                  <c:v>72.680000000000007</c:v>
                </c:pt>
                <c:pt idx="3475">
                  <c:v>66.260000000000005</c:v>
                </c:pt>
                <c:pt idx="3476">
                  <c:v>72.709999999999994</c:v>
                </c:pt>
                <c:pt idx="3477">
                  <c:v>74.7</c:v>
                </c:pt>
                <c:pt idx="3478">
                  <c:v>62.21</c:v>
                </c:pt>
                <c:pt idx="3479">
                  <c:v>69.459999999999994</c:v>
                </c:pt>
                <c:pt idx="3480">
                  <c:v>53.66</c:v>
                </c:pt>
                <c:pt idx="3481">
                  <c:v>68.489999999999995</c:v>
                </c:pt>
                <c:pt idx="3482">
                  <c:v>66.099999999999994</c:v>
                </c:pt>
                <c:pt idx="3483">
                  <c:v>74.040000000000006</c:v>
                </c:pt>
                <c:pt idx="3484">
                  <c:v>56.74</c:v>
                </c:pt>
                <c:pt idx="3485">
                  <c:v>70.239999999999995</c:v>
                </c:pt>
                <c:pt idx="3486">
                  <c:v>60.28</c:v>
                </c:pt>
                <c:pt idx="3487">
                  <c:v>62.51</c:v>
                </c:pt>
                <c:pt idx="3488">
                  <c:v>56.01</c:v>
                </c:pt>
                <c:pt idx="3489">
                  <c:v>68.66</c:v>
                </c:pt>
                <c:pt idx="3490">
                  <c:v>73.89</c:v>
                </c:pt>
                <c:pt idx="3491">
                  <c:v>74.31</c:v>
                </c:pt>
                <c:pt idx="3492">
                  <c:v>71.16</c:v>
                </c:pt>
                <c:pt idx="3493">
                  <c:v>65.599999999999994</c:v>
                </c:pt>
                <c:pt idx="3494">
                  <c:v>75.28</c:v>
                </c:pt>
                <c:pt idx="3495">
                  <c:v>67.78</c:v>
                </c:pt>
                <c:pt idx="3496">
                  <c:v>60.88</c:v>
                </c:pt>
                <c:pt idx="3497">
                  <c:v>75.28</c:v>
                </c:pt>
                <c:pt idx="3498">
                  <c:v>69.97</c:v>
                </c:pt>
                <c:pt idx="3499">
                  <c:v>63.06</c:v>
                </c:pt>
                <c:pt idx="3500">
                  <c:v>51.1</c:v>
                </c:pt>
                <c:pt idx="3501">
                  <c:v>56.27</c:v>
                </c:pt>
                <c:pt idx="3502">
                  <c:v>59.06</c:v>
                </c:pt>
                <c:pt idx="3503">
                  <c:v>76.959999999999994</c:v>
                </c:pt>
                <c:pt idx="3504">
                  <c:v>59.52</c:v>
                </c:pt>
                <c:pt idx="3505">
                  <c:v>74.77</c:v>
                </c:pt>
                <c:pt idx="3506">
                  <c:v>62.2</c:v>
                </c:pt>
                <c:pt idx="3507">
                  <c:v>80.010000000000005</c:v>
                </c:pt>
                <c:pt idx="3508">
                  <c:v>58.71</c:v>
                </c:pt>
                <c:pt idx="3509">
                  <c:v>76.959999999999994</c:v>
                </c:pt>
                <c:pt idx="3510">
                  <c:v>77.900000000000006</c:v>
                </c:pt>
                <c:pt idx="3511">
                  <c:v>73.599999999999994</c:v>
                </c:pt>
                <c:pt idx="3512">
                  <c:v>72.63</c:v>
                </c:pt>
                <c:pt idx="3513">
                  <c:v>61.84</c:v>
                </c:pt>
                <c:pt idx="3514">
                  <c:v>58.06</c:v>
                </c:pt>
                <c:pt idx="3515">
                  <c:v>63.21</c:v>
                </c:pt>
                <c:pt idx="3516">
                  <c:v>54.8</c:v>
                </c:pt>
                <c:pt idx="3517">
                  <c:v>70.78</c:v>
                </c:pt>
                <c:pt idx="3518">
                  <c:v>64.73</c:v>
                </c:pt>
                <c:pt idx="3519">
                  <c:v>64.66</c:v>
                </c:pt>
                <c:pt idx="3520">
                  <c:v>78.37</c:v>
                </c:pt>
                <c:pt idx="3521">
                  <c:v>59.34</c:v>
                </c:pt>
                <c:pt idx="3522">
                  <c:v>78.290000000000006</c:v>
                </c:pt>
                <c:pt idx="3523">
                  <c:v>62.12</c:v>
                </c:pt>
                <c:pt idx="3524">
                  <c:v>54.52</c:v>
                </c:pt>
                <c:pt idx="3525">
                  <c:v>69.900000000000006</c:v>
                </c:pt>
                <c:pt idx="3526">
                  <c:v>76.12</c:v>
                </c:pt>
                <c:pt idx="3527">
                  <c:v>75.02</c:v>
                </c:pt>
                <c:pt idx="3528">
                  <c:v>56.29</c:v>
                </c:pt>
                <c:pt idx="3529">
                  <c:v>79.91</c:v>
                </c:pt>
                <c:pt idx="3530">
                  <c:v>54.9</c:v>
                </c:pt>
                <c:pt idx="3531">
                  <c:v>69.67</c:v>
                </c:pt>
                <c:pt idx="3532">
                  <c:v>58.16</c:v>
                </c:pt>
                <c:pt idx="3533">
                  <c:v>59.51</c:v>
                </c:pt>
                <c:pt idx="3534">
                  <c:v>56.98</c:v>
                </c:pt>
                <c:pt idx="3535">
                  <c:v>64.430000000000007</c:v>
                </c:pt>
                <c:pt idx="3536">
                  <c:v>77.2</c:v>
                </c:pt>
                <c:pt idx="3537">
                  <c:v>69.680000000000007</c:v>
                </c:pt>
                <c:pt idx="3538">
                  <c:v>68.8</c:v>
                </c:pt>
                <c:pt idx="3539">
                  <c:v>59.93</c:v>
                </c:pt>
                <c:pt idx="3540">
                  <c:v>67.47</c:v>
                </c:pt>
                <c:pt idx="3541">
                  <c:v>67.48</c:v>
                </c:pt>
                <c:pt idx="3542">
                  <c:v>80.599999999999994</c:v>
                </c:pt>
                <c:pt idx="3543">
                  <c:v>79.3</c:v>
                </c:pt>
                <c:pt idx="3544">
                  <c:v>71.52</c:v>
                </c:pt>
                <c:pt idx="3545">
                  <c:v>71.11</c:v>
                </c:pt>
                <c:pt idx="3546">
                  <c:v>60.73</c:v>
                </c:pt>
                <c:pt idx="3547">
                  <c:v>55.78</c:v>
                </c:pt>
                <c:pt idx="3548">
                  <c:v>75.7</c:v>
                </c:pt>
                <c:pt idx="3549">
                  <c:v>75.33</c:v>
                </c:pt>
                <c:pt idx="3550">
                  <c:v>69.42</c:v>
                </c:pt>
                <c:pt idx="3551">
                  <c:v>58</c:v>
                </c:pt>
                <c:pt idx="3552">
                  <c:v>66.63</c:v>
                </c:pt>
                <c:pt idx="3553">
                  <c:v>79.400000000000006</c:v>
                </c:pt>
                <c:pt idx="3554">
                  <c:v>72</c:v>
                </c:pt>
                <c:pt idx="3555">
                  <c:v>73.83</c:v>
                </c:pt>
                <c:pt idx="3556">
                  <c:v>56.21</c:v>
                </c:pt>
                <c:pt idx="3557">
                  <c:v>79.52</c:v>
                </c:pt>
                <c:pt idx="3558">
                  <c:v>71.31</c:v>
                </c:pt>
                <c:pt idx="3559">
                  <c:v>80.13</c:v>
                </c:pt>
                <c:pt idx="3560">
                  <c:v>69.48</c:v>
                </c:pt>
                <c:pt idx="3561">
                  <c:v>72.11</c:v>
                </c:pt>
                <c:pt idx="3562">
                  <c:v>59.11</c:v>
                </c:pt>
                <c:pt idx="3563">
                  <c:v>56.73</c:v>
                </c:pt>
                <c:pt idx="3564">
                  <c:v>73.63</c:v>
                </c:pt>
                <c:pt idx="3565">
                  <c:v>62.44</c:v>
                </c:pt>
                <c:pt idx="3566">
                  <c:v>57.8</c:v>
                </c:pt>
                <c:pt idx="3567">
                  <c:v>70.37</c:v>
                </c:pt>
                <c:pt idx="3568">
                  <c:v>70.44</c:v>
                </c:pt>
                <c:pt idx="3569">
                  <c:v>57.39</c:v>
                </c:pt>
                <c:pt idx="3570">
                  <c:v>76.67</c:v>
                </c:pt>
                <c:pt idx="3571">
                  <c:v>79.11</c:v>
                </c:pt>
                <c:pt idx="3572">
                  <c:v>80.569999999999993</c:v>
                </c:pt>
                <c:pt idx="3573">
                  <c:v>67.16</c:v>
                </c:pt>
                <c:pt idx="3574">
                  <c:v>77.13</c:v>
                </c:pt>
                <c:pt idx="3575">
                  <c:v>75.37</c:v>
                </c:pt>
                <c:pt idx="3576">
                  <c:v>67.91</c:v>
                </c:pt>
                <c:pt idx="3577">
                  <c:v>59.7</c:v>
                </c:pt>
                <c:pt idx="3578">
                  <c:v>62.1</c:v>
                </c:pt>
                <c:pt idx="3579">
                  <c:v>64.739999999999995</c:v>
                </c:pt>
                <c:pt idx="3580">
                  <c:v>61.63</c:v>
                </c:pt>
                <c:pt idx="3581">
                  <c:v>76.13</c:v>
                </c:pt>
                <c:pt idx="3582">
                  <c:v>63.21</c:v>
                </c:pt>
                <c:pt idx="3583">
                  <c:v>54.97</c:v>
                </c:pt>
                <c:pt idx="3584">
                  <c:v>63.56</c:v>
                </c:pt>
                <c:pt idx="3585">
                  <c:v>67.430000000000007</c:v>
                </c:pt>
                <c:pt idx="3586">
                  <c:v>64.040000000000006</c:v>
                </c:pt>
                <c:pt idx="3587">
                  <c:v>65.400000000000006</c:v>
                </c:pt>
                <c:pt idx="3588">
                  <c:v>65.17</c:v>
                </c:pt>
                <c:pt idx="3589">
                  <c:v>56.38</c:v>
                </c:pt>
                <c:pt idx="3590">
                  <c:v>75.540000000000006</c:v>
                </c:pt>
                <c:pt idx="3591">
                  <c:v>77.87</c:v>
                </c:pt>
                <c:pt idx="3592">
                  <c:v>76.69</c:v>
                </c:pt>
                <c:pt idx="3593">
                  <c:v>59.52</c:v>
                </c:pt>
                <c:pt idx="3594">
                  <c:v>75.78</c:v>
                </c:pt>
                <c:pt idx="3595">
                  <c:v>69.819999999999993</c:v>
                </c:pt>
                <c:pt idx="3596">
                  <c:v>67.78</c:v>
                </c:pt>
                <c:pt idx="3597">
                  <c:v>73.88</c:v>
                </c:pt>
                <c:pt idx="3598">
                  <c:v>56.78</c:v>
                </c:pt>
                <c:pt idx="3599">
                  <c:v>60.84</c:v>
                </c:pt>
                <c:pt idx="3600">
                  <c:v>74.540000000000006</c:v>
                </c:pt>
                <c:pt idx="3601">
                  <c:v>75.2</c:v>
                </c:pt>
                <c:pt idx="3602">
                  <c:v>67.33</c:v>
                </c:pt>
                <c:pt idx="3603">
                  <c:v>66.27</c:v>
                </c:pt>
                <c:pt idx="3604">
                  <c:v>69.52</c:v>
                </c:pt>
                <c:pt idx="3605">
                  <c:v>80.010000000000005</c:v>
                </c:pt>
                <c:pt idx="3606">
                  <c:v>69.28</c:v>
                </c:pt>
                <c:pt idx="3607">
                  <c:v>56.33</c:v>
                </c:pt>
                <c:pt idx="3608">
                  <c:v>62.64</c:v>
                </c:pt>
                <c:pt idx="3609">
                  <c:v>74.989999999999995</c:v>
                </c:pt>
                <c:pt idx="3610">
                  <c:v>73.53</c:v>
                </c:pt>
                <c:pt idx="3611">
                  <c:v>76.489999999999995</c:v>
                </c:pt>
                <c:pt idx="3612">
                  <c:v>61.72</c:v>
                </c:pt>
                <c:pt idx="3613">
                  <c:v>66.28</c:v>
                </c:pt>
                <c:pt idx="3614">
                  <c:v>77.790000000000006</c:v>
                </c:pt>
                <c:pt idx="3615">
                  <c:v>69.84</c:v>
                </c:pt>
                <c:pt idx="3616">
                  <c:v>79.88</c:v>
                </c:pt>
                <c:pt idx="3617">
                  <c:v>65.959999999999994</c:v>
                </c:pt>
                <c:pt idx="3618">
                  <c:v>56.2</c:v>
                </c:pt>
                <c:pt idx="3619">
                  <c:v>71.19</c:v>
                </c:pt>
                <c:pt idx="3620">
                  <c:v>70.97</c:v>
                </c:pt>
                <c:pt idx="3621">
                  <c:v>61.97</c:v>
                </c:pt>
                <c:pt idx="3622">
                  <c:v>68.59</c:v>
                </c:pt>
                <c:pt idx="3623">
                  <c:v>57.59</c:v>
                </c:pt>
                <c:pt idx="3624">
                  <c:v>73.5</c:v>
                </c:pt>
                <c:pt idx="3625">
                  <c:v>80.33</c:v>
                </c:pt>
                <c:pt idx="3626">
                  <c:v>71.19</c:v>
                </c:pt>
                <c:pt idx="3627">
                  <c:v>66.23</c:v>
                </c:pt>
                <c:pt idx="3628">
                  <c:v>56.78</c:v>
                </c:pt>
                <c:pt idx="3629">
                  <c:v>59.63</c:v>
                </c:pt>
                <c:pt idx="3630">
                  <c:v>55.3</c:v>
                </c:pt>
                <c:pt idx="3631">
                  <c:v>74.5</c:v>
                </c:pt>
                <c:pt idx="3632">
                  <c:v>74.13</c:v>
                </c:pt>
                <c:pt idx="3633">
                  <c:v>64.66</c:v>
                </c:pt>
                <c:pt idx="3634">
                  <c:v>63.93</c:v>
                </c:pt>
                <c:pt idx="3635">
                  <c:v>64.319999999999993</c:v>
                </c:pt>
                <c:pt idx="3636">
                  <c:v>80.02</c:v>
                </c:pt>
                <c:pt idx="3637">
                  <c:v>58.79</c:v>
                </c:pt>
                <c:pt idx="3638">
                  <c:v>57.94</c:v>
                </c:pt>
                <c:pt idx="3639">
                  <c:v>64.11</c:v>
                </c:pt>
                <c:pt idx="3640">
                  <c:v>65.900000000000006</c:v>
                </c:pt>
                <c:pt idx="3641">
                  <c:v>56.98</c:v>
                </c:pt>
                <c:pt idx="3642">
                  <c:v>67.819999999999993</c:v>
                </c:pt>
                <c:pt idx="3643">
                  <c:v>68.12</c:v>
                </c:pt>
                <c:pt idx="3644">
                  <c:v>58.8</c:v>
                </c:pt>
                <c:pt idx="3645">
                  <c:v>73.209999999999994</c:v>
                </c:pt>
                <c:pt idx="3646">
                  <c:v>79.069999999999993</c:v>
                </c:pt>
                <c:pt idx="3647">
                  <c:v>80.02</c:v>
                </c:pt>
                <c:pt idx="3648">
                  <c:v>80.09</c:v>
                </c:pt>
                <c:pt idx="3649">
                  <c:v>65.739999999999995</c:v>
                </c:pt>
                <c:pt idx="3650">
                  <c:v>79.569999999999993</c:v>
                </c:pt>
                <c:pt idx="3651">
                  <c:v>78.2</c:v>
                </c:pt>
                <c:pt idx="3652">
                  <c:v>74.92</c:v>
                </c:pt>
                <c:pt idx="3653">
                  <c:v>61.99</c:v>
                </c:pt>
                <c:pt idx="3654">
                  <c:v>80.02</c:v>
                </c:pt>
                <c:pt idx="3655">
                  <c:v>66.569999999999993</c:v>
                </c:pt>
                <c:pt idx="3656">
                  <c:v>72.63</c:v>
                </c:pt>
                <c:pt idx="3657">
                  <c:v>62.12</c:v>
                </c:pt>
                <c:pt idx="3658">
                  <c:v>60.13</c:v>
                </c:pt>
                <c:pt idx="3659">
                  <c:v>60.13</c:v>
                </c:pt>
                <c:pt idx="3660">
                  <c:v>73.69</c:v>
                </c:pt>
                <c:pt idx="3661">
                  <c:v>78.67</c:v>
                </c:pt>
                <c:pt idx="3662">
                  <c:v>75.319999999999993</c:v>
                </c:pt>
                <c:pt idx="3663">
                  <c:v>65.84</c:v>
                </c:pt>
                <c:pt idx="3664">
                  <c:v>75.48</c:v>
                </c:pt>
                <c:pt idx="3665">
                  <c:v>64.819999999999993</c:v>
                </c:pt>
                <c:pt idx="3666">
                  <c:v>59.11</c:v>
                </c:pt>
                <c:pt idx="3667">
                  <c:v>62.32</c:v>
                </c:pt>
                <c:pt idx="3668">
                  <c:v>78.14</c:v>
                </c:pt>
                <c:pt idx="3669">
                  <c:v>56.24</c:v>
                </c:pt>
                <c:pt idx="3670">
                  <c:v>78.47</c:v>
                </c:pt>
                <c:pt idx="3671">
                  <c:v>76.510000000000005</c:v>
                </c:pt>
                <c:pt idx="3672">
                  <c:v>59.32</c:v>
                </c:pt>
                <c:pt idx="3673">
                  <c:v>73.959999999999994</c:v>
                </c:pt>
                <c:pt idx="3674">
                  <c:v>67.3</c:v>
                </c:pt>
                <c:pt idx="3675">
                  <c:v>62.47</c:v>
                </c:pt>
                <c:pt idx="3676">
                  <c:v>71.61</c:v>
                </c:pt>
                <c:pt idx="3677">
                  <c:v>54.73</c:v>
                </c:pt>
                <c:pt idx="3678">
                  <c:v>57.52</c:v>
                </c:pt>
                <c:pt idx="3679">
                  <c:v>57.98</c:v>
                </c:pt>
                <c:pt idx="3680">
                  <c:v>74.34</c:v>
                </c:pt>
                <c:pt idx="3681">
                  <c:v>73.709999999999994</c:v>
                </c:pt>
                <c:pt idx="3682">
                  <c:v>75.44</c:v>
                </c:pt>
                <c:pt idx="3683">
                  <c:v>61.52</c:v>
                </c:pt>
                <c:pt idx="3684">
                  <c:v>78.5</c:v>
                </c:pt>
                <c:pt idx="3685">
                  <c:v>72.599999999999994</c:v>
                </c:pt>
                <c:pt idx="3686">
                  <c:v>62.93</c:v>
                </c:pt>
                <c:pt idx="3687">
                  <c:v>64.209999999999994</c:v>
                </c:pt>
                <c:pt idx="3688">
                  <c:v>56.44</c:v>
                </c:pt>
                <c:pt idx="3689">
                  <c:v>79.41</c:v>
                </c:pt>
                <c:pt idx="3690">
                  <c:v>60.18</c:v>
                </c:pt>
                <c:pt idx="3691">
                  <c:v>56.2</c:v>
                </c:pt>
                <c:pt idx="3692">
                  <c:v>58.96</c:v>
                </c:pt>
                <c:pt idx="3693">
                  <c:v>61.83</c:v>
                </c:pt>
                <c:pt idx="3694">
                  <c:v>57.07</c:v>
                </c:pt>
                <c:pt idx="3695">
                  <c:v>68.27</c:v>
                </c:pt>
                <c:pt idx="3696">
                  <c:v>69.39</c:v>
                </c:pt>
                <c:pt idx="3697">
                  <c:v>77.62</c:v>
                </c:pt>
                <c:pt idx="3698">
                  <c:v>72.27</c:v>
                </c:pt>
                <c:pt idx="3699">
                  <c:v>75.41</c:v>
                </c:pt>
                <c:pt idx="3700">
                  <c:v>73.569999999999993</c:v>
                </c:pt>
                <c:pt idx="3701">
                  <c:v>57.7</c:v>
                </c:pt>
                <c:pt idx="3702">
                  <c:v>66.760000000000005</c:v>
                </c:pt>
                <c:pt idx="3703">
                  <c:v>59.09</c:v>
                </c:pt>
                <c:pt idx="3704">
                  <c:v>70.09</c:v>
                </c:pt>
                <c:pt idx="3705">
                  <c:v>65.489999999999995</c:v>
                </c:pt>
                <c:pt idx="3706">
                  <c:v>79.84</c:v>
                </c:pt>
                <c:pt idx="3707">
                  <c:v>77.680000000000007</c:v>
                </c:pt>
                <c:pt idx="3708">
                  <c:v>71.02</c:v>
                </c:pt>
                <c:pt idx="3709">
                  <c:v>69.06</c:v>
                </c:pt>
                <c:pt idx="3710">
                  <c:v>80.040000000000006</c:v>
                </c:pt>
                <c:pt idx="3711">
                  <c:v>72.680000000000007</c:v>
                </c:pt>
                <c:pt idx="3712">
                  <c:v>65.7</c:v>
                </c:pt>
                <c:pt idx="3713">
                  <c:v>59.13</c:v>
                </c:pt>
                <c:pt idx="3714">
                  <c:v>58.88</c:v>
                </c:pt>
                <c:pt idx="3715">
                  <c:v>64.38</c:v>
                </c:pt>
                <c:pt idx="3716">
                  <c:v>77.36</c:v>
                </c:pt>
                <c:pt idx="3717">
                  <c:v>71.97</c:v>
                </c:pt>
                <c:pt idx="3718">
                  <c:v>73.56</c:v>
                </c:pt>
                <c:pt idx="3719">
                  <c:v>57</c:v>
                </c:pt>
                <c:pt idx="3720">
                  <c:v>64.48</c:v>
                </c:pt>
                <c:pt idx="3721">
                  <c:v>76.489999999999995</c:v>
                </c:pt>
                <c:pt idx="3722">
                  <c:v>79.2</c:v>
                </c:pt>
                <c:pt idx="3723">
                  <c:v>72.28</c:v>
                </c:pt>
                <c:pt idx="3724">
                  <c:v>58.1</c:v>
                </c:pt>
                <c:pt idx="3725">
                  <c:v>70.540000000000006</c:v>
                </c:pt>
                <c:pt idx="3726">
                  <c:v>76.790000000000006</c:v>
                </c:pt>
                <c:pt idx="3727">
                  <c:v>71.23</c:v>
                </c:pt>
                <c:pt idx="3728">
                  <c:v>73.2</c:v>
                </c:pt>
                <c:pt idx="3729">
                  <c:v>58.87</c:v>
                </c:pt>
                <c:pt idx="3730">
                  <c:v>58.43</c:v>
                </c:pt>
                <c:pt idx="3731">
                  <c:v>76.17</c:v>
                </c:pt>
                <c:pt idx="3732">
                  <c:v>72.430000000000007</c:v>
                </c:pt>
                <c:pt idx="3733">
                  <c:v>64.87</c:v>
                </c:pt>
                <c:pt idx="3734">
                  <c:v>72.430000000000007</c:v>
                </c:pt>
                <c:pt idx="3735">
                  <c:v>58.27</c:v>
                </c:pt>
                <c:pt idx="3736">
                  <c:v>64.2</c:v>
                </c:pt>
                <c:pt idx="3737">
                  <c:v>59.43</c:v>
                </c:pt>
                <c:pt idx="3738">
                  <c:v>66.290000000000006</c:v>
                </c:pt>
                <c:pt idx="3739">
                  <c:v>70.61</c:v>
                </c:pt>
                <c:pt idx="3740">
                  <c:v>62.83</c:v>
                </c:pt>
                <c:pt idx="3741">
                  <c:v>69.400000000000006</c:v>
                </c:pt>
                <c:pt idx="3742">
                  <c:v>65.319999999999993</c:v>
                </c:pt>
                <c:pt idx="3743">
                  <c:v>75.38</c:v>
                </c:pt>
                <c:pt idx="3744">
                  <c:v>57.43</c:v>
                </c:pt>
                <c:pt idx="3745">
                  <c:v>73.290000000000006</c:v>
                </c:pt>
                <c:pt idx="3746">
                  <c:v>71.209999999999994</c:v>
                </c:pt>
                <c:pt idx="3747">
                  <c:v>79.62</c:v>
                </c:pt>
                <c:pt idx="3748">
                  <c:v>79.930000000000007</c:v>
                </c:pt>
                <c:pt idx="3749">
                  <c:v>64.19</c:v>
                </c:pt>
                <c:pt idx="3750">
                  <c:v>61.26</c:v>
                </c:pt>
                <c:pt idx="3751">
                  <c:v>69.22</c:v>
                </c:pt>
                <c:pt idx="3752">
                  <c:v>68.66</c:v>
                </c:pt>
                <c:pt idx="3753">
                  <c:v>66.459999999999994</c:v>
                </c:pt>
                <c:pt idx="3754">
                  <c:v>76.17</c:v>
                </c:pt>
                <c:pt idx="3755">
                  <c:v>59.71</c:v>
                </c:pt>
                <c:pt idx="3756">
                  <c:v>76.09</c:v>
                </c:pt>
                <c:pt idx="3757">
                  <c:v>80.52</c:v>
                </c:pt>
                <c:pt idx="3758">
                  <c:v>63.22</c:v>
                </c:pt>
                <c:pt idx="3759">
                  <c:v>59.28</c:v>
                </c:pt>
                <c:pt idx="3760">
                  <c:v>55.97</c:v>
                </c:pt>
                <c:pt idx="3761">
                  <c:v>73.78</c:v>
                </c:pt>
                <c:pt idx="3762">
                  <c:v>60.63</c:v>
                </c:pt>
                <c:pt idx="3763">
                  <c:v>73.489999999999995</c:v>
                </c:pt>
                <c:pt idx="3764">
                  <c:v>79.13</c:v>
                </c:pt>
                <c:pt idx="3765">
                  <c:v>56.08</c:v>
                </c:pt>
                <c:pt idx="3766">
                  <c:v>71.989999999999995</c:v>
                </c:pt>
                <c:pt idx="3767">
                  <c:v>56.93</c:v>
                </c:pt>
                <c:pt idx="3768">
                  <c:v>79.62</c:v>
                </c:pt>
                <c:pt idx="3769">
                  <c:v>62.53</c:v>
                </c:pt>
                <c:pt idx="3770">
                  <c:v>65.11</c:v>
                </c:pt>
                <c:pt idx="3771">
                  <c:v>58.68</c:v>
                </c:pt>
                <c:pt idx="3772">
                  <c:v>78.88</c:v>
                </c:pt>
                <c:pt idx="3773">
                  <c:v>65.84</c:v>
                </c:pt>
                <c:pt idx="3774">
                  <c:v>63.69</c:v>
                </c:pt>
                <c:pt idx="3775">
                  <c:v>77.739999999999995</c:v>
                </c:pt>
                <c:pt idx="3776">
                  <c:v>72.14</c:v>
                </c:pt>
                <c:pt idx="3777">
                  <c:v>75.8</c:v>
                </c:pt>
                <c:pt idx="3778">
                  <c:v>55.11</c:v>
                </c:pt>
                <c:pt idx="3779">
                  <c:v>65.489999999999995</c:v>
                </c:pt>
                <c:pt idx="3780">
                  <c:v>56.11</c:v>
                </c:pt>
                <c:pt idx="3781">
                  <c:v>79.819999999999993</c:v>
                </c:pt>
                <c:pt idx="3782">
                  <c:v>64.53</c:v>
                </c:pt>
                <c:pt idx="3783">
                  <c:v>62.76</c:v>
                </c:pt>
                <c:pt idx="3784">
                  <c:v>55.06</c:v>
                </c:pt>
                <c:pt idx="3785">
                  <c:v>56.69</c:v>
                </c:pt>
                <c:pt idx="3786">
                  <c:v>71.38</c:v>
                </c:pt>
                <c:pt idx="3787">
                  <c:v>78.34</c:v>
                </c:pt>
                <c:pt idx="3788">
                  <c:v>64.98</c:v>
                </c:pt>
                <c:pt idx="3789">
                  <c:v>75.77</c:v>
                </c:pt>
                <c:pt idx="3790">
                  <c:v>79.69</c:v>
                </c:pt>
                <c:pt idx="3791">
                  <c:v>71.16</c:v>
                </c:pt>
                <c:pt idx="3792">
                  <c:v>56.97</c:v>
                </c:pt>
                <c:pt idx="3793">
                  <c:v>56.61</c:v>
                </c:pt>
                <c:pt idx="3794">
                  <c:v>78.78</c:v>
                </c:pt>
                <c:pt idx="3795">
                  <c:v>71.209999999999994</c:v>
                </c:pt>
                <c:pt idx="3796">
                  <c:v>67.66</c:v>
                </c:pt>
                <c:pt idx="3797">
                  <c:v>55.76</c:v>
                </c:pt>
                <c:pt idx="3798">
                  <c:v>58.88</c:v>
                </c:pt>
                <c:pt idx="3799">
                  <c:v>63.81</c:v>
                </c:pt>
                <c:pt idx="3800">
                  <c:v>74.69</c:v>
                </c:pt>
                <c:pt idx="3801">
                  <c:v>66.260000000000005</c:v>
                </c:pt>
                <c:pt idx="3802">
                  <c:v>78.040000000000006</c:v>
                </c:pt>
                <c:pt idx="3803">
                  <c:v>63.13</c:v>
                </c:pt>
                <c:pt idx="3804">
                  <c:v>56.76</c:v>
                </c:pt>
                <c:pt idx="3805">
                  <c:v>61.52</c:v>
                </c:pt>
                <c:pt idx="3806">
                  <c:v>62.69</c:v>
                </c:pt>
                <c:pt idx="3807">
                  <c:v>71.930000000000007</c:v>
                </c:pt>
                <c:pt idx="3808">
                  <c:v>59.28</c:v>
                </c:pt>
                <c:pt idx="3809">
                  <c:v>63.03</c:v>
                </c:pt>
                <c:pt idx="3810">
                  <c:v>70.930000000000007</c:v>
                </c:pt>
                <c:pt idx="3811">
                  <c:v>63.4</c:v>
                </c:pt>
                <c:pt idx="3812">
                  <c:v>61.41</c:v>
                </c:pt>
                <c:pt idx="3813">
                  <c:v>64.83</c:v>
                </c:pt>
                <c:pt idx="3814">
                  <c:v>58.01</c:v>
                </c:pt>
                <c:pt idx="3815">
                  <c:v>60.51</c:v>
                </c:pt>
                <c:pt idx="3816">
                  <c:v>73.42</c:v>
                </c:pt>
                <c:pt idx="3817">
                  <c:v>66.92</c:v>
                </c:pt>
                <c:pt idx="3818">
                  <c:v>55.73</c:v>
                </c:pt>
                <c:pt idx="3819">
                  <c:v>62.29</c:v>
                </c:pt>
                <c:pt idx="3820">
                  <c:v>78.19</c:v>
                </c:pt>
                <c:pt idx="3821">
                  <c:v>77.19</c:v>
                </c:pt>
                <c:pt idx="3822">
                  <c:v>80.03</c:v>
                </c:pt>
                <c:pt idx="3823">
                  <c:v>77.94</c:v>
                </c:pt>
                <c:pt idx="3824">
                  <c:v>61.58</c:v>
                </c:pt>
                <c:pt idx="3825">
                  <c:v>55.64</c:v>
                </c:pt>
                <c:pt idx="3826">
                  <c:v>67.48</c:v>
                </c:pt>
                <c:pt idx="3827">
                  <c:v>73.19</c:v>
                </c:pt>
                <c:pt idx="3828">
                  <c:v>54.53</c:v>
                </c:pt>
                <c:pt idx="3829">
                  <c:v>58.61</c:v>
                </c:pt>
                <c:pt idx="3830">
                  <c:v>78.09</c:v>
                </c:pt>
                <c:pt idx="3831">
                  <c:v>54.87</c:v>
                </c:pt>
                <c:pt idx="3832">
                  <c:v>77.09</c:v>
                </c:pt>
                <c:pt idx="3833">
                  <c:v>63.89</c:v>
                </c:pt>
                <c:pt idx="3834">
                  <c:v>59.79</c:v>
                </c:pt>
                <c:pt idx="3835">
                  <c:v>70.2</c:v>
                </c:pt>
                <c:pt idx="3836">
                  <c:v>78.540000000000006</c:v>
                </c:pt>
                <c:pt idx="3837">
                  <c:v>54.82</c:v>
                </c:pt>
                <c:pt idx="3838">
                  <c:v>69.88</c:v>
                </c:pt>
                <c:pt idx="3839">
                  <c:v>79.209999999999994</c:v>
                </c:pt>
                <c:pt idx="3840">
                  <c:v>74.010000000000005</c:v>
                </c:pt>
                <c:pt idx="3841">
                  <c:v>64.86</c:v>
                </c:pt>
                <c:pt idx="3842">
                  <c:v>56.59</c:v>
                </c:pt>
                <c:pt idx="3843">
                  <c:v>79.58</c:v>
                </c:pt>
                <c:pt idx="3844">
                  <c:v>61.8</c:v>
                </c:pt>
                <c:pt idx="3845">
                  <c:v>74.33</c:v>
                </c:pt>
                <c:pt idx="3846">
                  <c:v>70.52</c:v>
                </c:pt>
                <c:pt idx="3847">
                  <c:v>67.09</c:v>
                </c:pt>
                <c:pt idx="3848">
                  <c:v>57.24</c:v>
                </c:pt>
                <c:pt idx="3849">
                  <c:v>76.510000000000005</c:v>
                </c:pt>
                <c:pt idx="3850">
                  <c:v>60.94</c:v>
                </c:pt>
                <c:pt idx="3851">
                  <c:v>75.34</c:v>
                </c:pt>
                <c:pt idx="3852">
                  <c:v>63.99</c:v>
                </c:pt>
                <c:pt idx="3853">
                  <c:v>59.66</c:v>
                </c:pt>
                <c:pt idx="3854">
                  <c:v>67.430000000000007</c:v>
                </c:pt>
                <c:pt idx="3855">
                  <c:v>69.900000000000006</c:v>
                </c:pt>
                <c:pt idx="3856">
                  <c:v>71.599999999999994</c:v>
                </c:pt>
                <c:pt idx="3857">
                  <c:v>63.9</c:v>
                </c:pt>
                <c:pt idx="3858">
                  <c:v>80.06</c:v>
                </c:pt>
                <c:pt idx="3859">
                  <c:v>61.88</c:v>
                </c:pt>
                <c:pt idx="3860">
                  <c:v>56.22</c:v>
                </c:pt>
                <c:pt idx="3861">
                  <c:v>60.56</c:v>
                </c:pt>
                <c:pt idx="3862">
                  <c:v>76.180000000000007</c:v>
                </c:pt>
                <c:pt idx="3863">
                  <c:v>64.73</c:v>
                </c:pt>
                <c:pt idx="3864">
                  <c:v>68.56</c:v>
                </c:pt>
                <c:pt idx="3865">
                  <c:v>62.86</c:v>
                </c:pt>
                <c:pt idx="3866">
                  <c:v>80.47</c:v>
                </c:pt>
                <c:pt idx="3867">
                  <c:v>79.88</c:v>
                </c:pt>
                <c:pt idx="3868">
                  <c:v>60.5</c:v>
                </c:pt>
                <c:pt idx="3869">
                  <c:v>62.22</c:v>
                </c:pt>
                <c:pt idx="3870">
                  <c:v>69.31</c:v>
                </c:pt>
                <c:pt idx="3871">
                  <c:v>79.87</c:v>
                </c:pt>
                <c:pt idx="3872">
                  <c:v>72.11</c:v>
                </c:pt>
                <c:pt idx="3873">
                  <c:v>64.03</c:v>
                </c:pt>
                <c:pt idx="3874">
                  <c:v>55.19</c:v>
                </c:pt>
                <c:pt idx="3875">
                  <c:v>57.71</c:v>
                </c:pt>
                <c:pt idx="3876">
                  <c:v>67.53</c:v>
                </c:pt>
                <c:pt idx="3877">
                  <c:v>56.39</c:v>
                </c:pt>
                <c:pt idx="3878">
                  <c:v>63.28</c:v>
                </c:pt>
                <c:pt idx="3879">
                  <c:v>58.62</c:v>
                </c:pt>
                <c:pt idx="3880">
                  <c:v>80.459999999999994</c:v>
                </c:pt>
                <c:pt idx="3881">
                  <c:v>72.38</c:v>
                </c:pt>
                <c:pt idx="3882">
                  <c:v>65.989999999999995</c:v>
                </c:pt>
                <c:pt idx="3883">
                  <c:v>62.77</c:v>
                </c:pt>
                <c:pt idx="3884">
                  <c:v>70.040000000000006</c:v>
                </c:pt>
                <c:pt idx="3885">
                  <c:v>71.84</c:v>
                </c:pt>
                <c:pt idx="3886">
                  <c:v>76.89</c:v>
                </c:pt>
                <c:pt idx="3887">
                  <c:v>72.989999999999995</c:v>
                </c:pt>
                <c:pt idx="3888">
                  <c:v>80.09</c:v>
                </c:pt>
                <c:pt idx="3889">
                  <c:v>63.14</c:v>
                </c:pt>
                <c:pt idx="3890">
                  <c:v>68.510000000000005</c:v>
                </c:pt>
                <c:pt idx="3891">
                  <c:v>60.52</c:v>
                </c:pt>
                <c:pt idx="3892">
                  <c:v>64.69</c:v>
                </c:pt>
                <c:pt idx="3893">
                  <c:v>57.11</c:v>
                </c:pt>
                <c:pt idx="3894">
                  <c:v>61.73</c:v>
                </c:pt>
                <c:pt idx="3895">
                  <c:v>62.69</c:v>
                </c:pt>
                <c:pt idx="3896">
                  <c:v>79.83</c:v>
                </c:pt>
                <c:pt idx="3897">
                  <c:v>80.569999999999993</c:v>
                </c:pt>
                <c:pt idx="3898">
                  <c:v>74.930000000000007</c:v>
                </c:pt>
                <c:pt idx="3899">
                  <c:v>69.7</c:v>
                </c:pt>
                <c:pt idx="3900">
                  <c:v>67.02</c:v>
                </c:pt>
                <c:pt idx="3901">
                  <c:v>68.400000000000006</c:v>
                </c:pt>
                <c:pt idx="3902">
                  <c:v>55.99</c:v>
                </c:pt>
                <c:pt idx="3903">
                  <c:v>54.97</c:v>
                </c:pt>
                <c:pt idx="3904">
                  <c:v>62.14</c:v>
                </c:pt>
                <c:pt idx="3905">
                  <c:v>54.46</c:v>
                </c:pt>
                <c:pt idx="3906">
                  <c:v>60.23</c:v>
                </c:pt>
                <c:pt idx="3907">
                  <c:v>63.6</c:v>
                </c:pt>
                <c:pt idx="3908">
                  <c:v>62.61</c:v>
                </c:pt>
                <c:pt idx="3909">
                  <c:v>59.78</c:v>
                </c:pt>
                <c:pt idx="3910">
                  <c:v>68.69</c:v>
                </c:pt>
                <c:pt idx="3911">
                  <c:v>56.53</c:v>
                </c:pt>
                <c:pt idx="3912">
                  <c:v>68.52</c:v>
                </c:pt>
                <c:pt idx="3913">
                  <c:v>64.760000000000005</c:v>
                </c:pt>
                <c:pt idx="3914">
                  <c:v>61.8</c:v>
                </c:pt>
                <c:pt idx="3915">
                  <c:v>61.23</c:v>
                </c:pt>
                <c:pt idx="3916">
                  <c:v>73.180000000000007</c:v>
                </c:pt>
                <c:pt idx="3917">
                  <c:v>69.739999999999995</c:v>
                </c:pt>
                <c:pt idx="3918">
                  <c:v>61.86</c:v>
                </c:pt>
                <c:pt idx="3919">
                  <c:v>60.44</c:v>
                </c:pt>
                <c:pt idx="3920">
                  <c:v>65.84</c:v>
                </c:pt>
                <c:pt idx="3921">
                  <c:v>55.74</c:v>
                </c:pt>
                <c:pt idx="3922">
                  <c:v>63.84</c:v>
                </c:pt>
                <c:pt idx="3923">
                  <c:v>78.12</c:v>
                </c:pt>
                <c:pt idx="3924">
                  <c:v>74.959999999999994</c:v>
                </c:pt>
                <c:pt idx="3925">
                  <c:v>70.040000000000006</c:v>
                </c:pt>
                <c:pt idx="3926">
                  <c:v>61.43</c:v>
                </c:pt>
                <c:pt idx="3927">
                  <c:v>64.900000000000006</c:v>
                </c:pt>
                <c:pt idx="3928">
                  <c:v>60.2</c:v>
                </c:pt>
                <c:pt idx="3929">
                  <c:v>72.13</c:v>
                </c:pt>
                <c:pt idx="3930">
                  <c:v>68.709999999999994</c:v>
                </c:pt>
                <c:pt idx="3931">
                  <c:v>61.09</c:v>
                </c:pt>
                <c:pt idx="3932">
                  <c:v>70.59</c:v>
                </c:pt>
                <c:pt idx="3933">
                  <c:v>59.5</c:v>
                </c:pt>
                <c:pt idx="3934">
                  <c:v>61.11</c:v>
                </c:pt>
                <c:pt idx="3935">
                  <c:v>80.06</c:v>
                </c:pt>
                <c:pt idx="3936">
                  <c:v>61.52</c:v>
                </c:pt>
                <c:pt idx="3937">
                  <c:v>55.89</c:v>
                </c:pt>
                <c:pt idx="3938">
                  <c:v>70.3</c:v>
                </c:pt>
                <c:pt idx="3939">
                  <c:v>69.900000000000006</c:v>
                </c:pt>
                <c:pt idx="3940">
                  <c:v>65.819999999999993</c:v>
                </c:pt>
                <c:pt idx="3941">
                  <c:v>62.6</c:v>
                </c:pt>
                <c:pt idx="3942">
                  <c:v>82.39</c:v>
                </c:pt>
                <c:pt idx="3943">
                  <c:v>70.42</c:v>
                </c:pt>
                <c:pt idx="3944">
                  <c:v>62.72</c:v>
                </c:pt>
                <c:pt idx="3945">
                  <c:v>66.12</c:v>
                </c:pt>
                <c:pt idx="3946">
                  <c:v>66.7</c:v>
                </c:pt>
                <c:pt idx="3947">
                  <c:v>77.069999999999993</c:v>
                </c:pt>
                <c:pt idx="3948">
                  <c:v>59.14</c:v>
                </c:pt>
                <c:pt idx="3949">
                  <c:v>60.36</c:v>
                </c:pt>
                <c:pt idx="3950">
                  <c:v>81.709999999999994</c:v>
                </c:pt>
                <c:pt idx="3951">
                  <c:v>73.86</c:v>
                </c:pt>
                <c:pt idx="3952">
                  <c:v>77.09</c:v>
                </c:pt>
                <c:pt idx="3953">
                  <c:v>75.400000000000006</c:v>
                </c:pt>
                <c:pt idx="3954">
                  <c:v>59.92</c:v>
                </c:pt>
                <c:pt idx="3955">
                  <c:v>79.37</c:v>
                </c:pt>
                <c:pt idx="3956">
                  <c:v>68.72</c:v>
                </c:pt>
                <c:pt idx="3957">
                  <c:v>71.040000000000006</c:v>
                </c:pt>
                <c:pt idx="3958">
                  <c:v>80.19</c:v>
                </c:pt>
                <c:pt idx="3959">
                  <c:v>63.7</c:v>
                </c:pt>
                <c:pt idx="3960">
                  <c:v>78.87</c:v>
                </c:pt>
                <c:pt idx="3961">
                  <c:v>60.98</c:v>
                </c:pt>
                <c:pt idx="3962">
                  <c:v>71.58</c:v>
                </c:pt>
                <c:pt idx="3963">
                  <c:v>76.44</c:v>
                </c:pt>
                <c:pt idx="3964">
                  <c:v>67.959999999999994</c:v>
                </c:pt>
                <c:pt idx="3965">
                  <c:v>76.27</c:v>
                </c:pt>
                <c:pt idx="3966">
                  <c:v>70.2</c:v>
                </c:pt>
                <c:pt idx="3967">
                  <c:v>78.78</c:v>
                </c:pt>
                <c:pt idx="3968">
                  <c:v>55.66</c:v>
                </c:pt>
                <c:pt idx="3969">
                  <c:v>74.08</c:v>
                </c:pt>
                <c:pt idx="3970">
                  <c:v>57.72</c:v>
                </c:pt>
                <c:pt idx="3971">
                  <c:v>57.36</c:v>
                </c:pt>
                <c:pt idx="3972">
                  <c:v>73.680000000000007</c:v>
                </c:pt>
                <c:pt idx="3973">
                  <c:v>56.86</c:v>
                </c:pt>
                <c:pt idx="3974">
                  <c:v>72.180000000000007</c:v>
                </c:pt>
                <c:pt idx="3975">
                  <c:v>70.83</c:v>
                </c:pt>
                <c:pt idx="3976">
                  <c:v>71.819999999999993</c:v>
                </c:pt>
                <c:pt idx="3977">
                  <c:v>57.51</c:v>
                </c:pt>
                <c:pt idx="3978">
                  <c:v>73.09</c:v>
                </c:pt>
                <c:pt idx="3979">
                  <c:v>57.04</c:v>
                </c:pt>
                <c:pt idx="3980">
                  <c:v>63.58</c:v>
                </c:pt>
                <c:pt idx="3981">
                  <c:v>58.19</c:v>
                </c:pt>
                <c:pt idx="3982">
                  <c:v>59.37</c:v>
                </c:pt>
                <c:pt idx="3983">
                  <c:v>61.06</c:v>
                </c:pt>
                <c:pt idx="3984">
                  <c:v>75.56</c:v>
                </c:pt>
                <c:pt idx="3985">
                  <c:v>57.52</c:v>
                </c:pt>
                <c:pt idx="3986">
                  <c:v>77.41</c:v>
                </c:pt>
                <c:pt idx="3987">
                  <c:v>60.29</c:v>
                </c:pt>
                <c:pt idx="3988">
                  <c:v>65.239999999999995</c:v>
                </c:pt>
                <c:pt idx="3989">
                  <c:v>60.78</c:v>
                </c:pt>
                <c:pt idx="3990">
                  <c:v>69.989999999999995</c:v>
                </c:pt>
                <c:pt idx="3991">
                  <c:v>67.83</c:v>
                </c:pt>
                <c:pt idx="3992">
                  <c:v>55.54</c:v>
                </c:pt>
                <c:pt idx="3993">
                  <c:v>62.49</c:v>
                </c:pt>
                <c:pt idx="3994">
                  <c:v>75.16</c:v>
                </c:pt>
                <c:pt idx="3995">
                  <c:v>77.66</c:v>
                </c:pt>
                <c:pt idx="3996">
                  <c:v>55.63</c:v>
                </c:pt>
                <c:pt idx="3997">
                  <c:v>54.38</c:v>
                </c:pt>
                <c:pt idx="3998">
                  <c:v>65.77</c:v>
                </c:pt>
                <c:pt idx="3999">
                  <c:v>54.91</c:v>
                </c:pt>
                <c:pt idx="4000">
                  <c:v>71.08</c:v>
                </c:pt>
                <c:pt idx="4001">
                  <c:v>63.48</c:v>
                </c:pt>
                <c:pt idx="4002">
                  <c:v>61.09</c:v>
                </c:pt>
                <c:pt idx="4003">
                  <c:v>68.39</c:v>
                </c:pt>
                <c:pt idx="4004">
                  <c:v>72.38</c:v>
                </c:pt>
                <c:pt idx="4005">
                  <c:v>64.33</c:v>
                </c:pt>
                <c:pt idx="4006">
                  <c:v>63.99</c:v>
                </c:pt>
                <c:pt idx="4007">
                  <c:v>72.84</c:v>
                </c:pt>
                <c:pt idx="4008">
                  <c:v>79.61</c:v>
                </c:pt>
                <c:pt idx="4009">
                  <c:v>68.84</c:v>
                </c:pt>
                <c:pt idx="4010">
                  <c:v>68.08</c:v>
                </c:pt>
                <c:pt idx="4011">
                  <c:v>73.31</c:v>
                </c:pt>
                <c:pt idx="4012">
                  <c:v>78.3</c:v>
                </c:pt>
                <c:pt idx="4013">
                  <c:v>71.31</c:v>
                </c:pt>
                <c:pt idx="4014">
                  <c:v>75.02</c:v>
                </c:pt>
                <c:pt idx="4015">
                  <c:v>71.790000000000006</c:v>
                </c:pt>
                <c:pt idx="4016">
                  <c:v>58.07</c:v>
                </c:pt>
                <c:pt idx="4017">
                  <c:v>54.61</c:v>
                </c:pt>
                <c:pt idx="4018">
                  <c:v>72.92</c:v>
                </c:pt>
                <c:pt idx="4019">
                  <c:v>75.33</c:v>
                </c:pt>
                <c:pt idx="4020">
                  <c:v>68.239999999999995</c:v>
                </c:pt>
                <c:pt idx="4021">
                  <c:v>73.36</c:v>
                </c:pt>
                <c:pt idx="4022">
                  <c:v>71.489999999999995</c:v>
                </c:pt>
                <c:pt idx="4023">
                  <c:v>76.88</c:v>
                </c:pt>
                <c:pt idx="4024">
                  <c:v>67.290000000000006</c:v>
                </c:pt>
                <c:pt idx="4025">
                  <c:v>78.69</c:v>
                </c:pt>
                <c:pt idx="4026">
                  <c:v>55.27</c:v>
                </c:pt>
                <c:pt idx="4027">
                  <c:v>63.17</c:v>
                </c:pt>
                <c:pt idx="4028">
                  <c:v>68.23</c:v>
                </c:pt>
                <c:pt idx="4029">
                  <c:v>75.67</c:v>
                </c:pt>
                <c:pt idx="4030">
                  <c:v>64.67</c:v>
                </c:pt>
                <c:pt idx="4031">
                  <c:v>72.489999999999995</c:v>
                </c:pt>
                <c:pt idx="4032">
                  <c:v>58.3</c:v>
                </c:pt>
                <c:pt idx="4033">
                  <c:v>58.8</c:v>
                </c:pt>
                <c:pt idx="4034">
                  <c:v>75.22</c:v>
                </c:pt>
                <c:pt idx="4035">
                  <c:v>68.58</c:v>
                </c:pt>
                <c:pt idx="4036">
                  <c:v>56.98</c:v>
                </c:pt>
                <c:pt idx="4037">
                  <c:v>71.02</c:v>
                </c:pt>
                <c:pt idx="4038">
                  <c:v>67.2</c:v>
                </c:pt>
                <c:pt idx="4039">
                  <c:v>78.63</c:v>
                </c:pt>
                <c:pt idx="4040">
                  <c:v>72.180000000000007</c:v>
                </c:pt>
                <c:pt idx="4041">
                  <c:v>73.680000000000007</c:v>
                </c:pt>
                <c:pt idx="4042">
                  <c:v>62.24</c:v>
                </c:pt>
                <c:pt idx="4043">
                  <c:v>79.33</c:v>
                </c:pt>
                <c:pt idx="4044">
                  <c:v>73.98</c:v>
                </c:pt>
                <c:pt idx="4045">
                  <c:v>66.33</c:v>
                </c:pt>
                <c:pt idx="4046">
                  <c:v>55.78</c:v>
                </c:pt>
                <c:pt idx="4047">
                  <c:v>79.03</c:v>
                </c:pt>
                <c:pt idx="4048">
                  <c:v>79</c:v>
                </c:pt>
                <c:pt idx="4049">
                  <c:v>66.680000000000007</c:v>
                </c:pt>
                <c:pt idx="4050">
                  <c:v>74.97</c:v>
                </c:pt>
                <c:pt idx="4051">
                  <c:v>77.930000000000007</c:v>
                </c:pt>
                <c:pt idx="4052">
                  <c:v>65.430000000000007</c:v>
                </c:pt>
                <c:pt idx="4053">
                  <c:v>67.19</c:v>
                </c:pt>
                <c:pt idx="4054">
                  <c:v>54.61</c:v>
                </c:pt>
                <c:pt idx="4055">
                  <c:v>78.680000000000007</c:v>
                </c:pt>
                <c:pt idx="4056">
                  <c:v>59.38</c:v>
                </c:pt>
                <c:pt idx="4057">
                  <c:v>57.08</c:v>
                </c:pt>
                <c:pt idx="4058">
                  <c:v>71.739999999999995</c:v>
                </c:pt>
                <c:pt idx="4059">
                  <c:v>69.430000000000007</c:v>
                </c:pt>
                <c:pt idx="4060">
                  <c:v>58.19</c:v>
                </c:pt>
                <c:pt idx="4061">
                  <c:v>80.540000000000006</c:v>
                </c:pt>
                <c:pt idx="4062">
                  <c:v>64.48</c:v>
                </c:pt>
                <c:pt idx="4063">
                  <c:v>72.36</c:v>
                </c:pt>
                <c:pt idx="4064">
                  <c:v>63.68</c:v>
                </c:pt>
                <c:pt idx="4065">
                  <c:v>57.87</c:v>
                </c:pt>
                <c:pt idx="4066">
                  <c:v>68.53</c:v>
                </c:pt>
                <c:pt idx="4067">
                  <c:v>67.81</c:v>
                </c:pt>
                <c:pt idx="4068">
                  <c:v>68.62</c:v>
                </c:pt>
                <c:pt idx="4069">
                  <c:v>59.67</c:v>
                </c:pt>
                <c:pt idx="4070">
                  <c:v>65.44</c:v>
                </c:pt>
                <c:pt idx="4071">
                  <c:v>59.27</c:v>
                </c:pt>
                <c:pt idx="4072">
                  <c:v>70.14</c:v>
                </c:pt>
                <c:pt idx="4073">
                  <c:v>58.91</c:v>
                </c:pt>
                <c:pt idx="4074">
                  <c:v>68.69</c:v>
                </c:pt>
                <c:pt idx="4075">
                  <c:v>74.42</c:v>
                </c:pt>
                <c:pt idx="4076">
                  <c:v>56.63</c:v>
                </c:pt>
                <c:pt idx="4077">
                  <c:v>57.91</c:v>
                </c:pt>
                <c:pt idx="4078">
                  <c:v>72.56</c:v>
                </c:pt>
                <c:pt idx="4079">
                  <c:v>56.36</c:v>
                </c:pt>
                <c:pt idx="4080">
                  <c:v>69.94</c:v>
                </c:pt>
                <c:pt idx="4081">
                  <c:v>57.87</c:v>
                </c:pt>
                <c:pt idx="4082">
                  <c:v>56.28</c:v>
                </c:pt>
                <c:pt idx="4083">
                  <c:v>71.819999999999993</c:v>
                </c:pt>
                <c:pt idx="4084">
                  <c:v>73.569999999999993</c:v>
                </c:pt>
                <c:pt idx="4085">
                  <c:v>59.02</c:v>
                </c:pt>
                <c:pt idx="4086">
                  <c:v>78.13</c:v>
                </c:pt>
                <c:pt idx="4087">
                  <c:v>56.03</c:v>
                </c:pt>
                <c:pt idx="4088">
                  <c:v>68.23</c:v>
                </c:pt>
                <c:pt idx="4089">
                  <c:v>72.36</c:v>
                </c:pt>
                <c:pt idx="4090">
                  <c:v>71.94</c:v>
                </c:pt>
                <c:pt idx="4091">
                  <c:v>74.44</c:v>
                </c:pt>
                <c:pt idx="4092">
                  <c:v>58.48</c:v>
                </c:pt>
                <c:pt idx="4093">
                  <c:v>61.86</c:v>
                </c:pt>
                <c:pt idx="4094">
                  <c:v>63.06</c:v>
                </c:pt>
                <c:pt idx="4095">
                  <c:v>70.28</c:v>
                </c:pt>
                <c:pt idx="4096">
                  <c:v>60.01</c:v>
                </c:pt>
                <c:pt idx="4097">
                  <c:v>55.26</c:v>
                </c:pt>
                <c:pt idx="4098">
                  <c:v>74.28</c:v>
                </c:pt>
                <c:pt idx="4099">
                  <c:v>70.19</c:v>
                </c:pt>
                <c:pt idx="4100">
                  <c:v>79.31</c:v>
                </c:pt>
                <c:pt idx="4101">
                  <c:v>55.77</c:v>
                </c:pt>
                <c:pt idx="4102">
                  <c:v>65.44</c:v>
                </c:pt>
                <c:pt idx="4103">
                  <c:v>70.209999999999994</c:v>
                </c:pt>
                <c:pt idx="4104">
                  <c:v>63.33</c:v>
                </c:pt>
                <c:pt idx="4105">
                  <c:v>72.36</c:v>
                </c:pt>
                <c:pt idx="4106">
                  <c:v>77.900000000000006</c:v>
                </c:pt>
                <c:pt idx="4107">
                  <c:v>75.12</c:v>
                </c:pt>
                <c:pt idx="4108">
                  <c:v>56.37</c:v>
                </c:pt>
                <c:pt idx="4109">
                  <c:v>80.34</c:v>
                </c:pt>
                <c:pt idx="4110">
                  <c:v>76.14</c:v>
                </c:pt>
                <c:pt idx="4111">
                  <c:v>60.24</c:v>
                </c:pt>
                <c:pt idx="4112">
                  <c:v>66.66</c:v>
                </c:pt>
                <c:pt idx="4113">
                  <c:v>66.930000000000007</c:v>
                </c:pt>
                <c:pt idx="4114">
                  <c:v>76.900000000000006</c:v>
                </c:pt>
                <c:pt idx="4115">
                  <c:v>72.8</c:v>
                </c:pt>
                <c:pt idx="4116">
                  <c:v>57.04</c:v>
                </c:pt>
                <c:pt idx="4117">
                  <c:v>66.56</c:v>
                </c:pt>
                <c:pt idx="4118">
                  <c:v>59.56</c:v>
                </c:pt>
                <c:pt idx="4119">
                  <c:v>61.79</c:v>
                </c:pt>
                <c:pt idx="4120">
                  <c:v>55.43</c:v>
                </c:pt>
                <c:pt idx="4121">
                  <c:v>54.79</c:v>
                </c:pt>
                <c:pt idx="4122">
                  <c:v>79.14</c:v>
                </c:pt>
                <c:pt idx="4123">
                  <c:v>76.3</c:v>
                </c:pt>
                <c:pt idx="4124">
                  <c:v>58.41</c:v>
                </c:pt>
                <c:pt idx="4125">
                  <c:v>77.44</c:v>
                </c:pt>
                <c:pt idx="4126">
                  <c:v>71.260000000000005</c:v>
                </c:pt>
                <c:pt idx="4127">
                  <c:v>61.28</c:v>
                </c:pt>
                <c:pt idx="4128">
                  <c:v>69.3</c:v>
                </c:pt>
                <c:pt idx="4129">
                  <c:v>62.53</c:v>
                </c:pt>
                <c:pt idx="4130">
                  <c:v>68.510000000000005</c:v>
                </c:pt>
                <c:pt idx="4131">
                  <c:v>69.23</c:v>
                </c:pt>
                <c:pt idx="4132">
                  <c:v>74.7</c:v>
                </c:pt>
                <c:pt idx="4133">
                  <c:v>79.540000000000006</c:v>
                </c:pt>
                <c:pt idx="4134">
                  <c:v>72.47</c:v>
                </c:pt>
                <c:pt idx="4135">
                  <c:v>60.6</c:v>
                </c:pt>
                <c:pt idx="4136">
                  <c:v>62.54</c:v>
                </c:pt>
                <c:pt idx="4137">
                  <c:v>65.77</c:v>
                </c:pt>
                <c:pt idx="4138">
                  <c:v>72.52</c:v>
                </c:pt>
                <c:pt idx="4139">
                  <c:v>77.52</c:v>
                </c:pt>
                <c:pt idx="4140">
                  <c:v>72.34</c:v>
                </c:pt>
                <c:pt idx="4141">
                  <c:v>67.959999999999994</c:v>
                </c:pt>
                <c:pt idx="4142">
                  <c:v>70.33</c:v>
                </c:pt>
                <c:pt idx="4143">
                  <c:v>77.510000000000005</c:v>
                </c:pt>
                <c:pt idx="4144">
                  <c:v>64.459999999999994</c:v>
                </c:pt>
                <c:pt idx="4145">
                  <c:v>75.33</c:v>
                </c:pt>
                <c:pt idx="4146">
                  <c:v>61.63</c:v>
                </c:pt>
                <c:pt idx="4147">
                  <c:v>75.510000000000005</c:v>
                </c:pt>
                <c:pt idx="4148">
                  <c:v>79.02</c:v>
                </c:pt>
                <c:pt idx="4149">
                  <c:v>73.59</c:v>
                </c:pt>
                <c:pt idx="4150">
                  <c:v>72.72</c:v>
                </c:pt>
                <c:pt idx="4151">
                  <c:v>55.74</c:v>
                </c:pt>
                <c:pt idx="4152">
                  <c:v>77.31</c:v>
                </c:pt>
                <c:pt idx="4153">
                  <c:v>56.41</c:v>
                </c:pt>
                <c:pt idx="4154">
                  <c:v>62.04</c:v>
                </c:pt>
                <c:pt idx="4155">
                  <c:v>59.51</c:v>
                </c:pt>
                <c:pt idx="4156">
                  <c:v>64.400000000000006</c:v>
                </c:pt>
                <c:pt idx="4157">
                  <c:v>58.22</c:v>
                </c:pt>
                <c:pt idx="4158">
                  <c:v>55.73</c:v>
                </c:pt>
                <c:pt idx="4159">
                  <c:v>63.46</c:v>
                </c:pt>
                <c:pt idx="4160">
                  <c:v>63.01</c:v>
                </c:pt>
                <c:pt idx="4161">
                  <c:v>66.94</c:v>
                </c:pt>
                <c:pt idx="4162">
                  <c:v>71.790000000000006</c:v>
                </c:pt>
                <c:pt idx="4163">
                  <c:v>65.760000000000005</c:v>
                </c:pt>
                <c:pt idx="4164">
                  <c:v>61.77</c:v>
                </c:pt>
                <c:pt idx="4165">
                  <c:v>57.37</c:v>
                </c:pt>
                <c:pt idx="4166">
                  <c:v>60.73</c:v>
                </c:pt>
                <c:pt idx="4167">
                  <c:v>76.88</c:v>
                </c:pt>
                <c:pt idx="4168">
                  <c:v>65.260000000000005</c:v>
                </c:pt>
                <c:pt idx="4169">
                  <c:v>61.82</c:v>
                </c:pt>
                <c:pt idx="4170">
                  <c:v>58.67</c:v>
                </c:pt>
                <c:pt idx="4171">
                  <c:v>65.760000000000005</c:v>
                </c:pt>
                <c:pt idx="4172">
                  <c:v>65.09</c:v>
                </c:pt>
                <c:pt idx="4173">
                  <c:v>69.56</c:v>
                </c:pt>
                <c:pt idx="4174">
                  <c:v>79.42</c:v>
                </c:pt>
                <c:pt idx="4175">
                  <c:v>78.319999999999993</c:v>
                </c:pt>
                <c:pt idx="4176">
                  <c:v>70.040000000000006</c:v>
                </c:pt>
                <c:pt idx="4177">
                  <c:v>75.84</c:v>
                </c:pt>
                <c:pt idx="4178">
                  <c:v>56.27</c:v>
                </c:pt>
                <c:pt idx="4179">
                  <c:v>54.9</c:v>
                </c:pt>
                <c:pt idx="4180">
                  <c:v>67.31</c:v>
                </c:pt>
                <c:pt idx="4181">
                  <c:v>62.21</c:v>
                </c:pt>
                <c:pt idx="4182">
                  <c:v>63.47</c:v>
                </c:pt>
                <c:pt idx="4183">
                  <c:v>65.34</c:v>
                </c:pt>
                <c:pt idx="4184">
                  <c:v>62.9</c:v>
                </c:pt>
                <c:pt idx="4185">
                  <c:v>71.87</c:v>
                </c:pt>
                <c:pt idx="4186">
                  <c:v>66.53</c:v>
                </c:pt>
                <c:pt idx="4187">
                  <c:v>58.37</c:v>
                </c:pt>
                <c:pt idx="4188">
                  <c:v>64.5</c:v>
                </c:pt>
                <c:pt idx="4189">
                  <c:v>71.010000000000005</c:v>
                </c:pt>
                <c:pt idx="4190">
                  <c:v>62.93</c:v>
                </c:pt>
                <c:pt idx="4191">
                  <c:v>60.53</c:v>
                </c:pt>
                <c:pt idx="4192">
                  <c:v>62.38</c:v>
                </c:pt>
                <c:pt idx="4193">
                  <c:v>70.87</c:v>
                </c:pt>
                <c:pt idx="4194">
                  <c:v>71.12</c:v>
                </c:pt>
                <c:pt idx="4195">
                  <c:v>80.16</c:v>
                </c:pt>
                <c:pt idx="4196">
                  <c:v>65.97</c:v>
                </c:pt>
                <c:pt idx="4197">
                  <c:v>54.91</c:v>
                </c:pt>
                <c:pt idx="4198">
                  <c:v>62.68</c:v>
                </c:pt>
                <c:pt idx="4199">
                  <c:v>60.66</c:v>
                </c:pt>
                <c:pt idx="4200">
                  <c:v>57.54</c:v>
                </c:pt>
                <c:pt idx="4201">
                  <c:v>65.16</c:v>
                </c:pt>
                <c:pt idx="4202">
                  <c:v>62.31</c:v>
                </c:pt>
                <c:pt idx="4203">
                  <c:v>63.56</c:v>
                </c:pt>
                <c:pt idx="4204">
                  <c:v>56.4</c:v>
                </c:pt>
                <c:pt idx="4205">
                  <c:v>75.540000000000006</c:v>
                </c:pt>
                <c:pt idx="4206">
                  <c:v>71.38</c:v>
                </c:pt>
                <c:pt idx="4207">
                  <c:v>70.52</c:v>
                </c:pt>
                <c:pt idx="4208">
                  <c:v>55.94</c:v>
                </c:pt>
                <c:pt idx="4209">
                  <c:v>61.29</c:v>
                </c:pt>
                <c:pt idx="4210">
                  <c:v>54.93</c:v>
                </c:pt>
                <c:pt idx="4211">
                  <c:v>75.11</c:v>
                </c:pt>
                <c:pt idx="4212">
                  <c:v>79.790000000000006</c:v>
                </c:pt>
                <c:pt idx="4213">
                  <c:v>57.63</c:v>
                </c:pt>
                <c:pt idx="4214">
                  <c:v>75.900000000000006</c:v>
                </c:pt>
                <c:pt idx="4215">
                  <c:v>55.21</c:v>
                </c:pt>
                <c:pt idx="4216">
                  <c:v>67.180000000000007</c:v>
                </c:pt>
                <c:pt idx="4217">
                  <c:v>72.209999999999994</c:v>
                </c:pt>
                <c:pt idx="4218">
                  <c:v>56.11</c:v>
                </c:pt>
                <c:pt idx="4219">
                  <c:v>69.900000000000006</c:v>
                </c:pt>
                <c:pt idx="4220">
                  <c:v>76.87</c:v>
                </c:pt>
                <c:pt idx="4221">
                  <c:v>67.03</c:v>
                </c:pt>
                <c:pt idx="4222">
                  <c:v>69.38</c:v>
                </c:pt>
                <c:pt idx="4223">
                  <c:v>66.61</c:v>
                </c:pt>
                <c:pt idx="4224">
                  <c:v>76.63</c:v>
                </c:pt>
                <c:pt idx="4225">
                  <c:v>67.099999999999994</c:v>
                </c:pt>
                <c:pt idx="4226">
                  <c:v>79.63</c:v>
                </c:pt>
                <c:pt idx="4227">
                  <c:v>63.99</c:v>
                </c:pt>
                <c:pt idx="4228">
                  <c:v>58.33</c:v>
                </c:pt>
                <c:pt idx="4229">
                  <c:v>66.81</c:v>
                </c:pt>
                <c:pt idx="4230">
                  <c:v>62.04</c:v>
                </c:pt>
                <c:pt idx="4231">
                  <c:v>77.22</c:v>
                </c:pt>
                <c:pt idx="4232">
                  <c:v>66.989999999999995</c:v>
                </c:pt>
                <c:pt idx="4233">
                  <c:v>80.3</c:v>
                </c:pt>
                <c:pt idx="4234">
                  <c:v>73.540000000000006</c:v>
                </c:pt>
                <c:pt idx="4235">
                  <c:v>55.2</c:v>
                </c:pt>
                <c:pt idx="4236">
                  <c:v>57.57</c:v>
                </c:pt>
                <c:pt idx="4237">
                  <c:v>56.53</c:v>
                </c:pt>
                <c:pt idx="4238">
                  <c:v>66.37</c:v>
                </c:pt>
                <c:pt idx="4239">
                  <c:v>64.39</c:v>
                </c:pt>
                <c:pt idx="4240">
                  <c:v>66.540000000000006</c:v>
                </c:pt>
                <c:pt idx="4241">
                  <c:v>57.27</c:v>
                </c:pt>
                <c:pt idx="4242">
                  <c:v>57.78</c:v>
                </c:pt>
                <c:pt idx="4243">
                  <c:v>75.13</c:v>
                </c:pt>
                <c:pt idx="4244">
                  <c:v>70.27</c:v>
                </c:pt>
                <c:pt idx="4245">
                  <c:v>69.66</c:v>
                </c:pt>
                <c:pt idx="4246">
                  <c:v>69.540000000000006</c:v>
                </c:pt>
                <c:pt idx="4247">
                  <c:v>79.8</c:v>
                </c:pt>
                <c:pt idx="4248">
                  <c:v>66.069999999999993</c:v>
                </c:pt>
                <c:pt idx="4249">
                  <c:v>62.13</c:v>
                </c:pt>
                <c:pt idx="4250">
                  <c:v>58.54</c:v>
                </c:pt>
                <c:pt idx="4251">
                  <c:v>60.19</c:v>
                </c:pt>
                <c:pt idx="4252">
                  <c:v>72</c:v>
                </c:pt>
                <c:pt idx="4253">
                  <c:v>77.14</c:v>
                </c:pt>
                <c:pt idx="4254">
                  <c:v>56.11</c:v>
                </c:pt>
                <c:pt idx="4255">
                  <c:v>68.84</c:v>
                </c:pt>
                <c:pt idx="4256">
                  <c:v>74.989999999999995</c:v>
                </c:pt>
                <c:pt idx="4257">
                  <c:v>77.83</c:v>
                </c:pt>
                <c:pt idx="4258">
                  <c:v>58.63</c:v>
                </c:pt>
                <c:pt idx="4259">
                  <c:v>79.319999999999993</c:v>
                </c:pt>
                <c:pt idx="4260">
                  <c:v>71.13</c:v>
                </c:pt>
                <c:pt idx="4261">
                  <c:v>74.13</c:v>
                </c:pt>
                <c:pt idx="4262">
                  <c:v>72.89</c:v>
                </c:pt>
                <c:pt idx="4263">
                  <c:v>57.38</c:v>
                </c:pt>
                <c:pt idx="4264">
                  <c:v>66.86</c:v>
                </c:pt>
                <c:pt idx="4265">
                  <c:v>62.42</c:v>
                </c:pt>
                <c:pt idx="4266">
                  <c:v>63.38</c:v>
                </c:pt>
                <c:pt idx="4267">
                  <c:v>57.39</c:v>
                </c:pt>
                <c:pt idx="4268">
                  <c:v>76.790000000000006</c:v>
                </c:pt>
                <c:pt idx="4269">
                  <c:v>64.48</c:v>
                </c:pt>
                <c:pt idx="4270">
                  <c:v>69.239999999999995</c:v>
                </c:pt>
                <c:pt idx="4271">
                  <c:v>57.03</c:v>
                </c:pt>
                <c:pt idx="4272">
                  <c:v>68.7</c:v>
                </c:pt>
                <c:pt idx="4273">
                  <c:v>59.04</c:v>
                </c:pt>
                <c:pt idx="4274">
                  <c:v>79.23</c:v>
                </c:pt>
                <c:pt idx="4275">
                  <c:v>66.989999999999995</c:v>
                </c:pt>
                <c:pt idx="4276">
                  <c:v>62.78</c:v>
                </c:pt>
                <c:pt idx="4277">
                  <c:v>73.78</c:v>
                </c:pt>
                <c:pt idx="4278">
                  <c:v>70.900000000000006</c:v>
                </c:pt>
                <c:pt idx="4279">
                  <c:v>59.48</c:v>
                </c:pt>
                <c:pt idx="4280">
                  <c:v>60.18</c:v>
                </c:pt>
                <c:pt idx="4281">
                  <c:v>79.61</c:v>
                </c:pt>
                <c:pt idx="4282">
                  <c:v>65.84</c:v>
                </c:pt>
                <c:pt idx="4283">
                  <c:v>75.819999999999993</c:v>
                </c:pt>
                <c:pt idx="4284">
                  <c:v>62.96</c:v>
                </c:pt>
                <c:pt idx="4285">
                  <c:v>64.290000000000006</c:v>
                </c:pt>
                <c:pt idx="4286">
                  <c:v>80.34</c:v>
                </c:pt>
                <c:pt idx="4287">
                  <c:v>70.97</c:v>
                </c:pt>
                <c:pt idx="4288">
                  <c:v>79.06</c:v>
                </c:pt>
                <c:pt idx="4289">
                  <c:v>58.27</c:v>
                </c:pt>
                <c:pt idx="4290">
                  <c:v>67.27</c:v>
                </c:pt>
                <c:pt idx="4291">
                  <c:v>60.08</c:v>
                </c:pt>
                <c:pt idx="4292">
                  <c:v>64.78</c:v>
                </c:pt>
                <c:pt idx="4293">
                  <c:v>77.400000000000006</c:v>
                </c:pt>
                <c:pt idx="4294">
                  <c:v>55.59</c:v>
                </c:pt>
                <c:pt idx="4295">
                  <c:v>78.459999999999994</c:v>
                </c:pt>
                <c:pt idx="4296">
                  <c:v>54.57</c:v>
                </c:pt>
                <c:pt idx="4297">
                  <c:v>66.92</c:v>
                </c:pt>
                <c:pt idx="4298">
                  <c:v>75.11</c:v>
                </c:pt>
                <c:pt idx="4299">
                  <c:v>58.4</c:v>
                </c:pt>
                <c:pt idx="4300">
                  <c:v>71.42</c:v>
                </c:pt>
                <c:pt idx="4301">
                  <c:v>63.97</c:v>
                </c:pt>
                <c:pt idx="4302">
                  <c:v>69.41</c:v>
                </c:pt>
                <c:pt idx="4303">
                  <c:v>62.18</c:v>
                </c:pt>
                <c:pt idx="4304">
                  <c:v>77.33</c:v>
                </c:pt>
                <c:pt idx="4305">
                  <c:v>73.239999999999995</c:v>
                </c:pt>
                <c:pt idx="4306">
                  <c:v>74.91</c:v>
                </c:pt>
                <c:pt idx="4307">
                  <c:v>65.58</c:v>
                </c:pt>
                <c:pt idx="4308">
                  <c:v>56.5</c:v>
                </c:pt>
                <c:pt idx="4309">
                  <c:v>73.319999999999993</c:v>
                </c:pt>
                <c:pt idx="4310">
                  <c:v>77.13</c:v>
                </c:pt>
                <c:pt idx="4311">
                  <c:v>59.71</c:v>
                </c:pt>
                <c:pt idx="4312">
                  <c:v>75.819999999999993</c:v>
                </c:pt>
                <c:pt idx="4313">
                  <c:v>64.260000000000005</c:v>
                </c:pt>
                <c:pt idx="4314">
                  <c:v>73.319999999999993</c:v>
                </c:pt>
                <c:pt idx="4315">
                  <c:v>67.12</c:v>
                </c:pt>
                <c:pt idx="4316">
                  <c:v>67.87</c:v>
                </c:pt>
                <c:pt idx="4317">
                  <c:v>69.42</c:v>
                </c:pt>
                <c:pt idx="4318">
                  <c:v>64.83</c:v>
                </c:pt>
                <c:pt idx="4319">
                  <c:v>71.38</c:v>
                </c:pt>
                <c:pt idx="4320">
                  <c:v>58.06</c:v>
                </c:pt>
                <c:pt idx="4321">
                  <c:v>77.17</c:v>
                </c:pt>
                <c:pt idx="4322">
                  <c:v>58.33</c:v>
                </c:pt>
                <c:pt idx="4323">
                  <c:v>74.03</c:v>
                </c:pt>
                <c:pt idx="4324">
                  <c:v>69.680000000000007</c:v>
                </c:pt>
                <c:pt idx="4325">
                  <c:v>56.46</c:v>
                </c:pt>
                <c:pt idx="4326">
                  <c:v>56.74</c:v>
                </c:pt>
                <c:pt idx="4327">
                  <c:v>66.069999999999993</c:v>
                </c:pt>
                <c:pt idx="4328">
                  <c:v>55.91</c:v>
                </c:pt>
                <c:pt idx="4329">
                  <c:v>74.17</c:v>
                </c:pt>
                <c:pt idx="4330">
                  <c:v>67.14</c:v>
                </c:pt>
                <c:pt idx="4331">
                  <c:v>58.59</c:v>
                </c:pt>
                <c:pt idx="4332">
                  <c:v>64.38</c:v>
                </c:pt>
                <c:pt idx="4333">
                  <c:v>68.73</c:v>
                </c:pt>
                <c:pt idx="4334">
                  <c:v>62.67</c:v>
                </c:pt>
                <c:pt idx="4335">
                  <c:v>69.16</c:v>
                </c:pt>
                <c:pt idx="4336">
                  <c:v>72.7</c:v>
                </c:pt>
                <c:pt idx="4337">
                  <c:v>72.84</c:v>
                </c:pt>
                <c:pt idx="4338">
                  <c:v>63.34</c:v>
                </c:pt>
                <c:pt idx="4339">
                  <c:v>76.03</c:v>
                </c:pt>
                <c:pt idx="4340">
                  <c:v>76.790000000000006</c:v>
                </c:pt>
                <c:pt idx="4341">
                  <c:v>78.59</c:v>
                </c:pt>
                <c:pt idx="4342">
                  <c:v>69.66</c:v>
                </c:pt>
                <c:pt idx="4343">
                  <c:v>66.83</c:v>
                </c:pt>
                <c:pt idx="4344">
                  <c:v>78.86</c:v>
                </c:pt>
                <c:pt idx="4345">
                  <c:v>62.71</c:v>
                </c:pt>
                <c:pt idx="4346">
                  <c:v>66.040000000000006</c:v>
                </c:pt>
                <c:pt idx="4347">
                  <c:v>76.13</c:v>
                </c:pt>
                <c:pt idx="4348">
                  <c:v>73.17</c:v>
                </c:pt>
                <c:pt idx="4349">
                  <c:v>68.03</c:v>
                </c:pt>
                <c:pt idx="4350">
                  <c:v>66.59</c:v>
                </c:pt>
                <c:pt idx="4351">
                  <c:v>72.37</c:v>
                </c:pt>
                <c:pt idx="4352">
                  <c:v>76.73</c:v>
                </c:pt>
                <c:pt idx="4353">
                  <c:v>63.34</c:v>
                </c:pt>
                <c:pt idx="4354">
                  <c:v>71.52</c:v>
                </c:pt>
                <c:pt idx="4355">
                  <c:v>68.930000000000007</c:v>
                </c:pt>
                <c:pt idx="4356">
                  <c:v>67.31</c:v>
                </c:pt>
                <c:pt idx="4357">
                  <c:v>68.56</c:v>
                </c:pt>
                <c:pt idx="4358">
                  <c:v>62.82</c:v>
                </c:pt>
                <c:pt idx="4359">
                  <c:v>77.53</c:v>
                </c:pt>
                <c:pt idx="4360">
                  <c:v>54.81</c:v>
                </c:pt>
                <c:pt idx="4361">
                  <c:v>77.17</c:v>
                </c:pt>
                <c:pt idx="4362">
                  <c:v>63.59</c:v>
                </c:pt>
                <c:pt idx="4363">
                  <c:v>61.04</c:v>
                </c:pt>
                <c:pt idx="4364">
                  <c:v>59.73</c:v>
                </c:pt>
                <c:pt idx="4365">
                  <c:v>69.2</c:v>
                </c:pt>
                <c:pt idx="4366">
                  <c:v>56.14</c:v>
                </c:pt>
                <c:pt idx="4367">
                  <c:v>80.209999999999994</c:v>
                </c:pt>
                <c:pt idx="4368">
                  <c:v>60.03</c:v>
                </c:pt>
                <c:pt idx="4369">
                  <c:v>77.489999999999995</c:v>
                </c:pt>
                <c:pt idx="4370">
                  <c:v>75.7</c:v>
                </c:pt>
                <c:pt idx="4371">
                  <c:v>58.49</c:v>
                </c:pt>
                <c:pt idx="4372">
                  <c:v>74.62</c:v>
                </c:pt>
                <c:pt idx="4373">
                  <c:v>72.5</c:v>
                </c:pt>
                <c:pt idx="4374">
                  <c:v>69.319999999999993</c:v>
                </c:pt>
                <c:pt idx="4375">
                  <c:v>55.57</c:v>
                </c:pt>
                <c:pt idx="4376">
                  <c:v>67.680000000000007</c:v>
                </c:pt>
                <c:pt idx="4377">
                  <c:v>80.31</c:v>
                </c:pt>
                <c:pt idx="4378">
                  <c:v>54.34</c:v>
                </c:pt>
                <c:pt idx="4379">
                  <c:v>59.87</c:v>
                </c:pt>
                <c:pt idx="4380">
                  <c:v>73.959999999999994</c:v>
                </c:pt>
                <c:pt idx="4381">
                  <c:v>60.76</c:v>
                </c:pt>
                <c:pt idx="4382">
                  <c:v>60.71</c:v>
                </c:pt>
                <c:pt idx="4383">
                  <c:v>67.94</c:v>
                </c:pt>
                <c:pt idx="4384">
                  <c:v>61.31</c:v>
                </c:pt>
                <c:pt idx="4385">
                  <c:v>72.58</c:v>
                </c:pt>
                <c:pt idx="4386">
                  <c:v>60.26</c:v>
                </c:pt>
                <c:pt idx="4387">
                  <c:v>72.16</c:v>
                </c:pt>
                <c:pt idx="4388">
                  <c:v>63.88</c:v>
                </c:pt>
                <c:pt idx="4389">
                  <c:v>69.69</c:v>
                </c:pt>
                <c:pt idx="4390">
                  <c:v>62.54</c:v>
                </c:pt>
                <c:pt idx="4391">
                  <c:v>65.22</c:v>
                </c:pt>
                <c:pt idx="4392">
                  <c:v>75.680000000000007</c:v>
                </c:pt>
                <c:pt idx="4393">
                  <c:v>72.73</c:v>
                </c:pt>
                <c:pt idx="4394">
                  <c:v>56.84</c:v>
                </c:pt>
                <c:pt idx="4395">
                  <c:v>55.72</c:v>
                </c:pt>
                <c:pt idx="4396">
                  <c:v>59.68</c:v>
                </c:pt>
                <c:pt idx="4397">
                  <c:v>69.47</c:v>
                </c:pt>
                <c:pt idx="4398">
                  <c:v>55.18</c:v>
                </c:pt>
                <c:pt idx="4399">
                  <c:v>54.64</c:v>
                </c:pt>
                <c:pt idx="4400">
                  <c:v>72.88</c:v>
                </c:pt>
                <c:pt idx="4401">
                  <c:v>60.59</c:v>
                </c:pt>
                <c:pt idx="4402">
                  <c:v>56.66</c:v>
                </c:pt>
                <c:pt idx="4403">
                  <c:v>63.56</c:v>
                </c:pt>
                <c:pt idx="4404">
                  <c:v>75.88</c:v>
                </c:pt>
                <c:pt idx="4405">
                  <c:v>63.69</c:v>
                </c:pt>
                <c:pt idx="4406">
                  <c:v>64.62</c:v>
                </c:pt>
                <c:pt idx="4407">
                  <c:v>58.18</c:v>
                </c:pt>
                <c:pt idx="4408">
                  <c:v>74.239999999999995</c:v>
                </c:pt>
                <c:pt idx="4409">
                  <c:v>56.23</c:v>
                </c:pt>
                <c:pt idx="4410">
                  <c:v>66.180000000000007</c:v>
                </c:pt>
                <c:pt idx="4411">
                  <c:v>77.84</c:v>
                </c:pt>
                <c:pt idx="4412">
                  <c:v>71.62</c:v>
                </c:pt>
                <c:pt idx="4413">
                  <c:v>71.790000000000006</c:v>
                </c:pt>
                <c:pt idx="4414">
                  <c:v>72.69</c:v>
                </c:pt>
                <c:pt idx="4415">
                  <c:v>61.06</c:v>
                </c:pt>
                <c:pt idx="4416">
                  <c:v>69.92</c:v>
                </c:pt>
                <c:pt idx="4417">
                  <c:v>80.56</c:v>
                </c:pt>
                <c:pt idx="4418">
                  <c:v>56.18</c:v>
                </c:pt>
                <c:pt idx="4419">
                  <c:v>65.900000000000006</c:v>
                </c:pt>
                <c:pt idx="4420">
                  <c:v>63.8</c:v>
                </c:pt>
                <c:pt idx="4421">
                  <c:v>58.47</c:v>
                </c:pt>
                <c:pt idx="4422">
                  <c:v>68.77</c:v>
                </c:pt>
                <c:pt idx="4423">
                  <c:v>62.4</c:v>
                </c:pt>
                <c:pt idx="4424">
                  <c:v>59.17</c:v>
                </c:pt>
                <c:pt idx="4425">
                  <c:v>53.91</c:v>
                </c:pt>
                <c:pt idx="4426">
                  <c:v>61.46</c:v>
                </c:pt>
                <c:pt idx="4427">
                  <c:v>63.39</c:v>
                </c:pt>
                <c:pt idx="4428">
                  <c:v>67</c:v>
                </c:pt>
                <c:pt idx="4429">
                  <c:v>60.02</c:v>
                </c:pt>
                <c:pt idx="4430">
                  <c:v>61.18</c:v>
                </c:pt>
                <c:pt idx="4431">
                  <c:v>74.03</c:v>
                </c:pt>
                <c:pt idx="4432">
                  <c:v>77.19</c:v>
                </c:pt>
                <c:pt idx="4433">
                  <c:v>74.28</c:v>
                </c:pt>
                <c:pt idx="4434">
                  <c:v>71.14</c:v>
                </c:pt>
                <c:pt idx="4435">
                  <c:v>62.21</c:v>
                </c:pt>
                <c:pt idx="4436">
                  <c:v>78.88</c:v>
                </c:pt>
                <c:pt idx="4437">
                  <c:v>57.56</c:v>
                </c:pt>
                <c:pt idx="4438">
                  <c:v>74.08</c:v>
                </c:pt>
                <c:pt idx="4439">
                  <c:v>53.7</c:v>
                </c:pt>
                <c:pt idx="4440">
                  <c:v>62.76</c:v>
                </c:pt>
                <c:pt idx="4441">
                  <c:v>74.41</c:v>
                </c:pt>
                <c:pt idx="4442">
                  <c:v>58.56</c:v>
                </c:pt>
                <c:pt idx="4443">
                  <c:v>62.13</c:v>
                </c:pt>
                <c:pt idx="4444">
                  <c:v>62.36</c:v>
                </c:pt>
                <c:pt idx="4445">
                  <c:v>64.8</c:v>
                </c:pt>
                <c:pt idx="4446">
                  <c:v>78.430000000000007</c:v>
                </c:pt>
                <c:pt idx="4447">
                  <c:v>63.39</c:v>
                </c:pt>
                <c:pt idx="4448">
                  <c:v>63.19</c:v>
                </c:pt>
                <c:pt idx="4449">
                  <c:v>63.33</c:v>
                </c:pt>
                <c:pt idx="4450">
                  <c:v>59.98</c:v>
                </c:pt>
                <c:pt idx="4451">
                  <c:v>72.069999999999993</c:v>
                </c:pt>
                <c:pt idx="4452">
                  <c:v>76.010000000000005</c:v>
                </c:pt>
                <c:pt idx="4453">
                  <c:v>59.4</c:v>
                </c:pt>
                <c:pt idx="4454">
                  <c:v>79.06</c:v>
                </c:pt>
                <c:pt idx="4455">
                  <c:v>53.57</c:v>
                </c:pt>
                <c:pt idx="4456">
                  <c:v>64.709999999999994</c:v>
                </c:pt>
                <c:pt idx="4457">
                  <c:v>71.7</c:v>
                </c:pt>
                <c:pt idx="4458">
                  <c:v>59.27</c:v>
                </c:pt>
                <c:pt idx="4459">
                  <c:v>65.47</c:v>
                </c:pt>
                <c:pt idx="4460">
                  <c:v>77.47</c:v>
                </c:pt>
                <c:pt idx="4461">
                  <c:v>76.260000000000005</c:v>
                </c:pt>
                <c:pt idx="4462">
                  <c:v>53.38</c:v>
                </c:pt>
                <c:pt idx="4463">
                  <c:v>64.11</c:v>
                </c:pt>
                <c:pt idx="4464">
                  <c:v>62.6</c:v>
                </c:pt>
                <c:pt idx="4465">
                  <c:v>63.93</c:v>
                </c:pt>
                <c:pt idx="4466">
                  <c:v>68.510000000000005</c:v>
                </c:pt>
                <c:pt idx="4467">
                  <c:v>64.52</c:v>
                </c:pt>
                <c:pt idx="4468">
                  <c:v>64.77</c:v>
                </c:pt>
                <c:pt idx="4469">
                  <c:v>60.82</c:v>
                </c:pt>
                <c:pt idx="4470">
                  <c:v>58.64</c:v>
                </c:pt>
                <c:pt idx="4471">
                  <c:v>74.86</c:v>
                </c:pt>
                <c:pt idx="4472">
                  <c:v>79.5</c:v>
                </c:pt>
                <c:pt idx="4473">
                  <c:v>60.98</c:v>
                </c:pt>
                <c:pt idx="4474">
                  <c:v>76.5</c:v>
                </c:pt>
                <c:pt idx="4475">
                  <c:v>69.12</c:v>
                </c:pt>
                <c:pt idx="4476">
                  <c:v>73.41</c:v>
                </c:pt>
                <c:pt idx="4477">
                  <c:v>76.989999999999995</c:v>
                </c:pt>
                <c:pt idx="4478">
                  <c:v>71.94</c:v>
                </c:pt>
                <c:pt idx="4479">
                  <c:v>60.09</c:v>
                </c:pt>
                <c:pt idx="4480">
                  <c:v>67.81</c:v>
                </c:pt>
                <c:pt idx="4481">
                  <c:v>65.67</c:v>
                </c:pt>
                <c:pt idx="4482">
                  <c:v>77.69</c:v>
                </c:pt>
                <c:pt idx="4483">
                  <c:v>79.59</c:v>
                </c:pt>
                <c:pt idx="4484">
                  <c:v>76.430000000000007</c:v>
                </c:pt>
                <c:pt idx="4485">
                  <c:v>69.69</c:v>
                </c:pt>
                <c:pt idx="4486">
                  <c:v>67.930000000000007</c:v>
                </c:pt>
                <c:pt idx="4487">
                  <c:v>75.09</c:v>
                </c:pt>
                <c:pt idx="4488">
                  <c:v>57.97</c:v>
                </c:pt>
                <c:pt idx="4489">
                  <c:v>71.260000000000005</c:v>
                </c:pt>
                <c:pt idx="4490">
                  <c:v>69.52</c:v>
                </c:pt>
                <c:pt idx="4491">
                  <c:v>73.209999999999994</c:v>
                </c:pt>
                <c:pt idx="4492">
                  <c:v>71.84</c:v>
                </c:pt>
                <c:pt idx="4493">
                  <c:v>70.989999999999995</c:v>
                </c:pt>
                <c:pt idx="4494">
                  <c:v>68</c:v>
                </c:pt>
                <c:pt idx="4495">
                  <c:v>54.01</c:v>
                </c:pt>
                <c:pt idx="4496">
                  <c:v>68.040000000000006</c:v>
                </c:pt>
                <c:pt idx="4497">
                  <c:v>56.92</c:v>
                </c:pt>
                <c:pt idx="4498">
                  <c:v>55.68</c:v>
                </c:pt>
                <c:pt idx="4499">
                  <c:v>55.28</c:v>
                </c:pt>
                <c:pt idx="4500">
                  <c:v>65.5</c:v>
                </c:pt>
                <c:pt idx="4501">
                  <c:v>72.78</c:v>
                </c:pt>
                <c:pt idx="4502">
                  <c:v>55.22</c:v>
                </c:pt>
                <c:pt idx="4503">
                  <c:v>68.52</c:v>
                </c:pt>
                <c:pt idx="4504">
                  <c:v>55.76</c:v>
                </c:pt>
                <c:pt idx="4505">
                  <c:v>71.37</c:v>
                </c:pt>
                <c:pt idx="4506">
                  <c:v>58.73</c:v>
                </c:pt>
                <c:pt idx="4507">
                  <c:v>65</c:v>
                </c:pt>
                <c:pt idx="4508">
                  <c:v>59.37</c:v>
                </c:pt>
                <c:pt idx="4509">
                  <c:v>67.41</c:v>
                </c:pt>
                <c:pt idx="4510">
                  <c:v>63.13</c:v>
                </c:pt>
                <c:pt idx="4511">
                  <c:v>75.3</c:v>
                </c:pt>
                <c:pt idx="4512">
                  <c:v>58.17</c:v>
                </c:pt>
                <c:pt idx="4513">
                  <c:v>77.64</c:v>
                </c:pt>
                <c:pt idx="4514">
                  <c:v>59.17</c:v>
                </c:pt>
                <c:pt idx="4515">
                  <c:v>64.989999999999995</c:v>
                </c:pt>
                <c:pt idx="4516">
                  <c:v>59.32</c:v>
                </c:pt>
                <c:pt idx="4517">
                  <c:v>66.64</c:v>
                </c:pt>
                <c:pt idx="4518">
                  <c:v>67</c:v>
                </c:pt>
                <c:pt idx="4519">
                  <c:v>65.11</c:v>
                </c:pt>
                <c:pt idx="4520">
                  <c:v>70.64</c:v>
                </c:pt>
                <c:pt idx="4521">
                  <c:v>56.86</c:v>
                </c:pt>
                <c:pt idx="4522">
                  <c:v>73.27</c:v>
                </c:pt>
                <c:pt idx="4523">
                  <c:v>69.28</c:v>
                </c:pt>
                <c:pt idx="4524">
                  <c:v>62.94</c:v>
                </c:pt>
                <c:pt idx="4525">
                  <c:v>61.34</c:v>
                </c:pt>
                <c:pt idx="4526">
                  <c:v>69.760000000000005</c:v>
                </c:pt>
                <c:pt idx="4527">
                  <c:v>78.38</c:v>
                </c:pt>
                <c:pt idx="4528">
                  <c:v>67.19</c:v>
                </c:pt>
                <c:pt idx="4529">
                  <c:v>68.58</c:v>
                </c:pt>
                <c:pt idx="4530">
                  <c:v>77.069999999999993</c:v>
                </c:pt>
                <c:pt idx="4531">
                  <c:v>61.66</c:v>
                </c:pt>
                <c:pt idx="4532">
                  <c:v>66.989999999999995</c:v>
                </c:pt>
                <c:pt idx="4533">
                  <c:v>64.14</c:v>
                </c:pt>
                <c:pt idx="4534">
                  <c:v>70.16</c:v>
                </c:pt>
                <c:pt idx="4535">
                  <c:v>73.56</c:v>
                </c:pt>
                <c:pt idx="4536">
                  <c:v>61.94</c:v>
                </c:pt>
                <c:pt idx="4537">
                  <c:v>57.14</c:v>
                </c:pt>
                <c:pt idx="4538">
                  <c:v>69.36</c:v>
                </c:pt>
                <c:pt idx="4539">
                  <c:v>77.88</c:v>
                </c:pt>
                <c:pt idx="4540">
                  <c:v>76.099999999999994</c:v>
                </c:pt>
                <c:pt idx="4541">
                  <c:v>54.89</c:v>
                </c:pt>
                <c:pt idx="4542">
                  <c:v>55.81</c:v>
                </c:pt>
                <c:pt idx="4543">
                  <c:v>78.16</c:v>
                </c:pt>
                <c:pt idx="4544">
                  <c:v>55.71</c:v>
                </c:pt>
                <c:pt idx="4545">
                  <c:v>62.02</c:v>
                </c:pt>
                <c:pt idx="4546">
                  <c:v>69.790000000000006</c:v>
                </c:pt>
                <c:pt idx="4547">
                  <c:v>76.069999999999993</c:v>
                </c:pt>
                <c:pt idx="4548">
                  <c:v>67.88</c:v>
                </c:pt>
                <c:pt idx="4549">
                  <c:v>70.5</c:v>
                </c:pt>
                <c:pt idx="4550">
                  <c:v>53.64</c:v>
                </c:pt>
                <c:pt idx="4551">
                  <c:v>61.91</c:v>
                </c:pt>
                <c:pt idx="4552">
                  <c:v>74.489999999999995</c:v>
                </c:pt>
                <c:pt idx="4553">
                  <c:v>56.31</c:v>
                </c:pt>
                <c:pt idx="4554">
                  <c:v>75.739999999999995</c:v>
                </c:pt>
                <c:pt idx="4555">
                  <c:v>73.3</c:v>
                </c:pt>
                <c:pt idx="4556">
                  <c:v>72.56</c:v>
                </c:pt>
                <c:pt idx="4557">
                  <c:v>76.66</c:v>
                </c:pt>
                <c:pt idx="4558">
                  <c:v>57.03</c:v>
                </c:pt>
                <c:pt idx="4559">
                  <c:v>65.19</c:v>
                </c:pt>
                <c:pt idx="4560">
                  <c:v>56.82</c:v>
                </c:pt>
                <c:pt idx="4561">
                  <c:v>72.06</c:v>
                </c:pt>
                <c:pt idx="4562">
                  <c:v>57.03</c:v>
                </c:pt>
                <c:pt idx="4563">
                  <c:v>75.92</c:v>
                </c:pt>
                <c:pt idx="4564">
                  <c:v>54.13</c:v>
                </c:pt>
                <c:pt idx="4565">
                  <c:v>57.01</c:v>
                </c:pt>
                <c:pt idx="4566">
                  <c:v>76.77</c:v>
                </c:pt>
                <c:pt idx="4567">
                  <c:v>66.040000000000006</c:v>
                </c:pt>
                <c:pt idx="4568">
                  <c:v>58.01</c:v>
                </c:pt>
                <c:pt idx="4569">
                  <c:v>79.53</c:v>
                </c:pt>
                <c:pt idx="4570">
                  <c:v>75.59</c:v>
                </c:pt>
                <c:pt idx="4571">
                  <c:v>60.78</c:v>
                </c:pt>
                <c:pt idx="4572">
                  <c:v>58.2</c:v>
                </c:pt>
                <c:pt idx="4573">
                  <c:v>62.08</c:v>
                </c:pt>
                <c:pt idx="4574">
                  <c:v>55.08</c:v>
                </c:pt>
                <c:pt idx="4575">
                  <c:v>74.400000000000006</c:v>
                </c:pt>
                <c:pt idx="4576">
                  <c:v>57.41</c:v>
                </c:pt>
                <c:pt idx="4577">
                  <c:v>60.73</c:v>
                </c:pt>
                <c:pt idx="4578">
                  <c:v>77.58</c:v>
                </c:pt>
                <c:pt idx="4579">
                  <c:v>69.760000000000005</c:v>
                </c:pt>
                <c:pt idx="4580">
                  <c:v>73.56</c:v>
                </c:pt>
                <c:pt idx="4581">
                  <c:v>75.59</c:v>
                </c:pt>
                <c:pt idx="4582">
                  <c:v>79.34</c:v>
                </c:pt>
                <c:pt idx="4583">
                  <c:v>77.260000000000005</c:v>
                </c:pt>
                <c:pt idx="4584">
                  <c:v>56.67</c:v>
                </c:pt>
                <c:pt idx="4585">
                  <c:v>64.569999999999993</c:v>
                </c:pt>
                <c:pt idx="4586">
                  <c:v>68.78</c:v>
                </c:pt>
                <c:pt idx="4587">
                  <c:v>54.52</c:v>
                </c:pt>
                <c:pt idx="4588">
                  <c:v>65.61</c:v>
                </c:pt>
                <c:pt idx="4589">
                  <c:v>61.33</c:v>
                </c:pt>
                <c:pt idx="4590">
                  <c:v>55.64</c:v>
                </c:pt>
                <c:pt idx="4591">
                  <c:v>59.31</c:v>
                </c:pt>
                <c:pt idx="4592">
                  <c:v>78.900000000000006</c:v>
                </c:pt>
                <c:pt idx="4593">
                  <c:v>76.84</c:v>
                </c:pt>
                <c:pt idx="4594">
                  <c:v>61.28</c:v>
                </c:pt>
                <c:pt idx="4595">
                  <c:v>61.41</c:v>
                </c:pt>
                <c:pt idx="4596">
                  <c:v>65.209999999999994</c:v>
                </c:pt>
                <c:pt idx="4597">
                  <c:v>61.39</c:v>
                </c:pt>
                <c:pt idx="4598">
                  <c:v>78.599999999999994</c:v>
                </c:pt>
                <c:pt idx="4599">
                  <c:v>58.73</c:v>
                </c:pt>
                <c:pt idx="4600">
                  <c:v>68.489999999999995</c:v>
                </c:pt>
                <c:pt idx="4601">
                  <c:v>70.819999999999993</c:v>
                </c:pt>
                <c:pt idx="4602">
                  <c:v>62.62</c:v>
                </c:pt>
                <c:pt idx="4603">
                  <c:v>61.04</c:v>
                </c:pt>
                <c:pt idx="4604">
                  <c:v>67.78</c:v>
                </c:pt>
                <c:pt idx="4605">
                  <c:v>72.78</c:v>
                </c:pt>
                <c:pt idx="4606">
                  <c:v>69.66</c:v>
                </c:pt>
                <c:pt idx="4607">
                  <c:v>74.680000000000007</c:v>
                </c:pt>
                <c:pt idx="4608">
                  <c:v>63.18</c:v>
                </c:pt>
                <c:pt idx="4609">
                  <c:v>79.19</c:v>
                </c:pt>
                <c:pt idx="4610">
                  <c:v>61.13</c:v>
                </c:pt>
                <c:pt idx="4611">
                  <c:v>76.89</c:v>
                </c:pt>
                <c:pt idx="4612">
                  <c:v>73.489999999999995</c:v>
                </c:pt>
                <c:pt idx="4613">
                  <c:v>72.69</c:v>
                </c:pt>
                <c:pt idx="4614">
                  <c:v>71.569999999999993</c:v>
                </c:pt>
                <c:pt idx="4615">
                  <c:v>79.010000000000005</c:v>
                </c:pt>
                <c:pt idx="4616">
                  <c:v>64.7</c:v>
                </c:pt>
                <c:pt idx="4617">
                  <c:v>54.19</c:v>
                </c:pt>
                <c:pt idx="4618">
                  <c:v>75.510000000000005</c:v>
                </c:pt>
                <c:pt idx="4619">
                  <c:v>60</c:v>
                </c:pt>
                <c:pt idx="4620">
                  <c:v>63.16</c:v>
                </c:pt>
                <c:pt idx="4621">
                  <c:v>64.37</c:v>
                </c:pt>
                <c:pt idx="4622">
                  <c:v>78.44</c:v>
                </c:pt>
                <c:pt idx="4623">
                  <c:v>59.44</c:v>
                </c:pt>
                <c:pt idx="4624">
                  <c:v>61.23</c:v>
                </c:pt>
                <c:pt idx="4625">
                  <c:v>56.68</c:v>
                </c:pt>
                <c:pt idx="4626">
                  <c:v>70.33</c:v>
                </c:pt>
                <c:pt idx="4627">
                  <c:v>77.209999999999994</c:v>
                </c:pt>
                <c:pt idx="4628">
                  <c:v>64.8</c:v>
                </c:pt>
                <c:pt idx="4629">
                  <c:v>63.08</c:v>
                </c:pt>
                <c:pt idx="4630">
                  <c:v>74.790000000000006</c:v>
                </c:pt>
                <c:pt idx="4631">
                  <c:v>76.63</c:v>
                </c:pt>
                <c:pt idx="4632">
                  <c:v>71.58</c:v>
                </c:pt>
                <c:pt idx="4633">
                  <c:v>79.22</c:v>
                </c:pt>
                <c:pt idx="4634">
                  <c:v>75.040000000000006</c:v>
                </c:pt>
                <c:pt idx="4635">
                  <c:v>78.12</c:v>
                </c:pt>
                <c:pt idx="4636">
                  <c:v>75.64</c:v>
                </c:pt>
                <c:pt idx="4637">
                  <c:v>59.18</c:v>
                </c:pt>
                <c:pt idx="4638">
                  <c:v>75.8</c:v>
                </c:pt>
                <c:pt idx="4639">
                  <c:v>75.569999999999993</c:v>
                </c:pt>
                <c:pt idx="4640">
                  <c:v>76.209999999999994</c:v>
                </c:pt>
                <c:pt idx="4641">
                  <c:v>78.11</c:v>
                </c:pt>
                <c:pt idx="4642">
                  <c:v>79.27</c:v>
                </c:pt>
                <c:pt idx="4643">
                  <c:v>61.82</c:v>
                </c:pt>
                <c:pt idx="4644">
                  <c:v>58.26</c:v>
                </c:pt>
                <c:pt idx="4645">
                  <c:v>77.290000000000006</c:v>
                </c:pt>
                <c:pt idx="4646">
                  <c:v>55.3</c:v>
                </c:pt>
                <c:pt idx="4647">
                  <c:v>61.69</c:v>
                </c:pt>
                <c:pt idx="4648">
                  <c:v>70.180000000000007</c:v>
                </c:pt>
                <c:pt idx="4649">
                  <c:v>63.81</c:v>
                </c:pt>
                <c:pt idx="4650">
                  <c:v>67.23</c:v>
                </c:pt>
                <c:pt idx="4651">
                  <c:v>58.67</c:v>
                </c:pt>
                <c:pt idx="4652">
                  <c:v>62.84</c:v>
                </c:pt>
                <c:pt idx="4653">
                  <c:v>78.64</c:v>
                </c:pt>
                <c:pt idx="4654">
                  <c:v>58.61</c:v>
                </c:pt>
                <c:pt idx="4655">
                  <c:v>60.89</c:v>
                </c:pt>
                <c:pt idx="4656">
                  <c:v>57.27</c:v>
                </c:pt>
                <c:pt idx="4657">
                  <c:v>72.69</c:v>
                </c:pt>
                <c:pt idx="4658">
                  <c:v>53.58</c:v>
                </c:pt>
                <c:pt idx="4659">
                  <c:v>55.92</c:v>
                </c:pt>
                <c:pt idx="4660">
                  <c:v>63.44</c:v>
                </c:pt>
                <c:pt idx="4661">
                  <c:v>79.31</c:v>
                </c:pt>
                <c:pt idx="4662">
                  <c:v>66.84</c:v>
                </c:pt>
                <c:pt idx="4663">
                  <c:v>57.21</c:v>
                </c:pt>
                <c:pt idx="4664">
                  <c:v>61.56</c:v>
                </c:pt>
                <c:pt idx="4665">
                  <c:v>62.64</c:v>
                </c:pt>
                <c:pt idx="4666">
                  <c:v>65.03</c:v>
                </c:pt>
                <c:pt idx="4667">
                  <c:v>56.03</c:v>
                </c:pt>
                <c:pt idx="4668">
                  <c:v>74.489999999999995</c:v>
                </c:pt>
                <c:pt idx="4669">
                  <c:v>76.66</c:v>
                </c:pt>
                <c:pt idx="4670">
                  <c:v>78.8</c:v>
                </c:pt>
                <c:pt idx="4671">
                  <c:v>77.11</c:v>
                </c:pt>
                <c:pt idx="4672">
                  <c:v>62.5</c:v>
                </c:pt>
                <c:pt idx="4673">
                  <c:v>68.540000000000006</c:v>
                </c:pt>
                <c:pt idx="4674">
                  <c:v>68.790000000000006</c:v>
                </c:pt>
                <c:pt idx="4675">
                  <c:v>77.78</c:v>
                </c:pt>
                <c:pt idx="4676">
                  <c:v>72.53</c:v>
                </c:pt>
                <c:pt idx="4677">
                  <c:v>65</c:v>
                </c:pt>
                <c:pt idx="4678">
                  <c:v>75.08</c:v>
                </c:pt>
                <c:pt idx="4679">
                  <c:v>60.12</c:v>
                </c:pt>
                <c:pt idx="4680">
                  <c:v>64.42</c:v>
                </c:pt>
                <c:pt idx="4681">
                  <c:v>64.86</c:v>
                </c:pt>
                <c:pt idx="4682">
                  <c:v>72.44</c:v>
                </c:pt>
                <c:pt idx="4683">
                  <c:v>66.540000000000006</c:v>
                </c:pt>
                <c:pt idx="4684">
                  <c:v>71.790000000000006</c:v>
                </c:pt>
                <c:pt idx="4685">
                  <c:v>66.41</c:v>
                </c:pt>
                <c:pt idx="4686">
                  <c:v>79.19</c:v>
                </c:pt>
                <c:pt idx="4687">
                  <c:v>71.69</c:v>
                </c:pt>
                <c:pt idx="4688">
                  <c:v>73.47</c:v>
                </c:pt>
                <c:pt idx="4689">
                  <c:v>79.540000000000006</c:v>
                </c:pt>
                <c:pt idx="4690">
                  <c:v>68.739999999999995</c:v>
                </c:pt>
                <c:pt idx="4691">
                  <c:v>59.91</c:v>
                </c:pt>
                <c:pt idx="4692">
                  <c:v>56.64</c:v>
                </c:pt>
                <c:pt idx="4693">
                  <c:v>73.03</c:v>
                </c:pt>
                <c:pt idx="4694">
                  <c:v>76.709999999999994</c:v>
                </c:pt>
                <c:pt idx="4695">
                  <c:v>54.63</c:v>
                </c:pt>
                <c:pt idx="4696">
                  <c:v>71.53</c:v>
                </c:pt>
                <c:pt idx="4697">
                  <c:v>53.58</c:v>
                </c:pt>
                <c:pt idx="4698">
                  <c:v>53.94</c:v>
                </c:pt>
                <c:pt idx="4699">
                  <c:v>56.12</c:v>
                </c:pt>
                <c:pt idx="4700">
                  <c:v>73.89</c:v>
                </c:pt>
                <c:pt idx="4701">
                  <c:v>72.260000000000005</c:v>
                </c:pt>
                <c:pt idx="4702">
                  <c:v>57.32</c:v>
                </c:pt>
                <c:pt idx="4703">
                  <c:v>60.19</c:v>
                </c:pt>
                <c:pt idx="4704">
                  <c:v>54.21</c:v>
                </c:pt>
                <c:pt idx="4705">
                  <c:v>72.040000000000006</c:v>
                </c:pt>
                <c:pt idx="4706">
                  <c:v>76.31</c:v>
                </c:pt>
                <c:pt idx="4707">
                  <c:v>75.72</c:v>
                </c:pt>
                <c:pt idx="4708">
                  <c:v>64.72</c:v>
                </c:pt>
                <c:pt idx="4709">
                  <c:v>79.5</c:v>
                </c:pt>
                <c:pt idx="4710">
                  <c:v>74.73</c:v>
                </c:pt>
                <c:pt idx="4711">
                  <c:v>60.08</c:v>
                </c:pt>
                <c:pt idx="4712">
                  <c:v>74.63</c:v>
                </c:pt>
                <c:pt idx="4713">
                  <c:v>56.3</c:v>
                </c:pt>
                <c:pt idx="4714">
                  <c:v>54.54</c:v>
                </c:pt>
                <c:pt idx="4715">
                  <c:v>63.92</c:v>
                </c:pt>
                <c:pt idx="4716">
                  <c:v>65.64</c:v>
                </c:pt>
                <c:pt idx="4717">
                  <c:v>65.91</c:v>
                </c:pt>
                <c:pt idx="4718">
                  <c:v>74.31</c:v>
                </c:pt>
                <c:pt idx="4719">
                  <c:v>76.8</c:v>
                </c:pt>
                <c:pt idx="4720">
                  <c:v>67.69</c:v>
                </c:pt>
                <c:pt idx="4721">
                  <c:v>77.14</c:v>
                </c:pt>
                <c:pt idx="4722">
                  <c:v>62.2</c:v>
                </c:pt>
                <c:pt idx="4723">
                  <c:v>79.3</c:v>
                </c:pt>
                <c:pt idx="4724">
                  <c:v>66.67</c:v>
                </c:pt>
                <c:pt idx="4725">
                  <c:v>64.13</c:v>
                </c:pt>
                <c:pt idx="4726">
                  <c:v>79.2</c:v>
                </c:pt>
                <c:pt idx="4727">
                  <c:v>78.47</c:v>
                </c:pt>
                <c:pt idx="4728">
                  <c:v>65.52</c:v>
                </c:pt>
                <c:pt idx="4729">
                  <c:v>67.59</c:v>
                </c:pt>
                <c:pt idx="4730">
                  <c:v>71.88</c:v>
                </c:pt>
                <c:pt idx="4731">
                  <c:v>55.43</c:v>
                </c:pt>
                <c:pt idx="4732">
                  <c:v>63.22</c:v>
                </c:pt>
                <c:pt idx="4733">
                  <c:v>54.49</c:v>
                </c:pt>
                <c:pt idx="4734">
                  <c:v>58.5</c:v>
                </c:pt>
                <c:pt idx="4735">
                  <c:v>71.28</c:v>
                </c:pt>
                <c:pt idx="4736">
                  <c:v>64.31</c:v>
                </c:pt>
                <c:pt idx="4737">
                  <c:v>72.63</c:v>
                </c:pt>
                <c:pt idx="4738">
                  <c:v>78.73</c:v>
                </c:pt>
                <c:pt idx="4739">
                  <c:v>56.59</c:v>
                </c:pt>
                <c:pt idx="4740">
                  <c:v>57.24</c:v>
                </c:pt>
                <c:pt idx="4741">
                  <c:v>54.52</c:v>
                </c:pt>
                <c:pt idx="4742">
                  <c:v>75.2</c:v>
                </c:pt>
                <c:pt idx="4743">
                  <c:v>76.459999999999994</c:v>
                </c:pt>
                <c:pt idx="4744">
                  <c:v>75.33</c:v>
                </c:pt>
                <c:pt idx="4745">
                  <c:v>53.78</c:v>
                </c:pt>
                <c:pt idx="4746">
                  <c:v>64.73</c:v>
                </c:pt>
                <c:pt idx="4747">
                  <c:v>54.29</c:v>
                </c:pt>
                <c:pt idx="4748">
                  <c:v>59.64</c:v>
                </c:pt>
                <c:pt idx="4749">
                  <c:v>64.48</c:v>
                </c:pt>
                <c:pt idx="4750">
                  <c:v>65.63</c:v>
                </c:pt>
                <c:pt idx="4751">
                  <c:v>67.13</c:v>
                </c:pt>
                <c:pt idx="4752">
                  <c:v>59.06</c:v>
                </c:pt>
                <c:pt idx="4753">
                  <c:v>56.9</c:v>
                </c:pt>
                <c:pt idx="4754">
                  <c:v>60.82</c:v>
                </c:pt>
                <c:pt idx="4755">
                  <c:v>71.06</c:v>
                </c:pt>
                <c:pt idx="4756">
                  <c:v>57.99</c:v>
                </c:pt>
                <c:pt idx="4757">
                  <c:v>59.96</c:v>
                </c:pt>
                <c:pt idx="4758">
                  <c:v>66.19</c:v>
                </c:pt>
                <c:pt idx="4759">
                  <c:v>77.489999999999995</c:v>
                </c:pt>
                <c:pt idx="4760">
                  <c:v>76.16</c:v>
                </c:pt>
                <c:pt idx="4761">
                  <c:v>56.47</c:v>
                </c:pt>
                <c:pt idx="4762">
                  <c:v>73.209999999999994</c:v>
                </c:pt>
                <c:pt idx="4763">
                  <c:v>72</c:v>
                </c:pt>
                <c:pt idx="4764">
                  <c:v>60.57</c:v>
                </c:pt>
                <c:pt idx="4765">
                  <c:v>73.400000000000006</c:v>
                </c:pt>
                <c:pt idx="4766">
                  <c:v>55</c:v>
                </c:pt>
                <c:pt idx="4767">
                  <c:v>68.09</c:v>
                </c:pt>
                <c:pt idx="4768">
                  <c:v>63.96</c:v>
                </c:pt>
                <c:pt idx="4769">
                  <c:v>60.86</c:v>
                </c:pt>
                <c:pt idx="4770">
                  <c:v>74.09</c:v>
                </c:pt>
                <c:pt idx="4771">
                  <c:v>53.52</c:v>
                </c:pt>
                <c:pt idx="4772">
                  <c:v>68.989999999999995</c:v>
                </c:pt>
                <c:pt idx="4773">
                  <c:v>62.27</c:v>
                </c:pt>
                <c:pt idx="4774">
                  <c:v>70.67</c:v>
                </c:pt>
                <c:pt idx="4775">
                  <c:v>64.72</c:v>
                </c:pt>
                <c:pt idx="4776">
                  <c:v>54.93</c:v>
                </c:pt>
                <c:pt idx="4777">
                  <c:v>68.17</c:v>
                </c:pt>
                <c:pt idx="4778">
                  <c:v>60.42</c:v>
                </c:pt>
                <c:pt idx="4779">
                  <c:v>65.22</c:v>
                </c:pt>
                <c:pt idx="4780">
                  <c:v>75.03</c:v>
                </c:pt>
                <c:pt idx="4781">
                  <c:v>68.87</c:v>
                </c:pt>
                <c:pt idx="4782">
                  <c:v>67.14</c:v>
                </c:pt>
                <c:pt idx="4783">
                  <c:v>72.569999999999993</c:v>
                </c:pt>
                <c:pt idx="4784">
                  <c:v>55.52</c:v>
                </c:pt>
                <c:pt idx="4785">
                  <c:v>76.84</c:v>
                </c:pt>
                <c:pt idx="4786">
                  <c:v>74.680000000000007</c:v>
                </c:pt>
                <c:pt idx="4787">
                  <c:v>68.59</c:v>
                </c:pt>
                <c:pt idx="4788">
                  <c:v>58.56</c:v>
                </c:pt>
                <c:pt idx="4789">
                  <c:v>61</c:v>
                </c:pt>
                <c:pt idx="4790">
                  <c:v>59.98</c:v>
                </c:pt>
                <c:pt idx="4791">
                  <c:v>55.72</c:v>
                </c:pt>
                <c:pt idx="4792">
                  <c:v>71.28</c:v>
                </c:pt>
                <c:pt idx="4793">
                  <c:v>67.959999999999994</c:v>
                </c:pt>
                <c:pt idx="4794">
                  <c:v>60.16</c:v>
                </c:pt>
                <c:pt idx="4795">
                  <c:v>74.39</c:v>
                </c:pt>
                <c:pt idx="4796">
                  <c:v>69.59</c:v>
                </c:pt>
                <c:pt idx="4797">
                  <c:v>76.56</c:v>
                </c:pt>
                <c:pt idx="4798">
                  <c:v>68.53</c:v>
                </c:pt>
                <c:pt idx="4799">
                  <c:v>74.7</c:v>
                </c:pt>
                <c:pt idx="4800">
                  <c:v>59.11</c:v>
                </c:pt>
                <c:pt idx="4801">
                  <c:v>57.86</c:v>
                </c:pt>
                <c:pt idx="4802">
                  <c:v>74.27</c:v>
                </c:pt>
                <c:pt idx="4803">
                  <c:v>65.59</c:v>
                </c:pt>
                <c:pt idx="4804">
                  <c:v>62</c:v>
                </c:pt>
                <c:pt idx="4805">
                  <c:v>71.2</c:v>
                </c:pt>
                <c:pt idx="4806">
                  <c:v>70.069999999999993</c:v>
                </c:pt>
                <c:pt idx="4807">
                  <c:v>64.03</c:v>
                </c:pt>
                <c:pt idx="4808">
                  <c:v>74.41</c:v>
                </c:pt>
                <c:pt idx="4809">
                  <c:v>64.510000000000005</c:v>
                </c:pt>
                <c:pt idx="4810">
                  <c:v>71</c:v>
                </c:pt>
                <c:pt idx="4811">
                  <c:v>54.93</c:v>
                </c:pt>
                <c:pt idx="4812">
                  <c:v>57.93</c:v>
                </c:pt>
                <c:pt idx="4813">
                  <c:v>59.27</c:v>
                </c:pt>
                <c:pt idx="4814">
                  <c:v>62.79</c:v>
                </c:pt>
                <c:pt idx="4815">
                  <c:v>62.02</c:v>
                </c:pt>
                <c:pt idx="4816">
                  <c:v>73.2</c:v>
                </c:pt>
                <c:pt idx="4817">
                  <c:v>61.7</c:v>
                </c:pt>
                <c:pt idx="4818">
                  <c:v>55.53</c:v>
                </c:pt>
                <c:pt idx="4819">
                  <c:v>79</c:v>
                </c:pt>
                <c:pt idx="4820">
                  <c:v>57.24</c:v>
                </c:pt>
                <c:pt idx="4821">
                  <c:v>55.89</c:v>
                </c:pt>
                <c:pt idx="4822">
                  <c:v>77.06</c:v>
                </c:pt>
                <c:pt idx="4823">
                  <c:v>55.31</c:v>
                </c:pt>
                <c:pt idx="4824">
                  <c:v>72.42</c:v>
                </c:pt>
                <c:pt idx="4825">
                  <c:v>78.98</c:v>
                </c:pt>
                <c:pt idx="4826">
                  <c:v>65.010000000000005</c:v>
                </c:pt>
                <c:pt idx="4827">
                  <c:v>60.07</c:v>
                </c:pt>
                <c:pt idx="4828">
                  <c:v>56.44</c:v>
                </c:pt>
                <c:pt idx="4829">
                  <c:v>62.53</c:v>
                </c:pt>
                <c:pt idx="4830">
                  <c:v>54.78</c:v>
                </c:pt>
                <c:pt idx="4831">
                  <c:v>70.38</c:v>
                </c:pt>
                <c:pt idx="4832">
                  <c:v>65.959999999999994</c:v>
                </c:pt>
                <c:pt idx="4833">
                  <c:v>77.040000000000006</c:v>
                </c:pt>
                <c:pt idx="4834">
                  <c:v>76.38</c:v>
                </c:pt>
                <c:pt idx="4835">
                  <c:v>59.71</c:v>
                </c:pt>
                <c:pt idx="4836">
                  <c:v>59.08</c:v>
                </c:pt>
                <c:pt idx="4837">
                  <c:v>75.33</c:v>
                </c:pt>
                <c:pt idx="4838">
                  <c:v>67.8</c:v>
                </c:pt>
                <c:pt idx="4839">
                  <c:v>54.78</c:v>
                </c:pt>
                <c:pt idx="4840">
                  <c:v>58.21</c:v>
                </c:pt>
                <c:pt idx="4841">
                  <c:v>76.900000000000006</c:v>
                </c:pt>
                <c:pt idx="4842">
                  <c:v>72.27</c:v>
                </c:pt>
                <c:pt idx="4843">
                  <c:v>71.03</c:v>
                </c:pt>
                <c:pt idx="4844">
                  <c:v>78.36</c:v>
                </c:pt>
                <c:pt idx="4845">
                  <c:v>57.84</c:v>
                </c:pt>
                <c:pt idx="4846">
                  <c:v>64.09</c:v>
                </c:pt>
                <c:pt idx="4847">
                  <c:v>59.54</c:v>
                </c:pt>
                <c:pt idx="4848">
                  <c:v>57.38</c:v>
                </c:pt>
                <c:pt idx="4849">
                  <c:v>59.97</c:v>
                </c:pt>
                <c:pt idx="4850">
                  <c:v>71.900000000000006</c:v>
                </c:pt>
                <c:pt idx="4851">
                  <c:v>59.41</c:v>
                </c:pt>
                <c:pt idx="4852">
                  <c:v>66.73</c:v>
                </c:pt>
                <c:pt idx="4853">
                  <c:v>79.31</c:v>
                </c:pt>
                <c:pt idx="4854">
                  <c:v>69.489999999999995</c:v>
                </c:pt>
                <c:pt idx="4855">
                  <c:v>59.26</c:v>
                </c:pt>
                <c:pt idx="4856">
                  <c:v>54.61</c:v>
                </c:pt>
                <c:pt idx="4857">
                  <c:v>71.42</c:v>
                </c:pt>
                <c:pt idx="4858">
                  <c:v>67.53</c:v>
                </c:pt>
                <c:pt idx="4859">
                  <c:v>75.16</c:v>
                </c:pt>
                <c:pt idx="4860">
                  <c:v>59.19</c:v>
                </c:pt>
                <c:pt idx="4861">
                  <c:v>77.790000000000006</c:v>
                </c:pt>
                <c:pt idx="4862">
                  <c:v>70.56</c:v>
                </c:pt>
                <c:pt idx="4863">
                  <c:v>73.39</c:v>
                </c:pt>
                <c:pt idx="4864">
                  <c:v>62.64</c:v>
                </c:pt>
                <c:pt idx="4865">
                  <c:v>53.72</c:v>
                </c:pt>
                <c:pt idx="4866">
                  <c:v>63.21</c:v>
                </c:pt>
                <c:pt idx="4867">
                  <c:v>57.34</c:v>
                </c:pt>
                <c:pt idx="4868">
                  <c:v>66.94</c:v>
                </c:pt>
                <c:pt idx="4869">
                  <c:v>63.81</c:v>
                </c:pt>
                <c:pt idx="4870">
                  <c:v>55.29</c:v>
                </c:pt>
                <c:pt idx="4871">
                  <c:v>69.91</c:v>
                </c:pt>
                <c:pt idx="4872">
                  <c:v>64.760000000000005</c:v>
                </c:pt>
                <c:pt idx="4873">
                  <c:v>66.459999999999994</c:v>
                </c:pt>
                <c:pt idx="4874">
                  <c:v>61.77</c:v>
                </c:pt>
                <c:pt idx="4875">
                  <c:v>62.34</c:v>
                </c:pt>
                <c:pt idx="4876">
                  <c:v>72.989999999999995</c:v>
                </c:pt>
                <c:pt idx="4877">
                  <c:v>59.33</c:v>
                </c:pt>
                <c:pt idx="4878">
                  <c:v>53.83</c:v>
                </c:pt>
                <c:pt idx="4879">
                  <c:v>74.8</c:v>
                </c:pt>
                <c:pt idx="4880">
                  <c:v>60.76</c:v>
                </c:pt>
                <c:pt idx="4881">
                  <c:v>67.290000000000006</c:v>
                </c:pt>
                <c:pt idx="4882">
                  <c:v>68.260000000000005</c:v>
                </c:pt>
                <c:pt idx="4883">
                  <c:v>69.72</c:v>
                </c:pt>
                <c:pt idx="4884">
                  <c:v>76.67</c:v>
                </c:pt>
                <c:pt idx="4885">
                  <c:v>61.46</c:v>
                </c:pt>
                <c:pt idx="4886">
                  <c:v>77.010000000000005</c:v>
                </c:pt>
                <c:pt idx="4887">
                  <c:v>55.19</c:v>
                </c:pt>
                <c:pt idx="4888">
                  <c:v>63.32</c:v>
                </c:pt>
                <c:pt idx="4889">
                  <c:v>77.569999999999993</c:v>
                </c:pt>
                <c:pt idx="4890">
                  <c:v>56.79</c:v>
                </c:pt>
                <c:pt idx="4891">
                  <c:v>65.78</c:v>
                </c:pt>
                <c:pt idx="4892">
                  <c:v>53.72</c:v>
                </c:pt>
                <c:pt idx="4893">
                  <c:v>56.96</c:v>
                </c:pt>
                <c:pt idx="4894">
                  <c:v>64.489999999999995</c:v>
                </c:pt>
                <c:pt idx="4895">
                  <c:v>75.17</c:v>
                </c:pt>
                <c:pt idx="4896">
                  <c:v>58.28</c:v>
                </c:pt>
                <c:pt idx="4897">
                  <c:v>59.06</c:v>
                </c:pt>
                <c:pt idx="4898">
                  <c:v>59.31</c:v>
                </c:pt>
                <c:pt idx="4899">
                  <c:v>57.56</c:v>
                </c:pt>
                <c:pt idx="4900">
                  <c:v>73.98</c:v>
                </c:pt>
                <c:pt idx="4901">
                  <c:v>72.86</c:v>
                </c:pt>
                <c:pt idx="4902">
                  <c:v>62.98</c:v>
                </c:pt>
                <c:pt idx="4903">
                  <c:v>57.91</c:v>
                </c:pt>
                <c:pt idx="4904">
                  <c:v>55.21</c:v>
                </c:pt>
                <c:pt idx="4905">
                  <c:v>79.34</c:v>
                </c:pt>
                <c:pt idx="4906">
                  <c:v>60.66</c:v>
                </c:pt>
                <c:pt idx="4907">
                  <c:v>66.510000000000005</c:v>
                </c:pt>
                <c:pt idx="4908">
                  <c:v>65.2</c:v>
                </c:pt>
                <c:pt idx="4909">
                  <c:v>65.900000000000006</c:v>
                </c:pt>
                <c:pt idx="4910">
                  <c:v>57.43</c:v>
                </c:pt>
                <c:pt idx="4911">
                  <c:v>74.099999999999994</c:v>
                </c:pt>
                <c:pt idx="4912">
                  <c:v>54.67</c:v>
                </c:pt>
                <c:pt idx="4913">
                  <c:v>59.71</c:v>
                </c:pt>
                <c:pt idx="4914">
                  <c:v>57.22</c:v>
                </c:pt>
                <c:pt idx="4915">
                  <c:v>54.18</c:v>
                </c:pt>
                <c:pt idx="4916">
                  <c:v>57.28</c:v>
                </c:pt>
                <c:pt idx="4917">
                  <c:v>76.33</c:v>
                </c:pt>
                <c:pt idx="4918">
                  <c:v>74.739999999999995</c:v>
                </c:pt>
                <c:pt idx="4919">
                  <c:v>62.3</c:v>
                </c:pt>
                <c:pt idx="4920">
                  <c:v>71.260000000000005</c:v>
                </c:pt>
                <c:pt idx="4921">
                  <c:v>68.16</c:v>
                </c:pt>
                <c:pt idx="4922">
                  <c:v>57.2</c:v>
                </c:pt>
                <c:pt idx="4923">
                  <c:v>73.56</c:v>
                </c:pt>
                <c:pt idx="4924">
                  <c:v>61.88</c:v>
                </c:pt>
                <c:pt idx="4925">
                  <c:v>63.14</c:v>
                </c:pt>
                <c:pt idx="4926">
                  <c:v>66.540000000000006</c:v>
                </c:pt>
                <c:pt idx="4927">
                  <c:v>54.1</c:v>
                </c:pt>
                <c:pt idx="4928">
                  <c:v>63.02</c:v>
                </c:pt>
                <c:pt idx="4929">
                  <c:v>67.319999999999993</c:v>
                </c:pt>
                <c:pt idx="4930">
                  <c:v>68.540000000000006</c:v>
                </c:pt>
                <c:pt idx="4931">
                  <c:v>61.76</c:v>
                </c:pt>
                <c:pt idx="4932">
                  <c:v>76.3</c:v>
                </c:pt>
                <c:pt idx="4933">
                  <c:v>77.34</c:v>
                </c:pt>
                <c:pt idx="4934">
                  <c:v>70.16</c:v>
                </c:pt>
                <c:pt idx="4935">
                  <c:v>63.51</c:v>
                </c:pt>
                <c:pt idx="4936">
                  <c:v>59.24</c:v>
                </c:pt>
                <c:pt idx="4937">
                  <c:v>62.59</c:v>
                </c:pt>
                <c:pt idx="4938">
                  <c:v>61.48</c:v>
                </c:pt>
                <c:pt idx="4939">
                  <c:v>56.26</c:v>
                </c:pt>
                <c:pt idx="4940">
                  <c:v>54.91</c:v>
                </c:pt>
                <c:pt idx="4941">
                  <c:v>71.989999999999995</c:v>
                </c:pt>
                <c:pt idx="4942">
                  <c:v>60.87</c:v>
                </c:pt>
                <c:pt idx="4943">
                  <c:v>58.19</c:v>
                </c:pt>
                <c:pt idx="4944">
                  <c:v>78.86</c:v>
                </c:pt>
                <c:pt idx="4945">
                  <c:v>57.88</c:v>
                </c:pt>
                <c:pt idx="4946">
                  <c:v>69.31</c:v>
                </c:pt>
                <c:pt idx="4947">
                  <c:v>71.12</c:v>
                </c:pt>
                <c:pt idx="4948">
                  <c:v>70.84</c:v>
                </c:pt>
                <c:pt idx="4949">
                  <c:v>55.76</c:v>
                </c:pt>
                <c:pt idx="4950">
                  <c:v>68.959999999999994</c:v>
                </c:pt>
                <c:pt idx="4951">
                  <c:v>59.87</c:v>
                </c:pt>
                <c:pt idx="4952">
                  <c:v>67.44</c:v>
                </c:pt>
                <c:pt idx="4953">
                  <c:v>53.37</c:v>
                </c:pt>
                <c:pt idx="4954">
                  <c:v>61.68</c:v>
                </c:pt>
                <c:pt idx="4955">
                  <c:v>58.83</c:v>
                </c:pt>
                <c:pt idx="4956">
                  <c:v>69.81</c:v>
                </c:pt>
                <c:pt idx="4957">
                  <c:v>57.4</c:v>
                </c:pt>
                <c:pt idx="4958">
                  <c:v>68.33</c:v>
                </c:pt>
                <c:pt idx="4959">
                  <c:v>56.59</c:v>
                </c:pt>
                <c:pt idx="4960">
                  <c:v>57.68</c:v>
                </c:pt>
                <c:pt idx="4961">
                  <c:v>58.52</c:v>
                </c:pt>
                <c:pt idx="4962">
                  <c:v>77.14</c:v>
                </c:pt>
                <c:pt idx="4963">
                  <c:v>68.06</c:v>
                </c:pt>
                <c:pt idx="4964">
                  <c:v>73.63</c:v>
                </c:pt>
                <c:pt idx="4965">
                  <c:v>70.86</c:v>
                </c:pt>
                <c:pt idx="4966">
                  <c:v>69.88</c:v>
                </c:pt>
                <c:pt idx="4967">
                  <c:v>65.59</c:v>
                </c:pt>
                <c:pt idx="4968">
                  <c:v>78.19</c:v>
                </c:pt>
                <c:pt idx="4969">
                  <c:v>59.78</c:v>
                </c:pt>
                <c:pt idx="4970">
                  <c:v>74.83</c:v>
                </c:pt>
                <c:pt idx="4971">
                  <c:v>78.14</c:v>
                </c:pt>
                <c:pt idx="4972">
                  <c:v>57.57</c:v>
                </c:pt>
                <c:pt idx="4973">
                  <c:v>54.49</c:v>
                </c:pt>
                <c:pt idx="4974">
                  <c:v>69.16</c:v>
                </c:pt>
                <c:pt idx="4975">
                  <c:v>76.78</c:v>
                </c:pt>
                <c:pt idx="4976">
                  <c:v>69.64</c:v>
                </c:pt>
                <c:pt idx="4977">
                  <c:v>60.32</c:v>
                </c:pt>
                <c:pt idx="4978">
                  <c:v>69.03</c:v>
                </c:pt>
                <c:pt idx="4979">
                  <c:v>74</c:v>
                </c:pt>
                <c:pt idx="4980">
                  <c:v>70.319999999999993</c:v>
                </c:pt>
                <c:pt idx="4981">
                  <c:v>65.67</c:v>
                </c:pt>
                <c:pt idx="4982">
                  <c:v>64.180000000000007</c:v>
                </c:pt>
                <c:pt idx="4983">
                  <c:v>68.510000000000005</c:v>
                </c:pt>
                <c:pt idx="4984">
                  <c:v>72.64</c:v>
                </c:pt>
                <c:pt idx="4985">
                  <c:v>65.739999999999995</c:v>
                </c:pt>
                <c:pt idx="4986">
                  <c:v>76.38</c:v>
                </c:pt>
                <c:pt idx="4987">
                  <c:v>56.14</c:v>
                </c:pt>
                <c:pt idx="4988">
                  <c:v>74.12</c:v>
                </c:pt>
                <c:pt idx="4989">
                  <c:v>65.569999999999993</c:v>
                </c:pt>
                <c:pt idx="4990">
                  <c:v>65.98</c:v>
                </c:pt>
                <c:pt idx="4991">
                  <c:v>66.709999999999994</c:v>
                </c:pt>
                <c:pt idx="4992">
                  <c:v>79.33</c:v>
                </c:pt>
                <c:pt idx="4993">
                  <c:v>61.32</c:v>
                </c:pt>
                <c:pt idx="4994">
                  <c:v>79.489999999999995</c:v>
                </c:pt>
                <c:pt idx="4995">
                  <c:v>64.599999999999994</c:v>
                </c:pt>
                <c:pt idx="4996">
                  <c:v>58.78</c:v>
                </c:pt>
                <c:pt idx="4997">
                  <c:v>78.260000000000005</c:v>
                </c:pt>
                <c:pt idx="4998">
                  <c:v>78.540000000000006</c:v>
                </c:pt>
                <c:pt idx="4999">
                  <c:v>60.2</c:v>
                </c:pt>
                <c:pt idx="5000">
                  <c:v>61.78</c:v>
                </c:pt>
                <c:pt idx="5001">
                  <c:v>57.09</c:v>
                </c:pt>
                <c:pt idx="5002">
                  <c:v>54.27</c:v>
                </c:pt>
                <c:pt idx="5003">
                  <c:v>54.69</c:v>
                </c:pt>
                <c:pt idx="5004">
                  <c:v>55.4</c:v>
                </c:pt>
                <c:pt idx="5005">
                  <c:v>75.69</c:v>
                </c:pt>
                <c:pt idx="5006">
                  <c:v>56.64</c:v>
                </c:pt>
                <c:pt idx="5007">
                  <c:v>79.47</c:v>
                </c:pt>
                <c:pt idx="5008">
                  <c:v>54.99</c:v>
                </c:pt>
                <c:pt idx="5009">
                  <c:v>73.66</c:v>
                </c:pt>
                <c:pt idx="5010">
                  <c:v>74.22</c:v>
                </c:pt>
                <c:pt idx="5011">
                  <c:v>57.48</c:v>
                </c:pt>
                <c:pt idx="5012">
                  <c:v>75.86</c:v>
                </c:pt>
                <c:pt idx="5013">
                  <c:v>53.58</c:v>
                </c:pt>
                <c:pt idx="5014">
                  <c:v>66.62</c:v>
                </c:pt>
                <c:pt idx="5015">
                  <c:v>74.400000000000006</c:v>
                </c:pt>
                <c:pt idx="5016">
                  <c:v>77.61</c:v>
                </c:pt>
                <c:pt idx="5017">
                  <c:v>56.84</c:v>
                </c:pt>
                <c:pt idx="5018">
                  <c:v>74.88</c:v>
                </c:pt>
                <c:pt idx="5019">
                  <c:v>76.27</c:v>
                </c:pt>
                <c:pt idx="5020">
                  <c:v>56.7</c:v>
                </c:pt>
                <c:pt idx="5021">
                  <c:v>79.09</c:v>
                </c:pt>
                <c:pt idx="5022">
                  <c:v>76.930000000000007</c:v>
                </c:pt>
                <c:pt idx="5023">
                  <c:v>66.31</c:v>
                </c:pt>
                <c:pt idx="5024">
                  <c:v>69.13</c:v>
                </c:pt>
                <c:pt idx="5025">
                  <c:v>57.82</c:v>
                </c:pt>
                <c:pt idx="5026">
                  <c:v>61.48</c:v>
                </c:pt>
                <c:pt idx="5027">
                  <c:v>57.84</c:v>
                </c:pt>
                <c:pt idx="5028">
                  <c:v>58.74</c:v>
                </c:pt>
                <c:pt idx="5029">
                  <c:v>68.31</c:v>
                </c:pt>
                <c:pt idx="5030">
                  <c:v>78.12</c:v>
                </c:pt>
                <c:pt idx="5031">
                  <c:v>77.83</c:v>
                </c:pt>
                <c:pt idx="5032">
                  <c:v>76.23</c:v>
                </c:pt>
                <c:pt idx="5033">
                  <c:v>64.89</c:v>
                </c:pt>
                <c:pt idx="5034">
                  <c:v>77.319999999999993</c:v>
                </c:pt>
                <c:pt idx="5035">
                  <c:v>64</c:v>
                </c:pt>
                <c:pt idx="5036">
                  <c:v>72.37</c:v>
                </c:pt>
                <c:pt idx="5037">
                  <c:v>61.46</c:v>
                </c:pt>
                <c:pt idx="5038">
                  <c:v>67.77</c:v>
                </c:pt>
                <c:pt idx="5039">
                  <c:v>72.900000000000006</c:v>
                </c:pt>
                <c:pt idx="5040">
                  <c:v>66.900000000000006</c:v>
                </c:pt>
                <c:pt idx="5041">
                  <c:v>67.7</c:v>
                </c:pt>
                <c:pt idx="5042">
                  <c:v>78.63</c:v>
                </c:pt>
                <c:pt idx="5043">
                  <c:v>76.94</c:v>
                </c:pt>
                <c:pt idx="5044">
                  <c:v>57.8</c:v>
                </c:pt>
                <c:pt idx="5045">
                  <c:v>64.52</c:v>
                </c:pt>
                <c:pt idx="5046">
                  <c:v>77.180000000000007</c:v>
                </c:pt>
                <c:pt idx="5047">
                  <c:v>69.52</c:v>
                </c:pt>
                <c:pt idx="5048">
                  <c:v>67.489999999999995</c:v>
                </c:pt>
                <c:pt idx="5049">
                  <c:v>68.53</c:v>
                </c:pt>
                <c:pt idx="5050">
                  <c:v>66.209999999999994</c:v>
                </c:pt>
                <c:pt idx="5051">
                  <c:v>67.63</c:v>
                </c:pt>
                <c:pt idx="5052">
                  <c:v>64.099999999999994</c:v>
                </c:pt>
                <c:pt idx="5053">
                  <c:v>77.64</c:v>
                </c:pt>
                <c:pt idx="5054">
                  <c:v>61.81</c:v>
                </c:pt>
                <c:pt idx="5055">
                  <c:v>64.02</c:v>
                </c:pt>
                <c:pt idx="5056">
                  <c:v>75.13</c:v>
                </c:pt>
                <c:pt idx="5057">
                  <c:v>54.84</c:v>
                </c:pt>
                <c:pt idx="5058">
                  <c:v>67.28</c:v>
                </c:pt>
                <c:pt idx="5059">
                  <c:v>78.180000000000007</c:v>
                </c:pt>
                <c:pt idx="5060">
                  <c:v>75.290000000000006</c:v>
                </c:pt>
                <c:pt idx="5061">
                  <c:v>59.57</c:v>
                </c:pt>
                <c:pt idx="5062">
                  <c:v>66.37</c:v>
                </c:pt>
                <c:pt idx="5063">
                  <c:v>66.58</c:v>
                </c:pt>
                <c:pt idx="5064">
                  <c:v>57.53</c:v>
                </c:pt>
                <c:pt idx="5065">
                  <c:v>68.77</c:v>
                </c:pt>
                <c:pt idx="5066">
                  <c:v>55.99</c:v>
                </c:pt>
                <c:pt idx="5067">
                  <c:v>55.21</c:v>
                </c:pt>
                <c:pt idx="5068">
                  <c:v>68.23</c:v>
                </c:pt>
                <c:pt idx="5069">
                  <c:v>54.37</c:v>
                </c:pt>
                <c:pt idx="5070">
                  <c:v>54.8</c:v>
                </c:pt>
                <c:pt idx="5071">
                  <c:v>79.290000000000006</c:v>
                </c:pt>
                <c:pt idx="5072">
                  <c:v>54.68</c:v>
                </c:pt>
                <c:pt idx="5073">
                  <c:v>68.709999999999994</c:v>
                </c:pt>
                <c:pt idx="5074">
                  <c:v>67.73</c:v>
                </c:pt>
                <c:pt idx="5075">
                  <c:v>58.47</c:v>
                </c:pt>
                <c:pt idx="5076">
                  <c:v>61.4</c:v>
                </c:pt>
                <c:pt idx="5077">
                  <c:v>55.23</c:v>
                </c:pt>
                <c:pt idx="5078">
                  <c:v>58.79</c:v>
                </c:pt>
                <c:pt idx="5079">
                  <c:v>76.989999999999995</c:v>
                </c:pt>
                <c:pt idx="5080">
                  <c:v>79.13</c:v>
                </c:pt>
                <c:pt idx="5081">
                  <c:v>56.09</c:v>
                </c:pt>
                <c:pt idx="5082">
                  <c:v>64.97</c:v>
                </c:pt>
                <c:pt idx="5083">
                  <c:v>74.069999999999993</c:v>
                </c:pt>
                <c:pt idx="5084">
                  <c:v>66.44</c:v>
                </c:pt>
                <c:pt idx="5085">
                  <c:v>54.63</c:v>
                </c:pt>
                <c:pt idx="5086">
                  <c:v>75.7</c:v>
                </c:pt>
                <c:pt idx="5087">
                  <c:v>63.22</c:v>
                </c:pt>
                <c:pt idx="5088">
                  <c:v>77.930000000000007</c:v>
                </c:pt>
                <c:pt idx="5089">
                  <c:v>79.13</c:v>
                </c:pt>
                <c:pt idx="5090">
                  <c:v>72.599999999999994</c:v>
                </c:pt>
                <c:pt idx="5091">
                  <c:v>63.41</c:v>
                </c:pt>
                <c:pt idx="5092">
                  <c:v>55.37</c:v>
                </c:pt>
                <c:pt idx="5093">
                  <c:v>57.43</c:v>
                </c:pt>
                <c:pt idx="5094">
                  <c:v>71.27</c:v>
                </c:pt>
                <c:pt idx="5095">
                  <c:v>72.16</c:v>
                </c:pt>
                <c:pt idx="5096">
                  <c:v>59.33</c:v>
                </c:pt>
                <c:pt idx="5097">
                  <c:v>76.73</c:v>
                </c:pt>
                <c:pt idx="5098">
                  <c:v>57.28</c:v>
                </c:pt>
                <c:pt idx="5099">
                  <c:v>60.2</c:v>
                </c:pt>
                <c:pt idx="5100">
                  <c:v>72.069999999999993</c:v>
                </c:pt>
                <c:pt idx="5101">
                  <c:v>66.94</c:v>
                </c:pt>
                <c:pt idx="5102">
                  <c:v>58.27</c:v>
                </c:pt>
                <c:pt idx="5103">
                  <c:v>59.97</c:v>
                </c:pt>
                <c:pt idx="5104">
                  <c:v>60.62</c:v>
                </c:pt>
                <c:pt idx="5105">
                  <c:v>53.66</c:v>
                </c:pt>
                <c:pt idx="5106">
                  <c:v>75.319999999999993</c:v>
                </c:pt>
                <c:pt idx="5107">
                  <c:v>66.89</c:v>
                </c:pt>
                <c:pt idx="5108">
                  <c:v>71.13</c:v>
                </c:pt>
                <c:pt idx="5109">
                  <c:v>56.88</c:v>
                </c:pt>
                <c:pt idx="5110">
                  <c:v>72.5</c:v>
                </c:pt>
                <c:pt idx="5111">
                  <c:v>72.209999999999994</c:v>
                </c:pt>
                <c:pt idx="5112">
                  <c:v>63.94</c:v>
                </c:pt>
                <c:pt idx="5113">
                  <c:v>63.83</c:v>
                </c:pt>
                <c:pt idx="5114">
                  <c:v>68.739999999999995</c:v>
                </c:pt>
                <c:pt idx="5115">
                  <c:v>60.37</c:v>
                </c:pt>
                <c:pt idx="5116">
                  <c:v>73.98</c:v>
                </c:pt>
                <c:pt idx="5117">
                  <c:v>75.17</c:v>
                </c:pt>
                <c:pt idx="5118">
                  <c:v>54.74</c:v>
                </c:pt>
                <c:pt idx="5119">
                  <c:v>55.18</c:v>
                </c:pt>
                <c:pt idx="5120">
                  <c:v>63.83</c:v>
                </c:pt>
                <c:pt idx="5121">
                  <c:v>78.430000000000007</c:v>
                </c:pt>
                <c:pt idx="5122">
                  <c:v>61.04</c:v>
                </c:pt>
                <c:pt idx="5123">
                  <c:v>66.97</c:v>
                </c:pt>
                <c:pt idx="5124">
                  <c:v>74.84</c:v>
                </c:pt>
                <c:pt idx="5125">
                  <c:v>65.14</c:v>
                </c:pt>
                <c:pt idx="5126">
                  <c:v>68.41</c:v>
                </c:pt>
                <c:pt idx="5127">
                  <c:v>67.319999999999993</c:v>
                </c:pt>
                <c:pt idx="5128">
                  <c:v>73.709999999999994</c:v>
                </c:pt>
                <c:pt idx="5129">
                  <c:v>53.52</c:v>
                </c:pt>
                <c:pt idx="5130">
                  <c:v>78.78</c:v>
                </c:pt>
                <c:pt idx="5131">
                  <c:v>54.46</c:v>
                </c:pt>
                <c:pt idx="5132">
                  <c:v>72.099999999999994</c:v>
                </c:pt>
                <c:pt idx="5133">
                  <c:v>60.37</c:v>
                </c:pt>
                <c:pt idx="5134">
                  <c:v>72.22</c:v>
                </c:pt>
                <c:pt idx="5135">
                  <c:v>75.989999999999995</c:v>
                </c:pt>
                <c:pt idx="5136">
                  <c:v>63.9</c:v>
                </c:pt>
                <c:pt idx="5137">
                  <c:v>75.12</c:v>
                </c:pt>
                <c:pt idx="5138">
                  <c:v>74.86</c:v>
                </c:pt>
                <c:pt idx="5139">
                  <c:v>63.44</c:v>
                </c:pt>
                <c:pt idx="5140">
                  <c:v>67.94</c:v>
                </c:pt>
                <c:pt idx="5141">
                  <c:v>55.6</c:v>
                </c:pt>
                <c:pt idx="5142">
                  <c:v>74.58</c:v>
                </c:pt>
                <c:pt idx="5143">
                  <c:v>68.44</c:v>
                </c:pt>
                <c:pt idx="5144">
                  <c:v>61.93</c:v>
                </c:pt>
                <c:pt idx="5145">
                  <c:v>71.010000000000005</c:v>
                </c:pt>
                <c:pt idx="5146">
                  <c:v>65.7</c:v>
                </c:pt>
                <c:pt idx="5147">
                  <c:v>75.59</c:v>
                </c:pt>
                <c:pt idx="5148">
                  <c:v>61.78</c:v>
                </c:pt>
                <c:pt idx="5149">
                  <c:v>69.72</c:v>
                </c:pt>
                <c:pt idx="5150">
                  <c:v>57.94</c:v>
                </c:pt>
                <c:pt idx="5151">
                  <c:v>74.62</c:v>
                </c:pt>
                <c:pt idx="5152">
                  <c:v>63.22</c:v>
                </c:pt>
                <c:pt idx="5153">
                  <c:v>69.67</c:v>
                </c:pt>
                <c:pt idx="5154">
                  <c:v>65.33</c:v>
                </c:pt>
                <c:pt idx="5155">
                  <c:v>62.64</c:v>
                </c:pt>
                <c:pt idx="5156">
                  <c:v>62.03</c:v>
                </c:pt>
                <c:pt idx="5157">
                  <c:v>58.08</c:v>
                </c:pt>
                <c:pt idx="5158">
                  <c:v>63.17</c:v>
                </c:pt>
                <c:pt idx="5159">
                  <c:v>77.709999999999994</c:v>
                </c:pt>
                <c:pt idx="5160">
                  <c:v>53.58</c:v>
                </c:pt>
                <c:pt idx="5161">
                  <c:v>56</c:v>
                </c:pt>
                <c:pt idx="5162">
                  <c:v>62.57</c:v>
                </c:pt>
                <c:pt idx="5163">
                  <c:v>57.19</c:v>
                </c:pt>
                <c:pt idx="5164">
                  <c:v>78.58</c:v>
                </c:pt>
                <c:pt idx="5165">
                  <c:v>76.41</c:v>
                </c:pt>
                <c:pt idx="5166">
                  <c:v>63.72</c:v>
                </c:pt>
                <c:pt idx="5167">
                  <c:v>60.06</c:v>
                </c:pt>
                <c:pt idx="5168">
                  <c:v>74.290000000000006</c:v>
                </c:pt>
                <c:pt idx="5169">
                  <c:v>53.72</c:v>
                </c:pt>
                <c:pt idx="5170">
                  <c:v>74.8</c:v>
                </c:pt>
                <c:pt idx="5171">
                  <c:v>78.12</c:v>
                </c:pt>
                <c:pt idx="5172">
                  <c:v>63.97</c:v>
                </c:pt>
                <c:pt idx="5173">
                  <c:v>68.53</c:v>
                </c:pt>
                <c:pt idx="5174">
                  <c:v>73.87</c:v>
                </c:pt>
                <c:pt idx="5175">
                  <c:v>67.86</c:v>
                </c:pt>
                <c:pt idx="5176">
                  <c:v>76.260000000000005</c:v>
                </c:pt>
                <c:pt idx="5177">
                  <c:v>56.63</c:v>
                </c:pt>
                <c:pt idx="5178">
                  <c:v>67.3</c:v>
                </c:pt>
                <c:pt idx="5179">
                  <c:v>73.430000000000007</c:v>
                </c:pt>
                <c:pt idx="5180">
                  <c:v>63.51</c:v>
                </c:pt>
                <c:pt idx="5181">
                  <c:v>63.58</c:v>
                </c:pt>
                <c:pt idx="5182">
                  <c:v>62.84</c:v>
                </c:pt>
                <c:pt idx="5183">
                  <c:v>78.34</c:v>
                </c:pt>
                <c:pt idx="5184">
                  <c:v>64.58</c:v>
                </c:pt>
                <c:pt idx="5185">
                  <c:v>58.1</c:v>
                </c:pt>
                <c:pt idx="5186">
                  <c:v>65.69</c:v>
                </c:pt>
                <c:pt idx="5187">
                  <c:v>72.2</c:v>
                </c:pt>
                <c:pt idx="5188">
                  <c:v>75.61</c:v>
                </c:pt>
                <c:pt idx="5189">
                  <c:v>77.819999999999993</c:v>
                </c:pt>
                <c:pt idx="5190">
                  <c:v>77.72</c:v>
                </c:pt>
                <c:pt idx="5191">
                  <c:v>61.29</c:v>
                </c:pt>
                <c:pt idx="5192">
                  <c:v>62.23</c:v>
                </c:pt>
                <c:pt idx="5193">
                  <c:v>62.03</c:v>
                </c:pt>
                <c:pt idx="5194">
                  <c:v>74.84</c:v>
                </c:pt>
                <c:pt idx="5195">
                  <c:v>55.5</c:v>
                </c:pt>
                <c:pt idx="5196">
                  <c:v>63.63</c:v>
                </c:pt>
                <c:pt idx="5197">
                  <c:v>78.27</c:v>
                </c:pt>
                <c:pt idx="5198">
                  <c:v>62.69</c:v>
                </c:pt>
                <c:pt idx="5199">
                  <c:v>64.77</c:v>
                </c:pt>
                <c:pt idx="5200">
                  <c:v>66.89</c:v>
                </c:pt>
                <c:pt idx="5201">
                  <c:v>75.14</c:v>
                </c:pt>
                <c:pt idx="5202">
                  <c:v>65.61</c:v>
                </c:pt>
                <c:pt idx="5203">
                  <c:v>66.33</c:v>
                </c:pt>
                <c:pt idx="5204">
                  <c:v>77.62</c:v>
                </c:pt>
                <c:pt idx="5205">
                  <c:v>71.760000000000005</c:v>
                </c:pt>
                <c:pt idx="5206">
                  <c:v>55.17</c:v>
                </c:pt>
                <c:pt idx="5207">
                  <c:v>57.56</c:v>
                </c:pt>
                <c:pt idx="5208">
                  <c:v>58.32</c:v>
                </c:pt>
                <c:pt idx="5209">
                  <c:v>54.23</c:v>
                </c:pt>
                <c:pt idx="5210">
                  <c:v>59.6</c:v>
                </c:pt>
                <c:pt idx="5211">
                  <c:v>79.06</c:v>
                </c:pt>
                <c:pt idx="5212">
                  <c:v>67.59</c:v>
                </c:pt>
                <c:pt idx="5213">
                  <c:v>79.28</c:v>
                </c:pt>
                <c:pt idx="5214">
                  <c:v>75.099999999999994</c:v>
                </c:pt>
                <c:pt idx="5215">
                  <c:v>67.36</c:v>
                </c:pt>
                <c:pt idx="5216">
                  <c:v>75.87</c:v>
                </c:pt>
                <c:pt idx="5217">
                  <c:v>75.739999999999995</c:v>
                </c:pt>
                <c:pt idx="5218">
                  <c:v>56.8</c:v>
                </c:pt>
                <c:pt idx="5219">
                  <c:v>75.72</c:v>
                </c:pt>
                <c:pt idx="5220">
                  <c:v>77.58</c:v>
                </c:pt>
                <c:pt idx="5221">
                  <c:v>68.72</c:v>
                </c:pt>
                <c:pt idx="5222">
                  <c:v>74.709999999999994</c:v>
                </c:pt>
                <c:pt idx="5223">
                  <c:v>79.39</c:v>
                </c:pt>
                <c:pt idx="5224">
                  <c:v>55.57</c:v>
                </c:pt>
                <c:pt idx="5225">
                  <c:v>73.84</c:v>
                </c:pt>
                <c:pt idx="5226">
                  <c:v>66.239999999999995</c:v>
                </c:pt>
                <c:pt idx="5227">
                  <c:v>74.27</c:v>
                </c:pt>
                <c:pt idx="5228">
                  <c:v>64.66</c:v>
                </c:pt>
                <c:pt idx="5229">
                  <c:v>54.7</c:v>
                </c:pt>
                <c:pt idx="5230">
                  <c:v>75.14</c:v>
                </c:pt>
                <c:pt idx="5231">
                  <c:v>61.23</c:v>
                </c:pt>
                <c:pt idx="5232">
                  <c:v>55.74</c:v>
                </c:pt>
                <c:pt idx="5233">
                  <c:v>75.58</c:v>
                </c:pt>
                <c:pt idx="5234">
                  <c:v>63.4</c:v>
                </c:pt>
                <c:pt idx="5235">
                  <c:v>62.34</c:v>
                </c:pt>
                <c:pt idx="5236">
                  <c:v>79.569999999999993</c:v>
                </c:pt>
                <c:pt idx="5237">
                  <c:v>71.290000000000006</c:v>
                </c:pt>
                <c:pt idx="5238">
                  <c:v>78.69</c:v>
                </c:pt>
                <c:pt idx="5239">
                  <c:v>69.180000000000007</c:v>
                </c:pt>
                <c:pt idx="5240">
                  <c:v>56.13</c:v>
                </c:pt>
                <c:pt idx="5241">
                  <c:v>72.42</c:v>
                </c:pt>
                <c:pt idx="5242">
                  <c:v>69.8</c:v>
                </c:pt>
                <c:pt idx="5243">
                  <c:v>79.06</c:v>
                </c:pt>
                <c:pt idx="5244">
                  <c:v>56.89</c:v>
                </c:pt>
                <c:pt idx="5245">
                  <c:v>78.33</c:v>
                </c:pt>
                <c:pt idx="5246">
                  <c:v>68.180000000000007</c:v>
                </c:pt>
                <c:pt idx="5247">
                  <c:v>57.72</c:v>
                </c:pt>
                <c:pt idx="5248">
                  <c:v>68.84</c:v>
                </c:pt>
                <c:pt idx="5249">
                  <c:v>68.14</c:v>
                </c:pt>
                <c:pt idx="5250">
                  <c:v>69.44</c:v>
                </c:pt>
                <c:pt idx="5251">
                  <c:v>58.53</c:v>
                </c:pt>
                <c:pt idx="5252">
                  <c:v>75.98</c:v>
                </c:pt>
                <c:pt idx="5253">
                  <c:v>60.97</c:v>
                </c:pt>
                <c:pt idx="5254">
                  <c:v>57.91</c:v>
                </c:pt>
                <c:pt idx="5255">
                  <c:v>58.49</c:v>
                </c:pt>
                <c:pt idx="5256">
                  <c:v>61.29</c:v>
                </c:pt>
                <c:pt idx="5257">
                  <c:v>69.37</c:v>
                </c:pt>
                <c:pt idx="5258">
                  <c:v>58.72</c:v>
                </c:pt>
                <c:pt idx="5259">
                  <c:v>56.83</c:v>
                </c:pt>
                <c:pt idx="5260">
                  <c:v>58.12</c:v>
                </c:pt>
                <c:pt idx="5261">
                  <c:v>70.209999999999994</c:v>
                </c:pt>
                <c:pt idx="5262">
                  <c:v>65.92</c:v>
                </c:pt>
                <c:pt idx="5263">
                  <c:v>75.290000000000006</c:v>
                </c:pt>
                <c:pt idx="5264">
                  <c:v>78.819999999999993</c:v>
                </c:pt>
                <c:pt idx="5265">
                  <c:v>53.44</c:v>
                </c:pt>
                <c:pt idx="5266">
                  <c:v>61.6</c:v>
                </c:pt>
                <c:pt idx="5267">
                  <c:v>76.319999999999993</c:v>
                </c:pt>
                <c:pt idx="5268">
                  <c:v>60.33</c:v>
                </c:pt>
                <c:pt idx="5269">
                  <c:v>60.71</c:v>
                </c:pt>
                <c:pt idx="5270">
                  <c:v>66.17</c:v>
                </c:pt>
                <c:pt idx="5271">
                  <c:v>64.489999999999995</c:v>
                </c:pt>
                <c:pt idx="5272">
                  <c:v>62.52</c:v>
                </c:pt>
                <c:pt idx="5273">
                  <c:v>63.59</c:v>
                </c:pt>
                <c:pt idx="5274">
                  <c:v>79.239999999999995</c:v>
                </c:pt>
                <c:pt idx="5275">
                  <c:v>71.290000000000006</c:v>
                </c:pt>
                <c:pt idx="5276">
                  <c:v>55.31</c:v>
                </c:pt>
                <c:pt idx="5277">
                  <c:v>58.48</c:v>
                </c:pt>
                <c:pt idx="5278">
                  <c:v>59.5</c:v>
                </c:pt>
                <c:pt idx="5279">
                  <c:v>70.319999999999993</c:v>
                </c:pt>
                <c:pt idx="5280">
                  <c:v>73.510000000000005</c:v>
                </c:pt>
                <c:pt idx="5281">
                  <c:v>63.34</c:v>
                </c:pt>
                <c:pt idx="5282">
                  <c:v>58.03</c:v>
                </c:pt>
                <c:pt idx="5283">
                  <c:v>69.63</c:v>
                </c:pt>
                <c:pt idx="5284">
                  <c:v>74.27</c:v>
                </c:pt>
                <c:pt idx="5285">
                  <c:v>73.91</c:v>
                </c:pt>
                <c:pt idx="5286">
                  <c:v>62.78</c:v>
                </c:pt>
                <c:pt idx="5287">
                  <c:v>56.77</c:v>
                </c:pt>
                <c:pt idx="5288">
                  <c:v>74.91</c:v>
                </c:pt>
                <c:pt idx="5289">
                  <c:v>70.099999999999994</c:v>
                </c:pt>
                <c:pt idx="5290">
                  <c:v>74.790000000000006</c:v>
                </c:pt>
                <c:pt idx="5291">
                  <c:v>73.17</c:v>
                </c:pt>
                <c:pt idx="5292">
                  <c:v>65.19</c:v>
                </c:pt>
                <c:pt idx="5293">
                  <c:v>78.72</c:v>
                </c:pt>
                <c:pt idx="5294">
                  <c:v>76.67</c:v>
                </c:pt>
                <c:pt idx="5295">
                  <c:v>76.209999999999994</c:v>
                </c:pt>
                <c:pt idx="5296">
                  <c:v>65.31</c:v>
                </c:pt>
                <c:pt idx="5297">
                  <c:v>78.53</c:v>
                </c:pt>
                <c:pt idx="5298">
                  <c:v>64.98</c:v>
                </c:pt>
                <c:pt idx="5299">
                  <c:v>64.19</c:v>
                </c:pt>
                <c:pt idx="5300">
                  <c:v>69.81</c:v>
                </c:pt>
                <c:pt idx="5301">
                  <c:v>76.37</c:v>
                </c:pt>
                <c:pt idx="5302">
                  <c:v>64.66</c:v>
                </c:pt>
                <c:pt idx="5303">
                  <c:v>67.400000000000006</c:v>
                </c:pt>
                <c:pt idx="5304">
                  <c:v>70.03</c:v>
                </c:pt>
                <c:pt idx="5305">
                  <c:v>56.76</c:v>
                </c:pt>
                <c:pt idx="5306">
                  <c:v>66.290000000000006</c:v>
                </c:pt>
                <c:pt idx="5307">
                  <c:v>57.24</c:v>
                </c:pt>
                <c:pt idx="5308">
                  <c:v>60.11</c:v>
                </c:pt>
                <c:pt idx="5309">
                  <c:v>73.86</c:v>
                </c:pt>
                <c:pt idx="5310">
                  <c:v>62.7</c:v>
                </c:pt>
                <c:pt idx="5311">
                  <c:v>57.98</c:v>
                </c:pt>
                <c:pt idx="5312">
                  <c:v>61.58</c:v>
                </c:pt>
                <c:pt idx="5313">
                  <c:v>55.89</c:v>
                </c:pt>
                <c:pt idx="5314">
                  <c:v>72.63</c:v>
                </c:pt>
                <c:pt idx="5315">
                  <c:v>68.36</c:v>
                </c:pt>
                <c:pt idx="5316">
                  <c:v>75.180000000000007</c:v>
                </c:pt>
                <c:pt idx="5317">
                  <c:v>77.319999999999993</c:v>
                </c:pt>
                <c:pt idx="5318">
                  <c:v>64.930000000000007</c:v>
                </c:pt>
                <c:pt idx="5319">
                  <c:v>59.74</c:v>
                </c:pt>
                <c:pt idx="5320">
                  <c:v>62.6</c:v>
                </c:pt>
                <c:pt idx="5321">
                  <c:v>68.12</c:v>
                </c:pt>
                <c:pt idx="5322">
                  <c:v>68.22</c:v>
                </c:pt>
                <c:pt idx="5323">
                  <c:v>60.32</c:v>
                </c:pt>
                <c:pt idx="5324">
                  <c:v>57.98</c:v>
                </c:pt>
                <c:pt idx="5325">
                  <c:v>59.23</c:v>
                </c:pt>
                <c:pt idx="5326">
                  <c:v>62.51</c:v>
                </c:pt>
                <c:pt idx="5327">
                  <c:v>53.48</c:v>
                </c:pt>
                <c:pt idx="5328">
                  <c:v>68.599999999999994</c:v>
                </c:pt>
                <c:pt idx="5329">
                  <c:v>70.5</c:v>
                </c:pt>
                <c:pt idx="5330">
                  <c:v>62.26</c:v>
                </c:pt>
                <c:pt idx="5331">
                  <c:v>57.87</c:v>
                </c:pt>
                <c:pt idx="5332">
                  <c:v>69.73</c:v>
                </c:pt>
                <c:pt idx="5333">
                  <c:v>69.91</c:v>
                </c:pt>
                <c:pt idx="5334">
                  <c:v>65.39</c:v>
                </c:pt>
                <c:pt idx="5335">
                  <c:v>60.68</c:v>
                </c:pt>
                <c:pt idx="5336">
                  <c:v>67.81</c:v>
                </c:pt>
                <c:pt idx="5337">
                  <c:v>76.86</c:v>
                </c:pt>
                <c:pt idx="5338">
                  <c:v>61.53</c:v>
                </c:pt>
                <c:pt idx="5339">
                  <c:v>67.28</c:v>
                </c:pt>
                <c:pt idx="5340">
                  <c:v>71.38</c:v>
                </c:pt>
                <c:pt idx="5341">
                  <c:v>74.02</c:v>
                </c:pt>
                <c:pt idx="5342">
                  <c:v>55.53</c:v>
                </c:pt>
                <c:pt idx="5343">
                  <c:v>75.3</c:v>
                </c:pt>
                <c:pt idx="5344">
                  <c:v>78.459999999999994</c:v>
                </c:pt>
                <c:pt idx="5345">
                  <c:v>67.430000000000007</c:v>
                </c:pt>
                <c:pt idx="5346">
                  <c:v>70.319999999999993</c:v>
                </c:pt>
                <c:pt idx="5347">
                  <c:v>63.96</c:v>
                </c:pt>
                <c:pt idx="5348">
                  <c:v>56.29</c:v>
                </c:pt>
                <c:pt idx="5349">
                  <c:v>71.88</c:v>
                </c:pt>
                <c:pt idx="5350">
                  <c:v>62.36</c:v>
                </c:pt>
                <c:pt idx="5351">
                  <c:v>65.489999999999995</c:v>
                </c:pt>
                <c:pt idx="5352">
                  <c:v>55.4</c:v>
                </c:pt>
                <c:pt idx="5353">
                  <c:v>57.86</c:v>
                </c:pt>
                <c:pt idx="5354">
                  <c:v>55.94</c:v>
                </c:pt>
                <c:pt idx="5355">
                  <c:v>56.73</c:v>
                </c:pt>
                <c:pt idx="5356">
                  <c:v>53.74</c:v>
                </c:pt>
                <c:pt idx="5357">
                  <c:v>62.61</c:v>
                </c:pt>
                <c:pt idx="5358">
                  <c:v>73.17</c:v>
                </c:pt>
                <c:pt idx="5359">
                  <c:v>66.739999999999995</c:v>
                </c:pt>
                <c:pt idx="5360">
                  <c:v>76.64</c:v>
                </c:pt>
                <c:pt idx="5361">
                  <c:v>76.319999999999993</c:v>
                </c:pt>
                <c:pt idx="5362">
                  <c:v>76.73</c:v>
                </c:pt>
                <c:pt idx="5363">
                  <c:v>64.2</c:v>
                </c:pt>
                <c:pt idx="5364">
                  <c:v>62.76</c:v>
                </c:pt>
                <c:pt idx="5365">
                  <c:v>66.13</c:v>
                </c:pt>
                <c:pt idx="5366">
                  <c:v>57.33</c:v>
                </c:pt>
                <c:pt idx="5367">
                  <c:v>72.599999999999994</c:v>
                </c:pt>
                <c:pt idx="5368">
                  <c:v>63.21</c:v>
                </c:pt>
                <c:pt idx="5369">
                  <c:v>64.69</c:v>
                </c:pt>
                <c:pt idx="5370">
                  <c:v>61.24</c:v>
                </c:pt>
                <c:pt idx="5371">
                  <c:v>58.92</c:v>
                </c:pt>
                <c:pt idx="5372">
                  <c:v>63.4</c:v>
                </c:pt>
                <c:pt idx="5373">
                  <c:v>68.11</c:v>
                </c:pt>
                <c:pt idx="5374">
                  <c:v>77.010000000000005</c:v>
                </c:pt>
                <c:pt idx="5375">
                  <c:v>66.959999999999994</c:v>
                </c:pt>
                <c:pt idx="5376">
                  <c:v>77.41</c:v>
                </c:pt>
                <c:pt idx="5377">
                  <c:v>71.48</c:v>
                </c:pt>
                <c:pt idx="5378">
                  <c:v>67.540000000000006</c:v>
                </c:pt>
                <c:pt idx="5379">
                  <c:v>55.67</c:v>
                </c:pt>
                <c:pt idx="5380">
                  <c:v>55.2</c:v>
                </c:pt>
                <c:pt idx="5381">
                  <c:v>77.19</c:v>
                </c:pt>
                <c:pt idx="5382">
                  <c:v>61.59</c:v>
                </c:pt>
                <c:pt idx="5383">
                  <c:v>62.32</c:v>
                </c:pt>
                <c:pt idx="5384">
                  <c:v>74.599999999999994</c:v>
                </c:pt>
                <c:pt idx="5385">
                  <c:v>58.81</c:v>
                </c:pt>
                <c:pt idx="5386">
                  <c:v>57.16</c:v>
                </c:pt>
                <c:pt idx="5387">
                  <c:v>75.67</c:v>
                </c:pt>
                <c:pt idx="5388">
                  <c:v>62.46</c:v>
                </c:pt>
                <c:pt idx="5389">
                  <c:v>63.64</c:v>
                </c:pt>
                <c:pt idx="5390">
                  <c:v>76.27</c:v>
                </c:pt>
                <c:pt idx="5391">
                  <c:v>76.88</c:v>
                </c:pt>
                <c:pt idx="5392">
                  <c:v>57.67</c:v>
                </c:pt>
                <c:pt idx="5393">
                  <c:v>77.39</c:v>
                </c:pt>
                <c:pt idx="5394">
                  <c:v>73.760000000000005</c:v>
                </c:pt>
                <c:pt idx="5395">
                  <c:v>59.18</c:v>
                </c:pt>
                <c:pt idx="5396">
                  <c:v>66.69</c:v>
                </c:pt>
                <c:pt idx="5397">
                  <c:v>54.07</c:v>
                </c:pt>
                <c:pt idx="5398">
                  <c:v>72.88</c:v>
                </c:pt>
                <c:pt idx="5399">
                  <c:v>78.19</c:v>
                </c:pt>
                <c:pt idx="5400">
                  <c:v>76.69</c:v>
                </c:pt>
                <c:pt idx="5401">
                  <c:v>60.02</c:v>
                </c:pt>
                <c:pt idx="5402">
                  <c:v>74.08</c:v>
                </c:pt>
                <c:pt idx="5403">
                  <c:v>63.67</c:v>
                </c:pt>
                <c:pt idx="5404">
                  <c:v>74.58</c:v>
                </c:pt>
                <c:pt idx="5405">
                  <c:v>66.59</c:v>
                </c:pt>
                <c:pt idx="5406">
                  <c:v>79.23</c:v>
                </c:pt>
                <c:pt idx="5407">
                  <c:v>54.68</c:v>
                </c:pt>
                <c:pt idx="5408">
                  <c:v>59.57</c:v>
                </c:pt>
                <c:pt idx="5409">
                  <c:v>76.8</c:v>
                </c:pt>
                <c:pt idx="5410">
                  <c:v>53.77</c:v>
                </c:pt>
                <c:pt idx="5411">
                  <c:v>77.209999999999994</c:v>
                </c:pt>
                <c:pt idx="5412">
                  <c:v>74.38</c:v>
                </c:pt>
                <c:pt idx="5413">
                  <c:v>59.37</c:v>
                </c:pt>
                <c:pt idx="5414">
                  <c:v>68.56</c:v>
                </c:pt>
                <c:pt idx="5415">
                  <c:v>73.430000000000007</c:v>
                </c:pt>
                <c:pt idx="5416">
                  <c:v>63.79</c:v>
                </c:pt>
                <c:pt idx="5417">
                  <c:v>75.13</c:v>
                </c:pt>
                <c:pt idx="5418">
                  <c:v>62.5</c:v>
                </c:pt>
                <c:pt idx="5419">
                  <c:v>59.29</c:v>
                </c:pt>
                <c:pt idx="5420">
                  <c:v>75.28</c:v>
                </c:pt>
                <c:pt idx="5421">
                  <c:v>76.72</c:v>
                </c:pt>
                <c:pt idx="5422">
                  <c:v>74.86</c:v>
                </c:pt>
                <c:pt idx="5423">
                  <c:v>68.56</c:v>
                </c:pt>
                <c:pt idx="5424">
                  <c:v>74.34</c:v>
                </c:pt>
                <c:pt idx="5425">
                  <c:v>57.91</c:v>
                </c:pt>
                <c:pt idx="5426">
                  <c:v>57.56</c:v>
                </c:pt>
                <c:pt idx="5427">
                  <c:v>58.48</c:v>
                </c:pt>
                <c:pt idx="5428">
                  <c:v>54.29</c:v>
                </c:pt>
                <c:pt idx="5429">
                  <c:v>73.97</c:v>
                </c:pt>
                <c:pt idx="5430">
                  <c:v>70.14</c:v>
                </c:pt>
                <c:pt idx="5431">
                  <c:v>63.58</c:v>
                </c:pt>
                <c:pt idx="5432">
                  <c:v>56.43</c:v>
                </c:pt>
                <c:pt idx="5433">
                  <c:v>62.47</c:v>
                </c:pt>
                <c:pt idx="5434">
                  <c:v>78.87</c:v>
                </c:pt>
                <c:pt idx="5435">
                  <c:v>67.709999999999994</c:v>
                </c:pt>
                <c:pt idx="5436">
                  <c:v>72</c:v>
                </c:pt>
                <c:pt idx="5437">
                  <c:v>70.040000000000006</c:v>
                </c:pt>
                <c:pt idx="5438">
                  <c:v>55.03</c:v>
                </c:pt>
                <c:pt idx="5439">
                  <c:v>71.62</c:v>
                </c:pt>
                <c:pt idx="5440">
                  <c:v>58.47</c:v>
                </c:pt>
                <c:pt idx="5441">
                  <c:v>76.930000000000007</c:v>
                </c:pt>
                <c:pt idx="5442">
                  <c:v>62.53</c:v>
                </c:pt>
                <c:pt idx="5443">
                  <c:v>55.91</c:v>
                </c:pt>
                <c:pt idx="5444">
                  <c:v>61.54</c:v>
                </c:pt>
                <c:pt idx="5445">
                  <c:v>53.38</c:v>
                </c:pt>
                <c:pt idx="5446">
                  <c:v>60.83</c:v>
                </c:pt>
                <c:pt idx="5447">
                  <c:v>74.22</c:v>
                </c:pt>
                <c:pt idx="5448">
                  <c:v>54.61</c:v>
                </c:pt>
                <c:pt idx="5449">
                  <c:v>67.72</c:v>
                </c:pt>
                <c:pt idx="5450">
                  <c:v>58.34</c:v>
                </c:pt>
                <c:pt idx="5451">
                  <c:v>79.400000000000006</c:v>
                </c:pt>
                <c:pt idx="5452">
                  <c:v>75.19</c:v>
                </c:pt>
                <c:pt idx="5453">
                  <c:v>58.31</c:v>
                </c:pt>
                <c:pt idx="5454">
                  <c:v>60.38</c:v>
                </c:pt>
                <c:pt idx="5455">
                  <c:v>58.88</c:v>
                </c:pt>
                <c:pt idx="5456">
                  <c:v>79.599999999999994</c:v>
                </c:pt>
                <c:pt idx="5457">
                  <c:v>73.09</c:v>
                </c:pt>
                <c:pt idx="5458">
                  <c:v>58.63</c:v>
                </c:pt>
                <c:pt idx="5459">
                  <c:v>65.69</c:v>
                </c:pt>
                <c:pt idx="5460">
                  <c:v>57.21</c:v>
                </c:pt>
                <c:pt idx="5461">
                  <c:v>74.209999999999994</c:v>
                </c:pt>
                <c:pt idx="5462">
                  <c:v>78.930000000000007</c:v>
                </c:pt>
                <c:pt idx="5463">
                  <c:v>62.72</c:v>
                </c:pt>
                <c:pt idx="5464">
                  <c:v>54.91</c:v>
                </c:pt>
                <c:pt idx="5465">
                  <c:v>62.77</c:v>
                </c:pt>
                <c:pt idx="5466">
                  <c:v>76.86</c:v>
                </c:pt>
                <c:pt idx="5467">
                  <c:v>66.61</c:v>
                </c:pt>
                <c:pt idx="5468">
                  <c:v>72.680000000000007</c:v>
                </c:pt>
                <c:pt idx="5469">
                  <c:v>70.67</c:v>
                </c:pt>
                <c:pt idx="5470">
                  <c:v>58.44</c:v>
                </c:pt>
                <c:pt idx="5471">
                  <c:v>57.42</c:v>
                </c:pt>
                <c:pt idx="5472">
                  <c:v>73.44</c:v>
                </c:pt>
                <c:pt idx="5473">
                  <c:v>70.59</c:v>
                </c:pt>
                <c:pt idx="5474">
                  <c:v>63.51</c:v>
                </c:pt>
                <c:pt idx="5475">
                  <c:v>69.52</c:v>
                </c:pt>
                <c:pt idx="5476">
                  <c:v>78.36</c:v>
                </c:pt>
                <c:pt idx="5477">
                  <c:v>70.56</c:v>
                </c:pt>
                <c:pt idx="5478">
                  <c:v>79.569999999999993</c:v>
                </c:pt>
                <c:pt idx="5479">
                  <c:v>75.59</c:v>
                </c:pt>
                <c:pt idx="5480">
                  <c:v>67.069999999999993</c:v>
                </c:pt>
                <c:pt idx="5481">
                  <c:v>60.27</c:v>
                </c:pt>
                <c:pt idx="5482">
                  <c:v>53.94</c:v>
                </c:pt>
                <c:pt idx="5483">
                  <c:v>59.66</c:v>
                </c:pt>
                <c:pt idx="5484">
                  <c:v>71.53</c:v>
                </c:pt>
                <c:pt idx="5485">
                  <c:v>64.8</c:v>
                </c:pt>
                <c:pt idx="5486">
                  <c:v>77.510000000000005</c:v>
                </c:pt>
                <c:pt idx="5487">
                  <c:v>56.37</c:v>
                </c:pt>
                <c:pt idx="5488">
                  <c:v>64.099999999999994</c:v>
                </c:pt>
                <c:pt idx="5489">
                  <c:v>70.739999999999995</c:v>
                </c:pt>
                <c:pt idx="5490">
                  <c:v>65.959999999999994</c:v>
                </c:pt>
                <c:pt idx="5491">
                  <c:v>56.61</c:v>
                </c:pt>
                <c:pt idx="5492">
                  <c:v>62.26</c:v>
                </c:pt>
                <c:pt idx="5493">
                  <c:v>60.36</c:v>
                </c:pt>
                <c:pt idx="5494">
                  <c:v>60.79</c:v>
                </c:pt>
                <c:pt idx="5495">
                  <c:v>71.44</c:v>
                </c:pt>
                <c:pt idx="5496">
                  <c:v>65.209999999999994</c:v>
                </c:pt>
                <c:pt idx="5497">
                  <c:v>59.37</c:v>
                </c:pt>
                <c:pt idx="5498">
                  <c:v>70.17</c:v>
                </c:pt>
                <c:pt idx="5499">
                  <c:v>78.7</c:v>
                </c:pt>
                <c:pt idx="5500">
                  <c:v>63.84</c:v>
                </c:pt>
                <c:pt idx="5501">
                  <c:v>55.81</c:v>
                </c:pt>
                <c:pt idx="5502">
                  <c:v>70.17</c:v>
                </c:pt>
                <c:pt idx="5503">
                  <c:v>58.14</c:v>
                </c:pt>
                <c:pt idx="5504">
                  <c:v>57.61</c:v>
                </c:pt>
                <c:pt idx="5505">
                  <c:v>75.66</c:v>
                </c:pt>
                <c:pt idx="5506">
                  <c:v>56.47</c:v>
                </c:pt>
                <c:pt idx="5507">
                  <c:v>56.23</c:v>
                </c:pt>
                <c:pt idx="5508">
                  <c:v>58.36</c:v>
                </c:pt>
                <c:pt idx="5509">
                  <c:v>55.68</c:v>
                </c:pt>
                <c:pt idx="5510">
                  <c:v>68.41</c:v>
                </c:pt>
                <c:pt idx="5511">
                  <c:v>62.28</c:v>
                </c:pt>
                <c:pt idx="5512">
                  <c:v>76.11</c:v>
                </c:pt>
                <c:pt idx="5513">
                  <c:v>63.11</c:v>
                </c:pt>
                <c:pt idx="5514">
                  <c:v>71.89</c:v>
                </c:pt>
                <c:pt idx="5515">
                  <c:v>58.59</c:v>
                </c:pt>
                <c:pt idx="5516">
                  <c:v>62.96</c:v>
                </c:pt>
                <c:pt idx="5517">
                  <c:v>63.08</c:v>
                </c:pt>
                <c:pt idx="5518">
                  <c:v>59.64</c:v>
                </c:pt>
                <c:pt idx="5519">
                  <c:v>65.11</c:v>
                </c:pt>
                <c:pt idx="5520">
                  <c:v>79.17</c:v>
                </c:pt>
                <c:pt idx="5521">
                  <c:v>68.790000000000006</c:v>
                </c:pt>
                <c:pt idx="5522">
                  <c:v>63.31</c:v>
                </c:pt>
                <c:pt idx="5523">
                  <c:v>58.16</c:v>
                </c:pt>
                <c:pt idx="5524">
                  <c:v>70.12</c:v>
                </c:pt>
                <c:pt idx="5525">
                  <c:v>74.260000000000005</c:v>
                </c:pt>
                <c:pt idx="5526">
                  <c:v>66.69</c:v>
                </c:pt>
                <c:pt idx="5527">
                  <c:v>63.42</c:v>
                </c:pt>
                <c:pt idx="5528">
                  <c:v>55.36</c:v>
                </c:pt>
                <c:pt idx="5529">
                  <c:v>67.989999999999995</c:v>
                </c:pt>
                <c:pt idx="5530">
                  <c:v>76.02</c:v>
                </c:pt>
                <c:pt idx="5531">
                  <c:v>62.04</c:v>
                </c:pt>
                <c:pt idx="5532">
                  <c:v>56.76</c:v>
                </c:pt>
                <c:pt idx="5533">
                  <c:v>78.42</c:v>
                </c:pt>
                <c:pt idx="5534">
                  <c:v>63.23</c:v>
                </c:pt>
                <c:pt idx="5535">
                  <c:v>61.54</c:v>
                </c:pt>
                <c:pt idx="5536">
                  <c:v>56.5</c:v>
                </c:pt>
                <c:pt idx="5537">
                  <c:v>54.22</c:v>
                </c:pt>
                <c:pt idx="5538">
                  <c:v>68.12</c:v>
                </c:pt>
                <c:pt idx="5539">
                  <c:v>58.87</c:v>
                </c:pt>
                <c:pt idx="5540">
                  <c:v>67.489999999999995</c:v>
                </c:pt>
                <c:pt idx="5541">
                  <c:v>71.680000000000007</c:v>
                </c:pt>
                <c:pt idx="5542">
                  <c:v>70.13</c:v>
                </c:pt>
                <c:pt idx="5543">
                  <c:v>76.09</c:v>
                </c:pt>
                <c:pt idx="5544">
                  <c:v>70.02</c:v>
                </c:pt>
                <c:pt idx="5545">
                  <c:v>65.14</c:v>
                </c:pt>
                <c:pt idx="5546">
                  <c:v>66.459999999999994</c:v>
                </c:pt>
                <c:pt idx="5547">
                  <c:v>59.39</c:v>
                </c:pt>
                <c:pt idx="5548">
                  <c:v>69.540000000000006</c:v>
                </c:pt>
                <c:pt idx="5549">
                  <c:v>60.57</c:v>
                </c:pt>
                <c:pt idx="5550">
                  <c:v>57.8</c:v>
                </c:pt>
                <c:pt idx="5551">
                  <c:v>71.319999999999993</c:v>
                </c:pt>
                <c:pt idx="5552">
                  <c:v>74.819999999999993</c:v>
                </c:pt>
                <c:pt idx="5553">
                  <c:v>61.21</c:v>
                </c:pt>
                <c:pt idx="5554">
                  <c:v>70.73</c:v>
                </c:pt>
                <c:pt idx="5555">
                  <c:v>70.709999999999994</c:v>
                </c:pt>
                <c:pt idx="5556">
                  <c:v>57.16</c:v>
                </c:pt>
                <c:pt idx="5557">
                  <c:v>76.52</c:v>
                </c:pt>
                <c:pt idx="5558">
                  <c:v>55.72</c:v>
                </c:pt>
                <c:pt idx="5559">
                  <c:v>63.99</c:v>
                </c:pt>
                <c:pt idx="5560">
                  <c:v>77.209999999999994</c:v>
                </c:pt>
                <c:pt idx="5561">
                  <c:v>55.62</c:v>
                </c:pt>
                <c:pt idx="5562">
                  <c:v>72.03</c:v>
                </c:pt>
                <c:pt idx="5563">
                  <c:v>61.38</c:v>
                </c:pt>
                <c:pt idx="5564">
                  <c:v>76.099999999999994</c:v>
                </c:pt>
                <c:pt idx="5565">
                  <c:v>70.22</c:v>
                </c:pt>
                <c:pt idx="5566">
                  <c:v>75.290000000000006</c:v>
                </c:pt>
                <c:pt idx="5567">
                  <c:v>70.86</c:v>
                </c:pt>
                <c:pt idx="5568">
                  <c:v>67.819999999999993</c:v>
                </c:pt>
                <c:pt idx="5569">
                  <c:v>73.34</c:v>
                </c:pt>
                <c:pt idx="5570">
                  <c:v>55.7</c:v>
                </c:pt>
                <c:pt idx="5571">
                  <c:v>55.18</c:v>
                </c:pt>
                <c:pt idx="5572">
                  <c:v>75.22</c:v>
                </c:pt>
                <c:pt idx="5573">
                  <c:v>59.17</c:v>
                </c:pt>
                <c:pt idx="5574">
                  <c:v>76.69</c:v>
                </c:pt>
                <c:pt idx="5575">
                  <c:v>60.31</c:v>
                </c:pt>
                <c:pt idx="5576">
                  <c:v>60.6</c:v>
                </c:pt>
                <c:pt idx="5577">
                  <c:v>61.68</c:v>
                </c:pt>
                <c:pt idx="5578">
                  <c:v>71.87</c:v>
                </c:pt>
                <c:pt idx="5579">
                  <c:v>57.41</c:v>
                </c:pt>
                <c:pt idx="5580">
                  <c:v>63.73</c:v>
                </c:pt>
                <c:pt idx="5581">
                  <c:v>62.57</c:v>
                </c:pt>
                <c:pt idx="5582">
                  <c:v>65.13</c:v>
                </c:pt>
                <c:pt idx="5583">
                  <c:v>76.180000000000007</c:v>
                </c:pt>
                <c:pt idx="5584">
                  <c:v>67.63</c:v>
                </c:pt>
                <c:pt idx="5585">
                  <c:v>62.76</c:v>
                </c:pt>
                <c:pt idx="5586">
                  <c:v>53.86</c:v>
                </c:pt>
                <c:pt idx="5587">
                  <c:v>57.97</c:v>
                </c:pt>
                <c:pt idx="5588">
                  <c:v>54.39</c:v>
                </c:pt>
                <c:pt idx="5589">
                  <c:v>54.31</c:v>
                </c:pt>
                <c:pt idx="5590">
                  <c:v>69.430000000000007</c:v>
                </c:pt>
                <c:pt idx="5591">
                  <c:v>61.6</c:v>
                </c:pt>
                <c:pt idx="5592">
                  <c:v>57.2</c:v>
                </c:pt>
                <c:pt idx="5593">
                  <c:v>68.099999999999994</c:v>
                </c:pt>
                <c:pt idx="5594">
                  <c:v>71.91</c:v>
                </c:pt>
                <c:pt idx="5595">
                  <c:v>78.22</c:v>
                </c:pt>
                <c:pt idx="5596">
                  <c:v>68.62</c:v>
                </c:pt>
                <c:pt idx="5597">
                  <c:v>56.63</c:v>
                </c:pt>
                <c:pt idx="5598">
                  <c:v>56.7</c:v>
                </c:pt>
                <c:pt idx="5599">
                  <c:v>53.42</c:v>
                </c:pt>
                <c:pt idx="5600">
                  <c:v>56.61</c:v>
                </c:pt>
                <c:pt idx="5601">
                  <c:v>67.23</c:v>
                </c:pt>
                <c:pt idx="5602">
                  <c:v>63.6</c:v>
                </c:pt>
                <c:pt idx="5603">
                  <c:v>78.819999999999993</c:v>
                </c:pt>
                <c:pt idx="5604">
                  <c:v>70.67</c:v>
                </c:pt>
                <c:pt idx="5605">
                  <c:v>53.78</c:v>
                </c:pt>
                <c:pt idx="5606">
                  <c:v>54.47</c:v>
                </c:pt>
                <c:pt idx="5607">
                  <c:v>79.38</c:v>
                </c:pt>
                <c:pt idx="5608">
                  <c:v>61.74</c:v>
                </c:pt>
                <c:pt idx="5609">
                  <c:v>75.86</c:v>
                </c:pt>
                <c:pt idx="5610">
                  <c:v>70.88</c:v>
                </c:pt>
                <c:pt idx="5611">
                  <c:v>78</c:v>
                </c:pt>
                <c:pt idx="5612">
                  <c:v>73.599999999999994</c:v>
                </c:pt>
                <c:pt idx="5613">
                  <c:v>79.44</c:v>
                </c:pt>
                <c:pt idx="5614">
                  <c:v>76.23</c:v>
                </c:pt>
                <c:pt idx="5615">
                  <c:v>69.5</c:v>
                </c:pt>
                <c:pt idx="5616">
                  <c:v>67.17</c:v>
                </c:pt>
                <c:pt idx="5617">
                  <c:v>73.39</c:v>
                </c:pt>
                <c:pt idx="5618">
                  <c:v>78.56</c:v>
                </c:pt>
                <c:pt idx="5619">
                  <c:v>63.19</c:v>
                </c:pt>
                <c:pt idx="5620">
                  <c:v>72.760000000000005</c:v>
                </c:pt>
                <c:pt idx="5621">
                  <c:v>73.23</c:v>
                </c:pt>
                <c:pt idx="5622">
                  <c:v>72.84</c:v>
                </c:pt>
                <c:pt idx="5623">
                  <c:v>59.39</c:v>
                </c:pt>
                <c:pt idx="5624">
                  <c:v>68.790000000000006</c:v>
                </c:pt>
                <c:pt idx="5625">
                  <c:v>78.7</c:v>
                </c:pt>
                <c:pt idx="5626">
                  <c:v>71.930000000000007</c:v>
                </c:pt>
                <c:pt idx="5627">
                  <c:v>77.209999999999994</c:v>
                </c:pt>
                <c:pt idx="5628">
                  <c:v>70.489999999999995</c:v>
                </c:pt>
                <c:pt idx="5629">
                  <c:v>66.88</c:v>
                </c:pt>
                <c:pt idx="5630">
                  <c:v>56.03</c:v>
                </c:pt>
                <c:pt idx="5631">
                  <c:v>55.6</c:v>
                </c:pt>
                <c:pt idx="5632">
                  <c:v>75.92</c:v>
                </c:pt>
                <c:pt idx="5633">
                  <c:v>58.79</c:v>
                </c:pt>
                <c:pt idx="5634">
                  <c:v>62.83</c:v>
                </c:pt>
                <c:pt idx="5635">
                  <c:v>53.89</c:v>
                </c:pt>
                <c:pt idx="5636">
                  <c:v>62.63</c:v>
                </c:pt>
                <c:pt idx="5637">
                  <c:v>75.459999999999994</c:v>
                </c:pt>
                <c:pt idx="5638">
                  <c:v>65.14</c:v>
                </c:pt>
                <c:pt idx="5639">
                  <c:v>57.36</c:v>
                </c:pt>
                <c:pt idx="5640">
                  <c:v>57.74</c:v>
                </c:pt>
                <c:pt idx="5641">
                  <c:v>76.31</c:v>
                </c:pt>
                <c:pt idx="5642">
                  <c:v>54.37</c:v>
                </c:pt>
                <c:pt idx="5643">
                  <c:v>57.78</c:v>
                </c:pt>
                <c:pt idx="5644">
                  <c:v>74.11</c:v>
                </c:pt>
                <c:pt idx="5645">
                  <c:v>59.12</c:v>
                </c:pt>
                <c:pt idx="5646">
                  <c:v>56.89</c:v>
                </c:pt>
                <c:pt idx="5647">
                  <c:v>58.51</c:v>
                </c:pt>
                <c:pt idx="5648">
                  <c:v>60.66</c:v>
                </c:pt>
                <c:pt idx="5649">
                  <c:v>53.9</c:v>
                </c:pt>
                <c:pt idx="5650">
                  <c:v>73.33</c:v>
                </c:pt>
                <c:pt idx="5651">
                  <c:v>71.67</c:v>
                </c:pt>
                <c:pt idx="5652">
                  <c:v>68.569999999999993</c:v>
                </c:pt>
                <c:pt idx="5653">
                  <c:v>66.28</c:v>
                </c:pt>
                <c:pt idx="5654">
                  <c:v>54.29</c:v>
                </c:pt>
                <c:pt idx="5655">
                  <c:v>57.82</c:v>
                </c:pt>
                <c:pt idx="5656">
                  <c:v>74.59</c:v>
                </c:pt>
                <c:pt idx="5657">
                  <c:v>60.04</c:v>
                </c:pt>
                <c:pt idx="5658">
                  <c:v>60.07</c:v>
                </c:pt>
                <c:pt idx="5659">
                  <c:v>58.12</c:v>
                </c:pt>
                <c:pt idx="5660">
                  <c:v>77.77</c:v>
                </c:pt>
                <c:pt idx="5661">
                  <c:v>68.42</c:v>
                </c:pt>
                <c:pt idx="5662">
                  <c:v>55.91</c:v>
                </c:pt>
                <c:pt idx="5663">
                  <c:v>61.57</c:v>
                </c:pt>
                <c:pt idx="5664">
                  <c:v>67.33</c:v>
                </c:pt>
                <c:pt idx="5665">
                  <c:v>54.34</c:v>
                </c:pt>
                <c:pt idx="5666">
                  <c:v>62.21</c:v>
                </c:pt>
                <c:pt idx="5667">
                  <c:v>58.34</c:v>
                </c:pt>
                <c:pt idx="5668">
                  <c:v>59.17</c:v>
                </c:pt>
                <c:pt idx="5669">
                  <c:v>71.11</c:v>
                </c:pt>
                <c:pt idx="5670">
                  <c:v>56.94</c:v>
                </c:pt>
                <c:pt idx="5671">
                  <c:v>56.3</c:v>
                </c:pt>
                <c:pt idx="5672">
                  <c:v>67.319999999999993</c:v>
                </c:pt>
                <c:pt idx="5673">
                  <c:v>60.44</c:v>
                </c:pt>
                <c:pt idx="5674">
                  <c:v>77.63</c:v>
                </c:pt>
                <c:pt idx="5675">
                  <c:v>76.099999999999994</c:v>
                </c:pt>
                <c:pt idx="5676">
                  <c:v>77.37</c:v>
                </c:pt>
                <c:pt idx="5677">
                  <c:v>73.33</c:v>
                </c:pt>
                <c:pt idx="5678">
                  <c:v>66.400000000000006</c:v>
                </c:pt>
                <c:pt idx="5679">
                  <c:v>60.27</c:v>
                </c:pt>
                <c:pt idx="5680">
                  <c:v>65.64</c:v>
                </c:pt>
                <c:pt idx="5681">
                  <c:v>73.34</c:v>
                </c:pt>
                <c:pt idx="5682">
                  <c:v>64.77</c:v>
                </c:pt>
                <c:pt idx="5683">
                  <c:v>70.180000000000007</c:v>
                </c:pt>
                <c:pt idx="5684">
                  <c:v>63.9</c:v>
                </c:pt>
                <c:pt idx="5685">
                  <c:v>77.7</c:v>
                </c:pt>
                <c:pt idx="5686">
                  <c:v>63.12</c:v>
                </c:pt>
                <c:pt idx="5687">
                  <c:v>69.86</c:v>
                </c:pt>
                <c:pt idx="5688">
                  <c:v>73.66</c:v>
                </c:pt>
                <c:pt idx="5689">
                  <c:v>56.37</c:v>
                </c:pt>
                <c:pt idx="5690">
                  <c:v>73.84</c:v>
                </c:pt>
                <c:pt idx="5691">
                  <c:v>69.92</c:v>
                </c:pt>
                <c:pt idx="5692">
                  <c:v>75.39</c:v>
                </c:pt>
                <c:pt idx="5693">
                  <c:v>55.54</c:v>
                </c:pt>
                <c:pt idx="5694">
                  <c:v>62.78</c:v>
                </c:pt>
                <c:pt idx="5695">
                  <c:v>75.28</c:v>
                </c:pt>
                <c:pt idx="5696">
                  <c:v>68.31</c:v>
                </c:pt>
                <c:pt idx="5697">
                  <c:v>53.9</c:v>
                </c:pt>
                <c:pt idx="5698">
                  <c:v>71.510000000000005</c:v>
                </c:pt>
                <c:pt idx="5699">
                  <c:v>61.69</c:v>
                </c:pt>
                <c:pt idx="5700">
                  <c:v>66.790000000000006</c:v>
                </c:pt>
                <c:pt idx="5701">
                  <c:v>73.790000000000006</c:v>
                </c:pt>
                <c:pt idx="5702">
                  <c:v>59.07</c:v>
                </c:pt>
                <c:pt idx="5703">
                  <c:v>65.489999999999995</c:v>
                </c:pt>
                <c:pt idx="5704">
                  <c:v>68.78</c:v>
                </c:pt>
                <c:pt idx="5705">
                  <c:v>58.36</c:v>
                </c:pt>
                <c:pt idx="5706">
                  <c:v>66.31</c:v>
                </c:pt>
                <c:pt idx="5707">
                  <c:v>63.48</c:v>
                </c:pt>
                <c:pt idx="5708">
                  <c:v>72.19</c:v>
                </c:pt>
                <c:pt idx="5709">
                  <c:v>59.02</c:v>
                </c:pt>
                <c:pt idx="5710">
                  <c:v>71.69</c:v>
                </c:pt>
                <c:pt idx="5711">
                  <c:v>54.53</c:v>
                </c:pt>
                <c:pt idx="5712">
                  <c:v>54.3</c:v>
                </c:pt>
                <c:pt idx="5713">
                  <c:v>78.709999999999994</c:v>
                </c:pt>
                <c:pt idx="5714">
                  <c:v>76.3</c:v>
                </c:pt>
                <c:pt idx="5715">
                  <c:v>69.53</c:v>
                </c:pt>
                <c:pt idx="5716">
                  <c:v>57.76</c:v>
                </c:pt>
                <c:pt idx="5717">
                  <c:v>65.760000000000005</c:v>
                </c:pt>
                <c:pt idx="5718">
                  <c:v>62.31</c:v>
                </c:pt>
                <c:pt idx="5719">
                  <c:v>61.08</c:v>
                </c:pt>
                <c:pt idx="5720">
                  <c:v>75.680000000000007</c:v>
                </c:pt>
                <c:pt idx="5721">
                  <c:v>75.67</c:v>
                </c:pt>
                <c:pt idx="5722">
                  <c:v>55.48</c:v>
                </c:pt>
                <c:pt idx="5723">
                  <c:v>72.64</c:v>
                </c:pt>
                <c:pt idx="5724">
                  <c:v>53.87</c:v>
                </c:pt>
                <c:pt idx="5725">
                  <c:v>57.57</c:v>
                </c:pt>
                <c:pt idx="5726">
                  <c:v>58.54</c:v>
                </c:pt>
                <c:pt idx="5727">
                  <c:v>60.76</c:v>
                </c:pt>
                <c:pt idx="5728">
                  <c:v>74.48</c:v>
                </c:pt>
                <c:pt idx="5729">
                  <c:v>60.03</c:v>
                </c:pt>
                <c:pt idx="5730">
                  <c:v>70.489999999999995</c:v>
                </c:pt>
                <c:pt idx="5731">
                  <c:v>66.78</c:v>
                </c:pt>
                <c:pt idx="5732">
                  <c:v>59.21</c:v>
                </c:pt>
                <c:pt idx="5733">
                  <c:v>72.2</c:v>
                </c:pt>
                <c:pt idx="5734">
                  <c:v>75.16</c:v>
                </c:pt>
                <c:pt idx="5735">
                  <c:v>74.14</c:v>
                </c:pt>
                <c:pt idx="5736">
                  <c:v>66.91</c:v>
                </c:pt>
                <c:pt idx="5737">
                  <c:v>59.46</c:v>
                </c:pt>
                <c:pt idx="5738">
                  <c:v>70.319999999999993</c:v>
                </c:pt>
                <c:pt idx="5739">
                  <c:v>62.58</c:v>
                </c:pt>
                <c:pt idx="5740">
                  <c:v>64.41</c:v>
                </c:pt>
                <c:pt idx="5741">
                  <c:v>73.41</c:v>
                </c:pt>
                <c:pt idx="5742">
                  <c:v>63.21</c:v>
                </c:pt>
                <c:pt idx="5743">
                  <c:v>73.53</c:v>
                </c:pt>
                <c:pt idx="5744">
                  <c:v>61.36</c:v>
                </c:pt>
                <c:pt idx="5745">
                  <c:v>72.709999999999994</c:v>
                </c:pt>
                <c:pt idx="5746">
                  <c:v>53.97</c:v>
                </c:pt>
                <c:pt idx="5747">
                  <c:v>63.18</c:v>
                </c:pt>
                <c:pt idx="5748">
                  <c:v>70.33</c:v>
                </c:pt>
                <c:pt idx="5749">
                  <c:v>61.78</c:v>
                </c:pt>
                <c:pt idx="5750">
                  <c:v>63.93</c:v>
                </c:pt>
                <c:pt idx="5751">
                  <c:v>55.97</c:v>
                </c:pt>
                <c:pt idx="5752">
                  <c:v>71.680000000000007</c:v>
                </c:pt>
                <c:pt idx="5753">
                  <c:v>56.26</c:v>
                </c:pt>
                <c:pt idx="5754">
                  <c:v>63.12</c:v>
                </c:pt>
                <c:pt idx="5755">
                  <c:v>78.319999999999993</c:v>
                </c:pt>
                <c:pt idx="5756">
                  <c:v>71.39</c:v>
                </c:pt>
                <c:pt idx="5757">
                  <c:v>78.64</c:v>
                </c:pt>
                <c:pt idx="5758">
                  <c:v>73.67</c:v>
                </c:pt>
                <c:pt idx="5759">
                  <c:v>66.180000000000007</c:v>
                </c:pt>
                <c:pt idx="5760">
                  <c:v>58.06</c:v>
                </c:pt>
                <c:pt idx="5761">
                  <c:v>74.48</c:v>
                </c:pt>
                <c:pt idx="5762">
                  <c:v>72.819999999999993</c:v>
                </c:pt>
                <c:pt idx="5763">
                  <c:v>65.59</c:v>
                </c:pt>
                <c:pt idx="5764">
                  <c:v>56.3</c:v>
                </c:pt>
                <c:pt idx="5765">
                  <c:v>56.17</c:v>
                </c:pt>
                <c:pt idx="5766">
                  <c:v>63.37</c:v>
                </c:pt>
                <c:pt idx="5767">
                  <c:v>55.51</c:v>
                </c:pt>
                <c:pt idx="5768">
                  <c:v>57.63</c:v>
                </c:pt>
                <c:pt idx="5769">
                  <c:v>60.73</c:v>
                </c:pt>
                <c:pt idx="5770">
                  <c:v>79.22</c:v>
                </c:pt>
                <c:pt idx="5771">
                  <c:v>68.44</c:v>
                </c:pt>
                <c:pt idx="5772">
                  <c:v>60.28</c:v>
                </c:pt>
                <c:pt idx="5773">
                  <c:v>61</c:v>
                </c:pt>
                <c:pt idx="5774">
                  <c:v>69.2</c:v>
                </c:pt>
                <c:pt idx="5775">
                  <c:v>69.81</c:v>
                </c:pt>
                <c:pt idx="5776">
                  <c:v>76.900000000000006</c:v>
                </c:pt>
                <c:pt idx="5777">
                  <c:v>68.760000000000005</c:v>
                </c:pt>
                <c:pt idx="5778">
                  <c:v>63.77</c:v>
                </c:pt>
                <c:pt idx="5779">
                  <c:v>71.02</c:v>
                </c:pt>
                <c:pt idx="5780">
                  <c:v>75.37</c:v>
                </c:pt>
                <c:pt idx="5781">
                  <c:v>60.06</c:v>
                </c:pt>
                <c:pt idx="5782">
                  <c:v>64.94</c:v>
                </c:pt>
                <c:pt idx="5783">
                  <c:v>79.41</c:v>
                </c:pt>
                <c:pt idx="5784">
                  <c:v>55.83</c:v>
                </c:pt>
                <c:pt idx="5785">
                  <c:v>76.31</c:v>
                </c:pt>
                <c:pt idx="5786">
                  <c:v>59.96</c:v>
                </c:pt>
                <c:pt idx="5787">
                  <c:v>62.22</c:v>
                </c:pt>
                <c:pt idx="5788">
                  <c:v>57.18</c:v>
                </c:pt>
                <c:pt idx="5789">
                  <c:v>77.31</c:v>
                </c:pt>
                <c:pt idx="5790">
                  <c:v>72.23</c:v>
                </c:pt>
                <c:pt idx="5791">
                  <c:v>61.62</c:v>
                </c:pt>
                <c:pt idx="5792">
                  <c:v>59.93</c:v>
                </c:pt>
                <c:pt idx="5793">
                  <c:v>74.39</c:v>
                </c:pt>
                <c:pt idx="5794">
                  <c:v>70.44</c:v>
                </c:pt>
                <c:pt idx="5795">
                  <c:v>65.459999999999994</c:v>
                </c:pt>
                <c:pt idx="5796">
                  <c:v>60.5</c:v>
                </c:pt>
                <c:pt idx="5797">
                  <c:v>70.180000000000007</c:v>
                </c:pt>
                <c:pt idx="5798">
                  <c:v>61.78</c:v>
                </c:pt>
                <c:pt idx="5799">
                  <c:v>67.61</c:v>
                </c:pt>
                <c:pt idx="5800">
                  <c:v>56.91</c:v>
                </c:pt>
                <c:pt idx="5801">
                  <c:v>62.78</c:v>
                </c:pt>
                <c:pt idx="5802">
                  <c:v>70.02</c:v>
                </c:pt>
                <c:pt idx="5803">
                  <c:v>56.8</c:v>
                </c:pt>
                <c:pt idx="5804">
                  <c:v>55.72</c:v>
                </c:pt>
                <c:pt idx="5805">
                  <c:v>74.17</c:v>
                </c:pt>
                <c:pt idx="5806">
                  <c:v>57.96</c:v>
                </c:pt>
                <c:pt idx="5807">
                  <c:v>57.24</c:v>
                </c:pt>
                <c:pt idx="5808">
                  <c:v>61.78</c:v>
                </c:pt>
                <c:pt idx="5809">
                  <c:v>65.680000000000007</c:v>
                </c:pt>
                <c:pt idx="5810">
                  <c:v>60.01</c:v>
                </c:pt>
                <c:pt idx="5811">
                  <c:v>75.44</c:v>
                </c:pt>
                <c:pt idx="5812">
                  <c:v>72.510000000000005</c:v>
                </c:pt>
                <c:pt idx="5813">
                  <c:v>59.93</c:v>
                </c:pt>
                <c:pt idx="5814">
                  <c:v>60.33</c:v>
                </c:pt>
                <c:pt idx="5815">
                  <c:v>54.69</c:v>
                </c:pt>
                <c:pt idx="5816">
                  <c:v>77.12</c:v>
                </c:pt>
                <c:pt idx="5817">
                  <c:v>60.96</c:v>
                </c:pt>
                <c:pt idx="5818">
                  <c:v>54.62</c:v>
                </c:pt>
                <c:pt idx="5819">
                  <c:v>67.09</c:v>
                </c:pt>
                <c:pt idx="5820">
                  <c:v>72.89</c:v>
                </c:pt>
                <c:pt idx="5821">
                  <c:v>61.86</c:v>
                </c:pt>
                <c:pt idx="5822">
                  <c:v>78.34</c:v>
                </c:pt>
                <c:pt idx="5823">
                  <c:v>67.63</c:v>
                </c:pt>
                <c:pt idx="5824">
                  <c:v>78.92</c:v>
                </c:pt>
                <c:pt idx="5825">
                  <c:v>56.89</c:v>
                </c:pt>
                <c:pt idx="5826">
                  <c:v>63.3</c:v>
                </c:pt>
                <c:pt idx="5827">
                  <c:v>77.98</c:v>
                </c:pt>
                <c:pt idx="5828">
                  <c:v>69.709999999999994</c:v>
                </c:pt>
                <c:pt idx="5829">
                  <c:v>59.26</c:v>
                </c:pt>
                <c:pt idx="5830">
                  <c:v>63.96</c:v>
                </c:pt>
                <c:pt idx="5831">
                  <c:v>78.930000000000007</c:v>
                </c:pt>
                <c:pt idx="5832">
                  <c:v>72.22</c:v>
                </c:pt>
                <c:pt idx="5833">
                  <c:v>64.47</c:v>
                </c:pt>
                <c:pt idx="5834">
                  <c:v>75.12</c:v>
                </c:pt>
                <c:pt idx="5835">
                  <c:v>64.44</c:v>
                </c:pt>
                <c:pt idx="5836">
                  <c:v>65.3</c:v>
                </c:pt>
                <c:pt idx="5837">
                  <c:v>56.59</c:v>
                </c:pt>
                <c:pt idx="5838">
                  <c:v>62.23</c:v>
                </c:pt>
                <c:pt idx="5839">
                  <c:v>59.64</c:v>
                </c:pt>
                <c:pt idx="5840">
                  <c:v>66.319999999999993</c:v>
                </c:pt>
                <c:pt idx="5841">
                  <c:v>66.87</c:v>
                </c:pt>
                <c:pt idx="5842">
                  <c:v>60.72</c:v>
                </c:pt>
                <c:pt idx="5843">
                  <c:v>66.72</c:v>
                </c:pt>
                <c:pt idx="5844">
                  <c:v>68.72</c:v>
                </c:pt>
                <c:pt idx="5845">
                  <c:v>63.57</c:v>
                </c:pt>
                <c:pt idx="5846">
                  <c:v>56.36</c:v>
                </c:pt>
                <c:pt idx="5847">
                  <c:v>70.13</c:v>
                </c:pt>
                <c:pt idx="5848">
                  <c:v>76.31</c:v>
                </c:pt>
                <c:pt idx="5849">
                  <c:v>55.27</c:v>
                </c:pt>
                <c:pt idx="5850">
                  <c:v>66.180000000000007</c:v>
                </c:pt>
                <c:pt idx="5851">
                  <c:v>62.74</c:v>
                </c:pt>
                <c:pt idx="5852">
                  <c:v>75.89</c:v>
                </c:pt>
                <c:pt idx="5853">
                  <c:v>73.12</c:v>
                </c:pt>
                <c:pt idx="5854">
                  <c:v>56.77</c:v>
                </c:pt>
                <c:pt idx="5855">
                  <c:v>65.569999999999993</c:v>
                </c:pt>
                <c:pt idx="5856">
                  <c:v>75.17</c:v>
                </c:pt>
                <c:pt idx="5857">
                  <c:v>55.59</c:v>
                </c:pt>
                <c:pt idx="5858">
                  <c:v>73.81</c:v>
                </c:pt>
                <c:pt idx="5859">
                  <c:v>79.27</c:v>
                </c:pt>
                <c:pt idx="5860">
                  <c:v>71.06</c:v>
                </c:pt>
                <c:pt idx="5861">
                  <c:v>60.77</c:v>
                </c:pt>
                <c:pt idx="5862">
                  <c:v>71.03</c:v>
                </c:pt>
                <c:pt idx="5863">
                  <c:v>59.43</c:v>
                </c:pt>
                <c:pt idx="5864">
                  <c:v>57.7</c:v>
                </c:pt>
                <c:pt idx="5865">
                  <c:v>66.73</c:v>
                </c:pt>
                <c:pt idx="5866">
                  <c:v>62.46</c:v>
                </c:pt>
                <c:pt idx="5867">
                  <c:v>61.29</c:v>
                </c:pt>
                <c:pt idx="5868">
                  <c:v>65.31</c:v>
                </c:pt>
                <c:pt idx="5869">
                  <c:v>53.59</c:v>
                </c:pt>
                <c:pt idx="5870">
                  <c:v>53.83</c:v>
                </c:pt>
                <c:pt idx="5871">
                  <c:v>70.23</c:v>
                </c:pt>
                <c:pt idx="5872">
                  <c:v>73.930000000000007</c:v>
                </c:pt>
                <c:pt idx="5873">
                  <c:v>69.22</c:v>
                </c:pt>
                <c:pt idx="5874">
                  <c:v>71.59</c:v>
                </c:pt>
                <c:pt idx="5875">
                  <c:v>64.33</c:v>
                </c:pt>
                <c:pt idx="5876">
                  <c:v>59.71</c:v>
                </c:pt>
                <c:pt idx="5877">
                  <c:v>67.959999999999994</c:v>
                </c:pt>
                <c:pt idx="5878">
                  <c:v>56.62</c:v>
                </c:pt>
                <c:pt idx="5879">
                  <c:v>75.08</c:v>
                </c:pt>
                <c:pt idx="5880">
                  <c:v>63.64</c:v>
                </c:pt>
                <c:pt idx="5881">
                  <c:v>78.69</c:v>
                </c:pt>
                <c:pt idx="5882">
                  <c:v>70.98</c:v>
                </c:pt>
                <c:pt idx="5883">
                  <c:v>61.68</c:v>
                </c:pt>
                <c:pt idx="5884">
                  <c:v>74.069999999999993</c:v>
                </c:pt>
                <c:pt idx="5885">
                  <c:v>71.67</c:v>
                </c:pt>
                <c:pt idx="5886">
                  <c:v>75.7</c:v>
                </c:pt>
                <c:pt idx="5887">
                  <c:v>66.599999999999994</c:v>
                </c:pt>
                <c:pt idx="5888">
                  <c:v>55.29</c:v>
                </c:pt>
                <c:pt idx="5889">
                  <c:v>66.180000000000007</c:v>
                </c:pt>
                <c:pt idx="5890">
                  <c:v>73.37</c:v>
                </c:pt>
                <c:pt idx="5891">
                  <c:v>55.48</c:v>
                </c:pt>
                <c:pt idx="5892">
                  <c:v>79.44</c:v>
                </c:pt>
                <c:pt idx="5893">
                  <c:v>74.180000000000007</c:v>
                </c:pt>
                <c:pt idx="5894">
                  <c:v>58.8</c:v>
                </c:pt>
                <c:pt idx="5895">
                  <c:v>74.09</c:v>
                </c:pt>
                <c:pt idx="5896">
                  <c:v>55.27</c:v>
                </c:pt>
                <c:pt idx="5897">
                  <c:v>70</c:v>
                </c:pt>
                <c:pt idx="5898">
                  <c:v>54.89</c:v>
                </c:pt>
                <c:pt idx="5899">
                  <c:v>70.78</c:v>
                </c:pt>
                <c:pt idx="5900">
                  <c:v>68.83</c:v>
                </c:pt>
                <c:pt idx="5901">
                  <c:v>64.02</c:v>
                </c:pt>
                <c:pt idx="5902">
                  <c:v>65.17</c:v>
                </c:pt>
                <c:pt idx="5903">
                  <c:v>74.709999999999994</c:v>
                </c:pt>
                <c:pt idx="5904">
                  <c:v>72.599999999999994</c:v>
                </c:pt>
                <c:pt idx="5905">
                  <c:v>72.87</c:v>
                </c:pt>
                <c:pt idx="5906">
                  <c:v>79.42</c:v>
                </c:pt>
                <c:pt idx="5907">
                  <c:v>70.08</c:v>
                </c:pt>
                <c:pt idx="5908">
                  <c:v>71</c:v>
                </c:pt>
                <c:pt idx="5909">
                  <c:v>54.99</c:v>
                </c:pt>
                <c:pt idx="5910">
                  <c:v>57.12</c:v>
                </c:pt>
                <c:pt idx="5911">
                  <c:v>79.17</c:v>
                </c:pt>
                <c:pt idx="5912">
                  <c:v>66.38</c:v>
                </c:pt>
                <c:pt idx="5913">
                  <c:v>58.57</c:v>
                </c:pt>
                <c:pt idx="5914">
                  <c:v>63.1</c:v>
                </c:pt>
                <c:pt idx="5915">
                  <c:v>53.93</c:v>
                </c:pt>
                <c:pt idx="5916">
                  <c:v>70.569999999999993</c:v>
                </c:pt>
                <c:pt idx="5917">
                  <c:v>66.11</c:v>
                </c:pt>
                <c:pt idx="5918">
                  <c:v>65.31</c:v>
                </c:pt>
                <c:pt idx="5919">
                  <c:v>63.78</c:v>
                </c:pt>
                <c:pt idx="5920">
                  <c:v>74.87</c:v>
                </c:pt>
                <c:pt idx="5921">
                  <c:v>66.88</c:v>
                </c:pt>
                <c:pt idx="5922">
                  <c:v>64.599999999999994</c:v>
                </c:pt>
                <c:pt idx="5923">
                  <c:v>71.27</c:v>
                </c:pt>
                <c:pt idx="5924">
                  <c:v>61.24</c:v>
                </c:pt>
                <c:pt idx="5925">
                  <c:v>63.64</c:v>
                </c:pt>
                <c:pt idx="5926">
                  <c:v>64.52</c:v>
                </c:pt>
                <c:pt idx="5927">
                  <c:v>59.31</c:v>
                </c:pt>
                <c:pt idx="5928">
                  <c:v>53.52</c:v>
                </c:pt>
                <c:pt idx="5929">
                  <c:v>77.27</c:v>
                </c:pt>
                <c:pt idx="5930">
                  <c:v>61.98</c:v>
                </c:pt>
                <c:pt idx="5931">
                  <c:v>60.78</c:v>
                </c:pt>
                <c:pt idx="5932">
                  <c:v>56.82</c:v>
                </c:pt>
                <c:pt idx="5933">
                  <c:v>57.67</c:v>
                </c:pt>
                <c:pt idx="5934">
                  <c:v>76.03</c:v>
                </c:pt>
                <c:pt idx="5935">
                  <c:v>54.53</c:v>
                </c:pt>
                <c:pt idx="5936">
                  <c:v>69.47</c:v>
                </c:pt>
                <c:pt idx="5937">
                  <c:v>75.23</c:v>
                </c:pt>
                <c:pt idx="5938">
                  <c:v>70.92</c:v>
                </c:pt>
                <c:pt idx="5939">
                  <c:v>57.9</c:v>
                </c:pt>
                <c:pt idx="5940">
                  <c:v>65.33</c:v>
                </c:pt>
                <c:pt idx="5941">
                  <c:v>58.87</c:v>
                </c:pt>
                <c:pt idx="5942">
                  <c:v>79.08</c:v>
                </c:pt>
                <c:pt idx="5943">
                  <c:v>78.88</c:v>
                </c:pt>
                <c:pt idx="5944">
                  <c:v>72.290000000000006</c:v>
                </c:pt>
                <c:pt idx="5945">
                  <c:v>62.36</c:v>
                </c:pt>
                <c:pt idx="5946">
                  <c:v>62.08</c:v>
                </c:pt>
                <c:pt idx="5947">
                  <c:v>66.319999999999993</c:v>
                </c:pt>
                <c:pt idx="5948">
                  <c:v>70.680000000000007</c:v>
                </c:pt>
                <c:pt idx="5949">
                  <c:v>62.96</c:v>
                </c:pt>
                <c:pt idx="5950">
                  <c:v>56.56</c:v>
                </c:pt>
                <c:pt idx="5951">
                  <c:v>78.19</c:v>
                </c:pt>
                <c:pt idx="5952">
                  <c:v>69.69</c:v>
                </c:pt>
                <c:pt idx="5953">
                  <c:v>71.62</c:v>
                </c:pt>
                <c:pt idx="5954">
                  <c:v>67.31</c:v>
                </c:pt>
                <c:pt idx="5955">
                  <c:v>71.400000000000006</c:v>
                </c:pt>
                <c:pt idx="5956">
                  <c:v>61.96</c:v>
                </c:pt>
                <c:pt idx="5957">
                  <c:v>59.64</c:v>
                </c:pt>
                <c:pt idx="5958">
                  <c:v>64.17</c:v>
                </c:pt>
                <c:pt idx="5959">
                  <c:v>60.21</c:v>
                </c:pt>
                <c:pt idx="5960">
                  <c:v>53.81</c:v>
                </c:pt>
                <c:pt idx="5961">
                  <c:v>60</c:v>
                </c:pt>
                <c:pt idx="5962">
                  <c:v>58.57</c:v>
                </c:pt>
                <c:pt idx="5963">
                  <c:v>73.099999999999994</c:v>
                </c:pt>
                <c:pt idx="5964">
                  <c:v>67.989999999999995</c:v>
                </c:pt>
                <c:pt idx="5965">
                  <c:v>67.040000000000006</c:v>
                </c:pt>
                <c:pt idx="5966">
                  <c:v>66.37</c:v>
                </c:pt>
                <c:pt idx="5967">
                  <c:v>79.03</c:v>
                </c:pt>
                <c:pt idx="5968">
                  <c:v>72.56</c:v>
                </c:pt>
                <c:pt idx="5969">
                  <c:v>68.06</c:v>
                </c:pt>
                <c:pt idx="5970">
                  <c:v>76.97</c:v>
                </c:pt>
                <c:pt idx="5971">
                  <c:v>55.67</c:v>
                </c:pt>
                <c:pt idx="5972">
                  <c:v>71.89</c:v>
                </c:pt>
                <c:pt idx="5973">
                  <c:v>79.02</c:v>
                </c:pt>
                <c:pt idx="5974">
                  <c:v>54.44</c:v>
                </c:pt>
                <c:pt idx="5975">
                  <c:v>57.23</c:v>
                </c:pt>
                <c:pt idx="5976">
                  <c:v>62.8</c:v>
                </c:pt>
                <c:pt idx="5977">
                  <c:v>74.03</c:v>
                </c:pt>
                <c:pt idx="5978">
                  <c:v>54.33</c:v>
                </c:pt>
                <c:pt idx="5979">
                  <c:v>76.5</c:v>
                </c:pt>
                <c:pt idx="5980">
                  <c:v>65.39</c:v>
                </c:pt>
                <c:pt idx="5981">
                  <c:v>67.010000000000005</c:v>
                </c:pt>
                <c:pt idx="5982">
                  <c:v>74.540000000000006</c:v>
                </c:pt>
                <c:pt idx="5983">
                  <c:v>65.98</c:v>
                </c:pt>
                <c:pt idx="5984">
                  <c:v>64.569999999999993</c:v>
                </c:pt>
                <c:pt idx="5985">
                  <c:v>73.239999999999995</c:v>
                </c:pt>
                <c:pt idx="5986">
                  <c:v>63.23</c:v>
                </c:pt>
                <c:pt idx="5987">
                  <c:v>64.38</c:v>
                </c:pt>
                <c:pt idx="5988">
                  <c:v>64.39</c:v>
                </c:pt>
                <c:pt idx="5989">
                  <c:v>60.43</c:v>
                </c:pt>
                <c:pt idx="5990">
                  <c:v>61.12</c:v>
                </c:pt>
                <c:pt idx="5991">
                  <c:v>75.78</c:v>
                </c:pt>
                <c:pt idx="5992">
                  <c:v>77.5</c:v>
                </c:pt>
                <c:pt idx="5993">
                  <c:v>70.41</c:v>
                </c:pt>
                <c:pt idx="5994">
                  <c:v>56.76</c:v>
                </c:pt>
                <c:pt idx="5995">
                  <c:v>76.59</c:v>
                </c:pt>
                <c:pt idx="5996">
                  <c:v>70.72</c:v>
                </c:pt>
                <c:pt idx="5997">
                  <c:v>65.17</c:v>
                </c:pt>
                <c:pt idx="5998">
                  <c:v>58</c:v>
                </c:pt>
                <c:pt idx="5999">
                  <c:v>56.58</c:v>
                </c:pt>
                <c:pt idx="6000">
                  <c:v>69.13</c:v>
                </c:pt>
                <c:pt idx="6001">
                  <c:v>74.13</c:v>
                </c:pt>
                <c:pt idx="6002">
                  <c:v>70.52</c:v>
                </c:pt>
                <c:pt idx="6003">
                  <c:v>74.47</c:v>
                </c:pt>
                <c:pt idx="6004">
                  <c:v>64.59</c:v>
                </c:pt>
                <c:pt idx="6005">
                  <c:v>75.540000000000006</c:v>
                </c:pt>
                <c:pt idx="6006">
                  <c:v>62.58</c:v>
                </c:pt>
                <c:pt idx="6007">
                  <c:v>76.2</c:v>
                </c:pt>
                <c:pt idx="6008">
                  <c:v>73.8</c:v>
                </c:pt>
                <c:pt idx="6009">
                  <c:v>65.900000000000006</c:v>
                </c:pt>
                <c:pt idx="6010">
                  <c:v>54.28</c:v>
                </c:pt>
                <c:pt idx="6011">
                  <c:v>77.47</c:v>
                </c:pt>
                <c:pt idx="6012">
                  <c:v>66.209999999999994</c:v>
                </c:pt>
                <c:pt idx="6013">
                  <c:v>78.739999999999995</c:v>
                </c:pt>
                <c:pt idx="6014">
                  <c:v>75.8</c:v>
                </c:pt>
                <c:pt idx="6015">
                  <c:v>62.68</c:v>
                </c:pt>
                <c:pt idx="6016">
                  <c:v>68.569999999999993</c:v>
                </c:pt>
                <c:pt idx="6017">
                  <c:v>78.430000000000007</c:v>
                </c:pt>
                <c:pt idx="6018">
                  <c:v>73.3</c:v>
                </c:pt>
                <c:pt idx="6019">
                  <c:v>61.43</c:v>
                </c:pt>
                <c:pt idx="6020">
                  <c:v>56.18</c:v>
                </c:pt>
                <c:pt idx="6021">
                  <c:v>70.58</c:v>
                </c:pt>
                <c:pt idx="6022">
                  <c:v>62.77</c:v>
                </c:pt>
                <c:pt idx="6023">
                  <c:v>56.49</c:v>
                </c:pt>
                <c:pt idx="6024">
                  <c:v>75.33</c:v>
                </c:pt>
                <c:pt idx="6025">
                  <c:v>56.83</c:v>
                </c:pt>
                <c:pt idx="6026">
                  <c:v>73.319999999999993</c:v>
                </c:pt>
                <c:pt idx="6027">
                  <c:v>64.41</c:v>
                </c:pt>
                <c:pt idx="6028">
                  <c:v>58.61</c:v>
                </c:pt>
                <c:pt idx="6029">
                  <c:v>55.02</c:v>
                </c:pt>
                <c:pt idx="6030">
                  <c:v>79.16</c:v>
                </c:pt>
                <c:pt idx="6031">
                  <c:v>78.16</c:v>
                </c:pt>
                <c:pt idx="6032">
                  <c:v>57.12</c:v>
                </c:pt>
                <c:pt idx="6033">
                  <c:v>75.97</c:v>
                </c:pt>
                <c:pt idx="6034">
                  <c:v>73.58</c:v>
                </c:pt>
                <c:pt idx="6035">
                  <c:v>67.56</c:v>
                </c:pt>
                <c:pt idx="6036">
                  <c:v>62.21</c:v>
                </c:pt>
                <c:pt idx="6037">
                  <c:v>63.51</c:v>
                </c:pt>
                <c:pt idx="6038">
                  <c:v>66.28</c:v>
                </c:pt>
                <c:pt idx="6039">
                  <c:v>74.47</c:v>
                </c:pt>
                <c:pt idx="6040">
                  <c:v>55.76</c:v>
                </c:pt>
                <c:pt idx="6041">
                  <c:v>54.26</c:v>
                </c:pt>
                <c:pt idx="6042">
                  <c:v>77.8</c:v>
                </c:pt>
                <c:pt idx="6043">
                  <c:v>65.540000000000006</c:v>
                </c:pt>
                <c:pt idx="6044">
                  <c:v>73.930000000000007</c:v>
                </c:pt>
                <c:pt idx="6045">
                  <c:v>69.37</c:v>
                </c:pt>
                <c:pt idx="6046">
                  <c:v>64.540000000000006</c:v>
                </c:pt>
                <c:pt idx="6047">
                  <c:v>65.62</c:v>
                </c:pt>
                <c:pt idx="6048">
                  <c:v>78.63</c:v>
                </c:pt>
                <c:pt idx="6049">
                  <c:v>54.79</c:v>
                </c:pt>
                <c:pt idx="6050">
                  <c:v>60.62</c:v>
                </c:pt>
                <c:pt idx="6051">
                  <c:v>72.239999999999995</c:v>
                </c:pt>
                <c:pt idx="6052">
                  <c:v>66.099999999999994</c:v>
                </c:pt>
                <c:pt idx="6053">
                  <c:v>56.89</c:v>
                </c:pt>
                <c:pt idx="6054">
                  <c:v>76.48</c:v>
                </c:pt>
                <c:pt idx="6055">
                  <c:v>73.81</c:v>
                </c:pt>
                <c:pt idx="6056">
                  <c:v>72.08</c:v>
                </c:pt>
                <c:pt idx="6057">
                  <c:v>65.069999999999993</c:v>
                </c:pt>
                <c:pt idx="6058">
                  <c:v>56</c:v>
                </c:pt>
                <c:pt idx="6059">
                  <c:v>55.38</c:v>
                </c:pt>
                <c:pt idx="6060">
                  <c:v>69.09</c:v>
                </c:pt>
                <c:pt idx="6061">
                  <c:v>72.489999999999995</c:v>
                </c:pt>
                <c:pt idx="6062">
                  <c:v>71.31</c:v>
                </c:pt>
                <c:pt idx="6063">
                  <c:v>75.459999999999994</c:v>
                </c:pt>
                <c:pt idx="6064">
                  <c:v>73.069999999999993</c:v>
                </c:pt>
                <c:pt idx="6065">
                  <c:v>77.900000000000006</c:v>
                </c:pt>
                <c:pt idx="6066">
                  <c:v>59.59</c:v>
                </c:pt>
                <c:pt idx="6067">
                  <c:v>60.63</c:v>
                </c:pt>
                <c:pt idx="6068">
                  <c:v>63.02</c:v>
                </c:pt>
                <c:pt idx="6069">
                  <c:v>57.27</c:v>
                </c:pt>
                <c:pt idx="6070">
                  <c:v>64.5</c:v>
                </c:pt>
                <c:pt idx="6071">
                  <c:v>55.62</c:v>
                </c:pt>
                <c:pt idx="6072">
                  <c:v>61.72</c:v>
                </c:pt>
                <c:pt idx="6073">
                  <c:v>63.99</c:v>
                </c:pt>
                <c:pt idx="6074">
                  <c:v>72.97</c:v>
                </c:pt>
                <c:pt idx="6075">
                  <c:v>58.51</c:v>
                </c:pt>
                <c:pt idx="6076">
                  <c:v>59.48</c:v>
                </c:pt>
                <c:pt idx="6077">
                  <c:v>76.81</c:v>
                </c:pt>
                <c:pt idx="6078">
                  <c:v>60.11</c:v>
                </c:pt>
                <c:pt idx="6079">
                  <c:v>53.74</c:v>
                </c:pt>
                <c:pt idx="6080">
                  <c:v>61.66</c:v>
                </c:pt>
                <c:pt idx="6081">
                  <c:v>74.64</c:v>
                </c:pt>
                <c:pt idx="6082">
                  <c:v>77.72</c:v>
                </c:pt>
                <c:pt idx="6083">
                  <c:v>71.27</c:v>
                </c:pt>
                <c:pt idx="6084">
                  <c:v>56.13</c:v>
                </c:pt>
                <c:pt idx="6085">
                  <c:v>71.56</c:v>
                </c:pt>
                <c:pt idx="6086">
                  <c:v>54.74</c:v>
                </c:pt>
                <c:pt idx="6087">
                  <c:v>78.7</c:v>
                </c:pt>
                <c:pt idx="6088">
                  <c:v>62.79</c:v>
                </c:pt>
                <c:pt idx="6089">
                  <c:v>60.83</c:v>
                </c:pt>
                <c:pt idx="6090">
                  <c:v>62.01</c:v>
                </c:pt>
                <c:pt idx="6091">
                  <c:v>55.92</c:v>
                </c:pt>
                <c:pt idx="6092">
                  <c:v>53.68</c:v>
                </c:pt>
                <c:pt idx="6093">
                  <c:v>77.47</c:v>
                </c:pt>
                <c:pt idx="6094">
                  <c:v>77.989999999999995</c:v>
                </c:pt>
                <c:pt idx="6095">
                  <c:v>68.989999999999995</c:v>
                </c:pt>
                <c:pt idx="6096">
                  <c:v>68.92</c:v>
                </c:pt>
                <c:pt idx="6097">
                  <c:v>72.8</c:v>
                </c:pt>
                <c:pt idx="6098">
                  <c:v>61.24</c:v>
                </c:pt>
                <c:pt idx="6099">
                  <c:v>68.86</c:v>
                </c:pt>
                <c:pt idx="6100">
                  <c:v>79.2</c:v>
                </c:pt>
                <c:pt idx="6101">
                  <c:v>73.260000000000005</c:v>
                </c:pt>
                <c:pt idx="6102">
                  <c:v>62.46</c:v>
                </c:pt>
                <c:pt idx="6103">
                  <c:v>61.29</c:v>
                </c:pt>
                <c:pt idx="6104">
                  <c:v>57.07</c:v>
                </c:pt>
                <c:pt idx="6105">
                  <c:v>69.11</c:v>
                </c:pt>
                <c:pt idx="6106">
                  <c:v>77.400000000000006</c:v>
                </c:pt>
                <c:pt idx="6107">
                  <c:v>73.819999999999993</c:v>
                </c:pt>
                <c:pt idx="6108">
                  <c:v>69.83</c:v>
                </c:pt>
                <c:pt idx="6109">
                  <c:v>67.27</c:v>
                </c:pt>
                <c:pt idx="6110">
                  <c:v>76.400000000000006</c:v>
                </c:pt>
                <c:pt idx="6111">
                  <c:v>55.17</c:v>
                </c:pt>
                <c:pt idx="6112">
                  <c:v>67.16</c:v>
                </c:pt>
                <c:pt idx="6113">
                  <c:v>76.98</c:v>
                </c:pt>
                <c:pt idx="6114">
                  <c:v>62.73</c:v>
                </c:pt>
                <c:pt idx="6115">
                  <c:v>68.7</c:v>
                </c:pt>
                <c:pt idx="6116">
                  <c:v>70.98</c:v>
                </c:pt>
                <c:pt idx="6117">
                  <c:v>60.73</c:v>
                </c:pt>
                <c:pt idx="6118">
                  <c:v>59.1</c:v>
                </c:pt>
                <c:pt idx="6119">
                  <c:v>73.87</c:v>
                </c:pt>
                <c:pt idx="6120">
                  <c:v>57.67</c:v>
                </c:pt>
                <c:pt idx="6121">
                  <c:v>75.41</c:v>
                </c:pt>
                <c:pt idx="6122">
                  <c:v>69.13</c:v>
                </c:pt>
                <c:pt idx="6123">
                  <c:v>60.79</c:v>
                </c:pt>
                <c:pt idx="6124">
                  <c:v>74.08</c:v>
                </c:pt>
                <c:pt idx="6125">
                  <c:v>72.53</c:v>
                </c:pt>
                <c:pt idx="6126">
                  <c:v>67.61</c:v>
                </c:pt>
                <c:pt idx="6127">
                  <c:v>59.81</c:v>
                </c:pt>
                <c:pt idx="6128">
                  <c:v>77.8</c:v>
                </c:pt>
                <c:pt idx="6129">
                  <c:v>58.24</c:v>
                </c:pt>
                <c:pt idx="6130">
                  <c:v>78.92</c:v>
                </c:pt>
                <c:pt idx="6131">
                  <c:v>79.22</c:v>
                </c:pt>
                <c:pt idx="6132">
                  <c:v>69.319999999999993</c:v>
                </c:pt>
                <c:pt idx="6133">
                  <c:v>71.11</c:v>
                </c:pt>
                <c:pt idx="6134">
                  <c:v>58.67</c:v>
                </c:pt>
                <c:pt idx="6135">
                  <c:v>67.09</c:v>
                </c:pt>
                <c:pt idx="6136">
                  <c:v>78.12</c:v>
                </c:pt>
                <c:pt idx="6137">
                  <c:v>60.44</c:v>
                </c:pt>
                <c:pt idx="6138">
                  <c:v>65.41</c:v>
                </c:pt>
                <c:pt idx="6139">
                  <c:v>75.709999999999994</c:v>
                </c:pt>
                <c:pt idx="6140">
                  <c:v>77.400000000000006</c:v>
                </c:pt>
                <c:pt idx="6141">
                  <c:v>62.78</c:v>
                </c:pt>
                <c:pt idx="6142">
                  <c:v>62.64</c:v>
                </c:pt>
                <c:pt idx="6143">
                  <c:v>69.91</c:v>
                </c:pt>
                <c:pt idx="6144">
                  <c:v>61.67</c:v>
                </c:pt>
                <c:pt idx="6145">
                  <c:v>66.7</c:v>
                </c:pt>
                <c:pt idx="6146">
                  <c:v>57.88</c:v>
                </c:pt>
                <c:pt idx="6147">
                  <c:v>72.430000000000007</c:v>
                </c:pt>
                <c:pt idx="6148">
                  <c:v>57.63</c:v>
                </c:pt>
                <c:pt idx="6149">
                  <c:v>65.94</c:v>
                </c:pt>
                <c:pt idx="6150">
                  <c:v>71.47</c:v>
                </c:pt>
                <c:pt idx="6151">
                  <c:v>60.8</c:v>
                </c:pt>
                <c:pt idx="6152">
                  <c:v>61.76</c:v>
                </c:pt>
                <c:pt idx="6153">
                  <c:v>62.29</c:v>
                </c:pt>
                <c:pt idx="6154">
                  <c:v>56.76</c:v>
                </c:pt>
                <c:pt idx="6155">
                  <c:v>71.39</c:v>
                </c:pt>
                <c:pt idx="6156">
                  <c:v>75.94</c:v>
                </c:pt>
                <c:pt idx="6157">
                  <c:v>78.22</c:v>
                </c:pt>
                <c:pt idx="6158">
                  <c:v>57.59</c:v>
                </c:pt>
                <c:pt idx="6159">
                  <c:v>64.260000000000005</c:v>
                </c:pt>
                <c:pt idx="6160">
                  <c:v>55.24</c:v>
                </c:pt>
                <c:pt idx="6161">
                  <c:v>67.599999999999994</c:v>
                </c:pt>
                <c:pt idx="6162">
                  <c:v>78.22</c:v>
                </c:pt>
                <c:pt idx="6163">
                  <c:v>65.37</c:v>
                </c:pt>
                <c:pt idx="6164">
                  <c:v>61.29</c:v>
                </c:pt>
                <c:pt idx="6165">
                  <c:v>74</c:v>
                </c:pt>
                <c:pt idx="6166">
                  <c:v>71.819999999999993</c:v>
                </c:pt>
                <c:pt idx="6167">
                  <c:v>68.599999999999994</c:v>
                </c:pt>
                <c:pt idx="6168">
                  <c:v>75.16</c:v>
                </c:pt>
                <c:pt idx="6169">
                  <c:v>58.13</c:v>
                </c:pt>
                <c:pt idx="6170">
                  <c:v>76.48</c:v>
                </c:pt>
                <c:pt idx="6171">
                  <c:v>63.72</c:v>
                </c:pt>
                <c:pt idx="6172">
                  <c:v>55.42</c:v>
                </c:pt>
                <c:pt idx="6173">
                  <c:v>79.5</c:v>
                </c:pt>
                <c:pt idx="6174">
                  <c:v>74.31</c:v>
                </c:pt>
                <c:pt idx="6175">
                  <c:v>59.43</c:v>
                </c:pt>
                <c:pt idx="6176">
                  <c:v>73.400000000000006</c:v>
                </c:pt>
                <c:pt idx="6177">
                  <c:v>77.56</c:v>
                </c:pt>
                <c:pt idx="6178">
                  <c:v>65.23</c:v>
                </c:pt>
                <c:pt idx="6179">
                  <c:v>76.459999999999994</c:v>
                </c:pt>
                <c:pt idx="6180">
                  <c:v>65.11</c:v>
                </c:pt>
                <c:pt idx="6181">
                  <c:v>69.34</c:v>
                </c:pt>
                <c:pt idx="6182">
                  <c:v>67.73</c:v>
                </c:pt>
                <c:pt idx="6183">
                  <c:v>72.42</c:v>
                </c:pt>
                <c:pt idx="6184">
                  <c:v>73</c:v>
                </c:pt>
                <c:pt idx="6185">
                  <c:v>71.209999999999994</c:v>
                </c:pt>
                <c:pt idx="6186">
                  <c:v>65.72</c:v>
                </c:pt>
                <c:pt idx="6187">
                  <c:v>62.33</c:v>
                </c:pt>
                <c:pt idx="6188">
                  <c:v>67.16</c:v>
                </c:pt>
                <c:pt idx="6189">
                  <c:v>58.9</c:v>
                </c:pt>
                <c:pt idx="6190">
                  <c:v>60.01</c:v>
                </c:pt>
                <c:pt idx="6191">
                  <c:v>57.4</c:v>
                </c:pt>
                <c:pt idx="6192">
                  <c:v>66.709999999999994</c:v>
                </c:pt>
                <c:pt idx="6193">
                  <c:v>64.77</c:v>
                </c:pt>
                <c:pt idx="6194">
                  <c:v>53.78</c:v>
                </c:pt>
                <c:pt idx="6195">
                  <c:v>61.22</c:v>
                </c:pt>
                <c:pt idx="6196">
                  <c:v>61.81</c:v>
                </c:pt>
                <c:pt idx="6197">
                  <c:v>56.98</c:v>
                </c:pt>
                <c:pt idx="6198">
                  <c:v>69.209999999999994</c:v>
                </c:pt>
                <c:pt idx="6199">
                  <c:v>59.87</c:v>
                </c:pt>
                <c:pt idx="6200">
                  <c:v>55.17</c:v>
                </c:pt>
                <c:pt idx="6201">
                  <c:v>57.82</c:v>
                </c:pt>
                <c:pt idx="6202">
                  <c:v>70.63</c:v>
                </c:pt>
                <c:pt idx="6203">
                  <c:v>68.94</c:v>
                </c:pt>
                <c:pt idx="6204">
                  <c:v>64.540000000000006</c:v>
                </c:pt>
                <c:pt idx="6205">
                  <c:v>75.8</c:v>
                </c:pt>
                <c:pt idx="6206">
                  <c:v>57.51</c:v>
                </c:pt>
                <c:pt idx="6207">
                  <c:v>67.8</c:v>
                </c:pt>
                <c:pt idx="6208">
                  <c:v>64.23</c:v>
                </c:pt>
                <c:pt idx="6209">
                  <c:v>59.13</c:v>
                </c:pt>
                <c:pt idx="6210">
                  <c:v>69.92</c:v>
                </c:pt>
                <c:pt idx="6211">
                  <c:v>71.67</c:v>
                </c:pt>
                <c:pt idx="6212">
                  <c:v>64.86</c:v>
                </c:pt>
                <c:pt idx="6213">
                  <c:v>69.19</c:v>
                </c:pt>
                <c:pt idx="6214">
                  <c:v>64.739999999999995</c:v>
                </c:pt>
                <c:pt idx="6215">
                  <c:v>64.59</c:v>
                </c:pt>
                <c:pt idx="6216">
                  <c:v>68</c:v>
                </c:pt>
                <c:pt idx="6217">
                  <c:v>60.81</c:v>
                </c:pt>
                <c:pt idx="6218">
                  <c:v>56.44</c:v>
                </c:pt>
                <c:pt idx="6219">
                  <c:v>72.14</c:v>
                </c:pt>
                <c:pt idx="6220">
                  <c:v>77.569999999999993</c:v>
                </c:pt>
                <c:pt idx="6221">
                  <c:v>63.11</c:v>
                </c:pt>
                <c:pt idx="6222">
                  <c:v>60.87</c:v>
                </c:pt>
                <c:pt idx="6223">
                  <c:v>60.5</c:v>
                </c:pt>
                <c:pt idx="6224">
                  <c:v>56.93</c:v>
                </c:pt>
                <c:pt idx="6225">
                  <c:v>70.31</c:v>
                </c:pt>
                <c:pt idx="6226">
                  <c:v>65.040000000000006</c:v>
                </c:pt>
                <c:pt idx="6227">
                  <c:v>63.22</c:v>
                </c:pt>
                <c:pt idx="6228">
                  <c:v>63.64</c:v>
                </c:pt>
                <c:pt idx="6229">
                  <c:v>73.89</c:v>
                </c:pt>
                <c:pt idx="6230">
                  <c:v>58.48</c:v>
                </c:pt>
                <c:pt idx="6231">
                  <c:v>68.010000000000005</c:v>
                </c:pt>
                <c:pt idx="6232">
                  <c:v>79.38</c:v>
                </c:pt>
                <c:pt idx="6233">
                  <c:v>67.36</c:v>
                </c:pt>
                <c:pt idx="6234">
                  <c:v>76.16</c:v>
                </c:pt>
                <c:pt idx="6235">
                  <c:v>68.739999999999995</c:v>
                </c:pt>
                <c:pt idx="6236">
                  <c:v>58.07</c:v>
                </c:pt>
                <c:pt idx="6237">
                  <c:v>59.21</c:v>
                </c:pt>
                <c:pt idx="6238">
                  <c:v>71.040000000000006</c:v>
                </c:pt>
                <c:pt idx="6239">
                  <c:v>78.63</c:v>
                </c:pt>
                <c:pt idx="6240">
                  <c:v>79.03</c:v>
                </c:pt>
                <c:pt idx="6241">
                  <c:v>70.92</c:v>
                </c:pt>
                <c:pt idx="6242">
                  <c:v>62.58</c:v>
                </c:pt>
                <c:pt idx="6243">
                  <c:v>74.069999999999993</c:v>
                </c:pt>
                <c:pt idx="6244">
                  <c:v>68.72</c:v>
                </c:pt>
                <c:pt idx="6245">
                  <c:v>55.26</c:v>
                </c:pt>
                <c:pt idx="6246">
                  <c:v>68.319999999999993</c:v>
                </c:pt>
                <c:pt idx="6247">
                  <c:v>62.24</c:v>
                </c:pt>
                <c:pt idx="6248">
                  <c:v>61.19</c:v>
                </c:pt>
                <c:pt idx="6249">
                  <c:v>76.12</c:v>
                </c:pt>
                <c:pt idx="6250">
                  <c:v>73.13</c:v>
                </c:pt>
                <c:pt idx="6251">
                  <c:v>54.93</c:v>
                </c:pt>
                <c:pt idx="6252">
                  <c:v>69.319999999999993</c:v>
                </c:pt>
                <c:pt idx="6253">
                  <c:v>72.59</c:v>
                </c:pt>
                <c:pt idx="6254">
                  <c:v>68.06</c:v>
                </c:pt>
                <c:pt idx="6255">
                  <c:v>70.41</c:v>
                </c:pt>
                <c:pt idx="6256">
                  <c:v>78.77</c:v>
                </c:pt>
                <c:pt idx="6257">
                  <c:v>55.1</c:v>
                </c:pt>
                <c:pt idx="6258">
                  <c:v>79.08</c:v>
                </c:pt>
                <c:pt idx="6259">
                  <c:v>58.47</c:v>
                </c:pt>
                <c:pt idx="6260">
                  <c:v>57.97</c:v>
                </c:pt>
                <c:pt idx="6261">
                  <c:v>75.959999999999994</c:v>
                </c:pt>
                <c:pt idx="6262">
                  <c:v>62.78</c:v>
                </c:pt>
                <c:pt idx="6263">
                  <c:v>65.63</c:v>
                </c:pt>
                <c:pt idx="6264">
                  <c:v>69.66</c:v>
                </c:pt>
                <c:pt idx="6265">
                  <c:v>66.88</c:v>
                </c:pt>
                <c:pt idx="6266">
                  <c:v>61.71</c:v>
                </c:pt>
                <c:pt idx="6267">
                  <c:v>58.81</c:v>
                </c:pt>
                <c:pt idx="6268">
                  <c:v>69.61</c:v>
                </c:pt>
                <c:pt idx="6269">
                  <c:v>78.09</c:v>
                </c:pt>
                <c:pt idx="6270">
                  <c:v>54.84</c:v>
                </c:pt>
                <c:pt idx="6271">
                  <c:v>68.31</c:v>
                </c:pt>
                <c:pt idx="6272">
                  <c:v>53.42</c:v>
                </c:pt>
                <c:pt idx="6273">
                  <c:v>60.76</c:v>
                </c:pt>
                <c:pt idx="6274">
                  <c:v>57.17</c:v>
                </c:pt>
                <c:pt idx="6275">
                  <c:v>75.739999999999995</c:v>
                </c:pt>
                <c:pt idx="6276">
                  <c:v>57.88</c:v>
                </c:pt>
                <c:pt idx="6277">
                  <c:v>64.47</c:v>
                </c:pt>
                <c:pt idx="6278">
                  <c:v>55.78</c:v>
                </c:pt>
                <c:pt idx="6279">
                  <c:v>55.06</c:v>
                </c:pt>
                <c:pt idx="6280">
                  <c:v>73.58</c:v>
                </c:pt>
                <c:pt idx="6281">
                  <c:v>55.12</c:v>
                </c:pt>
                <c:pt idx="6282">
                  <c:v>70.010000000000005</c:v>
                </c:pt>
                <c:pt idx="6283">
                  <c:v>73.040000000000006</c:v>
                </c:pt>
                <c:pt idx="6284">
                  <c:v>61.78</c:v>
                </c:pt>
                <c:pt idx="6285">
                  <c:v>57.72</c:v>
                </c:pt>
                <c:pt idx="6286">
                  <c:v>63.78</c:v>
                </c:pt>
                <c:pt idx="6287">
                  <c:v>67.099999999999994</c:v>
                </c:pt>
                <c:pt idx="6288">
                  <c:v>77.52</c:v>
                </c:pt>
                <c:pt idx="6289">
                  <c:v>67.59</c:v>
                </c:pt>
                <c:pt idx="6290">
                  <c:v>57.38</c:v>
                </c:pt>
                <c:pt idx="6291">
                  <c:v>63.66</c:v>
                </c:pt>
                <c:pt idx="6292">
                  <c:v>75.92</c:v>
                </c:pt>
                <c:pt idx="6293">
                  <c:v>70.22</c:v>
                </c:pt>
                <c:pt idx="6294">
                  <c:v>78.900000000000006</c:v>
                </c:pt>
                <c:pt idx="6295">
                  <c:v>76.489999999999995</c:v>
                </c:pt>
                <c:pt idx="6296">
                  <c:v>57.4</c:v>
                </c:pt>
                <c:pt idx="6297">
                  <c:v>72.56</c:v>
                </c:pt>
                <c:pt idx="6298">
                  <c:v>64.48</c:v>
                </c:pt>
                <c:pt idx="6299">
                  <c:v>70.12</c:v>
                </c:pt>
                <c:pt idx="6300">
                  <c:v>59.27</c:v>
                </c:pt>
                <c:pt idx="6301">
                  <c:v>61.09</c:v>
                </c:pt>
                <c:pt idx="6302">
                  <c:v>67.510000000000005</c:v>
                </c:pt>
                <c:pt idx="6303">
                  <c:v>62.38</c:v>
                </c:pt>
                <c:pt idx="6304">
                  <c:v>66.900000000000006</c:v>
                </c:pt>
                <c:pt idx="6305">
                  <c:v>68.180000000000007</c:v>
                </c:pt>
                <c:pt idx="6306">
                  <c:v>74.52</c:v>
                </c:pt>
                <c:pt idx="6307">
                  <c:v>76.44</c:v>
                </c:pt>
                <c:pt idx="6308">
                  <c:v>76.77</c:v>
                </c:pt>
                <c:pt idx="6309">
                  <c:v>79.260000000000005</c:v>
                </c:pt>
                <c:pt idx="6310">
                  <c:v>54.29</c:v>
                </c:pt>
                <c:pt idx="6311">
                  <c:v>55.43</c:v>
                </c:pt>
                <c:pt idx="6312">
                  <c:v>65.739999999999995</c:v>
                </c:pt>
                <c:pt idx="6313">
                  <c:v>68.64</c:v>
                </c:pt>
                <c:pt idx="6314">
                  <c:v>66.66</c:v>
                </c:pt>
                <c:pt idx="6315">
                  <c:v>53.4</c:v>
                </c:pt>
                <c:pt idx="6316">
                  <c:v>72.709999999999994</c:v>
                </c:pt>
                <c:pt idx="6317">
                  <c:v>59.72</c:v>
                </c:pt>
                <c:pt idx="6318">
                  <c:v>62.27</c:v>
                </c:pt>
                <c:pt idx="6319">
                  <c:v>62.88</c:v>
                </c:pt>
                <c:pt idx="6320">
                  <c:v>69.819999999999993</c:v>
                </c:pt>
                <c:pt idx="6321">
                  <c:v>73.739999999999995</c:v>
                </c:pt>
                <c:pt idx="6322">
                  <c:v>74.81</c:v>
                </c:pt>
                <c:pt idx="6323">
                  <c:v>72.98</c:v>
                </c:pt>
                <c:pt idx="6324">
                  <c:v>75.38</c:v>
                </c:pt>
                <c:pt idx="6325">
                  <c:v>63.58</c:v>
                </c:pt>
                <c:pt idx="6326">
                  <c:v>54.6</c:v>
                </c:pt>
                <c:pt idx="6327">
                  <c:v>63.82</c:v>
                </c:pt>
                <c:pt idx="6328">
                  <c:v>56.93</c:v>
                </c:pt>
                <c:pt idx="6329">
                  <c:v>76.92</c:v>
                </c:pt>
                <c:pt idx="6330">
                  <c:v>72.03</c:v>
                </c:pt>
                <c:pt idx="6331">
                  <c:v>77.3</c:v>
                </c:pt>
                <c:pt idx="6332">
                  <c:v>77.040000000000006</c:v>
                </c:pt>
                <c:pt idx="6333">
                  <c:v>70.709999999999994</c:v>
                </c:pt>
                <c:pt idx="6334">
                  <c:v>64.680000000000007</c:v>
                </c:pt>
                <c:pt idx="6335">
                  <c:v>64.48</c:v>
                </c:pt>
                <c:pt idx="6336">
                  <c:v>68.48</c:v>
                </c:pt>
                <c:pt idx="6337">
                  <c:v>79.319999999999993</c:v>
                </c:pt>
                <c:pt idx="6338">
                  <c:v>57.47</c:v>
                </c:pt>
                <c:pt idx="6339">
                  <c:v>70.44</c:v>
                </c:pt>
                <c:pt idx="6340">
                  <c:v>65.14</c:v>
                </c:pt>
                <c:pt idx="6341">
                  <c:v>71.16</c:v>
                </c:pt>
                <c:pt idx="6342">
                  <c:v>58.68</c:v>
                </c:pt>
                <c:pt idx="6343">
                  <c:v>62.57</c:v>
                </c:pt>
                <c:pt idx="6344">
                  <c:v>54.34</c:v>
                </c:pt>
                <c:pt idx="6345">
                  <c:v>67.56</c:v>
                </c:pt>
                <c:pt idx="6346">
                  <c:v>70.459999999999994</c:v>
                </c:pt>
                <c:pt idx="6347">
                  <c:v>69.400000000000006</c:v>
                </c:pt>
                <c:pt idx="6348">
                  <c:v>68.06</c:v>
                </c:pt>
                <c:pt idx="6349">
                  <c:v>75.08</c:v>
                </c:pt>
                <c:pt idx="6350">
                  <c:v>75.87</c:v>
                </c:pt>
                <c:pt idx="6351">
                  <c:v>73.930000000000007</c:v>
                </c:pt>
                <c:pt idx="6352">
                  <c:v>67.489999999999995</c:v>
                </c:pt>
                <c:pt idx="6353">
                  <c:v>64.19</c:v>
                </c:pt>
                <c:pt idx="6354">
                  <c:v>58.2</c:v>
                </c:pt>
                <c:pt idx="6355">
                  <c:v>55.82</c:v>
                </c:pt>
                <c:pt idx="6356">
                  <c:v>73.489999999999995</c:v>
                </c:pt>
                <c:pt idx="6357">
                  <c:v>70.06</c:v>
                </c:pt>
                <c:pt idx="6358">
                  <c:v>78.19</c:v>
                </c:pt>
                <c:pt idx="6359">
                  <c:v>66</c:v>
                </c:pt>
                <c:pt idx="6360">
                  <c:v>76.33</c:v>
                </c:pt>
                <c:pt idx="6361">
                  <c:v>77.63</c:v>
                </c:pt>
                <c:pt idx="6362">
                  <c:v>63.47</c:v>
                </c:pt>
                <c:pt idx="6363">
                  <c:v>71.22</c:v>
                </c:pt>
                <c:pt idx="6364">
                  <c:v>76.010000000000005</c:v>
                </c:pt>
                <c:pt idx="6365">
                  <c:v>73.62</c:v>
                </c:pt>
                <c:pt idx="6366">
                  <c:v>60.49</c:v>
                </c:pt>
                <c:pt idx="6367">
                  <c:v>59.37</c:v>
                </c:pt>
                <c:pt idx="6368">
                  <c:v>58.83</c:v>
                </c:pt>
                <c:pt idx="6369">
                  <c:v>70.91</c:v>
                </c:pt>
                <c:pt idx="6370">
                  <c:v>77.8</c:v>
                </c:pt>
                <c:pt idx="6371">
                  <c:v>71.62</c:v>
                </c:pt>
                <c:pt idx="6372">
                  <c:v>59.98</c:v>
                </c:pt>
                <c:pt idx="6373">
                  <c:v>62.96</c:v>
                </c:pt>
                <c:pt idx="6374">
                  <c:v>73.959999999999994</c:v>
                </c:pt>
                <c:pt idx="6375">
                  <c:v>74.59</c:v>
                </c:pt>
                <c:pt idx="6376">
                  <c:v>64.94</c:v>
                </c:pt>
                <c:pt idx="6377">
                  <c:v>63.26</c:v>
                </c:pt>
                <c:pt idx="6378">
                  <c:v>59.93</c:v>
                </c:pt>
                <c:pt idx="6379">
                  <c:v>73.8</c:v>
                </c:pt>
                <c:pt idx="6380">
                  <c:v>74.14</c:v>
                </c:pt>
                <c:pt idx="6381">
                  <c:v>69.44</c:v>
                </c:pt>
                <c:pt idx="6382">
                  <c:v>74.86</c:v>
                </c:pt>
                <c:pt idx="6383">
                  <c:v>58.34</c:v>
                </c:pt>
                <c:pt idx="6384">
                  <c:v>70.94</c:v>
                </c:pt>
                <c:pt idx="6385">
                  <c:v>68.959999999999994</c:v>
                </c:pt>
                <c:pt idx="6386">
                  <c:v>65.02</c:v>
                </c:pt>
                <c:pt idx="6387">
                  <c:v>77.680000000000007</c:v>
                </c:pt>
                <c:pt idx="6388">
                  <c:v>74.52</c:v>
                </c:pt>
                <c:pt idx="6389">
                  <c:v>57.12</c:v>
                </c:pt>
                <c:pt idx="6390">
                  <c:v>74.67</c:v>
                </c:pt>
                <c:pt idx="6391">
                  <c:v>65.209999999999994</c:v>
                </c:pt>
                <c:pt idx="6392">
                  <c:v>68.3</c:v>
                </c:pt>
                <c:pt idx="6393">
                  <c:v>76.61</c:v>
                </c:pt>
                <c:pt idx="6394">
                  <c:v>58.64</c:v>
                </c:pt>
                <c:pt idx="6395">
                  <c:v>68.36</c:v>
                </c:pt>
                <c:pt idx="6396">
                  <c:v>72.17</c:v>
                </c:pt>
                <c:pt idx="6397">
                  <c:v>62.04</c:v>
                </c:pt>
                <c:pt idx="6398">
                  <c:v>67.760000000000005</c:v>
                </c:pt>
                <c:pt idx="6399">
                  <c:v>55.19</c:v>
                </c:pt>
                <c:pt idx="6400">
                  <c:v>58.88</c:v>
                </c:pt>
                <c:pt idx="6401">
                  <c:v>56.98</c:v>
                </c:pt>
                <c:pt idx="6402">
                  <c:v>61.12</c:v>
                </c:pt>
                <c:pt idx="6403">
                  <c:v>60.5</c:v>
                </c:pt>
                <c:pt idx="6404">
                  <c:v>70.599999999999994</c:v>
                </c:pt>
                <c:pt idx="6405">
                  <c:v>77.37</c:v>
                </c:pt>
                <c:pt idx="6406">
                  <c:v>74.73</c:v>
                </c:pt>
                <c:pt idx="6407">
                  <c:v>56.26</c:v>
                </c:pt>
                <c:pt idx="6408">
                  <c:v>63.71</c:v>
                </c:pt>
                <c:pt idx="6409">
                  <c:v>68.73</c:v>
                </c:pt>
                <c:pt idx="6410">
                  <c:v>59.07</c:v>
                </c:pt>
                <c:pt idx="6411">
                  <c:v>79.3</c:v>
                </c:pt>
                <c:pt idx="6412">
                  <c:v>78.989999999999995</c:v>
                </c:pt>
                <c:pt idx="6413">
                  <c:v>61.07</c:v>
                </c:pt>
                <c:pt idx="6414">
                  <c:v>75.38</c:v>
                </c:pt>
                <c:pt idx="6415">
                  <c:v>78.319999999999993</c:v>
                </c:pt>
                <c:pt idx="6416">
                  <c:v>53.58</c:v>
                </c:pt>
                <c:pt idx="6417">
                  <c:v>58.82</c:v>
                </c:pt>
                <c:pt idx="6418">
                  <c:v>56.34</c:v>
                </c:pt>
                <c:pt idx="6419">
                  <c:v>72.08</c:v>
                </c:pt>
                <c:pt idx="6420">
                  <c:v>73.38</c:v>
                </c:pt>
                <c:pt idx="6421">
                  <c:v>68.23</c:v>
                </c:pt>
                <c:pt idx="6422">
                  <c:v>75.959999999999994</c:v>
                </c:pt>
                <c:pt idx="6423">
                  <c:v>76.83</c:v>
                </c:pt>
                <c:pt idx="6424">
                  <c:v>77.2</c:v>
                </c:pt>
                <c:pt idx="6425">
                  <c:v>74.680000000000007</c:v>
                </c:pt>
                <c:pt idx="6426">
                  <c:v>61.99</c:v>
                </c:pt>
                <c:pt idx="6427">
                  <c:v>76.33</c:v>
                </c:pt>
                <c:pt idx="6428">
                  <c:v>75.13</c:v>
                </c:pt>
                <c:pt idx="6429">
                  <c:v>56.87</c:v>
                </c:pt>
                <c:pt idx="6430">
                  <c:v>57.32</c:v>
                </c:pt>
                <c:pt idx="6431">
                  <c:v>54.92</c:v>
                </c:pt>
                <c:pt idx="6432">
                  <c:v>53.99</c:v>
                </c:pt>
                <c:pt idx="6433">
                  <c:v>64.17</c:v>
                </c:pt>
                <c:pt idx="6434">
                  <c:v>78.84</c:v>
                </c:pt>
                <c:pt idx="6435">
                  <c:v>69.91</c:v>
                </c:pt>
                <c:pt idx="6436">
                  <c:v>58.69</c:v>
                </c:pt>
                <c:pt idx="6437">
                  <c:v>58.3</c:v>
                </c:pt>
                <c:pt idx="6438">
                  <c:v>70.14</c:v>
                </c:pt>
                <c:pt idx="6439">
                  <c:v>70.72</c:v>
                </c:pt>
                <c:pt idx="6440">
                  <c:v>59.99</c:v>
                </c:pt>
                <c:pt idx="6441">
                  <c:v>69.260000000000005</c:v>
                </c:pt>
                <c:pt idx="6442">
                  <c:v>61.16</c:v>
                </c:pt>
                <c:pt idx="6443">
                  <c:v>54.24</c:v>
                </c:pt>
                <c:pt idx="6444">
                  <c:v>72.03</c:v>
                </c:pt>
                <c:pt idx="6445">
                  <c:v>73.16</c:v>
                </c:pt>
                <c:pt idx="6446">
                  <c:v>69.69</c:v>
                </c:pt>
                <c:pt idx="6447">
                  <c:v>54.71</c:v>
                </c:pt>
                <c:pt idx="6448">
                  <c:v>64.040000000000006</c:v>
                </c:pt>
                <c:pt idx="6449">
                  <c:v>58.62</c:v>
                </c:pt>
                <c:pt idx="6450">
                  <c:v>70.48</c:v>
                </c:pt>
                <c:pt idx="6451">
                  <c:v>67.06</c:v>
                </c:pt>
                <c:pt idx="6452">
                  <c:v>62.22</c:v>
                </c:pt>
                <c:pt idx="6453">
                  <c:v>77.91</c:v>
                </c:pt>
                <c:pt idx="6454">
                  <c:v>68.5</c:v>
                </c:pt>
                <c:pt idx="6455">
                  <c:v>54.49</c:v>
                </c:pt>
                <c:pt idx="6456">
                  <c:v>77.16</c:v>
                </c:pt>
                <c:pt idx="6457">
                  <c:v>57.86</c:v>
                </c:pt>
                <c:pt idx="6458">
                  <c:v>54.82</c:v>
                </c:pt>
                <c:pt idx="6459">
                  <c:v>61.94</c:v>
                </c:pt>
                <c:pt idx="6460">
                  <c:v>65.27</c:v>
                </c:pt>
                <c:pt idx="6461">
                  <c:v>78.38</c:v>
                </c:pt>
                <c:pt idx="6462">
                  <c:v>73.73</c:v>
                </c:pt>
                <c:pt idx="6463">
                  <c:v>72.12</c:v>
                </c:pt>
                <c:pt idx="6464">
                  <c:v>58.72</c:v>
                </c:pt>
                <c:pt idx="6465">
                  <c:v>56.5</c:v>
                </c:pt>
                <c:pt idx="6466">
                  <c:v>57.18</c:v>
                </c:pt>
                <c:pt idx="6467">
                  <c:v>53.89</c:v>
                </c:pt>
                <c:pt idx="6468">
                  <c:v>69.3</c:v>
                </c:pt>
                <c:pt idx="6469">
                  <c:v>67.540000000000006</c:v>
                </c:pt>
                <c:pt idx="6470">
                  <c:v>60.12</c:v>
                </c:pt>
                <c:pt idx="6471">
                  <c:v>70.290000000000006</c:v>
                </c:pt>
                <c:pt idx="6472">
                  <c:v>72.38</c:v>
                </c:pt>
                <c:pt idx="6473">
                  <c:v>57.67</c:v>
                </c:pt>
                <c:pt idx="6474">
                  <c:v>58.73</c:v>
                </c:pt>
                <c:pt idx="6475">
                  <c:v>53.61</c:v>
                </c:pt>
                <c:pt idx="6476">
                  <c:v>68.09</c:v>
                </c:pt>
                <c:pt idx="6477">
                  <c:v>78.459999999999994</c:v>
                </c:pt>
                <c:pt idx="6478">
                  <c:v>57.63</c:v>
                </c:pt>
                <c:pt idx="6479">
                  <c:v>55.58</c:v>
                </c:pt>
                <c:pt idx="6480">
                  <c:v>62.44</c:v>
                </c:pt>
                <c:pt idx="6481">
                  <c:v>57.53</c:v>
                </c:pt>
                <c:pt idx="6482">
                  <c:v>77.28</c:v>
                </c:pt>
                <c:pt idx="6483">
                  <c:v>78.81</c:v>
                </c:pt>
                <c:pt idx="6484">
                  <c:v>57.02</c:v>
                </c:pt>
                <c:pt idx="6485">
                  <c:v>54.98</c:v>
                </c:pt>
                <c:pt idx="6486">
                  <c:v>65.77</c:v>
                </c:pt>
                <c:pt idx="6487">
                  <c:v>60.27</c:v>
                </c:pt>
                <c:pt idx="6488">
                  <c:v>74.069999999999993</c:v>
                </c:pt>
                <c:pt idx="6489">
                  <c:v>75.92</c:v>
                </c:pt>
                <c:pt idx="6490">
                  <c:v>78.599999999999994</c:v>
                </c:pt>
                <c:pt idx="6491">
                  <c:v>55.26</c:v>
                </c:pt>
                <c:pt idx="6492">
                  <c:v>57.4</c:v>
                </c:pt>
                <c:pt idx="6493">
                  <c:v>79.510000000000005</c:v>
                </c:pt>
                <c:pt idx="6494">
                  <c:v>74.92</c:v>
                </c:pt>
                <c:pt idx="6495">
                  <c:v>54.27</c:v>
                </c:pt>
                <c:pt idx="6496">
                  <c:v>59.72</c:v>
                </c:pt>
                <c:pt idx="6497">
                  <c:v>59.96</c:v>
                </c:pt>
                <c:pt idx="6498">
                  <c:v>58.41</c:v>
                </c:pt>
                <c:pt idx="6499">
                  <c:v>58.57</c:v>
                </c:pt>
                <c:pt idx="6500">
                  <c:v>55.07</c:v>
                </c:pt>
                <c:pt idx="6501">
                  <c:v>76.84</c:v>
                </c:pt>
                <c:pt idx="6502">
                  <c:v>69.459999999999994</c:v>
                </c:pt>
                <c:pt idx="6503">
                  <c:v>76.06</c:v>
                </c:pt>
                <c:pt idx="6504">
                  <c:v>54.12</c:v>
                </c:pt>
                <c:pt idx="6505">
                  <c:v>69.42</c:v>
                </c:pt>
                <c:pt idx="6506">
                  <c:v>72.930000000000007</c:v>
                </c:pt>
                <c:pt idx="6507">
                  <c:v>72.83</c:v>
                </c:pt>
                <c:pt idx="6508">
                  <c:v>67.040000000000006</c:v>
                </c:pt>
                <c:pt idx="6509">
                  <c:v>74.44</c:v>
                </c:pt>
                <c:pt idx="6510">
                  <c:v>62.23</c:v>
                </c:pt>
                <c:pt idx="6511">
                  <c:v>74.540000000000006</c:v>
                </c:pt>
                <c:pt idx="6512">
                  <c:v>76.319999999999993</c:v>
                </c:pt>
                <c:pt idx="6513">
                  <c:v>62.91</c:v>
                </c:pt>
                <c:pt idx="6514">
                  <c:v>79.42</c:v>
                </c:pt>
                <c:pt idx="6515">
                  <c:v>56.4</c:v>
                </c:pt>
                <c:pt idx="6516">
                  <c:v>68.900000000000006</c:v>
                </c:pt>
                <c:pt idx="6517">
                  <c:v>57.71</c:v>
                </c:pt>
                <c:pt idx="6518">
                  <c:v>56.5</c:v>
                </c:pt>
                <c:pt idx="6519">
                  <c:v>70.760000000000005</c:v>
                </c:pt>
                <c:pt idx="6520">
                  <c:v>74.48</c:v>
                </c:pt>
                <c:pt idx="6521">
                  <c:v>62.46</c:v>
                </c:pt>
                <c:pt idx="6522">
                  <c:v>54.58</c:v>
                </c:pt>
                <c:pt idx="6523">
                  <c:v>70.06</c:v>
                </c:pt>
                <c:pt idx="6524">
                  <c:v>71.44</c:v>
                </c:pt>
                <c:pt idx="6525">
                  <c:v>76.92</c:v>
                </c:pt>
                <c:pt idx="6526">
                  <c:v>54.49</c:v>
                </c:pt>
                <c:pt idx="6527">
                  <c:v>63.23</c:v>
                </c:pt>
                <c:pt idx="6528">
                  <c:v>73.290000000000006</c:v>
                </c:pt>
                <c:pt idx="6529">
                  <c:v>70.31</c:v>
                </c:pt>
                <c:pt idx="6530">
                  <c:v>60.12</c:v>
                </c:pt>
                <c:pt idx="6531">
                  <c:v>78.599999999999994</c:v>
                </c:pt>
                <c:pt idx="6532">
                  <c:v>56.38</c:v>
                </c:pt>
                <c:pt idx="6533">
                  <c:v>64.11</c:v>
                </c:pt>
                <c:pt idx="6534">
                  <c:v>57.74</c:v>
                </c:pt>
                <c:pt idx="6535">
                  <c:v>64.13</c:v>
                </c:pt>
                <c:pt idx="6536">
                  <c:v>65.290000000000006</c:v>
                </c:pt>
                <c:pt idx="6537">
                  <c:v>71.62</c:v>
                </c:pt>
                <c:pt idx="6538">
                  <c:v>73.38</c:v>
                </c:pt>
                <c:pt idx="6539">
                  <c:v>71.180000000000007</c:v>
                </c:pt>
                <c:pt idx="6540">
                  <c:v>78.98</c:v>
                </c:pt>
                <c:pt idx="6541">
                  <c:v>70.239999999999995</c:v>
                </c:pt>
                <c:pt idx="6542">
                  <c:v>60.7</c:v>
                </c:pt>
                <c:pt idx="6543">
                  <c:v>79.11</c:v>
                </c:pt>
                <c:pt idx="6544">
                  <c:v>72.010000000000005</c:v>
                </c:pt>
                <c:pt idx="6545">
                  <c:v>77.040000000000006</c:v>
                </c:pt>
                <c:pt idx="6546">
                  <c:v>61</c:v>
                </c:pt>
                <c:pt idx="6547">
                  <c:v>76.47</c:v>
                </c:pt>
                <c:pt idx="6548">
                  <c:v>55.76</c:v>
                </c:pt>
                <c:pt idx="6549">
                  <c:v>72.41</c:v>
                </c:pt>
                <c:pt idx="6550">
                  <c:v>65.13</c:v>
                </c:pt>
                <c:pt idx="6551">
                  <c:v>55.01</c:v>
                </c:pt>
                <c:pt idx="6552">
                  <c:v>67.989999999999995</c:v>
                </c:pt>
                <c:pt idx="6553">
                  <c:v>53.61</c:v>
                </c:pt>
                <c:pt idx="6554">
                  <c:v>71.48</c:v>
                </c:pt>
                <c:pt idx="6555">
                  <c:v>61.43</c:v>
                </c:pt>
                <c:pt idx="6556">
                  <c:v>58.26</c:v>
                </c:pt>
                <c:pt idx="6557">
                  <c:v>77.58</c:v>
                </c:pt>
                <c:pt idx="6558">
                  <c:v>65.930000000000007</c:v>
                </c:pt>
                <c:pt idx="6559">
                  <c:v>75.010000000000005</c:v>
                </c:pt>
                <c:pt idx="6560">
                  <c:v>66.209999999999994</c:v>
                </c:pt>
                <c:pt idx="6561">
                  <c:v>59.21</c:v>
                </c:pt>
                <c:pt idx="6562">
                  <c:v>58.8</c:v>
                </c:pt>
                <c:pt idx="6563">
                  <c:v>70.94</c:v>
                </c:pt>
                <c:pt idx="6564">
                  <c:v>59.63</c:v>
                </c:pt>
                <c:pt idx="6565">
                  <c:v>68.61</c:v>
                </c:pt>
                <c:pt idx="6566">
                  <c:v>61.03</c:v>
                </c:pt>
                <c:pt idx="6567">
                  <c:v>54.63</c:v>
                </c:pt>
                <c:pt idx="6568">
                  <c:v>74.73</c:v>
                </c:pt>
                <c:pt idx="6569">
                  <c:v>75.819999999999993</c:v>
                </c:pt>
                <c:pt idx="6570">
                  <c:v>62.49</c:v>
                </c:pt>
                <c:pt idx="6571">
                  <c:v>56.3</c:v>
                </c:pt>
                <c:pt idx="6572">
                  <c:v>75.72</c:v>
                </c:pt>
                <c:pt idx="6573">
                  <c:v>66.39</c:v>
                </c:pt>
                <c:pt idx="6574">
                  <c:v>61.46</c:v>
                </c:pt>
                <c:pt idx="6575">
                  <c:v>77.12</c:v>
                </c:pt>
                <c:pt idx="6576">
                  <c:v>70.2</c:v>
                </c:pt>
                <c:pt idx="6577">
                  <c:v>57.49</c:v>
                </c:pt>
                <c:pt idx="6578">
                  <c:v>70.599999999999994</c:v>
                </c:pt>
                <c:pt idx="6579">
                  <c:v>53.56</c:v>
                </c:pt>
                <c:pt idx="6580">
                  <c:v>72.930000000000007</c:v>
                </c:pt>
                <c:pt idx="6581">
                  <c:v>72.760000000000005</c:v>
                </c:pt>
                <c:pt idx="6582">
                  <c:v>56.59</c:v>
                </c:pt>
                <c:pt idx="6583">
                  <c:v>74.040000000000006</c:v>
                </c:pt>
                <c:pt idx="6584">
                  <c:v>75.680000000000007</c:v>
                </c:pt>
                <c:pt idx="6585">
                  <c:v>62.54</c:v>
                </c:pt>
                <c:pt idx="6586">
                  <c:v>66.33</c:v>
                </c:pt>
                <c:pt idx="6587">
                  <c:v>69.16</c:v>
                </c:pt>
                <c:pt idx="6588">
                  <c:v>68.78</c:v>
                </c:pt>
                <c:pt idx="6589">
                  <c:v>64.48</c:v>
                </c:pt>
                <c:pt idx="6590">
                  <c:v>70.06</c:v>
                </c:pt>
                <c:pt idx="6591">
                  <c:v>59.27</c:v>
                </c:pt>
                <c:pt idx="6592">
                  <c:v>57.04</c:v>
                </c:pt>
                <c:pt idx="6593">
                  <c:v>64.22</c:v>
                </c:pt>
                <c:pt idx="6594">
                  <c:v>66.319999999999993</c:v>
                </c:pt>
                <c:pt idx="6595">
                  <c:v>62.09</c:v>
                </c:pt>
                <c:pt idx="6596">
                  <c:v>65.87</c:v>
                </c:pt>
                <c:pt idx="6597">
                  <c:v>64</c:v>
                </c:pt>
                <c:pt idx="6598">
                  <c:v>54.09</c:v>
                </c:pt>
                <c:pt idx="6599">
                  <c:v>76.7</c:v>
                </c:pt>
                <c:pt idx="6600">
                  <c:v>78.77</c:v>
                </c:pt>
                <c:pt idx="6601">
                  <c:v>58.53</c:v>
                </c:pt>
                <c:pt idx="6602">
                  <c:v>67.7</c:v>
                </c:pt>
                <c:pt idx="6603">
                  <c:v>57.83</c:v>
                </c:pt>
                <c:pt idx="6604">
                  <c:v>64.61</c:v>
                </c:pt>
                <c:pt idx="6605">
                  <c:v>60.78</c:v>
                </c:pt>
                <c:pt idx="6606">
                  <c:v>77.8</c:v>
                </c:pt>
                <c:pt idx="6607">
                  <c:v>76.27</c:v>
                </c:pt>
                <c:pt idx="6608">
                  <c:v>78.66</c:v>
                </c:pt>
                <c:pt idx="6609">
                  <c:v>69.44</c:v>
                </c:pt>
                <c:pt idx="6610">
                  <c:v>57.4</c:v>
                </c:pt>
                <c:pt idx="6611">
                  <c:v>61.96</c:v>
                </c:pt>
                <c:pt idx="6612">
                  <c:v>71.42</c:v>
                </c:pt>
                <c:pt idx="6613">
                  <c:v>61.92</c:v>
                </c:pt>
                <c:pt idx="6614">
                  <c:v>72.33</c:v>
                </c:pt>
                <c:pt idx="6615">
                  <c:v>64.319999999999993</c:v>
                </c:pt>
                <c:pt idx="6616">
                  <c:v>64.510000000000005</c:v>
                </c:pt>
                <c:pt idx="6617">
                  <c:v>77.599999999999994</c:v>
                </c:pt>
                <c:pt idx="6618">
                  <c:v>74.56</c:v>
                </c:pt>
                <c:pt idx="6619">
                  <c:v>70.22</c:v>
                </c:pt>
                <c:pt idx="6620">
                  <c:v>55.67</c:v>
                </c:pt>
                <c:pt idx="6621">
                  <c:v>56.58</c:v>
                </c:pt>
                <c:pt idx="6622">
                  <c:v>64.91</c:v>
                </c:pt>
                <c:pt idx="6623">
                  <c:v>68.16</c:v>
                </c:pt>
                <c:pt idx="6624">
                  <c:v>71.53</c:v>
                </c:pt>
                <c:pt idx="6625">
                  <c:v>62.57</c:v>
                </c:pt>
                <c:pt idx="6626">
                  <c:v>53.92</c:v>
                </c:pt>
                <c:pt idx="6627">
                  <c:v>71.510000000000005</c:v>
                </c:pt>
                <c:pt idx="6628">
                  <c:v>72.38</c:v>
                </c:pt>
                <c:pt idx="6629">
                  <c:v>66.98</c:v>
                </c:pt>
                <c:pt idx="6630">
                  <c:v>63.39</c:v>
                </c:pt>
                <c:pt idx="6631">
                  <c:v>70.47</c:v>
                </c:pt>
                <c:pt idx="6632">
                  <c:v>69.52</c:v>
                </c:pt>
                <c:pt idx="6633">
                  <c:v>74.540000000000006</c:v>
                </c:pt>
                <c:pt idx="6634">
                  <c:v>62.49</c:v>
                </c:pt>
                <c:pt idx="6635">
                  <c:v>63.44</c:v>
                </c:pt>
                <c:pt idx="6636">
                  <c:v>54.98</c:v>
                </c:pt>
                <c:pt idx="6637">
                  <c:v>59.34</c:v>
                </c:pt>
                <c:pt idx="6638">
                  <c:v>78.16</c:v>
                </c:pt>
                <c:pt idx="6639">
                  <c:v>57.06</c:v>
                </c:pt>
                <c:pt idx="6640">
                  <c:v>74.989999999999995</c:v>
                </c:pt>
                <c:pt idx="6641">
                  <c:v>73.459999999999994</c:v>
                </c:pt>
                <c:pt idx="6642">
                  <c:v>53.81</c:v>
                </c:pt>
                <c:pt idx="6643">
                  <c:v>77.83</c:v>
                </c:pt>
                <c:pt idx="6644">
                  <c:v>58.42</c:v>
                </c:pt>
                <c:pt idx="6645">
                  <c:v>61.08</c:v>
                </c:pt>
                <c:pt idx="6646">
                  <c:v>56.78</c:v>
                </c:pt>
                <c:pt idx="6647">
                  <c:v>55.96</c:v>
                </c:pt>
                <c:pt idx="6648">
                  <c:v>68.42</c:v>
                </c:pt>
                <c:pt idx="6649">
                  <c:v>58.1</c:v>
                </c:pt>
                <c:pt idx="6650">
                  <c:v>68.709999999999994</c:v>
                </c:pt>
                <c:pt idx="6651">
                  <c:v>55.69</c:v>
                </c:pt>
                <c:pt idx="6652">
                  <c:v>63.17</c:v>
                </c:pt>
                <c:pt idx="6653">
                  <c:v>71.209999999999994</c:v>
                </c:pt>
                <c:pt idx="6654">
                  <c:v>54.44</c:v>
                </c:pt>
                <c:pt idx="6655">
                  <c:v>72.42</c:v>
                </c:pt>
                <c:pt idx="6656">
                  <c:v>63.9</c:v>
                </c:pt>
                <c:pt idx="6657">
                  <c:v>62.12</c:v>
                </c:pt>
                <c:pt idx="6658">
                  <c:v>75.06</c:v>
                </c:pt>
                <c:pt idx="6659">
                  <c:v>77.47</c:v>
                </c:pt>
                <c:pt idx="6660">
                  <c:v>57.2</c:v>
                </c:pt>
                <c:pt idx="6661">
                  <c:v>77.290000000000006</c:v>
                </c:pt>
                <c:pt idx="6662">
                  <c:v>75.38</c:v>
                </c:pt>
                <c:pt idx="6663">
                  <c:v>74.2</c:v>
                </c:pt>
                <c:pt idx="6664">
                  <c:v>60.2</c:v>
                </c:pt>
                <c:pt idx="6665">
                  <c:v>62.61</c:v>
                </c:pt>
                <c:pt idx="6666">
                  <c:v>73.87</c:v>
                </c:pt>
                <c:pt idx="6667">
                  <c:v>56.3</c:v>
                </c:pt>
                <c:pt idx="6668">
                  <c:v>75.790000000000006</c:v>
                </c:pt>
                <c:pt idx="6669">
                  <c:v>77.400000000000006</c:v>
                </c:pt>
                <c:pt idx="6670">
                  <c:v>64.959999999999994</c:v>
                </c:pt>
                <c:pt idx="6671">
                  <c:v>64.86</c:v>
                </c:pt>
                <c:pt idx="6672">
                  <c:v>70.84</c:v>
                </c:pt>
                <c:pt idx="6673">
                  <c:v>76.34</c:v>
                </c:pt>
                <c:pt idx="6674">
                  <c:v>66.34</c:v>
                </c:pt>
                <c:pt idx="6675">
                  <c:v>71.02</c:v>
                </c:pt>
                <c:pt idx="6676">
                  <c:v>70.56</c:v>
                </c:pt>
                <c:pt idx="6677">
                  <c:v>76.89</c:v>
                </c:pt>
                <c:pt idx="6678">
                  <c:v>79.06</c:v>
                </c:pt>
                <c:pt idx="6679">
                  <c:v>53.54</c:v>
                </c:pt>
                <c:pt idx="6680">
                  <c:v>76.87</c:v>
                </c:pt>
                <c:pt idx="6681">
                  <c:v>61.76</c:v>
                </c:pt>
                <c:pt idx="6682">
                  <c:v>68.290000000000006</c:v>
                </c:pt>
                <c:pt idx="6683">
                  <c:v>72.09</c:v>
                </c:pt>
                <c:pt idx="6684">
                  <c:v>68.03</c:v>
                </c:pt>
                <c:pt idx="6685">
                  <c:v>55.3</c:v>
                </c:pt>
                <c:pt idx="6686">
                  <c:v>56.52</c:v>
                </c:pt>
                <c:pt idx="6687">
                  <c:v>71.569999999999993</c:v>
                </c:pt>
                <c:pt idx="6688">
                  <c:v>56.53</c:v>
                </c:pt>
                <c:pt idx="6689">
                  <c:v>74.069999999999993</c:v>
                </c:pt>
                <c:pt idx="6690">
                  <c:v>68.56</c:v>
                </c:pt>
                <c:pt idx="6691">
                  <c:v>74.09</c:v>
                </c:pt>
                <c:pt idx="6692">
                  <c:v>71.010000000000005</c:v>
                </c:pt>
                <c:pt idx="6693">
                  <c:v>73.599999999999994</c:v>
                </c:pt>
                <c:pt idx="6694">
                  <c:v>75.42</c:v>
                </c:pt>
                <c:pt idx="6695">
                  <c:v>78.52</c:v>
                </c:pt>
                <c:pt idx="6696">
                  <c:v>58.63</c:v>
                </c:pt>
                <c:pt idx="6697">
                  <c:v>78.16</c:v>
                </c:pt>
                <c:pt idx="6698">
                  <c:v>68.92</c:v>
                </c:pt>
                <c:pt idx="6699">
                  <c:v>61.67</c:v>
                </c:pt>
                <c:pt idx="6700">
                  <c:v>66.94</c:v>
                </c:pt>
                <c:pt idx="6701">
                  <c:v>69.03</c:v>
                </c:pt>
                <c:pt idx="6702">
                  <c:v>60.04</c:v>
                </c:pt>
                <c:pt idx="6703">
                  <c:v>73.739999999999995</c:v>
                </c:pt>
                <c:pt idx="6704">
                  <c:v>78.319999999999993</c:v>
                </c:pt>
                <c:pt idx="6705">
                  <c:v>63.2</c:v>
                </c:pt>
                <c:pt idx="6706">
                  <c:v>77.63</c:v>
                </c:pt>
                <c:pt idx="6707">
                  <c:v>70.5</c:v>
                </c:pt>
                <c:pt idx="6708">
                  <c:v>62.86</c:v>
                </c:pt>
                <c:pt idx="6709">
                  <c:v>76.12</c:v>
                </c:pt>
                <c:pt idx="6710">
                  <c:v>54.11</c:v>
                </c:pt>
                <c:pt idx="6711">
                  <c:v>59.26</c:v>
                </c:pt>
                <c:pt idx="6712">
                  <c:v>54.68</c:v>
                </c:pt>
                <c:pt idx="6713">
                  <c:v>68.010000000000005</c:v>
                </c:pt>
                <c:pt idx="6714">
                  <c:v>62.87</c:v>
                </c:pt>
                <c:pt idx="6715">
                  <c:v>56.54</c:v>
                </c:pt>
                <c:pt idx="6716">
                  <c:v>73.77</c:v>
                </c:pt>
                <c:pt idx="6717">
                  <c:v>71.069999999999993</c:v>
                </c:pt>
                <c:pt idx="6718">
                  <c:v>66.34</c:v>
                </c:pt>
                <c:pt idx="6719">
                  <c:v>58.76</c:v>
                </c:pt>
                <c:pt idx="6720">
                  <c:v>69.180000000000007</c:v>
                </c:pt>
                <c:pt idx="6721">
                  <c:v>71.099999999999994</c:v>
                </c:pt>
                <c:pt idx="6722">
                  <c:v>69.900000000000006</c:v>
                </c:pt>
                <c:pt idx="6723">
                  <c:v>71.88</c:v>
                </c:pt>
                <c:pt idx="6724">
                  <c:v>76.48</c:v>
                </c:pt>
                <c:pt idx="6725">
                  <c:v>73.81</c:v>
                </c:pt>
                <c:pt idx="6726">
                  <c:v>72.08</c:v>
                </c:pt>
                <c:pt idx="6727">
                  <c:v>65.069999999999993</c:v>
                </c:pt>
                <c:pt idx="6728">
                  <c:v>56</c:v>
                </c:pt>
                <c:pt idx="6729">
                  <c:v>55.38</c:v>
                </c:pt>
                <c:pt idx="6730">
                  <c:v>69.09</c:v>
                </c:pt>
                <c:pt idx="6731">
                  <c:v>72.489999999999995</c:v>
                </c:pt>
                <c:pt idx="6732">
                  <c:v>71.31</c:v>
                </c:pt>
                <c:pt idx="6733">
                  <c:v>75.459999999999994</c:v>
                </c:pt>
                <c:pt idx="6734">
                  <c:v>73.069999999999993</c:v>
                </c:pt>
                <c:pt idx="6735">
                  <c:v>77.900000000000006</c:v>
                </c:pt>
                <c:pt idx="6736">
                  <c:v>59.59</c:v>
                </c:pt>
                <c:pt idx="6737">
                  <c:v>60.63</c:v>
                </c:pt>
                <c:pt idx="6738">
                  <c:v>63.02</c:v>
                </c:pt>
                <c:pt idx="6739">
                  <c:v>57.27</c:v>
                </c:pt>
                <c:pt idx="6740">
                  <c:v>64.5</c:v>
                </c:pt>
                <c:pt idx="6741">
                  <c:v>55.62</c:v>
                </c:pt>
                <c:pt idx="6742">
                  <c:v>61.72</c:v>
                </c:pt>
                <c:pt idx="6743">
                  <c:v>63.99</c:v>
                </c:pt>
                <c:pt idx="6744">
                  <c:v>72.97</c:v>
                </c:pt>
                <c:pt idx="6745">
                  <c:v>58.51</c:v>
                </c:pt>
                <c:pt idx="6746">
                  <c:v>59.48</c:v>
                </c:pt>
                <c:pt idx="6747">
                  <c:v>76.81</c:v>
                </c:pt>
                <c:pt idx="6748">
                  <c:v>60.11</c:v>
                </c:pt>
                <c:pt idx="6749">
                  <c:v>53.74</c:v>
                </c:pt>
                <c:pt idx="6750">
                  <c:v>61.66</c:v>
                </c:pt>
                <c:pt idx="6751">
                  <c:v>74.64</c:v>
                </c:pt>
                <c:pt idx="6752">
                  <c:v>77.72</c:v>
                </c:pt>
                <c:pt idx="6753">
                  <c:v>71.27</c:v>
                </c:pt>
                <c:pt idx="6754">
                  <c:v>59.68</c:v>
                </c:pt>
                <c:pt idx="6755">
                  <c:v>78.11</c:v>
                </c:pt>
                <c:pt idx="6756">
                  <c:v>67.62</c:v>
                </c:pt>
                <c:pt idx="6757">
                  <c:v>53.46</c:v>
                </c:pt>
                <c:pt idx="6758">
                  <c:v>70.87</c:v>
                </c:pt>
                <c:pt idx="6759">
                  <c:v>53.68</c:v>
                </c:pt>
                <c:pt idx="6760">
                  <c:v>62.99</c:v>
                </c:pt>
                <c:pt idx="6761">
                  <c:v>64.17</c:v>
                </c:pt>
                <c:pt idx="6762">
                  <c:v>58.96</c:v>
                </c:pt>
                <c:pt idx="6763">
                  <c:v>74.290000000000006</c:v>
                </c:pt>
                <c:pt idx="6764">
                  <c:v>75.5</c:v>
                </c:pt>
                <c:pt idx="6765">
                  <c:v>55.33</c:v>
                </c:pt>
                <c:pt idx="6766">
                  <c:v>66.260000000000005</c:v>
                </c:pt>
                <c:pt idx="6767">
                  <c:v>72.84</c:v>
                </c:pt>
                <c:pt idx="6768">
                  <c:v>54.08</c:v>
                </c:pt>
                <c:pt idx="6769">
                  <c:v>75.540000000000006</c:v>
                </c:pt>
                <c:pt idx="6770">
                  <c:v>53.57</c:v>
                </c:pt>
                <c:pt idx="6771">
                  <c:v>78.67</c:v>
                </c:pt>
                <c:pt idx="6772">
                  <c:v>74.06</c:v>
                </c:pt>
                <c:pt idx="6773">
                  <c:v>62.27</c:v>
                </c:pt>
                <c:pt idx="6774">
                  <c:v>66.400000000000006</c:v>
                </c:pt>
                <c:pt idx="6775">
                  <c:v>56.53</c:v>
                </c:pt>
                <c:pt idx="6776">
                  <c:v>58.4</c:v>
                </c:pt>
                <c:pt idx="6777">
                  <c:v>77.64</c:v>
                </c:pt>
                <c:pt idx="6778">
                  <c:v>55.27</c:v>
                </c:pt>
                <c:pt idx="6779">
                  <c:v>67.819999999999993</c:v>
                </c:pt>
                <c:pt idx="6780">
                  <c:v>76.12</c:v>
                </c:pt>
                <c:pt idx="6781">
                  <c:v>72.8</c:v>
                </c:pt>
                <c:pt idx="6782">
                  <c:v>65.16</c:v>
                </c:pt>
                <c:pt idx="6783">
                  <c:v>67.239999999999995</c:v>
                </c:pt>
                <c:pt idx="6784">
                  <c:v>77.790000000000006</c:v>
                </c:pt>
                <c:pt idx="6785">
                  <c:v>65.62</c:v>
                </c:pt>
                <c:pt idx="6786">
                  <c:v>74.59</c:v>
                </c:pt>
                <c:pt idx="6787">
                  <c:v>70.81</c:v>
                </c:pt>
                <c:pt idx="6788">
                  <c:v>62.22</c:v>
                </c:pt>
                <c:pt idx="6789">
                  <c:v>60.67</c:v>
                </c:pt>
                <c:pt idx="6790">
                  <c:v>74.59</c:v>
                </c:pt>
                <c:pt idx="6791">
                  <c:v>56.69</c:v>
                </c:pt>
                <c:pt idx="6792">
                  <c:v>59.76</c:v>
                </c:pt>
                <c:pt idx="6793">
                  <c:v>57.13</c:v>
                </c:pt>
                <c:pt idx="6794">
                  <c:v>58.28</c:v>
                </c:pt>
                <c:pt idx="6795">
                  <c:v>54.3</c:v>
                </c:pt>
                <c:pt idx="6796">
                  <c:v>54.3</c:v>
                </c:pt>
                <c:pt idx="6797">
                  <c:v>65.09</c:v>
                </c:pt>
                <c:pt idx="6798">
                  <c:v>69.31</c:v>
                </c:pt>
                <c:pt idx="6799">
                  <c:v>71.86</c:v>
                </c:pt>
                <c:pt idx="6800">
                  <c:v>63.02</c:v>
                </c:pt>
                <c:pt idx="6801">
                  <c:v>61.5</c:v>
                </c:pt>
                <c:pt idx="6802">
                  <c:v>72.87</c:v>
                </c:pt>
                <c:pt idx="6803">
                  <c:v>56.32</c:v>
                </c:pt>
                <c:pt idx="6804">
                  <c:v>69.510000000000005</c:v>
                </c:pt>
                <c:pt idx="6805">
                  <c:v>76.02</c:v>
                </c:pt>
                <c:pt idx="6806">
                  <c:v>59.2</c:v>
                </c:pt>
                <c:pt idx="6807">
                  <c:v>63.2</c:v>
                </c:pt>
                <c:pt idx="6808">
                  <c:v>69.91</c:v>
                </c:pt>
                <c:pt idx="6809">
                  <c:v>59.83</c:v>
                </c:pt>
                <c:pt idx="6810">
                  <c:v>54.99</c:v>
                </c:pt>
                <c:pt idx="6811">
                  <c:v>54.47</c:v>
                </c:pt>
                <c:pt idx="6812">
                  <c:v>58.22</c:v>
                </c:pt>
                <c:pt idx="6813">
                  <c:v>65.73</c:v>
                </c:pt>
                <c:pt idx="6814">
                  <c:v>79.540000000000006</c:v>
                </c:pt>
                <c:pt idx="6815">
                  <c:v>63.46</c:v>
                </c:pt>
                <c:pt idx="6816">
                  <c:v>72.77</c:v>
                </c:pt>
                <c:pt idx="6817">
                  <c:v>54.39</c:v>
                </c:pt>
                <c:pt idx="6818">
                  <c:v>68.02</c:v>
                </c:pt>
                <c:pt idx="6819">
                  <c:v>58.7</c:v>
                </c:pt>
                <c:pt idx="6820">
                  <c:v>78.97</c:v>
                </c:pt>
                <c:pt idx="6821">
                  <c:v>66.84</c:v>
                </c:pt>
                <c:pt idx="6822">
                  <c:v>64.39</c:v>
                </c:pt>
                <c:pt idx="6823">
                  <c:v>60.08</c:v>
                </c:pt>
                <c:pt idx="6824">
                  <c:v>64.67</c:v>
                </c:pt>
                <c:pt idx="6825">
                  <c:v>68.239999999999995</c:v>
                </c:pt>
                <c:pt idx="6826">
                  <c:v>76.900000000000006</c:v>
                </c:pt>
                <c:pt idx="6827">
                  <c:v>62.57</c:v>
                </c:pt>
                <c:pt idx="6828">
                  <c:v>65.459999999999994</c:v>
                </c:pt>
                <c:pt idx="6829">
                  <c:v>69.39</c:v>
                </c:pt>
                <c:pt idx="6830">
                  <c:v>64.12</c:v>
                </c:pt>
                <c:pt idx="6831">
                  <c:v>76.41</c:v>
                </c:pt>
                <c:pt idx="6832">
                  <c:v>64.599999999999994</c:v>
                </c:pt>
                <c:pt idx="6833">
                  <c:v>55.98</c:v>
                </c:pt>
                <c:pt idx="6834">
                  <c:v>62.54</c:v>
                </c:pt>
                <c:pt idx="6835">
                  <c:v>79.010000000000005</c:v>
                </c:pt>
                <c:pt idx="6836">
                  <c:v>76.02</c:v>
                </c:pt>
                <c:pt idx="6837">
                  <c:v>71.540000000000006</c:v>
                </c:pt>
                <c:pt idx="6838">
                  <c:v>54.64</c:v>
                </c:pt>
                <c:pt idx="6839">
                  <c:v>53.77</c:v>
                </c:pt>
                <c:pt idx="6840">
                  <c:v>68.290000000000006</c:v>
                </c:pt>
                <c:pt idx="6841">
                  <c:v>79.459999999999994</c:v>
                </c:pt>
                <c:pt idx="6842">
                  <c:v>68.94</c:v>
                </c:pt>
                <c:pt idx="6843">
                  <c:v>55.68</c:v>
                </c:pt>
                <c:pt idx="6844">
                  <c:v>68.31</c:v>
                </c:pt>
                <c:pt idx="6845">
                  <c:v>63.78</c:v>
                </c:pt>
                <c:pt idx="6846">
                  <c:v>59.41</c:v>
                </c:pt>
                <c:pt idx="6847">
                  <c:v>76.03</c:v>
                </c:pt>
                <c:pt idx="6848">
                  <c:v>60.44</c:v>
                </c:pt>
                <c:pt idx="6849">
                  <c:v>58.8</c:v>
                </c:pt>
                <c:pt idx="6850">
                  <c:v>64.8</c:v>
                </c:pt>
                <c:pt idx="6851">
                  <c:v>54.21</c:v>
                </c:pt>
                <c:pt idx="6852">
                  <c:v>70.61</c:v>
                </c:pt>
                <c:pt idx="6853">
                  <c:v>67</c:v>
                </c:pt>
                <c:pt idx="6854">
                  <c:v>74.22</c:v>
                </c:pt>
                <c:pt idx="6855">
                  <c:v>57.52</c:v>
                </c:pt>
                <c:pt idx="6856">
                  <c:v>54.34</c:v>
                </c:pt>
                <c:pt idx="6857">
                  <c:v>77.319999999999993</c:v>
                </c:pt>
                <c:pt idx="6858">
                  <c:v>67.28</c:v>
                </c:pt>
                <c:pt idx="6859">
                  <c:v>62.89</c:v>
                </c:pt>
                <c:pt idx="6860">
                  <c:v>69.959999999999994</c:v>
                </c:pt>
                <c:pt idx="6861">
                  <c:v>56.69</c:v>
                </c:pt>
                <c:pt idx="6862">
                  <c:v>71.38</c:v>
                </c:pt>
                <c:pt idx="6863">
                  <c:v>75.89</c:v>
                </c:pt>
                <c:pt idx="6864">
                  <c:v>78.86</c:v>
                </c:pt>
                <c:pt idx="6865">
                  <c:v>73.400000000000006</c:v>
                </c:pt>
                <c:pt idx="6866">
                  <c:v>66.239999999999995</c:v>
                </c:pt>
                <c:pt idx="6867">
                  <c:v>68.63</c:v>
                </c:pt>
                <c:pt idx="6868">
                  <c:v>64.900000000000006</c:v>
                </c:pt>
                <c:pt idx="6869">
                  <c:v>64.989999999999995</c:v>
                </c:pt>
                <c:pt idx="6870">
                  <c:v>70.09</c:v>
                </c:pt>
                <c:pt idx="6871">
                  <c:v>54.89</c:v>
                </c:pt>
                <c:pt idx="6872">
                  <c:v>61.01</c:v>
                </c:pt>
                <c:pt idx="6873">
                  <c:v>74.510000000000005</c:v>
                </c:pt>
                <c:pt idx="6874">
                  <c:v>75.13</c:v>
                </c:pt>
                <c:pt idx="6875">
                  <c:v>78.459999999999994</c:v>
                </c:pt>
                <c:pt idx="6876">
                  <c:v>71.099999999999994</c:v>
                </c:pt>
                <c:pt idx="6877">
                  <c:v>79.430000000000007</c:v>
                </c:pt>
                <c:pt idx="6878">
                  <c:v>65.599999999999994</c:v>
                </c:pt>
                <c:pt idx="6879">
                  <c:v>59.19</c:v>
                </c:pt>
                <c:pt idx="6880">
                  <c:v>68.5</c:v>
                </c:pt>
                <c:pt idx="6881">
                  <c:v>56.36</c:v>
                </c:pt>
                <c:pt idx="6882">
                  <c:v>77.430000000000007</c:v>
                </c:pt>
                <c:pt idx="6883">
                  <c:v>69.260000000000005</c:v>
                </c:pt>
                <c:pt idx="6884">
                  <c:v>72.53</c:v>
                </c:pt>
                <c:pt idx="6885">
                  <c:v>58.71</c:v>
                </c:pt>
                <c:pt idx="6886">
                  <c:v>66.66</c:v>
                </c:pt>
                <c:pt idx="6887">
                  <c:v>56.54</c:v>
                </c:pt>
                <c:pt idx="6888">
                  <c:v>56.86</c:v>
                </c:pt>
                <c:pt idx="6889">
                  <c:v>68.27</c:v>
                </c:pt>
                <c:pt idx="6890">
                  <c:v>68.400000000000006</c:v>
                </c:pt>
                <c:pt idx="6891">
                  <c:v>75.069999999999993</c:v>
                </c:pt>
                <c:pt idx="6892">
                  <c:v>75.73</c:v>
                </c:pt>
                <c:pt idx="6893">
                  <c:v>68.91</c:v>
                </c:pt>
                <c:pt idx="6894">
                  <c:v>56.94</c:v>
                </c:pt>
                <c:pt idx="6895">
                  <c:v>71.41</c:v>
                </c:pt>
                <c:pt idx="6896">
                  <c:v>76.569999999999993</c:v>
                </c:pt>
                <c:pt idx="6897">
                  <c:v>59.73</c:v>
                </c:pt>
                <c:pt idx="6898">
                  <c:v>74.89</c:v>
                </c:pt>
                <c:pt idx="6899">
                  <c:v>75.64</c:v>
                </c:pt>
                <c:pt idx="6900">
                  <c:v>72.680000000000007</c:v>
                </c:pt>
                <c:pt idx="6901">
                  <c:v>60.42</c:v>
                </c:pt>
                <c:pt idx="6902">
                  <c:v>70.56</c:v>
                </c:pt>
                <c:pt idx="6903">
                  <c:v>57.51</c:v>
                </c:pt>
                <c:pt idx="6904">
                  <c:v>68.56</c:v>
                </c:pt>
                <c:pt idx="6905">
                  <c:v>78.709999999999994</c:v>
                </c:pt>
                <c:pt idx="6906">
                  <c:v>57.23</c:v>
                </c:pt>
                <c:pt idx="6907">
                  <c:v>74.39</c:v>
                </c:pt>
                <c:pt idx="6908">
                  <c:v>74.14</c:v>
                </c:pt>
                <c:pt idx="6909">
                  <c:v>57.53</c:v>
                </c:pt>
                <c:pt idx="6910">
                  <c:v>59.67</c:v>
                </c:pt>
                <c:pt idx="6911">
                  <c:v>57.01</c:v>
                </c:pt>
                <c:pt idx="6912">
                  <c:v>70.98</c:v>
                </c:pt>
                <c:pt idx="6913">
                  <c:v>57.47</c:v>
                </c:pt>
                <c:pt idx="6914">
                  <c:v>68.400000000000006</c:v>
                </c:pt>
                <c:pt idx="6915">
                  <c:v>79.13</c:v>
                </c:pt>
                <c:pt idx="6916">
                  <c:v>62.23</c:v>
                </c:pt>
                <c:pt idx="6917">
                  <c:v>60.81</c:v>
                </c:pt>
                <c:pt idx="6918">
                  <c:v>78.09</c:v>
                </c:pt>
                <c:pt idx="6919">
                  <c:v>61.99</c:v>
                </c:pt>
                <c:pt idx="6920">
                  <c:v>58.03</c:v>
                </c:pt>
                <c:pt idx="6921">
                  <c:v>69.84</c:v>
                </c:pt>
                <c:pt idx="6922">
                  <c:v>62.51</c:v>
                </c:pt>
                <c:pt idx="6923">
                  <c:v>54.04</c:v>
                </c:pt>
                <c:pt idx="6924">
                  <c:v>63.83</c:v>
                </c:pt>
                <c:pt idx="6925">
                  <c:v>77.8</c:v>
                </c:pt>
                <c:pt idx="6926">
                  <c:v>72.67</c:v>
                </c:pt>
                <c:pt idx="6927">
                  <c:v>57.28</c:v>
                </c:pt>
                <c:pt idx="6928">
                  <c:v>66.41</c:v>
                </c:pt>
                <c:pt idx="6929">
                  <c:v>79.290000000000006</c:v>
                </c:pt>
                <c:pt idx="6930">
                  <c:v>78.37</c:v>
                </c:pt>
                <c:pt idx="6931">
                  <c:v>67.510000000000005</c:v>
                </c:pt>
                <c:pt idx="6932">
                  <c:v>73.17</c:v>
                </c:pt>
                <c:pt idx="6933">
                  <c:v>58.13</c:v>
                </c:pt>
                <c:pt idx="6934">
                  <c:v>68.84</c:v>
                </c:pt>
                <c:pt idx="6935">
                  <c:v>53.41</c:v>
                </c:pt>
                <c:pt idx="6936">
                  <c:v>61.04</c:v>
                </c:pt>
                <c:pt idx="6937">
                  <c:v>74.92</c:v>
                </c:pt>
                <c:pt idx="6938">
                  <c:v>57.27</c:v>
                </c:pt>
                <c:pt idx="6939">
                  <c:v>76.81</c:v>
                </c:pt>
                <c:pt idx="6940">
                  <c:v>57.38</c:v>
                </c:pt>
                <c:pt idx="6941">
                  <c:v>62.4</c:v>
                </c:pt>
                <c:pt idx="6942">
                  <c:v>73.760000000000005</c:v>
                </c:pt>
                <c:pt idx="6943">
                  <c:v>61.99</c:v>
                </c:pt>
                <c:pt idx="6944">
                  <c:v>70.17</c:v>
                </c:pt>
                <c:pt idx="6945">
                  <c:v>67.569999999999993</c:v>
                </c:pt>
                <c:pt idx="6946">
                  <c:v>60.36</c:v>
                </c:pt>
                <c:pt idx="6947">
                  <c:v>66.14</c:v>
                </c:pt>
                <c:pt idx="6948">
                  <c:v>68.28</c:v>
                </c:pt>
                <c:pt idx="6949">
                  <c:v>78.510000000000005</c:v>
                </c:pt>
                <c:pt idx="6950">
                  <c:v>73.58</c:v>
                </c:pt>
                <c:pt idx="6951">
                  <c:v>68.03</c:v>
                </c:pt>
                <c:pt idx="6952">
                  <c:v>63.02</c:v>
                </c:pt>
                <c:pt idx="6953">
                  <c:v>64.98</c:v>
                </c:pt>
                <c:pt idx="6954">
                  <c:v>60.81</c:v>
                </c:pt>
                <c:pt idx="6955">
                  <c:v>65.459999999999994</c:v>
                </c:pt>
                <c:pt idx="6956">
                  <c:v>65.819999999999993</c:v>
                </c:pt>
                <c:pt idx="6957">
                  <c:v>65.099999999999994</c:v>
                </c:pt>
                <c:pt idx="6958">
                  <c:v>59.71</c:v>
                </c:pt>
                <c:pt idx="6959">
                  <c:v>66.06</c:v>
                </c:pt>
                <c:pt idx="6960">
                  <c:v>53.57</c:v>
                </c:pt>
                <c:pt idx="6961">
                  <c:v>55.07</c:v>
                </c:pt>
                <c:pt idx="6962">
                  <c:v>66.87</c:v>
                </c:pt>
                <c:pt idx="6963">
                  <c:v>73.400000000000006</c:v>
                </c:pt>
                <c:pt idx="6964">
                  <c:v>69.41</c:v>
                </c:pt>
                <c:pt idx="6965">
                  <c:v>57</c:v>
                </c:pt>
                <c:pt idx="6966">
                  <c:v>60.28</c:v>
                </c:pt>
                <c:pt idx="6967">
                  <c:v>65.94</c:v>
                </c:pt>
                <c:pt idx="6968">
                  <c:v>66.03</c:v>
                </c:pt>
                <c:pt idx="6969">
                  <c:v>56.61</c:v>
                </c:pt>
                <c:pt idx="6970">
                  <c:v>57.59</c:v>
                </c:pt>
                <c:pt idx="6971">
                  <c:v>63.06</c:v>
                </c:pt>
                <c:pt idx="6972">
                  <c:v>60.46</c:v>
                </c:pt>
                <c:pt idx="6973">
                  <c:v>66.97</c:v>
                </c:pt>
                <c:pt idx="6974">
                  <c:v>74.27</c:v>
                </c:pt>
                <c:pt idx="6975">
                  <c:v>67.86</c:v>
                </c:pt>
                <c:pt idx="6976">
                  <c:v>58.86</c:v>
                </c:pt>
                <c:pt idx="6977">
                  <c:v>58.36</c:v>
                </c:pt>
                <c:pt idx="6978">
                  <c:v>58.53</c:v>
                </c:pt>
                <c:pt idx="6979">
                  <c:v>74.16</c:v>
                </c:pt>
                <c:pt idx="6980">
                  <c:v>68.83</c:v>
                </c:pt>
                <c:pt idx="6981">
                  <c:v>59.77</c:v>
                </c:pt>
                <c:pt idx="6982">
                  <c:v>65.819999999999993</c:v>
                </c:pt>
                <c:pt idx="6983">
                  <c:v>77.78</c:v>
                </c:pt>
                <c:pt idx="6984">
                  <c:v>62.97</c:v>
                </c:pt>
                <c:pt idx="6985">
                  <c:v>71.17</c:v>
                </c:pt>
                <c:pt idx="6986">
                  <c:v>77.099999999999994</c:v>
                </c:pt>
                <c:pt idx="6987">
                  <c:v>62.8</c:v>
                </c:pt>
                <c:pt idx="6988">
                  <c:v>63.4</c:v>
                </c:pt>
                <c:pt idx="6989">
                  <c:v>66.930000000000007</c:v>
                </c:pt>
                <c:pt idx="6990">
                  <c:v>75</c:v>
                </c:pt>
                <c:pt idx="6991">
                  <c:v>60.97</c:v>
                </c:pt>
                <c:pt idx="6992">
                  <c:v>72.069999999999993</c:v>
                </c:pt>
                <c:pt idx="6993">
                  <c:v>76.23</c:v>
                </c:pt>
                <c:pt idx="6994">
                  <c:v>56.04</c:v>
                </c:pt>
                <c:pt idx="6995">
                  <c:v>67.94</c:v>
                </c:pt>
                <c:pt idx="6996">
                  <c:v>71.64</c:v>
                </c:pt>
                <c:pt idx="6997">
                  <c:v>56.18</c:v>
                </c:pt>
                <c:pt idx="6998">
                  <c:v>57.89</c:v>
                </c:pt>
                <c:pt idx="6999">
                  <c:v>78.540000000000006</c:v>
                </c:pt>
                <c:pt idx="7000">
                  <c:v>60.89</c:v>
                </c:pt>
                <c:pt idx="7001">
                  <c:v>78.78</c:v>
                </c:pt>
                <c:pt idx="7002">
                  <c:v>68.06</c:v>
                </c:pt>
                <c:pt idx="7003">
                  <c:v>63.68</c:v>
                </c:pt>
                <c:pt idx="7004">
                  <c:v>62.83</c:v>
                </c:pt>
                <c:pt idx="7005">
                  <c:v>75.63</c:v>
                </c:pt>
                <c:pt idx="7006">
                  <c:v>72.819999999999993</c:v>
                </c:pt>
                <c:pt idx="7007">
                  <c:v>61.47</c:v>
                </c:pt>
                <c:pt idx="7008">
                  <c:v>63.08</c:v>
                </c:pt>
                <c:pt idx="7009">
                  <c:v>60.81</c:v>
                </c:pt>
                <c:pt idx="7010">
                  <c:v>66.47</c:v>
                </c:pt>
                <c:pt idx="7011">
                  <c:v>69.180000000000007</c:v>
                </c:pt>
                <c:pt idx="7012">
                  <c:v>72.56</c:v>
                </c:pt>
                <c:pt idx="7013">
                  <c:v>63.13</c:v>
                </c:pt>
                <c:pt idx="7014">
                  <c:v>66.78</c:v>
                </c:pt>
                <c:pt idx="7015">
                  <c:v>64.209999999999994</c:v>
                </c:pt>
                <c:pt idx="7016">
                  <c:v>63.69</c:v>
                </c:pt>
                <c:pt idx="7017">
                  <c:v>63.62</c:v>
                </c:pt>
                <c:pt idx="7018">
                  <c:v>74.84</c:v>
                </c:pt>
                <c:pt idx="7019">
                  <c:v>60.64</c:v>
                </c:pt>
                <c:pt idx="7020">
                  <c:v>64.680000000000007</c:v>
                </c:pt>
                <c:pt idx="7021">
                  <c:v>63.17</c:v>
                </c:pt>
                <c:pt idx="7022">
                  <c:v>63.24</c:v>
                </c:pt>
                <c:pt idx="7023">
                  <c:v>75.28</c:v>
                </c:pt>
                <c:pt idx="7024">
                  <c:v>72.41</c:v>
                </c:pt>
                <c:pt idx="7025">
                  <c:v>74.260000000000005</c:v>
                </c:pt>
                <c:pt idx="7026">
                  <c:v>62.52</c:v>
                </c:pt>
                <c:pt idx="7027">
                  <c:v>63.44</c:v>
                </c:pt>
                <c:pt idx="7028">
                  <c:v>72.08</c:v>
                </c:pt>
                <c:pt idx="7029">
                  <c:v>73.040000000000006</c:v>
                </c:pt>
                <c:pt idx="7030">
                  <c:v>77.19</c:v>
                </c:pt>
                <c:pt idx="7031">
                  <c:v>79.12</c:v>
                </c:pt>
                <c:pt idx="7032">
                  <c:v>71.87</c:v>
                </c:pt>
                <c:pt idx="7033">
                  <c:v>64.2</c:v>
                </c:pt>
                <c:pt idx="7034">
                  <c:v>69.06</c:v>
                </c:pt>
                <c:pt idx="7035">
                  <c:v>72.53</c:v>
                </c:pt>
                <c:pt idx="7036">
                  <c:v>71.8</c:v>
                </c:pt>
                <c:pt idx="7037">
                  <c:v>75.790000000000006</c:v>
                </c:pt>
                <c:pt idx="7038">
                  <c:v>71.06</c:v>
                </c:pt>
                <c:pt idx="7039">
                  <c:v>78.11</c:v>
                </c:pt>
                <c:pt idx="7040">
                  <c:v>53.84</c:v>
                </c:pt>
                <c:pt idx="7041">
                  <c:v>64.77</c:v>
                </c:pt>
                <c:pt idx="7042">
                  <c:v>62.3</c:v>
                </c:pt>
                <c:pt idx="7043">
                  <c:v>76.56</c:v>
                </c:pt>
                <c:pt idx="7044">
                  <c:v>53.41</c:v>
                </c:pt>
                <c:pt idx="7045">
                  <c:v>64.069999999999993</c:v>
                </c:pt>
                <c:pt idx="7046">
                  <c:v>59.02</c:v>
                </c:pt>
                <c:pt idx="7047">
                  <c:v>55.62</c:v>
                </c:pt>
                <c:pt idx="7048">
                  <c:v>68.98</c:v>
                </c:pt>
                <c:pt idx="7049">
                  <c:v>71.540000000000006</c:v>
                </c:pt>
                <c:pt idx="7050">
                  <c:v>66.16</c:v>
                </c:pt>
                <c:pt idx="7051">
                  <c:v>79.02</c:v>
                </c:pt>
                <c:pt idx="7052">
                  <c:v>65.12</c:v>
                </c:pt>
                <c:pt idx="7053">
                  <c:v>59.86</c:v>
                </c:pt>
                <c:pt idx="7054">
                  <c:v>54.79</c:v>
                </c:pt>
                <c:pt idx="7055">
                  <c:v>78.53</c:v>
                </c:pt>
                <c:pt idx="7056">
                  <c:v>59.27</c:v>
                </c:pt>
                <c:pt idx="7057">
                  <c:v>58.51</c:v>
                </c:pt>
                <c:pt idx="7058">
                  <c:v>59.71</c:v>
                </c:pt>
                <c:pt idx="7059">
                  <c:v>74.599999999999994</c:v>
                </c:pt>
                <c:pt idx="7060">
                  <c:v>72.959999999999994</c:v>
                </c:pt>
                <c:pt idx="7061">
                  <c:v>69.17</c:v>
                </c:pt>
                <c:pt idx="7062">
                  <c:v>74.98</c:v>
                </c:pt>
                <c:pt idx="7063">
                  <c:v>54.31</c:v>
                </c:pt>
                <c:pt idx="7064">
                  <c:v>79.41</c:v>
                </c:pt>
                <c:pt idx="7065">
                  <c:v>59.38</c:v>
                </c:pt>
                <c:pt idx="7066">
                  <c:v>78.58</c:v>
                </c:pt>
                <c:pt idx="7067">
                  <c:v>64.64</c:v>
                </c:pt>
                <c:pt idx="7068">
                  <c:v>77.209999999999994</c:v>
                </c:pt>
                <c:pt idx="7069">
                  <c:v>70.27</c:v>
                </c:pt>
                <c:pt idx="7070">
                  <c:v>74.569999999999993</c:v>
                </c:pt>
                <c:pt idx="7071">
                  <c:v>65.17</c:v>
                </c:pt>
                <c:pt idx="7072">
                  <c:v>78.39</c:v>
                </c:pt>
                <c:pt idx="7073">
                  <c:v>69.099999999999994</c:v>
                </c:pt>
                <c:pt idx="7074">
                  <c:v>54.43</c:v>
                </c:pt>
                <c:pt idx="7075">
                  <c:v>54.31</c:v>
                </c:pt>
                <c:pt idx="7076">
                  <c:v>61.37</c:v>
                </c:pt>
                <c:pt idx="7077">
                  <c:v>61.33</c:v>
                </c:pt>
                <c:pt idx="7078">
                  <c:v>57.74</c:v>
                </c:pt>
                <c:pt idx="7079">
                  <c:v>71.92</c:v>
                </c:pt>
                <c:pt idx="7080">
                  <c:v>59.17</c:v>
                </c:pt>
                <c:pt idx="7081">
                  <c:v>73.709999999999994</c:v>
                </c:pt>
                <c:pt idx="7082">
                  <c:v>73.36</c:v>
                </c:pt>
                <c:pt idx="7083">
                  <c:v>59.33</c:v>
                </c:pt>
                <c:pt idx="7084">
                  <c:v>53.52</c:v>
                </c:pt>
                <c:pt idx="7085">
                  <c:v>77.959999999999994</c:v>
                </c:pt>
                <c:pt idx="7086">
                  <c:v>61.58</c:v>
                </c:pt>
                <c:pt idx="7087">
                  <c:v>58.41</c:v>
                </c:pt>
                <c:pt idx="7088">
                  <c:v>62.99</c:v>
                </c:pt>
                <c:pt idx="7089">
                  <c:v>53.33</c:v>
                </c:pt>
                <c:pt idx="7090">
                  <c:v>54.2</c:v>
                </c:pt>
                <c:pt idx="7091">
                  <c:v>65.94</c:v>
                </c:pt>
                <c:pt idx="7092">
                  <c:v>74.36</c:v>
                </c:pt>
                <c:pt idx="7093">
                  <c:v>63.07</c:v>
                </c:pt>
                <c:pt idx="7094">
                  <c:v>78.760000000000005</c:v>
                </c:pt>
                <c:pt idx="7095">
                  <c:v>77.36</c:v>
                </c:pt>
                <c:pt idx="7096">
                  <c:v>78.16</c:v>
                </c:pt>
                <c:pt idx="7097">
                  <c:v>55.31</c:v>
                </c:pt>
                <c:pt idx="7098">
                  <c:v>56.21</c:v>
                </c:pt>
                <c:pt idx="7099">
                  <c:v>69.540000000000006</c:v>
                </c:pt>
                <c:pt idx="7100">
                  <c:v>62.94</c:v>
                </c:pt>
                <c:pt idx="7101">
                  <c:v>59.37</c:v>
                </c:pt>
                <c:pt idx="7102">
                  <c:v>57.63</c:v>
                </c:pt>
                <c:pt idx="7103">
                  <c:v>65.37</c:v>
                </c:pt>
                <c:pt idx="7104">
                  <c:v>56.3</c:v>
                </c:pt>
                <c:pt idx="7105">
                  <c:v>74.180000000000007</c:v>
                </c:pt>
                <c:pt idx="7106">
                  <c:v>72.78</c:v>
                </c:pt>
                <c:pt idx="7107">
                  <c:v>60.83</c:v>
                </c:pt>
                <c:pt idx="7108">
                  <c:v>59.43</c:v>
                </c:pt>
                <c:pt idx="7109">
                  <c:v>56.79</c:v>
                </c:pt>
                <c:pt idx="7110">
                  <c:v>72.040000000000006</c:v>
                </c:pt>
                <c:pt idx="7111">
                  <c:v>74.06</c:v>
                </c:pt>
                <c:pt idx="7112">
                  <c:v>64.16</c:v>
                </c:pt>
                <c:pt idx="7113">
                  <c:v>57.61</c:v>
                </c:pt>
                <c:pt idx="7114">
                  <c:v>74.66</c:v>
                </c:pt>
                <c:pt idx="7115">
                  <c:v>60.17</c:v>
                </c:pt>
                <c:pt idx="7116">
                  <c:v>69.989999999999995</c:v>
                </c:pt>
                <c:pt idx="7117">
                  <c:v>60.67</c:v>
                </c:pt>
                <c:pt idx="7118">
                  <c:v>63.66</c:v>
                </c:pt>
                <c:pt idx="7119">
                  <c:v>65.430000000000007</c:v>
                </c:pt>
                <c:pt idx="7120">
                  <c:v>73.709999999999994</c:v>
                </c:pt>
                <c:pt idx="7121">
                  <c:v>78.17</c:v>
                </c:pt>
                <c:pt idx="7122">
                  <c:v>73.34</c:v>
                </c:pt>
                <c:pt idx="7123">
                  <c:v>64.39</c:v>
                </c:pt>
                <c:pt idx="7124">
                  <c:v>70.3</c:v>
                </c:pt>
                <c:pt idx="7125">
                  <c:v>57.79</c:v>
                </c:pt>
                <c:pt idx="7126">
                  <c:v>74.569999999999993</c:v>
                </c:pt>
                <c:pt idx="7127">
                  <c:v>71.23</c:v>
                </c:pt>
                <c:pt idx="7128">
                  <c:v>77.19</c:v>
                </c:pt>
                <c:pt idx="7129">
                  <c:v>60.67</c:v>
                </c:pt>
                <c:pt idx="7130">
                  <c:v>70.599999999999994</c:v>
                </c:pt>
                <c:pt idx="7131">
                  <c:v>73.86</c:v>
                </c:pt>
                <c:pt idx="7132">
                  <c:v>77.83</c:v>
                </c:pt>
                <c:pt idx="7133">
                  <c:v>66.83</c:v>
                </c:pt>
                <c:pt idx="7134">
                  <c:v>65.900000000000006</c:v>
                </c:pt>
                <c:pt idx="7135">
                  <c:v>70.98</c:v>
                </c:pt>
                <c:pt idx="7136">
                  <c:v>61.28</c:v>
                </c:pt>
                <c:pt idx="7137">
                  <c:v>66.27</c:v>
                </c:pt>
                <c:pt idx="7138">
                  <c:v>55.5</c:v>
                </c:pt>
                <c:pt idx="7139">
                  <c:v>54.59</c:v>
                </c:pt>
                <c:pt idx="7140">
                  <c:v>67.540000000000006</c:v>
                </c:pt>
                <c:pt idx="7141">
                  <c:v>73.84</c:v>
                </c:pt>
                <c:pt idx="7142">
                  <c:v>67.66</c:v>
                </c:pt>
                <c:pt idx="7143">
                  <c:v>70.239999999999995</c:v>
                </c:pt>
                <c:pt idx="7144">
                  <c:v>60.11</c:v>
                </c:pt>
                <c:pt idx="7145">
                  <c:v>63.13</c:v>
                </c:pt>
                <c:pt idx="7146">
                  <c:v>70.77</c:v>
                </c:pt>
                <c:pt idx="7147">
                  <c:v>56.82</c:v>
                </c:pt>
                <c:pt idx="7148">
                  <c:v>67.13</c:v>
                </c:pt>
                <c:pt idx="7149">
                  <c:v>62.71</c:v>
                </c:pt>
                <c:pt idx="7150">
                  <c:v>61.37</c:v>
                </c:pt>
                <c:pt idx="7151">
                  <c:v>79.239999999999995</c:v>
                </c:pt>
                <c:pt idx="7152">
                  <c:v>53.57</c:v>
                </c:pt>
                <c:pt idx="7153">
                  <c:v>63.12</c:v>
                </c:pt>
                <c:pt idx="7154">
                  <c:v>69.98</c:v>
                </c:pt>
                <c:pt idx="7155">
                  <c:v>61.58</c:v>
                </c:pt>
                <c:pt idx="7156">
                  <c:v>55.01</c:v>
                </c:pt>
                <c:pt idx="7157">
                  <c:v>67.069999999999993</c:v>
                </c:pt>
                <c:pt idx="7158">
                  <c:v>57.79</c:v>
                </c:pt>
                <c:pt idx="7159">
                  <c:v>71.97</c:v>
                </c:pt>
                <c:pt idx="7160">
                  <c:v>62.62</c:v>
                </c:pt>
                <c:pt idx="7161">
                  <c:v>76.06</c:v>
                </c:pt>
                <c:pt idx="7162">
                  <c:v>60.58</c:v>
                </c:pt>
                <c:pt idx="7163">
                  <c:v>57.56</c:v>
                </c:pt>
                <c:pt idx="7164">
                  <c:v>64.97</c:v>
                </c:pt>
                <c:pt idx="7165">
                  <c:v>75.459999999999994</c:v>
                </c:pt>
                <c:pt idx="7166">
                  <c:v>57.8</c:v>
                </c:pt>
                <c:pt idx="7167">
                  <c:v>62.42</c:v>
                </c:pt>
                <c:pt idx="7168">
                  <c:v>67.040000000000006</c:v>
                </c:pt>
                <c:pt idx="7169">
                  <c:v>68.83</c:v>
                </c:pt>
                <c:pt idx="7170">
                  <c:v>65.84</c:v>
                </c:pt>
                <c:pt idx="7171">
                  <c:v>64.91</c:v>
                </c:pt>
                <c:pt idx="7172">
                  <c:v>74.73</c:v>
                </c:pt>
                <c:pt idx="7173">
                  <c:v>59.06</c:v>
                </c:pt>
                <c:pt idx="7174">
                  <c:v>55.14</c:v>
                </c:pt>
                <c:pt idx="7175">
                  <c:v>77.37</c:v>
                </c:pt>
                <c:pt idx="7176">
                  <c:v>65.180000000000007</c:v>
                </c:pt>
                <c:pt idx="7177">
                  <c:v>63.44</c:v>
                </c:pt>
                <c:pt idx="7178">
                  <c:v>68.459999999999994</c:v>
                </c:pt>
                <c:pt idx="7179">
                  <c:v>63.77</c:v>
                </c:pt>
                <c:pt idx="7180">
                  <c:v>53.64</c:v>
                </c:pt>
                <c:pt idx="7181">
                  <c:v>68.680000000000007</c:v>
                </c:pt>
                <c:pt idx="7182">
                  <c:v>60.12</c:v>
                </c:pt>
                <c:pt idx="7183">
                  <c:v>64.66</c:v>
                </c:pt>
                <c:pt idx="7184">
                  <c:v>73.260000000000005</c:v>
                </c:pt>
                <c:pt idx="7185">
                  <c:v>77.37</c:v>
                </c:pt>
                <c:pt idx="7186">
                  <c:v>54.63</c:v>
                </c:pt>
                <c:pt idx="7187">
                  <c:v>65.39</c:v>
                </c:pt>
                <c:pt idx="7188">
                  <c:v>67.739999999999995</c:v>
                </c:pt>
                <c:pt idx="7189">
                  <c:v>58.7</c:v>
                </c:pt>
                <c:pt idx="7190">
                  <c:v>56.72</c:v>
                </c:pt>
                <c:pt idx="7191">
                  <c:v>76.97</c:v>
                </c:pt>
                <c:pt idx="7192">
                  <c:v>63.52</c:v>
                </c:pt>
                <c:pt idx="7193">
                  <c:v>63.66</c:v>
                </c:pt>
                <c:pt idx="7194">
                  <c:v>64</c:v>
                </c:pt>
                <c:pt idx="7195">
                  <c:v>64.989999999999995</c:v>
                </c:pt>
                <c:pt idx="7196">
                  <c:v>76</c:v>
                </c:pt>
                <c:pt idx="7197">
                  <c:v>67.87</c:v>
                </c:pt>
                <c:pt idx="7198">
                  <c:v>77.709999999999994</c:v>
                </c:pt>
                <c:pt idx="7199">
                  <c:v>53.62</c:v>
                </c:pt>
                <c:pt idx="7200">
                  <c:v>54.74</c:v>
                </c:pt>
                <c:pt idx="7201">
                  <c:v>59.71</c:v>
                </c:pt>
                <c:pt idx="7202">
                  <c:v>58.93</c:v>
                </c:pt>
                <c:pt idx="7203">
                  <c:v>71.62</c:v>
                </c:pt>
                <c:pt idx="7204">
                  <c:v>72.08</c:v>
                </c:pt>
                <c:pt idx="7205">
                  <c:v>69.489999999999995</c:v>
                </c:pt>
                <c:pt idx="7206">
                  <c:v>72.290000000000006</c:v>
                </c:pt>
                <c:pt idx="7207">
                  <c:v>71.290000000000006</c:v>
                </c:pt>
                <c:pt idx="7208">
                  <c:v>54.74</c:v>
                </c:pt>
                <c:pt idx="7209">
                  <c:v>60.27</c:v>
                </c:pt>
                <c:pt idx="7210">
                  <c:v>63.37</c:v>
                </c:pt>
                <c:pt idx="7211">
                  <c:v>55.86</c:v>
                </c:pt>
                <c:pt idx="7212">
                  <c:v>53.64</c:v>
                </c:pt>
                <c:pt idx="7213">
                  <c:v>65.989999999999995</c:v>
                </c:pt>
                <c:pt idx="7214">
                  <c:v>69.739999999999995</c:v>
                </c:pt>
                <c:pt idx="7215">
                  <c:v>73.319999999999993</c:v>
                </c:pt>
                <c:pt idx="7216">
                  <c:v>76.069999999999993</c:v>
                </c:pt>
                <c:pt idx="7217">
                  <c:v>78.900000000000006</c:v>
                </c:pt>
                <c:pt idx="7218">
                  <c:v>59.78</c:v>
                </c:pt>
                <c:pt idx="7219">
                  <c:v>76.78</c:v>
                </c:pt>
                <c:pt idx="7220">
                  <c:v>56.13</c:v>
                </c:pt>
                <c:pt idx="7221">
                  <c:v>75.31</c:v>
                </c:pt>
                <c:pt idx="7222">
                  <c:v>70.5</c:v>
                </c:pt>
                <c:pt idx="7223">
                  <c:v>55.36</c:v>
                </c:pt>
                <c:pt idx="7224">
                  <c:v>78.33</c:v>
                </c:pt>
                <c:pt idx="7225">
                  <c:v>56.23</c:v>
                </c:pt>
                <c:pt idx="7226">
                  <c:v>72.569999999999993</c:v>
                </c:pt>
                <c:pt idx="7227">
                  <c:v>56.39</c:v>
                </c:pt>
                <c:pt idx="7228">
                  <c:v>62.51</c:v>
                </c:pt>
                <c:pt idx="7229">
                  <c:v>62.58</c:v>
                </c:pt>
                <c:pt idx="7230">
                  <c:v>69.459999999999994</c:v>
                </c:pt>
                <c:pt idx="7231">
                  <c:v>63.58</c:v>
                </c:pt>
                <c:pt idx="7232">
                  <c:v>58.69</c:v>
                </c:pt>
                <c:pt idx="7233">
                  <c:v>55.26</c:v>
                </c:pt>
                <c:pt idx="7234">
                  <c:v>54.59</c:v>
                </c:pt>
                <c:pt idx="7235">
                  <c:v>76.36</c:v>
                </c:pt>
                <c:pt idx="7236">
                  <c:v>54.78</c:v>
                </c:pt>
                <c:pt idx="7237">
                  <c:v>61.93</c:v>
                </c:pt>
                <c:pt idx="7238">
                  <c:v>59.99</c:v>
                </c:pt>
                <c:pt idx="7239">
                  <c:v>69.31</c:v>
                </c:pt>
                <c:pt idx="7240">
                  <c:v>73.040000000000006</c:v>
                </c:pt>
                <c:pt idx="7241">
                  <c:v>70.06</c:v>
                </c:pt>
                <c:pt idx="7242">
                  <c:v>69.2</c:v>
                </c:pt>
                <c:pt idx="7243">
                  <c:v>55.32</c:v>
                </c:pt>
                <c:pt idx="7244">
                  <c:v>64.58</c:v>
                </c:pt>
                <c:pt idx="7245">
                  <c:v>66.56</c:v>
                </c:pt>
                <c:pt idx="7246">
                  <c:v>59.2</c:v>
                </c:pt>
                <c:pt idx="7247">
                  <c:v>79.39</c:v>
                </c:pt>
                <c:pt idx="7248">
                  <c:v>75.290000000000006</c:v>
                </c:pt>
                <c:pt idx="7249">
                  <c:v>66.09</c:v>
                </c:pt>
                <c:pt idx="7250">
                  <c:v>60.31</c:v>
                </c:pt>
                <c:pt idx="7251">
                  <c:v>73.209999999999994</c:v>
                </c:pt>
                <c:pt idx="7252">
                  <c:v>54.89</c:v>
                </c:pt>
                <c:pt idx="7253">
                  <c:v>65.33</c:v>
                </c:pt>
                <c:pt idx="7254">
                  <c:v>65.37</c:v>
                </c:pt>
                <c:pt idx="7255">
                  <c:v>78.37</c:v>
                </c:pt>
                <c:pt idx="7256">
                  <c:v>66.59</c:v>
                </c:pt>
                <c:pt idx="7257">
                  <c:v>63.88</c:v>
                </c:pt>
                <c:pt idx="7258">
                  <c:v>61.84</c:v>
                </c:pt>
                <c:pt idx="7259">
                  <c:v>70.23</c:v>
                </c:pt>
                <c:pt idx="7260">
                  <c:v>74.209999999999994</c:v>
                </c:pt>
                <c:pt idx="7261">
                  <c:v>71.510000000000005</c:v>
                </c:pt>
                <c:pt idx="7262">
                  <c:v>57.06</c:v>
                </c:pt>
                <c:pt idx="7263">
                  <c:v>70.56</c:v>
                </c:pt>
                <c:pt idx="7264">
                  <c:v>68</c:v>
                </c:pt>
                <c:pt idx="7265">
                  <c:v>65.28</c:v>
                </c:pt>
                <c:pt idx="7266">
                  <c:v>53.57</c:v>
                </c:pt>
                <c:pt idx="7267">
                  <c:v>64.36</c:v>
                </c:pt>
                <c:pt idx="7268">
                  <c:v>78.23</c:v>
                </c:pt>
                <c:pt idx="7269">
                  <c:v>64.709999999999994</c:v>
                </c:pt>
                <c:pt idx="7270">
                  <c:v>66.400000000000006</c:v>
                </c:pt>
                <c:pt idx="7271">
                  <c:v>70.36</c:v>
                </c:pt>
                <c:pt idx="7272">
                  <c:v>70.77</c:v>
                </c:pt>
                <c:pt idx="7273">
                  <c:v>76.010000000000005</c:v>
                </c:pt>
                <c:pt idx="7274">
                  <c:v>73.28</c:v>
                </c:pt>
                <c:pt idx="7275">
                  <c:v>64.98</c:v>
                </c:pt>
                <c:pt idx="7276">
                  <c:v>64.37</c:v>
                </c:pt>
                <c:pt idx="7277">
                  <c:v>62.9</c:v>
                </c:pt>
                <c:pt idx="7278">
                  <c:v>54.33</c:v>
                </c:pt>
                <c:pt idx="7279">
                  <c:v>74.599999999999994</c:v>
                </c:pt>
                <c:pt idx="7280">
                  <c:v>63.97</c:v>
                </c:pt>
                <c:pt idx="7281">
                  <c:v>64.3</c:v>
                </c:pt>
                <c:pt idx="7282">
                  <c:v>58.54</c:v>
                </c:pt>
                <c:pt idx="7283">
                  <c:v>73.86</c:v>
                </c:pt>
                <c:pt idx="7284">
                  <c:v>78.61</c:v>
                </c:pt>
                <c:pt idx="7285">
                  <c:v>73.069999999999993</c:v>
                </c:pt>
                <c:pt idx="7286">
                  <c:v>58.63</c:v>
                </c:pt>
                <c:pt idx="7287">
                  <c:v>63.42</c:v>
                </c:pt>
                <c:pt idx="7288">
                  <c:v>58.39</c:v>
                </c:pt>
                <c:pt idx="7289">
                  <c:v>62.36</c:v>
                </c:pt>
                <c:pt idx="7290">
                  <c:v>71.510000000000005</c:v>
                </c:pt>
                <c:pt idx="7291">
                  <c:v>69.59</c:v>
                </c:pt>
                <c:pt idx="7292">
                  <c:v>56.13</c:v>
                </c:pt>
                <c:pt idx="7293">
                  <c:v>67.34</c:v>
                </c:pt>
                <c:pt idx="7294">
                  <c:v>60.5</c:v>
                </c:pt>
                <c:pt idx="7295">
                  <c:v>69.78</c:v>
                </c:pt>
                <c:pt idx="7296">
                  <c:v>56.04</c:v>
                </c:pt>
                <c:pt idx="7297">
                  <c:v>56.34</c:v>
                </c:pt>
                <c:pt idx="7298">
                  <c:v>79.2</c:v>
                </c:pt>
                <c:pt idx="7299">
                  <c:v>53.53</c:v>
                </c:pt>
                <c:pt idx="7300">
                  <c:v>67.430000000000007</c:v>
                </c:pt>
                <c:pt idx="7301">
                  <c:v>70.97</c:v>
                </c:pt>
                <c:pt idx="7302">
                  <c:v>71.540000000000006</c:v>
                </c:pt>
                <c:pt idx="7303">
                  <c:v>61.58</c:v>
                </c:pt>
                <c:pt idx="7304">
                  <c:v>57.1</c:v>
                </c:pt>
                <c:pt idx="7305">
                  <c:v>60.09</c:v>
                </c:pt>
                <c:pt idx="7306">
                  <c:v>75.22</c:v>
                </c:pt>
                <c:pt idx="7307">
                  <c:v>63.31</c:v>
                </c:pt>
                <c:pt idx="7308">
                  <c:v>79.53</c:v>
                </c:pt>
                <c:pt idx="7309">
                  <c:v>72.010000000000005</c:v>
                </c:pt>
                <c:pt idx="7310">
                  <c:v>69.72</c:v>
                </c:pt>
                <c:pt idx="7311">
                  <c:v>58.13</c:v>
                </c:pt>
                <c:pt idx="7312">
                  <c:v>54.29</c:v>
                </c:pt>
                <c:pt idx="7313">
                  <c:v>66.13</c:v>
                </c:pt>
                <c:pt idx="7314">
                  <c:v>74.37</c:v>
                </c:pt>
                <c:pt idx="7315">
                  <c:v>59.81</c:v>
                </c:pt>
                <c:pt idx="7316">
                  <c:v>53.69</c:v>
                </c:pt>
                <c:pt idx="7317">
                  <c:v>66.81</c:v>
                </c:pt>
                <c:pt idx="7318">
                  <c:v>60.91</c:v>
                </c:pt>
                <c:pt idx="7319">
                  <c:v>65.77</c:v>
                </c:pt>
                <c:pt idx="7320">
                  <c:v>72.3</c:v>
                </c:pt>
                <c:pt idx="7321">
                  <c:v>64.290000000000006</c:v>
                </c:pt>
                <c:pt idx="7322">
                  <c:v>56.34</c:v>
                </c:pt>
                <c:pt idx="7323">
                  <c:v>63.19</c:v>
                </c:pt>
                <c:pt idx="7324">
                  <c:v>58.98</c:v>
                </c:pt>
                <c:pt idx="7325">
                  <c:v>76.540000000000006</c:v>
                </c:pt>
                <c:pt idx="7326">
                  <c:v>73.2</c:v>
                </c:pt>
                <c:pt idx="7327">
                  <c:v>53.51</c:v>
                </c:pt>
                <c:pt idx="7328">
                  <c:v>66.94</c:v>
                </c:pt>
                <c:pt idx="7329">
                  <c:v>70.34</c:v>
                </c:pt>
                <c:pt idx="7330">
                  <c:v>72.760000000000005</c:v>
                </c:pt>
                <c:pt idx="7331">
                  <c:v>71.040000000000006</c:v>
                </c:pt>
                <c:pt idx="7332">
                  <c:v>56.96</c:v>
                </c:pt>
                <c:pt idx="7333">
                  <c:v>61.16</c:v>
                </c:pt>
                <c:pt idx="7334">
                  <c:v>57.58</c:v>
                </c:pt>
                <c:pt idx="7335">
                  <c:v>64.33</c:v>
                </c:pt>
                <c:pt idx="7336">
                  <c:v>66.53</c:v>
                </c:pt>
                <c:pt idx="7337">
                  <c:v>60.68</c:v>
                </c:pt>
                <c:pt idx="7338">
                  <c:v>75.319999999999993</c:v>
                </c:pt>
                <c:pt idx="7339">
                  <c:v>61.34</c:v>
                </c:pt>
                <c:pt idx="7340">
                  <c:v>57.16</c:v>
                </c:pt>
                <c:pt idx="7341">
                  <c:v>68</c:v>
                </c:pt>
                <c:pt idx="7342">
                  <c:v>61.37</c:v>
                </c:pt>
                <c:pt idx="7343">
                  <c:v>65.98</c:v>
                </c:pt>
                <c:pt idx="7344">
                  <c:v>68.64</c:v>
                </c:pt>
                <c:pt idx="7345">
                  <c:v>62.99</c:v>
                </c:pt>
                <c:pt idx="7346">
                  <c:v>73.77</c:v>
                </c:pt>
                <c:pt idx="7347">
                  <c:v>54.91</c:v>
                </c:pt>
                <c:pt idx="7348">
                  <c:v>76.77</c:v>
                </c:pt>
                <c:pt idx="7349">
                  <c:v>55.57</c:v>
                </c:pt>
                <c:pt idx="7350">
                  <c:v>75.930000000000007</c:v>
                </c:pt>
                <c:pt idx="7351">
                  <c:v>75.209999999999994</c:v>
                </c:pt>
                <c:pt idx="7352">
                  <c:v>54.37</c:v>
                </c:pt>
                <c:pt idx="7353">
                  <c:v>73.42</c:v>
                </c:pt>
                <c:pt idx="7354">
                  <c:v>74.790000000000006</c:v>
                </c:pt>
                <c:pt idx="7355">
                  <c:v>79.510000000000005</c:v>
                </c:pt>
                <c:pt idx="7356">
                  <c:v>79.09</c:v>
                </c:pt>
                <c:pt idx="7357">
                  <c:v>67.11</c:v>
                </c:pt>
                <c:pt idx="7358">
                  <c:v>59.99</c:v>
                </c:pt>
                <c:pt idx="7359">
                  <c:v>59.69</c:v>
                </c:pt>
                <c:pt idx="7360">
                  <c:v>63.16</c:v>
                </c:pt>
                <c:pt idx="7361">
                  <c:v>65.569999999999993</c:v>
                </c:pt>
                <c:pt idx="7362">
                  <c:v>69.41</c:v>
                </c:pt>
                <c:pt idx="7363">
                  <c:v>67.290000000000006</c:v>
                </c:pt>
                <c:pt idx="7364">
                  <c:v>56.8</c:v>
                </c:pt>
                <c:pt idx="7365">
                  <c:v>57.32</c:v>
                </c:pt>
                <c:pt idx="7366">
                  <c:v>71.8</c:v>
                </c:pt>
                <c:pt idx="7367">
                  <c:v>70.040000000000006</c:v>
                </c:pt>
                <c:pt idx="7368">
                  <c:v>69.64</c:v>
                </c:pt>
                <c:pt idx="7369">
                  <c:v>64.09</c:v>
                </c:pt>
                <c:pt idx="7370">
                  <c:v>67.260000000000005</c:v>
                </c:pt>
                <c:pt idx="7371">
                  <c:v>75</c:v>
                </c:pt>
                <c:pt idx="7372">
                  <c:v>59.33</c:v>
                </c:pt>
                <c:pt idx="7373">
                  <c:v>67.06</c:v>
                </c:pt>
                <c:pt idx="7374">
                  <c:v>73.239999999999995</c:v>
                </c:pt>
                <c:pt idx="7375">
                  <c:v>69.83</c:v>
                </c:pt>
                <c:pt idx="7376">
                  <c:v>67.33</c:v>
                </c:pt>
                <c:pt idx="7377">
                  <c:v>76.459999999999994</c:v>
                </c:pt>
                <c:pt idx="7378">
                  <c:v>53.59</c:v>
                </c:pt>
                <c:pt idx="7379">
                  <c:v>56.29</c:v>
                </c:pt>
                <c:pt idx="7380">
                  <c:v>68.88</c:v>
                </c:pt>
                <c:pt idx="7381">
                  <c:v>74.900000000000006</c:v>
                </c:pt>
                <c:pt idx="7382">
                  <c:v>57.31</c:v>
                </c:pt>
                <c:pt idx="7383">
                  <c:v>65.84</c:v>
                </c:pt>
                <c:pt idx="7384">
                  <c:v>64.959999999999994</c:v>
                </c:pt>
                <c:pt idx="7385">
                  <c:v>57.44</c:v>
                </c:pt>
                <c:pt idx="7386">
                  <c:v>58.32</c:v>
                </c:pt>
                <c:pt idx="7387">
                  <c:v>58.66</c:v>
                </c:pt>
                <c:pt idx="7388">
                  <c:v>60.01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E24-4515-94BF-E703D25CE5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84597728"/>
        <c:axId val="1084598808"/>
      </c:scatterChart>
      <c:valAx>
        <c:axId val="10845977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84598808"/>
        <c:crosses val="autoZero"/>
        <c:crossBetween val="midCat"/>
      </c:valAx>
      <c:valAx>
        <c:axId val="1084598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845977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train_data!$F$1</c:f>
              <c:strCache>
                <c:ptCount val="1"/>
                <c:pt idx="0">
                  <c:v>motor_temp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yVal>
            <c:numRef>
              <c:f>train_data!$F$2:$F$2464</c:f>
              <c:numCache>
                <c:formatCode>General</c:formatCode>
                <c:ptCount val="2463"/>
                <c:pt idx="0">
                  <c:v>58.67</c:v>
                </c:pt>
                <c:pt idx="1">
                  <c:v>74.91</c:v>
                </c:pt>
                <c:pt idx="2">
                  <c:v>62.48</c:v>
                </c:pt>
                <c:pt idx="3">
                  <c:v>67.84</c:v>
                </c:pt>
                <c:pt idx="4">
                  <c:v>62.41</c:v>
                </c:pt>
                <c:pt idx="5">
                  <c:v>66.08</c:v>
                </c:pt>
                <c:pt idx="6">
                  <c:v>74.400000000000006</c:v>
                </c:pt>
                <c:pt idx="7">
                  <c:v>77.959999999999994</c:v>
                </c:pt>
                <c:pt idx="8">
                  <c:v>64.819999999999993</c:v>
                </c:pt>
                <c:pt idx="9">
                  <c:v>73.84</c:v>
                </c:pt>
                <c:pt idx="10">
                  <c:v>68.959999999999994</c:v>
                </c:pt>
                <c:pt idx="11">
                  <c:v>55.8</c:v>
                </c:pt>
                <c:pt idx="12">
                  <c:v>67.63</c:v>
                </c:pt>
                <c:pt idx="13">
                  <c:v>70.209999999999994</c:v>
                </c:pt>
                <c:pt idx="14">
                  <c:v>76.42</c:v>
                </c:pt>
                <c:pt idx="15">
                  <c:v>72.98</c:v>
                </c:pt>
                <c:pt idx="16">
                  <c:v>63.83</c:v>
                </c:pt>
                <c:pt idx="17">
                  <c:v>55.6</c:v>
                </c:pt>
                <c:pt idx="18">
                  <c:v>70.540000000000006</c:v>
                </c:pt>
                <c:pt idx="19">
                  <c:v>63.48</c:v>
                </c:pt>
                <c:pt idx="20">
                  <c:v>64.36</c:v>
                </c:pt>
                <c:pt idx="21">
                  <c:v>60.96</c:v>
                </c:pt>
                <c:pt idx="22">
                  <c:v>74.13</c:v>
                </c:pt>
                <c:pt idx="23">
                  <c:v>71.290000000000006</c:v>
                </c:pt>
                <c:pt idx="24">
                  <c:v>57.39</c:v>
                </c:pt>
                <c:pt idx="25">
                  <c:v>76.290000000000006</c:v>
                </c:pt>
                <c:pt idx="26">
                  <c:v>56.77</c:v>
                </c:pt>
                <c:pt idx="27">
                  <c:v>70.09</c:v>
                </c:pt>
                <c:pt idx="28">
                  <c:v>58.13</c:v>
                </c:pt>
                <c:pt idx="29">
                  <c:v>63.09</c:v>
                </c:pt>
                <c:pt idx="30">
                  <c:v>60.91</c:v>
                </c:pt>
                <c:pt idx="31">
                  <c:v>75.489999999999995</c:v>
                </c:pt>
                <c:pt idx="32">
                  <c:v>69.39</c:v>
                </c:pt>
                <c:pt idx="33">
                  <c:v>58.63</c:v>
                </c:pt>
                <c:pt idx="34">
                  <c:v>60.46</c:v>
                </c:pt>
                <c:pt idx="35">
                  <c:v>78.72</c:v>
                </c:pt>
                <c:pt idx="36">
                  <c:v>56.38</c:v>
                </c:pt>
                <c:pt idx="37">
                  <c:v>68.86</c:v>
                </c:pt>
                <c:pt idx="38">
                  <c:v>65.37</c:v>
                </c:pt>
                <c:pt idx="39">
                  <c:v>67.64</c:v>
                </c:pt>
                <c:pt idx="40">
                  <c:v>77.319999999999993</c:v>
                </c:pt>
                <c:pt idx="41">
                  <c:v>57.36</c:v>
                </c:pt>
                <c:pt idx="42">
                  <c:v>64.459999999999994</c:v>
                </c:pt>
                <c:pt idx="43">
                  <c:v>54.98</c:v>
                </c:pt>
                <c:pt idx="44">
                  <c:v>60.24</c:v>
                </c:pt>
                <c:pt idx="45">
                  <c:v>77.94</c:v>
                </c:pt>
                <c:pt idx="46">
                  <c:v>59.12</c:v>
                </c:pt>
                <c:pt idx="47">
                  <c:v>77.290000000000006</c:v>
                </c:pt>
                <c:pt idx="48">
                  <c:v>62.11</c:v>
                </c:pt>
                <c:pt idx="49">
                  <c:v>62.51</c:v>
                </c:pt>
                <c:pt idx="50">
                  <c:v>62.48</c:v>
                </c:pt>
                <c:pt idx="51">
                  <c:v>75.98</c:v>
                </c:pt>
                <c:pt idx="52">
                  <c:v>55.13</c:v>
                </c:pt>
                <c:pt idx="53">
                  <c:v>77.64</c:v>
                </c:pt>
                <c:pt idx="54">
                  <c:v>63.26</c:v>
                </c:pt>
                <c:pt idx="55">
                  <c:v>73.84</c:v>
                </c:pt>
                <c:pt idx="56">
                  <c:v>72.84</c:v>
                </c:pt>
                <c:pt idx="57">
                  <c:v>58.26</c:v>
                </c:pt>
                <c:pt idx="58">
                  <c:v>74.13</c:v>
                </c:pt>
                <c:pt idx="59">
                  <c:v>66.16</c:v>
                </c:pt>
                <c:pt idx="60">
                  <c:v>63.12</c:v>
                </c:pt>
                <c:pt idx="61">
                  <c:v>77.34</c:v>
                </c:pt>
                <c:pt idx="62">
                  <c:v>56.86</c:v>
                </c:pt>
                <c:pt idx="63">
                  <c:v>57.67</c:v>
                </c:pt>
                <c:pt idx="64">
                  <c:v>70.7</c:v>
                </c:pt>
                <c:pt idx="65">
                  <c:v>55.07</c:v>
                </c:pt>
                <c:pt idx="66">
                  <c:v>66.98</c:v>
                </c:pt>
                <c:pt idx="67">
                  <c:v>55.78</c:v>
                </c:pt>
                <c:pt idx="68">
                  <c:v>60.89</c:v>
                </c:pt>
                <c:pt idx="69">
                  <c:v>59.61</c:v>
                </c:pt>
                <c:pt idx="70">
                  <c:v>54.07</c:v>
                </c:pt>
                <c:pt idx="71">
                  <c:v>66.59</c:v>
                </c:pt>
                <c:pt idx="72">
                  <c:v>71.56</c:v>
                </c:pt>
                <c:pt idx="73">
                  <c:v>62.71</c:v>
                </c:pt>
                <c:pt idx="74">
                  <c:v>78.81</c:v>
                </c:pt>
                <c:pt idx="75">
                  <c:v>61.98</c:v>
                </c:pt>
                <c:pt idx="76">
                  <c:v>79.540000000000006</c:v>
                </c:pt>
                <c:pt idx="77">
                  <c:v>63.8</c:v>
                </c:pt>
                <c:pt idx="78">
                  <c:v>73.209999999999994</c:v>
                </c:pt>
                <c:pt idx="79">
                  <c:v>56.69</c:v>
                </c:pt>
                <c:pt idx="80">
                  <c:v>70.36</c:v>
                </c:pt>
                <c:pt idx="81">
                  <c:v>65</c:v>
                </c:pt>
                <c:pt idx="82">
                  <c:v>65.14</c:v>
                </c:pt>
                <c:pt idx="83">
                  <c:v>78.069999999999993</c:v>
                </c:pt>
                <c:pt idx="84">
                  <c:v>60.48</c:v>
                </c:pt>
                <c:pt idx="85">
                  <c:v>74.72</c:v>
                </c:pt>
                <c:pt idx="86">
                  <c:v>78.900000000000006</c:v>
                </c:pt>
                <c:pt idx="87">
                  <c:v>59.79</c:v>
                </c:pt>
                <c:pt idx="88">
                  <c:v>72.58</c:v>
                </c:pt>
                <c:pt idx="89">
                  <c:v>55.96</c:v>
                </c:pt>
                <c:pt idx="90">
                  <c:v>54.71</c:v>
                </c:pt>
                <c:pt idx="91">
                  <c:v>70.900000000000006</c:v>
                </c:pt>
                <c:pt idx="92">
                  <c:v>66.680000000000007</c:v>
                </c:pt>
                <c:pt idx="93">
                  <c:v>76.709999999999994</c:v>
                </c:pt>
                <c:pt idx="94">
                  <c:v>54.01</c:v>
                </c:pt>
                <c:pt idx="95">
                  <c:v>61.98</c:v>
                </c:pt>
                <c:pt idx="96">
                  <c:v>66.47</c:v>
                </c:pt>
                <c:pt idx="97">
                  <c:v>76.72</c:v>
                </c:pt>
                <c:pt idx="98">
                  <c:v>74.61</c:v>
                </c:pt>
                <c:pt idx="99">
                  <c:v>78.7</c:v>
                </c:pt>
                <c:pt idx="100">
                  <c:v>54.14</c:v>
                </c:pt>
                <c:pt idx="101">
                  <c:v>71.87</c:v>
                </c:pt>
                <c:pt idx="102">
                  <c:v>70.260000000000005</c:v>
                </c:pt>
                <c:pt idx="103">
                  <c:v>61.99</c:v>
                </c:pt>
                <c:pt idx="104">
                  <c:v>74.87</c:v>
                </c:pt>
                <c:pt idx="105">
                  <c:v>61.48</c:v>
                </c:pt>
                <c:pt idx="106">
                  <c:v>54.34</c:v>
                </c:pt>
                <c:pt idx="107">
                  <c:v>74.53</c:v>
                </c:pt>
                <c:pt idx="108">
                  <c:v>70.180000000000007</c:v>
                </c:pt>
                <c:pt idx="109">
                  <c:v>67.459999999999994</c:v>
                </c:pt>
                <c:pt idx="110">
                  <c:v>68.87</c:v>
                </c:pt>
                <c:pt idx="111">
                  <c:v>78.83</c:v>
                </c:pt>
                <c:pt idx="112">
                  <c:v>71.510000000000005</c:v>
                </c:pt>
                <c:pt idx="113">
                  <c:v>69.97</c:v>
                </c:pt>
                <c:pt idx="114">
                  <c:v>78.760000000000005</c:v>
                </c:pt>
                <c:pt idx="115">
                  <c:v>65.290000000000006</c:v>
                </c:pt>
                <c:pt idx="116">
                  <c:v>54.74</c:v>
                </c:pt>
                <c:pt idx="117">
                  <c:v>74.19</c:v>
                </c:pt>
                <c:pt idx="118">
                  <c:v>74.12</c:v>
                </c:pt>
                <c:pt idx="119">
                  <c:v>65.180000000000007</c:v>
                </c:pt>
                <c:pt idx="120">
                  <c:v>61.7</c:v>
                </c:pt>
                <c:pt idx="121">
                  <c:v>56.44</c:v>
                </c:pt>
                <c:pt idx="122">
                  <c:v>60.71</c:v>
                </c:pt>
                <c:pt idx="123">
                  <c:v>79.56</c:v>
                </c:pt>
                <c:pt idx="124">
                  <c:v>59.4</c:v>
                </c:pt>
                <c:pt idx="125">
                  <c:v>79.59</c:v>
                </c:pt>
                <c:pt idx="126">
                  <c:v>63.23</c:v>
                </c:pt>
                <c:pt idx="127">
                  <c:v>66.97</c:v>
                </c:pt>
                <c:pt idx="128">
                  <c:v>68.959999999999994</c:v>
                </c:pt>
                <c:pt idx="129">
                  <c:v>59.47</c:v>
                </c:pt>
                <c:pt idx="130">
                  <c:v>69.88</c:v>
                </c:pt>
                <c:pt idx="131">
                  <c:v>78.260000000000005</c:v>
                </c:pt>
                <c:pt idx="132">
                  <c:v>61.84</c:v>
                </c:pt>
                <c:pt idx="133">
                  <c:v>71.290000000000006</c:v>
                </c:pt>
                <c:pt idx="134">
                  <c:v>60.12</c:v>
                </c:pt>
                <c:pt idx="135">
                  <c:v>67.66</c:v>
                </c:pt>
                <c:pt idx="136">
                  <c:v>70.22</c:v>
                </c:pt>
                <c:pt idx="137">
                  <c:v>54.36</c:v>
                </c:pt>
                <c:pt idx="138">
                  <c:v>74.88</c:v>
                </c:pt>
                <c:pt idx="139">
                  <c:v>60.8</c:v>
                </c:pt>
                <c:pt idx="140">
                  <c:v>65.88</c:v>
                </c:pt>
                <c:pt idx="141">
                  <c:v>77.17</c:v>
                </c:pt>
                <c:pt idx="142">
                  <c:v>64.41</c:v>
                </c:pt>
                <c:pt idx="143">
                  <c:v>73.37</c:v>
                </c:pt>
                <c:pt idx="144">
                  <c:v>61.22</c:v>
                </c:pt>
                <c:pt idx="145">
                  <c:v>69.06</c:v>
                </c:pt>
                <c:pt idx="146">
                  <c:v>61.33</c:v>
                </c:pt>
                <c:pt idx="147">
                  <c:v>61.28</c:v>
                </c:pt>
                <c:pt idx="148">
                  <c:v>56.08</c:v>
                </c:pt>
                <c:pt idx="149">
                  <c:v>75.48</c:v>
                </c:pt>
                <c:pt idx="150">
                  <c:v>63.2</c:v>
                </c:pt>
                <c:pt idx="151">
                  <c:v>78.09</c:v>
                </c:pt>
                <c:pt idx="152">
                  <c:v>76.84</c:v>
                </c:pt>
                <c:pt idx="153">
                  <c:v>61.03</c:v>
                </c:pt>
                <c:pt idx="154">
                  <c:v>53.54</c:v>
                </c:pt>
                <c:pt idx="155">
                  <c:v>60.99</c:v>
                </c:pt>
                <c:pt idx="156">
                  <c:v>76.790000000000006</c:v>
                </c:pt>
                <c:pt idx="157">
                  <c:v>63.23</c:v>
                </c:pt>
                <c:pt idx="158">
                  <c:v>76.86</c:v>
                </c:pt>
                <c:pt idx="159">
                  <c:v>65.209999999999994</c:v>
                </c:pt>
                <c:pt idx="160">
                  <c:v>73.92</c:v>
                </c:pt>
                <c:pt idx="161">
                  <c:v>77.03</c:v>
                </c:pt>
                <c:pt idx="162">
                  <c:v>71.84</c:v>
                </c:pt>
                <c:pt idx="163">
                  <c:v>78.44</c:v>
                </c:pt>
                <c:pt idx="164">
                  <c:v>59.3</c:v>
                </c:pt>
                <c:pt idx="165">
                  <c:v>65.540000000000006</c:v>
                </c:pt>
                <c:pt idx="166">
                  <c:v>64.86</c:v>
                </c:pt>
                <c:pt idx="167">
                  <c:v>76.33</c:v>
                </c:pt>
                <c:pt idx="168">
                  <c:v>64.59</c:v>
                </c:pt>
                <c:pt idx="169">
                  <c:v>65.12</c:v>
                </c:pt>
                <c:pt idx="170">
                  <c:v>70.319999999999993</c:v>
                </c:pt>
                <c:pt idx="171">
                  <c:v>65.62</c:v>
                </c:pt>
                <c:pt idx="172">
                  <c:v>56.96</c:v>
                </c:pt>
                <c:pt idx="173">
                  <c:v>55.51</c:v>
                </c:pt>
                <c:pt idx="174">
                  <c:v>53.99</c:v>
                </c:pt>
                <c:pt idx="175">
                  <c:v>53.81</c:v>
                </c:pt>
                <c:pt idx="176">
                  <c:v>65.739999999999995</c:v>
                </c:pt>
                <c:pt idx="177">
                  <c:v>78.97</c:v>
                </c:pt>
                <c:pt idx="178">
                  <c:v>72.53</c:v>
                </c:pt>
                <c:pt idx="179">
                  <c:v>76.08</c:v>
                </c:pt>
                <c:pt idx="180">
                  <c:v>66.66</c:v>
                </c:pt>
                <c:pt idx="181">
                  <c:v>75.48</c:v>
                </c:pt>
                <c:pt idx="182">
                  <c:v>66.69</c:v>
                </c:pt>
                <c:pt idx="183">
                  <c:v>59.01</c:v>
                </c:pt>
                <c:pt idx="184">
                  <c:v>59.88</c:v>
                </c:pt>
                <c:pt idx="185">
                  <c:v>71.17</c:v>
                </c:pt>
                <c:pt idx="186">
                  <c:v>78.81</c:v>
                </c:pt>
                <c:pt idx="187">
                  <c:v>65.8</c:v>
                </c:pt>
                <c:pt idx="188">
                  <c:v>68.03</c:v>
                </c:pt>
                <c:pt idx="189">
                  <c:v>55.19</c:v>
                </c:pt>
                <c:pt idx="190">
                  <c:v>60.69</c:v>
                </c:pt>
                <c:pt idx="191">
                  <c:v>70.42</c:v>
                </c:pt>
                <c:pt idx="192">
                  <c:v>66.83</c:v>
                </c:pt>
                <c:pt idx="193">
                  <c:v>74.599999999999994</c:v>
                </c:pt>
                <c:pt idx="194">
                  <c:v>66.84</c:v>
                </c:pt>
                <c:pt idx="195">
                  <c:v>77.06</c:v>
                </c:pt>
                <c:pt idx="196">
                  <c:v>66.92</c:v>
                </c:pt>
                <c:pt idx="197">
                  <c:v>68.06</c:v>
                </c:pt>
                <c:pt idx="198">
                  <c:v>79.12</c:v>
                </c:pt>
                <c:pt idx="199">
                  <c:v>71.69</c:v>
                </c:pt>
                <c:pt idx="200">
                  <c:v>65.239999999999995</c:v>
                </c:pt>
                <c:pt idx="201">
                  <c:v>71.52</c:v>
                </c:pt>
                <c:pt idx="202">
                  <c:v>58.48</c:v>
                </c:pt>
                <c:pt idx="203">
                  <c:v>59.52</c:v>
                </c:pt>
                <c:pt idx="204">
                  <c:v>74.13</c:v>
                </c:pt>
                <c:pt idx="205">
                  <c:v>55.71</c:v>
                </c:pt>
                <c:pt idx="206">
                  <c:v>72.98</c:v>
                </c:pt>
                <c:pt idx="207">
                  <c:v>65.64</c:v>
                </c:pt>
                <c:pt idx="208">
                  <c:v>78.41</c:v>
                </c:pt>
                <c:pt idx="209">
                  <c:v>71.709999999999994</c:v>
                </c:pt>
                <c:pt idx="210">
                  <c:v>64.81</c:v>
                </c:pt>
                <c:pt idx="211">
                  <c:v>54.37</c:v>
                </c:pt>
                <c:pt idx="212">
                  <c:v>66.11</c:v>
                </c:pt>
                <c:pt idx="213">
                  <c:v>54.4</c:v>
                </c:pt>
                <c:pt idx="214">
                  <c:v>78.760000000000005</c:v>
                </c:pt>
                <c:pt idx="215">
                  <c:v>69.569999999999993</c:v>
                </c:pt>
                <c:pt idx="216">
                  <c:v>59.13</c:v>
                </c:pt>
                <c:pt idx="217">
                  <c:v>62.07</c:v>
                </c:pt>
                <c:pt idx="218">
                  <c:v>68</c:v>
                </c:pt>
                <c:pt idx="219">
                  <c:v>63.73</c:v>
                </c:pt>
                <c:pt idx="220">
                  <c:v>58.47</c:v>
                </c:pt>
                <c:pt idx="221">
                  <c:v>66.06</c:v>
                </c:pt>
                <c:pt idx="222">
                  <c:v>57.09</c:v>
                </c:pt>
                <c:pt idx="223">
                  <c:v>57.63</c:v>
                </c:pt>
                <c:pt idx="224">
                  <c:v>65.989999999999995</c:v>
                </c:pt>
                <c:pt idx="225">
                  <c:v>56.8</c:v>
                </c:pt>
                <c:pt idx="226">
                  <c:v>61.14</c:v>
                </c:pt>
                <c:pt idx="227">
                  <c:v>57.26</c:v>
                </c:pt>
                <c:pt idx="228">
                  <c:v>63.74</c:v>
                </c:pt>
                <c:pt idx="229">
                  <c:v>54.63</c:v>
                </c:pt>
                <c:pt idx="230">
                  <c:v>71.489999999999995</c:v>
                </c:pt>
                <c:pt idx="231">
                  <c:v>64.900000000000006</c:v>
                </c:pt>
                <c:pt idx="232">
                  <c:v>57.18</c:v>
                </c:pt>
                <c:pt idx="233">
                  <c:v>66.34</c:v>
                </c:pt>
                <c:pt idx="234">
                  <c:v>76.27</c:v>
                </c:pt>
                <c:pt idx="235">
                  <c:v>78.239999999999995</c:v>
                </c:pt>
                <c:pt idx="236">
                  <c:v>71.37</c:v>
                </c:pt>
                <c:pt idx="237">
                  <c:v>64.430000000000007</c:v>
                </c:pt>
                <c:pt idx="238">
                  <c:v>76.52</c:v>
                </c:pt>
                <c:pt idx="239">
                  <c:v>68.41</c:v>
                </c:pt>
                <c:pt idx="240">
                  <c:v>72.16</c:v>
                </c:pt>
                <c:pt idx="241">
                  <c:v>69.78</c:v>
                </c:pt>
                <c:pt idx="242">
                  <c:v>58.41</c:v>
                </c:pt>
                <c:pt idx="243">
                  <c:v>58.17</c:v>
                </c:pt>
                <c:pt idx="244">
                  <c:v>67.62</c:v>
                </c:pt>
                <c:pt idx="245">
                  <c:v>68.34</c:v>
                </c:pt>
                <c:pt idx="246">
                  <c:v>76.44</c:v>
                </c:pt>
                <c:pt idx="247">
                  <c:v>78.63</c:v>
                </c:pt>
                <c:pt idx="248">
                  <c:v>72.63</c:v>
                </c:pt>
                <c:pt idx="249">
                  <c:v>61.4</c:v>
                </c:pt>
                <c:pt idx="250">
                  <c:v>58.56</c:v>
                </c:pt>
                <c:pt idx="251">
                  <c:v>63.6</c:v>
                </c:pt>
                <c:pt idx="252">
                  <c:v>73.88</c:v>
                </c:pt>
                <c:pt idx="253">
                  <c:v>70.790000000000006</c:v>
                </c:pt>
                <c:pt idx="254">
                  <c:v>62.91</c:v>
                </c:pt>
                <c:pt idx="255">
                  <c:v>78.16</c:v>
                </c:pt>
                <c:pt idx="256">
                  <c:v>56.46</c:v>
                </c:pt>
                <c:pt idx="257">
                  <c:v>75.84</c:v>
                </c:pt>
                <c:pt idx="258">
                  <c:v>66.989999999999995</c:v>
                </c:pt>
                <c:pt idx="259">
                  <c:v>69.569999999999993</c:v>
                </c:pt>
                <c:pt idx="260">
                  <c:v>68.89</c:v>
                </c:pt>
                <c:pt idx="261">
                  <c:v>56.28</c:v>
                </c:pt>
                <c:pt idx="262">
                  <c:v>58.51</c:v>
                </c:pt>
                <c:pt idx="263">
                  <c:v>64.14</c:v>
                </c:pt>
                <c:pt idx="264">
                  <c:v>68.28</c:v>
                </c:pt>
                <c:pt idx="265">
                  <c:v>78.17</c:v>
                </c:pt>
                <c:pt idx="266">
                  <c:v>54.52</c:v>
                </c:pt>
                <c:pt idx="267">
                  <c:v>73.83</c:v>
                </c:pt>
                <c:pt idx="268">
                  <c:v>60.66</c:v>
                </c:pt>
                <c:pt idx="269">
                  <c:v>74.89</c:v>
                </c:pt>
                <c:pt idx="270">
                  <c:v>54.88</c:v>
                </c:pt>
                <c:pt idx="271">
                  <c:v>73.52</c:v>
                </c:pt>
                <c:pt idx="272">
                  <c:v>55.12</c:v>
                </c:pt>
                <c:pt idx="273">
                  <c:v>75.069999999999993</c:v>
                </c:pt>
                <c:pt idx="274">
                  <c:v>72.84</c:v>
                </c:pt>
                <c:pt idx="275">
                  <c:v>58.62</c:v>
                </c:pt>
                <c:pt idx="276">
                  <c:v>71.209999999999994</c:v>
                </c:pt>
                <c:pt idx="277">
                  <c:v>79.42</c:v>
                </c:pt>
                <c:pt idx="278">
                  <c:v>57.62</c:v>
                </c:pt>
                <c:pt idx="279">
                  <c:v>56.64</c:v>
                </c:pt>
                <c:pt idx="280">
                  <c:v>64.040000000000006</c:v>
                </c:pt>
                <c:pt idx="281">
                  <c:v>73.010000000000005</c:v>
                </c:pt>
                <c:pt idx="282">
                  <c:v>71.180000000000007</c:v>
                </c:pt>
                <c:pt idx="283">
                  <c:v>73.39</c:v>
                </c:pt>
                <c:pt idx="284">
                  <c:v>62.06</c:v>
                </c:pt>
                <c:pt idx="285">
                  <c:v>71.78</c:v>
                </c:pt>
                <c:pt idx="286">
                  <c:v>68.19</c:v>
                </c:pt>
                <c:pt idx="287">
                  <c:v>73.58</c:v>
                </c:pt>
                <c:pt idx="288">
                  <c:v>70.38</c:v>
                </c:pt>
                <c:pt idx="289">
                  <c:v>68.430000000000007</c:v>
                </c:pt>
                <c:pt idx="290">
                  <c:v>73.3</c:v>
                </c:pt>
                <c:pt idx="291">
                  <c:v>64.23</c:v>
                </c:pt>
                <c:pt idx="292">
                  <c:v>74.88</c:v>
                </c:pt>
                <c:pt idx="293">
                  <c:v>60.64</c:v>
                </c:pt>
                <c:pt idx="294">
                  <c:v>73.7</c:v>
                </c:pt>
                <c:pt idx="295">
                  <c:v>74.989999999999995</c:v>
                </c:pt>
                <c:pt idx="296">
                  <c:v>75.61</c:v>
                </c:pt>
                <c:pt idx="297">
                  <c:v>78.27</c:v>
                </c:pt>
                <c:pt idx="298">
                  <c:v>74.3</c:v>
                </c:pt>
                <c:pt idx="299">
                  <c:v>76.19</c:v>
                </c:pt>
                <c:pt idx="300">
                  <c:v>59.06</c:v>
                </c:pt>
                <c:pt idx="301">
                  <c:v>70.89</c:v>
                </c:pt>
                <c:pt idx="302">
                  <c:v>65.23</c:v>
                </c:pt>
                <c:pt idx="303">
                  <c:v>71.02</c:v>
                </c:pt>
                <c:pt idx="304">
                  <c:v>79.56</c:v>
                </c:pt>
                <c:pt idx="305">
                  <c:v>63.12</c:v>
                </c:pt>
                <c:pt idx="306">
                  <c:v>63.83</c:v>
                </c:pt>
                <c:pt idx="307">
                  <c:v>73.790000000000006</c:v>
                </c:pt>
                <c:pt idx="308">
                  <c:v>55.41</c:v>
                </c:pt>
                <c:pt idx="309">
                  <c:v>63.3</c:v>
                </c:pt>
                <c:pt idx="310">
                  <c:v>73.680000000000007</c:v>
                </c:pt>
                <c:pt idx="311">
                  <c:v>65.97</c:v>
                </c:pt>
                <c:pt idx="312">
                  <c:v>57.29</c:v>
                </c:pt>
                <c:pt idx="313">
                  <c:v>57.82</c:v>
                </c:pt>
                <c:pt idx="314">
                  <c:v>53.77</c:v>
                </c:pt>
                <c:pt idx="315">
                  <c:v>77.040000000000006</c:v>
                </c:pt>
                <c:pt idx="316">
                  <c:v>74.11</c:v>
                </c:pt>
                <c:pt idx="317">
                  <c:v>78.290000000000006</c:v>
                </c:pt>
                <c:pt idx="318">
                  <c:v>70.680000000000007</c:v>
                </c:pt>
                <c:pt idx="319">
                  <c:v>77</c:v>
                </c:pt>
                <c:pt idx="320">
                  <c:v>66.819999999999993</c:v>
                </c:pt>
                <c:pt idx="321">
                  <c:v>63.8</c:v>
                </c:pt>
                <c:pt idx="322">
                  <c:v>63.13</c:v>
                </c:pt>
                <c:pt idx="323">
                  <c:v>54.88</c:v>
                </c:pt>
                <c:pt idx="324">
                  <c:v>55.57</c:v>
                </c:pt>
                <c:pt idx="325">
                  <c:v>64.48</c:v>
                </c:pt>
                <c:pt idx="326">
                  <c:v>57.78</c:v>
                </c:pt>
                <c:pt idx="327">
                  <c:v>77.92</c:v>
                </c:pt>
                <c:pt idx="328">
                  <c:v>76.89</c:v>
                </c:pt>
                <c:pt idx="329">
                  <c:v>58.42</c:v>
                </c:pt>
                <c:pt idx="330">
                  <c:v>57.16</c:v>
                </c:pt>
                <c:pt idx="331">
                  <c:v>68.42</c:v>
                </c:pt>
                <c:pt idx="332">
                  <c:v>77.540000000000006</c:v>
                </c:pt>
                <c:pt idx="333">
                  <c:v>62.27</c:v>
                </c:pt>
                <c:pt idx="334">
                  <c:v>63.09</c:v>
                </c:pt>
                <c:pt idx="335">
                  <c:v>76.180000000000007</c:v>
                </c:pt>
                <c:pt idx="336">
                  <c:v>67.290000000000006</c:v>
                </c:pt>
                <c:pt idx="337">
                  <c:v>69.56</c:v>
                </c:pt>
                <c:pt idx="338">
                  <c:v>58.02</c:v>
                </c:pt>
                <c:pt idx="339">
                  <c:v>78.09</c:v>
                </c:pt>
                <c:pt idx="340">
                  <c:v>65.069999999999993</c:v>
                </c:pt>
                <c:pt idx="341">
                  <c:v>53.44</c:v>
                </c:pt>
                <c:pt idx="342">
                  <c:v>60.18</c:v>
                </c:pt>
                <c:pt idx="343">
                  <c:v>71.39</c:v>
                </c:pt>
                <c:pt idx="344">
                  <c:v>69.48</c:v>
                </c:pt>
                <c:pt idx="345">
                  <c:v>78.989999999999995</c:v>
                </c:pt>
                <c:pt idx="346">
                  <c:v>55.09</c:v>
                </c:pt>
                <c:pt idx="347">
                  <c:v>78.180000000000007</c:v>
                </c:pt>
                <c:pt idx="348">
                  <c:v>59.67</c:v>
                </c:pt>
                <c:pt idx="349">
                  <c:v>78.61</c:v>
                </c:pt>
                <c:pt idx="350">
                  <c:v>53.5</c:v>
                </c:pt>
                <c:pt idx="351">
                  <c:v>79.42</c:v>
                </c:pt>
                <c:pt idx="352">
                  <c:v>65.78</c:v>
                </c:pt>
                <c:pt idx="353">
                  <c:v>72.38</c:v>
                </c:pt>
                <c:pt idx="354">
                  <c:v>76.19</c:v>
                </c:pt>
                <c:pt idx="355">
                  <c:v>68.52</c:v>
                </c:pt>
                <c:pt idx="356">
                  <c:v>61.3</c:v>
                </c:pt>
                <c:pt idx="357">
                  <c:v>59.82</c:v>
                </c:pt>
                <c:pt idx="358">
                  <c:v>57.39</c:v>
                </c:pt>
                <c:pt idx="359">
                  <c:v>59.78</c:v>
                </c:pt>
                <c:pt idx="360">
                  <c:v>67.73</c:v>
                </c:pt>
                <c:pt idx="361">
                  <c:v>78.989999999999995</c:v>
                </c:pt>
                <c:pt idx="362">
                  <c:v>58.43</c:v>
                </c:pt>
                <c:pt idx="363">
                  <c:v>75.89</c:v>
                </c:pt>
                <c:pt idx="364">
                  <c:v>77.94</c:v>
                </c:pt>
                <c:pt idx="365">
                  <c:v>70.66</c:v>
                </c:pt>
                <c:pt idx="366">
                  <c:v>57.76</c:v>
                </c:pt>
                <c:pt idx="367">
                  <c:v>67.03</c:v>
                </c:pt>
                <c:pt idx="368">
                  <c:v>71.69</c:v>
                </c:pt>
                <c:pt idx="369">
                  <c:v>60.82</c:v>
                </c:pt>
                <c:pt idx="370">
                  <c:v>73.489999999999995</c:v>
                </c:pt>
                <c:pt idx="371">
                  <c:v>79</c:v>
                </c:pt>
                <c:pt idx="372">
                  <c:v>66.739999999999995</c:v>
                </c:pt>
                <c:pt idx="373">
                  <c:v>58.78</c:v>
                </c:pt>
                <c:pt idx="374">
                  <c:v>58.09</c:v>
                </c:pt>
                <c:pt idx="375">
                  <c:v>74.16</c:v>
                </c:pt>
                <c:pt idx="376">
                  <c:v>79.36</c:v>
                </c:pt>
                <c:pt idx="377">
                  <c:v>60.58</c:v>
                </c:pt>
                <c:pt idx="378">
                  <c:v>66.39</c:v>
                </c:pt>
                <c:pt idx="379">
                  <c:v>77.2</c:v>
                </c:pt>
                <c:pt idx="380">
                  <c:v>60.28</c:v>
                </c:pt>
                <c:pt idx="381">
                  <c:v>59.51</c:v>
                </c:pt>
                <c:pt idx="382">
                  <c:v>64.98</c:v>
                </c:pt>
                <c:pt idx="383">
                  <c:v>65.89</c:v>
                </c:pt>
                <c:pt idx="384">
                  <c:v>56.62</c:v>
                </c:pt>
                <c:pt idx="385">
                  <c:v>53.79</c:v>
                </c:pt>
                <c:pt idx="386">
                  <c:v>75.64</c:v>
                </c:pt>
                <c:pt idx="387">
                  <c:v>68.39</c:v>
                </c:pt>
                <c:pt idx="388">
                  <c:v>65.209999999999994</c:v>
                </c:pt>
                <c:pt idx="389">
                  <c:v>56.89</c:v>
                </c:pt>
                <c:pt idx="390">
                  <c:v>77.84</c:v>
                </c:pt>
                <c:pt idx="391">
                  <c:v>59.12</c:v>
                </c:pt>
                <c:pt idx="392">
                  <c:v>78.89</c:v>
                </c:pt>
                <c:pt idx="393">
                  <c:v>55.84</c:v>
                </c:pt>
                <c:pt idx="394">
                  <c:v>71.53</c:v>
                </c:pt>
                <c:pt idx="395">
                  <c:v>53.41</c:v>
                </c:pt>
                <c:pt idx="396">
                  <c:v>68.040000000000006</c:v>
                </c:pt>
                <c:pt idx="397">
                  <c:v>78.260000000000005</c:v>
                </c:pt>
                <c:pt idx="398">
                  <c:v>61.41</c:v>
                </c:pt>
                <c:pt idx="399">
                  <c:v>75.33</c:v>
                </c:pt>
                <c:pt idx="400">
                  <c:v>77.010000000000005</c:v>
                </c:pt>
                <c:pt idx="401">
                  <c:v>57.32</c:v>
                </c:pt>
                <c:pt idx="402">
                  <c:v>71.790000000000006</c:v>
                </c:pt>
                <c:pt idx="403">
                  <c:v>67.77</c:v>
                </c:pt>
                <c:pt idx="404">
                  <c:v>59.91</c:v>
                </c:pt>
                <c:pt idx="405">
                  <c:v>70.489999999999995</c:v>
                </c:pt>
                <c:pt idx="406">
                  <c:v>73.459999999999994</c:v>
                </c:pt>
                <c:pt idx="407">
                  <c:v>71.930000000000007</c:v>
                </c:pt>
                <c:pt idx="408">
                  <c:v>62.71</c:v>
                </c:pt>
                <c:pt idx="409">
                  <c:v>53.71</c:v>
                </c:pt>
                <c:pt idx="410">
                  <c:v>70.52</c:v>
                </c:pt>
                <c:pt idx="411">
                  <c:v>58.69</c:v>
                </c:pt>
                <c:pt idx="412">
                  <c:v>65.23</c:v>
                </c:pt>
                <c:pt idx="413">
                  <c:v>70.67</c:v>
                </c:pt>
                <c:pt idx="414">
                  <c:v>69.819999999999993</c:v>
                </c:pt>
                <c:pt idx="415">
                  <c:v>78.84</c:v>
                </c:pt>
                <c:pt idx="416">
                  <c:v>70.099999999999994</c:v>
                </c:pt>
                <c:pt idx="417">
                  <c:v>78.900000000000006</c:v>
                </c:pt>
                <c:pt idx="418">
                  <c:v>67.44</c:v>
                </c:pt>
                <c:pt idx="419">
                  <c:v>57.32</c:v>
                </c:pt>
                <c:pt idx="420">
                  <c:v>76.260000000000005</c:v>
                </c:pt>
                <c:pt idx="421">
                  <c:v>55.09</c:v>
                </c:pt>
                <c:pt idx="422">
                  <c:v>64.3</c:v>
                </c:pt>
                <c:pt idx="423">
                  <c:v>71.11</c:v>
                </c:pt>
                <c:pt idx="424">
                  <c:v>57.63</c:v>
                </c:pt>
                <c:pt idx="425">
                  <c:v>73</c:v>
                </c:pt>
                <c:pt idx="426">
                  <c:v>64.63</c:v>
                </c:pt>
                <c:pt idx="427">
                  <c:v>55.54</c:v>
                </c:pt>
                <c:pt idx="428">
                  <c:v>61.2</c:v>
                </c:pt>
                <c:pt idx="429">
                  <c:v>72.88</c:v>
                </c:pt>
                <c:pt idx="430">
                  <c:v>66.48</c:v>
                </c:pt>
                <c:pt idx="431">
                  <c:v>57.91</c:v>
                </c:pt>
                <c:pt idx="432">
                  <c:v>71.03</c:v>
                </c:pt>
                <c:pt idx="433">
                  <c:v>62.93</c:v>
                </c:pt>
                <c:pt idx="434">
                  <c:v>63.41</c:v>
                </c:pt>
                <c:pt idx="435">
                  <c:v>73.56</c:v>
                </c:pt>
                <c:pt idx="436">
                  <c:v>69.98</c:v>
                </c:pt>
                <c:pt idx="437">
                  <c:v>72.27</c:v>
                </c:pt>
                <c:pt idx="438">
                  <c:v>60.07</c:v>
                </c:pt>
                <c:pt idx="439">
                  <c:v>58.57</c:v>
                </c:pt>
                <c:pt idx="440">
                  <c:v>69.599999999999994</c:v>
                </c:pt>
                <c:pt idx="441">
                  <c:v>54.72</c:v>
                </c:pt>
                <c:pt idx="442">
                  <c:v>60.63</c:v>
                </c:pt>
                <c:pt idx="443">
                  <c:v>64.87</c:v>
                </c:pt>
                <c:pt idx="444">
                  <c:v>65.13</c:v>
                </c:pt>
                <c:pt idx="445">
                  <c:v>60.74</c:v>
                </c:pt>
                <c:pt idx="446">
                  <c:v>75.88</c:v>
                </c:pt>
                <c:pt idx="447">
                  <c:v>62.41</c:v>
                </c:pt>
                <c:pt idx="448">
                  <c:v>51.99</c:v>
                </c:pt>
                <c:pt idx="449">
                  <c:v>57.87</c:v>
                </c:pt>
                <c:pt idx="450">
                  <c:v>69</c:v>
                </c:pt>
                <c:pt idx="451">
                  <c:v>52.42</c:v>
                </c:pt>
                <c:pt idx="452">
                  <c:v>70.89</c:v>
                </c:pt>
                <c:pt idx="453">
                  <c:v>71.86</c:v>
                </c:pt>
                <c:pt idx="454">
                  <c:v>72.319999999999993</c:v>
                </c:pt>
                <c:pt idx="455">
                  <c:v>65.38</c:v>
                </c:pt>
                <c:pt idx="456">
                  <c:v>74.02</c:v>
                </c:pt>
                <c:pt idx="457">
                  <c:v>68.02</c:v>
                </c:pt>
                <c:pt idx="458">
                  <c:v>76.22</c:v>
                </c:pt>
                <c:pt idx="459">
                  <c:v>57.21</c:v>
                </c:pt>
                <c:pt idx="460">
                  <c:v>72.27</c:v>
                </c:pt>
                <c:pt idx="461">
                  <c:v>72.86</c:v>
                </c:pt>
                <c:pt idx="462">
                  <c:v>62.42</c:v>
                </c:pt>
                <c:pt idx="463">
                  <c:v>51.87</c:v>
                </c:pt>
                <c:pt idx="464">
                  <c:v>53.8</c:v>
                </c:pt>
                <c:pt idx="465">
                  <c:v>70.510000000000005</c:v>
                </c:pt>
                <c:pt idx="466">
                  <c:v>60.99</c:v>
                </c:pt>
                <c:pt idx="467">
                  <c:v>70.38</c:v>
                </c:pt>
                <c:pt idx="468">
                  <c:v>61.18</c:v>
                </c:pt>
                <c:pt idx="469">
                  <c:v>71.599999999999994</c:v>
                </c:pt>
                <c:pt idx="470">
                  <c:v>62.64</c:v>
                </c:pt>
                <c:pt idx="471">
                  <c:v>72.77</c:v>
                </c:pt>
                <c:pt idx="472">
                  <c:v>52.81</c:v>
                </c:pt>
                <c:pt idx="473">
                  <c:v>52.32</c:v>
                </c:pt>
                <c:pt idx="474">
                  <c:v>70.599999999999994</c:v>
                </c:pt>
                <c:pt idx="475">
                  <c:v>67.81</c:v>
                </c:pt>
                <c:pt idx="476">
                  <c:v>68.400000000000006</c:v>
                </c:pt>
                <c:pt idx="477">
                  <c:v>52.2</c:v>
                </c:pt>
                <c:pt idx="478">
                  <c:v>62.07</c:v>
                </c:pt>
                <c:pt idx="479">
                  <c:v>56.38</c:v>
                </c:pt>
                <c:pt idx="480">
                  <c:v>54.61</c:v>
                </c:pt>
                <c:pt idx="481">
                  <c:v>64.34</c:v>
                </c:pt>
                <c:pt idx="482">
                  <c:v>63.83</c:v>
                </c:pt>
                <c:pt idx="483">
                  <c:v>53.24</c:v>
                </c:pt>
                <c:pt idx="484">
                  <c:v>71.790000000000006</c:v>
                </c:pt>
                <c:pt idx="485">
                  <c:v>67.7</c:v>
                </c:pt>
                <c:pt idx="486">
                  <c:v>73.36</c:v>
                </c:pt>
                <c:pt idx="487">
                  <c:v>70.13</c:v>
                </c:pt>
                <c:pt idx="488">
                  <c:v>75.73</c:v>
                </c:pt>
                <c:pt idx="489">
                  <c:v>73.790000000000006</c:v>
                </c:pt>
                <c:pt idx="490">
                  <c:v>56.66</c:v>
                </c:pt>
                <c:pt idx="491">
                  <c:v>53.36</c:v>
                </c:pt>
                <c:pt idx="492">
                  <c:v>62.91</c:v>
                </c:pt>
                <c:pt idx="493">
                  <c:v>58.29</c:v>
                </c:pt>
                <c:pt idx="494">
                  <c:v>56.46</c:v>
                </c:pt>
                <c:pt idx="495">
                  <c:v>56.02</c:v>
                </c:pt>
                <c:pt idx="496">
                  <c:v>61.57</c:v>
                </c:pt>
                <c:pt idx="497">
                  <c:v>73.010000000000005</c:v>
                </c:pt>
                <c:pt idx="498">
                  <c:v>66.180000000000007</c:v>
                </c:pt>
                <c:pt idx="499">
                  <c:v>63.33</c:v>
                </c:pt>
                <c:pt idx="500">
                  <c:v>58.41</c:v>
                </c:pt>
                <c:pt idx="501">
                  <c:v>53.57</c:v>
                </c:pt>
                <c:pt idx="502">
                  <c:v>62.53</c:v>
                </c:pt>
                <c:pt idx="503">
                  <c:v>76.69</c:v>
                </c:pt>
                <c:pt idx="504">
                  <c:v>63.29</c:v>
                </c:pt>
                <c:pt idx="505">
                  <c:v>76.790000000000006</c:v>
                </c:pt>
                <c:pt idx="506">
                  <c:v>56.52</c:v>
                </c:pt>
                <c:pt idx="507">
                  <c:v>53.04</c:v>
                </c:pt>
                <c:pt idx="508">
                  <c:v>66.33</c:v>
                </c:pt>
                <c:pt idx="509">
                  <c:v>54.04</c:v>
                </c:pt>
                <c:pt idx="510">
                  <c:v>76.66</c:v>
                </c:pt>
                <c:pt idx="511">
                  <c:v>69.28</c:v>
                </c:pt>
                <c:pt idx="512">
                  <c:v>58.26</c:v>
                </c:pt>
                <c:pt idx="513">
                  <c:v>59.06</c:v>
                </c:pt>
                <c:pt idx="514">
                  <c:v>70.77</c:v>
                </c:pt>
                <c:pt idx="515">
                  <c:v>65.540000000000006</c:v>
                </c:pt>
                <c:pt idx="516">
                  <c:v>67.319999999999993</c:v>
                </c:pt>
                <c:pt idx="517">
                  <c:v>54.48</c:v>
                </c:pt>
                <c:pt idx="518">
                  <c:v>51.82</c:v>
                </c:pt>
                <c:pt idx="519">
                  <c:v>61.68</c:v>
                </c:pt>
                <c:pt idx="520">
                  <c:v>68.599999999999994</c:v>
                </c:pt>
                <c:pt idx="521">
                  <c:v>58.27</c:v>
                </c:pt>
                <c:pt idx="522">
                  <c:v>71.959999999999994</c:v>
                </c:pt>
                <c:pt idx="523">
                  <c:v>58.9</c:v>
                </c:pt>
                <c:pt idx="524">
                  <c:v>59.8</c:v>
                </c:pt>
                <c:pt idx="525">
                  <c:v>74.010000000000005</c:v>
                </c:pt>
                <c:pt idx="526">
                  <c:v>73.040000000000006</c:v>
                </c:pt>
                <c:pt idx="527">
                  <c:v>69.39</c:v>
                </c:pt>
                <c:pt idx="528">
                  <c:v>62.18</c:v>
                </c:pt>
                <c:pt idx="529">
                  <c:v>74.42</c:v>
                </c:pt>
                <c:pt idx="530">
                  <c:v>59.02</c:v>
                </c:pt>
                <c:pt idx="531">
                  <c:v>70.31</c:v>
                </c:pt>
                <c:pt idx="532">
                  <c:v>63.52</c:v>
                </c:pt>
                <c:pt idx="533">
                  <c:v>61.44</c:v>
                </c:pt>
                <c:pt idx="534">
                  <c:v>56.82</c:v>
                </c:pt>
                <c:pt idx="535">
                  <c:v>70.69</c:v>
                </c:pt>
                <c:pt idx="536">
                  <c:v>75.44</c:v>
                </c:pt>
                <c:pt idx="537">
                  <c:v>61.8</c:v>
                </c:pt>
                <c:pt idx="538">
                  <c:v>69.66</c:v>
                </c:pt>
                <c:pt idx="539">
                  <c:v>54.07</c:v>
                </c:pt>
                <c:pt idx="540">
                  <c:v>57.42</c:v>
                </c:pt>
                <c:pt idx="541">
                  <c:v>54.02</c:v>
                </c:pt>
                <c:pt idx="542">
                  <c:v>71.010000000000005</c:v>
                </c:pt>
                <c:pt idx="543">
                  <c:v>59.93</c:v>
                </c:pt>
                <c:pt idx="544">
                  <c:v>66.42</c:v>
                </c:pt>
                <c:pt idx="545">
                  <c:v>74.11</c:v>
                </c:pt>
                <c:pt idx="546">
                  <c:v>56.51</c:v>
                </c:pt>
                <c:pt idx="547">
                  <c:v>59.39</c:v>
                </c:pt>
                <c:pt idx="548">
                  <c:v>53.14</c:v>
                </c:pt>
                <c:pt idx="549">
                  <c:v>53.16</c:v>
                </c:pt>
                <c:pt idx="550">
                  <c:v>74.7</c:v>
                </c:pt>
                <c:pt idx="551">
                  <c:v>76.709999999999994</c:v>
                </c:pt>
                <c:pt idx="552">
                  <c:v>66.78</c:v>
                </c:pt>
                <c:pt idx="553">
                  <c:v>59.69</c:v>
                </c:pt>
                <c:pt idx="554">
                  <c:v>64.63</c:v>
                </c:pt>
                <c:pt idx="555">
                  <c:v>54.17</c:v>
                </c:pt>
                <c:pt idx="556">
                  <c:v>52.82</c:v>
                </c:pt>
                <c:pt idx="557">
                  <c:v>68.02</c:v>
                </c:pt>
                <c:pt idx="558">
                  <c:v>53.26</c:v>
                </c:pt>
                <c:pt idx="559">
                  <c:v>64.319999999999993</c:v>
                </c:pt>
                <c:pt idx="560">
                  <c:v>77.73</c:v>
                </c:pt>
                <c:pt idx="561">
                  <c:v>53.62</c:v>
                </c:pt>
                <c:pt idx="562">
                  <c:v>76.59</c:v>
                </c:pt>
                <c:pt idx="563">
                  <c:v>67.510000000000005</c:v>
                </c:pt>
                <c:pt idx="564">
                  <c:v>75.03</c:v>
                </c:pt>
                <c:pt idx="565">
                  <c:v>68.64</c:v>
                </c:pt>
                <c:pt idx="566">
                  <c:v>65.069999999999993</c:v>
                </c:pt>
                <c:pt idx="567">
                  <c:v>78.510000000000005</c:v>
                </c:pt>
                <c:pt idx="568">
                  <c:v>62.22</c:v>
                </c:pt>
                <c:pt idx="569">
                  <c:v>68.680000000000007</c:v>
                </c:pt>
                <c:pt idx="570">
                  <c:v>60.11</c:v>
                </c:pt>
                <c:pt idx="571">
                  <c:v>77.34</c:v>
                </c:pt>
                <c:pt idx="572">
                  <c:v>57.03</c:v>
                </c:pt>
                <c:pt idx="573">
                  <c:v>68.709999999999994</c:v>
                </c:pt>
                <c:pt idx="574">
                  <c:v>77.47</c:v>
                </c:pt>
                <c:pt idx="575">
                  <c:v>72.260000000000005</c:v>
                </c:pt>
                <c:pt idx="576">
                  <c:v>58.3</c:v>
                </c:pt>
                <c:pt idx="577">
                  <c:v>56.18</c:v>
                </c:pt>
                <c:pt idx="578">
                  <c:v>57.67</c:v>
                </c:pt>
                <c:pt idx="579">
                  <c:v>63.06</c:v>
                </c:pt>
                <c:pt idx="580">
                  <c:v>62.16</c:v>
                </c:pt>
                <c:pt idx="581">
                  <c:v>56.61</c:v>
                </c:pt>
                <c:pt idx="582">
                  <c:v>61.46</c:v>
                </c:pt>
                <c:pt idx="583">
                  <c:v>64.03</c:v>
                </c:pt>
                <c:pt idx="584">
                  <c:v>58.51</c:v>
                </c:pt>
                <c:pt idx="585">
                  <c:v>73.78</c:v>
                </c:pt>
                <c:pt idx="586">
                  <c:v>60.58</c:v>
                </c:pt>
                <c:pt idx="587">
                  <c:v>63.19</c:v>
                </c:pt>
                <c:pt idx="588">
                  <c:v>57.3</c:v>
                </c:pt>
                <c:pt idx="589">
                  <c:v>67.83</c:v>
                </c:pt>
                <c:pt idx="590">
                  <c:v>70.19</c:v>
                </c:pt>
                <c:pt idx="591">
                  <c:v>60.09</c:v>
                </c:pt>
                <c:pt idx="592">
                  <c:v>58.54</c:v>
                </c:pt>
                <c:pt idx="593">
                  <c:v>64.709999999999994</c:v>
                </c:pt>
                <c:pt idx="594">
                  <c:v>64.7</c:v>
                </c:pt>
                <c:pt idx="595">
                  <c:v>71.84</c:v>
                </c:pt>
                <c:pt idx="596">
                  <c:v>77.33</c:v>
                </c:pt>
                <c:pt idx="597">
                  <c:v>72.459999999999994</c:v>
                </c:pt>
                <c:pt idx="598">
                  <c:v>64.48</c:v>
                </c:pt>
                <c:pt idx="599">
                  <c:v>66.569999999999993</c:v>
                </c:pt>
                <c:pt idx="600">
                  <c:v>53.46</c:v>
                </c:pt>
                <c:pt idx="601">
                  <c:v>52.87</c:v>
                </c:pt>
                <c:pt idx="602">
                  <c:v>59.01</c:v>
                </c:pt>
                <c:pt idx="603">
                  <c:v>71.569999999999993</c:v>
                </c:pt>
                <c:pt idx="604">
                  <c:v>58.21</c:v>
                </c:pt>
                <c:pt idx="605">
                  <c:v>68.98</c:v>
                </c:pt>
                <c:pt idx="606">
                  <c:v>58.82</c:v>
                </c:pt>
                <c:pt idx="607">
                  <c:v>62.04</c:v>
                </c:pt>
                <c:pt idx="608">
                  <c:v>65.959999999999994</c:v>
                </c:pt>
                <c:pt idx="609">
                  <c:v>66.11</c:v>
                </c:pt>
                <c:pt idx="610">
                  <c:v>70.91</c:v>
                </c:pt>
                <c:pt idx="611">
                  <c:v>58.62</c:v>
                </c:pt>
                <c:pt idx="612">
                  <c:v>72.260000000000005</c:v>
                </c:pt>
                <c:pt idx="613">
                  <c:v>68.63</c:v>
                </c:pt>
                <c:pt idx="614">
                  <c:v>53.03</c:v>
                </c:pt>
                <c:pt idx="615">
                  <c:v>54.83</c:v>
                </c:pt>
                <c:pt idx="616">
                  <c:v>64.2</c:v>
                </c:pt>
                <c:pt idx="617">
                  <c:v>64.58</c:v>
                </c:pt>
                <c:pt idx="618">
                  <c:v>66.83</c:v>
                </c:pt>
                <c:pt idx="619">
                  <c:v>56.71</c:v>
                </c:pt>
                <c:pt idx="620">
                  <c:v>55.53</c:v>
                </c:pt>
                <c:pt idx="621">
                  <c:v>60.67</c:v>
                </c:pt>
                <c:pt idx="622">
                  <c:v>69.290000000000006</c:v>
                </c:pt>
                <c:pt idx="623">
                  <c:v>70.41</c:v>
                </c:pt>
                <c:pt idx="624">
                  <c:v>66.17</c:v>
                </c:pt>
                <c:pt idx="625">
                  <c:v>61.93</c:v>
                </c:pt>
                <c:pt idx="626">
                  <c:v>67.19</c:v>
                </c:pt>
                <c:pt idx="627">
                  <c:v>63.78</c:v>
                </c:pt>
                <c:pt idx="628">
                  <c:v>75.52</c:v>
                </c:pt>
                <c:pt idx="629">
                  <c:v>57.3</c:v>
                </c:pt>
                <c:pt idx="630">
                  <c:v>57.16</c:v>
                </c:pt>
                <c:pt idx="631">
                  <c:v>58.22</c:v>
                </c:pt>
                <c:pt idx="632">
                  <c:v>71.11</c:v>
                </c:pt>
                <c:pt idx="633">
                  <c:v>74.86</c:v>
                </c:pt>
                <c:pt idx="634">
                  <c:v>65.7</c:v>
                </c:pt>
                <c:pt idx="635">
                  <c:v>74.5</c:v>
                </c:pt>
                <c:pt idx="636">
                  <c:v>61.62</c:v>
                </c:pt>
                <c:pt idx="637">
                  <c:v>55.94</c:v>
                </c:pt>
                <c:pt idx="638">
                  <c:v>61.78</c:v>
                </c:pt>
                <c:pt idx="639">
                  <c:v>77.36</c:v>
                </c:pt>
                <c:pt idx="640">
                  <c:v>52.61</c:v>
                </c:pt>
                <c:pt idx="641">
                  <c:v>59.89</c:v>
                </c:pt>
                <c:pt idx="642">
                  <c:v>55.27</c:v>
                </c:pt>
                <c:pt idx="643">
                  <c:v>71.12</c:v>
                </c:pt>
                <c:pt idx="644">
                  <c:v>76.010000000000005</c:v>
                </c:pt>
                <c:pt idx="645">
                  <c:v>68.58</c:v>
                </c:pt>
                <c:pt idx="646">
                  <c:v>67.48</c:v>
                </c:pt>
                <c:pt idx="647">
                  <c:v>65.19</c:v>
                </c:pt>
                <c:pt idx="648">
                  <c:v>55.68</c:v>
                </c:pt>
                <c:pt idx="649">
                  <c:v>73.89</c:v>
                </c:pt>
                <c:pt idx="650">
                  <c:v>60.16</c:v>
                </c:pt>
                <c:pt idx="651">
                  <c:v>68.930000000000007</c:v>
                </c:pt>
                <c:pt idx="652">
                  <c:v>61.59</c:v>
                </c:pt>
                <c:pt idx="653">
                  <c:v>62.24</c:v>
                </c:pt>
                <c:pt idx="654">
                  <c:v>64.98</c:v>
                </c:pt>
                <c:pt idx="655">
                  <c:v>62.16</c:v>
                </c:pt>
                <c:pt idx="656">
                  <c:v>59.86</c:v>
                </c:pt>
                <c:pt idx="657">
                  <c:v>74.59</c:v>
                </c:pt>
                <c:pt idx="658">
                  <c:v>57.47</c:v>
                </c:pt>
                <c:pt idx="659">
                  <c:v>54.93</c:v>
                </c:pt>
                <c:pt idx="660">
                  <c:v>77.14</c:v>
                </c:pt>
                <c:pt idx="661">
                  <c:v>67.319999999999993</c:v>
                </c:pt>
                <c:pt idx="662">
                  <c:v>63.86</c:v>
                </c:pt>
                <c:pt idx="663">
                  <c:v>71.569999999999993</c:v>
                </c:pt>
                <c:pt idx="664">
                  <c:v>52.92</c:v>
                </c:pt>
                <c:pt idx="665">
                  <c:v>72.12</c:v>
                </c:pt>
                <c:pt idx="666">
                  <c:v>68.23</c:v>
                </c:pt>
                <c:pt idx="667">
                  <c:v>72.930000000000007</c:v>
                </c:pt>
                <c:pt idx="668">
                  <c:v>64.8</c:v>
                </c:pt>
                <c:pt idx="669">
                  <c:v>67.34</c:v>
                </c:pt>
                <c:pt idx="670">
                  <c:v>55.84</c:v>
                </c:pt>
                <c:pt idx="671">
                  <c:v>66.47</c:v>
                </c:pt>
                <c:pt idx="672">
                  <c:v>61.47</c:v>
                </c:pt>
                <c:pt idx="673">
                  <c:v>58.02</c:v>
                </c:pt>
                <c:pt idx="674">
                  <c:v>64.97</c:v>
                </c:pt>
                <c:pt idx="675">
                  <c:v>75.260000000000005</c:v>
                </c:pt>
                <c:pt idx="676">
                  <c:v>76.040000000000006</c:v>
                </c:pt>
                <c:pt idx="677">
                  <c:v>65.17</c:v>
                </c:pt>
                <c:pt idx="678">
                  <c:v>69.27</c:v>
                </c:pt>
                <c:pt idx="679">
                  <c:v>63.73</c:v>
                </c:pt>
                <c:pt idx="680">
                  <c:v>60.43</c:v>
                </c:pt>
                <c:pt idx="681">
                  <c:v>69.52</c:v>
                </c:pt>
                <c:pt idx="682">
                  <c:v>65.14</c:v>
                </c:pt>
                <c:pt idx="683">
                  <c:v>53.21</c:v>
                </c:pt>
                <c:pt idx="684">
                  <c:v>53.61</c:v>
                </c:pt>
                <c:pt idx="685">
                  <c:v>60.03</c:v>
                </c:pt>
                <c:pt idx="686">
                  <c:v>77.39</c:v>
                </c:pt>
                <c:pt idx="687">
                  <c:v>64.34</c:v>
                </c:pt>
                <c:pt idx="688">
                  <c:v>51.56</c:v>
                </c:pt>
                <c:pt idx="689">
                  <c:v>57.98</c:v>
                </c:pt>
                <c:pt idx="690">
                  <c:v>62.41</c:v>
                </c:pt>
                <c:pt idx="691">
                  <c:v>52.34</c:v>
                </c:pt>
                <c:pt idx="692">
                  <c:v>73.87</c:v>
                </c:pt>
                <c:pt idx="693">
                  <c:v>63.82</c:v>
                </c:pt>
                <c:pt idx="694">
                  <c:v>51.44</c:v>
                </c:pt>
                <c:pt idx="695">
                  <c:v>72.69</c:v>
                </c:pt>
                <c:pt idx="696">
                  <c:v>59.21</c:v>
                </c:pt>
                <c:pt idx="697">
                  <c:v>67.19</c:v>
                </c:pt>
                <c:pt idx="698">
                  <c:v>76.319999999999993</c:v>
                </c:pt>
                <c:pt idx="699">
                  <c:v>77.13</c:v>
                </c:pt>
                <c:pt idx="700">
                  <c:v>68.63</c:v>
                </c:pt>
                <c:pt idx="701">
                  <c:v>55.46</c:v>
                </c:pt>
                <c:pt idx="702">
                  <c:v>65.84</c:v>
                </c:pt>
                <c:pt idx="703">
                  <c:v>71.19</c:v>
                </c:pt>
                <c:pt idx="704">
                  <c:v>68.12</c:v>
                </c:pt>
                <c:pt idx="705">
                  <c:v>54.42</c:v>
                </c:pt>
                <c:pt idx="706">
                  <c:v>65.09</c:v>
                </c:pt>
                <c:pt idx="707">
                  <c:v>69.790000000000006</c:v>
                </c:pt>
                <c:pt idx="708">
                  <c:v>54.86</c:v>
                </c:pt>
                <c:pt idx="709">
                  <c:v>52.19</c:v>
                </c:pt>
                <c:pt idx="710">
                  <c:v>51.96</c:v>
                </c:pt>
                <c:pt idx="711">
                  <c:v>60.5</c:v>
                </c:pt>
                <c:pt idx="712">
                  <c:v>61.99</c:v>
                </c:pt>
                <c:pt idx="713">
                  <c:v>75.8</c:v>
                </c:pt>
                <c:pt idx="714">
                  <c:v>75.91</c:v>
                </c:pt>
                <c:pt idx="715">
                  <c:v>65.62</c:v>
                </c:pt>
                <c:pt idx="716">
                  <c:v>60.41</c:v>
                </c:pt>
                <c:pt idx="717">
                  <c:v>57.04</c:v>
                </c:pt>
                <c:pt idx="718">
                  <c:v>54.62</c:v>
                </c:pt>
                <c:pt idx="719">
                  <c:v>64.180000000000007</c:v>
                </c:pt>
                <c:pt idx="720">
                  <c:v>64.52</c:v>
                </c:pt>
                <c:pt idx="721">
                  <c:v>71.09</c:v>
                </c:pt>
                <c:pt idx="722">
                  <c:v>59.89</c:v>
                </c:pt>
                <c:pt idx="723">
                  <c:v>55.61</c:v>
                </c:pt>
                <c:pt idx="724">
                  <c:v>65.3</c:v>
                </c:pt>
                <c:pt idx="725">
                  <c:v>76.2</c:v>
                </c:pt>
                <c:pt idx="726">
                  <c:v>73.94</c:v>
                </c:pt>
                <c:pt idx="727">
                  <c:v>73.86</c:v>
                </c:pt>
                <c:pt idx="728">
                  <c:v>63.11</c:v>
                </c:pt>
                <c:pt idx="729">
                  <c:v>63.59</c:v>
                </c:pt>
                <c:pt idx="730">
                  <c:v>69.72</c:v>
                </c:pt>
                <c:pt idx="731">
                  <c:v>70.37</c:v>
                </c:pt>
                <c:pt idx="732">
                  <c:v>55.41</c:v>
                </c:pt>
                <c:pt idx="733">
                  <c:v>69.87</c:v>
                </c:pt>
                <c:pt idx="734">
                  <c:v>56.26</c:v>
                </c:pt>
                <c:pt idx="735">
                  <c:v>76.08</c:v>
                </c:pt>
                <c:pt idx="736">
                  <c:v>63.43</c:v>
                </c:pt>
                <c:pt idx="737">
                  <c:v>51.78</c:v>
                </c:pt>
                <c:pt idx="738">
                  <c:v>68.34</c:v>
                </c:pt>
                <c:pt idx="739">
                  <c:v>66.8</c:v>
                </c:pt>
                <c:pt idx="740">
                  <c:v>76.31</c:v>
                </c:pt>
                <c:pt idx="741">
                  <c:v>77.239999999999995</c:v>
                </c:pt>
                <c:pt idx="742">
                  <c:v>76.19</c:v>
                </c:pt>
                <c:pt idx="743">
                  <c:v>58.43</c:v>
                </c:pt>
                <c:pt idx="744">
                  <c:v>64.23</c:v>
                </c:pt>
                <c:pt idx="745">
                  <c:v>55.67</c:v>
                </c:pt>
                <c:pt idx="746">
                  <c:v>73.37</c:v>
                </c:pt>
                <c:pt idx="747">
                  <c:v>64.83</c:v>
                </c:pt>
                <c:pt idx="748">
                  <c:v>76.489999999999995</c:v>
                </c:pt>
                <c:pt idx="749">
                  <c:v>69.709999999999994</c:v>
                </c:pt>
                <c:pt idx="750">
                  <c:v>67.41</c:v>
                </c:pt>
                <c:pt idx="751">
                  <c:v>70.040000000000006</c:v>
                </c:pt>
                <c:pt idx="752">
                  <c:v>75.040000000000006</c:v>
                </c:pt>
                <c:pt idx="753">
                  <c:v>54.94</c:v>
                </c:pt>
                <c:pt idx="754">
                  <c:v>66.64</c:v>
                </c:pt>
                <c:pt idx="755">
                  <c:v>63.86</c:v>
                </c:pt>
                <c:pt idx="756">
                  <c:v>65.099999999999994</c:v>
                </c:pt>
                <c:pt idx="757">
                  <c:v>57.99</c:v>
                </c:pt>
                <c:pt idx="758">
                  <c:v>51.53</c:v>
                </c:pt>
                <c:pt idx="759">
                  <c:v>57.51</c:v>
                </c:pt>
                <c:pt idx="760">
                  <c:v>62.56</c:v>
                </c:pt>
                <c:pt idx="761">
                  <c:v>65.84</c:v>
                </c:pt>
                <c:pt idx="762">
                  <c:v>59.14</c:v>
                </c:pt>
                <c:pt idx="763">
                  <c:v>71.27</c:v>
                </c:pt>
                <c:pt idx="764">
                  <c:v>51.7</c:v>
                </c:pt>
                <c:pt idx="765">
                  <c:v>55.32</c:v>
                </c:pt>
                <c:pt idx="766">
                  <c:v>52.72</c:v>
                </c:pt>
                <c:pt idx="767">
                  <c:v>62.86</c:v>
                </c:pt>
                <c:pt idx="768">
                  <c:v>75.790000000000006</c:v>
                </c:pt>
                <c:pt idx="769">
                  <c:v>59.84</c:v>
                </c:pt>
                <c:pt idx="770">
                  <c:v>63.76</c:v>
                </c:pt>
                <c:pt idx="771">
                  <c:v>75.5</c:v>
                </c:pt>
                <c:pt idx="772">
                  <c:v>63.13</c:v>
                </c:pt>
                <c:pt idx="773">
                  <c:v>53.78</c:v>
                </c:pt>
                <c:pt idx="774">
                  <c:v>69.61</c:v>
                </c:pt>
                <c:pt idx="775">
                  <c:v>55.36</c:v>
                </c:pt>
                <c:pt idx="776">
                  <c:v>66.73</c:v>
                </c:pt>
                <c:pt idx="777">
                  <c:v>56.76</c:v>
                </c:pt>
                <c:pt idx="778">
                  <c:v>59.02</c:v>
                </c:pt>
                <c:pt idx="779">
                  <c:v>69.61</c:v>
                </c:pt>
                <c:pt idx="780">
                  <c:v>71.44</c:v>
                </c:pt>
                <c:pt idx="781">
                  <c:v>72.739999999999995</c:v>
                </c:pt>
                <c:pt idx="782">
                  <c:v>59.32</c:v>
                </c:pt>
                <c:pt idx="783">
                  <c:v>69.17</c:v>
                </c:pt>
                <c:pt idx="784">
                  <c:v>54.69</c:v>
                </c:pt>
                <c:pt idx="785">
                  <c:v>64.52</c:v>
                </c:pt>
                <c:pt idx="786">
                  <c:v>62.96</c:v>
                </c:pt>
                <c:pt idx="787">
                  <c:v>76.92</c:v>
                </c:pt>
                <c:pt idx="788">
                  <c:v>69.09</c:v>
                </c:pt>
                <c:pt idx="789">
                  <c:v>54.92</c:v>
                </c:pt>
                <c:pt idx="790">
                  <c:v>51.53</c:v>
                </c:pt>
                <c:pt idx="791">
                  <c:v>59.69</c:v>
                </c:pt>
                <c:pt idx="792">
                  <c:v>61.69</c:v>
                </c:pt>
                <c:pt idx="793">
                  <c:v>56.97</c:v>
                </c:pt>
                <c:pt idx="794">
                  <c:v>68.099999999999994</c:v>
                </c:pt>
                <c:pt idx="795">
                  <c:v>71.5</c:v>
                </c:pt>
                <c:pt idx="796">
                  <c:v>51.62</c:v>
                </c:pt>
                <c:pt idx="797">
                  <c:v>54.37</c:v>
                </c:pt>
                <c:pt idx="798">
                  <c:v>53.89</c:v>
                </c:pt>
                <c:pt idx="799">
                  <c:v>71.64</c:v>
                </c:pt>
                <c:pt idx="800">
                  <c:v>54.11</c:v>
                </c:pt>
                <c:pt idx="801">
                  <c:v>61.99</c:v>
                </c:pt>
                <c:pt idx="802">
                  <c:v>59.92</c:v>
                </c:pt>
                <c:pt idx="803">
                  <c:v>55.14</c:v>
                </c:pt>
                <c:pt idx="804">
                  <c:v>51.64</c:v>
                </c:pt>
                <c:pt idx="805">
                  <c:v>57.4</c:v>
                </c:pt>
                <c:pt idx="806">
                  <c:v>61</c:v>
                </c:pt>
                <c:pt idx="807">
                  <c:v>61.44</c:v>
                </c:pt>
                <c:pt idx="808">
                  <c:v>50.54</c:v>
                </c:pt>
                <c:pt idx="809">
                  <c:v>52.54</c:v>
                </c:pt>
                <c:pt idx="810">
                  <c:v>54.77</c:v>
                </c:pt>
                <c:pt idx="811">
                  <c:v>54.5</c:v>
                </c:pt>
                <c:pt idx="812">
                  <c:v>60.74</c:v>
                </c:pt>
                <c:pt idx="813">
                  <c:v>62.68</c:v>
                </c:pt>
                <c:pt idx="814">
                  <c:v>62.58</c:v>
                </c:pt>
                <c:pt idx="815">
                  <c:v>55.99</c:v>
                </c:pt>
                <c:pt idx="816">
                  <c:v>52.94</c:v>
                </c:pt>
                <c:pt idx="817">
                  <c:v>75.930000000000007</c:v>
                </c:pt>
                <c:pt idx="818">
                  <c:v>50.73</c:v>
                </c:pt>
                <c:pt idx="819">
                  <c:v>62.97</c:v>
                </c:pt>
                <c:pt idx="820">
                  <c:v>56.09</c:v>
                </c:pt>
                <c:pt idx="821">
                  <c:v>50.54</c:v>
                </c:pt>
                <c:pt idx="822">
                  <c:v>58.87</c:v>
                </c:pt>
                <c:pt idx="823">
                  <c:v>75.489999999999995</c:v>
                </c:pt>
                <c:pt idx="824">
                  <c:v>70.36</c:v>
                </c:pt>
                <c:pt idx="825">
                  <c:v>50.86</c:v>
                </c:pt>
                <c:pt idx="826">
                  <c:v>65.63</c:v>
                </c:pt>
                <c:pt idx="827">
                  <c:v>65.39</c:v>
                </c:pt>
                <c:pt idx="828">
                  <c:v>72.739999999999995</c:v>
                </c:pt>
                <c:pt idx="829">
                  <c:v>67.540000000000006</c:v>
                </c:pt>
                <c:pt idx="830">
                  <c:v>62.34</c:v>
                </c:pt>
                <c:pt idx="831">
                  <c:v>63.34</c:v>
                </c:pt>
                <c:pt idx="832">
                  <c:v>73.290000000000006</c:v>
                </c:pt>
                <c:pt idx="833">
                  <c:v>55.67</c:v>
                </c:pt>
                <c:pt idx="834">
                  <c:v>54.61</c:v>
                </c:pt>
                <c:pt idx="835">
                  <c:v>55.92</c:v>
                </c:pt>
                <c:pt idx="836">
                  <c:v>58.57</c:v>
                </c:pt>
                <c:pt idx="837">
                  <c:v>60.06</c:v>
                </c:pt>
                <c:pt idx="838">
                  <c:v>55.11</c:v>
                </c:pt>
                <c:pt idx="839">
                  <c:v>75.959999999999994</c:v>
                </c:pt>
                <c:pt idx="840">
                  <c:v>71.040000000000006</c:v>
                </c:pt>
                <c:pt idx="841">
                  <c:v>66.510000000000005</c:v>
                </c:pt>
                <c:pt idx="842">
                  <c:v>51.61</c:v>
                </c:pt>
                <c:pt idx="843">
                  <c:v>71.94</c:v>
                </c:pt>
                <c:pt idx="844">
                  <c:v>73.180000000000007</c:v>
                </c:pt>
                <c:pt idx="845">
                  <c:v>50.89</c:v>
                </c:pt>
                <c:pt idx="846">
                  <c:v>76.5</c:v>
                </c:pt>
                <c:pt idx="847">
                  <c:v>66.7</c:v>
                </c:pt>
                <c:pt idx="848">
                  <c:v>65.739999999999995</c:v>
                </c:pt>
                <c:pt idx="849">
                  <c:v>64.739999999999995</c:v>
                </c:pt>
                <c:pt idx="850">
                  <c:v>55.96</c:v>
                </c:pt>
                <c:pt idx="851">
                  <c:v>70.56</c:v>
                </c:pt>
                <c:pt idx="852">
                  <c:v>71.19</c:v>
                </c:pt>
                <c:pt idx="853">
                  <c:v>67.02</c:v>
                </c:pt>
                <c:pt idx="854">
                  <c:v>68.180000000000007</c:v>
                </c:pt>
                <c:pt idx="855">
                  <c:v>61.77</c:v>
                </c:pt>
                <c:pt idx="856">
                  <c:v>69.400000000000006</c:v>
                </c:pt>
                <c:pt idx="857">
                  <c:v>58.41</c:v>
                </c:pt>
                <c:pt idx="858">
                  <c:v>61.29</c:v>
                </c:pt>
                <c:pt idx="859">
                  <c:v>62.84</c:v>
                </c:pt>
                <c:pt idx="860">
                  <c:v>76.22</c:v>
                </c:pt>
                <c:pt idx="861">
                  <c:v>68.569999999999993</c:v>
                </c:pt>
                <c:pt idx="862">
                  <c:v>57.19</c:v>
                </c:pt>
                <c:pt idx="863">
                  <c:v>62.4</c:v>
                </c:pt>
                <c:pt idx="864">
                  <c:v>75.42</c:v>
                </c:pt>
                <c:pt idx="865">
                  <c:v>70.09</c:v>
                </c:pt>
                <c:pt idx="866">
                  <c:v>73.959999999999994</c:v>
                </c:pt>
                <c:pt idx="867">
                  <c:v>57.03</c:v>
                </c:pt>
                <c:pt idx="868">
                  <c:v>75.34</c:v>
                </c:pt>
                <c:pt idx="869">
                  <c:v>74.569999999999993</c:v>
                </c:pt>
                <c:pt idx="870">
                  <c:v>51.89</c:v>
                </c:pt>
                <c:pt idx="871">
                  <c:v>67.52</c:v>
                </c:pt>
                <c:pt idx="872">
                  <c:v>71.62</c:v>
                </c:pt>
                <c:pt idx="873">
                  <c:v>76.19</c:v>
                </c:pt>
                <c:pt idx="874">
                  <c:v>51.04</c:v>
                </c:pt>
                <c:pt idx="875">
                  <c:v>67.739999999999995</c:v>
                </c:pt>
                <c:pt idx="876">
                  <c:v>53.71</c:v>
                </c:pt>
                <c:pt idx="877">
                  <c:v>61.24</c:v>
                </c:pt>
                <c:pt idx="878">
                  <c:v>55.74</c:v>
                </c:pt>
                <c:pt idx="879">
                  <c:v>67.319999999999993</c:v>
                </c:pt>
                <c:pt idx="880">
                  <c:v>70.239999999999995</c:v>
                </c:pt>
                <c:pt idx="881">
                  <c:v>61.36</c:v>
                </c:pt>
                <c:pt idx="882">
                  <c:v>56.41</c:v>
                </c:pt>
                <c:pt idx="883">
                  <c:v>72</c:v>
                </c:pt>
                <c:pt idx="884">
                  <c:v>66.5</c:v>
                </c:pt>
                <c:pt idx="885">
                  <c:v>53.86</c:v>
                </c:pt>
                <c:pt idx="886">
                  <c:v>65.73</c:v>
                </c:pt>
                <c:pt idx="887">
                  <c:v>51.48</c:v>
                </c:pt>
                <c:pt idx="888">
                  <c:v>53.57</c:v>
                </c:pt>
                <c:pt idx="889">
                  <c:v>52.83</c:v>
                </c:pt>
                <c:pt idx="890">
                  <c:v>72</c:v>
                </c:pt>
                <c:pt idx="891">
                  <c:v>71.33</c:v>
                </c:pt>
                <c:pt idx="892">
                  <c:v>76.59</c:v>
                </c:pt>
                <c:pt idx="893">
                  <c:v>62.44</c:v>
                </c:pt>
                <c:pt idx="894">
                  <c:v>71.02</c:v>
                </c:pt>
                <c:pt idx="895">
                  <c:v>61.17</c:v>
                </c:pt>
                <c:pt idx="896">
                  <c:v>55.54</c:v>
                </c:pt>
                <c:pt idx="897">
                  <c:v>60.44</c:v>
                </c:pt>
                <c:pt idx="898">
                  <c:v>74.510000000000005</c:v>
                </c:pt>
                <c:pt idx="899">
                  <c:v>66.23</c:v>
                </c:pt>
                <c:pt idx="900">
                  <c:v>71.98</c:v>
                </c:pt>
                <c:pt idx="901">
                  <c:v>50.79</c:v>
                </c:pt>
                <c:pt idx="902">
                  <c:v>71.569999999999993</c:v>
                </c:pt>
                <c:pt idx="903">
                  <c:v>60.2</c:v>
                </c:pt>
                <c:pt idx="904">
                  <c:v>58.6</c:v>
                </c:pt>
                <c:pt idx="905">
                  <c:v>65.069999999999993</c:v>
                </c:pt>
                <c:pt idx="906">
                  <c:v>54.51</c:v>
                </c:pt>
                <c:pt idx="907">
                  <c:v>70.81</c:v>
                </c:pt>
                <c:pt idx="908">
                  <c:v>53.02</c:v>
                </c:pt>
                <c:pt idx="909">
                  <c:v>60.12</c:v>
                </c:pt>
                <c:pt idx="910">
                  <c:v>52.76</c:v>
                </c:pt>
                <c:pt idx="911">
                  <c:v>71.19</c:v>
                </c:pt>
                <c:pt idx="912">
                  <c:v>64.37</c:v>
                </c:pt>
                <c:pt idx="913">
                  <c:v>65.900000000000006</c:v>
                </c:pt>
                <c:pt idx="914">
                  <c:v>59.14</c:v>
                </c:pt>
                <c:pt idx="915">
                  <c:v>50.77</c:v>
                </c:pt>
                <c:pt idx="916">
                  <c:v>66.819999999999993</c:v>
                </c:pt>
                <c:pt idx="917">
                  <c:v>62.56</c:v>
                </c:pt>
                <c:pt idx="918">
                  <c:v>54.31</c:v>
                </c:pt>
                <c:pt idx="919">
                  <c:v>51.63</c:v>
                </c:pt>
                <c:pt idx="920">
                  <c:v>63.81</c:v>
                </c:pt>
                <c:pt idx="921">
                  <c:v>57.7</c:v>
                </c:pt>
                <c:pt idx="922">
                  <c:v>75.84</c:v>
                </c:pt>
                <c:pt idx="923">
                  <c:v>60.59</c:v>
                </c:pt>
                <c:pt idx="924">
                  <c:v>62.94</c:v>
                </c:pt>
                <c:pt idx="925">
                  <c:v>59.71</c:v>
                </c:pt>
                <c:pt idx="926">
                  <c:v>67.19</c:v>
                </c:pt>
                <c:pt idx="927">
                  <c:v>51.07</c:v>
                </c:pt>
                <c:pt idx="928">
                  <c:v>59.39</c:v>
                </c:pt>
                <c:pt idx="929">
                  <c:v>61.9</c:v>
                </c:pt>
                <c:pt idx="930">
                  <c:v>72.08</c:v>
                </c:pt>
                <c:pt idx="931">
                  <c:v>62.17</c:v>
                </c:pt>
                <c:pt idx="932">
                  <c:v>50.76</c:v>
                </c:pt>
                <c:pt idx="933">
                  <c:v>50.67</c:v>
                </c:pt>
                <c:pt idx="934">
                  <c:v>63.37</c:v>
                </c:pt>
                <c:pt idx="935">
                  <c:v>57.84</c:v>
                </c:pt>
                <c:pt idx="936">
                  <c:v>56.62</c:v>
                </c:pt>
                <c:pt idx="937">
                  <c:v>57.57</c:v>
                </c:pt>
                <c:pt idx="938">
                  <c:v>52.1</c:v>
                </c:pt>
                <c:pt idx="939">
                  <c:v>73.69</c:v>
                </c:pt>
                <c:pt idx="940">
                  <c:v>63.61</c:v>
                </c:pt>
                <c:pt idx="941">
                  <c:v>50.81</c:v>
                </c:pt>
                <c:pt idx="942">
                  <c:v>56.47</c:v>
                </c:pt>
                <c:pt idx="943">
                  <c:v>63.41</c:v>
                </c:pt>
                <c:pt idx="944">
                  <c:v>66.37</c:v>
                </c:pt>
                <c:pt idx="945">
                  <c:v>72.569999999999993</c:v>
                </c:pt>
                <c:pt idx="946">
                  <c:v>71.58</c:v>
                </c:pt>
                <c:pt idx="947">
                  <c:v>75.180000000000007</c:v>
                </c:pt>
                <c:pt idx="948">
                  <c:v>57.28</c:v>
                </c:pt>
                <c:pt idx="949">
                  <c:v>51.39</c:v>
                </c:pt>
                <c:pt idx="950">
                  <c:v>61.4</c:v>
                </c:pt>
                <c:pt idx="951">
                  <c:v>68.19</c:v>
                </c:pt>
                <c:pt idx="952">
                  <c:v>52.33</c:v>
                </c:pt>
                <c:pt idx="953">
                  <c:v>57.66</c:v>
                </c:pt>
                <c:pt idx="954">
                  <c:v>67.69</c:v>
                </c:pt>
                <c:pt idx="955">
                  <c:v>70.489999999999995</c:v>
                </c:pt>
                <c:pt idx="956">
                  <c:v>54.63</c:v>
                </c:pt>
                <c:pt idx="957">
                  <c:v>55.89</c:v>
                </c:pt>
                <c:pt idx="958">
                  <c:v>65.42</c:v>
                </c:pt>
                <c:pt idx="959">
                  <c:v>69.459999999999994</c:v>
                </c:pt>
                <c:pt idx="960">
                  <c:v>66.459999999999994</c:v>
                </c:pt>
                <c:pt idx="961">
                  <c:v>67.069999999999993</c:v>
                </c:pt>
                <c:pt idx="962">
                  <c:v>69.23</c:v>
                </c:pt>
                <c:pt idx="963">
                  <c:v>56.72</c:v>
                </c:pt>
                <c:pt idx="964">
                  <c:v>51.8</c:v>
                </c:pt>
                <c:pt idx="965">
                  <c:v>70.67</c:v>
                </c:pt>
                <c:pt idx="966">
                  <c:v>51.78</c:v>
                </c:pt>
                <c:pt idx="967">
                  <c:v>51.23</c:v>
                </c:pt>
                <c:pt idx="968">
                  <c:v>69.13</c:v>
                </c:pt>
                <c:pt idx="969">
                  <c:v>56.13</c:v>
                </c:pt>
                <c:pt idx="970">
                  <c:v>67.760000000000005</c:v>
                </c:pt>
                <c:pt idx="971">
                  <c:v>65.709999999999994</c:v>
                </c:pt>
                <c:pt idx="972">
                  <c:v>58.5</c:v>
                </c:pt>
                <c:pt idx="973">
                  <c:v>50.43</c:v>
                </c:pt>
                <c:pt idx="974">
                  <c:v>57.97</c:v>
                </c:pt>
                <c:pt idx="975">
                  <c:v>74.989999999999995</c:v>
                </c:pt>
                <c:pt idx="976">
                  <c:v>59.23</c:v>
                </c:pt>
                <c:pt idx="977">
                  <c:v>56.39</c:v>
                </c:pt>
                <c:pt idx="978">
                  <c:v>64.42</c:v>
                </c:pt>
                <c:pt idx="979">
                  <c:v>63.72</c:v>
                </c:pt>
                <c:pt idx="980">
                  <c:v>69.77</c:v>
                </c:pt>
                <c:pt idx="981">
                  <c:v>56.83</c:v>
                </c:pt>
                <c:pt idx="982">
                  <c:v>60.81</c:v>
                </c:pt>
                <c:pt idx="983">
                  <c:v>52.63</c:v>
                </c:pt>
                <c:pt idx="984">
                  <c:v>67.23</c:v>
                </c:pt>
                <c:pt idx="985">
                  <c:v>58.58</c:v>
                </c:pt>
                <c:pt idx="986">
                  <c:v>68.94</c:v>
                </c:pt>
                <c:pt idx="987">
                  <c:v>66.16</c:v>
                </c:pt>
                <c:pt idx="988">
                  <c:v>71.180000000000007</c:v>
                </c:pt>
                <c:pt idx="989">
                  <c:v>69.2</c:v>
                </c:pt>
                <c:pt idx="990">
                  <c:v>50.52</c:v>
                </c:pt>
                <c:pt idx="991">
                  <c:v>61.91</c:v>
                </c:pt>
                <c:pt idx="992">
                  <c:v>72.81</c:v>
                </c:pt>
                <c:pt idx="993">
                  <c:v>50.49</c:v>
                </c:pt>
                <c:pt idx="994">
                  <c:v>70.12</c:v>
                </c:pt>
                <c:pt idx="995">
                  <c:v>69.819999999999993</c:v>
                </c:pt>
                <c:pt idx="996">
                  <c:v>55.81</c:v>
                </c:pt>
                <c:pt idx="997">
                  <c:v>59.5</c:v>
                </c:pt>
                <c:pt idx="998">
                  <c:v>67.06</c:v>
                </c:pt>
                <c:pt idx="999">
                  <c:v>70.98</c:v>
                </c:pt>
                <c:pt idx="1000">
                  <c:v>56.04</c:v>
                </c:pt>
                <c:pt idx="1001">
                  <c:v>62.48</c:v>
                </c:pt>
                <c:pt idx="1002">
                  <c:v>67.44</c:v>
                </c:pt>
                <c:pt idx="1003">
                  <c:v>62.53</c:v>
                </c:pt>
                <c:pt idx="1004">
                  <c:v>67.37</c:v>
                </c:pt>
                <c:pt idx="1005">
                  <c:v>57.53</c:v>
                </c:pt>
                <c:pt idx="1006">
                  <c:v>70.23</c:v>
                </c:pt>
                <c:pt idx="1007">
                  <c:v>67.790000000000006</c:v>
                </c:pt>
                <c:pt idx="1008">
                  <c:v>65.819999999999993</c:v>
                </c:pt>
                <c:pt idx="1009">
                  <c:v>71.58</c:v>
                </c:pt>
                <c:pt idx="1010">
                  <c:v>59.16</c:v>
                </c:pt>
                <c:pt idx="1011">
                  <c:v>67.61</c:v>
                </c:pt>
                <c:pt idx="1012">
                  <c:v>69.91</c:v>
                </c:pt>
                <c:pt idx="1013">
                  <c:v>67.53</c:v>
                </c:pt>
                <c:pt idx="1014">
                  <c:v>67.83</c:v>
                </c:pt>
                <c:pt idx="1015">
                  <c:v>52.38</c:v>
                </c:pt>
                <c:pt idx="1016">
                  <c:v>65.61</c:v>
                </c:pt>
                <c:pt idx="1017">
                  <c:v>65.7</c:v>
                </c:pt>
                <c:pt idx="1018">
                  <c:v>57.56</c:v>
                </c:pt>
                <c:pt idx="1019">
                  <c:v>66.430000000000007</c:v>
                </c:pt>
                <c:pt idx="1020">
                  <c:v>66.39</c:v>
                </c:pt>
                <c:pt idx="1021">
                  <c:v>66.11</c:v>
                </c:pt>
                <c:pt idx="1022">
                  <c:v>51.41</c:v>
                </c:pt>
                <c:pt idx="1023">
                  <c:v>73.06</c:v>
                </c:pt>
                <c:pt idx="1024">
                  <c:v>60.09</c:v>
                </c:pt>
                <c:pt idx="1025">
                  <c:v>53.8</c:v>
                </c:pt>
                <c:pt idx="1026">
                  <c:v>52.59</c:v>
                </c:pt>
                <c:pt idx="1027">
                  <c:v>60.29</c:v>
                </c:pt>
                <c:pt idx="1028">
                  <c:v>66.8</c:v>
                </c:pt>
                <c:pt idx="1029">
                  <c:v>53.03</c:v>
                </c:pt>
                <c:pt idx="1030">
                  <c:v>69.44</c:v>
                </c:pt>
                <c:pt idx="1031">
                  <c:v>64.92</c:v>
                </c:pt>
                <c:pt idx="1032">
                  <c:v>52.74</c:v>
                </c:pt>
                <c:pt idx="1033">
                  <c:v>63.58</c:v>
                </c:pt>
                <c:pt idx="1034">
                  <c:v>50.99</c:v>
                </c:pt>
                <c:pt idx="1035">
                  <c:v>61.1</c:v>
                </c:pt>
                <c:pt idx="1036">
                  <c:v>51.22</c:v>
                </c:pt>
                <c:pt idx="1037">
                  <c:v>62.44</c:v>
                </c:pt>
                <c:pt idx="1038">
                  <c:v>55.89</c:v>
                </c:pt>
                <c:pt idx="1039">
                  <c:v>74.989999999999995</c:v>
                </c:pt>
                <c:pt idx="1040">
                  <c:v>62.73</c:v>
                </c:pt>
                <c:pt idx="1041">
                  <c:v>75.19</c:v>
                </c:pt>
                <c:pt idx="1042">
                  <c:v>56.92</c:v>
                </c:pt>
                <c:pt idx="1043">
                  <c:v>73.87</c:v>
                </c:pt>
                <c:pt idx="1044">
                  <c:v>55.61</c:v>
                </c:pt>
                <c:pt idx="1045">
                  <c:v>53.29</c:v>
                </c:pt>
                <c:pt idx="1046">
                  <c:v>59.67</c:v>
                </c:pt>
                <c:pt idx="1047">
                  <c:v>58.5</c:v>
                </c:pt>
                <c:pt idx="1048">
                  <c:v>62.09</c:v>
                </c:pt>
                <c:pt idx="1049">
                  <c:v>68.459999999999994</c:v>
                </c:pt>
                <c:pt idx="1050">
                  <c:v>66.209999999999994</c:v>
                </c:pt>
                <c:pt idx="1051">
                  <c:v>65.959999999999994</c:v>
                </c:pt>
                <c:pt idx="1052">
                  <c:v>59.42</c:v>
                </c:pt>
                <c:pt idx="1053">
                  <c:v>64.09</c:v>
                </c:pt>
                <c:pt idx="1054">
                  <c:v>54.01</c:v>
                </c:pt>
                <c:pt idx="1055">
                  <c:v>63.9</c:v>
                </c:pt>
                <c:pt idx="1056">
                  <c:v>63.84</c:v>
                </c:pt>
                <c:pt idx="1057">
                  <c:v>75.59</c:v>
                </c:pt>
                <c:pt idx="1058">
                  <c:v>60.34</c:v>
                </c:pt>
                <c:pt idx="1059">
                  <c:v>69.41</c:v>
                </c:pt>
                <c:pt idx="1060">
                  <c:v>74.510000000000005</c:v>
                </c:pt>
                <c:pt idx="1061">
                  <c:v>50.36</c:v>
                </c:pt>
                <c:pt idx="1062">
                  <c:v>64.2</c:v>
                </c:pt>
                <c:pt idx="1063">
                  <c:v>75.81</c:v>
                </c:pt>
                <c:pt idx="1064">
                  <c:v>74.12</c:v>
                </c:pt>
                <c:pt idx="1065">
                  <c:v>50.91</c:v>
                </c:pt>
                <c:pt idx="1066">
                  <c:v>52.42</c:v>
                </c:pt>
                <c:pt idx="1067">
                  <c:v>69.91</c:v>
                </c:pt>
                <c:pt idx="1068">
                  <c:v>53.09</c:v>
                </c:pt>
                <c:pt idx="1069">
                  <c:v>71.59</c:v>
                </c:pt>
                <c:pt idx="1070">
                  <c:v>60.8</c:v>
                </c:pt>
                <c:pt idx="1071">
                  <c:v>60.92</c:v>
                </c:pt>
                <c:pt idx="1072">
                  <c:v>56.96</c:v>
                </c:pt>
                <c:pt idx="1073">
                  <c:v>66.89</c:v>
                </c:pt>
                <c:pt idx="1074">
                  <c:v>57.17</c:v>
                </c:pt>
                <c:pt idx="1075">
                  <c:v>50.46</c:v>
                </c:pt>
                <c:pt idx="1076">
                  <c:v>53.82</c:v>
                </c:pt>
                <c:pt idx="1077">
                  <c:v>69.48</c:v>
                </c:pt>
                <c:pt idx="1078">
                  <c:v>75.92</c:v>
                </c:pt>
                <c:pt idx="1079">
                  <c:v>51.37</c:v>
                </c:pt>
                <c:pt idx="1080">
                  <c:v>76.34</c:v>
                </c:pt>
                <c:pt idx="1081">
                  <c:v>52.42</c:v>
                </c:pt>
                <c:pt idx="1082">
                  <c:v>72.540000000000006</c:v>
                </c:pt>
                <c:pt idx="1083">
                  <c:v>75.91</c:v>
                </c:pt>
                <c:pt idx="1084">
                  <c:v>71.02</c:v>
                </c:pt>
                <c:pt idx="1085">
                  <c:v>75.14</c:v>
                </c:pt>
                <c:pt idx="1086">
                  <c:v>73.52</c:v>
                </c:pt>
                <c:pt idx="1087">
                  <c:v>62.36</c:v>
                </c:pt>
                <c:pt idx="1088">
                  <c:v>72.28</c:v>
                </c:pt>
                <c:pt idx="1089">
                  <c:v>65.2</c:v>
                </c:pt>
                <c:pt idx="1090">
                  <c:v>60.04</c:v>
                </c:pt>
                <c:pt idx="1091">
                  <c:v>76.459999999999994</c:v>
                </c:pt>
                <c:pt idx="1092">
                  <c:v>73.81</c:v>
                </c:pt>
                <c:pt idx="1093">
                  <c:v>55.4</c:v>
                </c:pt>
                <c:pt idx="1094">
                  <c:v>55.49</c:v>
                </c:pt>
                <c:pt idx="1095">
                  <c:v>73.739999999999995</c:v>
                </c:pt>
                <c:pt idx="1096">
                  <c:v>73.180000000000007</c:v>
                </c:pt>
                <c:pt idx="1097">
                  <c:v>74.91</c:v>
                </c:pt>
                <c:pt idx="1098">
                  <c:v>70.73</c:v>
                </c:pt>
                <c:pt idx="1099">
                  <c:v>60.11</c:v>
                </c:pt>
                <c:pt idx="1100">
                  <c:v>52.59</c:v>
                </c:pt>
                <c:pt idx="1101">
                  <c:v>67.930000000000007</c:v>
                </c:pt>
                <c:pt idx="1102">
                  <c:v>53.3</c:v>
                </c:pt>
                <c:pt idx="1103">
                  <c:v>73.040000000000006</c:v>
                </c:pt>
                <c:pt idx="1104">
                  <c:v>64.06</c:v>
                </c:pt>
                <c:pt idx="1105">
                  <c:v>71.62</c:v>
                </c:pt>
                <c:pt idx="1106">
                  <c:v>54.41</c:v>
                </c:pt>
                <c:pt idx="1107">
                  <c:v>67.58</c:v>
                </c:pt>
                <c:pt idx="1108">
                  <c:v>70.28</c:v>
                </c:pt>
                <c:pt idx="1109">
                  <c:v>61.49</c:v>
                </c:pt>
                <c:pt idx="1110">
                  <c:v>54.51</c:v>
                </c:pt>
                <c:pt idx="1111">
                  <c:v>65.510000000000005</c:v>
                </c:pt>
                <c:pt idx="1112">
                  <c:v>66.56</c:v>
                </c:pt>
                <c:pt idx="1113">
                  <c:v>66.569999999999993</c:v>
                </c:pt>
                <c:pt idx="1114">
                  <c:v>64.27</c:v>
                </c:pt>
                <c:pt idx="1115">
                  <c:v>56.6</c:v>
                </c:pt>
                <c:pt idx="1116">
                  <c:v>51.58</c:v>
                </c:pt>
                <c:pt idx="1117">
                  <c:v>59.28</c:v>
                </c:pt>
                <c:pt idx="1118">
                  <c:v>65.56</c:v>
                </c:pt>
                <c:pt idx="1119">
                  <c:v>65.59</c:v>
                </c:pt>
                <c:pt idx="1120">
                  <c:v>64.81</c:v>
                </c:pt>
                <c:pt idx="1121">
                  <c:v>56.07</c:v>
                </c:pt>
                <c:pt idx="1122">
                  <c:v>50.39</c:v>
                </c:pt>
                <c:pt idx="1123">
                  <c:v>75.66</c:v>
                </c:pt>
                <c:pt idx="1124">
                  <c:v>65.42</c:v>
                </c:pt>
                <c:pt idx="1125">
                  <c:v>65.88</c:v>
                </c:pt>
                <c:pt idx="1126">
                  <c:v>54.19</c:v>
                </c:pt>
                <c:pt idx="1127">
                  <c:v>67.58</c:v>
                </c:pt>
                <c:pt idx="1128">
                  <c:v>66.03</c:v>
                </c:pt>
                <c:pt idx="1129">
                  <c:v>52.07</c:v>
                </c:pt>
                <c:pt idx="1130">
                  <c:v>54.83</c:v>
                </c:pt>
                <c:pt idx="1131">
                  <c:v>62.12</c:v>
                </c:pt>
                <c:pt idx="1132">
                  <c:v>62.17</c:v>
                </c:pt>
                <c:pt idx="1133">
                  <c:v>51.47</c:v>
                </c:pt>
                <c:pt idx="1134">
                  <c:v>66.31</c:v>
                </c:pt>
                <c:pt idx="1135">
                  <c:v>65.63</c:v>
                </c:pt>
                <c:pt idx="1136">
                  <c:v>51.86</c:v>
                </c:pt>
                <c:pt idx="1137">
                  <c:v>68.61</c:v>
                </c:pt>
                <c:pt idx="1138">
                  <c:v>73.47</c:v>
                </c:pt>
                <c:pt idx="1139">
                  <c:v>54.61</c:v>
                </c:pt>
                <c:pt idx="1140">
                  <c:v>57.11</c:v>
                </c:pt>
                <c:pt idx="1141">
                  <c:v>57.24</c:v>
                </c:pt>
                <c:pt idx="1142">
                  <c:v>64.81</c:v>
                </c:pt>
                <c:pt idx="1143">
                  <c:v>58.76</c:v>
                </c:pt>
                <c:pt idx="1144">
                  <c:v>71.069999999999993</c:v>
                </c:pt>
                <c:pt idx="1145">
                  <c:v>73.53</c:v>
                </c:pt>
                <c:pt idx="1146">
                  <c:v>64.930000000000007</c:v>
                </c:pt>
                <c:pt idx="1147">
                  <c:v>63.17</c:v>
                </c:pt>
                <c:pt idx="1148">
                  <c:v>64.680000000000007</c:v>
                </c:pt>
                <c:pt idx="1149">
                  <c:v>55</c:v>
                </c:pt>
                <c:pt idx="1150">
                  <c:v>52.08</c:v>
                </c:pt>
                <c:pt idx="1151">
                  <c:v>54.03</c:v>
                </c:pt>
                <c:pt idx="1152">
                  <c:v>57.68</c:v>
                </c:pt>
                <c:pt idx="1153">
                  <c:v>71.510000000000005</c:v>
                </c:pt>
                <c:pt idx="1154">
                  <c:v>71.040000000000006</c:v>
                </c:pt>
                <c:pt idx="1155">
                  <c:v>59.34</c:v>
                </c:pt>
                <c:pt idx="1156">
                  <c:v>62.47</c:v>
                </c:pt>
                <c:pt idx="1157">
                  <c:v>76.34</c:v>
                </c:pt>
                <c:pt idx="1158">
                  <c:v>57.74</c:v>
                </c:pt>
                <c:pt idx="1159">
                  <c:v>73.34</c:v>
                </c:pt>
                <c:pt idx="1160">
                  <c:v>73.02</c:v>
                </c:pt>
                <c:pt idx="1161">
                  <c:v>63.18</c:v>
                </c:pt>
                <c:pt idx="1162">
                  <c:v>64.16</c:v>
                </c:pt>
                <c:pt idx="1163">
                  <c:v>59.72</c:v>
                </c:pt>
                <c:pt idx="1164">
                  <c:v>69.099999999999994</c:v>
                </c:pt>
                <c:pt idx="1165">
                  <c:v>72.66</c:v>
                </c:pt>
                <c:pt idx="1166">
                  <c:v>52.69</c:v>
                </c:pt>
                <c:pt idx="1167">
                  <c:v>71.040000000000006</c:v>
                </c:pt>
                <c:pt idx="1168">
                  <c:v>76.84</c:v>
                </c:pt>
                <c:pt idx="1169">
                  <c:v>56.54</c:v>
                </c:pt>
                <c:pt idx="1170">
                  <c:v>78.180000000000007</c:v>
                </c:pt>
                <c:pt idx="1171">
                  <c:v>69.13</c:v>
                </c:pt>
                <c:pt idx="1172">
                  <c:v>66.459999999999994</c:v>
                </c:pt>
                <c:pt idx="1173">
                  <c:v>63.36</c:v>
                </c:pt>
                <c:pt idx="1174">
                  <c:v>60.09</c:v>
                </c:pt>
                <c:pt idx="1175">
                  <c:v>71.77</c:v>
                </c:pt>
                <c:pt idx="1176">
                  <c:v>74.67</c:v>
                </c:pt>
                <c:pt idx="1177">
                  <c:v>78.66</c:v>
                </c:pt>
                <c:pt idx="1178">
                  <c:v>80.239999999999995</c:v>
                </c:pt>
                <c:pt idx="1179">
                  <c:v>64.58</c:v>
                </c:pt>
                <c:pt idx="1180">
                  <c:v>61.97</c:v>
                </c:pt>
                <c:pt idx="1181">
                  <c:v>58.78</c:v>
                </c:pt>
                <c:pt idx="1182">
                  <c:v>73.08</c:v>
                </c:pt>
                <c:pt idx="1183">
                  <c:v>67.260000000000005</c:v>
                </c:pt>
                <c:pt idx="1184">
                  <c:v>74.17</c:v>
                </c:pt>
                <c:pt idx="1185">
                  <c:v>74.23</c:v>
                </c:pt>
                <c:pt idx="1186">
                  <c:v>77.27</c:v>
                </c:pt>
                <c:pt idx="1187">
                  <c:v>62.2</c:v>
                </c:pt>
                <c:pt idx="1188">
                  <c:v>72.03</c:v>
                </c:pt>
                <c:pt idx="1189">
                  <c:v>65.77</c:v>
                </c:pt>
                <c:pt idx="1190">
                  <c:v>70.38</c:v>
                </c:pt>
                <c:pt idx="1191">
                  <c:v>77.17</c:v>
                </c:pt>
                <c:pt idx="1192">
                  <c:v>74.39</c:v>
                </c:pt>
                <c:pt idx="1193">
                  <c:v>79.39</c:v>
                </c:pt>
                <c:pt idx="1194">
                  <c:v>64.209999999999994</c:v>
                </c:pt>
                <c:pt idx="1195">
                  <c:v>59.11</c:v>
                </c:pt>
                <c:pt idx="1196">
                  <c:v>70.02</c:v>
                </c:pt>
                <c:pt idx="1197">
                  <c:v>58.27</c:v>
                </c:pt>
                <c:pt idx="1198">
                  <c:v>64.62</c:v>
                </c:pt>
                <c:pt idx="1199">
                  <c:v>63.2</c:v>
                </c:pt>
                <c:pt idx="1200">
                  <c:v>66.39</c:v>
                </c:pt>
                <c:pt idx="1201">
                  <c:v>61.18</c:v>
                </c:pt>
                <c:pt idx="1202">
                  <c:v>68.819999999999993</c:v>
                </c:pt>
                <c:pt idx="1203">
                  <c:v>64.33</c:v>
                </c:pt>
                <c:pt idx="1204">
                  <c:v>71.819999999999993</c:v>
                </c:pt>
                <c:pt idx="1205">
                  <c:v>72.099999999999994</c:v>
                </c:pt>
                <c:pt idx="1206">
                  <c:v>66.39</c:v>
                </c:pt>
                <c:pt idx="1207">
                  <c:v>67.63</c:v>
                </c:pt>
                <c:pt idx="1208">
                  <c:v>64.14</c:v>
                </c:pt>
                <c:pt idx="1209">
                  <c:v>80.52</c:v>
                </c:pt>
                <c:pt idx="1210">
                  <c:v>75</c:v>
                </c:pt>
                <c:pt idx="1211">
                  <c:v>66.67</c:v>
                </c:pt>
                <c:pt idx="1212">
                  <c:v>80.319999999999993</c:v>
                </c:pt>
                <c:pt idx="1213">
                  <c:v>74.44</c:v>
                </c:pt>
                <c:pt idx="1214">
                  <c:v>72.97</c:v>
                </c:pt>
                <c:pt idx="1215">
                  <c:v>75.14</c:v>
                </c:pt>
                <c:pt idx="1216">
                  <c:v>74.13</c:v>
                </c:pt>
                <c:pt idx="1217">
                  <c:v>54.71</c:v>
                </c:pt>
                <c:pt idx="1218">
                  <c:v>77.11</c:v>
                </c:pt>
                <c:pt idx="1219">
                  <c:v>77.03</c:v>
                </c:pt>
                <c:pt idx="1220">
                  <c:v>78.430000000000007</c:v>
                </c:pt>
                <c:pt idx="1221">
                  <c:v>60.69</c:v>
                </c:pt>
                <c:pt idx="1222">
                  <c:v>79.64</c:v>
                </c:pt>
                <c:pt idx="1223">
                  <c:v>63.18</c:v>
                </c:pt>
                <c:pt idx="1224">
                  <c:v>67.430000000000007</c:v>
                </c:pt>
                <c:pt idx="1225">
                  <c:v>71.28</c:v>
                </c:pt>
                <c:pt idx="1226">
                  <c:v>72.87</c:v>
                </c:pt>
                <c:pt idx="1227">
                  <c:v>56.56</c:v>
                </c:pt>
                <c:pt idx="1228">
                  <c:v>59.26</c:v>
                </c:pt>
                <c:pt idx="1229">
                  <c:v>56.24</c:v>
                </c:pt>
                <c:pt idx="1230">
                  <c:v>76.989999999999995</c:v>
                </c:pt>
                <c:pt idx="1231">
                  <c:v>72.39</c:v>
                </c:pt>
                <c:pt idx="1232">
                  <c:v>71.489999999999995</c:v>
                </c:pt>
                <c:pt idx="1233">
                  <c:v>63.31</c:v>
                </c:pt>
                <c:pt idx="1234">
                  <c:v>73.42</c:v>
                </c:pt>
                <c:pt idx="1235">
                  <c:v>60.72</c:v>
                </c:pt>
                <c:pt idx="1236">
                  <c:v>76.430000000000007</c:v>
                </c:pt>
                <c:pt idx="1237">
                  <c:v>71.92</c:v>
                </c:pt>
                <c:pt idx="1238">
                  <c:v>79.239999999999995</c:v>
                </c:pt>
                <c:pt idx="1239">
                  <c:v>79.709999999999994</c:v>
                </c:pt>
                <c:pt idx="1240">
                  <c:v>78.290000000000006</c:v>
                </c:pt>
                <c:pt idx="1241">
                  <c:v>69.930000000000007</c:v>
                </c:pt>
                <c:pt idx="1242">
                  <c:v>55.31</c:v>
                </c:pt>
                <c:pt idx="1243">
                  <c:v>64.72</c:v>
                </c:pt>
                <c:pt idx="1244">
                  <c:v>75.599999999999994</c:v>
                </c:pt>
                <c:pt idx="1245">
                  <c:v>60.62</c:v>
                </c:pt>
                <c:pt idx="1246">
                  <c:v>70.52</c:v>
                </c:pt>
                <c:pt idx="1247">
                  <c:v>56.59</c:v>
                </c:pt>
                <c:pt idx="1248">
                  <c:v>69.77</c:v>
                </c:pt>
                <c:pt idx="1249">
                  <c:v>59.44</c:v>
                </c:pt>
                <c:pt idx="1250">
                  <c:v>79.13</c:v>
                </c:pt>
                <c:pt idx="1251">
                  <c:v>72.92</c:v>
                </c:pt>
                <c:pt idx="1252">
                  <c:v>78.680000000000007</c:v>
                </c:pt>
                <c:pt idx="1253">
                  <c:v>62.2</c:v>
                </c:pt>
                <c:pt idx="1254">
                  <c:v>71.36</c:v>
                </c:pt>
                <c:pt idx="1255">
                  <c:v>57.14</c:v>
                </c:pt>
                <c:pt idx="1256">
                  <c:v>60.67</c:v>
                </c:pt>
                <c:pt idx="1257">
                  <c:v>60.64</c:v>
                </c:pt>
                <c:pt idx="1258">
                  <c:v>60.71</c:v>
                </c:pt>
                <c:pt idx="1259">
                  <c:v>56.82</c:v>
                </c:pt>
                <c:pt idx="1260">
                  <c:v>62.24</c:v>
                </c:pt>
                <c:pt idx="1261">
                  <c:v>63.16</c:v>
                </c:pt>
                <c:pt idx="1262">
                  <c:v>56.89</c:v>
                </c:pt>
                <c:pt idx="1263">
                  <c:v>78.28</c:v>
                </c:pt>
                <c:pt idx="1264">
                  <c:v>64.319999999999993</c:v>
                </c:pt>
                <c:pt idx="1265">
                  <c:v>59.32</c:v>
                </c:pt>
                <c:pt idx="1266">
                  <c:v>67.73</c:v>
                </c:pt>
                <c:pt idx="1267">
                  <c:v>73.06</c:v>
                </c:pt>
                <c:pt idx="1268">
                  <c:v>63.19</c:v>
                </c:pt>
                <c:pt idx="1269">
                  <c:v>74.12</c:v>
                </c:pt>
                <c:pt idx="1270">
                  <c:v>74.88</c:v>
                </c:pt>
                <c:pt idx="1271">
                  <c:v>76.97</c:v>
                </c:pt>
                <c:pt idx="1272">
                  <c:v>76.44</c:v>
                </c:pt>
                <c:pt idx="1273">
                  <c:v>62.92</c:v>
                </c:pt>
                <c:pt idx="1274">
                  <c:v>77.39</c:v>
                </c:pt>
                <c:pt idx="1275">
                  <c:v>69.11</c:v>
                </c:pt>
                <c:pt idx="1276">
                  <c:v>61.23</c:v>
                </c:pt>
                <c:pt idx="1277">
                  <c:v>63.97</c:v>
                </c:pt>
                <c:pt idx="1278">
                  <c:v>57.4</c:v>
                </c:pt>
                <c:pt idx="1279">
                  <c:v>77.98</c:v>
                </c:pt>
                <c:pt idx="1280">
                  <c:v>73.72</c:v>
                </c:pt>
                <c:pt idx="1281">
                  <c:v>55.97</c:v>
                </c:pt>
                <c:pt idx="1282">
                  <c:v>77.489999999999995</c:v>
                </c:pt>
                <c:pt idx="1283">
                  <c:v>77.959999999999994</c:v>
                </c:pt>
                <c:pt idx="1284">
                  <c:v>65.14</c:v>
                </c:pt>
                <c:pt idx="1285">
                  <c:v>54.92</c:v>
                </c:pt>
                <c:pt idx="1286">
                  <c:v>68.81</c:v>
                </c:pt>
                <c:pt idx="1287">
                  <c:v>55.98</c:v>
                </c:pt>
                <c:pt idx="1288">
                  <c:v>73.91</c:v>
                </c:pt>
                <c:pt idx="1289">
                  <c:v>56.42</c:v>
                </c:pt>
                <c:pt idx="1290">
                  <c:v>62.97</c:v>
                </c:pt>
                <c:pt idx="1291">
                  <c:v>67.66</c:v>
                </c:pt>
                <c:pt idx="1292">
                  <c:v>54.38</c:v>
                </c:pt>
                <c:pt idx="1293">
                  <c:v>71.94</c:v>
                </c:pt>
                <c:pt idx="1294">
                  <c:v>66.81</c:v>
                </c:pt>
                <c:pt idx="1295">
                  <c:v>63.72</c:v>
                </c:pt>
                <c:pt idx="1296">
                  <c:v>59.76</c:v>
                </c:pt>
                <c:pt idx="1297">
                  <c:v>67.47</c:v>
                </c:pt>
                <c:pt idx="1298">
                  <c:v>68.38</c:v>
                </c:pt>
                <c:pt idx="1299">
                  <c:v>65.17</c:v>
                </c:pt>
                <c:pt idx="1300">
                  <c:v>69.23</c:v>
                </c:pt>
                <c:pt idx="1301">
                  <c:v>60.62</c:v>
                </c:pt>
                <c:pt idx="1302">
                  <c:v>75.8</c:v>
                </c:pt>
                <c:pt idx="1303">
                  <c:v>61.97</c:v>
                </c:pt>
                <c:pt idx="1304">
                  <c:v>69.180000000000007</c:v>
                </c:pt>
                <c:pt idx="1305">
                  <c:v>67.739999999999995</c:v>
                </c:pt>
                <c:pt idx="1306">
                  <c:v>55.23</c:v>
                </c:pt>
                <c:pt idx="1307">
                  <c:v>74.77</c:v>
                </c:pt>
                <c:pt idx="1308">
                  <c:v>76.98</c:v>
                </c:pt>
                <c:pt idx="1309">
                  <c:v>64.89</c:v>
                </c:pt>
                <c:pt idx="1310">
                  <c:v>69.319999999999993</c:v>
                </c:pt>
                <c:pt idx="1311">
                  <c:v>56.39</c:v>
                </c:pt>
                <c:pt idx="1312">
                  <c:v>60.77</c:v>
                </c:pt>
                <c:pt idx="1313">
                  <c:v>56.43</c:v>
                </c:pt>
                <c:pt idx="1314">
                  <c:v>78.31</c:v>
                </c:pt>
                <c:pt idx="1315">
                  <c:v>74.84</c:v>
                </c:pt>
                <c:pt idx="1316">
                  <c:v>66.41</c:v>
                </c:pt>
                <c:pt idx="1317">
                  <c:v>76.459999999999994</c:v>
                </c:pt>
                <c:pt idx="1318">
                  <c:v>75.38</c:v>
                </c:pt>
                <c:pt idx="1319">
                  <c:v>74.59</c:v>
                </c:pt>
                <c:pt idx="1320">
                  <c:v>79</c:v>
                </c:pt>
                <c:pt idx="1321">
                  <c:v>77.510000000000005</c:v>
                </c:pt>
                <c:pt idx="1322">
                  <c:v>61.67</c:v>
                </c:pt>
                <c:pt idx="1323">
                  <c:v>73.66</c:v>
                </c:pt>
                <c:pt idx="1324">
                  <c:v>72.510000000000005</c:v>
                </c:pt>
                <c:pt idx="1325">
                  <c:v>65.12</c:v>
                </c:pt>
                <c:pt idx="1326">
                  <c:v>69.27</c:v>
                </c:pt>
                <c:pt idx="1327">
                  <c:v>70.36</c:v>
                </c:pt>
                <c:pt idx="1328">
                  <c:v>80.02</c:v>
                </c:pt>
                <c:pt idx="1329">
                  <c:v>74.010000000000005</c:v>
                </c:pt>
                <c:pt idx="1330">
                  <c:v>77.17</c:v>
                </c:pt>
                <c:pt idx="1331">
                  <c:v>75.94</c:v>
                </c:pt>
                <c:pt idx="1332">
                  <c:v>62.34</c:v>
                </c:pt>
                <c:pt idx="1333">
                  <c:v>68.569999999999993</c:v>
                </c:pt>
                <c:pt idx="1334">
                  <c:v>55.21</c:v>
                </c:pt>
                <c:pt idx="1335">
                  <c:v>56.37</c:v>
                </c:pt>
                <c:pt idx="1336">
                  <c:v>65.98</c:v>
                </c:pt>
                <c:pt idx="1337">
                  <c:v>73.12</c:v>
                </c:pt>
                <c:pt idx="1338">
                  <c:v>62.42</c:v>
                </c:pt>
                <c:pt idx="1339">
                  <c:v>55.51</c:v>
                </c:pt>
                <c:pt idx="1340">
                  <c:v>79.28</c:v>
                </c:pt>
                <c:pt idx="1341">
                  <c:v>78.23</c:v>
                </c:pt>
                <c:pt idx="1342">
                  <c:v>77.78</c:v>
                </c:pt>
                <c:pt idx="1343">
                  <c:v>61.97</c:v>
                </c:pt>
                <c:pt idx="1344">
                  <c:v>59.33</c:v>
                </c:pt>
                <c:pt idx="1345">
                  <c:v>76.44</c:v>
                </c:pt>
                <c:pt idx="1346">
                  <c:v>65.61</c:v>
                </c:pt>
                <c:pt idx="1347">
                  <c:v>78.22</c:v>
                </c:pt>
                <c:pt idx="1348">
                  <c:v>55.39</c:v>
                </c:pt>
                <c:pt idx="1349">
                  <c:v>72.61</c:v>
                </c:pt>
                <c:pt idx="1350">
                  <c:v>66.69</c:v>
                </c:pt>
                <c:pt idx="1351">
                  <c:v>68.11</c:v>
                </c:pt>
                <c:pt idx="1352">
                  <c:v>56.36</c:v>
                </c:pt>
                <c:pt idx="1353">
                  <c:v>62.76</c:v>
                </c:pt>
                <c:pt idx="1354">
                  <c:v>63.69</c:v>
                </c:pt>
                <c:pt idx="1355">
                  <c:v>78.510000000000005</c:v>
                </c:pt>
                <c:pt idx="1356">
                  <c:v>63.73</c:v>
                </c:pt>
                <c:pt idx="1357">
                  <c:v>62.41</c:v>
                </c:pt>
                <c:pt idx="1358">
                  <c:v>58.51</c:v>
                </c:pt>
                <c:pt idx="1359">
                  <c:v>65.41</c:v>
                </c:pt>
                <c:pt idx="1360">
                  <c:v>64.77</c:v>
                </c:pt>
                <c:pt idx="1361">
                  <c:v>74.81</c:v>
                </c:pt>
                <c:pt idx="1362">
                  <c:v>67.03</c:v>
                </c:pt>
                <c:pt idx="1363">
                  <c:v>63.93</c:v>
                </c:pt>
                <c:pt idx="1364">
                  <c:v>61.41</c:v>
                </c:pt>
                <c:pt idx="1365">
                  <c:v>67.72</c:v>
                </c:pt>
                <c:pt idx="1366">
                  <c:v>60.64</c:v>
                </c:pt>
                <c:pt idx="1367">
                  <c:v>76.27</c:v>
                </c:pt>
                <c:pt idx="1368">
                  <c:v>80.36</c:v>
                </c:pt>
                <c:pt idx="1369">
                  <c:v>60.64</c:v>
                </c:pt>
                <c:pt idx="1370">
                  <c:v>74.16</c:v>
                </c:pt>
                <c:pt idx="1371">
                  <c:v>56.21</c:v>
                </c:pt>
                <c:pt idx="1372">
                  <c:v>72.540000000000006</c:v>
                </c:pt>
                <c:pt idx="1373">
                  <c:v>54.84</c:v>
                </c:pt>
                <c:pt idx="1374">
                  <c:v>69.48</c:v>
                </c:pt>
                <c:pt idx="1375">
                  <c:v>56.56</c:v>
                </c:pt>
                <c:pt idx="1376">
                  <c:v>70.22</c:v>
                </c:pt>
                <c:pt idx="1377">
                  <c:v>78.39</c:v>
                </c:pt>
                <c:pt idx="1378">
                  <c:v>64.27</c:v>
                </c:pt>
                <c:pt idx="1379">
                  <c:v>79.53</c:v>
                </c:pt>
                <c:pt idx="1380">
                  <c:v>57.12</c:v>
                </c:pt>
                <c:pt idx="1381">
                  <c:v>76.790000000000006</c:v>
                </c:pt>
                <c:pt idx="1382">
                  <c:v>71</c:v>
                </c:pt>
                <c:pt idx="1383">
                  <c:v>68.38</c:v>
                </c:pt>
                <c:pt idx="1384">
                  <c:v>72.2</c:v>
                </c:pt>
                <c:pt idx="1385">
                  <c:v>67.09</c:v>
                </c:pt>
                <c:pt idx="1386">
                  <c:v>80.37</c:v>
                </c:pt>
                <c:pt idx="1387">
                  <c:v>59.87</c:v>
                </c:pt>
                <c:pt idx="1388">
                  <c:v>54.6</c:v>
                </c:pt>
                <c:pt idx="1389">
                  <c:v>71.930000000000007</c:v>
                </c:pt>
                <c:pt idx="1390">
                  <c:v>79.510000000000005</c:v>
                </c:pt>
                <c:pt idx="1391">
                  <c:v>57.32</c:v>
                </c:pt>
                <c:pt idx="1392">
                  <c:v>71.94</c:v>
                </c:pt>
                <c:pt idx="1393">
                  <c:v>71.97</c:v>
                </c:pt>
                <c:pt idx="1394">
                  <c:v>64.540000000000006</c:v>
                </c:pt>
                <c:pt idx="1395">
                  <c:v>78.83</c:v>
                </c:pt>
                <c:pt idx="1396">
                  <c:v>56.66</c:v>
                </c:pt>
                <c:pt idx="1397">
                  <c:v>71.67</c:v>
                </c:pt>
                <c:pt idx="1398">
                  <c:v>64.099999999999994</c:v>
                </c:pt>
                <c:pt idx="1399">
                  <c:v>66.569999999999993</c:v>
                </c:pt>
                <c:pt idx="1400">
                  <c:v>68.900000000000006</c:v>
                </c:pt>
                <c:pt idx="1401">
                  <c:v>74.900000000000006</c:v>
                </c:pt>
                <c:pt idx="1402">
                  <c:v>76.319999999999993</c:v>
                </c:pt>
                <c:pt idx="1403">
                  <c:v>79.5</c:v>
                </c:pt>
                <c:pt idx="1404">
                  <c:v>73.510000000000005</c:v>
                </c:pt>
                <c:pt idx="1405">
                  <c:v>70.069999999999993</c:v>
                </c:pt>
                <c:pt idx="1406">
                  <c:v>79.41</c:v>
                </c:pt>
                <c:pt idx="1407">
                  <c:v>58.94</c:v>
                </c:pt>
                <c:pt idx="1408">
                  <c:v>80.3</c:v>
                </c:pt>
                <c:pt idx="1409">
                  <c:v>56.46</c:v>
                </c:pt>
                <c:pt idx="1410">
                  <c:v>74.42</c:v>
                </c:pt>
                <c:pt idx="1411">
                  <c:v>62.47</c:v>
                </c:pt>
                <c:pt idx="1412">
                  <c:v>68.599999999999994</c:v>
                </c:pt>
                <c:pt idx="1413">
                  <c:v>67.97</c:v>
                </c:pt>
                <c:pt idx="1414">
                  <c:v>68.12</c:v>
                </c:pt>
                <c:pt idx="1415">
                  <c:v>55.14</c:v>
                </c:pt>
                <c:pt idx="1416">
                  <c:v>73.790000000000006</c:v>
                </c:pt>
                <c:pt idx="1417">
                  <c:v>65.02</c:v>
                </c:pt>
                <c:pt idx="1418">
                  <c:v>80.22</c:v>
                </c:pt>
                <c:pt idx="1419">
                  <c:v>74.239999999999995</c:v>
                </c:pt>
                <c:pt idx="1420">
                  <c:v>56.86</c:v>
                </c:pt>
                <c:pt idx="1421">
                  <c:v>55.46</c:v>
                </c:pt>
                <c:pt idx="1422">
                  <c:v>55.49</c:v>
                </c:pt>
                <c:pt idx="1423">
                  <c:v>77.97</c:v>
                </c:pt>
                <c:pt idx="1424">
                  <c:v>55.69</c:v>
                </c:pt>
                <c:pt idx="1425">
                  <c:v>59.19</c:v>
                </c:pt>
                <c:pt idx="1426">
                  <c:v>80.099999999999994</c:v>
                </c:pt>
                <c:pt idx="1427">
                  <c:v>66.599999999999994</c:v>
                </c:pt>
                <c:pt idx="1428">
                  <c:v>69.39</c:v>
                </c:pt>
                <c:pt idx="1429">
                  <c:v>73.260000000000005</c:v>
                </c:pt>
                <c:pt idx="1430">
                  <c:v>75.47</c:v>
                </c:pt>
                <c:pt idx="1431">
                  <c:v>55.23</c:v>
                </c:pt>
                <c:pt idx="1432">
                  <c:v>76.23</c:v>
                </c:pt>
                <c:pt idx="1433">
                  <c:v>79.040000000000006</c:v>
                </c:pt>
                <c:pt idx="1434">
                  <c:v>70.23</c:v>
                </c:pt>
                <c:pt idx="1435">
                  <c:v>73.89</c:v>
                </c:pt>
                <c:pt idx="1436">
                  <c:v>78.819999999999993</c:v>
                </c:pt>
                <c:pt idx="1437">
                  <c:v>62.06</c:v>
                </c:pt>
                <c:pt idx="1438">
                  <c:v>65.680000000000007</c:v>
                </c:pt>
                <c:pt idx="1439">
                  <c:v>57.71</c:v>
                </c:pt>
                <c:pt idx="1440">
                  <c:v>76.52</c:v>
                </c:pt>
                <c:pt idx="1441">
                  <c:v>77.599999999999994</c:v>
                </c:pt>
                <c:pt idx="1442">
                  <c:v>63.16</c:v>
                </c:pt>
                <c:pt idx="1443">
                  <c:v>61.32</c:v>
                </c:pt>
                <c:pt idx="1444">
                  <c:v>59.53</c:v>
                </c:pt>
                <c:pt idx="1445">
                  <c:v>74.319999999999993</c:v>
                </c:pt>
                <c:pt idx="1446">
                  <c:v>77.2</c:v>
                </c:pt>
                <c:pt idx="1447">
                  <c:v>69.31</c:v>
                </c:pt>
                <c:pt idx="1448">
                  <c:v>69.430000000000007</c:v>
                </c:pt>
                <c:pt idx="1449">
                  <c:v>54.97</c:v>
                </c:pt>
                <c:pt idx="1450">
                  <c:v>54.47</c:v>
                </c:pt>
                <c:pt idx="1451">
                  <c:v>75.09</c:v>
                </c:pt>
                <c:pt idx="1452">
                  <c:v>67.13</c:v>
                </c:pt>
                <c:pt idx="1453">
                  <c:v>60.89</c:v>
                </c:pt>
                <c:pt idx="1454">
                  <c:v>70.989999999999995</c:v>
                </c:pt>
                <c:pt idx="1455">
                  <c:v>75.88</c:v>
                </c:pt>
                <c:pt idx="1456">
                  <c:v>58.59</c:v>
                </c:pt>
                <c:pt idx="1457">
                  <c:v>66.22</c:v>
                </c:pt>
                <c:pt idx="1458">
                  <c:v>64.33</c:v>
                </c:pt>
                <c:pt idx="1459">
                  <c:v>56.12</c:v>
                </c:pt>
                <c:pt idx="1460">
                  <c:v>61.21</c:v>
                </c:pt>
                <c:pt idx="1461">
                  <c:v>63.13</c:v>
                </c:pt>
                <c:pt idx="1462">
                  <c:v>80.069999999999993</c:v>
                </c:pt>
                <c:pt idx="1463">
                  <c:v>63.2</c:v>
                </c:pt>
                <c:pt idx="1464">
                  <c:v>63.1</c:v>
                </c:pt>
                <c:pt idx="1465">
                  <c:v>72.73</c:v>
                </c:pt>
                <c:pt idx="1466">
                  <c:v>72.790000000000006</c:v>
                </c:pt>
                <c:pt idx="1467">
                  <c:v>56.88</c:v>
                </c:pt>
                <c:pt idx="1468">
                  <c:v>71.28</c:v>
                </c:pt>
                <c:pt idx="1469">
                  <c:v>75.989999999999995</c:v>
                </c:pt>
                <c:pt idx="1470">
                  <c:v>60.73</c:v>
                </c:pt>
                <c:pt idx="1471">
                  <c:v>75.680000000000007</c:v>
                </c:pt>
                <c:pt idx="1472">
                  <c:v>60.96</c:v>
                </c:pt>
                <c:pt idx="1473">
                  <c:v>54.16</c:v>
                </c:pt>
                <c:pt idx="1474">
                  <c:v>54.87</c:v>
                </c:pt>
                <c:pt idx="1475">
                  <c:v>69.2</c:v>
                </c:pt>
                <c:pt idx="1476">
                  <c:v>59.86</c:v>
                </c:pt>
                <c:pt idx="1477">
                  <c:v>62.94</c:v>
                </c:pt>
                <c:pt idx="1478">
                  <c:v>61.64</c:v>
                </c:pt>
                <c:pt idx="1479">
                  <c:v>60.78</c:v>
                </c:pt>
                <c:pt idx="1480">
                  <c:v>55.78</c:v>
                </c:pt>
                <c:pt idx="1481">
                  <c:v>63.16</c:v>
                </c:pt>
                <c:pt idx="1482">
                  <c:v>61.9</c:v>
                </c:pt>
                <c:pt idx="1483">
                  <c:v>60.96</c:v>
                </c:pt>
                <c:pt idx="1484">
                  <c:v>63.41</c:v>
                </c:pt>
                <c:pt idx="1485">
                  <c:v>55.52</c:v>
                </c:pt>
                <c:pt idx="1486">
                  <c:v>59.14</c:v>
                </c:pt>
                <c:pt idx="1487">
                  <c:v>58.57</c:v>
                </c:pt>
                <c:pt idx="1488">
                  <c:v>60.57</c:v>
                </c:pt>
                <c:pt idx="1489">
                  <c:v>60.09</c:v>
                </c:pt>
                <c:pt idx="1490">
                  <c:v>73.98</c:v>
                </c:pt>
                <c:pt idx="1491">
                  <c:v>64.010000000000005</c:v>
                </c:pt>
                <c:pt idx="1492">
                  <c:v>61.67</c:v>
                </c:pt>
                <c:pt idx="1493">
                  <c:v>63.84</c:v>
                </c:pt>
                <c:pt idx="1494">
                  <c:v>56.06</c:v>
                </c:pt>
                <c:pt idx="1495">
                  <c:v>61.43</c:v>
                </c:pt>
                <c:pt idx="1496">
                  <c:v>72.56</c:v>
                </c:pt>
                <c:pt idx="1497">
                  <c:v>55.02</c:v>
                </c:pt>
                <c:pt idx="1498">
                  <c:v>78.010000000000005</c:v>
                </c:pt>
                <c:pt idx="1499">
                  <c:v>64.31</c:v>
                </c:pt>
                <c:pt idx="1500">
                  <c:v>55.79</c:v>
                </c:pt>
                <c:pt idx="1501">
                  <c:v>66.510000000000005</c:v>
                </c:pt>
                <c:pt idx="1502">
                  <c:v>56.12</c:v>
                </c:pt>
                <c:pt idx="1503">
                  <c:v>75.11</c:v>
                </c:pt>
                <c:pt idx="1504">
                  <c:v>58.52</c:v>
                </c:pt>
                <c:pt idx="1505">
                  <c:v>70.48</c:v>
                </c:pt>
                <c:pt idx="1506">
                  <c:v>55.07</c:v>
                </c:pt>
                <c:pt idx="1507">
                  <c:v>58.12</c:v>
                </c:pt>
                <c:pt idx="1508">
                  <c:v>72.510000000000005</c:v>
                </c:pt>
                <c:pt idx="1509">
                  <c:v>60.24</c:v>
                </c:pt>
                <c:pt idx="1510">
                  <c:v>58.9</c:v>
                </c:pt>
                <c:pt idx="1511">
                  <c:v>75.099999999999994</c:v>
                </c:pt>
                <c:pt idx="1512">
                  <c:v>61.57</c:v>
                </c:pt>
                <c:pt idx="1513">
                  <c:v>66.77</c:v>
                </c:pt>
                <c:pt idx="1514">
                  <c:v>71.7</c:v>
                </c:pt>
                <c:pt idx="1515">
                  <c:v>79.13</c:v>
                </c:pt>
                <c:pt idx="1516">
                  <c:v>60.96</c:v>
                </c:pt>
                <c:pt idx="1517">
                  <c:v>62.28</c:v>
                </c:pt>
                <c:pt idx="1518">
                  <c:v>62.73</c:v>
                </c:pt>
                <c:pt idx="1519">
                  <c:v>69.709999999999994</c:v>
                </c:pt>
                <c:pt idx="1520">
                  <c:v>62.03</c:v>
                </c:pt>
                <c:pt idx="1521">
                  <c:v>62.2</c:v>
                </c:pt>
                <c:pt idx="1522">
                  <c:v>66.430000000000007</c:v>
                </c:pt>
                <c:pt idx="1523">
                  <c:v>74.510000000000005</c:v>
                </c:pt>
                <c:pt idx="1524">
                  <c:v>79.37</c:v>
                </c:pt>
                <c:pt idx="1525">
                  <c:v>74.510000000000005</c:v>
                </c:pt>
                <c:pt idx="1526">
                  <c:v>60.5</c:v>
                </c:pt>
                <c:pt idx="1527">
                  <c:v>71.89</c:v>
                </c:pt>
                <c:pt idx="1528">
                  <c:v>71.7</c:v>
                </c:pt>
                <c:pt idx="1529">
                  <c:v>53.98</c:v>
                </c:pt>
                <c:pt idx="1530">
                  <c:v>55.8</c:v>
                </c:pt>
                <c:pt idx="1531">
                  <c:v>72.38</c:v>
                </c:pt>
                <c:pt idx="1532">
                  <c:v>78.33</c:v>
                </c:pt>
                <c:pt idx="1533">
                  <c:v>73.8</c:v>
                </c:pt>
                <c:pt idx="1534">
                  <c:v>67.61</c:v>
                </c:pt>
                <c:pt idx="1535">
                  <c:v>71.180000000000007</c:v>
                </c:pt>
                <c:pt idx="1536">
                  <c:v>64.86</c:v>
                </c:pt>
                <c:pt idx="1537">
                  <c:v>67.400000000000006</c:v>
                </c:pt>
                <c:pt idx="1538">
                  <c:v>77.989999999999995</c:v>
                </c:pt>
                <c:pt idx="1539">
                  <c:v>55.88</c:v>
                </c:pt>
                <c:pt idx="1540">
                  <c:v>59.43</c:v>
                </c:pt>
                <c:pt idx="1541">
                  <c:v>62.8</c:v>
                </c:pt>
                <c:pt idx="1542">
                  <c:v>74.39</c:v>
                </c:pt>
                <c:pt idx="1543">
                  <c:v>77.81</c:v>
                </c:pt>
                <c:pt idx="1544">
                  <c:v>75.87</c:v>
                </c:pt>
                <c:pt idx="1545">
                  <c:v>67.930000000000007</c:v>
                </c:pt>
                <c:pt idx="1546">
                  <c:v>58.22</c:v>
                </c:pt>
                <c:pt idx="1547">
                  <c:v>67.23</c:v>
                </c:pt>
                <c:pt idx="1548">
                  <c:v>76.900000000000006</c:v>
                </c:pt>
                <c:pt idx="1549">
                  <c:v>73.48</c:v>
                </c:pt>
                <c:pt idx="1550">
                  <c:v>58.57</c:v>
                </c:pt>
                <c:pt idx="1551">
                  <c:v>73.569999999999993</c:v>
                </c:pt>
                <c:pt idx="1552">
                  <c:v>72.81</c:v>
                </c:pt>
                <c:pt idx="1553">
                  <c:v>79.599999999999994</c:v>
                </c:pt>
                <c:pt idx="1554">
                  <c:v>56.91</c:v>
                </c:pt>
                <c:pt idx="1555">
                  <c:v>70.81</c:v>
                </c:pt>
                <c:pt idx="1556">
                  <c:v>63.59</c:v>
                </c:pt>
                <c:pt idx="1557">
                  <c:v>62.29</c:v>
                </c:pt>
                <c:pt idx="1558">
                  <c:v>79.010000000000005</c:v>
                </c:pt>
                <c:pt idx="1559">
                  <c:v>72.98</c:v>
                </c:pt>
                <c:pt idx="1560">
                  <c:v>63.5</c:v>
                </c:pt>
                <c:pt idx="1561">
                  <c:v>70.569999999999993</c:v>
                </c:pt>
                <c:pt idx="1562">
                  <c:v>67.78</c:v>
                </c:pt>
                <c:pt idx="1563">
                  <c:v>60.32</c:v>
                </c:pt>
                <c:pt idx="1564">
                  <c:v>56.78</c:v>
                </c:pt>
                <c:pt idx="1565">
                  <c:v>72.930000000000007</c:v>
                </c:pt>
                <c:pt idx="1566">
                  <c:v>59.46</c:v>
                </c:pt>
                <c:pt idx="1567">
                  <c:v>55.58</c:v>
                </c:pt>
                <c:pt idx="1568">
                  <c:v>75.540000000000006</c:v>
                </c:pt>
                <c:pt idx="1569">
                  <c:v>56.98</c:v>
                </c:pt>
                <c:pt idx="1570">
                  <c:v>54.27</c:v>
                </c:pt>
                <c:pt idx="1571">
                  <c:v>57.37</c:v>
                </c:pt>
                <c:pt idx="1572">
                  <c:v>65.92</c:v>
                </c:pt>
                <c:pt idx="1573">
                  <c:v>56.43</c:v>
                </c:pt>
                <c:pt idx="1574">
                  <c:v>61.73</c:v>
                </c:pt>
                <c:pt idx="1575">
                  <c:v>78.28</c:v>
                </c:pt>
                <c:pt idx="1576">
                  <c:v>64.489999999999995</c:v>
                </c:pt>
                <c:pt idx="1577">
                  <c:v>75.31</c:v>
                </c:pt>
                <c:pt idx="1578">
                  <c:v>65.09</c:v>
                </c:pt>
                <c:pt idx="1579">
                  <c:v>60.71</c:v>
                </c:pt>
                <c:pt idx="1580">
                  <c:v>59.64</c:v>
                </c:pt>
                <c:pt idx="1581">
                  <c:v>66.17</c:v>
                </c:pt>
                <c:pt idx="1582">
                  <c:v>70.19</c:v>
                </c:pt>
                <c:pt idx="1583">
                  <c:v>78.47</c:v>
                </c:pt>
                <c:pt idx="1584">
                  <c:v>55.61</c:v>
                </c:pt>
                <c:pt idx="1585">
                  <c:v>73.680000000000007</c:v>
                </c:pt>
                <c:pt idx="1586">
                  <c:v>66.319999999999993</c:v>
                </c:pt>
                <c:pt idx="1587">
                  <c:v>53.6</c:v>
                </c:pt>
                <c:pt idx="1588">
                  <c:v>54.52</c:v>
                </c:pt>
                <c:pt idx="1589">
                  <c:v>58.79</c:v>
                </c:pt>
                <c:pt idx="1590">
                  <c:v>54.73</c:v>
                </c:pt>
                <c:pt idx="1591">
                  <c:v>78.38</c:v>
                </c:pt>
                <c:pt idx="1592">
                  <c:v>78.47</c:v>
                </c:pt>
                <c:pt idx="1593">
                  <c:v>77.64</c:v>
                </c:pt>
                <c:pt idx="1594">
                  <c:v>54.7</c:v>
                </c:pt>
                <c:pt idx="1595">
                  <c:v>63.96</c:v>
                </c:pt>
                <c:pt idx="1596">
                  <c:v>71.94</c:v>
                </c:pt>
                <c:pt idx="1597">
                  <c:v>63.72</c:v>
                </c:pt>
                <c:pt idx="1598">
                  <c:v>63.04</c:v>
                </c:pt>
                <c:pt idx="1599">
                  <c:v>64.92</c:v>
                </c:pt>
                <c:pt idx="1600">
                  <c:v>61.44</c:v>
                </c:pt>
                <c:pt idx="1601">
                  <c:v>65.099999999999994</c:v>
                </c:pt>
                <c:pt idx="1602">
                  <c:v>76</c:v>
                </c:pt>
                <c:pt idx="1603">
                  <c:v>60.96</c:v>
                </c:pt>
                <c:pt idx="1604">
                  <c:v>77.459999999999994</c:v>
                </c:pt>
                <c:pt idx="1605">
                  <c:v>73.12</c:v>
                </c:pt>
                <c:pt idx="1606">
                  <c:v>59.63</c:v>
                </c:pt>
                <c:pt idx="1607">
                  <c:v>57.69</c:v>
                </c:pt>
                <c:pt idx="1608">
                  <c:v>62.46</c:v>
                </c:pt>
                <c:pt idx="1609">
                  <c:v>74.069999999999993</c:v>
                </c:pt>
                <c:pt idx="1610">
                  <c:v>79</c:v>
                </c:pt>
                <c:pt idx="1611">
                  <c:v>63.68</c:v>
                </c:pt>
                <c:pt idx="1612">
                  <c:v>66.53</c:v>
                </c:pt>
                <c:pt idx="1613">
                  <c:v>54.53</c:v>
                </c:pt>
                <c:pt idx="1614">
                  <c:v>73.53</c:v>
                </c:pt>
                <c:pt idx="1615">
                  <c:v>60.29</c:v>
                </c:pt>
                <c:pt idx="1616">
                  <c:v>53.61</c:v>
                </c:pt>
                <c:pt idx="1617">
                  <c:v>67</c:v>
                </c:pt>
                <c:pt idx="1618">
                  <c:v>75.930000000000007</c:v>
                </c:pt>
                <c:pt idx="1619">
                  <c:v>64.59</c:v>
                </c:pt>
                <c:pt idx="1620">
                  <c:v>63.86</c:v>
                </c:pt>
                <c:pt idx="1621">
                  <c:v>68.260000000000005</c:v>
                </c:pt>
                <c:pt idx="1622">
                  <c:v>64.16</c:v>
                </c:pt>
                <c:pt idx="1623">
                  <c:v>63</c:v>
                </c:pt>
                <c:pt idx="1624">
                  <c:v>79</c:v>
                </c:pt>
                <c:pt idx="1625">
                  <c:v>63.59</c:v>
                </c:pt>
                <c:pt idx="1626">
                  <c:v>78.02</c:v>
                </c:pt>
                <c:pt idx="1627">
                  <c:v>66.040000000000006</c:v>
                </c:pt>
                <c:pt idx="1628">
                  <c:v>77.680000000000007</c:v>
                </c:pt>
                <c:pt idx="1629">
                  <c:v>58.77</c:v>
                </c:pt>
                <c:pt idx="1630">
                  <c:v>71.239999999999995</c:v>
                </c:pt>
                <c:pt idx="1631">
                  <c:v>76.28</c:v>
                </c:pt>
                <c:pt idx="1632">
                  <c:v>71.42</c:v>
                </c:pt>
                <c:pt idx="1633">
                  <c:v>65.83</c:v>
                </c:pt>
                <c:pt idx="1634">
                  <c:v>60.17</c:v>
                </c:pt>
                <c:pt idx="1635">
                  <c:v>70.66</c:v>
                </c:pt>
                <c:pt idx="1636">
                  <c:v>62.02</c:v>
                </c:pt>
                <c:pt idx="1637">
                  <c:v>53.5</c:v>
                </c:pt>
                <c:pt idx="1638">
                  <c:v>68.8</c:v>
                </c:pt>
                <c:pt idx="1639">
                  <c:v>76</c:v>
                </c:pt>
                <c:pt idx="1640">
                  <c:v>74.709999999999994</c:v>
                </c:pt>
                <c:pt idx="1641">
                  <c:v>59.36</c:v>
                </c:pt>
                <c:pt idx="1642">
                  <c:v>58.53</c:v>
                </c:pt>
                <c:pt idx="1643">
                  <c:v>61.74</c:v>
                </c:pt>
                <c:pt idx="1644">
                  <c:v>56.33</c:v>
                </c:pt>
                <c:pt idx="1645">
                  <c:v>67.61</c:v>
                </c:pt>
                <c:pt idx="1646">
                  <c:v>60.44</c:v>
                </c:pt>
                <c:pt idx="1647">
                  <c:v>68.27</c:v>
                </c:pt>
                <c:pt idx="1648">
                  <c:v>57.11</c:v>
                </c:pt>
                <c:pt idx="1649">
                  <c:v>56.63</c:v>
                </c:pt>
                <c:pt idx="1650">
                  <c:v>74.819999999999993</c:v>
                </c:pt>
                <c:pt idx="1651">
                  <c:v>58.27</c:v>
                </c:pt>
                <c:pt idx="1652">
                  <c:v>79.48</c:v>
                </c:pt>
                <c:pt idx="1653">
                  <c:v>78.930000000000007</c:v>
                </c:pt>
                <c:pt idx="1654">
                  <c:v>78.58</c:v>
                </c:pt>
                <c:pt idx="1655">
                  <c:v>67.16</c:v>
                </c:pt>
                <c:pt idx="1656">
                  <c:v>58.04</c:v>
                </c:pt>
                <c:pt idx="1657">
                  <c:v>59.92</c:v>
                </c:pt>
                <c:pt idx="1658">
                  <c:v>74.7</c:v>
                </c:pt>
                <c:pt idx="1659">
                  <c:v>70.56</c:v>
                </c:pt>
                <c:pt idx="1660">
                  <c:v>55.16</c:v>
                </c:pt>
                <c:pt idx="1661">
                  <c:v>71.97</c:v>
                </c:pt>
                <c:pt idx="1662">
                  <c:v>60.62</c:v>
                </c:pt>
                <c:pt idx="1663">
                  <c:v>56.46</c:v>
                </c:pt>
                <c:pt idx="1664">
                  <c:v>77.52</c:v>
                </c:pt>
                <c:pt idx="1665">
                  <c:v>64.459999999999994</c:v>
                </c:pt>
                <c:pt idx="1666">
                  <c:v>71.02</c:v>
                </c:pt>
                <c:pt idx="1667">
                  <c:v>61.79</c:v>
                </c:pt>
                <c:pt idx="1668">
                  <c:v>57.98</c:v>
                </c:pt>
                <c:pt idx="1669">
                  <c:v>63.46</c:v>
                </c:pt>
                <c:pt idx="1670">
                  <c:v>75.52</c:v>
                </c:pt>
                <c:pt idx="1671">
                  <c:v>78.900000000000006</c:v>
                </c:pt>
                <c:pt idx="1672">
                  <c:v>74.84</c:v>
                </c:pt>
                <c:pt idx="1673">
                  <c:v>67.64</c:v>
                </c:pt>
                <c:pt idx="1674">
                  <c:v>57.21</c:v>
                </c:pt>
                <c:pt idx="1675">
                  <c:v>65.94</c:v>
                </c:pt>
                <c:pt idx="1676">
                  <c:v>61.58</c:v>
                </c:pt>
                <c:pt idx="1677">
                  <c:v>73.89</c:v>
                </c:pt>
                <c:pt idx="1678">
                  <c:v>65.010000000000005</c:v>
                </c:pt>
                <c:pt idx="1679">
                  <c:v>71.680000000000007</c:v>
                </c:pt>
                <c:pt idx="1680">
                  <c:v>60.96</c:v>
                </c:pt>
                <c:pt idx="1681">
                  <c:v>74.63</c:v>
                </c:pt>
                <c:pt idx="1682">
                  <c:v>63.44</c:v>
                </c:pt>
                <c:pt idx="1683">
                  <c:v>66.58</c:v>
                </c:pt>
                <c:pt idx="1684">
                  <c:v>77.09</c:v>
                </c:pt>
                <c:pt idx="1685">
                  <c:v>74.19</c:v>
                </c:pt>
                <c:pt idx="1686">
                  <c:v>60.54</c:v>
                </c:pt>
                <c:pt idx="1687">
                  <c:v>59.79</c:v>
                </c:pt>
                <c:pt idx="1688">
                  <c:v>61.99</c:v>
                </c:pt>
                <c:pt idx="1689">
                  <c:v>59.74</c:v>
                </c:pt>
                <c:pt idx="1690">
                  <c:v>64.510000000000005</c:v>
                </c:pt>
                <c:pt idx="1691">
                  <c:v>60.58</c:v>
                </c:pt>
                <c:pt idx="1692">
                  <c:v>64.89</c:v>
                </c:pt>
                <c:pt idx="1693">
                  <c:v>68.97</c:v>
                </c:pt>
                <c:pt idx="1694">
                  <c:v>64.209999999999994</c:v>
                </c:pt>
                <c:pt idx="1695">
                  <c:v>54.8</c:v>
                </c:pt>
                <c:pt idx="1696">
                  <c:v>69.040000000000006</c:v>
                </c:pt>
                <c:pt idx="1697">
                  <c:v>74.760000000000005</c:v>
                </c:pt>
                <c:pt idx="1698">
                  <c:v>77.010000000000005</c:v>
                </c:pt>
                <c:pt idx="1699">
                  <c:v>53.62</c:v>
                </c:pt>
                <c:pt idx="1700">
                  <c:v>70.88</c:v>
                </c:pt>
                <c:pt idx="1701">
                  <c:v>57.68</c:v>
                </c:pt>
                <c:pt idx="1702">
                  <c:v>78.48</c:v>
                </c:pt>
                <c:pt idx="1703">
                  <c:v>60.71</c:v>
                </c:pt>
                <c:pt idx="1704">
                  <c:v>66.03</c:v>
                </c:pt>
                <c:pt idx="1705">
                  <c:v>60.52</c:v>
                </c:pt>
                <c:pt idx="1706">
                  <c:v>66.069999999999993</c:v>
                </c:pt>
                <c:pt idx="1707">
                  <c:v>75.58</c:v>
                </c:pt>
                <c:pt idx="1708">
                  <c:v>65.89</c:v>
                </c:pt>
                <c:pt idx="1709">
                  <c:v>74.599999999999994</c:v>
                </c:pt>
                <c:pt idx="1710">
                  <c:v>78.180000000000007</c:v>
                </c:pt>
                <c:pt idx="1711">
                  <c:v>66.680000000000007</c:v>
                </c:pt>
                <c:pt idx="1712">
                  <c:v>56.91</c:v>
                </c:pt>
                <c:pt idx="1713">
                  <c:v>68.599999999999994</c:v>
                </c:pt>
                <c:pt idx="1714">
                  <c:v>56.98</c:v>
                </c:pt>
                <c:pt idx="1715">
                  <c:v>63.86</c:v>
                </c:pt>
                <c:pt idx="1716">
                  <c:v>72.400000000000006</c:v>
                </c:pt>
                <c:pt idx="1717">
                  <c:v>69.260000000000005</c:v>
                </c:pt>
                <c:pt idx="1718">
                  <c:v>75.239999999999995</c:v>
                </c:pt>
                <c:pt idx="1719">
                  <c:v>55.33</c:v>
                </c:pt>
                <c:pt idx="1720">
                  <c:v>60.21</c:v>
                </c:pt>
                <c:pt idx="1721">
                  <c:v>79.180000000000007</c:v>
                </c:pt>
                <c:pt idx="1722">
                  <c:v>77.34</c:v>
                </c:pt>
                <c:pt idx="1723">
                  <c:v>54.4</c:v>
                </c:pt>
                <c:pt idx="1724">
                  <c:v>59.02</c:v>
                </c:pt>
                <c:pt idx="1725">
                  <c:v>63.64</c:v>
                </c:pt>
                <c:pt idx="1726">
                  <c:v>56.42</c:v>
                </c:pt>
                <c:pt idx="1727">
                  <c:v>73.31</c:v>
                </c:pt>
                <c:pt idx="1728">
                  <c:v>65.88</c:v>
                </c:pt>
                <c:pt idx="1729">
                  <c:v>68.42</c:v>
                </c:pt>
                <c:pt idx="1730">
                  <c:v>60.89</c:v>
                </c:pt>
                <c:pt idx="1731">
                  <c:v>71.66</c:v>
                </c:pt>
                <c:pt idx="1732">
                  <c:v>74.08</c:v>
                </c:pt>
                <c:pt idx="1733">
                  <c:v>75.540000000000006</c:v>
                </c:pt>
                <c:pt idx="1734">
                  <c:v>64.91</c:v>
                </c:pt>
                <c:pt idx="1735">
                  <c:v>65.680000000000007</c:v>
                </c:pt>
                <c:pt idx="1736">
                  <c:v>55.71</c:v>
                </c:pt>
                <c:pt idx="1737">
                  <c:v>56.18</c:v>
                </c:pt>
                <c:pt idx="1738">
                  <c:v>61.83</c:v>
                </c:pt>
                <c:pt idx="1739">
                  <c:v>66.27</c:v>
                </c:pt>
                <c:pt idx="1740">
                  <c:v>63.91</c:v>
                </c:pt>
                <c:pt idx="1741">
                  <c:v>76.52</c:v>
                </c:pt>
                <c:pt idx="1742">
                  <c:v>55.73</c:v>
                </c:pt>
                <c:pt idx="1743">
                  <c:v>54.56</c:v>
                </c:pt>
                <c:pt idx="1744">
                  <c:v>56.09</c:v>
                </c:pt>
                <c:pt idx="1745">
                  <c:v>76.13</c:v>
                </c:pt>
                <c:pt idx="1746">
                  <c:v>54.2</c:v>
                </c:pt>
                <c:pt idx="1747">
                  <c:v>68.94</c:v>
                </c:pt>
                <c:pt idx="1748">
                  <c:v>58</c:v>
                </c:pt>
                <c:pt idx="1749">
                  <c:v>55.7</c:v>
                </c:pt>
                <c:pt idx="1750">
                  <c:v>60.43</c:v>
                </c:pt>
                <c:pt idx="1751">
                  <c:v>73.37</c:v>
                </c:pt>
                <c:pt idx="1752">
                  <c:v>65.290000000000006</c:v>
                </c:pt>
                <c:pt idx="1753">
                  <c:v>59.57</c:v>
                </c:pt>
                <c:pt idx="1754">
                  <c:v>66.98</c:v>
                </c:pt>
                <c:pt idx="1755">
                  <c:v>67.989999999999995</c:v>
                </c:pt>
                <c:pt idx="1756">
                  <c:v>76.069999999999993</c:v>
                </c:pt>
                <c:pt idx="1757">
                  <c:v>55.04</c:v>
                </c:pt>
                <c:pt idx="1758">
                  <c:v>55.08</c:v>
                </c:pt>
                <c:pt idx="1759">
                  <c:v>70.13</c:v>
                </c:pt>
                <c:pt idx="1760">
                  <c:v>66.180000000000007</c:v>
                </c:pt>
                <c:pt idx="1761">
                  <c:v>59.14</c:v>
                </c:pt>
                <c:pt idx="1762">
                  <c:v>58.16</c:v>
                </c:pt>
                <c:pt idx="1763">
                  <c:v>76.27</c:v>
                </c:pt>
                <c:pt idx="1764">
                  <c:v>63.01</c:v>
                </c:pt>
                <c:pt idx="1765">
                  <c:v>70.39</c:v>
                </c:pt>
                <c:pt idx="1766">
                  <c:v>64.44</c:v>
                </c:pt>
                <c:pt idx="1767">
                  <c:v>66.88</c:v>
                </c:pt>
                <c:pt idx="1768">
                  <c:v>77.44</c:v>
                </c:pt>
                <c:pt idx="1769">
                  <c:v>60.9</c:v>
                </c:pt>
                <c:pt idx="1770">
                  <c:v>71.38</c:v>
                </c:pt>
                <c:pt idx="1771">
                  <c:v>57.23</c:v>
                </c:pt>
                <c:pt idx="1772">
                  <c:v>66.819999999999993</c:v>
                </c:pt>
                <c:pt idx="1773">
                  <c:v>58.11</c:v>
                </c:pt>
                <c:pt idx="1774">
                  <c:v>72.3</c:v>
                </c:pt>
                <c:pt idx="1775">
                  <c:v>59.82</c:v>
                </c:pt>
                <c:pt idx="1776">
                  <c:v>54.5</c:v>
                </c:pt>
                <c:pt idx="1777">
                  <c:v>56.77</c:v>
                </c:pt>
                <c:pt idx="1778">
                  <c:v>75.23</c:v>
                </c:pt>
                <c:pt idx="1779">
                  <c:v>70.900000000000006</c:v>
                </c:pt>
                <c:pt idx="1780">
                  <c:v>73.86</c:v>
                </c:pt>
                <c:pt idx="1781">
                  <c:v>77.36</c:v>
                </c:pt>
                <c:pt idx="1782">
                  <c:v>63.94</c:v>
                </c:pt>
                <c:pt idx="1783">
                  <c:v>57.26</c:v>
                </c:pt>
                <c:pt idx="1784">
                  <c:v>53.57</c:v>
                </c:pt>
                <c:pt idx="1785">
                  <c:v>54</c:v>
                </c:pt>
                <c:pt idx="1786">
                  <c:v>64.08</c:v>
                </c:pt>
                <c:pt idx="1787">
                  <c:v>77.709999999999994</c:v>
                </c:pt>
                <c:pt idx="1788">
                  <c:v>79.459999999999994</c:v>
                </c:pt>
                <c:pt idx="1789">
                  <c:v>71.959999999999994</c:v>
                </c:pt>
                <c:pt idx="1790">
                  <c:v>70.099999999999994</c:v>
                </c:pt>
                <c:pt idx="1791">
                  <c:v>65.44</c:v>
                </c:pt>
                <c:pt idx="1792">
                  <c:v>79.36</c:v>
                </c:pt>
                <c:pt idx="1793">
                  <c:v>53.82</c:v>
                </c:pt>
                <c:pt idx="1794">
                  <c:v>73.98</c:v>
                </c:pt>
                <c:pt idx="1795">
                  <c:v>67.209999999999994</c:v>
                </c:pt>
                <c:pt idx="1796">
                  <c:v>61.31</c:v>
                </c:pt>
                <c:pt idx="1797">
                  <c:v>75.14</c:v>
                </c:pt>
                <c:pt idx="1798">
                  <c:v>56.02</c:v>
                </c:pt>
                <c:pt idx="1799">
                  <c:v>64.56</c:v>
                </c:pt>
                <c:pt idx="1800">
                  <c:v>60.42</c:v>
                </c:pt>
                <c:pt idx="1801">
                  <c:v>56.44</c:v>
                </c:pt>
                <c:pt idx="1802">
                  <c:v>71.510000000000005</c:v>
                </c:pt>
                <c:pt idx="1803">
                  <c:v>72.61</c:v>
                </c:pt>
                <c:pt idx="1804">
                  <c:v>57.71</c:v>
                </c:pt>
                <c:pt idx="1805">
                  <c:v>59.84</c:v>
                </c:pt>
                <c:pt idx="1806">
                  <c:v>66.09</c:v>
                </c:pt>
                <c:pt idx="1807">
                  <c:v>70.94</c:v>
                </c:pt>
                <c:pt idx="1808">
                  <c:v>65.7</c:v>
                </c:pt>
                <c:pt idx="1809">
                  <c:v>58.12</c:v>
                </c:pt>
                <c:pt idx="1810">
                  <c:v>59.26</c:v>
                </c:pt>
                <c:pt idx="1811">
                  <c:v>68.03</c:v>
                </c:pt>
                <c:pt idx="1812">
                  <c:v>62.02</c:v>
                </c:pt>
                <c:pt idx="1813">
                  <c:v>68.569999999999993</c:v>
                </c:pt>
                <c:pt idx="1814">
                  <c:v>58.9</c:v>
                </c:pt>
                <c:pt idx="1815">
                  <c:v>62.17</c:v>
                </c:pt>
                <c:pt idx="1816">
                  <c:v>68.569999999999993</c:v>
                </c:pt>
                <c:pt idx="1817">
                  <c:v>60.84</c:v>
                </c:pt>
                <c:pt idx="1818">
                  <c:v>67.31</c:v>
                </c:pt>
                <c:pt idx="1819">
                  <c:v>75.37</c:v>
                </c:pt>
                <c:pt idx="1820">
                  <c:v>57.38</c:v>
                </c:pt>
                <c:pt idx="1821">
                  <c:v>63.98</c:v>
                </c:pt>
                <c:pt idx="1822">
                  <c:v>60.21</c:v>
                </c:pt>
                <c:pt idx="1823">
                  <c:v>64.61</c:v>
                </c:pt>
                <c:pt idx="1824">
                  <c:v>57.69</c:v>
                </c:pt>
                <c:pt idx="1825">
                  <c:v>72.510000000000005</c:v>
                </c:pt>
                <c:pt idx="1826">
                  <c:v>65.739999999999995</c:v>
                </c:pt>
                <c:pt idx="1827">
                  <c:v>77.72</c:v>
                </c:pt>
                <c:pt idx="1828">
                  <c:v>64.430000000000007</c:v>
                </c:pt>
                <c:pt idx="1829">
                  <c:v>73.09</c:v>
                </c:pt>
                <c:pt idx="1830">
                  <c:v>54.13</c:v>
                </c:pt>
                <c:pt idx="1831">
                  <c:v>76.930000000000007</c:v>
                </c:pt>
                <c:pt idx="1832">
                  <c:v>77.94</c:v>
                </c:pt>
                <c:pt idx="1833">
                  <c:v>61.08</c:v>
                </c:pt>
                <c:pt idx="1834">
                  <c:v>56.33</c:v>
                </c:pt>
                <c:pt idx="1835">
                  <c:v>76.28</c:v>
                </c:pt>
                <c:pt idx="1836">
                  <c:v>70.11</c:v>
                </c:pt>
                <c:pt idx="1837">
                  <c:v>76.760000000000005</c:v>
                </c:pt>
                <c:pt idx="1838">
                  <c:v>54.18</c:v>
                </c:pt>
                <c:pt idx="1839">
                  <c:v>54.77</c:v>
                </c:pt>
                <c:pt idx="1840">
                  <c:v>59.02</c:v>
                </c:pt>
                <c:pt idx="1841">
                  <c:v>77.040000000000006</c:v>
                </c:pt>
                <c:pt idx="1842">
                  <c:v>68.7</c:v>
                </c:pt>
                <c:pt idx="1843">
                  <c:v>62.38</c:v>
                </c:pt>
                <c:pt idx="1844">
                  <c:v>66.03</c:v>
                </c:pt>
                <c:pt idx="1845">
                  <c:v>73.69</c:v>
                </c:pt>
                <c:pt idx="1846">
                  <c:v>76.16</c:v>
                </c:pt>
                <c:pt idx="1847">
                  <c:v>71.38</c:v>
                </c:pt>
                <c:pt idx="1848">
                  <c:v>74.64</c:v>
                </c:pt>
                <c:pt idx="1849">
                  <c:v>63.99</c:v>
                </c:pt>
                <c:pt idx="1850">
                  <c:v>57.98</c:v>
                </c:pt>
                <c:pt idx="1851">
                  <c:v>58.47</c:v>
                </c:pt>
                <c:pt idx="1852">
                  <c:v>68.53</c:v>
                </c:pt>
                <c:pt idx="1853">
                  <c:v>68.319999999999993</c:v>
                </c:pt>
                <c:pt idx="1854">
                  <c:v>70.13</c:v>
                </c:pt>
                <c:pt idx="1855">
                  <c:v>73.489999999999995</c:v>
                </c:pt>
                <c:pt idx="1856">
                  <c:v>70.08</c:v>
                </c:pt>
                <c:pt idx="1857">
                  <c:v>56.18</c:v>
                </c:pt>
                <c:pt idx="1858">
                  <c:v>62.71</c:v>
                </c:pt>
                <c:pt idx="1859">
                  <c:v>55.86</c:v>
                </c:pt>
                <c:pt idx="1860">
                  <c:v>62.81</c:v>
                </c:pt>
                <c:pt idx="1861">
                  <c:v>63.21</c:v>
                </c:pt>
                <c:pt idx="1862">
                  <c:v>61.33</c:v>
                </c:pt>
                <c:pt idx="1863">
                  <c:v>79.28</c:v>
                </c:pt>
                <c:pt idx="1864">
                  <c:v>69.260000000000005</c:v>
                </c:pt>
                <c:pt idx="1865">
                  <c:v>65.39</c:v>
                </c:pt>
                <c:pt idx="1866">
                  <c:v>75.61</c:v>
                </c:pt>
                <c:pt idx="1867">
                  <c:v>54.87</c:v>
                </c:pt>
                <c:pt idx="1868">
                  <c:v>59.63</c:v>
                </c:pt>
                <c:pt idx="1869">
                  <c:v>70.31</c:v>
                </c:pt>
                <c:pt idx="1870">
                  <c:v>77.489999999999995</c:v>
                </c:pt>
                <c:pt idx="1871">
                  <c:v>75.78</c:v>
                </c:pt>
                <c:pt idx="1872">
                  <c:v>62.92</c:v>
                </c:pt>
                <c:pt idx="1873">
                  <c:v>63</c:v>
                </c:pt>
                <c:pt idx="1874">
                  <c:v>57.23</c:v>
                </c:pt>
                <c:pt idx="1875">
                  <c:v>59.01</c:v>
                </c:pt>
                <c:pt idx="1876">
                  <c:v>64.680000000000007</c:v>
                </c:pt>
                <c:pt idx="1877">
                  <c:v>53.41</c:v>
                </c:pt>
                <c:pt idx="1878">
                  <c:v>70.040000000000006</c:v>
                </c:pt>
                <c:pt idx="1879">
                  <c:v>72.040000000000006</c:v>
                </c:pt>
                <c:pt idx="1880">
                  <c:v>78.239999999999995</c:v>
                </c:pt>
                <c:pt idx="1881">
                  <c:v>75.94</c:v>
                </c:pt>
                <c:pt idx="1882">
                  <c:v>71.98</c:v>
                </c:pt>
                <c:pt idx="1883">
                  <c:v>62.97</c:v>
                </c:pt>
                <c:pt idx="1884">
                  <c:v>66.06</c:v>
                </c:pt>
                <c:pt idx="1885">
                  <c:v>75.7</c:v>
                </c:pt>
                <c:pt idx="1886">
                  <c:v>74.31</c:v>
                </c:pt>
                <c:pt idx="1887">
                  <c:v>61.48</c:v>
                </c:pt>
                <c:pt idx="1888">
                  <c:v>76.83</c:v>
                </c:pt>
                <c:pt idx="1889">
                  <c:v>54.91</c:v>
                </c:pt>
                <c:pt idx="1890">
                  <c:v>53.62</c:v>
                </c:pt>
                <c:pt idx="1891">
                  <c:v>74.989999999999995</c:v>
                </c:pt>
                <c:pt idx="1892">
                  <c:v>76.77</c:v>
                </c:pt>
                <c:pt idx="1893">
                  <c:v>73.290000000000006</c:v>
                </c:pt>
                <c:pt idx="1894">
                  <c:v>71.790000000000006</c:v>
                </c:pt>
                <c:pt idx="1895">
                  <c:v>76.319999999999993</c:v>
                </c:pt>
                <c:pt idx="1896">
                  <c:v>63.41</c:v>
                </c:pt>
                <c:pt idx="1897">
                  <c:v>78.040000000000006</c:v>
                </c:pt>
                <c:pt idx="1898">
                  <c:v>54.39</c:v>
                </c:pt>
                <c:pt idx="1899">
                  <c:v>63.36</c:v>
                </c:pt>
                <c:pt idx="1900">
                  <c:v>57.44</c:v>
                </c:pt>
                <c:pt idx="1901">
                  <c:v>57.58</c:v>
                </c:pt>
                <c:pt idx="1902">
                  <c:v>65.88</c:v>
                </c:pt>
                <c:pt idx="1903">
                  <c:v>76.38</c:v>
                </c:pt>
                <c:pt idx="1904">
                  <c:v>74.180000000000007</c:v>
                </c:pt>
                <c:pt idx="1905">
                  <c:v>68.489999999999995</c:v>
                </c:pt>
                <c:pt idx="1906">
                  <c:v>53.42</c:v>
                </c:pt>
                <c:pt idx="1907">
                  <c:v>67.739999999999995</c:v>
                </c:pt>
                <c:pt idx="1908">
                  <c:v>55.06</c:v>
                </c:pt>
                <c:pt idx="1909">
                  <c:v>61.63</c:v>
                </c:pt>
                <c:pt idx="1910">
                  <c:v>66.47</c:v>
                </c:pt>
                <c:pt idx="1911">
                  <c:v>58.8</c:v>
                </c:pt>
                <c:pt idx="1912">
                  <c:v>56.27</c:v>
                </c:pt>
                <c:pt idx="1913">
                  <c:v>75.209999999999994</c:v>
                </c:pt>
                <c:pt idx="1914">
                  <c:v>61.24</c:v>
                </c:pt>
                <c:pt idx="1915">
                  <c:v>59.99</c:v>
                </c:pt>
                <c:pt idx="1916">
                  <c:v>73.08</c:v>
                </c:pt>
                <c:pt idx="1917">
                  <c:v>79.14</c:v>
                </c:pt>
                <c:pt idx="1918">
                  <c:v>61.89</c:v>
                </c:pt>
                <c:pt idx="1919">
                  <c:v>71.41</c:v>
                </c:pt>
                <c:pt idx="1920">
                  <c:v>54.13</c:v>
                </c:pt>
                <c:pt idx="1921">
                  <c:v>64.569999999999993</c:v>
                </c:pt>
                <c:pt idx="1922">
                  <c:v>71.83</c:v>
                </c:pt>
                <c:pt idx="1923">
                  <c:v>70.040000000000006</c:v>
                </c:pt>
                <c:pt idx="1924">
                  <c:v>78.03</c:v>
                </c:pt>
                <c:pt idx="1925">
                  <c:v>57.03</c:v>
                </c:pt>
                <c:pt idx="1926">
                  <c:v>60.68</c:v>
                </c:pt>
                <c:pt idx="1927">
                  <c:v>67.959999999999994</c:v>
                </c:pt>
                <c:pt idx="1928">
                  <c:v>71.83</c:v>
                </c:pt>
                <c:pt idx="1929">
                  <c:v>61.68</c:v>
                </c:pt>
                <c:pt idx="1930">
                  <c:v>59.88</c:v>
                </c:pt>
                <c:pt idx="1931">
                  <c:v>69.58</c:v>
                </c:pt>
                <c:pt idx="1932">
                  <c:v>55.16</c:v>
                </c:pt>
                <c:pt idx="1933">
                  <c:v>60.98</c:v>
                </c:pt>
                <c:pt idx="1934">
                  <c:v>72.62</c:v>
                </c:pt>
                <c:pt idx="1935">
                  <c:v>73.77</c:v>
                </c:pt>
                <c:pt idx="1936">
                  <c:v>70.12</c:v>
                </c:pt>
                <c:pt idx="1937">
                  <c:v>55.84</c:v>
                </c:pt>
                <c:pt idx="1938">
                  <c:v>62.86</c:v>
                </c:pt>
                <c:pt idx="1939">
                  <c:v>70.010000000000005</c:v>
                </c:pt>
                <c:pt idx="1940">
                  <c:v>70.58</c:v>
                </c:pt>
                <c:pt idx="1941">
                  <c:v>75.040000000000006</c:v>
                </c:pt>
                <c:pt idx="1942">
                  <c:v>75.5</c:v>
                </c:pt>
                <c:pt idx="1943">
                  <c:v>75.91</c:v>
                </c:pt>
                <c:pt idx="1944">
                  <c:v>56.24</c:v>
                </c:pt>
                <c:pt idx="1945">
                  <c:v>66.959999999999994</c:v>
                </c:pt>
                <c:pt idx="1946">
                  <c:v>61.02</c:v>
                </c:pt>
                <c:pt idx="1947">
                  <c:v>61.69</c:v>
                </c:pt>
                <c:pt idx="1948">
                  <c:v>65.84</c:v>
                </c:pt>
                <c:pt idx="1949">
                  <c:v>62.17</c:v>
                </c:pt>
                <c:pt idx="1950">
                  <c:v>67.86</c:v>
                </c:pt>
                <c:pt idx="1951">
                  <c:v>68.599999999999994</c:v>
                </c:pt>
                <c:pt idx="1952">
                  <c:v>69.66</c:v>
                </c:pt>
                <c:pt idx="1953">
                  <c:v>57.46</c:v>
                </c:pt>
                <c:pt idx="1954">
                  <c:v>69.69</c:v>
                </c:pt>
                <c:pt idx="1955">
                  <c:v>53.82</c:v>
                </c:pt>
                <c:pt idx="1956">
                  <c:v>76.94</c:v>
                </c:pt>
                <c:pt idx="1957">
                  <c:v>65.77</c:v>
                </c:pt>
                <c:pt idx="1958">
                  <c:v>75.03</c:v>
                </c:pt>
                <c:pt idx="1959">
                  <c:v>53.64</c:v>
                </c:pt>
                <c:pt idx="1960">
                  <c:v>66.239999999999995</c:v>
                </c:pt>
                <c:pt idx="1961">
                  <c:v>73.709999999999994</c:v>
                </c:pt>
                <c:pt idx="1962">
                  <c:v>75.64</c:v>
                </c:pt>
                <c:pt idx="1963">
                  <c:v>61.77</c:v>
                </c:pt>
                <c:pt idx="1964">
                  <c:v>58.08</c:v>
                </c:pt>
                <c:pt idx="1965">
                  <c:v>76.099999999999994</c:v>
                </c:pt>
                <c:pt idx="1966">
                  <c:v>73.52</c:v>
                </c:pt>
                <c:pt idx="1967">
                  <c:v>58.78</c:v>
                </c:pt>
                <c:pt idx="1968">
                  <c:v>76.23</c:v>
                </c:pt>
                <c:pt idx="1969">
                  <c:v>61.93</c:v>
                </c:pt>
                <c:pt idx="1970">
                  <c:v>78.209999999999994</c:v>
                </c:pt>
                <c:pt idx="1971">
                  <c:v>63.93</c:v>
                </c:pt>
                <c:pt idx="1972">
                  <c:v>75.13</c:v>
                </c:pt>
                <c:pt idx="1973">
                  <c:v>66.989999999999995</c:v>
                </c:pt>
                <c:pt idx="1974">
                  <c:v>59.02</c:v>
                </c:pt>
                <c:pt idx="1975">
                  <c:v>53.68</c:v>
                </c:pt>
                <c:pt idx="1976">
                  <c:v>72.67</c:v>
                </c:pt>
                <c:pt idx="1977">
                  <c:v>66.2</c:v>
                </c:pt>
                <c:pt idx="1978">
                  <c:v>70.989999999999995</c:v>
                </c:pt>
                <c:pt idx="1979">
                  <c:v>68.73</c:v>
                </c:pt>
                <c:pt idx="1980">
                  <c:v>69.41</c:v>
                </c:pt>
                <c:pt idx="1981">
                  <c:v>75.099999999999994</c:v>
                </c:pt>
                <c:pt idx="1982">
                  <c:v>69</c:v>
                </c:pt>
                <c:pt idx="1983">
                  <c:v>76.53</c:v>
                </c:pt>
                <c:pt idx="1984">
                  <c:v>76.78</c:v>
                </c:pt>
                <c:pt idx="1985">
                  <c:v>53.87</c:v>
                </c:pt>
                <c:pt idx="1986">
                  <c:v>53.52</c:v>
                </c:pt>
                <c:pt idx="1987">
                  <c:v>78.66</c:v>
                </c:pt>
                <c:pt idx="1988">
                  <c:v>67.599999999999994</c:v>
                </c:pt>
                <c:pt idx="1989">
                  <c:v>78.260000000000005</c:v>
                </c:pt>
                <c:pt idx="1990">
                  <c:v>79.5</c:v>
                </c:pt>
                <c:pt idx="1991">
                  <c:v>79.12</c:v>
                </c:pt>
                <c:pt idx="1992">
                  <c:v>70.180000000000007</c:v>
                </c:pt>
                <c:pt idx="1993">
                  <c:v>59.74</c:v>
                </c:pt>
                <c:pt idx="1994">
                  <c:v>75.790000000000006</c:v>
                </c:pt>
                <c:pt idx="1995">
                  <c:v>65.56</c:v>
                </c:pt>
                <c:pt idx="1996">
                  <c:v>78.84</c:v>
                </c:pt>
                <c:pt idx="1997">
                  <c:v>62.96</c:v>
                </c:pt>
                <c:pt idx="1998">
                  <c:v>70.92</c:v>
                </c:pt>
                <c:pt idx="1999">
                  <c:v>65.739999999999995</c:v>
                </c:pt>
                <c:pt idx="2000">
                  <c:v>58.4</c:v>
                </c:pt>
                <c:pt idx="2001">
                  <c:v>66.16</c:v>
                </c:pt>
                <c:pt idx="2002">
                  <c:v>78.44</c:v>
                </c:pt>
                <c:pt idx="2003">
                  <c:v>74.91</c:v>
                </c:pt>
                <c:pt idx="2004">
                  <c:v>57.71</c:v>
                </c:pt>
                <c:pt idx="2005">
                  <c:v>72.94</c:v>
                </c:pt>
                <c:pt idx="2006">
                  <c:v>59.12</c:v>
                </c:pt>
                <c:pt idx="2007">
                  <c:v>71.010000000000005</c:v>
                </c:pt>
                <c:pt idx="2008">
                  <c:v>78.040000000000006</c:v>
                </c:pt>
                <c:pt idx="2009">
                  <c:v>76.69</c:v>
                </c:pt>
                <c:pt idx="2010">
                  <c:v>58.16</c:v>
                </c:pt>
                <c:pt idx="2011">
                  <c:v>69.09</c:v>
                </c:pt>
                <c:pt idx="2012">
                  <c:v>65.94</c:v>
                </c:pt>
                <c:pt idx="2013">
                  <c:v>53.54</c:v>
                </c:pt>
                <c:pt idx="2014">
                  <c:v>60.37</c:v>
                </c:pt>
                <c:pt idx="2015">
                  <c:v>55.93</c:v>
                </c:pt>
                <c:pt idx="2016">
                  <c:v>69.430000000000007</c:v>
                </c:pt>
                <c:pt idx="2017">
                  <c:v>60.71</c:v>
                </c:pt>
                <c:pt idx="2018">
                  <c:v>65.84</c:v>
                </c:pt>
                <c:pt idx="2019">
                  <c:v>55.2</c:v>
                </c:pt>
                <c:pt idx="2020">
                  <c:v>58.11</c:v>
                </c:pt>
                <c:pt idx="2021">
                  <c:v>67.400000000000006</c:v>
                </c:pt>
                <c:pt idx="2022">
                  <c:v>53.77</c:v>
                </c:pt>
                <c:pt idx="2023">
                  <c:v>75.77</c:v>
                </c:pt>
                <c:pt idx="2024">
                  <c:v>75.36</c:v>
                </c:pt>
                <c:pt idx="2025">
                  <c:v>71.17</c:v>
                </c:pt>
                <c:pt idx="2026">
                  <c:v>79.3</c:v>
                </c:pt>
                <c:pt idx="2027">
                  <c:v>68.47</c:v>
                </c:pt>
                <c:pt idx="2028">
                  <c:v>70.77</c:v>
                </c:pt>
                <c:pt idx="2029">
                  <c:v>76.77</c:v>
                </c:pt>
                <c:pt idx="2030">
                  <c:v>66.47</c:v>
                </c:pt>
                <c:pt idx="2031">
                  <c:v>66.8</c:v>
                </c:pt>
                <c:pt idx="2032">
                  <c:v>54.86</c:v>
                </c:pt>
                <c:pt idx="2033">
                  <c:v>60.17</c:v>
                </c:pt>
                <c:pt idx="2034">
                  <c:v>69.38</c:v>
                </c:pt>
                <c:pt idx="2035">
                  <c:v>68.959999999999994</c:v>
                </c:pt>
                <c:pt idx="2036">
                  <c:v>72.14</c:v>
                </c:pt>
                <c:pt idx="2037">
                  <c:v>64.97</c:v>
                </c:pt>
                <c:pt idx="2038">
                  <c:v>67.3</c:v>
                </c:pt>
                <c:pt idx="2039">
                  <c:v>72.760000000000005</c:v>
                </c:pt>
                <c:pt idx="2040">
                  <c:v>73.41</c:v>
                </c:pt>
                <c:pt idx="2041">
                  <c:v>76.34</c:v>
                </c:pt>
                <c:pt idx="2042">
                  <c:v>71.489999999999995</c:v>
                </c:pt>
                <c:pt idx="2043">
                  <c:v>59.88</c:v>
                </c:pt>
                <c:pt idx="2044">
                  <c:v>56.03</c:v>
                </c:pt>
                <c:pt idx="2045">
                  <c:v>57.98</c:v>
                </c:pt>
                <c:pt idx="2046">
                  <c:v>60.74</c:v>
                </c:pt>
                <c:pt idx="2047">
                  <c:v>53.67</c:v>
                </c:pt>
                <c:pt idx="2048">
                  <c:v>53.87</c:v>
                </c:pt>
                <c:pt idx="2049">
                  <c:v>58.92</c:v>
                </c:pt>
                <c:pt idx="2050">
                  <c:v>54.03</c:v>
                </c:pt>
                <c:pt idx="2051">
                  <c:v>76.319999999999993</c:v>
                </c:pt>
                <c:pt idx="2052">
                  <c:v>59.41</c:v>
                </c:pt>
                <c:pt idx="2053">
                  <c:v>60.6</c:v>
                </c:pt>
                <c:pt idx="2054">
                  <c:v>77.569999999999993</c:v>
                </c:pt>
                <c:pt idx="2055">
                  <c:v>56.14</c:v>
                </c:pt>
                <c:pt idx="2056">
                  <c:v>65.52</c:v>
                </c:pt>
                <c:pt idx="2057">
                  <c:v>62.27</c:v>
                </c:pt>
                <c:pt idx="2058">
                  <c:v>56.53</c:v>
                </c:pt>
                <c:pt idx="2059">
                  <c:v>70.2</c:v>
                </c:pt>
                <c:pt idx="2060">
                  <c:v>71.16</c:v>
                </c:pt>
                <c:pt idx="2061">
                  <c:v>70.59</c:v>
                </c:pt>
                <c:pt idx="2062">
                  <c:v>72.040000000000006</c:v>
                </c:pt>
                <c:pt idx="2063">
                  <c:v>78.14</c:v>
                </c:pt>
                <c:pt idx="2064">
                  <c:v>55.47</c:v>
                </c:pt>
                <c:pt idx="2065">
                  <c:v>67.81</c:v>
                </c:pt>
                <c:pt idx="2066">
                  <c:v>65.16</c:v>
                </c:pt>
                <c:pt idx="2067">
                  <c:v>70.59</c:v>
                </c:pt>
                <c:pt idx="2068">
                  <c:v>59.34</c:v>
                </c:pt>
                <c:pt idx="2069">
                  <c:v>68.3</c:v>
                </c:pt>
                <c:pt idx="2070">
                  <c:v>66</c:v>
                </c:pt>
                <c:pt idx="2071">
                  <c:v>66.59</c:v>
                </c:pt>
                <c:pt idx="2072">
                  <c:v>64.13</c:v>
                </c:pt>
                <c:pt idx="2073">
                  <c:v>76.8</c:v>
                </c:pt>
                <c:pt idx="2074">
                  <c:v>76.87</c:v>
                </c:pt>
                <c:pt idx="2075">
                  <c:v>69.2</c:v>
                </c:pt>
                <c:pt idx="2076">
                  <c:v>77.77</c:v>
                </c:pt>
                <c:pt idx="2077">
                  <c:v>63.07</c:v>
                </c:pt>
                <c:pt idx="2078">
                  <c:v>57.79</c:v>
                </c:pt>
                <c:pt idx="2079">
                  <c:v>57.07</c:v>
                </c:pt>
                <c:pt idx="2080">
                  <c:v>54.14</c:v>
                </c:pt>
                <c:pt idx="2081">
                  <c:v>56.7</c:v>
                </c:pt>
                <c:pt idx="2082">
                  <c:v>68.31</c:v>
                </c:pt>
                <c:pt idx="2083">
                  <c:v>71.680000000000007</c:v>
                </c:pt>
                <c:pt idx="2084">
                  <c:v>63.59</c:v>
                </c:pt>
                <c:pt idx="2085">
                  <c:v>65.540000000000006</c:v>
                </c:pt>
                <c:pt idx="2086">
                  <c:v>78.33</c:v>
                </c:pt>
                <c:pt idx="2087">
                  <c:v>76.13</c:v>
                </c:pt>
                <c:pt idx="2088">
                  <c:v>53.94</c:v>
                </c:pt>
                <c:pt idx="2089">
                  <c:v>71.86</c:v>
                </c:pt>
                <c:pt idx="2090">
                  <c:v>63.66</c:v>
                </c:pt>
                <c:pt idx="2091">
                  <c:v>64.94</c:v>
                </c:pt>
                <c:pt idx="2092">
                  <c:v>55.32</c:v>
                </c:pt>
                <c:pt idx="2093">
                  <c:v>78.28</c:v>
                </c:pt>
                <c:pt idx="2094">
                  <c:v>74.319999999999993</c:v>
                </c:pt>
                <c:pt idx="2095">
                  <c:v>60.84</c:v>
                </c:pt>
                <c:pt idx="2096">
                  <c:v>71.33</c:v>
                </c:pt>
                <c:pt idx="2097">
                  <c:v>57.77</c:v>
                </c:pt>
                <c:pt idx="2098">
                  <c:v>66.53</c:v>
                </c:pt>
                <c:pt idx="2099">
                  <c:v>59.42</c:v>
                </c:pt>
                <c:pt idx="2100">
                  <c:v>53.89</c:v>
                </c:pt>
                <c:pt idx="2101">
                  <c:v>61.27</c:v>
                </c:pt>
                <c:pt idx="2102">
                  <c:v>76.569999999999993</c:v>
                </c:pt>
                <c:pt idx="2103">
                  <c:v>65.53</c:v>
                </c:pt>
                <c:pt idx="2104">
                  <c:v>66.760000000000005</c:v>
                </c:pt>
                <c:pt idx="2105">
                  <c:v>58.97</c:v>
                </c:pt>
                <c:pt idx="2106">
                  <c:v>55.01</c:v>
                </c:pt>
                <c:pt idx="2107">
                  <c:v>53.81</c:v>
                </c:pt>
                <c:pt idx="2108">
                  <c:v>59.78</c:v>
                </c:pt>
                <c:pt idx="2109">
                  <c:v>65.34</c:v>
                </c:pt>
                <c:pt idx="2110">
                  <c:v>72.86</c:v>
                </c:pt>
                <c:pt idx="2111">
                  <c:v>68.84</c:v>
                </c:pt>
                <c:pt idx="2112">
                  <c:v>63.21</c:v>
                </c:pt>
                <c:pt idx="2113">
                  <c:v>66.37</c:v>
                </c:pt>
                <c:pt idx="2114">
                  <c:v>74.819999999999993</c:v>
                </c:pt>
                <c:pt idx="2115">
                  <c:v>70.39</c:v>
                </c:pt>
                <c:pt idx="2116">
                  <c:v>67.12</c:v>
                </c:pt>
                <c:pt idx="2117">
                  <c:v>69.86</c:v>
                </c:pt>
                <c:pt idx="2118">
                  <c:v>62.33</c:v>
                </c:pt>
                <c:pt idx="2119">
                  <c:v>78.08</c:v>
                </c:pt>
                <c:pt idx="2120">
                  <c:v>70.63</c:v>
                </c:pt>
                <c:pt idx="2121">
                  <c:v>54.53</c:v>
                </c:pt>
                <c:pt idx="2122">
                  <c:v>76.19</c:v>
                </c:pt>
                <c:pt idx="2123">
                  <c:v>58.78</c:v>
                </c:pt>
                <c:pt idx="2124">
                  <c:v>78.34</c:v>
                </c:pt>
                <c:pt idx="2125">
                  <c:v>57.34</c:v>
                </c:pt>
                <c:pt idx="2126">
                  <c:v>77.98</c:v>
                </c:pt>
                <c:pt idx="2127">
                  <c:v>70.84</c:v>
                </c:pt>
                <c:pt idx="2128">
                  <c:v>57.17</c:v>
                </c:pt>
                <c:pt idx="2129">
                  <c:v>73.87</c:v>
                </c:pt>
                <c:pt idx="2130">
                  <c:v>57.88</c:v>
                </c:pt>
                <c:pt idx="2131">
                  <c:v>79.28</c:v>
                </c:pt>
                <c:pt idx="2132">
                  <c:v>68.81</c:v>
                </c:pt>
                <c:pt idx="2133">
                  <c:v>71.739999999999995</c:v>
                </c:pt>
                <c:pt idx="2134">
                  <c:v>70.09</c:v>
                </c:pt>
                <c:pt idx="2135">
                  <c:v>79.260000000000005</c:v>
                </c:pt>
                <c:pt idx="2136">
                  <c:v>56.24</c:v>
                </c:pt>
                <c:pt idx="2137">
                  <c:v>57.84</c:v>
                </c:pt>
                <c:pt idx="2138">
                  <c:v>66.37</c:v>
                </c:pt>
                <c:pt idx="2139">
                  <c:v>73.400000000000006</c:v>
                </c:pt>
                <c:pt idx="2140">
                  <c:v>63.27</c:v>
                </c:pt>
                <c:pt idx="2141">
                  <c:v>76.709999999999994</c:v>
                </c:pt>
                <c:pt idx="2142">
                  <c:v>68.66</c:v>
                </c:pt>
                <c:pt idx="2143">
                  <c:v>61.58</c:v>
                </c:pt>
                <c:pt idx="2144">
                  <c:v>72.040000000000006</c:v>
                </c:pt>
                <c:pt idx="2145">
                  <c:v>78.040000000000006</c:v>
                </c:pt>
                <c:pt idx="2146">
                  <c:v>75.34</c:v>
                </c:pt>
                <c:pt idx="2147">
                  <c:v>60.17</c:v>
                </c:pt>
                <c:pt idx="2148">
                  <c:v>79.5</c:v>
                </c:pt>
                <c:pt idx="2149">
                  <c:v>65.02</c:v>
                </c:pt>
                <c:pt idx="2150">
                  <c:v>78.790000000000006</c:v>
                </c:pt>
                <c:pt idx="2151">
                  <c:v>76.09</c:v>
                </c:pt>
                <c:pt idx="2152">
                  <c:v>73.38</c:v>
                </c:pt>
                <c:pt idx="2153">
                  <c:v>57.9</c:v>
                </c:pt>
                <c:pt idx="2154">
                  <c:v>70.319999999999993</c:v>
                </c:pt>
                <c:pt idx="2155">
                  <c:v>67.459999999999994</c:v>
                </c:pt>
                <c:pt idx="2156">
                  <c:v>72.87</c:v>
                </c:pt>
                <c:pt idx="2157">
                  <c:v>61.13</c:v>
                </c:pt>
                <c:pt idx="2158">
                  <c:v>65.78</c:v>
                </c:pt>
                <c:pt idx="2159">
                  <c:v>73.260000000000005</c:v>
                </c:pt>
                <c:pt idx="2160">
                  <c:v>58.08</c:v>
                </c:pt>
                <c:pt idx="2161">
                  <c:v>63.79</c:v>
                </c:pt>
                <c:pt idx="2162">
                  <c:v>77.099999999999994</c:v>
                </c:pt>
                <c:pt idx="2163">
                  <c:v>63.57</c:v>
                </c:pt>
                <c:pt idx="2164">
                  <c:v>60.98</c:v>
                </c:pt>
                <c:pt idx="2165">
                  <c:v>71.36</c:v>
                </c:pt>
                <c:pt idx="2166">
                  <c:v>72.47</c:v>
                </c:pt>
                <c:pt idx="2167">
                  <c:v>66.989999999999995</c:v>
                </c:pt>
                <c:pt idx="2168">
                  <c:v>73.8</c:v>
                </c:pt>
                <c:pt idx="2169">
                  <c:v>60.93</c:v>
                </c:pt>
                <c:pt idx="2170">
                  <c:v>72.510000000000005</c:v>
                </c:pt>
                <c:pt idx="2171">
                  <c:v>58.57</c:v>
                </c:pt>
                <c:pt idx="2172">
                  <c:v>56.03</c:v>
                </c:pt>
                <c:pt idx="2173">
                  <c:v>77.5</c:v>
                </c:pt>
                <c:pt idx="2174">
                  <c:v>78.400000000000006</c:v>
                </c:pt>
                <c:pt idx="2175">
                  <c:v>58.93</c:v>
                </c:pt>
                <c:pt idx="2176">
                  <c:v>58.44</c:v>
                </c:pt>
                <c:pt idx="2177">
                  <c:v>54.43</c:v>
                </c:pt>
                <c:pt idx="2178">
                  <c:v>63.58</c:v>
                </c:pt>
                <c:pt idx="2179">
                  <c:v>67.78</c:v>
                </c:pt>
                <c:pt idx="2180">
                  <c:v>60</c:v>
                </c:pt>
                <c:pt idx="2181">
                  <c:v>59.92</c:v>
                </c:pt>
                <c:pt idx="2182">
                  <c:v>55.24</c:v>
                </c:pt>
                <c:pt idx="2183">
                  <c:v>55.2</c:v>
                </c:pt>
                <c:pt idx="2184">
                  <c:v>63.43</c:v>
                </c:pt>
                <c:pt idx="2185">
                  <c:v>67.09</c:v>
                </c:pt>
                <c:pt idx="2186">
                  <c:v>66.48</c:v>
                </c:pt>
                <c:pt idx="2187">
                  <c:v>61.6</c:v>
                </c:pt>
                <c:pt idx="2188">
                  <c:v>61.79</c:v>
                </c:pt>
                <c:pt idx="2189">
                  <c:v>55</c:v>
                </c:pt>
                <c:pt idx="2190">
                  <c:v>67.83</c:v>
                </c:pt>
                <c:pt idx="2191">
                  <c:v>71.86</c:v>
                </c:pt>
                <c:pt idx="2192">
                  <c:v>68.84</c:v>
                </c:pt>
                <c:pt idx="2193">
                  <c:v>56.4</c:v>
                </c:pt>
                <c:pt idx="2194">
                  <c:v>62.98</c:v>
                </c:pt>
                <c:pt idx="2195">
                  <c:v>61.02</c:v>
                </c:pt>
                <c:pt idx="2196">
                  <c:v>79.28</c:v>
                </c:pt>
                <c:pt idx="2197">
                  <c:v>65.400000000000006</c:v>
                </c:pt>
                <c:pt idx="2198">
                  <c:v>72</c:v>
                </c:pt>
                <c:pt idx="2199">
                  <c:v>65.239999999999995</c:v>
                </c:pt>
                <c:pt idx="2200">
                  <c:v>61.4</c:v>
                </c:pt>
                <c:pt idx="2201">
                  <c:v>79.260000000000005</c:v>
                </c:pt>
                <c:pt idx="2202">
                  <c:v>66.540000000000006</c:v>
                </c:pt>
                <c:pt idx="2203">
                  <c:v>67.73</c:v>
                </c:pt>
                <c:pt idx="2204">
                  <c:v>62.5</c:v>
                </c:pt>
                <c:pt idx="2205">
                  <c:v>77.680000000000007</c:v>
                </c:pt>
                <c:pt idx="2206">
                  <c:v>57.96</c:v>
                </c:pt>
                <c:pt idx="2207">
                  <c:v>60.37</c:v>
                </c:pt>
                <c:pt idx="2208">
                  <c:v>62.87</c:v>
                </c:pt>
                <c:pt idx="2209">
                  <c:v>67.64</c:v>
                </c:pt>
                <c:pt idx="2210">
                  <c:v>54.99</c:v>
                </c:pt>
                <c:pt idx="2211">
                  <c:v>63.09</c:v>
                </c:pt>
                <c:pt idx="2212">
                  <c:v>54.32</c:v>
                </c:pt>
                <c:pt idx="2213">
                  <c:v>69</c:v>
                </c:pt>
                <c:pt idx="2214">
                  <c:v>57.9</c:v>
                </c:pt>
                <c:pt idx="2215">
                  <c:v>71.83</c:v>
                </c:pt>
                <c:pt idx="2216">
                  <c:v>79.13</c:v>
                </c:pt>
                <c:pt idx="2217">
                  <c:v>58.78</c:v>
                </c:pt>
                <c:pt idx="2218">
                  <c:v>72.319999999999993</c:v>
                </c:pt>
                <c:pt idx="2219">
                  <c:v>64.38</c:v>
                </c:pt>
                <c:pt idx="2220">
                  <c:v>69.31</c:v>
                </c:pt>
                <c:pt idx="2221">
                  <c:v>71.319999999999993</c:v>
                </c:pt>
                <c:pt idx="2222">
                  <c:v>74.39</c:v>
                </c:pt>
                <c:pt idx="2223">
                  <c:v>54.21</c:v>
                </c:pt>
                <c:pt idx="2224">
                  <c:v>72.489999999999995</c:v>
                </c:pt>
                <c:pt idx="2225">
                  <c:v>74.72</c:v>
                </c:pt>
                <c:pt idx="2226">
                  <c:v>61.24</c:v>
                </c:pt>
                <c:pt idx="2227">
                  <c:v>63.53</c:v>
                </c:pt>
                <c:pt idx="2228">
                  <c:v>60.01</c:v>
                </c:pt>
                <c:pt idx="2229">
                  <c:v>67.010000000000005</c:v>
                </c:pt>
                <c:pt idx="2230">
                  <c:v>73.56</c:v>
                </c:pt>
                <c:pt idx="2231">
                  <c:v>70.42</c:v>
                </c:pt>
                <c:pt idx="2232">
                  <c:v>57.26</c:v>
                </c:pt>
                <c:pt idx="2233">
                  <c:v>66.78</c:v>
                </c:pt>
                <c:pt idx="2234">
                  <c:v>78.8</c:v>
                </c:pt>
                <c:pt idx="2235">
                  <c:v>59.92</c:v>
                </c:pt>
                <c:pt idx="2236">
                  <c:v>67.06</c:v>
                </c:pt>
                <c:pt idx="2237">
                  <c:v>74.06</c:v>
                </c:pt>
                <c:pt idx="2238">
                  <c:v>57.18</c:v>
                </c:pt>
                <c:pt idx="2239">
                  <c:v>55.93</c:v>
                </c:pt>
                <c:pt idx="2240">
                  <c:v>56.58</c:v>
                </c:pt>
                <c:pt idx="2241">
                  <c:v>56.18</c:v>
                </c:pt>
                <c:pt idx="2242">
                  <c:v>59.72</c:v>
                </c:pt>
                <c:pt idx="2243">
                  <c:v>75.67</c:v>
                </c:pt>
                <c:pt idx="2244">
                  <c:v>68.72</c:v>
                </c:pt>
                <c:pt idx="2245">
                  <c:v>78.78</c:v>
                </c:pt>
                <c:pt idx="2246">
                  <c:v>54.07</c:v>
                </c:pt>
                <c:pt idx="2247">
                  <c:v>72.040000000000006</c:v>
                </c:pt>
                <c:pt idx="2248">
                  <c:v>57.28</c:v>
                </c:pt>
                <c:pt idx="2249">
                  <c:v>67.459999999999994</c:v>
                </c:pt>
                <c:pt idx="2250">
                  <c:v>75.23</c:v>
                </c:pt>
                <c:pt idx="2251">
                  <c:v>63.91</c:v>
                </c:pt>
                <c:pt idx="2252">
                  <c:v>62.81</c:v>
                </c:pt>
                <c:pt idx="2253">
                  <c:v>71.41</c:v>
                </c:pt>
                <c:pt idx="2254">
                  <c:v>79.28</c:v>
                </c:pt>
                <c:pt idx="2255">
                  <c:v>74.94</c:v>
                </c:pt>
                <c:pt idx="2256">
                  <c:v>77.67</c:v>
                </c:pt>
                <c:pt idx="2257">
                  <c:v>57.77</c:v>
                </c:pt>
                <c:pt idx="2258">
                  <c:v>55.13</c:v>
                </c:pt>
                <c:pt idx="2259">
                  <c:v>63.44</c:v>
                </c:pt>
                <c:pt idx="2260">
                  <c:v>57.99</c:v>
                </c:pt>
                <c:pt idx="2261">
                  <c:v>62.38</c:v>
                </c:pt>
                <c:pt idx="2262">
                  <c:v>56.42</c:v>
                </c:pt>
                <c:pt idx="2263">
                  <c:v>70.59</c:v>
                </c:pt>
                <c:pt idx="2264">
                  <c:v>57.68</c:v>
                </c:pt>
                <c:pt idx="2265">
                  <c:v>63.21</c:v>
                </c:pt>
                <c:pt idx="2266">
                  <c:v>66.14</c:v>
                </c:pt>
                <c:pt idx="2267">
                  <c:v>63.34</c:v>
                </c:pt>
                <c:pt idx="2268">
                  <c:v>63.96</c:v>
                </c:pt>
                <c:pt idx="2269">
                  <c:v>55.72</c:v>
                </c:pt>
                <c:pt idx="2270">
                  <c:v>69.77</c:v>
                </c:pt>
                <c:pt idx="2271">
                  <c:v>77.34</c:v>
                </c:pt>
                <c:pt idx="2272">
                  <c:v>69.66</c:v>
                </c:pt>
                <c:pt idx="2273">
                  <c:v>75.5</c:v>
                </c:pt>
                <c:pt idx="2274">
                  <c:v>77.680000000000007</c:v>
                </c:pt>
                <c:pt idx="2275">
                  <c:v>65.97</c:v>
                </c:pt>
                <c:pt idx="2276">
                  <c:v>56.41</c:v>
                </c:pt>
                <c:pt idx="2277">
                  <c:v>63.23</c:v>
                </c:pt>
                <c:pt idx="2278">
                  <c:v>70.540000000000006</c:v>
                </c:pt>
                <c:pt idx="2279">
                  <c:v>64.900000000000006</c:v>
                </c:pt>
                <c:pt idx="2280">
                  <c:v>53.34</c:v>
                </c:pt>
                <c:pt idx="2281">
                  <c:v>62.44</c:v>
                </c:pt>
                <c:pt idx="2282">
                  <c:v>77.34</c:v>
                </c:pt>
                <c:pt idx="2283">
                  <c:v>76.31</c:v>
                </c:pt>
                <c:pt idx="2284">
                  <c:v>72.08</c:v>
                </c:pt>
                <c:pt idx="2285">
                  <c:v>72.94</c:v>
                </c:pt>
                <c:pt idx="2286">
                  <c:v>67.94</c:v>
                </c:pt>
                <c:pt idx="2287">
                  <c:v>61.82</c:v>
                </c:pt>
                <c:pt idx="2288">
                  <c:v>64.400000000000006</c:v>
                </c:pt>
                <c:pt idx="2289">
                  <c:v>77.63</c:v>
                </c:pt>
                <c:pt idx="2290">
                  <c:v>64.77</c:v>
                </c:pt>
                <c:pt idx="2291">
                  <c:v>76.56</c:v>
                </c:pt>
                <c:pt idx="2292">
                  <c:v>54.36</c:v>
                </c:pt>
                <c:pt idx="2293">
                  <c:v>57.81</c:v>
                </c:pt>
                <c:pt idx="2294">
                  <c:v>53.62</c:v>
                </c:pt>
                <c:pt idx="2295">
                  <c:v>55.46</c:v>
                </c:pt>
                <c:pt idx="2296">
                  <c:v>56.56</c:v>
                </c:pt>
                <c:pt idx="2297">
                  <c:v>71.680000000000007</c:v>
                </c:pt>
                <c:pt idx="2298">
                  <c:v>60.79</c:v>
                </c:pt>
                <c:pt idx="2299">
                  <c:v>58.07</c:v>
                </c:pt>
                <c:pt idx="2300">
                  <c:v>60.93</c:v>
                </c:pt>
                <c:pt idx="2301">
                  <c:v>67.489999999999995</c:v>
                </c:pt>
                <c:pt idx="2302">
                  <c:v>78.260000000000005</c:v>
                </c:pt>
                <c:pt idx="2303">
                  <c:v>71.42</c:v>
                </c:pt>
                <c:pt idx="2304">
                  <c:v>57.63</c:v>
                </c:pt>
                <c:pt idx="2305">
                  <c:v>63.76</c:v>
                </c:pt>
                <c:pt idx="2306">
                  <c:v>77.03</c:v>
                </c:pt>
                <c:pt idx="2307">
                  <c:v>71.19</c:v>
                </c:pt>
                <c:pt idx="2308">
                  <c:v>55.03</c:v>
                </c:pt>
                <c:pt idx="2309">
                  <c:v>75.11</c:v>
                </c:pt>
                <c:pt idx="2310">
                  <c:v>75.98</c:v>
                </c:pt>
                <c:pt idx="2311">
                  <c:v>62.31</c:v>
                </c:pt>
                <c:pt idx="2312">
                  <c:v>62.52</c:v>
                </c:pt>
                <c:pt idx="2313">
                  <c:v>59.04</c:v>
                </c:pt>
                <c:pt idx="2314">
                  <c:v>73.67</c:v>
                </c:pt>
                <c:pt idx="2315">
                  <c:v>70.569999999999993</c:v>
                </c:pt>
                <c:pt idx="2316">
                  <c:v>73.010000000000005</c:v>
                </c:pt>
                <c:pt idx="2317">
                  <c:v>78.540000000000006</c:v>
                </c:pt>
                <c:pt idx="2318">
                  <c:v>69.180000000000007</c:v>
                </c:pt>
                <c:pt idx="2319">
                  <c:v>67.12</c:v>
                </c:pt>
                <c:pt idx="2320">
                  <c:v>70.28</c:v>
                </c:pt>
                <c:pt idx="2321">
                  <c:v>54.86</c:v>
                </c:pt>
                <c:pt idx="2322">
                  <c:v>74.3</c:v>
                </c:pt>
                <c:pt idx="2323">
                  <c:v>54.1</c:v>
                </c:pt>
                <c:pt idx="2324">
                  <c:v>54.62</c:v>
                </c:pt>
                <c:pt idx="2325">
                  <c:v>67.94</c:v>
                </c:pt>
                <c:pt idx="2326">
                  <c:v>56.43</c:v>
                </c:pt>
                <c:pt idx="2327">
                  <c:v>64.239999999999995</c:v>
                </c:pt>
                <c:pt idx="2328">
                  <c:v>57.07</c:v>
                </c:pt>
                <c:pt idx="2329">
                  <c:v>76.34</c:v>
                </c:pt>
                <c:pt idx="2330">
                  <c:v>58.66</c:v>
                </c:pt>
                <c:pt idx="2331">
                  <c:v>62.49</c:v>
                </c:pt>
                <c:pt idx="2332">
                  <c:v>57.22</c:v>
                </c:pt>
                <c:pt idx="2333">
                  <c:v>73.28</c:v>
                </c:pt>
                <c:pt idx="2334">
                  <c:v>62.66</c:v>
                </c:pt>
                <c:pt idx="2335">
                  <c:v>77.66</c:v>
                </c:pt>
                <c:pt idx="2336">
                  <c:v>77.41</c:v>
                </c:pt>
                <c:pt idx="2337">
                  <c:v>63.29</c:v>
                </c:pt>
                <c:pt idx="2338">
                  <c:v>66.59</c:v>
                </c:pt>
                <c:pt idx="2339">
                  <c:v>57.74</c:v>
                </c:pt>
                <c:pt idx="2340">
                  <c:v>63.81</c:v>
                </c:pt>
                <c:pt idx="2341">
                  <c:v>68.47</c:v>
                </c:pt>
                <c:pt idx="2342">
                  <c:v>71.41</c:v>
                </c:pt>
                <c:pt idx="2343">
                  <c:v>72.8</c:v>
                </c:pt>
                <c:pt idx="2344">
                  <c:v>70.12</c:v>
                </c:pt>
                <c:pt idx="2345">
                  <c:v>73.8</c:v>
                </c:pt>
                <c:pt idx="2346">
                  <c:v>64.64</c:v>
                </c:pt>
                <c:pt idx="2347">
                  <c:v>77</c:v>
                </c:pt>
                <c:pt idx="2348">
                  <c:v>53.56</c:v>
                </c:pt>
                <c:pt idx="2349">
                  <c:v>64.48</c:v>
                </c:pt>
                <c:pt idx="2350">
                  <c:v>66.91</c:v>
                </c:pt>
                <c:pt idx="2351">
                  <c:v>54.66</c:v>
                </c:pt>
                <c:pt idx="2352">
                  <c:v>58.14</c:v>
                </c:pt>
                <c:pt idx="2353">
                  <c:v>67.22</c:v>
                </c:pt>
                <c:pt idx="2354">
                  <c:v>73.239999999999995</c:v>
                </c:pt>
                <c:pt idx="2355">
                  <c:v>69.81</c:v>
                </c:pt>
                <c:pt idx="2356">
                  <c:v>66.959999999999994</c:v>
                </c:pt>
                <c:pt idx="2357">
                  <c:v>58.27</c:v>
                </c:pt>
                <c:pt idx="2358">
                  <c:v>76.44</c:v>
                </c:pt>
                <c:pt idx="2359">
                  <c:v>76.900000000000006</c:v>
                </c:pt>
                <c:pt idx="2360">
                  <c:v>68.11</c:v>
                </c:pt>
                <c:pt idx="2361">
                  <c:v>61.19</c:v>
                </c:pt>
                <c:pt idx="2362">
                  <c:v>77.739999999999995</c:v>
                </c:pt>
                <c:pt idx="2363">
                  <c:v>67.73</c:v>
                </c:pt>
                <c:pt idx="2364">
                  <c:v>79.010000000000005</c:v>
                </c:pt>
                <c:pt idx="2365">
                  <c:v>59.72</c:v>
                </c:pt>
                <c:pt idx="2366">
                  <c:v>70.72</c:v>
                </c:pt>
                <c:pt idx="2367">
                  <c:v>79.319999999999993</c:v>
                </c:pt>
                <c:pt idx="2368">
                  <c:v>61.99</c:v>
                </c:pt>
                <c:pt idx="2369">
                  <c:v>77.88</c:v>
                </c:pt>
                <c:pt idx="2370">
                  <c:v>62.22</c:v>
                </c:pt>
                <c:pt idx="2371">
                  <c:v>73.66</c:v>
                </c:pt>
                <c:pt idx="2372">
                  <c:v>75.66</c:v>
                </c:pt>
                <c:pt idx="2373">
                  <c:v>74.319999999999993</c:v>
                </c:pt>
                <c:pt idx="2374">
                  <c:v>77.88</c:v>
                </c:pt>
                <c:pt idx="2375">
                  <c:v>79.16</c:v>
                </c:pt>
                <c:pt idx="2376">
                  <c:v>58.32</c:v>
                </c:pt>
                <c:pt idx="2377">
                  <c:v>60.72</c:v>
                </c:pt>
                <c:pt idx="2378">
                  <c:v>56.74</c:v>
                </c:pt>
                <c:pt idx="2379">
                  <c:v>71</c:v>
                </c:pt>
                <c:pt idx="2380">
                  <c:v>74.69</c:v>
                </c:pt>
                <c:pt idx="2381">
                  <c:v>62.57</c:v>
                </c:pt>
                <c:pt idx="2382">
                  <c:v>60.61</c:v>
                </c:pt>
                <c:pt idx="2383">
                  <c:v>72.16</c:v>
                </c:pt>
                <c:pt idx="2384">
                  <c:v>61.43</c:v>
                </c:pt>
                <c:pt idx="2385">
                  <c:v>53.48</c:v>
                </c:pt>
                <c:pt idx="2386">
                  <c:v>64.36</c:v>
                </c:pt>
                <c:pt idx="2387">
                  <c:v>57.83</c:v>
                </c:pt>
                <c:pt idx="2388">
                  <c:v>63.88</c:v>
                </c:pt>
                <c:pt idx="2389">
                  <c:v>67.319999999999993</c:v>
                </c:pt>
                <c:pt idx="2390">
                  <c:v>72.83</c:v>
                </c:pt>
                <c:pt idx="2391">
                  <c:v>78.59</c:v>
                </c:pt>
                <c:pt idx="2392">
                  <c:v>73.64</c:v>
                </c:pt>
                <c:pt idx="2393">
                  <c:v>64.33</c:v>
                </c:pt>
                <c:pt idx="2394">
                  <c:v>78.19</c:v>
                </c:pt>
                <c:pt idx="2395">
                  <c:v>68.739999999999995</c:v>
                </c:pt>
                <c:pt idx="2396">
                  <c:v>73.64</c:v>
                </c:pt>
                <c:pt idx="2397">
                  <c:v>61.1</c:v>
                </c:pt>
                <c:pt idx="2398">
                  <c:v>54.98</c:v>
                </c:pt>
                <c:pt idx="2399">
                  <c:v>54.17</c:v>
                </c:pt>
                <c:pt idx="2400">
                  <c:v>61.64</c:v>
                </c:pt>
                <c:pt idx="2401">
                  <c:v>55.99</c:v>
                </c:pt>
                <c:pt idx="2402">
                  <c:v>74.33</c:v>
                </c:pt>
                <c:pt idx="2403">
                  <c:v>67.42</c:v>
                </c:pt>
                <c:pt idx="2404">
                  <c:v>60.98</c:v>
                </c:pt>
                <c:pt idx="2405">
                  <c:v>53.78</c:v>
                </c:pt>
                <c:pt idx="2406">
                  <c:v>79.41</c:v>
                </c:pt>
                <c:pt idx="2407">
                  <c:v>62.58</c:v>
                </c:pt>
                <c:pt idx="2408">
                  <c:v>74.08</c:v>
                </c:pt>
                <c:pt idx="2409">
                  <c:v>57.41</c:v>
                </c:pt>
                <c:pt idx="2410">
                  <c:v>57.58</c:v>
                </c:pt>
                <c:pt idx="2411">
                  <c:v>54.77</c:v>
                </c:pt>
                <c:pt idx="2412">
                  <c:v>59.08</c:v>
                </c:pt>
                <c:pt idx="2413">
                  <c:v>71.23</c:v>
                </c:pt>
                <c:pt idx="2414">
                  <c:v>75.040000000000006</c:v>
                </c:pt>
                <c:pt idx="2415">
                  <c:v>53.76</c:v>
                </c:pt>
                <c:pt idx="2416">
                  <c:v>57.46</c:v>
                </c:pt>
                <c:pt idx="2417">
                  <c:v>69.400000000000006</c:v>
                </c:pt>
                <c:pt idx="2418">
                  <c:v>58.23</c:v>
                </c:pt>
                <c:pt idx="2419">
                  <c:v>76.73</c:v>
                </c:pt>
                <c:pt idx="2420">
                  <c:v>58.83</c:v>
                </c:pt>
                <c:pt idx="2421">
                  <c:v>66.16</c:v>
                </c:pt>
                <c:pt idx="2422">
                  <c:v>71.89</c:v>
                </c:pt>
                <c:pt idx="2423">
                  <c:v>63.21</c:v>
                </c:pt>
                <c:pt idx="2424">
                  <c:v>78.16</c:v>
                </c:pt>
                <c:pt idx="2425">
                  <c:v>75.27</c:v>
                </c:pt>
                <c:pt idx="2426">
                  <c:v>69.66</c:v>
                </c:pt>
                <c:pt idx="2427">
                  <c:v>60.32</c:v>
                </c:pt>
                <c:pt idx="2428">
                  <c:v>62.61</c:v>
                </c:pt>
                <c:pt idx="2429">
                  <c:v>68.02</c:v>
                </c:pt>
                <c:pt idx="2430">
                  <c:v>66.290000000000006</c:v>
                </c:pt>
                <c:pt idx="2431">
                  <c:v>68.16</c:v>
                </c:pt>
                <c:pt idx="2432">
                  <c:v>56.59</c:v>
                </c:pt>
                <c:pt idx="2433">
                  <c:v>64.12</c:v>
                </c:pt>
                <c:pt idx="2434">
                  <c:v>53.79</c:v>
                </c:pt>
                <c:pt idx="2435">
                  <c:v>54.02</c:v>
                </c:pt>
                <c:pt idx="2436">
                  <c:v>70.98</c:v>
                </c:pt>
                <c:pt idx="2437">
                  <c:v>58.16</c:v>
                </c:pt>
                <c:pt idx="2438">
                  <c:v>58.68</c:v>
                </c:pt>
                <c:pt idx="2439">
                  <c:v>78.37</c:v>
                </c:pt>
                <c:pt idx="2440">
                  <c:v>55.99</c:v>
                </c:pt>
                <c:pt idx="2441">
                  <c:v>62.69</c:v>
                </c:pt>
                <c:pt idx="2442">
                  <c:v>55.33</c:v>
                </c:pt>
                <c:pt idx="2443">
                  <c:v>75.62</c:v>
                </c:pt>
                <c:pt idx="2444">
                  <c:v>77.92</c:v>
                </c:pt>
                <c:pt idx="2445">
                  <c:v>67.930000000000007</c:v>
                </c:pt>
                <c:pt idx="2446">
                  <c:v>74.19</c:v>
                </c:pt>
                <c:pt idx="2447">
                  <c:v>76.72</c:v>
                </c:pt>
                <c:pt idx="2448">
                  <c:v>57.98</c:v>
                </c:pt>
                <c:pt idx="2449">
                  <c:v>77.3</c:v>
                </c:pt>
                <c:pt idx="2450">
                  <c:v>54.74</c:v>
                </c:pt>
                <c:pt idx="2451">
                  <c:v>57.58</c:v>
                </c:pt>
                <c:pt idx="2452">
                  <c:v>61.76</c:v>
                </c:pt>
                <c:pt idx="2453">
                  <c:v>76.569999999999993</c:v>
                </c:pt>
                <c:pt idx="2454">
                  <c:v>71.66</c:v>
                </c:pt>
                <c:pt idx="2455">
                  <c:v>54.97</c:v>
                </c:pt>
                <c:pt idx="2456">
                  <c:v>69.59</c:v>
                </c:pt>
                <c:pt idx="2457">
                  <c:v>76.61</c:v>
                </c:pt>
                <c:pt idx="2458">
                  <c:v>66.84</c:v>
                </c:pt>
                <c:pt idx="2459">
                  <c:v>63.94</c:v>
                </c:pt>
                <c:pt idx="2460">
                  <c:v>53.99</c:v>
                </c:pt>
                <c:pt idx="2461">
                  <c:v>54.22</c:v>
                </c:pt>
                <c:pt idx="2462">
                  <c:v>71.989999999999995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7CB-4C10-A2A7-7F64377FD3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25804976"/>
        <c:axId val="1225808576"/>
      </c:scatterChart>
      <c:valAx>
        <c:axId val="12258049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25808576"/>
        <c:crosses val="autoZero"/>
        <c:crossBetween val="midCat"/>
      </c:valAx>
      <c:valAx>
        <c:axId val="1225808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258049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test_data!$G$1</c:f>
              <c:strCache>
                <c:ptCount val="1"/>
                <c:pt idx="0">
                  <c:v>motor_vibe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test_data!$G$2:$G$7390</c:f>
              <c:numCache>
                <c:formatCode>General</c:formatCode>
                <c:ptCount val="7389"/>
                <c:pt idx="0">
                  <c:v>3.48</c:v>
                </c:pt>
                <c:pt idx="1">
                  <c:v>3.57</c:v>
                </c:pt>
                <c:pt idx="2">
                  <c:v>3.01</c:v>
                </c:pt>
                <c:pt idx="3">
                  <c:v>3.3</c:v>
                </c:pt>
                <c:pt idx="4">
                  <c:v>3.21</c:v>
                </c:pt>
                <c:pt idx="5">
                  <c:v>2.98</c:v>
                </c:pt>
                <c:pt idx="6">
                  <c:v>2.88</c:v>
                </c:pt>
                <c:pt idx="7">
                  <c:v>3.29</c:v>
                </c:pt>
                <c:pt idx="8">
                  <c:v>3.78</c:v>
                </c:pt>
                <c:pt idx="9">
                  <c:v>3.47</c:v>
                </c:pt>
                <c:pt idx="10">
                  <c:v>3.69</c:v>
                </c:pt>
                <c:pt idx="11">
                  <c:v>2.75</c:v>
                </c:pt>
                <c:pt idx="12">
                  <c:v>3.64</c:v>
                </c:pt>
                <c:pt idx="13">
                  <c:v>3.06</c:v>
                </c:pt>
                <c:pt idx="14">
                  <c:v>2.75</c:v>
                </c:pt>
                <c:pt idx="15">
                  <c:v>2.92</c:v>
                </c:pt>
                <c:pt idx="16">
                  <c:v>3.63</c:v>
                </c:pt>
                <c:pt idx="17">
                  <c:v>3.58</c:v>
                </c:pt>
                <c:pt idx="18">
                  <c:v>3.63</c:v>
                </c:pt>
                <c:pt idx="19">
                  <c:v>3.04</c:v>
                </c:pt>
                <c:pt idx="20">
                  <c:v>2.8</c:v>
                </c:pt>
                <c:pt idx="21">
                  <c:v>2.74</c:v>
                </c:pt>
                <c:pt idx="22">
                  <c:v>3.07</c:v>
                </c:pt>
                <c:pt idx="23">
                  <c:v>3.17</c:v>
                </c:pt>
                <c:pt idx="24">
                  <c:v>3.88</c:v>
                </c:pt>
                <c:pt idx="25">
                  <c:v>2.67</c:v>
                </c:pt>
                <c:pt idx="26">
                  <c:v>3.73</c:v>
                </c:pt>
                <c:pt idx="27">
                  <c:v>3.04</c:v>
                </c:pt>
                <c:pt idx="28">
                  <c:v>3.3</c:v>
                </c:pt>
                <c:pt idx="29">
                  <c:v>3.77</c:v>
                </c:pt>
                <c:pt idx="30">
                  <c:v>3.62</c:v>
                </c:pt>
                <c:pt idx="31">
                  <c:v>3.14</c:v>
                </c:pt>
                <c:pt idx="32">
                  <c:v>3.35</c:v>
                </c:pt>
                <c:pt idx="33">
                  <c:v>3.06</c:v>
                </c:pt>
                <c:pt idx="34">
                  <c:v>3.75</c:v>
                </c:pt>
                <c:pt idx="35">
                  <c:v>3.61</c:v>
                </c:pt>
                <c:pt idx="36">
                  <c:v>2.73</c:v>
                </c:pt>
                <c:pt idx="37">
                  <c:v>3.24</c:v>
                </c:pt>
                <c:pt idx="38">
                  <c:v>3.55</c:v>
                </c:pt>
                <c:pt idx="39">
                  <c:v>3.42</c:v>
                </c:pt>
                <c:pt idx="40">
                  <c:v>3.44</c:v>
                </c:pt>
                <c:pt idx="41">
                  <c:v>3.94</c:v>
                </c:pt>
                <c:pt idx="42">
                  <c:v>3.87</c:v>
                </c:pt>
                <c:pt idx="43">
                  <c:v>3.24</c:v>
                </c:pt>
                <c:pt idx="44">
                  <c:v>2.88</c:v>
                </c:pt>
                <c:pt idx="45">
                  <c:v>3.56</c:v>
                </c:pt>
                <c:pt idx="46">
                  <c:v>3.39</c:v>
                </c:pt>
                <c:pt idx="47">
                  <c:v>3.2</c:v>
                </c:pt>
                <c:pt idx="48">
                  <c:v>3.02</c:v>
                </c:pt>
                <c:pt idx="49">
                  <c:v>3.25</c:v>
                </c:pt>
                <c:pt idx="50">
                  <c:v>2.93</c:v>
                </c:pt>
                <c:pt idx="51">
                  <c:v>3.73</c:v>
                </c:pt>
                <c:pt idx="52">
                  <c:v>2.71</c:v>
                </c:pt>
                <c:pt idx="53">
                  <c:v>3.39</c:v>
                </c:pt>
                <c:pt idx="54">
                  <c:v>3.86</c:v>
                </c:pt>
                <c:pt idx="55">
                  <c:v>2.99</c:v>
                </c:pt>
                <c:pt idx="56">
                  <c:v>2.76</c:v>
                </c:pt>
                <c:pt idx="57">
                  <c:v>3.59</c:v>
                </c:pt>
                <c:pt idx="58">
                  <c:v>3</c:v>
                </c:pt>
                <c:pt idx="59">
                  <c:v>3.63</c:v>
                </c:pt>
                <c:pt idx="60">
                  <c:v>3.19</c:v>
                </c:pt>
                <c:pt idx="61">
                  <c:v>3.74</c:v>
                </c:pt>
                <c:pt idx="62">
                  <c:v>3.68</c:v>
                </c:pt>
                <c:pt idx="63">
                  <c:v>3.05</c:v>
                </c:pt>
                <c:pt idx="64">
                  <c:v>2.96</c:v>
                </c:pt>
                <c:pt idx="65">
                  <c:v>3.59</c:v>
                </c:pt>
                <c:pt idx="66">
                  <c:v>3.7</c:v>
                </c:pt>
                <c:pt idx="67">
                  <c:v>2.74</c:v>
                </c:pt>
                <c:pt idx="68">
                  <c:v>3.66</c:v>
                </c:pt>
                <c:pt idx="69">
                  <c:v>2.68</c:v>
                </c:pt>
                <c:pt idx="70">
                  <c:v>2.77</c:v>
                </c:pt>
                <c:pt idx="71">
                  <c:v>3.96</c:v>
                </c:pt>
                <c:pt idx="72">
                  <c:v>2.76</c:v>
                </c:pt>
                <c:pt idx="73">
                  <c:v>2.71</c:v>
                </c:pt>
                <c:pt idx="74">
                  <c:v>2.79</c:v>
                </c:pt>
                <c:pt idx="75">
                  <c:v>3.57</c:v>
                </c:pt>
                <c:pt idx="76">
                  <c:v>3.77</c:v>
                </c:pt>
                <c:pt idx="77">
                  <c:v>3.48</c:v>
                </c:pt>
                <c:pt idx="78">
                  <c:v>3.81</c:v>
                </c:pt>
                <c:pt idx="79">
                  <c:v>3.93</c:v>
                </c:pt>
                <c:pt idx="80">
                  <c:v>3.23</c:v>
                </c:pt>
                <c:pt idx="81">
                  <c:v>3.2</c:v>
                </c:pt>
                <c:pt idx="82">
                  <c:v>3.5</c:v>
                </c:pt>
                <c:pt idx="83">
                  <c:v>3.75</c:v>
                </c:pt>
                <c:pt idx="84">
                  <c:v>2.89</c:v>
                </c:pt>
                <c:pt idx="85">
                  <c:v>3.41</c:v>
                </c:pt>
                <c:pt idx="86">
                  <c:v>3.14</c:v>
                </c:pt>
                <c:pt idx="87">
                  <c:v>3.92</c:v>
                </c:pt>
                <c:pt idx="88">
                  <c:v>2.74</c:v>
                </c:pt>
                <c:pt idx="89">
                  <c:v>3.89</c:v>
                </c:pt>
                <c:pt idx="90">
                  <c:v>3.8</c:v>
                </c:pt>
                <c:pt idx="91">
                  <c:v>3.98</c:v>
                </c:pt>
                <c:pt idx="92">
                  <c:v>3.26</c:v>
                </c:pt>
                <c:pt idx="93">
                  <c:v>3.71</c:v>
                </c:pt>
                <c:pt idx="94">
                  <c:v>2.75</c:v>
                </c:pt>
                <c:pt idx="95">
                  <c:v>2.96</c:v>
                </c:pt>
                <c:pt idx="96">
                  <c:v>2.76</c:v>
                </c:pt>
                <c:pt idx="97">
                  <c:v>3.28</c:v>
                </c:pt>
                <c:pt idx="98">
                  <c:v>2.82</c:v>
                </c:pt>
                <c:pt idx="99">
                  <c:v>3.25</c:v>
                </c:pt>
                <c:pt idx="100">
                  <c:v>2.91</c:v>
                </c:pt>
                <c:pt idx="101">
                  <c:v>3.3</c:v>
                </c:pt>
                <c:pt idx="102">
                  <c:v>3.57</c:v>
                </c:pt>
                <c:pt idx="103">
                  <c:v>3.33</c:v>
                </c:pt>
                <c:pt idx="104">
                  <c:v>3.58</c:v>
                </c:pt>
                <c:pt idx="105">
                  <c:v>3.91</c:v>
                </c:pt>
                <c:pt idx="106">
                  <c:v>3.88</c:v>
                </c:pt>
                <c:pt idx="107">
                  <c:v>3.3</c:v>
                </c:pt>
                <c:pt idx="108">
                  <c:v>3.86</c:v>
                </c:pt>
                <c:pt idx="109">
                  <c:v>2.96</c:v>
                </c:pt>
                <c:pt idx="110">
                  <c:v>3.24</c:v>
                </c:pt>
                <c:pt idx="111">
                  <c:v>3.43</c:v>
                </c:pt>
                <c:pt idx="112">
                  <c:v>2.7</c:v>
                </c:pt>
                <c:pt idx="113">
                  <c:v>2.71</c:v>
                </c:pt>
                <c:pt idx="114">
                  <c:v>2.96</c:v>
                </c:pt>
                <c:pt idx="115">
                  <c:v>3.24</c:v>
                </c:pt>
                <c:pt idx="116">
                  <c:v>3.8</c:v>
                </c:pt>
                <c:pt idx="117">
                  <c:v>3.86</c:v>
                </c:pt>
                <c:pt idx="118">
                  <c:v>3.7</c:v>
                </c:pt>
                <c:pt idx="119">
                  <c:v>2.7</c:v>
                </c:pt>
                <c:pt idx="120">
                  <c:v>2.71</c:v>
                </c:pt>
                <c:pt idx="121">
                  <c:v>2.83</c:v>
                </c:pt>
                <c:pt idx="122">
                  <c:v>3.25</c:v>
                </c:pt>
                <c:pt idx="123">
                  <c:v>3.91</c:v>
                </c:pt>
                <c:pt idx="124">
                  <c:v>3.22</c:v>
                </c:pt>
                <c:pt idx="125">
                  <c:v>3.25</c:v>
                </c:pt>
                <c:pt idx="126">
                  <c:v>3.45</c:v>
                </c:pt>
                <c:pt idx="127">
                  <c:v>3.75</c:v>
                </c:pt>
                <c:pt idx="128">
                  <c:v>3.28</c:v>
                </c:pt>
                <c:pt idx="129">
                  <c:v>3.78</c:v>
                </c:pt>
                <c:pt idx="130">
                  <c:v>3.9</c:v>
                </c:pt>
                <c:pt idx="131">
                  <c:v>3.24</c:v>
                </c:pt>
                <c:pt idx="132">
                  <c:v>3.35</c:v>
                </c:pt>
                <c:pt idx="133">
                  <c:v>3.29</c:v>
                </c:pt>
                <c:pt idx="134">
                  <c:v>2.8</c:v>
                </c:pt>
                <c:pt idx="135">
                  <c:v>3.31</c:v>
                </c:pt>
                <c:pt idx="136">
                  <c:v>3.55</c:v>
                </c:pt>
                <c:pt idx="137">
                  <c:v>2.8</c:v>
                </c:pt>
                <c:pt idx="138">
                  <c:v>2.76</c:v>
                </c:pt>
                <c:pt idx="139">
                  <c:v>3.97</c:v>
                </c:pt>
                <c:pt idx="140">
                  <c:v>2.9</c:v>
                </c:pt>
                <c:pt idx="141">
                  <c:v>3.39</c:v>
                </c:pt>
                <c:pt idx="142">
                  <c:v>2.76</c:v>
                </c:pt>
                <c:pt idx="143">
                  <c:v>2.98</c:v>
                </c:pt>
                <c:pt idx="144">
                  <c:v>3.89</c:v>
                </c:pt>
                <c:pt idx="145">
                  <c:v>3.32</c:v>
                </c:pt>
                <c:pt idx="146">
                  <c:v>3.4</c:v>
                </c:pt>
                <c:pt idx="147">
                  <c:v>3.08</c:v>
                </c:pt>
                <c:pt idx="148">
                  <c:v>3.01</c:v>
                </c:pt>
                <c:pt idx="149">
                  <c:v>3.95</c:v>
                </c:pt>
                <c:pt idx="150">
                  <c:v>2.98</c:v>
                </c:pt>
                <c:pt idx="151">
                  <c:v>3.95</c:v>
                </c:pt>
                <c:pt idx="152">
                  <c:v>3.94</c:v>
                </c:pt>
                <c:pt idx="153">
                  <c:v>3.2</c:v>
                </c:pt>
                <c:pt idx="154">
                  <c:v>3.37</c:v>
                </c:pt>
                <c:pt idx="155">
                  <c:v>3.08</c:v>
                </c:pt>
                <c:pt idx="156">
                  <c:v>3.36</c:v>
                </c:pt>
                <c:pt idx="157">
                  <c:v>3.66</c:v>
                </c:pt>
                <c:pt idx="158">
                  <c:v>2.91</c:v>
                </c:pt>
                <c:pt idx="159">
                  <c:v>3.53</c:v>
                </c:pt>
                <c:pt idx="160">
                  <c:v>3.58</c:v>
                </c:pt>
                <c:pt idx="161">
                  <c:v>2.92</c:v>
                </c:pt>
                <c:pt idx="162">
                  <c:v>2.7</c:v>
                </c:pt>
                <c:pt idx="163">
                  <c:v>3.59</c:v>
                </c:pt>
                <c:pt idx="164">
                  <c:v>3.47</c:v>
                </c:pt>
                <c:pt idx="165">
                  <c:v>3.94</c:v>
                </c:pt>
                <c:pt idx="166">
                  <c:v>2.85</c:v>
                </c:pt>
                <c:pt idx="167">
                  <c:v>3.79</c:v>
                </c:pt>
                <c:pt idx="168">
                  <c:v>3.2</c:v>
                </c:pt>
                <c:pt idx="169">
                  <c:v>2.75</c:v>
                </c:pt>
                <c:pt idx="170">
                  <c:v>3.8</c:v>
                </c:pt>
                <c:pt idx="171">
                  <c:v>2.83</c:v>
                </c:pt>
                <c:pt idx="172">
                  <c:v>3.4</c:v>
                </c:pt>
                <c:pt idx="173">
                  <c:v>3.16</c:v>
                </c:pt>
                <c:pt idx="174">
                  <c:v>2.92</c:v>
                </c:pt>
                <c:pt idx="175">
                  <c:v>3.59</c:v>
                </c:pt>
                <c:pt idx="176">
                  <c:v>3.49</c:v>
                </c:pt>
                <c:pt idx="177">
                  <c:v>2.99</c:v>
                </c:pt>
                <c:pt idx="178">
                  <c:v>2.93</c:v>
                </c:pt>
                <c:pt idx="179">
                  <c:v>3.48</c:v>
                </c:pt>
                <c:pt idx="180">
                  <c:v>3.26</c:v>
                </c:pt>
                <c:pt idx="181">
                  <c:v>3.3</c:v>
                </c:pt>
                <c:pt idx="182">
                  <c:v>2.92</c:v>
                </c:pt>
                <c:pt idx="183">
                  <c:v>3.59</c:v>
                </c:pt>
                <c:pt idx="184">
                  <c:v>2.89</c:v>
                </c:pt>
                <c:pt idx="185">
                  <c:v>3.96</c:v>
                </c:pt>
                <c:pt idx="186">
                  <c:v>2.98</c:v>
                </c:pt>
                <c:pt idx="187">
                  <c:v>3.65</c:v>
                </c:pt>
                <c:pt idx="188">
                  <c:v>2.95</c:v>
                </c:pt>
                <c:pt idx="189">
                  <c:v>3.06</c:v>
                </c:pt>
                <c:pt idx="190">
                  <c:v>3.85</c:v>
                </c:pt>
                <c:pt idx="191">
                  <c:v>3.54</c:v>
                </c:pt>
                <c:pt idx="192">
                  <c:v>3.2</c:v>
                </c:pt>
                <c:pt idx="193">
                  <c:v>3.17</c:v>
                </c:pt>
                <c:pt idx="194">
                  <c:v>3.24</c:v>
                </c:pt>
                <c:pt idx="195">
                  <c:v>3.38</c:v>
                </c:pt>
                <c:pt idx="196">
                  <c:v>3.24</c:v>
                </c:pt>
                <c:pt idx="197">
                  <c:v>3.49</c:v>
                </c:pt>
                <c:pt idx="198">
                  <c:v>3.56</c:v>
                </c:pt>
                <c:pt idx="199">
                  <c:v>3.69</c:v>
                </c:pt>
                <c:pt idx="200">
                  <c:v>3.9</c:v>
                </c:pt>
                <c:pt idx="201">
                  <c:v>3.64</c:v>
                </c:pt>
                <c:pt idx="202">
                  <c:v>2.99</c:v>
                </c:pt>
                <c:pt idx="203">
                  <c:v>3.96</c:v>
                </c:pt>
                <c:pt idx="204">
                  <c:v>3.59</c:v>
                </c:pt>
                <c:pt idx="205">
                  <c:v>2.8</c:v>
                </c:pt>
                <c:pt idx="206">
                  <c:v>3.02</c:v>
                </c:pt>
                <c:pt idx="207">
                  <c:v>3.48</c:v>
                </c:pt>
                <c:pt idx="208">
                  <c:v>2.87</c:v>
                </c:pt>
                <c:pt idx="209">
                  <c:v>3.19</c:v>
                </c:pt>
                <c:pt idx="210">
                  <c:v>3.78</c:v>
                </c:pt>
                <c:pt idx="211">
                  <c:v>3.49</c:v>
                </c:pt>
                <c:pt idx="212">
                  <c:v>3.8</c:v>
                </c:pt>
                <c:pt idx="213">
                  <c:v>3.95</c:v>
                </c:pt>
                <c:pt idx="214">
                  <c:v>3.89</c:v>
                </c:pt>
                <c:pt idx="215">
                  <c:v>3.77</c:v>
                </c:pt>
                <c:pt idx="216">
                  <c:v>2.86</c:v>
                </c:pt>
                <c:pt idx="217">
                  <c:v>2.69</c:v>
                </c:pt>
                <c:pt idx="218">
                  <c:v>3.72</c:v>
                </c:pt>
                <c:pt idx="219">
                  <c:v>3.13</c:v>
                </c:pt>
                <c:pt idx="220">
                  <c:v>3.79</c:v>
                </c:pt>
                <c:pt idx="221">
                  <c:v>2.83</c:v>
                </c:pt>
                <c:pt idx="222">
                  <c:v>2.92</c:v>
                </c:pt>
                <c:pt idx="223">
                  <c:v>3.86</c:v>
                </c:pt>
                <c:pt idx="224">
                  <c:v>3.81</c:v>
                </c:pt>
                <c:pt idx="225">
                  <c:v>3.71</c:v>
                </c:pt>
                <c:pt idx="226">
                  <c:v>2.8</c:v>
                </c:pt>
                <c:pt idx="227">
                  <c:v>3.76</c:v>
                </c:pt>
                <c:pt idx="228">
                  <c:v>3.27</c:v>
                </c:pt>
                <c:pt idx="229">
                  <c:v>2.88</c:v>
                </c:pt>
                <c:pt idx="230">
                  <c:v>2.71</c:v>
                </c:pt>
                <c:pt idx="231">
                  <c:v>3.57</c:v>
                </c:pt>
                <c:pt idx="232">
                  <c:v>3.59</c:v>
                </c:pt>
                <c:pt idx="233">
                  <c:v>3.98</c:v>
                </c:pt>
                <c:pt idx="234">
                  <c:v>2.88</c:v>
                </c:pt>
                <c:pt idx="235">
                  <c:v>3.68</c:v>
                </c:pt>
                <c:pt idx="236">
                  <c:v>3.02</c:v>
                </c:pt>
                <c:pt idx="237">
                  <c:v>3.22</c:v>
                </c:pt>
                <c:pt idx="238">
                  <c:v>3.42</c:v>
                </c:pt>
                <c:pt idx="239">
                  <c:v>3.49</c:v>
                </c:pt>
                <c:pt idx="240">
                  <c:v>2.82</c:v>
                </c:pt>
                <c:pt idx="241">
                  <c:v>3.34</c:v>
                </c:pt>
                <c:pt idx="242">
                  <c:v>3.32</c:v>
                </c:pt>
                <c:pt idx="243">
                  <c:v>3.44</c:v>
                </c:pt>
                <c:pt idx="244">
                  <c:v>3.15</c:v>
                </c:pt>
                <c:pt idx="245">
                  <c:v>3.88</c:v>
                </c:pt>
                <c:pt idx="246">
                  <c:v>3.17</c:v>
                </c:pt>
                <c:pt idx="247">
                  <c:v>3.07</c:v>
                </c:pt>
                <c:pt idx="248">
                  <c:v>2.74</c:v>
                </c:pt>
                <c:pt idx="249">
                  <c:v>3.86</c:v>
                </c:pt>
                <c:pt idx="250">
                  <c:v>3.53</c:v>
                </c:pt>
                <c:pt idx="251">
                  <c:v>3.71</c:v>
                </c:pt>
                <c:pt idx="252">
                  <c:v>3.27</c:v>
                </c:pt>
                <c:pt idx="253">
                  <c:v>3.85</c:v>
                </c:pt>
                <c:pt idx="254">
                  <c:v>3.37</c:v>
                </c:pt>
                <c:pt idx="255">
                  <c:v>2.78</c:v>
                </c:pt>
                <c:pt idx="256">
                  <c:v>2.84</c:v>
                </c:pt>
                <c:pt idx="257">
                  <c:v>3.95</c:v>
                </c:pt>
                <c:pt idx="258">
                  <c:v>2.75</c:v>
                </c:pt>
                <c:pt idx="259">
                  <c:v>2.74</c:v>
                </c:pt>
                <c:pt idx="260">
                  <c:v>3.14</c:v>
                </c:pt>
                <c:pt idx="261">
                  <c:v>2.77</c:v>
                </c:pt>
                <c:pt idx="262">
                  <c:v>2.75</c:v>
                </c:pt>
                <c:pt idx="263">
                  <c:v>3.51</c:v>
                </c:pt>
                <c:pt idx="264">
                  <c:v>3.04</c:v>
                </c:pt>
                <c:pt idx="265">
                  <c:v>2.68</c:v>
                </c:pt>
                <c:pt idx="266">
                  <c:v>3.18</c:v>
                </c:pt>
                <c:pt idx="267">
                  <c:v>3.18</c:v>
                </c:pt>
                <c:pt idx="268">
                  <c:v>3.1</c:v>
                </c:pt>
                <c:pt idx="269">
                  <c:v>2.88</c:v>
                </c:pt>
                <c:pt idx="270">
                  <c:v>2.73</c:v>
                </c:pt>
                <c:pt idx="271">
                  <c:v>2.86</c:v>
                </c:pt>
                <c:pt idx="272">
                  <c:v>3.59</c:v>
                </c:pt>
                <c:pt idx="273">
                  <c:v>3.08</c:v>
                </c:pt>
                <c:pt idx="274">
                  <c:v>2.76</c:v>
                </c:pt>
                <c:pt idx="275">
                  <c:v>3.33</c:v>
                </c:pt>
                <c:pt idx="276">
                  <c:v>3.75</c:v>
                </c:pt>
                <c:pt idx="277">
                  <c:v>2.71</c:v>
                </c:pt>
                <c:pt idx="278">
                  <c:v>3.39</c:v>
                </c:pt>
                <c:pt idx="279">
                  <c:v>2.96</c:v>
                </c:pt>
                <c:pt idx="280">
                  <c:v>2.8</c:v>
                </c:pt>
                <c:pt idx="281">
                  <c:v>3.24</c:v>
                </c:pt>
                <c:pt idx="282">
                  <c:v>3.01</c:v>
                </c:pt>
                <c:pt idx="283">
                  <c:v>3.74</c:v>
                </c:pt>
                <c:pt idx="284">
                  <c:v>3.98</c:v>
                </c:pt>
                <c:pt idx="285">
                  <c:v>3.89</c:v>
                </c:pt>
                <c:pt idx="286">
                  <c:v>3.96</c:v>
                </c:pt>
                <c:pt idx="287">
                  <c:v>3.95</c:v>
                </c:pt>
                <c:pt idx="288">
                  <c:v>2.73</c:v>
                </c:pt>
                <c:pt idx="289">
                  <c:v>3.45</c:v>
                </c:pt>
                <c:pt idx="290">
                  <c:v>3.32</c:v>
                </c:pt>
                <c:pt idx="291">
                  <c:v>3.43</c:v>
                </c:pt>
                <c:pt idx="292">
                  <c:v>3.24</c:v>
                </c:pt>
                <c:pt idx="293">
                  <c:v>3.28</c:v>
                </c:pt>
                <c:pt idx="294">
                  <c:v>2.78</c:v>
                </c:pt>
                <c:pt idx="295">
                  <c:v>2.88</c:v>
                </c:pt>
                <c:pt idx="296">
                  <c:v>3.57</c:v>
                </c:pt>
                <c:pt idx="297">
                  <c:v>3.1</c:v>
                </c:pt>
                <c:pt idx="298">
                  <c:v>2.86</c:v>
                </c:pt>
                <c:pt idx="299">
                  <c:v>3.84</c:v>
                </c:pt>
                <c:pt idx="300">
                  <c:v>3.64</c:v>
                </c:pt>
                <c:pt idx="301">
                  <c:v>3.62</c:v>
                </c:pt>
                <c:pt idx="302">
                  <c:v>3.26</c:v>
                </c:pt>
                <c:pt idx="303">
                  <c:v>3.55</c:v>
                </c:pt>
                <c:pt idx="304">
                  <c:v>2.89</c:v>
                </c:pt>
                <c:pt idx="305">
                  <c:v>2.97</c:v>
                </c:pt>
                <c:pt idx="306">
                  <c:v>3.82</c:v>
                </c:pt>
                <c:pt idx="307">
                  <c:v>3.29</c:v>
                </c:pt>
                <c:pt idx="308">
                  <c:v>3.77</c:v>
                </c:pt>
                <c:pt idx="309">
                  <c:v>3.48</c:v>
                </c:pt>
                <c:pt idx="310">
                  <c:v>2.86</c:v>
                </c:pt>
                <c:pt idx="311">
                  <c:v>3.75</c:v>
                </c:pt>
                <c:pt idx="312">
                  <c:v>3.88</c:v>
                </c:pt>
                <c:pt idx="313">
                  <c:v>2.71</c:v>
                </c:pt>
                <c:pt idx="314">
                  <c:v>3.78</c:v>
                </c:pt>
                <c:pt idx="315">
                  <c:v>3.64</c:v>
                </c:pt>
                <c:pt idx="316">
                  <c:v>3.45</c:v>
                </c:pt>
                <c:pt idx="317">
                  <c:v>3.09</c:v>
                </c:pt>
                <c:pt idx="318">
                  <c:v>2.78</c:v>
                </c:pt>
                <c:pt idx="319">
                  <c:v>2.8</c:v>
                </c:pt>
                <c:pt idx="320">
                  <c:v>2.89</c:v>
                </c:pt>
                <c:pt idx="321">
                  <c:v>2.83</c:v>
                </c:pt>
                <c:pt idx="322">
                  <c:v>3.5</c:v>
                </c:pt>
                <c:pt idx="323">
                  <c:v>3.92</c:v>
                </c:pt>
                <c:pt idx="324">
                  <c:v>3.74</c:v>
                </c:pt>
                <c:pt idx="325">
                  <c:v>2.98</c:v>
                </c:pt>
                <c:pt idx="326">
                  <c:v>3.07</c:v>
                </c:pt>
                <c:pt idx="327">
                  <c:v>3.48</c:v>
                </c:pt>
                <c:pt idx="328">
                  <c:v>3.25</c:v>
                </c:pt>
                <c:pt idx="329">
                  <c:v>2.98</c:v>
                </c:pt>
                <c:pt idx="330">
                  <c:v>3.63</c:v>
                </c:pt>
                <c:pt idx="331">
                  <c:v>3.32</c:v>
                </c:pt>
                <c:pt idx="332">
                  <c:v>3.72</c:v>
                </c:pt>
                <c:pt idx="333">
                  <c:v>3.01</c:v>
                </c:pt>
                <c:pt idx="334">
                  <c:v>3.6</c:v>
                </c:pt>
                <c:pt idx="335">
                  <c:v>3.78</c:v>
                </c:pt>
                <c:pt idx="336">
                  <c:v>3.92</c:v>
                </c:pt>
                <c:pt idx="337">
                  <c:v>3.89</c:v>
                </c:pt>
                <c:pt idx="338">
                  <c:v>3.21</c:v>
                </c:pt>
                <c:pt idx="339">
                  <c:v>3.44</c:v>
                </c:pt>
                <c:pt idx="340">
                  <c:v>3.76</c:v>
                </c:pt>
                <c:pt idx="341">
                  <c:v>3.63</c:v>
                </c:pt>
                <c:pt idx="342">
                  <c:v>3.01</c:v>
                </c:pt>
                <c:pt idx="343">
                  <c:v>3.9</c:v>
                </c:pt>
                <c:pt idx="344">
                  <c:v>3.42</c:v>
                </c:pt>
                <c:pt idx="345">
                  <c:v>3.55</c:v>
                </c:pt>
                <c:pt idx="346">
                  <c:v>3.12</c:v>
                </c:pt>
                <c:pt idx="347">
                  <c:v>2.88</c:v>
                </c:pt>
                <c:pt idx="348">
                  <c:v>3.51</c:v>
                </c:pt>
                <c:pt idx="349">
                  <c:v>2.93</c:v>
                </c:pt>
                <c:pt idx="350">
                  <c:v>3</c:v>
                </c:pt>
                <c:pt idx="351">
                  <c:v>2.69</c:v>
                </c:pt>
                <c:pt idx="352">
                  <c:v>3.82</c:v>
                </c:pt>
                <c:pt idx="353">
                  <c:v>3.25</c:v>
                </c:pt>
                <c:pt idx="354">
                  <c:v>2.88</c:v>
                </c:pt>
                <c:pt idx="355">
                  <c:v>3.35</c:v>
                </c:pt>
                <c:pt idx="356">
                  <c:v>3.68</c:v>
                </c:pt>
                <c:pt idx="357">
                  <c:v>3.67</c:v>
                </c:pt>
                <c:pt idx="358">
                  <c:v>3.71</c:v>
                </c:pt>
                <c:pt idx="359">
                  <c:v>3.79</c:v>
                </c:pt>
                <c:pt idx="360">
                  <c:v>3.72</c:v>
                </c:pt>
                <c:pt idx="361">
                  <c:v>3.51</c:v>
                </c:pt>
                <c:pt idx="362">
                  <c:v>2.91</c:v>
                </c:pt>
                <c:pt idx="363">
                  <c:v>3.35</c:v>
                </c:pt>
                <c:pt idx="364">
                  <c:v>3.42</c:v>
                </c:pt>
                <c:pt idx="365">
                  <c:v>3.42</c:v>
                </c:pt>
                <c:pt idx="366">
                  <c:v>2.96</c:v>
                </c:pt>
                <c:pt idx="367">
                  <c:v>3.75</c:v>
                </c:pt>
                <c:pt idx="368">
                  <c:v>2.8</c:v>
                </c:pt>
                <c:pt idx="369">
                  <c:v>3.54</c:v>
                </c:pt>
                <c:pt idx="370">
                  <c:v>3.49</c:v>
                </c:pt>
                <c:pt idx="371">
                  <c:v>3.78</c:v>
                </c:pt>
                <c:pt idx="372">
                  <c:v>2.97</c:v>
                </c:pt>
                <c:pt idx="373">
                  <c:v>3.34</c:v>
                </c:pt>
                <c:pt idx="374">
                  <c:v>2.79</c:v>
                </c:pt>
                <c:pt idx="375">
                  <c:v>3.86</c:v>
                </c:pt>
                <c:pt idx="376">
                  <c:v>3.96</c:v>
                </c:pt>
                <c:pt idx="377">
                  <c:v>3.78</c:v>
                </c:pt>
                <c:pt idx="378">
                  <c:v>3.71</c:v>
                </c:pt>
                <c:pt idx="379">
                  <c:v>3.3</c:v>
                </c:pt>
                <c:pt idx="380">
                  <c:v>3.27</c:v>
                </c:pt>
                <c:pt idx="381">
                  <c:v>3.96</c:v>
                </c:pt>
                <c:pt idx="382">
                  <c:v>3.3</c:v>
                </c:pt>
                <c:pt idx="383">
                  <c:v>3.39</c:v>
                </c:pt>
                <c:pt idx="384">
                  <c:v>3.67</c:v>
                </c:pt>
                <c:pt idx="385">
                  <c:v>2.78</c:v>
                </c:pt>
                <c:pt idx="386">
                  <c:v>2.76</c:v>
                </c:pt>
                <c:pt idx="387">
                  <c:v>2.74</c:v>
                </c:pt>
                <c:pt idx="388">
                  <c:v>3.25</c:v>
                </c:pt>
                <c:pt idx="389">
                  <c:v>3.46</c:v>
                </c:pt>
                <c:pt idx="390">
                  <c:v>3.88</c:v>
                </c:pt>
                <c:pt idx="391">
                  <c:v>3.81</c:v>
                </c:pt>
                <c:pt idx="392">
                  <c:v>2.83</c:v>
                </c:pt>
                <c:pt idx="393">
                  <c:v>3.71</c:v>
                </c:pt>
                <c:pt idx="394">
                  <c:v>3.74</c:v>
                </c:pt>
                <c:pt idx="395">
                  <c:v>3.14</c:v>
                </c:pt>
                <c:pt idx="396">
                  <c:v>3.89</c:v>
                </c:pt>
                <c:pt idx="397">
                  <c:v>3.52</c:v>
                </c:pt>
                <c:pt idx="398">
                  <c:v>3.22</c:v>
                </c:pt>
                <c:pt idx="399">
                  <c:v>2.86</c:v>
                </c:pt>
                <c:pt idx="400">
                  <c:v>3.57</c:v>
                </c:pt>
                <c:pt idx="401">
                  <c:v>3.48</c:v>
                </c:pt>
                <c:pt idx="402">
                  <c:v>3.29</c:v>
                </c:pt>
                <c:pt idx="403">
                  <c:v>3.05</c:v>
                </c:pt>
                <c:pt idx="404">
                  <c:v>2.7</c:v>
                </c:pt>
                <c:pt idx="405">
                  <c:v>2.97</c:v>
                </c:pt>
                <c:pt idx="406">
                  <c:v>3.63</c:v>
                </c:pt>
                <c:pt idx="407">
                  <c:v>3.93</c:v>
                </c:pt>
                <c:pt idx="408">
                  <c:v>3.95</c:v>
                </c:pt>
                <c:pt idx="409">
                  <c:v>2.67</c:v>
                </c:pt>
                <c:pt idx="410">
                  <c:v>3.25</c:v>
                </c:pt>
                <c:pt idx="411">
                  <c:v>3.84</c:v>
                </c:pt>
                <c:pt idx="412">
                  <c:v>3.87</c:v>
                </c:pt>
                <c:pt idx="413">
                  <c:v>2.84</c:v>
                </c:pt>
                <c:pt idx="414">
                  <c:v>2.73</c:v>
                </c:pt>
                <c:pt idx="415">
                  <c:v>2.99</c:v>
                </c:pt>
                <c:pt idx="416">
                  <c:v>2.74</c:v>
                </c:pt>
                <c:pt idx="417">
                  <c:v>2.86</c:v>
                </c:pt>
                <c:pt idx="418">
                  <c:v>3.74</c:v>
                </c:pt>
                <c:pt idx="419">
                  <c:v>2.76</c:v>
                </c:pt>
                <c:pt idx="420">
                  <c:v>2.82</c:v>
                </c:pt>
                <c:pt idx="421">
                  <c:v>3.7</c:v>
                </c:pt>
                <c:pt idx="422">
                  <c:v>2.76</c:v>
                </c:pt>
                <c:pt idx="423">
                  <c:v>3.65</c:v>
                </c:pt>
                <c:pt idx="424">
                  <c:v>3.68</c:v>
                </c:pt>
                <c:pt idx="425">
                  <c:v>3.76</c:v>
                </c:pt>
                <c:pt idx="426">
                  <c:v>3.6</c:v>
                </c:pt>
                <c:pt idx="427">
                  <c:v>2.68</c:v>
                </c:pt>
                <c:pt idx="428">
                  <c:v>3.32</c:v>
                </c:pt>
                <c:pt idx="429">
                  <c:v>3.19</c:v>
                </c:pt>
                <c:pt idx="430">
                  <c:v>3.62</c:v>
                </c:pt>
                <c:pt idx="431">
                  <c:v>3.43</c:v>
                </c:pt>
                <c:pt idx="432">
                  <c:v>3.81</c:v>
                </c:pt>
                <c:pt idx="433">
                  <c:v>3.23</c:v>
                </c:pt>
                <c:pt idx="434">
                  <c:v>3.77</c:v>
                </c:pt>
                <c:pt idx="435">
                  <c:v>3.06</c:v>
                </c:pt>
                <c:pt idx="436">
                  <c:v>3.9</c:v>
                </c:pt>
                <c:pt idx="437">
                  <c:v>2.97</c:v>
                </c:pt>
                <c:pt idx="438">
                  <c:v>3.77</c:v>
                </c:pt>
                <c:pt idx="439">
                  <c:v>3.31</c:v>
                </c:pt>
                <c:pt idx="440">
                  <c:v>2.75</c:v>
                </c:pt>
                <c:pt idx="441">
                  <c:v>3.01</c:v>
                </c:pt>
                <c:pt idx="442">
                  <c:v>3.46</c:v>
                </c:pt>
                <c:pt idx="443">
                  <c:v>3.75</c:v>
                </c:pt>
                <c:pt idx="444">
                  <c:v>3.68</c:v>
                </c:pt>
                <c:pt idx="445">
                  <c:v>3.63</c:v>
                </c:pt>
                <c:pt idx="446">
                  <c:v>2.77</c:v>
                </c:pt>
                <c:pt idx="447">
                  <c:v>3.28</c:v>
                </c:pt>
                <c:pt idx="448">
                  <c:v>3.56</c:v>
                </c:pt>
                <c:pt idx="449">
                  <c:v>3.64</c:v>
                </c:pt>
                <c:pt idx="450">
                  <c:v>2.75</c:v>
                </c:pt>
                <c:pt idx="451">
                  <c:v>3.18</c:v>
                </c:pt>
                <c:pt idx="452">
                  <c:v>3.35</c:v>
                </c:pt>
                <c:pt idx="453">
                  <c:v>3.24</c:v>
                </c:pt>
                <c:pt idx="454">
                  <c:v>3.75</c:v>
                </c:pt>
                <c:pt idx="455">
                  <c:v>3.69</c:v>
                </c:pt>
                <c:pt idx="456">
                  <c:v>3.91</c:v>
                </c:pt>
                <c:pt idx="457">
                  <c:v>2.93</c:v>
                </c:pt>
                <c:pt idx="458">
                  <c:v>3.68</c:v>
                </c:pt>
                <c:pt idx="459">
                  <c:v>3.34</c:v>
                </c:pt>
                <c:pt idx="460">
                  <c:v>3.23</c:v>
                </c:pt>
                <c:pt idx="461">
                  <c:v>3.76</c:v>
                </c:pt>
                <c:pt idx="462">
                  <c:v>3.67</c:v>
                </c:pt>
                <c:pt idx="463">
                  <c:v>3.21</c:v>
                </c:pt>
                <c:pt idx="464">
                  <c:v>3.32</c:v>
                </c:pt>
                <c:pt idx="465">
                  <c:v>3.32</c:v>
                </c:pt>
                <c:pt idx="466">
                  <c:v>3.11</c:v>
                </c:pt>
                <c:pt idx="467">
                  <c:v>3.19</c:v>
                </c:pt>
                <c:pt idx="468">
                  <c:v>3.2</c:v>
                </c:pt>
                <c:pt idx="469">
                  <c:v>3.97</c:v>
                </c:pt>
                <c:pt idx="470">
                  <c:v>3.78</c:v>
                </c:pt>
                <c:pt idx="471">
                  <c:v>3.36</c:v>
                </c:pt>
                <c:pt idx="472">
                  <c:v>2.89</c:v>
                </c:pt>
                <c:pt idx="473">
                  <c:v>3.73</c:v>
                </c:pt>
                <c:pt idx="474">
                  <c:v>3.96</c:v>
                </c:pt>
                <c:pt idx="475">
                  <c:v>3.47</c:v>
                </c:pt>
                <c:pt idx="476">
                  <c:v>3.89</c:v>
                </c:pt>
                <c:pt idx="477">
                  <c:v>3.97</c:v>
                </c:pt>
                <c:pt idx="478">
                  <c:v>3.07</c:v>
                </c:pt>
                <c:pt idx="479">
                  <c:v>3.93</c:v>
                </c:pt>
                <c:pt idx="480">
                  <c:v>2.7</c:v>
                </c:pt>
                <c:pt idx="481">
                  <c:v>3.02</c:v>
                </c:pt>
                <c:pt idx="482">
                  <c:v>3.04</c:v>
                </c:pt>
                <c:pt idx="483">
                  <c:v>2.74</c:v>
                </c:pt>
                <c:pt idx="484">
                  <c:v>3.83</c:v>
                </c:pt>
                <c:pt idx="485">
                  <c:v>2.79</c:v>
                </c:pt>
                <c:pt idx="486">
                  <c:v>3.65</c:v>
                </c:pt>
                <c:pt idx="487">
                  <c:v>3.2</c:v>
                </c:pt>
                <c:pt idx="488">
                  <c:v>3.45</c:v>
                </c:pt>
                <c:pt idx="489">
                  <c:v>3.16</c:v>
                </c:pt>
                <c:pt idx="490">
                  <c:v>3.88</c:v>
                </c:pt>
                <c:pt idx="491">
                  <c:v>3.41</c:v>
                </c:pt>
                <c:pt idx="492">
                  <c:v>3.32</c:v>
                </c:pt>
                <c:pt idx="493">
                  <c:v>3.89</c:v>
                </c:pt>
                <c:pt idx="494">
                  <c:v>2.86</c:v>
                </c:pt>
                <c:pt idx="495">
                  <c:v>3.92</c:v>
                </c:pt>
                <c:pt idx="496">
                  <c:v>3.08</c:v>
                </c:pt>
                <c:pt idx="497">
                  <c:v>3.66</c:v>
                </c:pt>
                <c:pt idx="498">
                  <c:v>3.17</c:v>
                </c:pt>
                <c:pt idx="499">
                  <c:v>2.97</c:v>
                </c:pt>
                <c:pt idx="500">
                  <c:v>3.85</c:v>
                </c:pt>
                <c:pt idx="501">
                  <c:v>3.07</c:v>
                </c:pt>
                <c:pt idx="502">
                  <c:v>2.91</c:v>
                </c:pt>
                <c:pt idx="503">
                  <c:v>3.26</c:v>
                </c:pt>
                <c:pt idx="504">
                  <c:v>2.81</c:v>
                </c:pt>
                <c:pt idx="505">
                  <c:v>3.15</c:v>
                </c:pt>
                <c:pt idx="506">
                  <c:v>3.17</c:v>
                </c:pt>
                <c:pt idx="507">
                  <c:v>3.46</c:v>
                </c:pt>
                <c:pt idx="508">
                  <c:v>3</c:v>
                </c:pt>
                <c:pt idx="509">
                  <c:v>3.64</c:v>
                </c:pt>
                <c:pt idx="510">
                  <c:v>3.97</c:v>
                </c:pt>
                <c:pt idx="511">
                  <c:v>3.22</c:v>
                </c:pt>
                <c:pt idx="512">
                  <c:v>3.81</c:v>
                </c:pt>
                <c:pt idx="513">
                  <c:v>3.27</c:v>
                </c:pt>
                <c:pt idx="514">
                  <c:v>3.37</c:v>
                </c:pt>
                <c:pt idx="515">
                  <c:v>3.87</c:v>
                </c:pt>
                <c:pt idx="516">
                  <c:v>3.97</c:v>
                </c:pt>
                <c:pt idx="517">
                  <c:v>3.22</c:v>
                </c:pt>
                <c:pt idx="518">
                  <c:v>3.95</c:v>
                </c:pt>
                <c:pt idx="519">
                  <c:v>2.99</c:v>
                </c:pt>
                <c:pt idx="520">
                  <c:v>3.44</c:v>
                </c:pt>
                <c:pt idx="521">
                  <c:v>3.58</c:v>
                </c:pt>
                <c:pt idx="522">
                  <c:v>3.91</c:v>
                </c:pt>
                <c:pt idx="523">
                  <c:v>2.78</c:v>
                </c:pt>
                <c:pt idx="524">
                  <c:v>3.55</c:v>
                </c:pt>
                <c:pt idx="525">
                  <c:v>3.41</c:v>
                </c:pt>
                <c:pt idx="526">
                  <c:v>3.95</c:v>
                </c:pt>
                <c:pt idx="527">
                  <c:v>3.57</c:v>
                </c:pt>
                <c:pt idx="528">
                  <c:v>3.38</c:v>
                </c:pt>
                <c:pt idx="529">
                  <c:v>3.52</c:v>
                </c:pt>
                <c:pt idx="530">
                  <c:v>2.69</c:v>
                </c:pt>
                <c:pt idx="531">
                  <c:v>2.92</c:v>
                </c:pt>
                <c:pt idx="532">
                  <c:v>3.94</c:v>
                </c:pt>
                <c:pt idx="533">
                  <c:v>3.72</c:v>
                </c:pt>
                <c:pt idx="534">
                  <c:v>3.3</c:v>
                </c:pt>
                <c:pt idx="535">
                  <c:v>2.77</c:v>
                </c:pt>
                <c:pt idx="536">
                  <c:v>3.91</c:v>
                </c:pt>
                <c:pt idx="537">
                  <c:v>2.86</c:v>
                </c:pt>
                <c:pt idx="538">
                  <c:v>3.3</c:v>
                </c:pt>
                <c:pt idx="539">
                  <c:v>3.69</c:v>
                </c:pt>
                <c:pt idx="540">
                  <c:v>3.57</c:v>
                </c:pt>
                <c:pt idx="541">
                  <c:v>3.23</c:v>
                </c:pt>
                <c:pt idx="542">
                  <c:v>3.36</c:v>
                </c:pt>
                <c:pt idx="543">
                  <c:v>3.97</c:v>
                </c:pt>
                <c:pt idx="544">
                  <c:v>3.14</c:v>
                </c:pt>
                <c:pt idx="545">
                  <c:v>3.22</c:v>
                </c:pt>
                <c:pt idx="546">
                  <c:v>3.55</c:v>
                </c:pt>
                <c:pt idx="547">
                  <c:v>3.19</c:v>
                </c:pt>
                <c:pt idx="548">
                  <c:v>3.88</c:v>
                </c:pt>
                <c:pt idx="549">
                  <c:v>3.55</c:v>
                </c:pt>
                <c:pt idx="550">
                  <c:v>3.27</c:v>
                </c:pt>
                <c:pt idx="551">
                  <c:v>3.19</c:v>
                </c:pt>
                <c:pt idx="552">
                  <c:v>2.96</c:v>
                </c:pt>
                <c:pt idx="553">
                  <c:v>2.84</c:v>
                </c:pt>
                <c:pt idx="554">
                  <c:v>3.54</c:v>
                </c:pt>
                <c:pt idx="555">
                  <c:v>2.83</c:v>
                </c:pt>
                <c:pt idx="556">
                  <c:v>2.85</c:v>
                </c:pt>
                <c:pt idx="557">
                  <c:v>3.82</c:v>
                </c:pt>
                <c:pt idx="558">
                  <c:v>3.73</c:v>
                </c:pt>
                <c:pt idx="559">
                  <c:v>2.95</c:v>
                </c:pt>
                <c:pt idx="560">
                  <c:v>3.85</c:v>
                </c:pt>
                <c:pt idx="561">
                  <c:v>3.63</c:v>
                </c:pt>
                <c:pt idx="562">
                  <c:v>3.13</c:v>
                </c:pt>
                <c:pt idx="563">
                  <c:v>3.53</c:v>
                </c:pt>
                <c:pt idx="564">
                  <c:v>3.53</c:v>
                </c:pt>
                <c:pt idx="565">
                  <c:v>3.56</c:v>
                </c:pt>
                <c:pt idx="566">
                  <c:v>3.47</c:v>
                </c:pt>
                <c:pt idx="567">
                  <c:v>3.03</c:v>
                </c:pt>
                <c:pt idx="568">
                  <c:v>3.48</c:v>
                </c:pt>
                <c:pt idx="569">
                  <c:v>3.13</c:v>
                </c:pt>
                <c:pt idx="570">
                  <c:v>3.23</c:v>
                </c:pt>
                <c:pt idx="571">
                  <c:v>3.58</c:v>
                </c:pt>
                <c:pt idx="572">
                  <c:v>3.01</c:v>
                </c:pt>
                <c:pt idx="573">
                  <c:v>3.4</c:v>
                </c:pt>
                <c:pt idx="574">
                  <c:v>3.61</c:v>
                </c:pt>
                <c:pt idx="575">
                  <c:v>2.73</c:v>
                </c:pt>
                <c:pt idx="576">
                  <c:v>3.48</c:v>
                </c:pt>
                <c:pt idx="577">
                  <c:v>3.26</c:v>
                </c:pt>
                <c:pt idx="578">
                  <c:v>3.19</c:v>
                </c:pt>
                <c:pt idx="579">
                  <c:v>3.3</c:v>
                </c:pt>
                <c:pt idx="580">
                  <c:v>3.46</c:v>
                </c:pt>
                <c:pt idx="581">
                  <c:v>2.98</c:v>
                </c:pt>
                <c:pt idx="582">
                  <c:v>3.88</c:v>
                </c:pt>
                <c:pt idx="583">
                  <c:v>3.88</c:v>
                </c:pt>
                <c:pt idx="584">
                  <c:v>3.18</c:v>
                </c:pt>
                <c:pt idx="585">
                  <c:v>3.12</c:v>
                </c:pt>
                <c:pt idx="586">
                  <c:v>3.58</c:v>
                </c:pt>
                <c:pt idx="587">
                  <c:v>3.1</c:v>
                </c:pt>
                <c:pt idx="588">
                  <c:v>4.1100000000000003</c:v>
                </c:pt>
                <c:pt idx="589">
                  <c:v>3.28</c:v>
                </c:pt>
                <c:pt idx="590">
                  <c:v>4.13</c:v>
                </c:pt>
                <c:pt idx="591">
                  <c:v>3</c:v>
                </c:pt>
                <c:pt idx="592">
                  <c:v>3.06</c:v>
                </c:pt>
                <c:pt idx="593">
                  <c:v>3.08</c:v>
                </c:pt>
                <c:pt idx="594">
                  <c:v>3.94</c:v>
                </c:pt>
                <c:pt idx="595">
                  <c:v>3.64</c:v>
                </c:pt>
                <c:pt idx="596">
                  <c:v>2.95</c:v>
                </c:pt>
                <c:pt idx="597">
                  <c:v>3.32</c:v>
                </c:pt>
                <c:pt idx="598">
                  <c:v>3.5</c:v>
                </c:pt>
                <c:pt idx="599">
                  <c:v>3.32</c:v>
                </c:pt>
                <c:pt idx="600">
                  <c:v>3.48</c:v>
                </c:pt>
                <c:pt idx="601">
                  <c:v>2.95</c:v>
                </c:pt>
                <c:pt idx="602">
                  <c:v>3.8</c:v>
                </c:pt>
                <c:pt idx="603">
                  <c:v>3.03</c:v>
                </c:pt>
                <c:pt idx="604">
                  <c:v>3.76</c:v>
                </c:pt>
                <c:pt idx="605">
                  <c:v>3.03</c:v>
                </c:pt>
                <c:pt idx="606">
                  <c:v>3.85</c:v>
                </c:pt>
                <c:pt idx="607">
                  <c:v>3.09</c:v>
                </c:pt>
                <c:pt idx="608">
                  <c:v>4.12</c:v>
                </c:pt>
                <c:pt idx="609">
                  <c:v>3.2</c:v>
                </c:pt>
                <c:pt idx="610">
                  <c:v>3.7</c:v>
                </c:pt>
                <c:pt idx="611">
                  <c:v>4.12</c:v>
                </c:pt>
                <c:pt idx="612">
                  <c:v>3.69</c:v>
                </c:pt>
                <c:pt idx="613">
                  <c:v>3.85</c:v>
                </c:pt>
                <c:pt idx="614">
                  <c:v>3.58</c:v>
                </c:pt>
                <c:pt idx="615">
                  <c:v>3.92</c:v>
                </c:pt>
                <c:pt idx="616">
                  <c:v>2.9</c:v>
                </c:pt>
                <c:pt idx="617">
                  <c:v>3.81</c:v>
                </c:pt>
                <c:pt idx="618">
                  <c:v>2.94</c:v>
                </c:pt>
                <c:pt idx="619">
                  <c:v>4.13</c:v>
                </c:pt>
                <c:pt idx="620">
                  <c:v>3.71</c:v>
                </c:pt>
                <c:pt idx="621">
                  <c:v>4.18</c:v>
                </c:pt>
                <c:pt idx="622">
                  <c:v>3.9</c:v>
                </c:pt>
                <c:pt idx="623">
                  <c:v>3.52</c:v>
                </c:pt>
                <c:pt idx="624">
                  <c:v>3.35</c:v>
                </c:pt>
                <c:pt idx="625">
                  <c:v>3.94</c:v>
                </c:pt>
                <c:pt idx="626">
                  <c:v>3.27</c:v>
                </c:pt>
                <c:pt idx="627">
                  <c:v>3.55</c:v>
                </c:pt>
                <c:pt idx="628">
                  <c:v>3.65</c:v>
                </c:pt>
                <c:pt idx="629">
                  <c:v>3.2</c:v>
                </c:pt>
                <c:pt idx="630">
                  <c:v>3.89</c:v>
                </c:pt>
                <c:pt idx="631">
                  <c:v>4.12</c:v>
                </c:pt>
                <c:pt idx="632">
                  <c:v>3.36</c:v>
                </c:pt>
                <c:pt idx="633">
                  <c:v>4.08</c:v>
                </c:pt>
                <c:pt idx="634">
                  <c:v>3.73</c:v>
                </c:pt>
                <c:pt idx="635">
                  <c:v>3.34</c:v>
                </c:pt>
                <c:pt idx="636">
                  <c:v>4.01</c:v>
                </c:pt>
                <c:pt idx="637">
                  <c:v>2.91</c:v>
                </c:pt>
                <c:pt idx="638">
                  <c:v>3.16</c:v>
                </c:pt>
                <c:pt idx="639">
                  <c:v>2.93</c:v>
                </c:pt>
                <c:pt idx="640">
                  <c:v>3.6</c:v>
                </c:pt>
                <c:pt idx="641">
                  <c:v>3.34</c:v>
                </c:pt>
                <c:pt idx="642">
                  <c:v>3.03</c:v>
                </c:pt>
                <c:pt idx="643">
                  <c:v>3.89</c:v>
                </c:pt>
                <c:pt idx="644">
                  <c:v>3.75</c:v>
                </c:pt>
                <c:pt idx="645">
                  <c:v>3.52</c:v>
                </c:pt>
                <c:pt idx="646">
                  <c:v>3.14</c:v>
                </c:pt>
                <c:pt idx="647">
                  <c:v>3.66</c:v>
                </c:pt>
                <c:pt idx="648">
                  <c:v>3.76</c:v>
                </c:pt>
                <c:pt idx="649">
                  <c:v>3.7</c:v>
                </c:pt>
                <c:pt idx="650">
                  <c:v>3.79</c:v>
                </c:pt>
                <c:pt idx="651">
                  <c:v>4.0199999999999996</c:v>
                </c:pt>
                <c:pt idx="652">
                  <c:v>3.89</c:v>
                </c:pt>
                <c:pt idx="653">
                  <c:v>3.8</c:v>
                </c:pt>
                <c:pt idx="654">
                  <c:v>3.45</c:v>
                </c:pt>
                <c:pt idx="655">
                  <c:v>3</c:v>
                </c:pt>
                <c:pt idx="656">
                  <c:v>2.97</c:v>
                </c:pt>
                <c:pt idx="657">
                  <c:v>3.65</c:v>
                </c:pt>
                <c:pt idx="658">
                  <c:v>3.82</c:v>
                </c:pt>
                <c:pt idx="659">
                  <c:v>3.77</c:v>
                </c:pt>
                <c:pt idx="660">
                  <c:v>3.97</c:v>
                </c:pt>
                <c:pt idx="661">
                  <c:v>3.85</c:v>
                </c:pt>
                <c:pt idx="662">
                  <c:v>4.0999999999999996</c:v>
                </c:pt>
                <c:pt idx="663">
                  <c:v>3.18</c:v>
                </c:pt>
                <c:pt idx="664">
                  <c:v>3.23</c:v>
                </c:pt>
                <c:pt idx="665">
                  <c:v>3.35</c:v>
                </c:pt>
                <c:pt idx="666">
                  <c:v>3.06</c:v>
                </c:pt>
                <c:pt idx="667">
                  <c:v>3.43</c:v>
                </c:pt>
                <c:pt idx="668">
                  <c:v>2.98</c:v>
                </c:pt>
                <c:pt idx="669">
                  <c:v>3.29</c:v>
                </c:pt>
                <c:pt idx="670">
                  <c:v>3.4</c:v>
                </c:pt>
                <c:pt idx="671">
                  <c:v>3.85</c:v>
                </c:pt>
                <c:pt idx="672">
                  <c:v>3.13</c:v>
                </c:pt>
                <c:pt idx="673">
                  <c:v>3.17</c:v>
                </c:pt>
                <c:pt idx="674">
                  <c:v>4.04</c:v>
                </c:pt>
                <c:pt idx="675">
                  <c:v>3.21</c:v>
                </c:pt>
                <c:pt idx="676">
                  <c:v>2.89</c:v>
                </c:pt>
                <c:pt idx="677">
                  <c:v>3.28</c:v>
                </c:pt>
                <c:pt idx="678">
                  <c:v>3.93</c:v>
                </c:pt>
                <c:pt idx="679">
                  <c:v>4.09</c:v>
                </c:pt>
                <c:pt idx="680">
                  <c:v>3.76</c:v>
                </c:pt>
                <c:pt idx="681">
                  <c:v>3.18</c:v>
                </c:pt>
                <c:pt idx="682">
                  <c:v>4.1100000000000003</c:v>
                </c:pt>
                <c:pt idx="683">
                  <c:v>3.58</c:v>
                </c:pt>
                <c:pt idx="684">
                  <c:v>2.87</c:v>
                </c:pt>
                <c:pt idx="685">
                  <c:v>3.74</c:v>
                </c:pt>
                <c:pt idx="686">
                  <c:v>2.88</c:v>
                </c:pt>
                <c:pt idx="687">
                  <c:v>3.35</c:v>
                </c:pt>
                <c:pt idx="688">
                  <c:v>3.41</c:v>
                </c:pt>
                <c:pt idx="689">
                  <c:v>3.15</c:v>
                </c:pt>
                <c:pt idx="690">
                  <c:v>3.91</c:v>
                </c:pt>
                <c:pt idx="691">
                  <c:v>3.98</c:v>
                </c:pt>
                <c:pt idx="692">
                  <c:v>2.97</c:v>
                </c:pt>
                <c:pt idx="693">
                  <c:v>3.51</c:v>
                </c:pt>
                <c:pt idx="694">
                  <c:v>3.84</c:v>
                </c:pt>
                <c:pt idx="695">
                  <c:v>2.9</c:v>
                </c:pt>
                <c:pt idx="696">
                  <c:v>3.98</c:v>
                </c:pt>
                <c:pt idx="697">
                  <c:v>2.88</c:v>
                </c:pt>
                <c:pt idx="698">
                  <c:v>4.13</c:v>
                </c:pt>
                <c:pt idx="699">
                  <c:v>3.9</c:v>
                </c:pt>
                <c:pt idx="700">
                  <c:v>3.31</c:v>
                </c:pt>
                <c:pt idx="701">
                  <c:v>3.52</c:v>
                </c:pt>
                <c:pt idx="702">
                  <c:v>3.03</c:v>
                </c:pt>
                <c:pt idx="703">
                  <c:v>3.12</c:v>
                </c:pt>
                <c:pt idx="704">
                  <c:v>4.08</c:v>
                </c:pt>
                <c:pt idx="705">
                  <c:v>2.96</c:v>
                </c:pt>
                <c:pt idx="706">
                  <c:v>3.59</c:v>
                </c:pt>
                <c:pt idx="707">
                  <c:v>4.01</c:v>
                </c:pt>
                <c:pt idx="708">
                  <c:v>3.84</c:v>
                </c:pt>
                <c:pt idx="709">
                  <c:v>3.46</c:v>
                </c:pt>
                <c:pt idx="710">
                  <c:v>3.56</c:v>
                </c:pt>
                <c:pt idx="711">
                  <c:v>4.09</c:v>
                </c:pt>
                <c:pt idx="712">
                  <c:v>3.48</c:v>
                </c:pt>
                <c:pt idx="713">
                  <c:v>3.93</c:v>
                </c:pt>
                <c:pt idx="714">
                  <c:v>3.74</c:v>
                </c:pt>
                <c:pt idx="715">
                  <c:v>3.41</c:v>
                </c:pt>
                <c:pt idx="716">
                  <c:v>3.33</c:v>
                </c:pt>
                <c:pt idx="717">
                  <c:v>4.03</c:v>
                </c:pt>
                <c:pt idx="718">
                  <c:v>3.13</c:v>
                </c:pt>
                <c:pt idx="719">
                  <c:v>3.29</c:v>
                </c:pt>
                <c:pt idx="720">
                  <c:v>3.16</c:v>
                </c:pt>
                <c:pt idx="721">
                  <c:v>3.21</c:v>
                </c:pt>
                <c:pt idx="722">
                  <c:v>3.02</c:v>
                </c:pt>
                <c:pt idx="723">
                  <c:v>3.31</c:v>
                </c:pt>
                <c:pt idx="724">
                  <c:v>3.85</c:v>
                </c:pt>
                <c:pt idx="725">
                  <c:v>4.07</c:v>
                </c:pt>
                <c:pt idx="726">
                  <c:v>4.1900000000000004</c:v>
                </c:pt>
                <c:pt idx="727">
                  <c:v>3.75</c:v>
                </c:pt>
                <c:pt idx="728">
                  <c:v>2.74</c:v>
                </c:pt>
                <c:pt idx="729">
                  <c:v>2.73</c:v>
                </c:pt>
                <c:pt idx="730">
                  <c:v>3.62</c:v>
                </c:pt>
                <c:pt idx="731">
                  <c:v>3.96</c:v>
                </c:pt>
                <c:pt idx="732">
                  <c:v>2.82</c:v>
                </c:pt>
                <c:pt idx="733">
                  <c:v>3.6</c:v>
                </c:pt>
                <c:pt idx="734">
                  <c:v>3.55</c:v>
                </c:pt>
                <c:pt idx="735">
                  <c:v>3.38</c:v>
                </c:pt>
                <c:pt idx="736">
                  <c:v>3.08</c:v>
                </c:pt>
                <c:pt idx="737">
                  <c:v>3.91</c:v>
                </c:pt>
                <c:pt idx="738">
                  <c:v>2.84</c:v>
                </c:pt>
                <c:pt idx="739">
                  <c:v>3.77</c:v>
                </c:pt>
                <c:pt idx="740">
                  <c:v>2.77</c:v>
                </c:pt>
                <c:pt idx="741">
                  <c:v>3.91</c:v>
                </c:pt>
                <c:pt idx="742">
                  <c:v>3.8</c:v>
                </c:pt>
                <c:pt idx="743">
                  <c:v>3.78</c:v>
                </c:pt>
                <c:pt idx="744">
                  <c:v>2.88</c:v>
                </c:pt>
                <c:pt idx="745">
                  <c:v>2.7</c:v>
                </c:pt>
                <c:pt idx="746">
                  <c:v>3.62</c:v>
                </c:pt>
                <c:pt idx="747">
                  <c:v>3.82</c:v>
                </c:pt>
                <c:pt idx="748">
                  <c:v>3.64</c:v>
                </c:pt>
                <c:pt idx="749">
                  <c:v>2.99</c:v>
                </c:pt>
                <c:pt idx="750">
                  <c:v>3.8</c:v>
                </c:pt>
                <c:pt idx="751">
                  <c:v>3.17</c:v>
                </c:pt>
                <c:pt idx="752">
                  <c:v>3.43</c:v>
                </c:pt>
                <c:pt idx="753">
                  <c:v>3.82</c:v>
                </c:pt>
                <c:pt idx="754">
                  <c:v>3.87</c:v>
                </c:pt>
                <c:pt idx="755">
                  <c:v>3.72</c:v>
                </c:pt>
                <c:pt idx="756">
                  <c:v>2.72</c:v>
                </c:pt>
                <c:pt idx="757">
                  <c:v>3.02</c:v>
                </c:pt>
                <c:pt idx="758">
                  <c:v>3.51</c:v>
                </c:pt>
                <c:pt idx="759">
                  <c:v>3.41</c:v>
                </c:pt>
                <c:pt idx="760">
                  <c:v>3.42</c:v>
                </c:pt>
                <c:pt idx="761">
                  <c:v>2.85</c:v>
                </c:pt>
                <c:pt idx="762">
                  <c:v>3.56</c:v>
                </c:pt>
                <c:pt idx="763">
                  <c:v>3.35</c:v>
                </c:pt>
                <c:pt idx="764">
                  <c:v>2.94</c:v>
                </c:pt>
                <c:pt idx="765">
                  <c:v>3.06</c:v>
                </c:pt>
                <c:pt idx="766">
                  <c:v>2.76</c:v>
                </c:pt>
                <c:pt idx="767">
                  <c:v>3.32</c:v>
                </c:pt>
                <c:pt idx="768">
                  <c:v>2.84</c:v>
                </c:pt>
                <c:pt idx="769">
                  <c:v>3.14</c:v>
                </c:pt>
                <c:pt idx="770">
                  <c:v>3.06</c:v>
                </c:pt>
                <c:pt idx="771">
                  <c:v>2.97</c:v>
                </c:pt>
                <c:pt idx="772">
                  <c:v>3.45</c:v>
                </c:pt>
                <c:pt idx="773">
                  <c:v>3.84</c:v>
                </c:pt>
                <c:pt idx="774">
                  <c:v>3.48</c:v>
                </c:pt>
                <c:pt idx="775">
                  <c:v>3.33</c:v>
                </c:pt>
                <c:pt idx="776">
                  <c:v>2.9</c:v>
                </c:pt>
                <c:pt idx="777">
                  <c:v>3.54</c:v>
                </c:pt>
                <c:pt idx="778">
                  <c:v>3.68</c:v>
                </c:pt>
                <c:pt idx="779">
                  <c:v>3.51</c:v>
                </c:pt>
                <c:pt idx="780">
                  <c:v>3.03</c:v>
                </c:pt>
                <c:pt idx="781">
                  <c:v>3.27</c:v>
                </c:pt>
                <c:pt idx="782">
                  <c:v>2.91</c:v>
                </c:pt>
                <c:pt idx="783">
                  <c:v>3.84</c:v>
                </c:pt>
                <c:pt idx="784">
                  <c:v>3.08</c:v>
                </c:pt>
                <c:pt idx="785">
                  <c:v>3.19</c:v>
                </c:pt>
                <c:pt idx="786">
                  <c:v>3.81</c:v>
                </c:pt>
                <c:pt idx="787">
                  <c:v>3.73</c:v>
                </c:pt>
                <c:pt idx="788">
                  <c:v>3.77</c:v>
                </c:pt>
                <c:pt idx="789">
                  <c:v>3.04</c:v>
                </c:pt>
                <c:pt idx="790">
                  <c:v>3.94</c:v>
                </c:pt>
                <c:pt idx="791">
                  <c:v>3.59</c:v>
                </c:pt>
                <c:pt idx="792">
                  <c:v>2.98</c:v>
                </c:pt>
                <c:pt idx="793">
                  <c:v>3.25</c:v>
                </c:pt>
                <c:pt idx="794">
                  <c:v>3</c:v>
                </c:pt>
                <c:pt idx="795">
                  <c:v>3.71</c:v>
                </c:pt>
                <c:pt idx="796">
                  <c:v>3.93</c:v>
                </c:pt>
                <c:pt idx="797">
                  <c:v>3.95</c:v>
                </c:pt>
                <c:pt idx="798">
                  <c:v>2.73</c:v>
                </c:pt>
                <c:pt idx="799">
                  <c:v>2.85</c:v>
                </c:pt>
                <c:pt idx="800">
                  <c:v>2.79</c:v>
                </c:pt>
                <c:pt idx="801">
                  <c:v>2.72</c:v>
                </c:pt>
                <c:pt idx="802">
                  <c:v>3.51</c:v>
                </c:pt>
                <c:pt idx="803">
                  <c:v>3.06</c:v>
                </c:pt>
                <c:pt idx="804">
                  <c:v>3.54</c:v>
                </c:pt>
                <c:pt idx="805">
                  <c:v>2.81</c:v>
                </c:pt>
                <c:pt idx="806">
                  <c:v>3.4</c:v>
                </c:pt>
                <c:pt idx="807">
                  <c:v>3.91</c:v>
                </c:pt>
                <c:pt idx="808">
                  <c:v>2.72</c:v>
                </c:pt>
                <c:pt idx="809">
                  <c:v>3.61</c:v>
                </c:pt>
                <c:pt idx="810">
                  <c:v>3.13</c:v>
                </c:pt>
                <c:pt idx="811">
                  <c:v>3.7</c:v>
                </c:pt>
                <c:pt idx="812">
                  <c:v>3.07</c:v>
                </c:pt>
                <c:pt idx="813">
                  <c:v>3.72</c:v>
                </c:pt>
                <c:pt idx="814">
                  <c:v>3.48</c:v>
                </c:pt>
                <c:pt idx="815">
                  <c:v>3.53</c:v>
                </c:pt>
                <c:pt idx="816">
                  <c:v>3.22</c:v>
                </c:pt>
                <c:pt idx="817">
                  <c:v>2.76</c:v>
                </c:pt>
                <c:pt idx="818">
                  <c:v>3.44</c:v>
                </c:pt>
                <c:pt idx="819">
                  <c:v>2.74</c:v>
                </c:pt>
                <c:pt idx="820">
                  <c:v>3.59</c:v>
                </c:pt>
                <c:pt idx="821">
                  <c:v>3.42</c:v>
                </c:pt>
                <c:pt idx="822">
                  <c:v>2.95</c:v>
                </c:pt>
                <c:pt idx="823">
                  <c:v>3.24</c:v>
                </c:pt>
                <c:pt idx="824">
                  <c:v>2.85</c:v>
                </c:pt>
                <c:pt idx="825">
                  <c:v>3.49</c:v>
                </c:pt>
                <c:pt idx="826">
                  <c:v>3.05</c:v>
                </c:pt>
                <c:pt idx="827">
                  <c:v>3.97</c:v>
                </c:pt>
                <c:pt idx="828">
                  <c:v>2.99</c:v>
                </c:pt>
                <c:pt idx="829">
                  <c:v>2.81</c:v>
                </c:pt>
                <c:pt idx="830">
                  <c:v>2.93</c:v>
                </c:pt>
                <c:pt idx="831">
                  <c:v>3.74</c:v>
                </c:pt>
                <c:pt idx="832">
                  <c:v>2.85</c:v>
                </c:pt>
                <c:pt idx="833">
                  <c:v>3.5</c:v>
                </c:pt>
                <c:pt idx="834">
                  <c:v>3</c:v>
                </c:pt>
                <c:pt idx="835">
                  <c:v>3.81</c:v>
                </c:pt>
                <c:pt idx="836">
                  <c:v>3.29</c:v>
                </c:pt>
                <c:pt idx="837">
                  <c:v>3.56</c:v>
                </c:pt>
                <c:pt idx="838">
                  <c:v>3.76</c:v>
                </c:pt>
                <c:pt idx="839">
                  <c:v>3.93</c:v>
                </c:pt>
                <c:pt idx="840">
                  <c:v>2.78</c:v>
                </c:pt>
                <c:pt idx="841">
                  <c:v>2.97</c:v>
                </c:pt>
                <c:pt idx="842">
                  <c:v>3.95</c:v>
                </c:pt>
                <c:pt idx="843">
                  <c:v>2.96</c:v>
                </c:pt>
                <c:pt idx="844">
                  <c:v>2.75</c:v>
                </c:pt>
                <c:pt idx="845">
                  <c:v>3.92</c:v>
                </c:pt>
                <c:pt idx="846">
                  <c:v>3.14</c:v>
                </c:pt>
                <c:pt idx="847">
                  <c:v>3.64</c:v>
                </c:pt>
                <c:pt idx="848">
                  <c:v>3.97</c:v>
                </c:pt>
                <c:pt idx="849">
                  <c:v>2.72</c:v>
                </c:pt>
                <c:pt idx="850">
                  <c:v>3.3</c:v>
                </c:pt>
                <c:pt idx="851">
                  <c:v>3.86</c:v>
                </c:pt>
                <c:pt idx="852">
                  <c:v>3.22</c:v>
                </c:pt>
                <c:pt idx="853">
                  <c:v>2.96</c:v>
                </c:pt>
                <c:pt idx="854">
                  <c:v>3.78</c:v>
                </c:pt>
                <c:pt idx="855">
                  <c:v>2.95</c:v>
                </c:pt>
                <c:pt idx="856">
                  <c:v>2.74</c:v>
                </c:pt>
                <c:pt idx="857">
                  <c:v>3.1</c:v>
                </c:pt>
                <c:pt idx="858">
                  <c:v>3.84</c:v>
                </c:pt>
                <c:pt idx="859">
                  <c:v>3.43</c:v>
                </c:pt>
                <c:pt idx="860">
                  <c:v>3.36</c:v>
                </c:pt>
                <c:pt idx="861">
                  <c:v>3.22</c:v>
                </c:pt>
                <c:pt idx="862">
                  <c:v>3.61</c:v>
                </c:pt>
                <c:pt idx="863">
                  <c:v>3.19</c:v>
                </c:pt>
                <c:pt idx="864">
                  <c:v>3.34</c:v>
                </c:pt>
                <c:pt idx="865">
                  <c:v>3.78</c:v>
                </c:pt>
                <c:pt idx="866">
                  <c:v>3.73</c:v>
                </c:pt>
                <c:pt idx="867">
                  <c:v>2.81</c:v>
                </c:pt>
                <c:pt idx="868">
                  <c:v>3.06</c:v>
                </c:pt>
                <c:pt idx="869">
                  <c:v>3.23</c:v>
                </c:pt>
                <c:pt idx="870">
                  <c:v>3.93</c:v>
                </c:pt>
                <c:pt idx="871">
                  <c:v>2.69</c:v>
                </c:pt>
                <c:pt idx="872">
                  <c:v>3.83</c:v>
                </c:pt>
                <c:pt idx="873">
                  <c:v>3.88</c:v>
                </c:pt>
                <c:pt idx="874">
                  <c:v>3.23</c:v>
                </c:pt>
                <c:pt idx="875">
                  <c:v>3.43</c:v>
                </c:pt>
                <c:pt idx="876">
                  <c:v>2.71</c:v>
                </c:pt>
                <c:pt idx="877">
                  <c:v>2.79</c:v>
                </c:pt>
                <c:pt idx="878">
                  <c:v>3.97</c:v>
                </c:pt>
                <c:pt idx="879">
                  <c:v>3.38</c:v>
                </c:pt>
                <c:pt idx="880">
                  <c:v>3.03</c:v>
                </c:pt>
                <c:pt idx="881">
                  <c:v>2.77</c:v>
                </c:pt>
                <c:pt idx="882">
                  <c:v>3.84</c:v>
                </c:pt>
                <c:pt idx="883">
                  <c:v>2.85</c:v>
                </c:pt>
                <c:pt idx="884">
                  <c:v>3.41</c:v>
                </c:pt>
                <c:pt idx="885">
                  <c:v>3.63</c:v>
                </c:pt>
                <c:pt idx="886">
                  <c:v>3.84</c:v>
                </c:pt>
                <c:pt idx="887">
                  <c:v>3.05</c:v>
                </c:pt>
                <c:pt idx="888">
                  <c:v>3.82</c:v>
                </c:pt>
                <c:pt idx="889">
                  <c:v>3.72</c:v>
                </c:pt>
                <c:pt idx="890">
                  <c:v>3.11</c:v>
                </c:pt>
                <c:pt idx="891">
                  <c:v>2.72</c:v>
                </c:pt>
                <c:pt idx="892">
                  <c:v>3.83</c:v>
                </c:pt>
                <c:pt idx="893">
                  <c:v>3.06</c:v>
                </c:pt>
                <c:pt idx="894">
                  <c:v>2.72</c:v>
                </c:pt>
                <c:pt idx="895">
                  <c:v>3.57</c:v>
                </c:pt>
                <c:pt idx="896">
                  <c:v>2.93</c:v>
                </c:pt>
                <c:pt idx="897">
                  <c:v>3.15</c:v>
                </c:pt>
                <c:pt idx="898">
                  <c:v>3.1</c:v>
                </c:pt>
                <c:pt idx="899">
                  <c:v>3.63</c:v>
                </c:pt>
                <c:pt idx="900">
                  <c:v>2.7</c:v>
                </c:pt>
                <c:pt idx="901">
                  <c:v>3.34</c:v>
                </c:pt>
                <c:pt idx="902">
                  <c:v>3.73</c:v>
                </c:pt>
                <c:pt idx="903">
                  <c:v>3.24</c:v>
                </c:pt>
                <c:pt idx="904">
                  <c:v>3.03</c:v>
                </c:pt>
                <c:pt idx="905">
                  <c:v>3.1</c:v>
                </c:pt>
                <c:pt idx="906">
                  <c:v>2.75</c:v>
                </c:pt>
                <c:pt idx="907">
                  <c:v>2.89</c:v>
                </c:pt>
                <c:pt idx="908">
                  <c:v>2.7</c:v>
                </c:pt>
                <c:pt idx="909">
                  <c:v>3.72</c:v>
                </c:pt>
                <c:pt idx="910">
                  <c:v>3.87</c:v>
                </c:pt>
                <c:pt idx="911">
                  <c:v>2.73</c:v>
                </c:pt>
                <c:pt idx="912">
                  <c:v>2.83</c:v>
                </c:pt>
                <c:pt idx="913">
                  <c:v>3.14</c:v>
                </c:pt>
                <c:pt idx="914">
                  <c:v>3.04</c:v>
                </c:pt>
                <c:pt idx="915">
                  <c:v>2.8</c:v>
                </c:pt>
                <c:pt idx="916">
                  <c:v>2.72</c:v>
                </c:pt>
                <c:pt idx="917">
                  <c:v>3</c:v>
                </c:pt>
                <c:pt idx="918">
                  <c:v>3.76</c:v>
                </c:pt>
                <c:pt idx="919">
                  <c:v>3.24</c:v>
                </c:pt>
                <c:pt idx="920">
                  <c:v>3.82</c:v>
                </c:pt>
                <c:pt idx="921">
                  <c:v>3.71</c:v>
                </c:pt>
                <c:pt idx="922">
                  <c:v>3.59</c:v>
                </c:pt>
                <c:pt idx="923">
                  <c:v>2.77</c:v>
                </c:pt>
                <c:pt idx="924">
                  <c:v>3.05</c:v>
                </c:pt>
                <c:pt idx="925">
                  <c:v>3.7</c:v>
                </c:pt>
                <c:pt idx="926">
                  <c:v>2.78</c:v>
                </c:pt>
                <c:pt idx="927">
                  <c:v>2.75</c:v>
                </c:pt>
                <c:pt idx="928">
                  <c:v>3.82</c:v>
                </c:pt>
                <c:pt idx="929">
                  <c:v>3</c:v>
                </c:pt>
                <c:pt idx="930">
                  <c:v>3.29</c:v>
                </c:pt>
                <c:pt idx="931">
                  <c:v>3.97</c:v>
                </c:pt>
                <c:pt idx="932">
                  <c:v>3.36</c:v>
                </c:pt>
                <c:pt idx="933">
                  <c:v>3.85</c:v>
                </c:pt>
                <c:pt idx="934">
                  <c:v>3.29</c:v>
                </c:pt>
                <c:pt idx="935">
                  <c:v>3.15</c:v>
                </c:pt>
                <c:pt idx="936">
                  <c:v>3.27</c:v>
                </c:pt>
                <c:pt idx="937">
                  <c:v>3.02</c:v>
                </c:pt>
                <c:pt idx="938">
                  <c:v>3.57</c:v>
                </c:pt>
                <c:pt idx="939">
                  <c:v>2.77</c:v>
                </c:pt>
                <c:pt idx="940">
                  <c:v>3.19</c:v>
                </c:pt>
                <c:pt idx="941">
                  <c:v>3.05</c:v>
                </c:pt>
                <c:pt idx="942">
                  <c:v>3</c:v>
                </c:pt>
                <c:pt idx="943">
                  <c:v>2.87</c:v>
                </c:pt>
                <c:pt idx="944">
                  <c:v>3.22</c:v>
                </c:pt>
                <c:pt idx="945">
                  <c:v>3.69</c:v>
                </c:pt>
                <c:pt idx="946">
                  <c:v>3.45</c:v>
                </c:pt>
                <c:pt idx="947">
                  <c:v>3.06</c:v>
                </c:pt>
                <c:pt idx="948">
                  <c:v>3.61</c:v>
                </c:pt>
                <c:pt idx="949">
                  <c:v>2.7</c:v>
                </c:pt>
                <c:pt idx="950">
                  <c:v>3.69</c:v>
                </c:pt>
                <c:pt idx="951">
                  <c:v>3.62</c:v>
                </c:pt>
                <c:pt idx="952">
                  <c:v>3.55</c:v>
                </c:pt>
                <c:pt idx="953">
                  <c:v>2.72</c:v>
                </c:pt>
                <c:pt idx="954">
                  <c:v>3.81</c:v>
                </c:pt>
                <c:pt idx="955">
                  <c:v>3.97</c:v>
                </c:pt>
                <c:pt idx="956">
                  <c:v>3.87</c:v>
                </c:pt>
                <c:pt idx="957">
                  <c:v>3.76</c:v>
                </c:pt>
                <c:pt idx="958">
                  <c:v>2.77</c:v>
                </c:pt>
                <c:pt idx="959">
                  <c:v>2.73</c:v>
                </c:pt>
                <c:pt idx="960">
                  <c:v>3.24</c:v>
                </c:pt>
                <c:pt idx="961">
                  <c:v>2.98</c:v>
                </c:pt>
                <c:pt idx="962">
                  <c:v>3.57</c:v>
                </c:pt>
                <c:pt idx="963">
                  <c:v>2.92</c:v>
                </c:pt>
                <c:pt idx="964">
                  <c:v>2.94</c:v>
                </c:pt>
                <c:pt idx="965">
                  <c:v>3.36</c:v>
                </c:pt>
                <c:pt idx="966">
                  <c:v>3.47</c:v>
                </c:pt>
                <c:pt idx="967">
                  <c:v>3.82</c:v>
                </c:pt>
                <c:pt idx="968">
                  <c:v>3.59</c:v>
                </c:pt>
                <c:pt idx="969">
                  <c:v>3.97</c:v>
                </c:pt>
                <c:pt idx="970">
                  <c:v>3.54</c:v>
                </c:pt>
                <c:pt idx="971">
                  <c:v>3.43</c:v>
                </c:pt>
                <c:pt idx="972">
                  <c:v>2.95</c:v>
                </c:pt>
                <c:pt idx="973">
                  <c:v>2.84</c:v>
                </c:pt>
                <c:pt idx="974">
                  <c:v>2.83</c:v>
                </c:pt>
                <c:pt idx="975">
                  <c:v>3.22</c:v>
                </c:pt>
                <c:pt idx="976">
                  <c:v>3.47</c:v>
                </c:pt>
                <c:pt idx="977">
                  <c:v>3.5</c:v>
                </c:pt>
                <c:pt idx="978">
                  <c:v>3.94</c:v>
                </c:pt>
                <c:pt idx="979">
                  <c:v>3.53</c:v>
                </c:pt>
                <c:pt idx="980">
                  <c:v>3.16</c:v>
                </c:pt>
                <c:pt idx="981">
                  <c:v>3.57</c:v>
                </c:pt>
                <c:pt idx="982">
                  <c:v>2.7</c:v>
                </c:pt>
                <c:pt idx="983">
                  <c:v>3.34</c:v>
                </c:pt>
                <c:pt idx="984">
                  <c:v>3.28</c:v>
                </c:pt>
                <c:pt idx="985">
                  <c:v>3.58</c:v>
                </c:pt>
                <c:pt idx="986">
                  <c:v>2.78</c:v>
                </c:pt>
                <c:pt idx="987">
                  <c:v>2.73</c:v>
                </c:pt>
                <c:pt idx="988">
                  <c:v>2.67</c:v>
                </c:pt>
                <c:pt idx="989">
                  <c:v>3.52</c:v>
                </c:pt>
                <c:pt idx="990">
                  <c:v>3</c:v>
                </c:pt>
                <c:pt idx="991">
                  <c:v>2.87</c:v>
                </c:pt>
                <c:pt idx="992">
                  <c:v>3.97</c:v>
                </c:pt>
                <c:pt idx="993">
                  <c:v>3.4</c:v>
                </c:pt>
                <c:pt idx="994">
                  <c:v>3</c:v>
                </c:pt>
                <c:pt idx="995">
                  <c:v>3.88</c:v>
                </c:pt>
                <c:pt idx="996">
                  <c:v>2.99</c:v>
                </c:pt>
                <c:pt idx="997">
                  <c:v>3.19</c:v>
                </c:pt>
                <c:pt idx="998">
                  <c:v>3.65</c:v>
                </c:pt>
                <c:pt idx="999">
                  <c:v>3.24</c:v>
                </c:pt>
                <c:pt idx="1000">
                  <c:v>3.28</c:v>
                </c:pt>
                <c:pt idx="1001">
                  <c:v>3.54</c:v>
                </c:pt>
                <c:pt idx="1002">
                  <c:v>3.16</c:v>
                </c:pt>
                <c:pt idx="1003">
                  <c:v>3.03</c:v>
                </c:pt>
                <c:pt idx="1004">
                  <c:v>2.8</c:v>
                </c:pt>
                <c:pt idx="1005">
                  <c:v>3.36</c:v>
                </c:pt>
                <c:pt idx="1006">
                  <c:v>3.47</c:v>
                </c:pt>
                <c:pt idx="1007">
                  <c:v>3.15</c:v>
                </c:pt>
                <c:pt idx="1008">
                  <c:v>3.46</c:v>
                </c:pt>
                <c:pt idx="1009">
                  <c:v>2.96</c:v>
                </c:pt>
                <c:pt idx="1010">
                  <c:v>2.88</c:v>
                </c:pt>
                <c:pt idx="1011">
                  <c:v>3.51</c:v>
                </c:pt>
                <c:pt idx="1012">
                  <c:v>3.83</c:v>
                </c:pt>
                <c:pt idx="1013">
                  <c:v>2.78</c:v>
                </c:pt>
                <c:pt idx="1014">
                  <c:v>3.82</c:v>
                </c:pt>
                <c:pt idx="1015">
                  <c:v>2.72</c:v>
                </c:pt>
                <c:pt idx="1016">
                  <c:v>3.63</c:v>
                </c:pt>
                <c:pt idx="1017">
                  <c:v>2.94</c:v>
                </c:pt>
                <c:pt idx="1018">
                  <c:v>3.26</c:v>
                </c:pt>
                <c:pt idx="1019">
                  <c:v>3.71</c:v>
                </c:pt>
                <c:pt idx="1020">
                  <c:v>3.35</c:v>
                </c:pt>
                <c:pt idx="1021">
                  <c:v>3.96</c:v>
                </c:pt>
                <c:pt idx="1022">
                  <c:v>3.95</c:v>
                </c:pt>
                <c:pt idx="1023">
                  <c:v>2.8</c:v>
                </c:pt>
                <c:pt idx="1024">
                  <c:v>2.79</c:v>
                </c:pt>
                <c:pt idx="1025">
                  <c:v>3.87</c:v>
                </c:pt>
                <c:pt idx="1026">
                  <c:v>3.15</c:v>
                </c:pt>
                <c:pt idx="1027">
                  <c:v>3.27</c:v>
                </c:pt>
                <c:pt idx="1028">
                  <c:v>2.94</c:v>
                </c:pt>
                <c:pt idx="1029">
                  <c:v>2.96</c:v>
                </c:pt>
                <c:pt idx="1030">
                  <c:v>3.86</c:v>
                </c:pt>
                <c:pt idx="1031">
                  <c:v>3.93</c:v>
                </c:pt>
                <c:pt idx="1032">
                  <c:v>2.77</c:v>
                </c:pt>
                <c:pt idx="1033">
                  <c:v>3.95</c:v>
                </c:pt>
                <c:pt idx="1034">
                  <c:v>2.84</c:v>
                </c:pt>
                <c:pt idx="1035">
                  <c:v>3.59</c:v>
                </c:pt>
                <c:pt idx="1036">
                  <c:v>2.75</c:v>
                </c:pt>
                <c:pt idx="1037">
                  <c:v>3.35</c:v>
                </c:pt>
                <c:pt idx="1038">
                  <c:v>3.53</c:v>
                </c:pt>
                <c:pt idx="1039">
                  <c:v>3.2</c:v>
                </c:pt>
                <c:pt idx="1040">
                  <c:v>3.56</c:v>
                </c:pt>
                <c:pt idx="1041">
                  <c:v>3.51</c:v>
                </c:pt>
                <c:pt idx="1042">
                  <c:v>2.91</c:v>
                </c:pt>
                <c:pt idx="1043">
                  <c:v>3.7</c:v>
                </c:pt>
                <c:pt idx="1044">
                  <c:v>3.51</c:v>
                </c:pt>
                <c:pt idx="1045">
                  <c:v>3.64</c:v>
                </c:pt>
                <c:pt idx="1046">
                  <c:v>3.22</c:v>
                </c:pt>
                <c:pt idx="1047">
                  <c:v>3.3</c:v>
                </c:pt>
                <c:pt idx="1048">
                  <c:v>3</c:v>
                </c:pt>
                <c:pt idx="1049">
                  <c:v>3.53</c:v>
                </c:pt>
                <c:pt idx="1050">
                  <c:v>3.18</c:v>
                </c:pt>
                <c:pt idx="1051">
                  <c:v>3.22</c:v>
                </c:pt>
                <c:pt idx="1052">
                  <c:v>2.94</c:v>
                </c:pt>
                <c:pt idx="1053">
                  <c:v>3.19</c:v>
                </c:pt>
                <c:pt idx="1054">
                  <c:v>3.13</c:v>
                </c:pt>
                <c:pt idx="1055">
                  <c:v>3.3</c:v>
                </c:pt>
                <c:pt idx="1056">
                  <c:v>3.7</c:v>
                </c:pt>
                <c:pt idx="1057">
                  <c:v>3.72</c:v>
                </c:pt>
                <c:pt idx="1058">
                  <c:v>2.81</c:v>
                </c:pt>
                <c:pt idx="1059">
                  <c:v>2.94</c:v>
                </c:pt>
                <c:pt idx="1060">
                  <c:v>3.09</c:v>
                </c:pt>
                <c:pt idx="1061">
                  <c:v>3.03</c:v>
                </c:pt>
                <c:pt idx="1062">
                  <c:v>3.54</c:v>
                </c:pt>
                <c:pt idx="1063">
                  <c:v>2.83</c:v>
                </c:pt>
                <c:pt idx="1064">
                  <c:v>3.94</c:v>
                </c:pt>
                <c:pt idx="1065">
                  <c:v>3.06</c:v>
                </c:pt>
                <c:pt idx="1066">
                  <c:v>2.78</c:v>
                </c:pt>
                <c:pt idx="1067">
                  <c:v>3.2</c:v>
                </c:pt>
                <c:pt idx="1068">
                  <c:v>3.13</c:v>
                </c:pt>
                <c:pt idx="1069">
                  <c:v>3.68</c:v>
                </c:pt>
                <c:pt idx="1070">
                  <c:v>3.26</c:v>
                </c:pt>
                <c:pt idx="1071">
                  <c:v>3.8</c:v>
                </c:pt>
                <c:pt idx="1072">
                  <c:v>2.87</c:v>
                </c:pt>
                <c:pt idx="1073">
                  <c:v>2.94</c:v>
                </c:pt>
                <c:pt idx="1074">
                  <c:v>3.37</c:v>
                </c:pt>
                <c:pt idx="1075">
                  <c:v>3.08</c:v>
                </c:pt>
                <c:pt idx="1076">
                  <c:v>3.71</c:v>
                </c:pt>
                <c:pt idx="1077">
                  <c:v>3.64</c:v>
                </c:pt>
                <c:pt idx="1078">
                  <c:v>3.39</c:v>
                </c:pt>
                <c:pt idx="1079">
                  <c:v>3.7</c:v>
                </c:pt>
                <c:pt idx="1080">
                  <c:v>2.94</c:v>
                </c:pt>
                <c:pt idx="1081">
                  <c:v>3.64</c:v>
                </c:pt>
                <c:pt idx="1082">
                  <c:v>3.05</c:v>
                </c:pt>
                <c:pt idx="1083">
                  <c:v>3</c:v>
                </c:pt>
                <c:pt idx="1084">
                  <c:v>3.31</c:v>
                </c:pt>
                <c:pt idx="1085">
                  <c:v>3.06</c:v>
                </c:pt>
                <c:pt idx="1086">
                  <c:v>3.71</c:v>
                </c:pt>
                <c:pt idx="1087">
                  <c:v>2.77</c:v>
                </c:pt>
                <c:pt idx="1088">
                  <c:v>2.91</c:v>
                </c:pt>
                <c:pt idx="1089">
                  <c:v>2.87</c:v>
                </c:pt>
                <c:pt idx="1090">
                  <c:v>3.71</c:v>
                </c:pt>
                <c:pt idx="1091">
                  <c:v>3.64</c:v>
                </c:pt>
                <c:pt idx="1092">
                  <c:v>3.24</c:v>
                </c:pt>
                <c:pt idx="1093">
                  <c:v>3.92</c:v>
                </c:pt>
                <c:pt idx="1094">
                  <c:v>3.43</c:v>
                </c:pt>
                <c:pt idx="1095">
                  <c:v>2.74</c:v>
                </c:pt>
                <c:pt idx="1096">
                  <c:v>3.58</c:v>
                </c:pt>
                <c:pt idx="1097">
                  <c:v>2.84</c:v>
                </c:pt>
                <c:pt idx="1098">
                  <c:v>3.86</c:v>
                </c:pt>
                <c:pt idx="1099">
                  <c:v>3.46</c:v>
                </c:pt>
                <c:pt idx="1100">
                  <c:v>3.8</c:v>
                </c:pt>
                <c:pt idx="1101">
                  <c:v>2.94</c:v>
                </c:pt>
                <c:pt idx="1102">
                  <c:v>2.77</c:v>
                </c:pt>
                <c:pt idx="1103">
                  <c:v>3.48</c:v>
                </c:pt>
                <c:pt idx="1104">
                  <c:v>2.98</c:v>
                </c:pt>
                <c:pt idx="1105">
                  <c:v>2.85</c:v>
                </c:pt>
                <c:pt idx="1106">
                  <c:v>2.94</c:v>
                </c:pt>
                <c:pt idx="1107">
                  <c:v>3.77</c:v>
                </c:pt>
                <c:pt idx="1108">
                  <c:v>3.55</c:v>
                </c:pt>
                <c:pt idx="1109">
                  <c:v>2.73</c:v>
                </c:pt>
                <c:pt idx="1110">
                  <c:v>3.14</c:v>
                </c:pt>
                <c:pt idx="1111">
                  <c:v>3.58</c:v>
                </c:pt>
                <c:pt idx="1112">
                  <c:v>3.17</c:v>
                </c:pt>
                <c:pt idx="1113">
                  <c:v>3.6</c:v>
                </c:pt>
                <c:pt idx="1114">
                  <c:v>3.55</c:v>
                </c:pt>
                <c:pt idx="1115">
                  <c:v>2.76</c:v>
                </c:pt>
                <c:pt idx="1116">
                  <c:v>3.75</c:v>
                </c:pt>
                <c:pt idx="1117">
                  <c:v>3.88</c:v>
                </c:pt>
                <c:pt idx="1118">
                  <c:v>3.16</c:v>
                </c:pt>
                <c:pt idx="1119">
                  <c:v>3.86</c:v>
                </c:pt>
                <c:pt idx="1120">
                  <c:v>3.25</c:v>
                </c:pt>
                <c:pt idx="1121">
                  <c:v>3.72</c:v>
                </c:pt>
                <c:pt idx="1122">
                  <c:v>3.91</c:v>
                </c:pt>
                <c:pt idx="1123">
                  <c:v>3.45</c:v>
                </c:pt>
                <c:pt idx="1124">
                  <c:v>3.48</c:v>
                </c:pt>
                <c:pt idx="1125">
                  <c:v>3.12</c:v>
                </c:pt>
                <c:pt idx="1126">
                  <c:v>3.32</c:v>
                </c:pt>
                <c:pt idx="1127">
                  <c:v>2.9</c:v>
                </c:pt>
                <c:pt idx="1128">
                  <c:v>2.75</c:v>
                </c:pt>
                <c:pt idx="1129">
                  <c:v>3.76</c:v>
                </c:pt>
                <c:pt idx="1130">
                  <c:v>3.3</c:v>
                </c:pt>
                <c:pt idx="1131">
                  <c:v>2.8</c:v>
                </c:pt>
                <c:pt idx="1132">
                  <c:v>2.78</c:v>
                </c:pt>
                <c:pt idx="1133">
                  <c:v>3.46</c:v>
                </c:pt>
                <c:pt idx="1134">
                  <c:v>2.8</c:v>
                </c:pt>
                <c:pt idx="1135">
                  <c:v>3.09</c:v>
                </c:pt>
                <c:pt idx="1136">
                  <c:v>3.05</c:v>
                </c:pt>
                <c:pt idx="1137">
                  <c:v>3.11</c:v>
                </c:pt>
                <c:pt idx="1138">
                  <c:v>3.01</c:v>
                </c:pt>
                <c:pt idx="1139">
                  <c:v>2.77</c:v>
                </c:pt>
                <c:pt idx="1140">
                  <c:v>2.88</c:v>
                </c:pt>
                <c:pt idx="1141">
                  <c:v>3.31</c:v>
                </c:pt>
                <c:pt idx="1142">
                  <c:v>2.69</c:v>
                </c:pt>
                <c:pt idx="1143">
                  <c:v>3.77</c:v>
                </c:pt>
                <c:pt idx="1144">
                  <c:v>3.77</c:v>
                </c:pt>
                <c:pt idx="1145">
                  <c:v>3.57</c:v>
                </c:pt>
                <c:pt idx="1146">
                  <c:v>3.43</c:v>
                </c:pt>
                <c:pt idx="1147">
                  <c:v>2.91</c:v>
                </c:pt>
                <c:pt idx="1148">
                  <c:v>3.33</c:v>
                </c:pt>
                <c:pt idx="1149">
                  <c:v>3.86</c:v>
                </c:pt>
                <c:pt idx="1150">
                  <c:v>3.02</c:v>
                </c:pt>
                <c:pt idx="1151">
                  <c:v>3.8</c:v>
                </c:pt>
                <c:pt idx="1152">
                  <c:v>3.93</c:v>
                </c:pt>
                <c:pt idx="1153">
                  <c:v>3.38</c:v>
                </c:pt>
                <c:pt idx="1154">
                  <c:v>3.21</c:v>
                </c:pt>
                <c:pt idx="1155">
                  <c:v>3.22</c:v>
                </c:pt>
                <c:pt idx="1156">
                  <c:v>3.67</c:v>
                </c:pt>
                <c:pt idx="1157">
                  <c:v>3.68</c:v>
                </c:pt>
                <c:pt idx="1158">
                  <c:v>3.66</c:v>
                </c:pt>
                <c:pt idx="1159">
                  <c:v>3.15</c:v>
                </c:pt>
                <c:pt idx="1160">
                  <c:v>3.58</c:v>
                </c:pt>
                <c:pt idx="1161">
                  <c:v>3.85</c:v>
                </c:pt>
                <c:pt idx="1162">
                  <c:v>2.92</c:v>
                </c:pt>
                <c:pt idx="1163">
                  <c:v>3.46</c:v>
                </c:pt>
                <c:pt idx="1164">
                  <c:v>2.96</c:v>
                </c:pt>
                <c:pt idx="1165">
                  <c:v>3.95</c:v>
                </c:pt>
                <c:pt idx="1166">
                  <c:v>2.96</c:v>
                </c:pt>
                <c:pt idx="1167">
                  <c:v>3.24</c:v>
                </c:pt>
                <c:pt idx="1168">
                  <c:v>2.86</c:v>
                </c:pt>
                <c:pt idx="1169">
                  <c:v>3.11</c:v>
                </c:pt>
                <c:pt idx="1170">
                  <c:v>3.03</c:v>
                </c:pt>
                <c:pt idx="1171">
                  <c:v>3.95</c:v>
                </c:pt>
                <c:pt idx="1172">
                  <c:v>3.42</c:v>
                </c:pt>
                <c:pt idx="1173">
                  <c:v>2.99</c:v>
                </c:pt>
                <c:pt idx="1174">
                  <c:v>3.88</c:v>
                </c:pt>
                <c:pt idx="1175">
                  <c:v>3.15</c:v>
                </c:pt>
                <c:pt idx="1176">
                  <c:v>3.22</c:v>
                </c:pt>
                <c:pt idx="1177">
                  <c:v>3.86</c:v>
                </c:pt>
                <c:pt idx="1178">
                  <c:v>3.14</c:v>
                </c:pt>
                <c:pt idx="1179">
                  <c:v>3.39</c:v>
                </c:pt>
                <c:pt idx="1180">
                  <c:v>3.89</c:v>
                </c:pt>
                <c:pt idx="1181">
                  <c:v>3.36</c:v>
                </c:pt>
                <c:pt idx="1182">
                  <c:v>3.29</c:v>
                </c:pt>
                <c:pt idx="1183">
                  <c:v>2.84</c:v>
                </c:pt>
                <c:pt idx="1184">
                  <c:v>3.54</c:v>
                </c:pt>
                <c:pt idx="1185">
                  <c:v>2.86</c:v>
                </c:pt>
                <c:pt idx="1186">
                  <c:v>3.61</c:v>
                </c:pt>
                <c:pt idx="1187">
                  <c:v>2.96</c:v>
                </c:pt>
                <c:pt idx="1188">
                  <c:v>3.9</c:v>
                </c:pt>
                <c:pt idx="1189">
                  <c:v>3.48</c:v>
                </c:pt>
                <c:pt idx="1190">
                  <c:v>3.95</c:v>
                </c:pt>
                <c:pt idx="1191">
                  <c:v>3.61</c:v>
                </c:pt>
                <c:pt idx="1192">
                  <c:v>2.68</c:v>
                </c:pt>
                <c:pt idx="1193">
                  <c:v>3.09</c:v>
                </c:pt>
                <c:pt idx="1194">
                  <c:v>3.84</c:v>
                </c:pt>
                <c:pt idx="1195">
                  <c:v>3.11</c:v>
                </c:pt>
                <c:pt idx="1196">
                  <c:v>2.92</c:v>
                </c:pt>
                <c:pt idx="1197">
                  <c:v>2.73</c:v>
                </c:pt>
                <c:pt idx="1198">
                  <c:v>2.8</c:v>
                </c:pt>
                <c:pt idx="1199">
                  <c:v>2.73</c:v>
                </c:pt>
                <c:pt idx="1200">
                  <c:v>3.43</c:v>
                </c:pt>
                <c:pt idx="1201">
                  <c:v>3.34</c:v>
                </c:pt>
                <c:pt idx="1202">
                  <c:v>3.83</c:v>
                </c:pt>
                <c:pt idx="1203">
                  <c:v>2.91</c:v>
                </c:pt>
                <c:pt idx="1204">
                  <c:v>3.24</c:v>
                </c:pt>
                <c:pt idx="1205">
                  <c:v>3.24</c:v>
                </c:pt>
                <c:pt idx="1206">
                  <c:v>3.46</c:v>
                </c:pt>
                <c:pt idx="1207">
                  <c:v>3.16</c:v>
                </c:pt>
                <c:pt idx="1208">
                  <c:v>3.47</c:v>
                </c:pt>
                <c:pt idx="1209">
                  <c:v>3.07</c:v>
                </c:pt>
                <c:pt idx="1210">
                  <c:v>3.49</c:v>
                </c:pt>
                <c:pt idx="1211">
                  <c:v>3.4</c:v>
                </c:pt>
                <c:pt idx="1212">
                  <c:v>3.43</c:v>
                </c:pt>
                <c:pt idx="1213">
                  <c:v>3.55</c:v>
                </c:pt>
                <c:pt idx="1214">
                  <c:v>3.5</c:v>
                </c:pt>
                <c:pt idx="1215">
                  <c:v>2.88</c:v>
                </c:pt>
                <c:pt idx="1216">
                  <c:v>2.88</c:v>
                </c:pt>
                <c:pt idx="1217">
                  <c:v>3.65</c:v>
                </c:pt>
                <c:pt idx="1218">
                  <c:v>3.9</c:v>
                </c:pt>
                <c:pt idx="1219">
                  <c:v>2.88</c:v>
                </c:pt>
                <c:pt idx="1220">
                  <c:v>3.22</c:v>
                </c:pt>
                <c:pt idx="1221">
                  <c:v>3.08</c:v>
                </c:pt>
                <c:pt idx="1222">
                  <c:v>3.12</c:v>
                </c:pt>
                <c:pt idx="1223">
                  <c:v>3.04</c:v>
                </c:pt>
                <c:pt idx="1224">
                  <c:v>2.9</c:v>
                </c:pt>
                <c:pt idx="1225">
                  <c:v>3.03</c:v>
                </c:pt>
                <c:pt idx="1226">
                  <c:v>2.83</c:v>
                </c:pt>
                <c:pt idx="1227">
                  <c:v>3.76</c:v>
                </c:pt>
                <c:pt idx="1228">
                  <c:v>3.45</c:v>
                </c:pt>
                <c:pt idx="1229">
                  <c:v>3.62</c:v>
                </c:pt>
                <c:pt idx="1230">
                  <c:v>3.81</c:v>
                </c:pt>
                <c:pt idx="1231">
                  <c:v>2.91</c:v>
                </c:pt>
                <c:pt idx="1232">
                  <c:v>3.39</c:v>
                </c:pt>
                <c:pt idx="1233">
                  <c:v>3.46</c:v>
                </c:pt>
                <c:pt idx="1234">
                  <c:v>3.37</c:v>
                </c:pt>
                <c:pt idx="1235">
                  <c:v>2.97</c:v>
                </c:pt>
                <c:pt idx="1236">
                  <c:v>2.85</c:v>
                </c:pt>
                <c:pt idx="1237">
                  <c:v>3.48</c:v>
                </c:pt>
                <c:pt idx="1238">
                  <c:v>3.83</c:v>
                </c:pt>
                <c:pt idx="1239">
                  <c:v>3.27</c:v>
                </c:pt>
                <c:pt idx="1240">
                  <c:v>2.85</c:v>
                </c:pt>
                <c:pt idx="1241">
                  <c:v>3.89</c:v>
                </c:pt>
                <c:pt idx="1242">
                  <c:v>3.6</c:v>
                </c:pt>
                <c:pt idx="1243">
                  <c:v>3.05</c:v>
                </c:pt>
                <c:pt idx="1244">
                  <c:v>2.82</c:v>
                </c:pt>
                <c:pt idx="1245">
                  <c:v>3.88</c:v>
                </c:pt>
                <c:pt idx="1246">
                  <c:v>2.86</c:v>
                </c:pt>
                <c:pt idx="1247">
                  <c:v>2.96</c:v>
                </c:pt>
                <c:pt idx="1248">
                  <c:v>2.67</c:v>
                </c:pt>
                <c:pt idx="1249">
                  <c:v>3.37</c:v>
                </c:pt>
                <c:pt idx="1250">
                  <c:v>3.48</c:v>
                </c:pt>
                <c:pt idx="1251">
                  <c:v>3.81</c:v>
                </c:pt>
                <c:pt idx="1252">
                  <c:v>3.16</c:v>
                </c:pt>
                <c:pt idx="1253">
                  <c:v>3.8</c:v>
                </c:pt>
                <c:pt idx="1254">
                  <c:v>2.74</c:v>
                </c:pt>
                <c:pt idx="1255">
                  <c:v>3.35</c:v>
                </c:pt>
                <c:pt idx="1256">
                  <c:v>3.61</c:v>
                </c:pt>
                <c:pt idx="1257">
                  <c:v>2.91</c:v>
                </c:pt>
                <c:pt idx="1258">
                  <c:v>2.74</c:v>
                </c:pt>
                <c:pt idx="1259">
                  <c:v>3.86</c:v>
                </c:pt>
                <c:pt idx="1260">
                  <c:v>3.73</c:v>
                </c:pt>
                <c:pt idx="1261">
                  <c:v>3.01</c:v>
                </c:pt>
                <c:pt idx="1262">
                  <c:v>3.6</c:v>
                </c:pt>
                <c:pt idx="1263">
                  <c:v>2.67</c:v>
                </c:pt>
                <c:pt idx="1264">
                  <c:v>3.26</c:v>
                </c:pt>
                <c:pt idx="1265">
                  <c:v>3.43</c:v>
                </c:pt>
                <c:pt idx="1266">
                  <c:v>3.31</c:v>
                </c:pt>
                <c:pt idx="1267">
                  <c:v>2.76</c:v>
                </c:pt>
                <c:pt idx="1268">
                  <c:v>3.3</c:v>
                </c:pt>
                <c:pt idx="1269">
                  <c:v>2.99</c:v>
                </c:pt>
                <c:pt idx="1270">
                  <c:v>3.23</c:v>
                </c:pt>
                <c:pt idx="1271">
                  <c:v>2.9</c:v>
                </c:pt>
                <c:pt idx="1272">
                  <c:v>2.73</c:v>
                </c:pt>
                <c:pt idx="1273">
                  <c:v>3.16</c:v>
                </c:pt>
                <c:pt idx="1274">
                  <c:v>3.93</c:v>
                </c:pt>
                <c:pt idx="1275">
                  <c:v>3.22</c:v>
                </c:pt>
                <c:pt idx="1276">
                  <c:v>3</c:v>
                </c:pt>
                <c:pt idx="1277">
                  <c:v>3.25</c:v>
                </c:pt>
                <c:pt idx="1278">
                  <c:v>3.57</c:v>
                </c:pt>
                <c:pt idx="1279">
                  <c:v>2.8</c:v>
                </c:pt>
                <c:pt idx="1280">
                  <c:v>3.46</c:v>
                </c:pt>
                <c:pt idx="1281">
                  <c:v>2.75</c:v>
                </c:pt>
                <c:pt idx="1282">
                  <c:v>3.69</c:v>
                </c:pt>
                <c:pt idx="1283">
                  <c:v>2.89</c:v>
                </c:pt>
                <c:pt idx="1284">
                  <c:v>3.58</c:v>
                </c:pt>
                <c:pt idx="1285">
                  <c:v>3.61</c:v>
                </c:pt>
                <c:pt idx="1286">
                  <c:v>3.1</c:v>
                </c:pt>
                <c:pt idx="1287">
                  <c:v>3.51</c:v>
                </c:pt>
                <c:pt idx="1288">
                  <c:v>2.85</c:v>
                </c:pt>
                <c:pt idx="1289">
                  <c:v>3.38</c:v>
                </c:pt>
                <c:pt idx="1290">
                  <c:v>2.8</c:v>
                </c:pt>
                <c:pt idx="1291">
                  <c:v>2.76</c:v>
                </c:pt>
                <c:pt idx="1292">
                  <c:v>3.86</c:v>
                </c:pt>
                <c:pt idx="1293">
                  <c:v>2.72</c:v>
                </c:pt>
                <c:pt idx="1294">
                  <c:v>2.7</c:v>
                </c:pt>
                <c:pt idx="1295">
                  <c:v>3.4</c:v>
                </c:pt>
                <c:pt idx="1296">
                  <c:v>3.66</c:v>
                </c:pt>
                <c:pt idx="1297">
                  <c:v>2.5</c:v>
                </c:pt>
                <c:pt idx="1298">
                  <c:v>2.72</c:v>
                </c:pt>
                <c:pt idx="1299">
                  <c:v>3.76</c:v>
                </c:pt>
                <c:pt idx="1300">
                  <c:v>3.32</c:v>
                </c:pt>
                <c:pt idx="1301">
                  <c:v>2.7</c:v>
                </c:pt>
                <c:pt idx="1302">
                  <c:v>3.04</c:v>
                </c:pt>
                <c:pt idx="1303">
                  <c:v>3.06</c:v>
                </c:pt>
                <c:pt idx="1304">
                  <c:v>2.68</c:v>
                </c:pt>
                <c:pt idx="1305">
                  <c:v>3.06</c:v>
                </c:pt>
                <c:pt idx="1306">
                  <c:v>2.76</c:v>
                </c:pt>
                <c:pt idx="1307">
                  <c:v>3.39</c:v>
                </c:pt>
                <c:pt idx="1308">
                  <c:v>2.98</c:v>
                </c:pt>
                <c:pt idx="1309">
                  <c:v>3.09</c:v>
                </c:pt>
                <c:pt idx="1310">
                  <c:v>3.01</c:v>
                </c:pt>
                <c:pt idx="1311">
                  <c:v>2.4700000000000002</c:v>
                </c:pt>
                <c:pt idx="1312">
                  <c:v>3.41</c:v>
                </c:pt>
                <c:pt idx="1313">
                  <c:v>2.88</c:v>
                </c:pt>
                <c:pt idx="1314">
                  <c:v>3.23</c:v>
                </c:pt>
                <c:pt idx="1315">
                  <c:v>2.83</c:v>
                </c:pt>
                <c:pt idx="1316">
                  <c:v>3.07</c:v>
                </c:pt>
                <c:pt idx="1317">
                  <c:v>3.72</c:v>
                </c:pt>
                <c:pt idx="1318">
                  <c:v>2.82</c:v>
                </c:pt>
                <c:pt idx="1319">
                  <c:v>3.7</c:v>
                </c:pt>
                <c:pt idx="1320">
                  <c:v>2.58</c:v>
                </c:pt>
                <c:pt idx="1321">
                  <c:v>3.64</c:v>
                </c:pt>
                <c:pt idx="1322">
                  <c:v>2.64</c:v>
                </c:pt>
                <c:pt idx="1323">
                  <c:v>2.91</c:v>
                </c:pt>
                <c:pt idx="1324">
                  <c:v>3.28</c:v>
                </c:pt>
                <c:pt idx="1325">
                  <c:v>2.62</c:v>
                </c:pt>
                <c:pt idx="1326">
                  <c:v>3.56</c:v>
                </c:pt>
                <c:pt idx="1327">
                  <c:v>2.64</c:v>
                </c:pt>
                <c:pt idx="1328">
                  <c:v>3.63</c:v>
                </c:pt>
                <c:pt idx="1329">
                  <c:v>3.41</c:v>
                </c:pt>
                <c:pt idx="1330">
                  <c:v>3.68</c:v>
                </c:pt>
                <c:pt idx="1331">
                  <c:v>3.63</c:v>
                </c:pt>
                <c:pt idx="1332">
                  <c:v>3.66</c:v>
                </c:pt>
                <c:pt idx="1333">
                  <c:v>3.38</c:v>
                </c:pt>
                <c:pt idx="1334">
                  <c:v>2.61</c:v>
                </c:pt>
                <c:pt idx="1335">
                  <c:v>3.41</c:v>
                </c:pt>
                <c:pt idx="1336">
                  <c:v>2.7</c:v>
                </c:pt>
                <c:pt idx="1337">
                  <c:v>2.8</c:v>
                </c:pt>
                <c:pt idx="1338">
                  <c:v>3.08</c:v>
                </c:pt>
                <c:pt idx="1339">
                  <c:v>2.71</c:v>
                </c:pt>
                <c:pt idx="1340">
                  <c:v>2.65</c:v>
                </c:pt>
                <c:pt idx="1341">
                  <c:v>2.58</c:v>
                </c:pt>
                <c:pt idx="1342">
                  <c:v>3.43</c:v>
                </c:pt>
                <c:pt idx="1343">
                  <c:v>3.3</c:v>
                </c:pt>
                <c:pt idx="1344">
                  <c:v>3.54</c:v>
                </c:pt>
                <c:pt idx="1345">
                  <c:v>3.3</c:v>
                </c:pt>
                <c:pt idx="1346">
                  <c:v>3.44</c:v>
                </c:pt>
                <c:pt idx="1347">
                  <c:v>2.5299999999999998</c:v>
                </c:pt>
                <c:pt idx="1348">
                  <c:v>3.74</c:v>
                </c:pt>
                <c:pt idx="1349">
                  <c:v>3.15</c:v>
                </c:pt>
                <c:pt idx="1350">
                  <c:v>3.26</c:v>
                </c:pt>
                <c:pt idx="1351">
                  <c:v>3.51</c:v>
                </c:pt>
                <c:pt idx="1352">
                  <c:v>3.29</c:v>
                </c:pt>
                <c:pt idx="1353">
                  <c:v>3.32</c:v>
                </c:pt>
                <c:pt idx="1354">
                  <c:v>2.52</c:v>
                </c:pt>
                <c:pt idx="1355">
                  <c:v>3.15</c:v>
                </c:pt>
                <c:pt idx="1356">
                  <c:v>2.79</c:v>
                </c:pt>
                <c:pt idx="1357">
                  <c:v>2.71</c:v>
                </c:pt>
                <c:pt idx="1358">
                  <c:v>3.56</c:v>
                </c:pt>
                <c:pt idx="1359">
                  <c:v>3.16</c:v>
                </c:pt>
                <c:pt idx="1360">
                  <c:v>2.5299999999999998</c:v>
                </c:pt>
                <c:pt idx="1361">
                  <c:v>3.67</c:v>
                </c:pt>
                <c:pt idx="1362">
                  <c:v>3.5</c:v>
                </c:pt>
                <c:pt idx="1363">
                  <c:v>3.16</c:v>
                </c:pt>
                <c:pt idx="1364">
                  <c:v>3.51</c:v>
                </c:pt>
                <c:pt idx="1365">
                  <c:v>3.64</c:v>
                </c:pt>
                <c:pt idx="1366">
                  <c:v>3.62</c:v>
                </c:pt>
                <c:pt idx="1367">
                  <c:v>3.72</c:v>
                </c:pt>
                <c:pt idx="1368">
                  <c:v>3.52</c:v>
                </c:pt>
                <c:pt idx="1369">
                  <c:v>3.37</c:v>
                </c:pt>
                <c:pt idx="1370">
                  <c:v>3.62</c:v>
                </c:pt>
                <c:pt idx="1371">
                  <c:v>3.69</c:v>
                </c:pt>
                <c:pt idx="1372">
                  <c:v>3.01</c:v>
                </c:pt>
                <c:pt idx="1373">
                  <c:v>3.69</c:v>
                </c:pt>
                <c:pt idx="1374">
                  <c:v>2.5</c:v>
                </c:pt>
                <c:pt idx="1375">
                  <c:v>3.22</c:v>
                </c:pt>
                <c:pt idx="1376">
                  <c:v>3.52</c:v>
                </c:pt>
                <c:pt idx="1377">
                  <c:v>3.51</c:v>
                </c:pt>
                <c:pt idx="1378">
                  <c:v>3.46</c:v>
                </c:pt>
                <c:pt idx="1379">
                  <c:v>3.62</c:v>
                </c:pt>
                <c:pt idx="1380">
                  <c:v>3.04</c:v>
                </c:pt>
                <c:pt idx="1381">
                  <c:v>3.09</c:v>
                </c:pt>
                <c:pt idx="1382">
                  <c:v>2.87</c:v>
                </c:pt>
                <c:pt idx="1383">
                  <c:v>2.84</c:v>
                </c:pt>
                <c:pt idx="1384">
                  <c:v>3.74</c:v>
                </c:pt>
                <c:pt idx="1385">
                  <c:v>3.06</c:v>
                </c:pt>
                <c:pt idx="1386">
                  <c:v>3.08</c:v>
                </c:pt>
                <c:pt idx="1387">
                  <c:v>2.79</c:v>
                </c:pt>
                <c:pt idx="1388">
                  <c:v>3.38</c:v>
                </c:pt>
                <c:pt idx="1389">
                  <c:v>3.2</c:v>
                </c:pt>
                <c:pt idx="1390">
                  <c:v>3.18</c:v>
                </c:pt>
                <c:pt idx="1391">
                  <c:v>3.7</c:v>
                </c:pt>
                <c:pt idx="1392">
                  <c:v>3.36</c:v>
                </c:pt>
                <c:pt idx="1393">
                  <c:v>3.06</c:v>
                </c:pt>
                <c:pt idx="1394">
                  <c:v>3.58</c:v>
                </c:pt>
                <c:pt idx="1395">
                  <c:v>3.09</c:v>
                </c:pt>
                <c:pt idx="1396">
                  <c:v>3.12</c:v>
                </c:pt>
                <c:pt idx="1397">
                  <c:v>3.21</c:v>
                </c:pt>
                <c:pt idx="1398">
                  <c:v>2.63</c:v>
                </c:pt>
                <c:pt idx="1399">
                  <c:v>2.83</c:v>
                </c:pt>
                <c:pt idx="1400">
                  <c:v>2.72</c:v>
                </c:pt>
                <c:pt idx="1401">
                  <c:v>3.49</c:v>
                </c:pt>
                <c:pt idx="1402">
                  <c:v>2.66</c:v>
                </c:pt>
                <c:pt idx="1403">
                  <c:v>2.62</c:v>
                </c:pt>
                <c:pt idx="1404">
                  <c:v>3.71</c:v>
                </c:pt>
                <c:pt idx="1405">
                  <c:v>3.76</c:v>
                </c:pt>
                <c:pt idx="1406">
                  <c:v>3.43</c:v>
                </c:pt>
                <c:pt idx="1407">
                  <c:v>3.24</c:v>
                </c:pt>
                <c:pt idx="1408">
                  <c:v>3.51</c:v>
                </c:pt>
                <c:pt idx="1409">
                  <c:v>3.64</c:v>
                </c:pt>
                <c:pt idx="1410">
                  <c:v>3.18</c:v>
                </c:pt>
                <c:pt idx="1411">
                  <c:v>3.07</c:v>
                </c:pt>
                <c:pt idx="1412">
                  <c:v>2.95</c:v>
                </c:pt>
                <c:pt idx="1413">
                  <c:v>3.75</c:v>
                </c:pt>
                <c:pt idx="1414">
                  <c:v>3.24</c:v>
                </c:pt>
                <c:pt idx="1415">
                  <c:v>3.56</c:v>
                </c:pt>
                <c:pt idx="1416">
                  <c:v>2.69</c:v>
                </c:pt>
                <c:pt idx="1417">
                  <c:v>2.78</c:v>
                </c:pt>
                <c:pt idx="1418">
                  <c:v>2.54</c:v>
                </c:pt>
                <c:pt idx="1419">
                  <c:v>2.74</c:v>
                </c:pt>
                <c:pt idx="1420">
                  <c:v>3.15</c:v>
                </c:pt>
                <c:pt idx="1421">
                  <c:v>2.5499999999999998</c:v>
                </c:pt>
                <c:pt idx="1422">
                  <c:v>2.93</c:v>
                </c:pt>
                <c:pt idx="1423">
                  <c:v>3.7</c:v>
                </c:pt>
                <c:pt idx="1424">
                  <c:v>3.59</c:v>
                </c:pt>
                <c:pt idx="1425">
                  <c:v>3.06</c:v>
                </c:pt>
                <c:pt idx="1426">
                  <c:v>2.63</c:v>
                </c:pt>
                <c:pt idx="1427">
                  <c:v>3.45</c:v>
                </c:pt>
                <c:pt idx="1428">
                  <c:v>2.9</c:v>
                </c:pt>
                <c:pt idx="1429">
                  <c:v>3.08</c:v>
                </c:pt>
                <c:pt idx="1430">
                  <c:v>2.87</c:v>
                </c:pt>
                <c:pt idx="1431">
                  <c:v>3.14</c:v>
                </c:pt>
                <c:pt idx="1432">
                  <c:v>2.62</c:v>
                </c:pt>
                <c:pt idx="1433">
                  <c:v>3.33</c:v>
                </c:pt>
                <c:pt idx="1434">
                  <c:v>3.14</c:v>
                </c:pt>
                <c:pt idx="1435">
                  <c:v>3.01</c:v>
                </c:pt>
                <c:pt idx="1436">
                  <c:v>2.75</c:v>
                </c:pt>
                <c:pt idx="1437">
                  <c:v>3.48</c:v>
                </c:pt>
                <c:pt idx="1438">
                  <c:v>2.72</c:v>
                </c:pt>
                <c:pt idx="1439">
                  <c:v>3.66</c:v>
                </c:pt>
                <c:pt idx="1440">
                  <c:v>2.59</c:v>
                </c:pt>
                <c:pt idx="1441">
                  <c:v>2.77</c:v>
                </c:pt>
                <c:pt idx="1442">
                  <c:v>3.16</c:v>
                </c:pt>
                <c:pt idx="1443">
                  <c:v>3.01</c:v>
                </c:pt>
                <c:pt idx="1444">
                  <c:v>2.9</c:v>
                </c:pt>
                <c:pt idx="1445">
                  <c:v>3.32</c:v>
                </c:pt>
                <c:pt idx="1446">
                  <c:v>2.63</c:v>
                </c:pt>
                <c:pt idx="1447">
                  <c:v>2.71</c:v>
                </c:pt>
                <c:pt idx="1448">
                  <c:v>3.7</c:v>
                </c:pt>
                <c:pt idx="1449">
                  <c:v>2.48</c:v>
                </c:pt>
                <c:pt idx="1450">
                  <c:v>3.62</c:v>
                </c:pt>
                <c:pt idx="1451">
                  <c:v>3.29</c:v>
                </c:pt>
                <c:pt idx="1452">
                  <c:v>2.5099999999999998</c:v>
                </c:pt>
                <c:pt idx="1453">
                  <c:v>2.97</c:v>
                </c:pt>
                <c:pt idx="1454">
                  <c:v>2.4700000000000002</c:v>
                </c:pt>
                <c:pt idx="1455">
                  <c:v>2.75</c:v>
                </c:pt>
                <c:pt idx="1456">
                  <c:v>2.72</c:v>
                </c:pt>
                <c:pt idx="1457">
                  <c:v>2.92</c:v>
                </c:pt>
                <c:pt idx="1458">
                  <c:v>2.4900000000000002</c:v>
                </c:pt>
                <c:pt idx="1459">
                  <c:v>2.99</c:v>
                </c:pt>
                <c:pt idx="1460">
                  <c:v>2.94</c:v>
                </c:pt>
                <c:pt idx="1461">
                  <c:v>3.5</c:v>
                </c:pt>
                <c:pt idx="1462">
                  <c:v>3.14</c:v>
                </c:pt>
                <c:pt idx="1463">
                  <c:v>3.54</c:v>
                </c:pt>
                <c:pt idx="1464">
                  <c:v>2.62</c:v>
                </c:pt>
                <c:pt idx="1465">
                  <c:v>2.76</c:v>
                </c:pt>
                <c:pt idx="1466">
                  <c:v>2.8</c:v>
                </c:pt>
                <c:pt idx="1467">
                  <c:v>2.56</c:v>
                </c:pt>
                <c:pt idx="1468">
                  <c:v>2.87</c:v>
                </c:pt>
                <c:pt idx="1469">
                  <c:v>3.78</c:v>
                </c:pt>
                <c:pt idx="1470">
                  <c:v>2.8</c:v>
                </c:pt>
                <c:pt idx="1471">
                  <c:v>3.51</c:v>
                </c:pt>
                <c:pt idx="1472">
                  <c:v>3.55</c:v>
                </c:pt>
                <c:pt idx="1473">
                  <c:v>2.5499999999999998</c:v>
                </c:pt>
                <c:pt idx="1474">
                  <c:v>2.73</c:v>
                </c:pt>
                <c:pt idx="1475">
                  <c:v>3.16</c:v>
                </c:pt>
                <c:pt idx="1476">
                  <c:v>3.77</c:v>
                </c:pt>
                <c:pt idx="1477">
                  <c:v>2.67</c:v>
                </c:pt>
                <c:pt idx="1478">
                  <c:v>2.54</c:v>
                </c:pt>
                <c:pt idx="1479">
                  <c:v>3.21</c:v>
                </c:pt>
                <c:pt idx="1480">
                  <c:v>2.56</c:v>
                </c:pt>
                <c:pt idx="1481">
                  <c:v>2.64</c:v>
                </c:pt>
                <c:pt idx="1482">
                  <c:v>3.42</c:v>
                </c:pt>
                <c:pt idx="1483">
                  <c:v>2.54</c:v>
                </c:pt>
                <c:pt idx="1484">
                  <c:v>2.82</c:v>
                </c:pt>
                <c:pt idx="1485">
                  <c:v>3.54</c:v>
                </c:pt>
                <c:pt idx="1486">
                  <c:v>3.53</c:v>
                </c:pt>
                <c:pt idx="1487">
                  <c:v>3.4</c:v>
                </c:pt>
                <c:pt idx="1488">
                  <c:v>2.65</c:v>
                </c:pt>
                <c:pt idx="1489">
                  <c:v>3.22</c:v>
                </c:pt>
                <c:pt idx="1490">
                  <c:v>2.79</c:v>
                </c:pt>
                <c:pt idx="1491">
                  <c:v>2.83</c:v>
                </c:pt>
                <c:pt idx="1492">
                  <c:v>2.84</c:v>
                </c:pt>
                <c:pt idx="1493">
                  <c:v>3.29</c:v>
                </c:pt>
                <c:pt idx="1494">
                  <c:v>3.68</c:v>
                </c:pt>
                <c:pt idx="1495">
                  <c:v>2.64</c:v>
                </c:pt>
                <c:pt idx="1496">
                  <c:v>3.3</c:v>
                </c:pt>
                <c:pt idx="1497">
                  <c:v>3.02</c:v>
                </c:pt>
                <c:pt idx="1498">
                  <c:v>2.67</c:v>
                </c:pt>
                <c:pt idx="1499">
                  <c:v>2.91</c:v>
                </c:pt>
                <c:pt idx="1500">
                  <c:v>2.5</c:v>
                </c:pt>
                <c:pt idx="1501">
                  <c:v>3.55</c:v>
                </c:pt>
                <c:pt idx="1502">
                  <c:v>2.94</c:v>
                </c:pt>
                <c:pt idx="1503">
                  <c:v>3.66</c:v>
                </c:pt>
                <c:pt idx="1504">
                  <c:v>3.1</c:v>
                </c:pt>
                <c:pt idx="1505">
                  <c:v>2.88</c:v>
                </c:pt>
                <c:pt idx="1506">
                  <c:v>3.63</c:v>
                </c:pt>
                <c:pt idx="1507">
                  <c:v>3.3</c:v>
                </c:pt>
                <c:pt idx="1508">
                  <c:v>2.73</c:v>
                </c:pt>
                <c:pt idx="1509">
                  <c:v>3.15</c:v>
                </c:pt>
                <c:pt idx="1510">
                  <c:v>2.67</c:v>
                </c:pt>
                <c:pt idx="1511">
                  <c:v>3.48</c:v>
                </c:pt>
                <c:pt idx="1512">
                  <c:v>3.27</c:v>
                </c:pt>
                <c:pt idx="1513">
                  <c:v>2.54</c:v>
                </c:pt>
                <c:pt idx="1514">
                  <c:v>2.62</c:v>
                </c:pt>
                <c:pt idx="1515">
                  <c:v>3.62</c:v>
                </c:pt>
                <c:pt idx="1516">
                  <c:v>2.7</c:v>
                </c:pt>
                <c:pt idx="1517">
                  <c:v>2.59</c:v>
                </c:pt>
                <c:pt idx="1518">
                  <c:v>2.54</c:v>
                </c:pt>
                <c:pt idx="1519">
                  <c:v>3.39</c:v>
                </c:pt>
                <c:pt idx="1520">
                  <c:v>2.68</c:v>
                </c:pt>
                <c:pt idx="1521">
                  <c:v>3.06</c:v>
                </c:pt>
                <c:pt idx="1522">
                  <c:v>3.32</c:v>
                </c:pt>
                <c:pt idx="1523">
                  <c:v>2.5099999999999998</c:v>
                </c:pt>
                <c:pt idx="1524">
                  <c:v>3.39</c:v>
                </c:pt>
                <c:pt idx="1525">
                  <c:v>2.95</c:v>
                </c:pt>
                <c:pt idx="1526">
                  <c:v>2.6</c:v>
                </c:pt>
                <c:pt idx="1527">
                  <c:v>2.94</c:v>
                </c:pt>
                <c:pt idx="1528">
                  <c:v>3.77</c:v>
                </c:pt>
                <c:pt idx="1529">
                  <c:v>2.5099999999999998</c:v>
                </c:pt>
                <c:pt idx="1530">
                  <c:v>3.01</c:v>
                </c:pt>
                <c:pt idx="1531">
                  <c:v>3.43</c:v>
                </c:pt>
                <c:pt idx="1532">
                  <c:v>3.42</c:v>
                </c:pt>
                <c:pt idx="1533">
                  <c:v>3.5</c:v>
                </c:pt>
                <c:pt idx="1534">
                  <c:v>2.94</c:v>
                </c:pt>
                <c:pt idx="1535">
                  <c:v>3.6</c:v>
                </c:pt>
                <c:pt idx="1536">
                  <c:v>3.36</c:v>
                </c:pt>
                <c:pt idx="1537">
                  <c:v>3.3</c:v>
                </c:pt>
                <c:pt idx="1538">
                  <c:v>3.32</c:v>
                </c:pt>
                <c:pt idx="1539">
                  <c:v>3.51</c:v>
                </c:pt>
                <c:pt idx="1540">
                  <c:v>3.66</c:v>
                </c:pt>
                <c:pt idx="1541">
                  <c:v>3.37</c:v>
                </c:pt>
                <c:pt idx="1542">
                  <c:v>3.3</c:v>
                </c:pt>
                <c:pt idx="1543">
                  <c:v>2.6</c:v>
                </c:pt>
                <c:pt idx="1544">
                  <c:v>3.42</c:v>
                </c:pt>
                <c:pt idx="1545">
                  <c:v>2.83</c:v>
                </c:pt>
                <c:pt idx="1546">
                  <c:v>2.54</c:v>
                </c:pt>
                <c:pt idx="1547">
                  <c:v>2.93</c:v>
                </c:pt>
                <c:pt idx="1548">
                  <c:v>3.17</c:v>
                </c:pt>
                <c:pt idx="1549">
                  <c:v>2.96</c:v>
                </c:pt>
                <c:pt idx="1550">
                  <c:v>2.82</c:v>
                </c:pt>
                <c:pt idx="1551">
                  <c:v>2.4700000000000002</c:v>
                </c:pt>
                <c:pt idx="1552">
                  <c:v>2.99</c:v>
                </c:pt>
                <c:pt idx="1553">
                  <c:v>2.77</c:v>
                </c:pt>
                <c:pt idx="1554">
                  <c:v>3.14</c:v>
                </c:pt>
                <c:pt idx="1555">
                  <c:v>2.57</c:v>
                </c:pt>
                <c:pt idx="1556">
                  <c:v>2.86</c:v>
                </c:pt>
                <c:pt idx="1557">
                  <c:v>3.43</c:v>
                </c:pt>
                <c:pt idx="1558">
                  <c:v>3.59</c:v>
                </c:pt>
                <c:pt idx="1559">
                  <c:v>3.29</c:v>
                </c:pt>
                <c:pt idx="1560">
                  <c:v>3.46</c:v>
                </c:pt>
                <c:pt idx="1561">
                  <c:v>3.24</c:v>
                </c:pt>
                <c:pt idx="1562">
                  <c:v>2.54</c:v>
                </c:pt>
                <c:pt idx="1563">
                  <c:v>3.71</c:v>
                </c:pt>
                <c:pt idx="1564">
                  <c:v>3.73</c:v>
                </c:pt>
                <c:pt idx="1565">
                  <c:v>3.25</c:v>
                </c:pt>
                <c:pt idx="1566">
                  <c:v>3.63</c:v>
                </c:pt>
                <c:pt idx="1567">
                  <c:v>3.7</c:v>
                </c:pt>
                <c:pt idx="1568">
                  <c:v>2.83</c:v>
                </c:pt>
                <c:pt idx="1569">
                  <c:v>2.72</c:v>
                </c:pt>
                <c:pt idx="1570">
                  <c:v>2.75</c:v>
                </c:pt>
                <c:pt idx="1571">
                  <c:v>3.55</c:v>
                </c:pt>
                <c:pt idx="1572">
                  <c:v>3.4</c:v>
                </c:pt>
                <c:pt idx="1573">
                  <c:v>2.56</c:v>
                </c:pt>
                <c:pt idx="1574">
                  <c:v>3.55</c:v>
                </c:pt>
                <c:pt idx="1575">
                  <c:v>3.63</c:v>
                </c:pt>
                <c:pt idx="1576">
                  <c:v>3.76</c:v>
                </c:pt>
                <c:pt idx="1577">
                  <c:v>3</c:v>
                </c:pt>
                <c:pt idx="1578">
                  <c:v>2.68</c:v>
                </c:pt>
                <c:pt idx="1579">
                  <c:v>3.62</c:v>
                </c:pt>
                <c:pt idx="1580">
                  <c:v>2.85</c:v>
                </c:pt>
                <c:pt idx="1581">
                  <c:v>3.58</c:v>
                </c:pt>
                <c:pt idx="1582">
                  <c:v>3.4</c:v>
                </c:pt>
                <c:pt idx="1583">
                  <c:v>2.81</c:v>
                </c:pt>
                <c:pt idx="1584">
                  <c:v>2.63</c:v>
                </c:pt>
                <c:pt idx="1585">
                  <c:v>2.72</c:v>
                </c:pt>
                <c:pt idx="1586">
                  <c:v>2.88</c:v>
                </c:pt>
                <c:pt idx="1587">
                  <c:v>2.64</c:v>
                </c:pt>
                <c:pt idx="1588">
                  <c:v>2.5299999999999998</c:v>
                </c:pt>
                <c:pt idx="1589">
                  <c:v>3.26</c:v>
                </c:pt>
                <c:pt idx="1590">
                  <c:v>2.8</c:v>
                </c:pt>
                <c:pt idx="1591">
                  <c:v>3.2</c:v>
                </c:pt>
                <c:pt idx="1592">
                  <c:v>3.76</c:v>
                </c:pt>
                <c:pt idx="1593">
                  <c:v>3.27</c:v>
                </c:pt>
                <c:pt idx="1594">
                  <c:v>3.01</c:v>
                </c:pt>
                <c:pt idx="1595">
                  <c:v>3.73</c:v>
                </c:pt>
                <c:pt idx="1596">
                  <c:v>3.12</c:v>
                </c:pt>
                <c:pt idx="1597">
                  <c:v>2.8</c:v>
                </c:pt>
                <c:pt idx="1598">
                  <c:v>2.5</c:v>
                </c:pt>
                <c:pt idx="1599">
                  <c:v>3.57</c:v>
                </c:pt>
                <c:pt idx="1600">
                  <c:v>2.62</c:v>
                </c:pt>
                <c:pt idx="1601">
                  <c:v>3.64</c:v>
                </c:pt>
                <c:pt idx="1602">
                  <c:v>2.93</c:v>
                </c:pt>
                <c:pt idx="1603">
                  <c:v>3.58</c:v>
                </c:pt>
                <c:pt idx="1604">
                  <c:v>3.26</c:v>
                </c:pt>
                <c:pt idx="1605">
                  <c:v>2.58</c:v>
                </c:pt>
                <c:pt idx="1606">
                  <c:v>3.26</c:v>
                </c:pt>
                <c:pt idx="1607">
                  <c:v>3.53</c:v>
                </c:pt>
                <c:pt idx="1608">
                  <c:v>3.54</c:v>
                </c:pt>
                <c:pt idx="1609">
                  <c:v>3.5</c:v>
                </c:pt>
                <c:pt idx="1610">
                  <c:v>3.67</c:v>
                </c:pt>
                <c:pt idx="1611">
                  <c:v>3.08</c:v>
                </c:pt>
                <c:pt idx="1612">
                  <c:v>2.83</c:v>
                </c:pt>
                <c:pt idx="1613">
                  <c:v>3.11</c:v>
                </c:pt>
                <c:pt idx="1614">
                  <c:v>2.73</c:v>
                </c:pt>
                <c:pt idx="1615">
                  <c:v>3</c:v>
                </c:pt>
                <c:pt idx="1616">
                  <c:v>2.67</c:v>
                </c:pt>
                <c:pt idx="1617">
                  <c:v>3.41</c:v>
                </c:pt>
                <c:pt idx="1618">
                  <c:v>2.86</c:v>
                </c:pt>
                <c:pt idx="1619">
                  <c:v>2.87</c:v>
                </c:pt>
                <c:pt idx="1620">
                  <c:v>2.66</c:v>
                </c:pt>
                <c:pt idx="1621">
                  <c:v>3.2</c:v>
                </c:pt>
                <c:pt idx="1622">
                  <c:v>3.06</c:v>
                </c:pt>
                <c:pt idx="1623">
                  <c:v>3.67</c:v>
                </c:pt>
                <c:pt idx="1624">
                  <c:v>3.55</c:v>
                </c:pt>
                <c:pt idx="1625">
                  <c:v>3.33</c:v>
                </c:pt>
                <c:pt idx="1626">
                  <c:v>3.62</c:v>
                </c:pt>
                <c:pt idx="1627">
                  <c:v>2.98</c:v>
                </c:pt>
                <c:pt idx="1628">
                  <c:v>3.31</c:v>
                </c:pt>
                <c:pt idx="1629">
                  <c:v>2.85</c:v>
                </c:pt>
                <c:pt idx="1630">
                  <c:v>2.94</c:v>
                </c:pt>
                <c:pt idx="1631">
                  <c:v>2.99</c:v>
                </c:pt>
                <c:pt idx="1632">
                  <c:v>3.29</c:v>
                </c:pt>
                <c:pt idx="1633">
                  <c:v>3.16</c:v>
                </c:pt>
                <c:pt idx="1634">
                  <c:v>3.74</c:v>
                </c:pt>
                <c:pt idx="1635">
                  <c:v>2.54</c:v>
                </c:pt>
                <c:pt idx="1636">
                  <c:v>3.7</c:v>
                </c:pt>
                <c:pt idx="1637">
                  <c:v>2.62</c:v>
                </c:pt>
                <c:pt idx="1638">
                  <c:v>2.62</c:v>
                </c:pt>
                <c:pt idx="1639">
                  <c:v>2.63</c:v>
                </c:pt>
                <c:pt idx="1640">
                  <c:v>3.47</c:v>
                </c:pt>
                <c:pt idx="1641">
                  <c:v>3.3</c:v>
                </c:pt>
                <c:pt idx="1642">
                  <c:v>3.62</c:v>
                </c:pt>
                <c:pt idx="1643">
                  <c:v>3.01</c:v>
                </c:pt>
                <c:pt idx="1644">
                  <c:v>3.03</c:v>
                </c:pt>
                <c:pt idx="1645">
                  <c:v>2.52</c:v>
                </c:pt>
                <c:pt idx="1646">
                  <c:v>2.85</c:v>
                </c:pt>
                <c:pt idx="1647">
                  <c:v>3.3</c:v>
                </c:pt>
                <c:pt idx="1648">
                  <c:v>3.49</c:v>
                </c:pt>
                <c:pt idx="1649">
                  <c:v>2.7</c:v>
                </c:pt>
                <c:pt idx="1650">
                  <c:v>3.24</c:v>
                </c:pt>
                <c:pt idx="1651">
                  <c:v>3.58</c:v>
                </c:pt>
                <c:pt idx="1652">
                  <c:v>3.6</c:v>
                </c:pt>
                <c:pt idx="1653">
                  <c:v>3.02</c:v>
                </c:pt>
                <c:pt idx="1654">
                  <c:v>3.77</c:v>
                </c:pt>
                <c:pt idx="1655">
                  <c:v>3.52</c:v>
                </c:pt>
                <c:pt idx="1656">
                  <c:v>3.42</c:v>
                </c:pt>
                <c:pt idx="1657">
                  <c:v>3.12</c:v>
                </c:pt>
                <c:pt idx="1658">
                  <c:v>3.04</c:v>
                </c:pt>
                <c:pt idx="1659">
                  <c:v>3.43</c:v>
                </c:pt>
                <c:pt idx="1660">
                  <c:v>3.51</c:v>
                </c:pt>
                <c:pt idx="1661">
                  <c:v>3.35</c:v>
                </c:pt>
                <c:pt idx="1662">
                  <c:v>3.46</c:v>
                </c:pt>
                <c:pt idx="1663">
                  <c:v>2.5099999999999998</c:v>
                </c:pt>
                <c:pt idx="1664">
                  <c:v>3.38</c:v>
                </c:pt>
                <c:pt idx="1665">
                  <c:v>3.48</c:v>
                </c:pt>
                <c:pt idx="1666">
                  <c:v>3.16</c:v>
                </c:pt>
                <c:pt idx="1667">
                  <c:v>2.73</c:v>
                </c:pt>
                <c:pt idx="1668">
                  <c:v>3.22</c:v>
                </c:pt>
                <c:pt idx="1669">
                  <c:v>3.23</c:v>
                </c:pt>
                <c:pt idx="1670">
                  <c:v>3.15</c:v>
                </c:pt>
                <c:pt idx="1671">
                  <c:v>2.5</c:v>
                </c:pt>
                <c:pt idx="1672">
                  <c:v>3.5</c:v>
                </c:pt>
                <c:pt idx="1673">
                  <c:v>2.74</c:v>
                </c:pt>
                <c:pt idx="1674">
                  <c:v>2.71</c:v>
                </c:pt>
                <c:pt idx="1675">
                  <c:v>3.36</c:v>
                </c:pt>
                <c:pt idx="1676">
                  <c:v>3.71</c:v>
                </c:pt>
                <c:pt idx="1677">
                  <c:v>3.18</c:v>
                </c:pt>
                <c:pt idx="1678">
                  <c:v>2.89</c:v>
                </c:pt>
                <c:pt idx="1679">
                  <c:v>3.66</c:v>
                </c:pt>
                <c:pt idx="1680">
                  <c:v>2.4900000000000002</c:v>
                </c:pt>
                <c:pt idx="1681">
                  <c:v>3.59</c:v>
                </c:pt>
                <c:pt idx="1682">
                  <c:v>2.83</c:v>
                </c:pt>
                <c:pt idx="1683">
                  <c:v>2.93</c:v>
                </c:pt>
                <c:pt idx="1684">
                  <c:v>2.8</c:v>
                </c:pt>
                <c:pt idx="1685">
                  <c:v>2.59</c:v>
                </c:pt>
                <c:pt idx="1686">
                  <c:v>3.46</c:v>
                </c:pt>
                <c:pt idx="1687">
                  <c:v>3.36</c:v>
                </c:pt>
                <c:pt idx="1688">
                  <c:v>3.62</c:v>
                </c:pt>
                <c:pt idx="1689">
                  <c:v>3.39</c:v>
                </c:pt>
                <c:pt idx="1690">
                  <c:v>3.05</c:v>
                </c:pt>
                <c:pt idx="1691">
                  <c:v>3.54</c:v>
                </c:pt>
                <c:pt idx="1692">
                  <c:v>2.83</c:v>
                </c:pt>
                <c:pt idx="1693">
                  <c:v>3.68</c:v>
                </c:pt>
                <c:pt idx="1694">
                  <c:v>2.5499999999999998</c:v>
                </c:pt>
                <c:pt idx="1695">
                  <c:v>2.8</c:v>
                </c:pt>
                <c:pt idx="1696">
                  <c:v>3.26</c:v>
                </c:pt>
                <c:pt idx="1697">
                  <c:v>3.77</c:v>
                </c:pt>
                <c:pt idx="1698">
                  <c:v>2.63</c:v>
                </c:pt>
                <c:pt idx="1699">
                  <c:v>3.19</c:v>
                </c:pt>
                <c:pt idx="1700">
                  <c:v>3.73</c:v>
                </c:pt>
                <c:pt idx="1701">
                  <c:v>2.8</c:v>
                </c:pt>
                <c:pt idx="1702">
                  <c:v>3.49</c:v>
                </c:pt>
                <c:pt idx="1703">
                  <c:v>2.77</c:v>
                </c:pt>
                <c:pt idx="1704">
                  <c:v>3.55</c:v>
                </c:pt>
                <c:pt idx="1705">
                  <c:v>3.02</c:v>
                </c:pt>
                <c:pt idx="1706">
                  <c:v>3.64</c:v>
                </c:pt>
                <c:pt idx="1707">
                  <c:v>3.1</c:v>
                </c:pt>
                <c:pt idx="1708">
                  <c:v>3.69</c:v>
                </c:pt>
                <c:pt idx="1709">
                  <c:v>3.06</c:v>
                </c:pt>
                <c:pt idx="1710">
                  <c:v>3.11</c:v>
                </c:pt>
                <c:pt idx="1711">
                  <c:v>3.4</c:v>
                </c:pt>
                <c:pt idx="1712">
                  <c:v>3.06</c:v>
                </c:pt>
                <c:pt idx="1713">
                  <c:v>3.56</c:v>
                </c:pt>
                <c:pt idx="1714">
                  <c:v>3.55</c:v>
                </c:pt>
                <c:pt idx="1715">
                  <c:v>3.63</c:v>
                </c:pt>
                <c:pt idx="1716">
                  <c:v>2.48</c:v>
                </c:pt>
                <c:pt idx="1717">
                  <c:v>3.14</c:v>
                </c:pt>
                <c:pt idx="1718">
                  <c:v>2.7</c:v>
                </c:pt>
                <c:pt idx="1719">
                  <c:v>2.5099999999999998</c:v>
                </c:pt>
                <c:pt idx="1720">
                  <c:v>2.97</c:v>
                </c:pt>
                <c:pt idx="1721">
                  <c:v>3.17</c:v>
                </c:pt>
                <c:pt idx="1722">
                  <c:v>2.79</c:v>
                </c:pt>
                <c:pt idx="1723">
                  <c:v>3.73</c:v>
                </c:pt>
                <c:pt idx="1724">
                  <c:v>3.63</c:v>
                </c:pt>
                <c:pt idx="1725">
                  <c:v>2.72</c:v>
                </c:pt>
                <c:pt idx="1726">
                  <c:v>2.74</c:v>
                </c:pt>
                <c:pt idx="1727">
                  <c:v>2.79</c:v>
                </c:pt>
                <c:pt idx="1728">
                  <c:v>3.52</c:v>
                </c:pt>
                <c:pt idx="1729">
                  <c:v>3.13</c:v>
                </c:pt>
                <c:pt idx="1730">
                  <c:v>2.7</c:v>
                </c:pt>
                <c:pt idx="1731">
                  <c:v>3.53</c:v>
                </c:pt>
                <c:pt idx="1732">
                  <c:v>3.35</c:v>
                </c:pt>
                <c:pt idx="1733">
                  <c:v>3.62</c:v>
                </c:pt>
                <c:pt idx="1734">
                  <c:v>2.57</c:v>
                </c:pt>
                <c:pt idx="1735">
                  <c:v>3.64</c:v>
                </c:pt>
                <c:pt idx="1736">
                  <c:v>3.72</c:v>
                </c:pt>
                <c:pt idx="1737">
                  <c:v>3.75</c:v>
                </c:pt>
                <c:pt idx="1738">
                  <c:v>2.75</c:v>
                </c:pt>
                <c:pt idx="1739">
                  <c:v>3.45</c:v>
                </c:pt>
                <c:pt idx="1740">
                  <c:v>2.5499999999999998</c:v>
                </c:pt>
                <c:pt idx="1741">
                  <c:v>3.35</c:v>
                </c:pt>
                <c:pt idx="1742">
                  <c:v>2.78</c:v>
                </c:pt>
                <c:pt idx="1743">
                  <c:v>3.46</c:v>
                </c:pt>
                <c:pt idx="1744">
                  <c:v>3.09</c:v>
                </c:pt>
                <c:pt idx="1745">
                  <c:v>2.97</c:v>
                </c:pt>
                <c:pt idx="1746">
                  <c:v>2.67</c:v>
                </c:pt>
                <c:pt idx="1747">
                  <c:v>3.37</c:v>
                </c:pt>
                <c:pt idx="1748">
                  <c:v>3.11</c:v>
                </c:pt>
                <c:pt idx="1749">
                  <c:v>2.56</c:v>
                </c:pt>
                <c:pt idx="1750">
                  <c:v>2.48</c:v>
                </c:pt>
                <c:pt idx="1751">
                  <c:v>3.34</c:v>
                </c:pt>
                <c:pt idx="1752">
                  <c:v>3.21</c:v>
                </c:pt>
                <c:pt idx="1753">
                  <c:v>3.02</c:v>
                </c:pt>
                <c:pt idx="1754">
                  <c:v>2.85</c:v>
                </c:pt>
                <c:pt idx="1755">
                  <c:v>3.65</c:v>
                </c:pt>
                <c:pt idx="1756">
                  <c:v>3.6</c:v>
                </c:pt>
                <c:pt idx="1757">
                  <c:v>3.22</c:v>
                </c:pt>
                <c:pt idx="1758">
                  <c:v>3.39</c:v>
                </c:pt>
                <c:pt idx="1759">
                  <c:v>3.15</c:v>
                </c:pt>
                <c:pt idx="1760">
                  <c:v>2.77</c:v>
                </c:pt>
                <c:pt idx="1761">
                  <c:v>3.61</c:v>
                </c:pt>
                <c:pt idx="1762">
                  <c:v>3.16</c:v>
                </c:pt>
                <c:pt idx="1763">
                  <c:v>2.59</c:v>
                </c:pt>
                <c:pt idx="1764">
                  <c:v>3.29</c:v>
                </c:pt>
                <c:pt idx="1765">
                  <c:v>2.61</c:v>
                </c:pt>
                <c:pt idx="1766">
                  <c:v>3.67</c:v>
                </c:pt>
                <c:pt idx="1767">
                  <c:v>3.29</c:v>
                </c:pt>
                <c:pt idx="1768">
                  <c:v>3.22</c:v>
                </c:pt>
                <c:pt idx="1769">
                  <c:v>2.69</c:v>
                </c:pt>
                <c:pt idx="1770">
                  <c:v>2.83</c:v>
                </c:pt>
                <c:pt idx="1771">
                  <c:v>3.75</c:v>
                </c:pt>
                <c:pt idx="1772">
                  <c:v>3.72</c:v>
                </c:pt>
                <c:pt idx="1773">
                  <c:v>2.94</c:v>
                </c:pt>
                <c:pt idx="1774">
                  <c:v>2.5</c:v>
                </c:pt>
                <c:pt idx="1775">
                  <c:v>2.57</c:v>
                </c:pt>
                <c:pt idx="1776">
                  <c:v>3.03</c:v>
                </c:pt>
                <c:pt idx="1777">
                  <c:v>2.5099999999999998</c:v>
                </c:pt>
                <c:pt idx="1778">
                  <c:v>2.57</c:v>
                </c:pt>
                <c:pt idx="1779">
                  <c:v>3.13</c:v>
                </c:pt>
                <c:pt idx="1780">
                  <c:v>2.98</c:v>
                </c:pt>
                <c:pt idx="1781">
                  <c:v>3.55</c:v>
                </c:pt>
                <c:pt idx="1782">
                  <c:v>3.6</c:v>
                </c:pt>
                <c:pt idx="1783">
                  <c:v>2.83</c:v>
                </c:pt>
                <c:pt idx="1784">
                  <c:v>2.84</c:v>
                </c:pt>
                <c:pt idx="1785">
                  <c:v>3.08</c:v>
                </c:pt>
                <c:pt idx="1786">
                  <c:v>3.44</c:v>
                </c:pt>
                <c:pt idx="1787">
                  <c:v>3.11</c:v>
                </c:pt>
                <c:pt idx="1788">
                  <c:v>3.76</c:v>
                </c:pt>
                <c:pt idx="1789">
                  <c:v>3.09</c:v>
                </c:pt>
                <c:pt idx="1790">
                  <c:v>3.01</c:v>
                </c:pt>
                <c:pt idx="1791">
                  <c:v>2.59</c:v>
                </c:pt>
                <c:pt idx="1792">
                  <c:v>3.41</c:v>
                </c:pt>
                <c:pt idx="1793">
                  <c:v>3.11</c:v>
                </c:pt>
                <c:pt idx="1794">
                  <c:v>3.64</c:v>
                </c:pt>
                <c:pt idx="1795">
                  <c:v>2.6</c:v>
                </c:pt>
                <c:pt idx="1796">
                  <c:v>3.38</c:v>
                </c:pt>
                <c:pt idx="1797">
                  <c:v>3.67</c:v>
                </c:pt>
                <c:pt idx="1798">
                  <c:v>3.43</c:v>
                </c:pt>
                <c:pt idx="1799">
                  <c:v>3.3</c:v>
                </c:pt>
                <c:pt idx="1800">
                  <c:v>3.06</c:v>
                </c:pt>
                <c:pt idx="1801">
                  <c:v>3.12</c:v>
                </c:pt>
                <c:pt idx="1802">
                  <c:v>3.5</c:v>
                </c:pt>
                <c:pt idx="1803">
                  <c:v>3.16</c:v>
                </c:pt>
                <c:pt idx="1804">
                  <c:v>3.67</c:v>
                </c:pt>
                <c:pt idx="1805">
                  <c:v>2.64</c:v>
                </c:pt>
                <c:pt idx="1806">
                  <c:v>2.58</c:v>
                </c:pt>
                <c:pt idx="1807">
                  <c:v>2.92</c:v>
                </c:pt>
                <c:pt idx="1808">
                  <c:v>2.78</c:v>
                </c:pt>
                <c:pt idx="1809">
                  <c:v>2.6</c:v>
                </c:pt>
                <c:pt idx="1810">
                  <c:v>3.32</c:v>
                </c:pt>
                <c:pt idx="1811">
                  <c:v>3.36</c:v>
                </c:pt>
                <c:pt idx="1812">
                  <c:v>3.02</c:v>
                </c:pt>
                <c:pt idx="1813">
                  <c:v>3.17</c:v>
                </c:pt>
                <c:pt idx="1814">
                  <c:v>3.43</c:v>
                </c:pt>
                <c:pt idx="1815">
                  <c:v>3.47</c:v>
                </c:pt>
                <c:pt idx="1816">
                  <c:v>3</c:v>
                </c:pt>
                <c:pt idx="1817">
                  <c:v>3.64</c:v>
                </c:pt>
                <c:pt idx="1818">
                  <c:v>3.72</c:v>
                </c:pt>
                <c:pt idx="1819">
                  <c:v>2.9</c:v>
                </c:pt>
                <c:pt idx="1820">
                  <c:v>3.57</c:v>
                </c:pt>
                <c:pt idx="1821">
                  <c:v>2.91</c:v>
                </c:pt>
                <c:pt idx="1822">
                  <c:v>2.52</c:v>
                </c:pt>
                <c:pt idx="1823">
                  <c:v>3.43</c:v>
                </c:pt>
                <c:pt idx="1824">
                  <c:v>3.5</c:v>
                </c:pt>
                <c:pt idx="1825">
                  <c:v>3.23</c:v>
                </c:pt>
                <c:pt idx="1826">
                  <c:v>3.74</c:v>
                </c:pt>
                <c:pt idx="1827">
                  <c:v>3.46</c:v>
                </c:pt>
                <c:pt idx="1828">
                  <c:v>2.58</c:v>
                </c:pt>
                <c:pt idx="1829">
                  <c:v>3.72</c:v>
                </c:pt>
                <c:pt idx="1830">
                  <c:v>3.08</c:v>
                </c:pt>
                <c:pt idx="1831">
                  <c:v>3.64</c:v>
                </c:pt>
                <c:pt idx="1832">
                  <c:v>2.95</c:v>
                </c:pt>
                <c:pt idx="1833">
                  <c:v>3.12</c:v>
                </c:pt>
                <c:pt idx="1834">
                  <c:v>3.25</c:v>
                </c:pt>
                <c:pt idx="1835">
                  <c:v>2.72</c:v>
                </c:pt>
                <c:pt idx="1836">
                  <c:v>2.64</c:v>
                </c:pt>
                <c:pt idx="1837">
                  <c:v>3.62</c:v>
                </c:pt>
                <c:pt idx="1838">
                  <c:v>3.13</c:v>
                </c:pt>
                <c:pt idx="1839">
                  <c:v>3.59</c:v>
                </c:pt>
                <c:pt idx="1840">
                  <c:v>2.94</c:v>
                </c:pt>
                <c:pt idx="1841">
                  <c:v>3.49</c:v>
                </c:pt>
                <c:pt idx="1842">
                  <c:v>3.35</c:v>
                </c:pt>
                <c:pt idx="1843">
                  <c:v>2.87</c:v>
                </c:pt>
                <c:pt idx="1844">
                  <c:v>2.79</c:v>
                </c:pt>
                <c:pt idx="1845">
                  <c:v>2.67</c:v>
                </c:pt>
                <c:pt idx="1846">
                  <c:v>3.04</c:v>
                </c:pt>
                <c:pt idx="1847">
                  <c:v>2.95</c:v>
                </c:pt>
                <c:pt idx="1848">
                  <c:v>2.56</c:v>
                </c:pt>
                <c:pt idx="1849">
                  <c:v>2.97</c:v>
                </c:pt>
                <c:pt idx="1850">
                  <c:v>3.42</c:v>
                </c:pt>
                <c:pt idx="1851">
                  <c:v>3.1</c:v>
                </c:pt>
                <c:pt idx="1852">
                  <c:v>2.56</c:v>
                </c:pt>
                <c:pt idx="1853">
                  <c:v>3.42</c:v>
                </c:pt>
                <c:pt idx="1854">
                  <c:v>3.64</c:v>
                </c:pt>
                <c:pt idx="1855">
                  <c:v>3.44</c:v>
                </c:pt>
                <c:pt idx="1856">
                  <c:v>3.09</c:v>
                </c:pt>
                <c:pt idx="1857">
                  <c:v>3.5</c:v>
                </c:pt>
                <c:pt idx="1858">
                  <c:v>2.5499999999999998</c:v>
                </c:pt>
                <c:pt idx="1859">
                  <c:v>3.57</c:v>
                </c:pt>
                <c:pt idx="1860">
                  <c:v>3.61</c:v>
                </c:pt>
                <c:pt idx="1861">
                  <c:v>3.29</c:v>
                </c:pt>
                <c:pt idx="1862">
                  <c:v>3.77</c:v>
                </c:pt>
                <c:pt idx="1863">
                  <c:v>3.43</c:v>
                </c:pt>
                <c:pt idx="1864">
                  <c:v>3.75</c:v>
                </c:pt>
                <c:pt idx="1865">
                  <c:v>3.42</c:v>
                </c:pt>
                <c:pt idx="1866">
                  <c:v>3.09</c:v>
                </c:pt>
                <c:pt idx="1867">
                  <c:v>3.75</c:v>
                </c:pt>
                <c:pt idx="1868">
                  <c:v>2.48</c:v>
                </c:pt>
                <c:pt idx="1869">
                  <c:v>2.66</c:v>
                </c:pt>
                <c:pt idx="1870">
                  <c:v>2.97</c:v>
                </c:pt>
                <c:pt idx="1871">
                  <c:v>3.33</c:v>
                </c:pt>
                <c:pt idx="1872">
                  <c:v>2.85</c:v>
                </c:pt>
                <c:pt idx="1873">
                  <c:v>3.13</c:v>
                </c:pt>
                <c:pt idx="1874">
                  <c:v>2.9</c:v>
                </c:pt>
                <c:pt idx="1875">
                  <c:v>3.02</c:v>
                </c:pt>
                <c:pt idx="1876">
                  <c:v>2.52</c:v>
                </c:pt>
                <c:pt idx="1877">
                  <c:v>2.84</c:v>
                </c:pt>
                <c:pt idx="1878">
                  <c:v>3.58</c:v>
                </c:pt>
                <c:pt idx="1879">
                  <c:v>3.76</c:v>
                </c:pt>
                <c:pt idx="1880">
                  <c:v>3.41</c:v>
                </c:pt>
                <c:pt idx="1881">
                  <c:v>3.19</c:v>
                </c:pt>
                <c:pt idx="1882">
                  <c:v>2.92</c:v>
                </c:pt>
                <c:pt idx="1883">
                  <c:v>2.5299999999999998</c:v>
                </c:pt>
                <c:pt idx="1884">
                  <c:v>2.65</c:v>
                </c:pt>
                <c:pt idx="1885">
                  <c:v>3.16</c:v>
                </c:pt>
                <c:pt idx="1886">
                  <c:v>3.62</c:v>
                </c:pt>
                <c:pt idx="1887">
                  <c:v>3.34</c:v>
                </c:pt>
                <c:pt idx="1888">
                  <c:v>3.28</c:v>
                </c:pt>
                <c:pt idx="1889">
                  <c:v>3.08</c:v>
                </c:pt>
                <c:pt idx="1890">
                  <c:v>3.59</c:v>
                </c:pt>
                <c:pt idx="1891">
                  <c:v>3.51</c:v>
                </c:pt>
                <c:pt idx="1892">
                  <c:v>3.65</c:v>
                </c:pt>
                <c:pt idx="1893">
                  <c:v>2.98</c:v>
                </c:pt>
                <c:pt idx="1894">
                  <c:v>3.57</c:v>
                </c:pt>
                <c:pt idx="1895">
                  <c:v>3.29</c:v>
                </c:pt>
                <c:pt idx="1896">
                  <c:v>2.82</c:v>
                </c:pt>
                <c:pt idx="1897">
                  <c:v>3.36</c:v>
                </c:pt>
                <c:pt idx="1898">
                  <c:v>3.14</c:v>
                </c:pt>
                <c:pt idx="1899">
                  <c:v>2.85</c:v>
                </c:pt>
                <c:pt idx="1900">
                  <c:v>2.98</c:v>
                </c:pt>
                <c:pt idx="1901">
                  <c:v>3.7</c:v>
                </c:pt>
                <c:pt idx="1902">
                  <c:v>3.24</c:v>
                </c:pt>
                <c:pt idx="1903">
                  <c:v>3.6</c:v>
                </c:pt>
                <c:pt idx="1904">
                  <c:v>2.88</c:v>
                </c:pt>
                <c:pt idx="1905">
                  <c:v>2.5299999999999998</c:v>
                </c:pt>
                <c:pt idx="1906">
                  <c:v>3.19</c:v>
                </c:pt>
                <c:pt idx="1907">
                  <c:v>2.65</c:v>
                </c:pt>
                <c:pt idx="1908">
                  <c:v>3.1</c:v>
                </c:pt>
                <c:pt idx="1909">
                  <c:v>3.57</c:v>
                </c:pt>
                <c:pt idx="1910">
                  <c:v>3.27</c:v>
                </c:pt>
                <c:pt idx="1911">
                  <c:v>3.22</c:v>
                </c:pt>
                <c:pt idx="1912">
                  <c:v>2.74</c:v>
                </c:pt>
                <c:pt idx="1913">
                  <c:v>3.48</c:v>
                </c:pt>
                <c:pt idx="1914">
                  <c:v>2.99</c:v>
                </c:pt>
                <c:pt idx="1915">
                  <c:v>3.73</c:v>
                </c:pt>
                <c:pt idx="1916">
                  <c:v>3.52</c:v>
                </c:pt>
                <c:pt idx="1917">
                  <c:v>2.85</c:v>
                </c:pt>
                <c:pt idx="1918">
                  <c:v>3.01</c:v>
                </c:pt>
                <c:pt idx="1919">
                  <c:v>2.95</c:v>
                </c:pt>
                <c:pt idx="1920">
                  <c:v>2.9</c:v>
                </c:pt>
                <c:pt idx="1921">
                  <c:v>2.81</c:v>
                </c:pt>
                <c:pt idx="1922">
                  <c:v>2.96</c:v>
                </c:pt>
                <c:pt idx="1923">
                  <c:v>3.1</c:v>
                </c:pt>
                <c:pt idx="1924">
                  <c:v>3.25</c:v>
                </c:pt>
                <c:pt idx="1925">
                  <c:v>3.08</c:v>
                </c:pt>
                <c:pt idx="1926">
                  <c:v>3.36</c:v>
                </c:pt>
                <c:pt idx="1927">
                  <c:v>3.11</c:v>
                </c:pt>
                <c:pt idx="1928">
                  <c:v>2.59</c:v>
                </c:pt>
                <c:pt idx="1929">
                  <c:v>3.69</c:v>
                </c:pt>
                <c:pt idx="1930">
                  <c:v>3.07</c:v>
                </c:pt>
                <c:pt idx="1931">
                  <c:v>2.63</c:v>
                </c:pt>
                <c:pt idx="1932">
                  <c:v>3.27</c:v>
                </c:pt>
                <c:pt idx="1933">
                  <c:v>3.57</c:v>
                </c:pt>
                <c:pt idx="1934">
                  <c:v>3.43</c:v>
                </c:pt>
                <c:pt idx="1935">
                  <c:v>3.68</c:v>
                </c:pt>
                <c:pt idx="1936">
                  <c:v>2.4900000000000002</c:v>
                </c:pt>
                <c:pt idx="1937">
                  <c:v>3.51</c:v>
                </c:pt>
                <c:pt idx="1938">
                  <c:v>2.97</c:v>
                </c:pt>
                <c:pt idx="1939">
                  <c:v>3.32</c:v>
                </c:pt>
                <c:pt idx="1940">
                  <c:v>2.6</c:v>
                </c:pt>
                <c:pt idx="1941">
                  <c:v>2.87</c:v>
                </c:pt>
                <c:pt idx="1942">
                  <c:v>3.1</c:v>
                </c:pt>
                <c:pt idx="1943">
                  <c:v>2.83</c:v>
                </c:pt>
                <c:pt idx="1944">
                  <c:v>2.9</c:v>
                </c:pt>
                <c:pt idx="1945">
                  <c:v>3.53</c:v>
                </c:pt>
                <c:pt idx="1946">
                  <c:v>3.36</c:v>
                </c:pt>
                <c:pt idx="1947">
                  <c:v>2.69</c:v>
                </c:pt>
                <c:pt idx="1948">
                  <c:v>2.5299999999999998</c:v>
                </c:pt>
                <c:pt idx="1949">
                  <c:v>3.5</c:v>
                </c:pt>
                <c:pt idx="1950">
                  <c:v>2.94</c:v>
                </c:pt>
                <c:pt idx="1951">
                  <c:v>3.49</c:v>
                </c:pt>
                <c:pt idx="1952">
                  <c:v>2.95</c:v>
                </c:pt>
                <c:pt idx="1953">
                  <c:v>3.04</c:v>
                </c:pt>
                <c:pt idx="1954">
                  <c:v>2.9</c:v>
                </c:pt>
                <c:pt idx="1955">
                  <c:v>3.75</c:v>
                </c:pt>
                <c:pt idx="1956">
                  <c:v>3.46</c:v>
                </c:pt>
                <c:pt idx="1957">
                  <c:v>3.53</c:v>
                </c:pt>
                <c:pt idx="1958">
                  <c:v>3.31</c:v>
                </c:pt>
                <c:pt idx="1959">
                  <c:v>2.58</c:v>
                </c:pt>
                <c:pt idx="1960">
                  <c:v>3.05</c:v>
                </c:pt>
                <c:pt idx="1961">
                  <c:v>3.42</c:v>
                </c:pt>
                <c:pt idx="1962">
                  <c:v>2.92</c:v>
                </c:pt>
                <c:pt idx="1963">
                  <c:v>2.52</c:v>
                </c:pt>
                <c:pt idx="1964">
                  <c:v>2.66</c:v>
                </c:pt>
                <c:pt idx="1965">
                  <c:v>3.51</c:v>
                </c:pt>
                <c:pt idx="1966">
                  <c:v>3.77</c:v>
                </c:pt>
                <c:pt idx="1967">
                  <c:v>3.46</c:v>
                </c:pt>
                <c:pt idx="1968">
                  <c:v>2.54</c:v>
                </c:pt>
                <c:pt idx="1969">
                  <c:v>2.89</c:v>
                </c:pt>
                <c:pt idx="1970">
                  <c:v>3.6</c:v>
                </c:pt>
                <c:pt idx="1971">
                  <c:v>3.18</c:v>
                </c:pt>
                <c:pt idx="1972">
                  <c:v>3.47</c:v>
                </c:pt>
                <c:pt idx="1973">
                  <c:v>3.78</c:v>
                </c:pt>
                <c:pt idx="1974">
                  <c:v>3.34</c:v>
                </c:pt>
                <c:pt idx="1975">
                  <c:v>3.74</c:v>
                </c:pt>
                <c:pt idx="1976">
                  <c:v>3.32</c:v>
                </c:pt>
                <c:pt idx="1977">
                  <c:v>3.11</c:v>
                </c:pt>
                <c:pt idx="1978">
                  <c:v>3.75</c:v>
                </c:pt>
                <c:pt idx="1979">
                  <c:v>2.76</c:v>
                </c:pt>
                <c:pt idx="1980">
                  <c:v>3.13</c:v>
                </c:pt>
                <c:pt idx="1981">
                  <c:v>3.33</c:v>
                </c:pt>
                <c:pt idx="1982">
                  <c:v>3.04</c:v>
                </c:pt>
                <c:pt idx="1983">
                  <c:v>3.38</c:v>
                </c:pt>
                <c:pt idx="1984">
                  <c:v>2.84</c:v>
                </c:pt>
                <c:pt idx="1985">
                  <c:v>3.4</c:v>
                </c:pt>
                <c:pt idx="1986">
                  <c:v>3.69</c:v>
                </c:pt>
                <c:pt idx="1987">
                  <c:v>3.66</c:v>
                </c:pt>
                <c:pt idx="1988">
                  <c:v>3.27</c:v>
                </c:pt>
                <c:pt idx="1989">
                  <c:v>2.52</c:v>
                </c:pt>
                <c:pt idx="1990">
                  <c:v>3.17</c:v>
                </c:pt>
                <c:pt idx="1991">
                  <c:v>2.63</c:v>
                </c:pt>
                <c:pt idx="1992">
                  <c:v>2.88</c:v>
                </c:pt>
                <c:pt idx="1993">
                  <c:v>3.39</c:v>
                </c:pt>
                <c:pt idx="1994">
                  <c:v>2.58</c:v>
                </c:pt>
                <c:pt idx="1995">
                  <c:v>3.73</c:v>
                </c:pt>
                <c:pt idx="1996">
                  <c:v>3.16</c:v>
                </c:pt>
                <c:pt idx="1997">
                  <c:v>3.05</c:v>
                </c:pt>
                <c:pt idx="1998">
                  <c:v>2.65</c:v>
                </c:pt>
                <c:pt idx="1999">
                  <c:v>3</c:v>
                </c:pt>
                <c:pt idx="2000">
                  <c:v>2.78</c:v>
                </c:pt>
                <c:pt idx="2001">
                  <c:v>2.72</c:v>
                </c:pt>
                <c:pt idx="2002">
                  <c:v>3.27</c:v>
                </c:pt>
                <c:pt idx="2003">
                  <c:v>2.84</c:v>
                </c:pt>
                <c:pt idx="2004">
                  <c:v>3.26</c:v>
                </c:pt>
                <c:pt idx="2005">
                  <c:v>3.15</c:v>
                </c:pt>
                <c:pt idx="2006">
                  <c:v>2.89</c:v>
                </c:pt>
                <c:pt idx="2007">
                  <c:v>3.72</c:v>
                </c:pt>
                <c:pt idx="2008">
                  <c:v>3.57</c:v>
                </c:pt>
                <c:pt idx="2009">
                  <c:v>3.49</c:v>
                </c:pt>
                <c:pt idx="2010">
                  <c:v>2.8</c:v>
                </c:pt>
                <c:pt idx="2011">
                  <c:v>3.16</c:v>
                </c:pt>
                <c:pt idx="2012">
                  <c:v>3.12</c:v>
                </c:pt>
                <c:pt idx="2013">
                  <c:v>3.47</c:v>
                </c:pt>
                <c:pt idx="2014">
                  <c:v>2.52</c:v>
                </c:pt>
                <c:pt idx="2015">
                  <c:v>2.7</c:v>
                </c:pt>
                <c:pt idx="2016">
                  <c:v>3.74</c:v>
                </c:pt>
                <c:pt idx="2017">
                  <c:v>3.28</c:v>
                </c:pt>
                <c:pt idx="2018">
                  <c:v>3.03</c:v>
                </c:pt>
                <c:pt idx="2019">
                  <c:v>3.34</c:v>
                </c:pt>
                <c:pt idx="2020">
                  <c:v>3.06</c:v>
                </c:pt>
                <c:pt idx="2021">
                  <c:v>2.5099999999999998</c:v>
                </c:pt>
                <c:pt idx="2022">
                  <c:v>3.3</c:v>
                </c:pt>
                <c:pt idx="2023">
                  <c:v>3.67</c:v>
                </c:pt>
                <c:pt idx="2024">
                  <c:v>3.47</c:v>
                </c:pt>
                <c:pt idx="2025">
                  <c:v>3.54</c:v>
                </c:pt>
                <c:pt idx="2026">
                  <c:v>3.77</c:v>
                </c:pt>
                <c:pt idx="2027">
                  <c:v>3.4</c:v>
                </c:pt>
                <c:pt idx="2028">
                  <c:v>3.45</c:v>
                </c:pt>
                <c:pt idx="2029">
                  <c:v>2.69</c:v>
                </c:pt>
                <c:pt idx="2030">
                  <c:v>2.67</c:v>
                </c:pt>
                <c:pt idx="2031">
                  <c:v>3.69</c:v>
                </c:pt>
                <c:pt idx="2032">
                  <c:v>3.17</c:v>
                </c:pt>
                <c:pt idx="2033">
                  <c:v>2.91</c:v>
                </c:pt>
                <c:pt idx="2034">
                  <c:v>3.3</c:v>
                </c:pt>
                <c:pt idx="2035">
                  <c:v>2.73</c:v>
                </c:pt>
                <c:pt idx="2036">
                  <c:v>3.45</c:v>
                </c:pt>
                <c:pt idx="2037">
                  <c:v>3.46</c:v>
                </c:pt>
                <c:pt idx="2038">
                  <c:v>3.15</c:v>
                </c:pt>
                <c:pt idx="2039">
                  <c:v>2.99</c:v>
                </c:pt>
                <c:pt idx="2040">
                  <c:v>3.64</c:v>
                </c:pt>
                <c:pt idx="2041">
                  <c:v>3.57</c:v>
                </c:pt>
                <c:pt idx="2042">
                  <c:v>3.52</c:v>
                </c:pt>
                <c:pt idx="2043">
                  <c:v>3.19</c:v>
                </c:pt>
                <c:pt idx="2044">
                  <c:v>3.78</c:v>
                </c:pt>
                <c:pt idx="2045">
                  <c:v>3.15</c:v>
                </c:pt>
                <c:pt idx="2046">
                  <c:v>2.63</c:v>
                </c:pt>
                <c:pt idx="2047">
                  <c:v>3.55</c:v>
                </c:pt>
                <c:pt idx="2048">
                  <c:v>3.59</c:v>
                </c:pt>
                <c:pt idx="2049">
                  <c:v>3.57</c:v>
                </c:pt>
                <c:pt idx="2050">
                  <c:v>3.72</c:v>
                </c:pt>
                <c:pt idx="2051">
                  <c:v>2.86</c:v>
                </c:pt>
                <c:pt idx="2052">
                  <c:v>3.09</c:v>
                </c:pt>
                <c:pt idx="2053">
                  <c:v>3.43</c:v>
                </c:pt>
                <c:pt idx="2054">
                  <c:v>3.02</c:v>
                </c:pt>
                <c:pt idx="2055">
                  <c:v>3.69</c:v>
                </c:pt>
                <c:pt idx="2056">
                  <c:v>3.72</c:v>
                </c:pt>
                <c:pt idx="2057">
                  <c:v>3.53</c:v>
                </c:pt>
                <c:pt idx="2058">
                  <c:v>2.94</c:v>
                </c:pt>
                <c:pt idx="2059">
                  <c:v>2.77</c:v>
                </c:pt>
                <c:pt idx="2060">
                  <c:v>3.61</c:v>
                </c:pt>
                <c:pt idx="2061">
                  <c:v>3.06</c:v>
                </c:pt>
                <c:pt idx="2062">
                  <c:v>3.67</c:v>
                </c:pt>
                <c:pt idx="2063">
                  <c:v>3.49</c:v>
                </c:pt>
                <c:pt idx="2064">
                  <c:v>3.71</c:v>
                </c:pt>
                <c:pt idx="2065">
                  <c:v>2.5499999999999998</c:v>
                </c:pt>
                <c:pt idx="2066">
                  <c:v>3.26</c:v>
                </c:pt>
                <c:pt idx="2067">
                  <c:v>3.37</c:v>
                </c:pt>
                <c:pt idx="2068">
                  <c:v>3.38</c:v>
                </c:pt>
                <c:pt idx="2069">
                  <c:v>2.58</c:v>
                </c:pt>
                <c:pt idx="2070">
                  <c:v>3.25</c:v>
                </c:pt>
                <c:pt idx="2071">
                  <c:v>3.01</c:v>
                </c:pt>
                <c:pt idx="2072">
                  <c:v>3.03</c:v>
                </c:pt>
                <c:pt idx="2073">
                  <c:v>3.11</c:v>
                </c:pt>
                <c:pt idx="2074">
                  <c:v>2.5</c:v>
                </c:pt>
                <c:pt idx="2075">
                  <c:v>3.51</c:v>
                </c:pt>
                <c:pt idx="2076">
                  <c:v>2.87</c:v>
                </c:pt>
                <c:pt idx="2077">
                  <c:v>2.96</c:v>
                </c:pt>
                <c:pt idx="2078">
                  <c:v>3.53</c:v>
                </c:pt>
                <c:pt idx="2079">
                  <c:v>3.11</c:v>
                </c:pt>
                <c:pt idx="2080">
                  <c:v>3.62</c:v>
                </c:pt>
                <c:pt idx="2081">
                  <c:v>2.98</c:v>
                </c:pt>
                <c:pt idx="2082">
                  <c:v>3.6</c:v>
                </c:pt>
                <c:pt idx="2083">
                  <c:v>3.07</c:v>
                </c:pt>
                <c:pt idx="2084">
                  <c:v>2.97</c:v>
                </c:pt>
                <c:pt idx="2085">
                  <c:v>2.79</c:v>
                </c:pt>
                <c:pt idx="2086">
                  <c:v>3</c:v>
                </c:pt>
                <c:pt idx="2087">
                  <c:v>2.5</c:v>
                </c:pt>
                <c:pt idx="2088">
                  <c:v>2.86</c:v>
                </c:pt>
                <c:pt idx="2089">
                  <c:v>2.69</c:v>
                </c:pt>
                <c:pt idx="2090">
                  <c:v>3.07</c:v>
                </c:pt>
                <c:pt idx="2091">
                  <c:v>3.44</c:v>
                </c:pt>
                <c:pt idx="2092">
                  <c:v>3.63</c:v>
                </c:pt>
                <c:pt idx="2093">
                  <c:v>3.66</c:v>
                </c:pt>
                <c:pt idx="2094">
                  <c:v>3.53</c:v>
                </c:pt>
                <c:pt idx="2095">
                  <c:v>2.82</c:v>
                </c:pt>
                <c:pt idx="2096">
                  <c:v>2.75</c:v>
                </c:pt>
                <c:pt idx="2097">
                  <c:v>3.48</c:v>
                </c:pt>
                <c:pt idx="2098">
                  <c:v>3.45</c:v>
                </c:pt>
                <c:pt idx="2099">
                  <c:v>3.56</c:v>
                </c:pt>
                <c:pt idx="2100">
                  <c:v>2.93</c:v>
                </c:pt>
                <c:pt idx="2101">
                  <c:v>3.15</c:v>
                </c:pt>
                <c:pt idx="2102">
                  <c:v>3.08</c:v>
                </c:pt>
                <c:pt idx="2103">
                  <c:v>2.76</c:v>
                </c:pt>
                <c:pt idx="2104">
                  <c:v>2.63</c:v>
                </c:pt>
                <c:pt idx="2105">
                  <c:v>3.03</c:v>
                </c:pt>
                <c:pt idx="2106">
                  <c:v>2.61</c:v>
                </c:pt>
                <c:pt idx="2107">
                  <c:v>2.84</c:v>
                </c:pt>
                <c:pt idx="2108">
                  <c:v>2.62</c:v>
                </c:pt>
                <c:pt idx="2109">
                  <c:v>3.09</c:v>
                </c:pt>
                <c:pt idx="2110">
                  <c:v>3.71</c:v>
                </c:pt>
                <c:pt idx="2111">
                  <c:v>2.72</c:v>
                </c:pt>
                <c:pt idx="2112">
                  <c:v>3.58</c:v>
                </c:pt>
                <c:pt idx="2113">
                  <c:v>3.27</c:v>
                </c:pt>
                <c:pt idx="2114">
                  <c:v>2.79</c:v>
                </c:pt>
                <c:pt idx="2115">
                  <c:v>3.67</c:v>
                </c:pt>
                <c:pt idx="2116">
                  <c:v>2.82</c:v>
                </c:pt>
                <c:pt idx="2117">
                  <c:v>3.48</c:v>
                </c:pt>
                <c:pt idx="2118">
                  <c:v>3.65</c:v>
                </c:pt>
                <c:pt idx="2119">
                  <c:v>2.7</c:v>
                </c:pt>
                <c:pt idx="2120">
                  <c:v>3.34</c:v>
                </c:pt>
                <c:pt idx="2121">
                  <c:v>2.61</c:v>
                </c:pt>
                <c:pt idx="2122">
                  <c:v>3.65</c:v>
                </c:pt>
                <c:pt idx="2123">
                  <c:v>2.83</c:v>
                </c:pt>
                <c:pt idx="2124">
                  <c:v>2.95</c:v>
                </c:pt>
                <c:pt idx="2125">
                  <c:v>3.51</c:v>
                </c:pt>
                <c:pt idx="2126">
                  <c:v>3.28</c:v>
                </c:pt>
                <c:pt idx="2127">
                  <c:v>3.31</c:v>
                </c:pt>
                <c:pt idx="2128">
                  <c:v>2.93</c:v>
                </c:pt>
                <c:pt idx="2129">
                  <c:v>3.61</c:v>
                </c:pt>
                <c:pt idx="2130">
                  <c:v>3.57</c:v>
                </c:pt>
                <c:pt idx="2131">
                  <c:v>2.66</c:v>
                </c:pt>
                <c:pt idx="2132">
                  <c:v>2.93</c:v>
                </c:pt>
                <c:pt idx="2133">
                  <c:v>3</c:v>
                </c:pt>
                <c:pt idx="2134">
                  <c:v>3.65</c:v>
                </c:pt>
                <c:pt idx="2135">
                  <c:v>2.7</c:v>
                </c:pt>
                <c:pt idx="2136">
                  <c:v>2.4700000000000002</c:v>
                </c:pt>
                <c:pt idx="2137">
                  <c:v>2.81</c:v>
                </c:pt>
                <c:pt idx="2138">
                  <c:v>2.4700000000000002</c:v>
                </c:pt>
                <c:pt idx="2139">
                  <c:v>3.74</c:v>
                </c:pt>
                <c:pt idx="2140">
                  <c:v>3.38</c:v>
                </c:pt>
                <c:pt idx="2141">
                  <c:v>3.18</c:v>
                </c:pt>
                <c:pt idx="2142">
                  <c:v>2.83</c:v>
                </c:pt>
                <c:pt idx="2143">
                  <c:v>3.25</c:v>
                </c:pt>
                <c:pt idx="2144">
                  <c:v>2.5</c:v>
                </c:pt>
                <c:pt idx="2145">
                  <c:v>2.91</c:v>
                </c:pt>
                <c:pt idx="2146">
                  <c:v>3.3</c:v>
                </c:pt>
                <c:pt idx="2147">
                  <c:v>3.14</c:v>
                </c:pt>
                <c:pt idx="2148">
                  <c:v>2.81</c:v>
                </c:pt>
                <c:pt idx="2149">
                  <c:v>3.26</c:v>
                </c:pt>
                <c:pt idx="2150">
                  <c:v>2.99</c:v>
                </c:pt>
                <c:pt idx="2151">
                  <c:v>3.37</c:v>
                </c:pt>
                <c:pt idx="2152">
                  <c:v>3.4</c:v>
                </c:pt>
                <c:pt idx="2153">
                  <c:v>3.04</c:v>
                </c:pt>
                <c:pt idx="2154">
                  <c:v>3.7</c:v>
                </c:pt>
                <c:pt idx="2155">
                  <c:v>3.18</c:v>
                </c:pt>
                <c:pt idx="2156">
                  <c:v>2.68</c:v>
                </c:pt>
                <c:pt idx="2157">
                  <c:v>2.81</c:v>
                </c:pt>
                <c:pt idx="2158">
                  <c:v>2.63</c:v>
                </c:pt>
                <c:pt idx="2159">
                  <c:v>2.81</c:v>
                </c:pt>
                <c:pt idx="2160">
                  <c:v>3.31</c:v>
                </c:pt>
                <c:pt idx="2161">
                  <c:v>3.65</c:v>
                </c:pt>
                <c:pt idx="2162">
                  <c:v>2.7</c:v>
                </c:pt>
                <c:pt idx="2163">
                  <c:v>2.84</c:v>
                </c:pt>
                <c:pt idx="2164">
                  <c:v>2.8</c:v>
                </c:pt>
                <c:pt idx="2165">
                  <c:v>3.64</c:v>
                </c:pt>
                <c:pt idx="2166">
                  <c:v>3.31</c:v>
                </c:pt>
                <c:pt idx="2167">
                  <c:v>3.76</c:v>
                </c:pt>
                <c:pt idx="2168">
                  <c:v>2.75</c:v>
                </c:pt>
                <c:pt idx="2169">
                  <c:v>3.33</c:v>
                </c:pt>
                <c:pt idx="2170">
                  <c:v>3.42</c:v>
                </c:pt>
                <c:pt idx="2171">
                  <c:v>3.32</c:v>
                </c:pt>
                <c:pt idx="2172">
                  <c:v>2.82</c:v>
                </c:pt>
                <c:pt idx="2173">
                  <c:v>3.58</c:v>
                </c:pt>
                <c:pt idx="2174">
                  <c:v>3.21</c:v>
                </c:pt>
                <c:pt idx="2175">
                  <c:v>3.58</c:v>
                </c:pt>
                <c:pt idx="2176">
                  <c:v>2.66</c:v>
                </c:pt>
                <c:pt idx="2177">
                  <c:v>2.76</c:v>
                </c:pt>
                <c:pt idx="2178">
                  <c:v>2.58</c:v>
                </c:pt>
                <c:pt idx="2179">
                  <c:v>2.94</c:v>
                </c:pt>
                <c:pt idx="2180">
                  <c:v>3.54</c:v>
                </c:pt>
                <c:pt idx="2181">
                  <c:v>3.14</c:v>
                </c:pt>
                <c:pt idx="2182">
                  <c:v>3.42</c:v>
                </c:pt>
                <c:pt idx="2183">
                  <c:v>2.71</c:v>
                </c:pt>
                <c:pt idx="2184">
                  <c:v>3.74</c:v>
                </c:pt>
                <c:pt idx="2185">
                  <c:v>3.54</c:v>
                </c:pt>
                <c:pt idx="2186">
                  <c:v>2.4700000000000002</c:v>
                </c:pt>
                <c:pt idx="2187">
                  <c:v>3.76</c:v>
                </c:pt>
                <c:pt idx="2188">
                  <c:v>3.55</c:v>
                </c:pt>
                <c:pt idx="2189">
                  <c:v>3.37</c:v>
                </c:pt>
                <c:pt idx="2190">
                  <c:v>3.35</c:v>
                </c:pt>
                <c:pt idx="2191">
                  <c:v>2.5099999999999998</c:v>
                </c:pt>
                <c:pt idx="2192">
                  <c:v>2.62</c:v>
                </c:pt>
                <c:pt idx="2193">
                  <c:v>2.62</c:v>
                </c:pt>
                <c:pt idx="2194">
                  <c:v>3.58</c:v>
                </c:pt>
                <c:pt idx="2195">
                  <c:v>2.79</c:v>
                </c:pt>
                <c:pt idx="2196">
                  <c:v>3.14</c:v>
                </c:pt>
                <c:pt idx="2197">
                  <c:v>3.35</c:v>
                </c:pt>
                <c:pt idx="2198">
                  <c:v>2.85</c:v>
                </c:pt>
                <c:pt idx="2199">
                  <c:v>2.98</c:v>
                </c:pt>
                <c:pt idx="2200">
                  <c:v>2.52</c:v>
                </c:pt>
                <c:pt idx="2201">
                  <c:v>2.61</c:v>
                </c:pt>
                <c:pt idx="2202">
                  <c:v>3.59</c:v>
                </c:pt>
                <c:pt idx="2203">
                  <c:v>3.03</c:v>
                </c:pt>
                <c:pt idx="2204">
                  <c:v>3.39</c:v>
                </c:pt>
                <c:pt idx="2205">
                  <c:v>2.48</c:v>
                </c:pt>
                <c:pt idx="2206">
                  <c:v>3.71</c:v>
                </c:pt>
                <c:pt idx="2207">
                  <c:v>3.08</c:v>
                </c:pt>
                <c:pt idx="2208">
                  <c:v>3.43</c:v>
                </c:pt>
                <c:pt idx="2209">
                  <c:v>3.46</c:v>
                </c:pt>
                <c:pt idx="2210">
                  <c:v>3.01</c:v>
                </c:pt>
                <c:pt idx="2211">
                  <c:v>2.65</c:v>
                </c:pt>
                <c:pt idx="2212">
                  <c:v>3.67</c:v>
                </c:pt>
                <c:pt idx="2213">
                  <c:v>3.65</c:v>
                </c:pt>
                <c:pt idx="2214">
                  <c:v>3.63</c:v>
                </c:pt>
                <c:pt idx="2215">
                  <c:v>2.62</c:v>
                </c:pt>
                <c:pt idx="2216">
                  <c:v>3.63</c:v>
                </c:pt>
                <c:pt idx="2217">
                  <c:v>2.86</c:v>
                </c:pt>
                <c:pt idx="2218">
                  <c:v>2.7</c:v>
                </c:pt>
                <c:pt idx="2219">
                  <c:v>2.64</c:v>
                </c:pt>
                <c:pt idx="2220">
                  <c:v>3.34</c:v>
                </c:pt>
                <c:pt idx="2221">
                  <c:v>2.48</c:v>
                </c:pt>
                <c:pt idx="2222">
                  <c:v>3.04</c:v>
                </c:pt>
                <c:pt idx="2223">
                  <c:v>2.83</c:v>
                </c:pt>
                <c:pt idx="2224">
                  <c:v>2.82</c:v>
                </c:pt>
                <c:pt idx="2225">
                  <c:v>2.85</c:v>
                </c:pt>
                <c:pt idx="2226">
                  <c:v>2.87</c:v>
                </c:pt>
                <c:pt idx="2227">
                  <c:v>2.86</c:v>
                </c:pt>
                <c:pt idx="2228">
                  <c:v>3.47</c:v>
                </c:pt>
                <c:pt idx="2229">
                  <c:v>2.71</c:v>
                </c:pt>
                <c:pt idx="2230">
                  <c:v>2.64</c:v>
                </c:pt>
                <c:pt idx="2231">
                  <c:v>3.14</c:v>
                </c:pt>
                <c:pt idx="2232">
                  <c:v>2.5499999999999998</c:v>
                </c:pt>
                <c:pt idx="2233">
                  <c:v>2.5299999999999998</c:v>
                </c:pt>
                <c:pt idx="2234">
                  <c:v>3.11</c:v>
                </c:pt>
                <c:pt idx="2235">
                  <c:v>2.58</c:v>
                </c:pt>
                <c:pt idx="2236">
                  <c:v>2.65</c:v>
                </c:pt>
                <c:pt idx="2237">
                  <c:v>3.46</c:v>
                </c:pt>
                <c:pt idx="2238">
                  <c:v>3.68</c:v>
                </c:pt>
                <c:pt idx="2239">
                  <c:v>3.44</c:v>
                </c:pt>
                <c:pt idx="2240">
                  <c:v>2.91</c:v>
                </c:pt>
                <c:pt idx="2241">
                  <c:v>2.98</c:v>
                </c:pt>
                <c:pt idx="2242">
                  <c:v>3.24</c:v>
                </c:pt>
                <c:pt idx="2243">
                  <c:v>3.7</c:v>
                </c:pt>
                <c:pt idx="2244">
                  <c:v>2.58</c:v>
                </c:pt>
                <c:pt idx="2245">
                  <c:v>3.28</c:v>
                </c:pt>
                <c:pt idx="2246">
                  <c:v>2.5299999999999998</c:v>
                </c:pt>
                <c:pt idx="2247">
                  <c:v>3.68</c:v>
                </c:pt>
                <c:pt idx="2248">
                  <c:v>2.65</c:v>
                </c:pt>
                <c:pt idx="2249">
                  <c:v>3.13</c:v>
                </c:pt>
                <c:pt idx="2250">
                  <c:v>3.34</c:v>
                </c:pt>
                <c:pt idx="2251">
                  <c:v>2.87</c:v>
                </c:pt>
                <c:pt idx="2252">
                  <c:v>2.5099999999999998</c:v>
                </c:pt>
                <c:pt idx="2253">
                  <c:v>3.16</c:v>
                </c:pt>
                <c:pt idx="2254">
                  <c:v>3.21</c:v>
                </c:pt>
                <c:pt idx="2255">
                  <c:v>2.96</c:v>
                </c:pt>
                <c:pt idx="2256">
                  <c:v>3.64</c:v>
                </c:pt>
                <c:pt idx="2257">
                  <c:v>3.28</c:v>
                </c:pt>
                <c:pt idx="2258">
                  <c:v>3.4</c:v>
                </c:pt>
                <c:pt idx="2259">
                  <c:v>2.7</c:v>
                </c:pt>
                <c:pt idx="2260">
                  <c:v>3.31</c:v>
                </c:pt>
                <c:pt idx="2261">
                  <c:v>2.48</c:v>
                </c:pt>
                <c:pt idx="2262">
                  <c:v>3.59</c:v>
                </c:pt>
                <c:pt idx="2263">
                  <c:v>3.77</c:v>
                </c:pt>
                <c:pt idx="2264">
                  <c:v>3.6</c:v>
                </c:pt>
                <c:pt idx="2265">
                  <c:v>2.75</c:v>
                </c:pt>
                <c:pt idx="2266">
                  <c:v>3.08</c:v>
                </c:pt>
                <c:pt idx="2267">
                  <c:v>2.74</c:v>
                </c:pt>
                <c:pt idx="2268">
                  <c:v>3.48</c:v>
                </c:pt>
                <c:pt idx="2269">
                  <c:v>3.3</c:v>
                </c:pt>
                <c:pt idx="2270">
                  <c:v>2.94</c:v>
                </c:pt>
                <c:pt idx="2271">
                  <c:v>2.73</c:v>
                </c:pt>
                <c:pt idx="2272">
                  <c:v>3.23</c:v>
                </c:pt>
                <c:pt idx="2273">
                  <c:v>2.87</c:v>
                </c:pt>
                <c:pt idx="2274">
                  <c:v>3.14</c:v>
                </c:pt>
                <c:pt idx="2275">
                  <c:v>3.73</c:v>
                </c:pt>
                <c:pt idx="2276">
                  <c:v>2.6</c:v>
                </c:pt>
                <c:pt idx="2277">
                  <c:v>2.86</c:v>
                </c:pt>
                <c:pt idx="2278">
                  <c:v>3.65</c:v>
                </c:pt>
                <c:pt idx="2279">
                  <c:v>3.72</c:v>
                </c:pt>
                <c:pt idx="2280">
                  <c:v>2.62</c:v>
                </c:pt>
                <c:pt idx="2281">
                  <c:v>2.79</c:v>
                </c:pt>
                <c:pt idx="2282">
                  <c:v>2.76</c:v>
                </c:pt>
                <c:pt idx="2283">
                  <c:v>3.3</c:v>
                </c:pt>
                <c:pt idx="2284">
                  <c:v>3.19</c:v>
                </c:pt>
                <c:pt idx="2285">
                  <c:v>3.22</c:v>
                </c:pt>
                <c:pt idx="2286">
                  <c:v>2.64</c:v>
                </c:pt>
                <c:pt idx="2287">
                  <c:v>3.31</c:v>
                </c:pt>
                <c:pt idx="2288">
                  <c:v>2.87</c:v>
                </c:pt>
                <c:pt idx="2289">
                  <c:v>2.84</c:v>
                </c:pt>
                <c:pt idx="2290">
                  <c:v>2.58</c:v>
                </c:pt>
                <c:pt idx="2291">
                  <c:v>2.57</c:v>
                </c:pt>
                <c:pt idx="2292">
                  <c:v>3.16</c:v>
                </c:pt>
                <c:pt idx="2293">
                  <c:v>3.38</c:v>
                </c:pt>
                <c:pt idx="2294">
                  <c:v>2.72</c:v>
                </c:pt>
                <c:pt idx="2295">
                  <c:v>2.99</c:v>
                </c:pt>
                <c:pt idx="2296">
                  <c:v>2.77</c:v>
                </c:pt>
                <c:pt idx="2297">
                  <c:v>2.78</c:v>
                </c:pt>
                <c:pt idx="2298">
                  <c:v>2.69</c:v>
                </c:pt>
                <c:pt idx="2299">
                  <c:v>2.97</c:v>
                </c:pt>
                <c:pt idx="2300">
                  <c:v>2.85</c:v>
                </c:pt>
                <c:pt idx="2301">
                  <c:v>3.11</c:v>
                </c:pt>
                <c:pt idx="2302">
                  <c:v>3.23</c:v>
                </c:pt>
                <c:pt idx="2303">
                  <c:v>3.41</c:v>
                </c:pt>
                <c:pt idx="2304">
                  <c:v>2.54</c:v>
                </c:pt>
                <c:pt idx="2305">
                  <c:v>2.92</c:v>
                </c:pt>
                <c:pt idx="2306">
                  <c:v>2.84</c:v>
                </c:pt>
                <c:pt idx="2307">
                  <c:v>3.41</c:v>
                </c:pt>
                <c:pt idx="2308">
                  <c:v>3.61</c:v>
                </c:pt>
                <c:pt idx="2309">
                  <c:v>3.52</c:v>
                </c:pt>
                <c:pt idx="2310">
                  <c:v>3.7</c:v>
                </c:pt>
                <c:pt idx="2311">
                  <c:v>3.4</c:v>
                </c:pt>
                <c:pt idx="2312">
                  <c:v>2.97</c:v>
                </c:pt>
                <c:pt idx="2313">
                  <c:v>3.38</c:v>
                </c:pt>
                <c:pt idx="2314">
                  <c:v>3.51</c:v>
                </c:pt>
                <c:pt idx="2315">
                  <c:v>2.78</c:v>
                </c:pt>
                <c:pt idx="2316">
                  <c:v>3.55</c:v>
                </c:pt>
                <c:pt idx="2317">
                  <c:v>3.41</c:v>
                </c:pt>
                <c:pt idx="2318">
                  <c:v>3.61</c:v>
                </c:pt>
                <c:pt idx="2319">
                  <c:v>2.59</c:v>
                </c:pt>
                <c:pt idx="2320">
                  <c:v>3.16</c:v>
                </c:pt>
                <c:pt idx="2321">
                  <c:v>2.4900000000000002</c:v>
                </c:pt>
                <c:pt idx="2322">
                  <c:v>3.09</c:v>
                </c:pt>
                <c:pt idx="2323">
                  <c:v>3.69</c:v>
                </c:pt>
                <c:pt idx="2324">
                  <c:v>3.55</c:v>
                </c:pt>
                <c:pt idx="2325">
                  <c:v>3.07</c:v>
                </c:pt>
                <c:pt idx="2326">
                  <c:v>3.02</c:v>
                </c:pt>
                <c:pt idx="2327">
                  <c:v>3.18</c:v>
                </c:pt>
                <c:pt idx="2328">
                  <c:v>3.62</c:v>
                </c:pt>
                <c:pt idx="2329">
                  <c:v>2.7</c:v>
                </c:pt>
                <c:pt idx="2330">
                  <c:v>2.62</c:v>
                </c:pt>
                <c:pt idx="2331">
                  <c:v>3.26</c:v>
                </c:pt>
                <c:pt idx="2332">
                  <c:v>3.1</c:v>
                </c:pt>
                <c:pt idx="2333">
                  <c:v>2.85</c:v>
                </c:pt>
                <c:pt idx="2334">
                  <c:v>3.24</c:v>
                </c:pt>
                <c:pt idx="2335">
                  <c:v>3.29</c:v>
                </c:pt>
                <c:pt idx="2336">
                  <c:v>2.7</c:v>
                </c:pt>
                <c:pt idx="2337">
                  <c:v>3.75</c:v>
                </c:pt>
                <c:pt idx="2338">
                  <c:v>2.77</c:v>
                </c:pt>
                <c:pt idx="2339">
                  <c:v>3.42</c:v>
                </c:pt>
                <c:pt idx="2340">
                  <c:v>3.64</c:v>
                </c:pt>
                <c:pt idx="2341">
                  <c:v>3.16</c:v>
                </c:pt>
                <c:pt idx="2342">
                  <c:v>2.88</c:v>
                </c:pt>
                <c:pt idx="2343">
                  <c:v>2.79</c:v>
                </c:pt>
                <c:pt idx="2344">
                  <c:v>2.91</c:v>
                </c:pt>
                <c:pt idx="2345">
                  <c:v>2.81</c:v>
                </c:pt>
                <c:pt idx="2346">
                  <c:v>3.72</c:v>
                </c:pt>
                <c:pt idx="2347">
                  <c:v>2.58</c:v>
                </c:pt>
                <c:pt idx="2348">
                  <c:v>2.52</c:v>
                </c:pt>
                <c:pt idx="2349">
                  <c:v>2.83</c:v>
                </c:pt>
                <c:pt idx="2350">
                  <c:v>3.14</c:v>
                </c:pt>
                <c:pt idx="2351">
                  <c:v>2.68</c:v>
                </c:pt>
                <c:pt idx="2352">
                  <c:v>3.52</c:v>
                </c:pt>
                <c:pt idx="2353">
                  <c:v>2.65</c:v>
                </c:pt>
                <c:pt idx="2354">
                  <c:v>3.63</c:v>
                </c:pt>
                <c:pt idx="2355">
                  <c:v>3.01</c:v>
                </c:pt>
                <c:pt idx="2356">
                  <c:v>3.4</c:v>
                </c:pt>
                <c:pt idx="2357">
                  <c:v>3.66</c:v>
                </c:pt>
                <c:pt idx="2358">
                  <c:v>2.72</c:v>
                </c:pt>
                <c:pt idx="2359">
                  <c:v>2.5499999999999998</c:v>
                </c:pt>
                <c:pt idx="2360">
                  <c:v>2.66</c:v>
                </c:pt>
                <c:pt idx="2361">
                  <c:v>2.64</c:v>
                </c:pt>
                <c:pt idx="2362">
                  <c:v>2.75</c:v>
                </c:pt>
                <c:pt idx="2363">
                  <c:v>3.04</c:v>
                </c:pt>
                <c:pt idx="2364">
                  <c:v>2.9</c:v>
                </c:pt>
                <c:pt idx="2365">
                  <c:v>2.5499999999999998</c:v>
                </c:pt>
                <c:pt idx="2366">
                  <c:v>2.89</c:v>
                </c:pt>
                <c:pt idx="2367">
                  <c:v>2.78</c:v>
                </c:pt>
                <c:pt idx="2368">
                  <c:v>2.67</c:v>
                </c:pt>
                <c:pt idx="2369">
                  <c:v>3.09</c:v>
                </c:pt>
                <c:pt idx="2370">
                  <c:v>2.72</c:v>
                </c:pt>
                <c:pt idx="2371">
                  <c:v>2.61</c:v>
                </c:pt>
                <c:pt idx="2372">
                  <c:v>3.68</c:v>
                </c:pt>
                <c:pt idx="2373">
                  <c:v>3.18</c:v>
                </c:pt>
                <c:pt idx="2374">
                  <c:v>3.07</c:v>
                </c:pt>
                <c:pt idx="2375">
                  <c:v>2.9</c:v>
                </c:pt>
                <c:pt idx="2376">
                  <c:v>3.47</c:v>
                </c:pt>
                <c:pt idx="2377">
                  <c:v>3.64</c:v>
                </c:pt>
                <c:pt idx="2378">
                  <c:v>3.6</c:v>
                </c:pt>
                <c:pt idx="2379">
                  <c:v>2.63</c:v>
                </c:pt>
                <c:pt idx="2380">
                  <c:v>3.47</c:v>
                </c:pt>
                <c:pt idx="2381">
                  <c:v>3.71</c:v>
                </c:pt>
                <c:pt idx="2382">
                  <c:v>3.52</c:v>
                </c:pt>
                <c:pt idx="2383">
                  <c:v>3.69</c:v>
                </c:pt>
                <c:pt idx="2384">
                  <c:v>2.86</c:v>
                </c:pt>
                <c:pt idx="2385">
                  <c:v>3.43</c:v>
                </c:pt>
                <c:pt idx="2386">
                  <c:v>3.46</c:v>
                </c:pt>
                <c:pt idx="2387">
                  <c:v>3.52</c:v>
                </c:pt>
                <c:pt idx="2388">
                  <c:v>2.63</c:v>
                </c:pt>
                <c:pt idx="2389">
                  <c:v>3.11</c:v>
                </c:pt>
                <c:pt idx="2390">
                  <c:v>3.45</c:v>
                </c:pt>
                <c:pt idx="2391">
                  <c:v>3.69</c:v>
                </c:pt>
                <c:pt idx="2392">
                  <c:v>3.48</c:v>
                </c:pt>
                <c:pt idx="2393">
                  <c:v>3.27</c:v>
                </c:pt>
                <c:pt idx="2394">
                  <c:v>2.61</c:v>
                </c:pt>
                <c:pt idx="2395">
                  <c:v>2.97</c:v>
                </c:pt>
                <c:pt idx="2396">
                  <c:v>3.27</c:v>
                </c:pt>
                <c:pt idx="2397">
                  <c:v>2.61</c:v>
                </c:pt>
                <c:pt idx="2398">
                  <c:v>2.76</c:v>
                </c:pt>
                <c:pt idx="2399">
                  <c:v>2.8</c:v>
                </c:pt>
                <c:pt idx="2400">
                  <c:v>3.39</c:v>
                </c:pt>
                <c:pt idx="2401">
                  <c:v>2.6</c:v>
                </c:pt>
                <c:pt idx="2402">
                  <c:v>3.34</c:v>
                </c:pt>
                <c:pt idx="2403">
                  <c:v>2.91</c:v>
                </c:pt>
                <c:pt idx="2404">
                  <c:v>2.81</c:v>
                </c:pt>
                <c:pt idx="2405">
                  <c:v>3.25</c:v>
                </c:pt>
                <c:pt idx="2406">
                  <c:v>1.98</c:v>
                </c:pt>
                <c:pt idx="2407">
                  <c:v>2.91</c:v>
                </c:pt>
                <c:pt idx="2408">
                  <c:v>3.08</c:v>
                </c:pt>
                <c:pt idx="2409">
                  <c:v>2.8</c:v>
                </c:pt>
                <c:pt idx="2410">
                  <c:v>2.4</c:v>
                </c:pt>
                <c:pt idx="2411">
                  <c:v>2.19</c:v>
                </c:pt>
                <c:pt idx="2412">
                  <c:v>3.26</c:v>
                </c:pt>
                <c:pt idx="2413">
                  <c:v>2.0099999999999998</c:v>
                </c:pt>
                <c:pt idx="2414">
                  <c:v>3.24</c:v>
                </c:pt>
                <c:pt idx="2415">
                  <c:v>2.87</c:v>
                </c:pt>
                <c:pt idx="2416">
                  <c:v>2.02</c:v>
                </c:pt>
                <c:pt idx="2417">
                  <c:v>2.79</c:v>
                </c:pt>
                <c:pt idx="2418">
                  <c:v>2.0299999999999998</c:v>
                </c:pt>
                <c:pt idx="2419">
                  <c:v>2.66</c:v>
                </c:pt>
                <c:pt idx="2420">
                  <c:v>2.02</c:v>
                </c:pt>
                <c:pt idx="2421">
                  <c:v>2.17</c:v>
                </c:pt>
                <c:pt idx="2422">
                  <c:v>2.6</c:v>
                </c:pt>
                <c:pt idx="2423">
                  <c:v>2.5099999999999998</c:v>
                </c:pt>
                <c:pt idx="2424">
                  <c:v>2.25</c:v>
                </c:pt>
                <c:pt idx="2425">
                  <c:v>1.97</c:v>
                </c:pt>
                <c:pt idx="2426">
                  <c:v>3.22</c:v>
                </c:pt>
                <c:pt idx="2427">
                  <c:v>2.17</c:v>
                </c:pt>
                <c:pt idx="2428">
                  <c:v>2.08</c:v>
                </c:pt>
                <c:pt idx="2429">
                  <c:v>2.0499999999999998</c:v>
                </c:pt>
                <c:pt idx="2430">
                  <c:v>2.04</c:v>
                </c:pt>
                <c:pt idx="2431">
                  <c:v>2.29</c:v>
                </c:pt>
                <c:pt idx="2432">
                  <c:v>2.4300000000000002</c:v>
                </c:pt>
                <c:pt idx="2433">
                  <c:v>2.84</c:v>
                </c:pt>
                <c:pt idx="2434">
                  <c:v>2.11</c:v>
                </c:pt>
                <c:pt idx="2435">
                  <c:v>2.1</c:v>
                </c:pt>
                <c:pt idx="2436">
                  <c:v>2.78</c:v>
                </c:pt>
                <c:pt idx="2437">
                  <c:v>2.4700000000000002</c:v>
                </c:pt>
                <c:pt idx="2438">
                  <c:v>2.78</c:v>
                </c:pt>
                <c:pt idx="2439">
                  <c:v>2.41</c:v>
                </c:pt>
                <c:pt idx="2440">
                  <c:v>2.42</c:v>
                </c:pt>
                <c:pt idx="2441">
                  <c:v>3.16</c:v>
                </c:pt>
                <c:pt idx="2442">
                  <c:v>3.08</c:v>
                </c:pt>
                <c:pt idx="2443">
                  <c:v>3.07</c:v>
                </c:pt>
                <c:pt idx="2444">
                  <c:v>2.83</c:v>
                </c:pt>
                <c:pt idx="2445">
                  <c:v>3.17</c:v>
                </c:pt>
                <c:pt idx="2446">
                  <c:v>2.23</c:v>
                </c:pt>
                <c:pt idx="2447">
                  <c:v>2.2799999999999998</c:v>
                </c:pt>
                <c:pt idx="2448">
                  <c:v>2.92</c:v>
                </c:pt>
                <c:pt idx="2449">
                  <c:v>2.82</c:v>
                </c:pt>
                <c:pt idx="2450">
                  <c:v>3.08</c:v>
                </c:pt>
                <c:pt idx="2451">
                  <c:v>2.59</c:v>
                </c:pt>
                <c:pt idx="2452">
                  <c:v>3.25</c:v>
                </c:pt>
                <c:pt idx="2453">
                  <c:v>2.15</c:v>
                </c:pt>
                <c:pt idx="2454">
                  <c:v>2.13</c:v>
                </c:pt>
                <c:pt idx="2455">
                  <c:v>1.98</c:v>
                </c:pt>
                <c:pt idx="2456">
                  <c:v>2.93</c:v>
                </c:pt>
                <c:pt idx="2457">
                  <c:v>2.08</c:v>
                </c:pt>
                <c:pt idx="2458">
                  <c:v>3.21</c:v>
                </c:pt>
                <c:pt idx="2459">
                  <c:v>2.65</c:v>
                </c:pt>
                <c:pt idx="2460">
                  <c:v>2.52</c:v>
                </c:pt>
                <c:pt idx="2461">
                  <c:v>2.84</c:v>
                </c:pt>
                <c:pt idx="2462">
                  <c:v>2.3199999999999998</c:v>
                </c:pt>
                <c:pt idx="2463">
                  <c:v>2.72</c:v>
                </c:pt>
                <c:pt idx="2464">
                  <c:v>2.06</c:v>
                </c:pt>
                <c:pt idx="2465">
                  <c:v>3.06</c:v>
                </c:pt>
                <c:pt idx="2466">
                  <c:v>2.2000000000000002</c:v>
                </c:pt>
                <c:pt idx="2467">
                  <c:v>2.97</c:v>
                </c:pt>
                <c:pt idx="2468">
                  <c:v>1.98</c:v>
                </c:pt>
                <c:pt idx="2469">
                  <c:v>2.37</c:v>
                </c:pt>
                <c:pt idx="2470">
                  <c:v>3.22</c:v>
                </c:pt>
                <c:pt idx="2471">
                  <c:v>3.04</c:v>
                </c:pt>
                <c:pt idx="2472">
                  <c:v>2.89</c:v>
                </c:pt>
                <c:pt idx="2473">
                  <c:v>2.4700000000000002</c:v>
                </c:pt>
                <c:pt idx="2474">
                  <c:v>2.96</c:v>
                </c:pt>
                <c:pt idx="2475">
                  <c:v>2.23</c:v>
                </c:pt>
                <c:pt idx="2476">
                  <c:v>2.92</c:v>
                </c:pt>
                <c:pt idx="2477">
                  <c:v>2.87</c:v>
                </c:pt>
                <c:pt idx="2478">
                  <c:v>2.0299999999999998</c:v>
                </c:pt>
                <c:pt idx="2479">
                  <c:v>1.99</c:v>
                </c:pt>
                <c:pt idx="2480">
                  <c:v>2.92</c:v>
                </c:pt>
                <c:pt idx="2481">
                  <c:v>3.25</c:v>
                </c:pt>
                <c:pt idx="2482">
                  <c:v>2.76</c:v>
                </c:pt>
                <c:pt idx="2483">
                  <c:v>2.25</c:v>
                </c:pt>
                <c:pt idx="2484">
                  <c:v>2.86</c:v>
                </c:pt>
                <c:pt idx="2485">
                  <c:v>2.71</c:v>
                </c:pt>
                <c:pt idx="2486">
                  <c:v>3.19</c:v>
                </c:pt>
                <c:pt idx="2487">
                  <c:v>3</c:v>
                </c:pt>
                <c:pt idx="2488">
                  <c:v>2.0299999999999998</c:v>
                </c:pt>
                <c:pt idx="2489">
                  <c:v>2.19</c:v>
                </c:pt>
                <c:pt idx="2490">
                  <c:v>2.85</c:v>
                </c:pt>
                <c:pt idx="2491">
                  <c:v>2.64</c:v>
                </c:pt>
                <c:pt idx="2492">
                  <c:v>2.0099999999999998</c:v>
                </c:pt>
                <c:pt idx="2493">
                  <c:v>2.2999999999999998</c:v>
                </c:pt>
                <c:pt idx="2494">
                  <c:v>3.06</c:v>
                </c:pt>
                <c:pt idx="2495">
                  <c:v>2.46</c:v>
                </c:pt>
                <c:pt idx="2496">
                  <c:v>2.7</c:v>
                </c:pt>
                <c:pt idx="2497">
                  <c:v>2.82</c:v>
                </c:pt>
                <c:pt idx="2498">
                  <c:v>2.99</c:v>
                </c:pt>
                <c:pt idx="2499">
                  <c:v>2.35</c:v>
                </c:pt>
                <c:pt idx="2500">
                  <c:v>2.11</c:v>
                </c:pt>
                <c:pt idx="2501">
                  <c:v>3.23</c:v>
                </c:pt>
                <c:pt idx="2502">
                  <c:v>3.27</c:v>
                </c:pt>
                <c:pt idx="2503">
                  <c:v>2.64</c:v>
                </c:pt>
                <c:pt idx="2504">
                  <c:v>2.11</c:v>
                </c:pt>
                <c:pt idx="2505">
                  <c:v>2.4</c:v>
                </c:pt>
                <c:pt idx="2506">
                  <c:v>3.03</c:v>
                </c:pt>
                <c:pt idx="2507">
                  <c:v>3.1</c:v>
                </c:pt>
                <c:pt idx="2508">
                  <c:v>3.24</c:v>
                </c:pt>
                <c:pt idx="2509">
                  <c:v>2.06</c:v>
                </c:pt>
                <c:pt idx="2510">
                  <c:v>2.08</c:v>
                </c:pt>
                <c:pt idx="2511">
                  <c:v>2.66</c:v>
                </c:pt>
                <c:pt idx="2512">
                  <c:v>2.1</c:v>
                </c:pt>
                <c:pt idx="2513">
                  <c:v>2.25</c:v>
                </c:pt>
                <c:pt idx="2514">
                  <c:v>2.93</c:v>
                </c:pt>
                <c:pt idx="2515">
                  <c:v>2.48</c:v>
                </c:pt>
                <c:pt idx="2516">
                  <c:v>2.27</c:v>
                </c:pt>
                <c:pt idx="2517">
                  <c:v>2.06</c:v>
                </c:pt>
                <c:pt idx="2518">
                  <c:v>2.0099999999999998</c:v>
                </c:pt>
                <c:pt idx="2519">
                  <c:v>3.12</c:v>
                </c:pt>
                <c:pt idx="2520">
                  <c:v>3.1</c:v>
                </c:pt>
                <c:pt idx="2521">
                  <c:v>2.17</c:v>
                </c:pt>
                <c:pt idx="2522">
                  <c:v>2.44</c:v>
                </c:pt>
                <c:pt idx="2523">
                  <c:v>2.61</c:v>
                </c:pt>
                <c:pt idx="2524">
                  <c:v>2.1</c:v>
                </c:pt>
                <c:pt idx="2525">
                  <c:v>2.42</c:v>
                </c:pt>
                <c:pt idx="2526">
                  <c:v>2.39</c:v>
                </c:pt>
                <c:pt idx="2527">
                  <c:v>3.26</c:v>
                </c:pt>
                <c:pt idx="2528">
                  <c:v>3.22</c:v>
                </c:pt>
                <c:pt idx="2529">
                  <c:v>1.97</c:v>
                </c:pt>
                <c:pt idx="2530">
                  <c:v>2.5099999999999998</c:v>
                </c:pt>
                <c:pt idx="2531">
                  <c:v>2.19</c:v>
                </c:pt>
                <c:pt idx="2532">
                  <c:v>2.78</c:v>
                </c:pt>
                <c:pt idx="2533">
                  <c:v>2.96</c:v>
                </c:pt>
                <c:pt idx="2534">
                  <c:v>3.01</c:v>
                </c:pt>
                <c:pt idx="2535">
                  <c:v>2.99</c:v>
                </c:pt>
                <c:pt idx="2536">
                  <c:v>2.09</c:v>
                </c:pt>
                <c:pt idx="2537">
                  <c:v>2.4</c:v>
                </c:pt>
                <c:pt idx="2538">
                  <c:v>2.2000000000000002</c:v>
                </c:pt>
                <c:pt idx="2539">
                  <c:v>2.71</c:v>
                </c:pt>
                <c:pt idx="2540">
                  <c:v>2.3199999999999998</c:v>
                </c:pt>
                <c:pt idx="2541">
                  <c:v>2.02</c:v>
                </c:pt>
                <c:pt idx="2542">
                  <c:v>2.71</c:v>
                </c:pt>
                <c:pt idx="2543">
                  <c:v>2.6</c:v>
                </c:pt>
                <c:pt idx="2544">
                  <c:v>2.4</c:v>
                </c:pt>
                <c:pt idx="2545">
                  <c:v>2.64</c:v>
                </c:pt>
                <c:pt idx="2546">
                  <c:v>3.03</c:v>
                </c:pt>
                <c:pt idx="2547">
                  <c:v>3.1</c:v>
                </c:pt>
                <c:pt idx="2548">
                  <c:v>2.5</c:v>
                </c:pt>
                <c:pt idx="2549">
                  <c:v>2.81</c:v>
                </c:pt>
                <c:pt idx="2550">
                  <c:v>2.34</c:v>
                </c:pt>
                <c:pt idx="2551">
                  <c:v>2.97</c:v>
                </c:pt>
                <c:pt idx="2552">
                  <c:v>2.14</c:v>
                </c:pt>
                <c:pt idx="2553">
                  <c:v>2.71</c:v>
                </c:pt>
                <c:pt idx="2554">
                  <c:v>2.64</c:v>
                </c:pt>
                <c:pt idx="2555">
                  <c:v>2.66</c:v>
                </c:pt>
                <c:pt idx="2556">
                  <c:v>2.35</c:v>
                </c:pt>
                <c:pt idx="2557">
                  <c:v>3.23</c:v>
                </c:pt>
                <c:pt idx="2558">
                  <c:v>2.48</c:v>
                </c:pt>
                <c:pt idx="2559">
                  <c:v>2.87</c:v>
                </c:pt>
                <c:pt idx="2560">
                  <c:v>2.08</c:v>
                </c:pt>
                <c:pt idx="2561">
                  <c:v>2.19</c:v>
                </c:pt>
                <c:pt idx="2562">
                  <c:v>2.4300000000000002</c:v>
                </c:pt>
                <c:pt idx="2563">
                  <c:v>2.17</c:v>
                </c:pt>
                <c:pt idx="2564">
                  <c:v>2.2599999999999998</c:v>
                </c:pt>
                <c:pt idx="2565">
                  <c:v>2.13</c:v>
                </c:pt>
                <c:pt idx="2566">
                  <c:v>2.19</c:v>
                </c:pt>
                <c:pt idx="2567">
                  <c:v>2.34</c:v>
                </c:pt>
                <c:pt idx="2568">
                  <c:v>2.44</c:v>
                </c:pt>
                <c:pt idx="2569">
                  <c:v>2.1800000000000002</c:v>
                </c:pt>
                <c:pt idx="2570">
                  <c:v>3.1</c:v>
                </c:pt>
                <c:pt idx="2571">
                  <c:v>2.94</c:v>
                </c:pt>
                <c:pt idx="2572">
                  <c:v>2.76</c:v>
                </c:pt>
                <c:pt idx="2573">
                  <c:v>2.02</c:v>
                </c:pt>
                <c:pt idx="2574">
                  <c:v>2.29</c:v>
                </c:pt>
                <c:pt idx="2575">
                  <c:v>2.0299999999999998</c:v>
                </c:pt>
                <c:pt idx="2576">
                  <c:v>2.68</c:v>
                </c:pt>
                <c:pt idx="2577">
                  <c:v>2.29</c:v>
                </c:pt>
                <c:pt idx="2578">
                  <c:v>2.17</c:v>
                </c:pt>
                <c:pt idx="2579">
                  <c:v>2.36</c:v>
                </c:pt>
                <c:pt idx="2580">
                  <c:v>2.4700000000000002</c:v>
                </c:pt>
                <c:pt idx="2581">
                  <c:v>2.89</c:v>
                </c:pt>
                <c:pt idx="2582">
                  <c:v>2.12</c:v>
                </c:pt>
                <c:pt idx="2583">
                  <c:v>2.59</c:v>
                </c:pt>
                <c:pt idx="2584">
                  <c:v>3.26</c:v>
                </c:pt>
                <c:pt idx="2585">
                  <c:v>2.2799999999999998</c:v>
                </c:pt>
                <c:pt idx="2586">
                  <c:v>2.74</c:v>
                </c:pt>
                <c:pt idx="2587">
                  <c:v>2.64</c:v>
                </c:pt>
                <c:pt idx="2588">
                  <c:v>2.2000000000000002</c:v>
                </c:pt>
                <c:pt idx="2589">
                  <c:v>3.13</c:v>
                </c:pt>
                <c:pt idx="2590">
                  <c:v>2.44</c:v>
                </c:pt>
                <c:pt idx="2591">
                  <c:v>2.85</c:v>
                </c:pt>
                <c:pt idx="2592">
                  <c:v>2.73</c:v>
                </c:pt>
                <c:pt idx="2593">
                  <c:v>2.23</c:v>
                </c:pt>
                <c:pt idx="2594">
                  <c:v>1.99</c:v>
                </c:pt>
                <c:pt idx="2595">
                  <c:v>2.21</c:v>
                </c:pt>
                <c:pt idx="2596">
                  <c:v>2.37</c:v>
                </c:pt>
                <c:pt idx="2597">
                  <c:v>2.2400000000000002</c:v>
                </c:pt>
                <c:pt idx="2598">
                  <c:v>2.7</c:v>
                </c:pt>
                <c:pt idx="2599">
                  <c:v>3.19</c:v>
                </c:pt>
                <c:pt idx="2600">
                  <c:v>3.23</c:v>
                </c:pt>
                <c:pt idx="2601">
                  <c:v>2.4</c:v>
                </c:pt>
                <c:pt idx="2602">
                  <c:v>3.07</c:v>
                </c:pt>
                <c:pt idx="2603">
                  <c:v>2.6</c:v>
                </c:pt>
                <c:pt idx="2604">
                  <c:v>2.69</c:v>
                </c:pt>
                <c:pt idx="2605">
                  <c:v>2.81</c:v>
                </c:pt>
                <c:pt idx="2606">
                  <c:v>2.81</c:v>
                </c:pt>
                <c:pt idx="2607">
                  <c:v>2.38</c:v>
                </c:pt>
                <c:pt idx="2608">
                  <c:v>2.14</c:v>
                </c:pt>
                <c:pt idx="2609">
                  <c:v>3.22</c:v>
                </c:pt>
                <c:pt idx="2610">
                  <c:v>2.96</c:v>
                </c:pt>
                <c:pt idx="2611">
                  <c:v>2.78</c:v>
                </c:pt>
                <c:pt idx="2612">
                  <c:v>2.0299999999999998</c:v>
                </c:pt>
                <c:pt idx="2613">
                  <c:v>2.33</c:v>
                </c:pt>
                <c:pt idx="2614">
                  <c:v>2.56</c:v>
                </c:pt>
                <c:pt idx="2615">
                  <c:v>2.96</c:v>
                </c:pt>
                <c:pt idx="2616">
                  <c:v>2.63</c:v>
                </c:pt>
                <c:pt idx="2617">
                  <c:v>2.57</c:v>
                </c:pt>
                <c:pt idx="2618">
                  <c:v>2.62</c:v>
                </c:pt>
                <c:pt idx="2619">
                  <c:v>2.0699999999999998</c:v>
                </c:pt>
                <c:pt idx="2620">
                  <c:v>2.76</c:v>
                </c:pt>
                <c:pt idx="2621">
                  <c:v>2.4500000000000002</c:v>
                </c:pt>
                <c:pt idx="2622">
                  <c:v>2.06</c:v>
                </c:pt>
                <c:pt idx="2623">
                  <c:v>3.21</c:v>
                </c:pt>
                <c:pt idx="2624">
                  <c:v>1.97</c:v>
                </c:pt>
                <c:pt idx="2625">
                  <c:v>2.89</c:v>
                </c:pt>
                <c:pt idx="2626">
                  <c:v>2.5099999999999998</c:v>
                </c:pt>
                <c:pt idx="2627">
                  <c:v>2.54</c:v>
                </c:pt>
                <c:pt idx="2628">
                  <c:v>2.85</c:v>
                </c:pt>
                <c:pt idx="2629">
                  <c:v>2.2200000000000002</c:v>
                </c:pt>
                <c:pt idx="2630">
                  <c:v>3.19</c:v>
                </c:pt>
                <c:pt idx="2631">
                  <c:v>2.27</c:v>
                </c:pt>
                <c:pt idx="2632">
                  <c:v>2.15</c:v>
                </c:pt>
                <c:pt idx="2633">
                  <c:v>2.35</c:v>
                </c:pt>
                <c:pt idx="2634">
                  <c:v>2.31</c:v>
                </c:pt>
                <c:pt idx="2635">
                  <c:v>2.88</c:v>
                </c:pt>
                <c:pt idx="2636">
                  <c:v>3.06</c:v>
                </c:pt>
                <c:pt idx="2637">
                  <c:v>1.97</c:v>
                </c:pt>
                <c:pt idx="2638">
                  <c:v>2.68</c:v>
                </c:pt>
                <c:pt idx="2639">
                  <c:v>2.3199999999999998</c:v>
                </c:pt>
                <c:pt idx="2640">
                  <c:v>2.42</c:v>
                </c:pt>
                <c:pt idx="2641">
                  <c:v>2.23</c:v>
                </c:pt>
                <c:pt idx="2642">
                  <c:v>2.11</c:v>
                </c:pt>
                <c:pt idx="2643">
                  <c:v>3.21</c:v>
                </c:pt>
                <c:pt idx="2644">
                  <c:v>2.85</c:v>
                </c:pt>
                <c:pt idx="2645">
                  <c:v>2.88</c:v>
                </c:pt>
                <c:pt idx="2646">
                  <c:v>2.88</c:v>
                </c:pt>
                <c:pt idx="2647">
                  <c:v>2.09</c:v>
                </c:pt>
                <c:pt idx="2648">
                  <c:v>2.15</c:v>
                </c:pt>
                <c:pt idx="2649">
                  <c:v>2.4</c:v>
                </c:pt>
                <c:pt idx="2650">
                  <c:v>2.11</c:v>
                </c:pt>
                <c:pt idx="2651">
                  <c:v>2.14</c:v>
                </c:pt>
                <c:pt idx="2652">
                  <c:v>2.2000000000000002</c:v>
                </c:pt>
                <c:pt idx="2653">
                  <c:v>3.2</c:v>
                </c:pt>
                <c:pt idx="2654">
                  <c:v>2.4900000000000002</c:v>
                </c:pt>
                <c:pt idx="2655">
                  <c:v>2.2400000000000002</c:v>
                </c:pt>
                <c:pt idx="2656">
                  <c:v>2.48</c:v>
                </c:pt>
                <c:pt idx="2657">
                  <c:v>2.5499999999999998</c:v>
                </c:pt>
                <c:pt idx="2658">
                  <c:v>3.17</c:v>
                </c:pt>
                <c:pt idx="2659">
                  <c:v>2.1800000000000002</c:v>
                </c:pt>
                <c:pt idx="2660">
                  <c:v>2.29</c:v>
                </c:pt>
                <c:pt idx="2661">
                  <c:v>2.2599999999999998</c:v>
                </c:pt>
                <c:pt idx="2662">
                  <c:v>2.5099999999999998</c:v>
                </c:pt>
                <c:pt idx="2663">
                  <c:v>2.58</c:v>
                </c:pt>
                <c:pt idx="2664">
                  <c:v>2.2599999999999998</c:v>
                </c:pt>
                <c:pt idx="2665">
                  <c:v>2.14</c:v>
                </c:pt>
                <c:pt idx="2666">
                  <c:v>2.35</c:v>
                </c:pt>
                <c:pt idx="2667">
                  <c:v>2.3199999999999998</c:v>
                </c:pt>
                <c:pt idx="2668">
                  <c:v>1.97</c:v>
                </c:pt>
                <c:pt idx="2669">
                  <c:v>3.24</c:v>
                </c:pt>
                <c:pt idx="2670">
                  <c:v>2.19</c:v>
                </c:pt>
                <c:pt idx="2671">
                  <c:v>2.73</c:v>
                </c:pt>
                <c:pt idx="2672">
                  <c:v>2.23</c:v>
                </c:pt>
                <c:pt idx="2673">
                  <c:v>2.73</c:v>
                </c:pt>
                <c:pt idx="2674">
                  <c:v>3.26</c:v>
                </c:pt>
                <c:pt idx="2675">
                  <c:v>2.42</c:v>
                </c:pt>
                <c:pt idx="2676">
                  <c:v>2.6</c:v>
                </c:pt>
                <c:pt idx="2677">
                  <c:v>2.4500000000000002</c:v>
                </c:pt>
                <c:pt idx="2678">
                  <c:v>2.34</c:v>
                </c:pt>
                <c:pt idx="2679">
                  <c:v>2.73</c:v>
                </c:pt>
                <c:pt idx="2680">
                  <c:v>2.63</c:v>
                </c:pt>
                <c:pt idx="2681">
                  <c:v>2.4700000000000002</c:v>
                </c:pt>
                <c:pt idx="2682">
                  <c:v>2.7</c:v>
                </c:pt>
                <c:pt idx="2683">
                  <c:v>2.09</c:v>
                </c:pt>
                <c:pt idx="2684">
                  <c:v>2.87</c:v>
                </c:pt>
                <c:pt idx="2685">
                  <c:v>2.6</c:v>
                </c:pt>
                <c:pt idx="2686">
                  <c:v>2.4900000000000002</c:v>
                </c:pt>
                <c:pt idx="2687">
                  <c:v>3.23</c:v>
                </c:pt>
                <c:pt idx="2688">
                  <c:v>2.1</c:v>
                </c:pt>
                <c:pt idx="2689">
                  <c:v>2.2000000000000002</c:v>
                </c:pt>
                <c:pt idx="2690">
                  <c:v>2.52</c:v>
                </c:pt>
                <c:pt idx="2691">
                  <c:v>1.99</c:v>
                </c:pt>
                <c:pt idx="2692">
                  <c:v>2.23</c:v>
                </c:pt>
                <c:pt idx="2693">
                  <c:v>2.19</c:v>
                </c:pt>
                <c:pt idx="2694">
                  <c:v>2.35</c:v>
                </c:pt>
                <c:pt idx="2695">
                  <c:v>2.82</c:v>
                </c:pt>
                <c:pt idx="2696">
                  <c:v>2.76</c:v>
                </c:pt>
                <c:pt idx="2697">
                  <c:v>2.0099999999999998</c:v>
                </c:pt>
                <c:pt idx="2698">
                  <c:v>3.22</c:v>
                </c:pt>
                <c:pt idx="2699">
                  <c:v>2.0699999999999998</c:v>
                </c:pt>
                <c:pt idx="2700">
                  <c:v>2.69</c:v>
                </c:pt>
                <c:pt idx="2701">
                  <c:v>2.08</c:v>
                </c:pt>
                <c:pt idx="2702">
                  <c:v>2.44</c:v>
                </c:pt>
                <c:pt idx="2703">
                  <c:v>3.03</c:v>
                </c:pt>
                <c:pt idx="2704">
                  <c:v>2.65</c:v>
                </c:pt>
                <c:pt idx="2705">
                  <c:v>2.52</c:v>
                </c:pt>
                <c:pt idx="2706">
                  <c:v>2.75</c:v>
                </c:pt>
                <c:pt idx="2707">
                  <c:v>2.2599999999999998</c:v>
                </c:pt>
                <c:pt idx="2708">
                  <c:v>2.15</c:v>
                </c:pt>
                <c:pt idx="2709">
                  <c:v>2.3199999999999998</c:v>
                </c:pt>
                <c:pt idx="2710">
                  <c:v>3.15</c:v>
                </c:pt>
                <c:pt idx="2711">
                  <c:v>2.2799999999999998</c:v>
                </c:pt>
                <c:pt idx="2712">
                  <c:v>3.19</c:v>
                </c:pt>
                <c:pt idx="2713">
                  <c:v>3</c:v>
                </c:pt>
                <c:pt idx="2714">
                  <c:v>2.38</c:v>
                </c:pt>
                <c:pt idx="2715">
                  <c:v>2.0699999999999998</c:v>
                </c:pt>
                <c:pt idx="2716">
                  <c:v>2.0099999999999998</c:v>
                </c:pt>
                <c:pt idx="2717">
                  <c:v>2.3199999999999998</c:v>
                </c:pt>
                <c:pt idx="2718">
                  <c:v>3.26</c:v>
                </c:pt>
                <c:pt idx="2719">
                  <c:v>2.74</c:v>
                </c:pt>
                <c:pt idx="2720">
                  <c:v>3.1</c:v>
                </c:pt>
                <c:pt idx="2721">
                  <c:v>2.1</c:v>
                </c:pt>
                <c:pt idx="2722">
                  <c:v>2.66</c:v>
                </c:pt>
                <c:pt idx="2723">
                  <c:v>2.4</c:v>
                </c:pt>
                <c:pt idx="2724">
                  <c:v>2.04</c:v>
                </c:pt>
                <c:pt idx="2725">
                  <c:v>2.57</c:v>
                </c:pt>
                <c:pt idx="2726">
                  <c:v>2.14</c:v>
                </c:pt>
                <c:pt idx="2727">
                  <c:v>2.83</c:v>
                </c:pt>
                <c:pt idx="2728">
                  <c:v>2.65</c:v>
                </c:pt>
                <c:pt idx="2729">
                  <c:v>3.19</c:v>
                </c:pt>
                <c:pt idx="2730">
                  <c:v>3.1</c:v>
                </c:pt>
                <c:pt idx="2731">
                  <c:v>2.56</c:v>
                </c:pt>
                <c:pt idx="2732">
                  <c:v>2.59</c:v>
                </c:pt>
                <c:pt idx="2733">
                  <c:v>2.75</c:v>
                </c:pt>
                <c:pt idx="2734">
                  <c:v>2.2799999999999998</c:v>
                </c:pt>
                <c:pt idx="2735">
                  <c:v>2.08</c:v>
                </c:pt>
                <c:pt idx="2736">
                  <c:v>2.0099999999999998</c:v>
                </c:pt>
                <c:pt idx="2737">
                  <c:v>2.95</c:v>
                </c:pt>
                <c:pt idx="2738">
                  <c:v>2.3199999999999998</c:v>
                </c:pt>
                <c:pt idx="2739">
                  <c:v>2.0099999999999998</c:v>
                </c:pt>
                <c:pt idx="2740">
                  <c:v>2.63</c:v>
                </c:pt>
                <c:pt idx="2741">
                  <c:v>3.02</c:v>
                </c:pt>
                <c:pt idx="2742">
                  <c:v>3.1</c:v>
                </c:pt>
                <c:pt idx="2743">
                  <c:v>3.03</c:v>
                </c:pt>
                <c:pt idx="2744">
                  <c:v>3.23</c:v>
                </c:pt>
                <c:pt idx="2745">
                  <c:v>2.0699999999999998</c:v>
                </c:pt>
                <c:pt idx="2746">
                  <c:v>3.27</c:v>
                </c:pt>
                <c:pt idx="2747">
                  <c:v>3.18</c:v>
                </c:pt>
                <c:pt idx="2748">
                  <c:v>2.75</c:v>
                </c:pt>
                <c:pt idx="2749">
                  <c:v>2.99</c:v>
                </c:pt>
                <c:pt idx="2750">
                  <c:v>1.98</c:v>
                </c:pt>
                <c:pt idx="2751">
                  <c:v>2.75</c:v>
                </c:pt>
                <c:pt idx="2752">
                  <c:v>2.17</c:v>
                </c:pt>
                <c:pt idx="2753">
                  <c:v>2.04</c:v>
                </c:pt>
                <c:pt idx="2754">
                  <c:v>2.96</c:v>
                </c:pt>
                <c:pt idx="2755">
                  <c:v>2.99</c:v>
                </c:pt>
                <c:pt idx="2756">
                  <c:v>2.9</c:v>
                </c:pt>
                <c:pt idx="2757">
                  <c:v>3.1</c:v>
                </c:pt>
                <c:pt idx="2758">
                  <c:v>2.02</c:v>
                </c:pt>
                <c:pt idx="2759">
                  <c:v>3.18</c:v>
                </c:pt>
                <c:pt idx="2760">
                  <c:v>2.4500000000000002</c:v>
                </c:pt>
                <c:pt idx="2761">
                  <c:v>2.5099999999999998</c:v>
                </c:pt>
                <c:pt idx="2762">
                  <c:v>2.87</c:v>
                </c:pt>
                <c:pt idx="2763">
                  <c:v>2.74</c:v>
                </c:pt>
                <c:pt idx="2764">
                  <c:v>2</c:v>
                </c:pt>
                <c:pt idx="2765">
                  <c:v>2.2599999999999998</c:v>
                </c:pt>
                <c:pt idx="2766">
                  <c:v>2.17</c:v>
                </c:pt>
                <c:pt idx="2767">
                  <c:v>2.34</c:v>
                </c:pt>
                <c:pt idx="2768">
                  <c:v>2.0299999999999998</c:v>
                </c:pt>
                <c:pt idx="2769">
                  <c:v>2.75</c:v>
                </c:pt>
                <c:pt idx="2770">
                  <c:v>3.05</c:v>
                </c:pt>
                <c:pt idx="2771">
                  <c:v>2.5</c:v>
                </c:pt>
                <c:pt idx="2772">
                  <c:v>2.12</c:v>
                </c:pt>
                <c:pt idx="2773">
                  <c:v>2.12</c:v>
                </c:pt>
                <c:pt idx="2774">
                  <c:v>3.1</c:v>
                </c:pt>
                <c:pt idx="2775">
                  <c:v>2.38</c:v>
                </c:pt>
                <c:pt idx="2776">
                  <c:v>2.1</c:v>
                </c:pt>
                <c:pt idx="2777">
                  <c:v>2.3199999999999998</c:v>
                </c:pt>
                <c:pt idx="2778">
                  <c:v>2.58</c:v>
                </c:pt>
                <c:pt idx="2779">
                  <c:v>2.3199999999999998</c:v>
                </c:pt>
                <c:pt idx="2780">
                  <c:v>2.99</c:v>
                </c:pt>
                <c:pt idx="2781">
                  <c:v>1.98</c:v>
                </c:pt>
                <c:pt idx="2782">
                  <c:v>2.0299999999999998</c:v>
                </c:pt>
                <c:pt idx="2783">
                  <c:v>2.8</c:v>
                </c:pt>
                <c:pt idx="2784">
                  <c:v>2.4300000000000002</c:v>
                </c:pt>
                <c:pt idx="2785">
                  <c:v>3.21</c:v>
                </c:pt>
                <c:pt idx="2786">
                  <c:v>2.2400000000000002</c:v>
                </c:pt>
                <c:pt idx="2787">
                  <c:v>2.65</c:v>
                </c:pt>
                <c:pt idx="2788">
                  <c:v>3.24</c:v>
                </c:pt>
                <c:pt idx="2789">
                  <c:v>2.23</c:v>
                </c:pt>
                <c:pt idx="2790">
                  <c:v>2.31</c:v>
                </c:pt>
                <c:pt idx="2791">
                  <c:v>2.7</c:v>
                </c:pt>
                <c:pt idx="2792">
                  <c:v>2.41</c:v>
                </c:pt>
                <c:pt idx="2793">
                  <c:v>1.98</c:v>
                </c:pt>
                <c:pt idx="2794">
                  <c:v>2.5499999999999998</c:v>
                </c:pt>
                <c:pt idx="2795">
                  <c:v>2.69</c:v>
                </c:pt>
                <c:pt idx="2796">
                  <c:v>2.4700000000000002</c:v>
                </c:pt>
                <c:pt idx="2797">
                  <c:v>2.06</c:v>
                </c:pt>
                <c:pt idx="2798">
                  <c:v>2.23</c:v>
                </c:pt>
                <c:pt idx="2799">
                  <c:v>2.7</c:v>
                </c:pt>
                <c:pt idx="2800">
                  <c:v>2.2599999999999998</c:v>
                </c:pt>
                <c:pt idx="2801">
                  <c:v>2.11</c:v>
                </c:pt>
                <c:pt idx="2802">
                  <c:v>2.06</c:v>
                </c:pt>
                <c:pt idx="2803">
                  <c:v>2.4900000000000002</c:v>
                </c:pt>
                <c:pt idx="2804">
                  <c:v>2.23</c:v>
                </c:pt>
                <c:pt idx="2805">
                  <c:v>2.0099999999999998</c:v>
                </c:pt>
                <c:pt idx="2806">
                  <c:v>2.0699999999999998</c:v>
                </c:pt>
                <c:pt idx="2807">
                  <c:v>3.24</c:v>
                </c:pt>
                <c:pt idx="2808">
                  <c:v>3.11</c:v>
                </c:pt>
                <c:pt idx="2809">
                  <c:v>3.24</c:v>
                </c:pt>
                <c:pt idx="2810">
                  <c:v>2.0699999999999998</c:v>
                </c:pt>
                <c:pt idx="2811">
                  <c:v>2.15</c:v>
                </c:pt>
                <c:pt idx="2812">
                  <c:v>2.17</c:v>
                </c:pt>
                <c:pt idx="2813">
                  <c:v>2.08</c:v>
                </c:pt>
                <c:pt idx="2814">
                  <c:v>3.15</c:v>
                </c:pt>
                <c:pt idx="2815">
                  <c:v>2.7</c:v>
                </c:pt>
                <c:pt idx="2816">
                  <c:v>2.04</c:v>
                </c:pt>
                <c:pt idx="2817">
                  <c:v>2.0099999999999998</c:v>
                </c:pt>
                <c:pt idx="2818">
                  <c:v>2.2999999999999998</c:v>
                </c:pt>
                <c:pt idx="2819">
                  <c:v>2.41</c:v>
                </c:pt>
                <c:pt idx="2820">
                  <c:v>3.01</c:v>
                </c:pt>
                <c:pt idx="2821">
                  <c:v>2.78</c:v>
                </c:pt>
                <c:pt idx="2822">
                  <c:v>2.75</c:v>
                </c:pt>
                <c:pt idx="2823">
                  <c:v>2.46</c:v>
                </c:pt>
                <c:pt idx="2824">
                  <c:v>3</c:v>
                </c:pt>
                <c:pt idx="2825">
                  <c:v>1.99</c:v>
                </c:pt>
                <c:pt idx="2826">
                  <c:v>3.08</c:v>
                </c:pt>
                <c:pt idx="2827">
                  <c:v>2.92</c:v>
                </c:pt>
                <c:pt idx="2828">
                  <c:v>2.59</c:v>
                </c:pt>
                <c:pt idx="2829">
                  <c:v>3.27</c:v>
                </c:pt>
                <c:pt idx="2830">
                  <c:v>2.29</c:v>
                </c:pt>
                <c:pt idx="2831">
                  <c:v>2.59</c:v>
                </c:pt>
                <c:pt idx="2832">
                  <c:v>3.09</c:v>
                </c:pt>
                <c:pt idx="2833">
                  <c:v>2.76</c:v>
                </c:pt>
                <c:pt idx="2834">
                  <c:v>2.1</c:v>
                </c:pt>
                <c:pt idx="2835">
                  <c:v>2.68</c:v>
                </c:pt>
                <c:pt idx="2836">
                  <c:v>2.02</c:v>
                </c:pt>
                <c:pt idx="2837">
                  <c:v>2.31</c:v>
                </c:pt>
                <c:pt idx="2838">
                  <c:v>2.16</c:v>
                </c:pt>
                <c:pt idx="2839">
                  <c:v>2.37</c:v>
                </c:pt>
                <c:pt idx="2840">
                  <c:v>2.4900000000000002</c:v>
                </c:pt>
                <c:pt idx="2841">
                  <c:v>2.94</c:v>
                </c:pt>
                <c:pt idx="2842">
                  <c:v>2.89</c:v>
                </c:pt>
                <c:pt idx="2843">
                  <c:v>2.33</c:v>
                </c:pt>
                <c:pt idx="2844">
                  <c:v>2.13</c:v>
                </c:pt>
                <c:pt idx="2845">
                  <c:v>3.12</c:v>
                </c:pt>
                <c:pt idx="2846">
                  <c:v>2.81</c:v>
                </c:pt>
                <c:pt idx="2847">
                  <c:v>2.09</c:v>
                </c:pt>
                <c:pt idx="2848">
                  <c:v>3.18</c:v>
                </c:pt>
                <c:pt idx="2849">
                  <c:v>2.2999999999999998</c:v>
                </c:pt>
                <c:pt idx="2850">
                  <c:v>2.96</c:v>
                </c:pt>
                <c:pt idx="2851">
                  <c:v>2.2200000000000002</c:v>
                </c:pt>
                <c:pt idx="2852">
                  <c:v>2.21</c:v>
                </c:pt>
                <c:pt idx="2853">
                  <c:v>1.98</c:v>
                </c:pt>
                <c:pt idx="2854">
                  <c:v>2.87</c:v>
                </c:pt>
                <c:pt idx="2855">
                  <c:v>2.96</c:v>
                </c:pt>
                <c:pt idx="2856">
                  <c:v>3.25</c:v>
                </c:pt>
                <c:pt idx="2857">
                  <c:v>2.2400000000000002</c:v>
                </c:pt>
                <c:pt idx="2858">
                  <c:v>2.5299999999999998</c:v>
                </c:pt>
                <c:pt idx="2859">
                  <c:v>2.81</c:v>
                </c:pt>
                <c:pt idx="2860">
                  <c:v>2.5299999999999998</c:v>
                </c:pt>
                <c:pt idx="2861">
                  <c:v>2.19</c:v>
                </c:pt>
                <c:pt idx="2862">
                  <c:v>2.09</c:v>
                </c:pt>
                <c:pt idx="2863">
                  <c:v>2.35</c:v>
                </c:pt>
                <c:pt idx="2864">
                  <c:v>2.09</c:v>
                </c:pt>
                <c:pt idx="2865">
                  <c:v>3.16</c:v>
                </c:pt>
                <c:pt idx="2866">
                  <c:v>2.8</c:v>
                </c:pt>
                <c:pt idx="2867">
                  <c:v>2.31</c:v>
                </c:pt>
                <c:pt idx="2868">
                  <c:v>2.77</c:v>
                </c:pt>
                <c:pt idx="2869">
                  <c:v>2.14</c:v>
                </c:pt>
                <c:pt idx="2870">
                  <c:v>2.1800000000000002</c:v>
                </c:pt>
                <c:pt idx="2871">
                  <c:v>2.85</c:v>
                </c:pt>
                <c:pt idx="2872">
                  <c:v>2.59</c:v>
                </c:pt>
                <c:pt idx="2873">
                  <c:v>2.0699999999999998</c:v>
                </c:pt>
                <c:pt idx="2874">
                  <c:v>2.11</c:v>
                </c:pt>
                <c:pt idx="2875">
                  <c:v>2.57</c:v>
                </c:pt>
                <c:pt idx="2876">
                  <c:v>3.19</c:v>
                </c:pt>
                <c:pt idx="2877">
                  <c:v>2.41</c:v>
                </c:pt>
                <c:pt idx="2878">
                  <c:v>3.1</c:v>
                </c:pt>
                <c:pt idx="2879">
                  <c:v>2.06</c:v>
                </c:pt>
                <c:pt idx="2880">
                  <c:v>2.23</c:v>
                </c:pt>
                <c:pt idx="2881">
                  <c:v>2.58</c:v>
                </c:pt>
                <c:pt idx="2882">
                  <c:v>2.4</c:v>
                </c:pt>
                <c:pt idx="2883">
                  <c:v>2.58</c:v>
                </c:pt>
                <c:pt idx="2884">
                  <c:v>2.77</c:v>
                </c:pt>
                <c:pt idx="2885">
                  <c:v>3.05</c:v>
                </c:pt>
                <c:pt idx="2886">
                  <c:v>2.5099999999999998</c:v>
                </c:pt>
                <c:pt idx="2887">
                  <c:v>2.09</c:v>
                </c:pt>
                <c:pt idx="2888">
                  <c:v>2</c:v>
                </c:pt>
                <c:pt idx="2889">
                  <c:v>2.06</c:v>
                </c:pt>
                <c:pt idx="2890">
                  <c:v>2.42</c:v>
                </c:pt>
                <c:pt idx="2891">
                  <c:v>2.88</c:v>
                </c:pt>
                <c:pt idx="2892">
                  <c:v>3.26</c:v>
                </c:pt>
                <c:pt idx="2893">
                  <c:v>2.97</c:v>
                </c:pt>
                <c:pt idx="2894">
                  <c:v>2.94</c:v>
                </c:pt>
                <c:pt idx="2895">
                  <c:v>2.0499999999999998</c:v>
                </c:pt>
                <c:pt idx="2896">
                  <c:v>2.17</c:v>
                </c:pt>
                <c:pt idx="2897">
                  <c:v>3.25</c:v>
                </c:pt>
                <c:pt idx="2898">
                  <c:v>2.38</c:v>
                </c:pt>
                <c:pt idx="2899">
                  <c:v>2.86</c:v>
                </c:pt>
                <c:pt idx="2900">
                  <c:v>2.86</c:v>
                </c:pt>
                <c:pt idx="2901">
                  <c:v>3.11</c:v>
                </c:pt>
                <c:pt idx="2902">
                  <c:v>2.61</c:v>
                </c:pt>
                <c:pt idx="2903">
                  <c:v>2.12</c:v>
                </c:pt>
                <c:pt idx="2904">
                  <c:v>3.15</c:v>
                </c:pt>
                <c:pt idx="2905">
                  <c:v>3.23</c:v>
                </c:pt>
                <c:pt idx="2906">
                  <c:v>3.03</c:v>
                </c:pt>
                <c:pt idx="2907">
                  <c:v>2.99</c:v>
                </c:pt>
                <c:pt idx="2908">
                  <c:v>2.93</c:v>
                </c:pt>
                <c:pt idx="2909">
                  <c:v>2.83</c:v>
                </c:pt>
                <c:pt idx="2910">
                  <c:v>2.5</c:v>
                </c:pt>
                <c:pt idx="2911">
                  <c:v>2.83</c:v>
                </c:pt>
                <c:pt idx="2912">
                  <c:v>2.2999999999999998</c:v>
                </c:pt>
                <c:pt idx="2913">
                  <c:v>2.0499999999999998</c:v>
                </c:pt>
                <c:pt idx="2914">
                  <c:v>3.09</c:v>
                </c:pt>
                <c:pt idx="2915">
                  <c:v>2.0499999999999998</c:v>
                </c:pt>
                <c:pt idx="2916">
                  <c:v>2.67</c:v>
                </c:pt>
                <c:pt idx="2917">
                  <c:v>2.65</c:v>
                </c:pt>
                <c:pt idx="2918">
                  <c:v>1.98</c:v>
                </c:pt>
                <c:pt idx="2919">
                  <c:v>2.58</c:v>
                </c:pt>
                <c:pt idx="2920">
                  <c:v>2.9</c:v>
                </c:pt>
                <c:pt idx="2921">
                  <c:v>3.27</c:v>
                </c:pt>
                <c:pt idx="2922">
                  <c:v>3.23</c:v>
                </c:pt>
                <c:pt idx="2923">
                  <c:v>2.75</c:v>
                </c:pt>
                <c:pt idx="2924">
                  <c:v>3.26</c:v>
                </c:pt>
                <c:pt idx="2925">
                  <c:v>2.72</c:v>
                </c:pt>
                <c:pt idx="2926">
                  <c:v>2.15</c:v>
                </c:pt>
                <c:pt idx="2927">
                  <c:v>2.92</c:v>
                </c:pt>
                <c:pt idx="2928">
                  <c:v>2.78</c:v>
                </c:pt>
                <c:pt idx="2929">
                  <c:v>3.23</c:v>
                </c:pt>
                <c:pt idx="2930">
                  <c:v>2.93</c:v>
                </c:pt>
                <c:pt idx="2931">
                  <c:v>2.61</c:v>
                </c:pt>
                <c:pt idx="2932">
                  <c:v>3.03</c:v>
                </c:pt>
                <c:pt idx="2933">
                  <c:v>2.71</c:v>
                </c:pt>
                <c:pt idx="2934">
                  <c:v>2.86</c:v>
                </c:pt>
                <c:pt idx="2935">
                  <c:v>2.0099999999999998</c:v>
                </c:pt>
                <c:pt idx="2936">
                  <c:v>2.61</c:v>
                </c:pt>
                <c:pt idx="2937">
                  <c:v>3.17</c:v>
                </c:pt>
                <c:pt idx="2938">
                  <c:v>3.16</c:v>
                </c:pt>
                <c:pt idx="2939">
                  <c:v>3.25</c:v>
                </c:pt>
                <c:pt idx="2940">
                  <c:v>1.98</c:v>
                </c:pt>
                <c:pt idx="2941">
                  <c:v>2.08</c:v>
                </c:pt>
                <c:pt idx="2942">
                  <c:v>2.15</c:v>
                </c:pt>
                <c:pt idx="2943">
                  <c:v>2.61</c:v>
                </c:pt>
                <c:pt idx="2944">
                  <c:v>3.26</c:v>
                </c:pt>
                <c:pt idx="2945">
                  <c:v>2.2400000000000002</c:v>
                </c:pt>
                <c:pt idx="2946">
                  <c:v>1.98</c:v>
                </c:pt>
                <c:pt idx="2947">
                  <c:v>3.14</c:v>
                </c:pt>
                <c:pt idx="2948">
                  <c:v>3.17</c:v>
                </c:pt>
                <c:pt idx="2949">
                  <c:v>2.36</c:v>
                </c:pt>
                <c:pt idx="2950">
                  <c:v>3.06</c:v>
                </c:pt>
                <c:pt idx="2951">
                  <c:v>2.96</c:v>
                </c:pt>
                <c:pt idx="2952">
                  <c:v>2.34</c:v>
                </c:pt>
                <c:pt idx="2953">
                  <c:v>2.37</c:v>
                </c:pt>
                <c:pt idx="2954">
                  <c:v>2.46</c:v>
                </c:pt>
                <c:pt idx="2955">
                  <c:v>3.05</c:v>
                </c:pt>
                <c:pt idx="2956">
                  <c:v>3.27</c:v>
                </c:pt>
                <c:pt idx="2957">
                  <c:v>2.48</c:v>
                </c:pt>
                <c:pt idx="2958">
                  <c:v>3.14</c:v>
                </c:pt>
                <c:pt idx="2959">
                  <c:v>2.69</c:v>
                </c:pt>
                <c:pt idx="2960">
                  <c:v>2.44</c:v>
                </c:pt>
                <c:pt idx="2961">
                  <c:v>2.93</c:v>
                </c:pt>
                <c:pt idx="2962">
                  <c:v>2.54</c:v>
                </c:pt>
                <c:pt idx="2963">
                  <c:v>2.56</c:v>
                </c:pt>
                <c:pt idx="2964">
                  <c:v>3.17</c:v>
                </c:pt>
                <c:pt idx="2965">
                  <c:v>2.99</c:v>
                </c:pt>
                <c:pt idx="2966">
                  <c:v>3.1</c:v>
                </c:pt>
                <c:pt idx="2967">
                  <c:v>3.06</c:v>
                </c:pt>
                <c:pt idx="2968">
                  <c:v>3.21</c:v>
                </c:pt>
                <c:pt idx="2969">
                  <c:v>2.5099999999999998</c:v>
                </c:pt>
                <c:pt idx="2970">
                  <c:v>2.7</c:v>
                </c:pt>
                <c:pt idx="2971">
                  <c:v>2.59</c:v>
                </c:pt>
                <c:pt idx="2972">
                  <c:v>2.0099999999999998</c:v>
                </c:pt>
                <c:pt idx="2973">
                  <c:v>2.3199999999999998</c:v>
                </c:pt>
                <c:pt idx="2974">
                  <c:v>3.12</c:v>
                </c:pt>
                <c:pt idx="2975">
                  <c:v>2.4300000000000002</c:v>
                </c:pt>
                <c:pt idx="2976">
                  <c:v>2.95</c:v>
                </c:pt>
                <c:pt idx="2977">
                  <c:v>3.23</c:v>
                </c:pt>
                <c:pt idx="2978">
                  <c:v>2.09</c:v>
                </c:pt>
                <c:pt idx="2979">
                  <c:v>2.2599999999999998</c:v>
                </c:pt>
                <c:pt idx="2980">
                  <c:v>2.0099999999999998</c:v>
                </c:pt>
                <c:pt idx="2981">
                  <c:v>2.38</c:v>
                </c:pt>
                <c:pt idx="2982">
                  <c:v>2.77</c:v>
                </c:pt>
                <c:pt idx="2983">
                  <c:v>3.09</c:v>
                </c:pt>
                <c:pt idx="2984">
                  <c:v>2.94</c:v>
                </c:pt>
                <c:pt idx="2985">
                  <c:v>3.15</c:v>
                </c:pt>
                <c:pt idx="2986">
                  <c:v>2</c:v>
                </c:pt>
                <c:pt idx="2987">
                  <c:v>1.97</c:v>
                </c:pt>
                <c:pt idx="2988">
                  <c:v>2.95</c:v>
                </c:pt>
                <c:pt idx="2989">
                  <c:v>2.72</c:v>
                </c:pt>
                <c:pt idx="2990">
                  <c:v>2.52</c:v>
                </c:pt>
                <c:pt idx="2991">
                  <c:v>3.21</c:v>
                </c:pt>
                <c:pt idx="2992">
                  <c:v>3.1</c:v>
                </c:pt>
                <c:pt idx="2993">
                  <c:v>2.72</c:v>
                </c:pt>
                <c:pt idx="2994">
                  <c:v>3.02</c:v>
                </c:pt>
                <c:pt idx="2995">
                  <c:v>2.96</c:v>
                </c:pt>
                <c:pt idx="2996">
                  <c:v>2.39</c:v>
                </c:pt>
                <c:pt idx="2997">
                  <c:v>2.4900000000000002</c:v>
                </c:pt>
                <c:pt idx="2998">
                  <c:v>2.12</c:v>
                </c:pt>
                <c:pt idx="2999">
                  <c:v>2.99</c:v>
                </c:pt>
                <c:pt idx="3000">
                  <c:v>2.96</c:v>
                </c:pt>
                <c:pt idx="3001">
                  <c:v>2.64</c:v>
                </c:pt>
                <c:pt idx="3002">
                  <c:v>2.74</c:v>
                </c:pt>
                <c:pt idx="3003">
                  <c:v>2.57</c:v>
                </c:pt>
                <c:pt idx="3004">
                  <c:v>2.41</c:v>
                </c:pt>
                <c:pt idx="3005">
                  <c:v>2.87</c:v>
                </c:pt>
                <c:pt idx="3006">
                  <c:v>2.85</c:v>
                </c:pt>
                <c:pt idx="3007">
                  <c:v>2.02</c:v>
                </c:pt>
                <c:pt idx="3008">
                  <c:v>2.95</c:v>
                </c:pt>
                <c:pt idx="3009">
                  <c:v>2.2599999999999998</c:v>
                </c:pt>
                <c:pt idx="3010">
                  <c:v>2.38</c:v>
                </c:pt>
                <c:pt idx="3011">
                  <c:v>2.1800000000000002</c:v>
                </c:pt>
                <c:pt idx="3012">
                  <c:v>2.15</c:v>
                </c:pt>
                <c:pt idx="3013">
                  <c:v>2.98</c:v>
                </c:pt>
                <c:pt idx="3014">
                  <c:v>2.37</c:v>
                </c:pt>
                <c:pt idx="3015">
                  <c:v>2.21</c:v>
                </c:pt>
                <c:pt idx="3016">
                  <c:v>2.21</c:v>
                </c:pt>
                <c:pt idx="3017">
                  <c:v>2.72</c:v>
                </c:pt>
                <c:pt idx="3018">
                  <c:v>2.92</c:v>
                </c:pt>
                <c:pt idx="3019">
                  <c:v>2.2400000000000002</c:v>
                </c:pt>
                <c:pt idx="3020">
                  <c:v>2.38</c:v>
                </c:pt>
                <c:pt idx="3021">
                  <c:v>2.69</c:v>
                </c:pt>
                <c:pt idx="3022">
                  <c:v>2.33</c:v>
                </c:pt>
                <c:pt idx="3023">
                  <c:v>2.79</c:v>
                </c:pt>
                <c:pt idx="3024">
                  <c:v>2.29</c:v>
                </c:pt>
                <c:pt idx="3025">
                  <c:v>2.82</c:v>
                </c:pt>
                <c:pt idx="3026">
                  <c:v>2.97</c:v>
                </c:pt>
                <c:pt idx="3027">
                  <c:v>2.66</c:v>
                </c:pt>
                <c:pt idx="3028">
                  <c:v>2.46</c:v>
                </c:pt>
                <c:pt idx="3029">
                  <c:v>2.42</c:v>
                </c:pt>
                <c:pt idx="3030">
                  <c:v>2.2799999999999998</c:v>
                </c:pt>
                <c:pt idx="3031">
                  <c:v>2.92</c:v>
                </c:pt>
                <c:pt idx="3032">
                  <c:v>2.17</c:v>
                </c:pt>
                <c:pt idx="3033">
                  <c:v>3.27</c:v>
                </c:pt>
                <c:pt idx="3034">
                  <c:v>2.39</c:v>
                </c:pt>
                <c:pt idx="3035">
                  <c:v>2.58</c:v>
                </c:pt>
                <c:pt idx="3036">
                  <c:v>2.34</c:v>
                </c:pt>
                <c:pt idx="3037">
                  <c:v>2.92</c:v>
                </c:pt>
                <c:pt idx="3038">
                  <c:v>2.74</c:v>
                </c:pt>
                <c:pt idx="3039">
                  <c:v>2.14</c:v>
                </c:pt>
                <c:pt idx="3040">
                  <c:v>2.36</c:v>
                </c:pt>
                <c:pt idx="3041">
                  <c:v>2.59</c:v>
                </c:pt>
                <c:pt idx="3042">
                  <c:v>2.4900000000000002</c:v>
                </c:pt>
                <c:pt idx="3043">
                  <c:v>2.75</c:v>
                </c:pt>
                <c:pt idx="3044">
                  <c:v>2.74</c:v>
                </c:pt>
                <c:pt idx="3045">
                  <c:v>3.24</c:v>
                </c:pt>
                <c:pt idx="3046">
                  <c:v>2.4300000000000002</c:v>
                </c:pt>
                <c:pt idx="3047">
                  <c:v>2.93</c:v>
                </c:pt>
                <c:pt idx="3048">
                  <c:v>2.16</c:v>
                </c:pt>
                <c:pt idx="3049">
                  <c:v>2.88</c:v>
                </c:pt>
                <c:pt idx="3050">
                  <c:v>2.2799999999999998</c:v>
                </c:pt>
                <c:pt idx="3051">
                  <c:v>2.84</c:v>
                </c:pt>
                <c:pt idx="3052">
                  <c:v>2.19</c:v>
                </c:pt>
                <c:pt idx="3053">
                  <c:v>3</c:v>
                </c:pt>
                <c:pt idx="3054">
                  <c:v>3.04</c:v>
                </c:pt>
                <c:pt idx="3055">
                  <c:v>2.2000000000000002</c:v>
                </c:pt>
                <c:pt idx="3056">
                  <c:v>2.86</c:v>
                </c:pt>
                <c:pt idx="3057">
                  <c:v>3.22</c:v>
                </c:pt>
                <c:pt idx="3058">
                  <c:v>2.35</c:v>
                </c:pt>
                <c:pt idx="3059">
                  <c:v>2.58</c:v>
                </c:pt>
                <c:pt idx="3060">
                  <c:v>3.24</c:v>
                </c:pt>
                <c:pt idx="3061">
                  <c:v>2.48</c:v>
                </c:pt>
                <c:pt idx="3062">
                  <c:v>2.52</c:v>
                </c:pt>
                <c:pt idx="3063">
                  <c:v>3.18</c:v>
                </c:pt>
                <c:pt idx="3064">
                  <c:v>2.37</c:v>
                </c:pt>
                <c:pt idx="3065">
                  <c:v>2.73</c:v>
                </c:pt>
                <c:pt idx="3066">
                  <c:v>2.93</c:v>
                </c:pt>
                <c:pt idx="3067">
                  <c:v>2.56</c:v>
                </c:pt>
                <c:pt idx="3068">
                  <c:v>2.86</c:v>
                </c:pt>
                <c:pt idx="3069">
                  <c:v>2.68</c:v>
                </c:pt>
                <c:pt idx="3070">
                  <c:v>2.5099999999999998</c:v>
                </c:pt>
                <c:pt idx="3071">
                  <c:v>2.72</c:v>
                </c:pt>
                <c:pt idx="3072">
                  <c:v>2.71</c:v>
                </c:pt>
                <c:pt idx="3073">
                  <c:v>2.99</c:v>
                </c:pt>
                <c:pt idx="3074">
                  <c:v>2.96</c:v>
                </c:pt>
                <c:pt idx="3075">
                  <c:v>2.23</c:v>
                </c:pt>
                <c:pt idx="3076">
                  <c:v>2.4700000000000002</c:v>
                </c:pt>
                <c:pt idx="3077">
                  <c:v>2.81</c:v>
                </c:pt>
                <c:pt idx="3078">
                  <c:v>2.4700000000000002</c:v>
                </c:pt>
                <c:pt idx="3079">
                  <c:v>2.77</c:v>
                </c:pt>
                <c:pt idx="3080">
                  <c:v>3.06</c:v>
                </c:pt>
                <c:pt idx="3081">
                  <c:v>2.11</c:v>
                </c:pt>
                <c:pt idx="3082">
                  <c:v>2.86</c:v>
                </c:pt>
                <c:pt idx="3083">
                  <c:v>2.7</c:v>
                </c:pt>
                <c:pt idx="3084">
                  <c:v>3.21</c:v>
                </c:pt>
                <c:pt idx="3085">
                  <c:v>2.96</c:v>
                </c:pt>
                <c:pt idx="3086">
                  <c:v>2.08</c:v>
                </c:pt>
                <c:pt idx="3087">
                  <c:v>2.33</c:v>
                </c:pt>
                <c:pt idx="3088">
                  <c:v>2.0699999999999998</c:v>
                </c:pt>
                <c:pt idx="3089">
                  <c:v>2.38</c:v>
                </c:pt>
                <c:pt idx="3090">
                  <c:v>3.1</c:v>
                </c:pt>
                <c:pt idx="3091">
                  <c:v>2.54</c:v>
                </c:pt>
                <c:pt idx="3092">
                  <c:v>2.69</c:v>
                </c:pt>
                <c:pt idx="3093">
                  <c:v>3.14</c:v>
                </c:pt>
                <c:pt idx="3094">
                  <c:v>1.99</c:v>
                </c:pt>
                <c:pt idx="3095">
                  <c:v>2.27</c:v>
                </c:pt>
                <c:pt idx="3096">
                  <c:v>2.9</c:v>
                </c:pt>
                <c:pt idx="3097">
                  <c:v>3.18</c:v>
                </c:pt>
                <c:pt idx="3098">
                  <c:v>2.58</c:v>
                </c:pt>
                <c:pt idx="3099">
                  <c:v>2.2799999999999998</c:v>
                </c:pt>
                <c:pt idx="3100">
                  <c:v>2.12</c:v>
                </c:pt>
                <c:pt idx="3101">
                  <c:v>2.83</c:v>
                </c:pt>
                <c:pt idx="3102">
                  <c:v>2.5099999999999998</c:v>
                </c:pt>
                <c:pt idx="3103">
                  <c:v>2.35</c:v>
                </c:pt>
                <c:pt idx="3104">
                  <c:v>2.65</c:v>
                </c:pt>
                <c:pt idx="3105">
                  <c:v>2.2999999999999998</c:v>
                </c:pt>
                <c:pt idx="3106">
                  <c:v>2.63</c:v>
                </c:pt>
                <c:pt idx="3107">
                  <c:v>2.66</c:v>
                </c:pt>
                <c:pt idx="3108">
                  <c:v>2.91</c:v>
                </c:pt>
                <c:pt idx="3109">
                  <c:v>2.0299999999999998</c:v>
                </c:pt>
                <c:pt idx="3110">
                  <c:v>2.06</c:v>
                </c:pt>
                <c:pt idx="3111">
                  <c:v>3.22</c:v>
                </c:pt>
                <c:pt idx="3112">
                  <c:v>1.99</c:v>
                </c:pt>
                <c:pt idx="3113">
                  <c:v>2.79</c:v>
                </c:pt>
                <c:pt idx="3114">
                  <c:v>3.05</c:v>
                </c:pt>
                <c:pt idx="3115">
                  <c:v>2.65</c:v>
                </c:pt>
                <c:pt idx="3116">
                  <c:v>3.17</c:v>
                </c:pt>
                <c:pt idx="3117">
                  <c:v>2.39</c:v>
                </c:pt>
                <c:pt idx="3118">
                  <c:v>2.94</c:v>
                </c:pt>
                <c:pt idx="3119">
                  <c:v>2.16</c:v>
                </c:pt>
                <c:pt idx="3120">
                  <c:v>3.11</c:v>
                </c:pt>
                <c:pt idx="3121">
                  <c:v>3.22</c:v>
                </c:pt>
                <c:pt idx="3122">
                  <c:v>2.93</c:v>
                </c:pt>
                <c:pt idx="3123">
                  <c:v>2.9</c:v>
                </c:pt>
                <c:pt idx="3124">
                  <c:v>2.63</c:v>
                </c:pt>
                <c:pt idx="3125">
                  <c:v>2.56</c:v>
                </c:pt>
                <c:pt idx="3126">
                  <c:v>2.91</c:v>
                </c:pt>
                <c:pt idx="3127">
                  <c:v>3.28</c:v>
                </c:pt>
                <c:pt idx="3128">
                  <c:v>3.09</c:v>
                </c:pt>
                <c:pt idx="3129">
                  <c:v>3.08</c:v>
                </c:pt>
                <c:pt idx="3130">
                  <c:v>2.95</c:v>
                </c:pt>
                <c:pt idx="3131">
                  <c:v>3.02</c:v>
                </c:pt>
                <c:pt idx="3132">
                  <c:v>2.34</c:v>
                </c:pt>
                <c:pt idx="3133">
                  <c:v>3.07</c:v>
                </c:pt>
                <c:pt idx="3134">
                  <c:v>2.41</c:v>
                </c:pt>
                <c:pt idx="3135">
                  <c:v>2.85</c:v>
                </c:pt>
                <c:pt idx="3136">
                  <c:v>2.5</c:v>
                </c:pt>
                <c:pt idx="3137">
                  <c:v>2.11</c:v>
                </c:pt>
                <c:pt idx="3138">
                  <c:v>2.54</c:v>
                </c:pt>
                <c:pt idx="3139">
                  <c:v>2.17</c:v>
                </c:pt>
                <c:pt idx="3140">
                  <c:v>3.25</c:v>
                </c:pt>
                <c:pt idx="3141">
                  <c:v>2.2400000000000002</c:v>
                </c:pt>
                <c:pt idx="3142">
                  <c:v>1.99</c:v>
                </c:pt>
                <c:pt idx="3143">
                  <c:v>1.99</c:v>
                </c:pt>
                <c:pt idx="3144">
                  <c:v>2.23</c:v>
                </c:pt>
                <c:pt idx="3145">
                  <c:v>2.5299999999999998</c:v>
                </c:pt>
                <c:pt idx="3146">
                  <c:v>3.24</c:v>
                </c:pt>
                <c:pt idx="3147">
                  <c:v>2.78</c:v>
                </c:pt>
                <c:pt idx="3148">
                  <c:v>3.07</c:v>
                </c:pt>
                <c:pt idx="3149">
                  <c:v>3.16</c:v>
                </c:pt>
                <c:pt idx="3150">
                  <c:v>2.63</c:v>
                </c:pt>
                <c:pt idx="3151">
                  <c:v>2.66</c:v>
                </c:pt>
                <c:pt idx="3152">
                  <c:v>3.19</c:v>
                </c:pt>
                <c:pt idx="3153">
                  <c:v>2.2799999999999998</c:v>
                </c:pt>
                <c:pt idx="3154">
                  <c:v>2.06</c:v>
                </c:pt>
                <c:pt idx="3155">
                  <c:v>2.08</c:v>
                </c:pt>
                <c:pt idx="3156">
                  <c:v>2.57</c:v>
                </c:pt>
                <c:pt idx="3157">
                  <c:v>2.83</c:v>
                </c:pt>
                <c:pt idx="3158">
                  <c:v>2.99</c:v>
                </c:pt>
                <c:pt idx="3159">
                  <c:v>2.68</c:v>
                </c:pt>
                <c:pt idx="3160">
                  <c:v>2.8</c:v>
                </c:pt>
                <c:pt idx="3161">
                  <c:v>2.3199999999999998</c:v>
                </c:pt>
                <c:pt idx="3162">
                  <c:v>3.16</c:v>
                </c:pt>
                <c:pt idx="3163">
                  <c:v>2.34</c:v>
                </c:pt>
                <c:pt idx="3164">
                  <c:v>2.93</c:v>
                </c:pt>
                <c:pt idx="3165">
                  <c:v>2.5499999999999998</c:v>
                </c:pt>
                <c:pt idx="3166">
                  <c:v>2.62</c:v>
                </c:pt>
                <c:pt idx="3167">
                  <c:v>2.81</c:v>
                </c:pt>
                <c:pt idx="3168">
                  <c:v>2.09</c:v>
                </c:pt>
                <c:pt idx="3169">
                  <c:v>2.91</c:v>
                </c:pt>
                <c:pt idx="3170">
                  <c:v>2</c:v>
                </c:pt>
                <c:pt idx="3171">
                  <c:v>2.16</c:v>
                </c:pt>
                <c:pt idx="3172">
                  <c:v>2.8</c:v>
                </c:pt>
                <c:pt idx="3173">
                  <c:v>2.99</c:v>
                </c:pt>
                <c:pt idx="3174">
                  <c:v>3.19</c:v>
                </c:pt>
                <c:pt idx="3175">
                  <c:v>2.35</c:v>
                </c:pt>
                <c:pt idx="3176">
                  <c:v>2.2999999999999998</c:v>
                </c:pt>
                <c:pt idx="3177">
                  <c:v>2.77</c:v>
                </c:pt>
                <c:pt idx="3178">
                  <c:v>2.75</c:v>
                </c:pt>
                <c:pt idx="3179">
                  <c:v>2.38</c:v>
                </c:pt>
                <c:pt idx="3180">
                  <c:v>2.73</c:v>
                </c:pt>
                <c:pt idx="3181">
                  <c:v>3.12</c:v>
                </c:pt>
                <c:pt idx="3182">
                  <c:v>2.08</c:v>
                </c:pt>
                <c:pt idx="3183">
                  <c:v>2.92</c:v>
                </c:pt>
                <c:pt idx="3184">
                  <c:v>2.91</c:v>
                </c:pt>
                <c:pt idx="3185">
                  <c:v>2.02</c:v>
                </c:pt>
                <c:pt idx="3186">
                  <c:v>2.98</c:v>
                </c:pt>
                <c:pt idx="3187">
                  <c:v>3</c:v>
                </c:pt>
                <c:pt idx="3188">
                  <c:v>3.09</c:v>
                </c:pt>
                <c:pt idx="3189">
                  <c:v>2.95</c:v>
                </c:pt>
                <c:pt idx="3190">
                  <c:v>2.56</c:v>
                </c:pt>
                <c:pt idx="3191">
                  <c:v>3.17</c:v>
                </c:pt>
                <c:pt idx="3192">
                  <c:v>2.39</c:v>
                </c:pt>
                <c:pt idx="3193">
                  <c:v>3.17</c:v>
                </c:pt>
                <c:pt idx="3194">
                  <c:v>3.03</c:v>
                </c:pt>
                <c:pt idx="3195">
                  <c:v>2.4300000000000002</c:v>
                </c:pt>
                <c:pt idx="3196">
                  <c:v>2.61</c:v>
                </c:pt>
                <c:pt idx="3197">
                  <c:v>2.7</c:v>
                </c:pt>
                <c:pt idx="3198">
                  <c:v>2.06</c:v>
                </c:pt>
                <c:pt idx="3199">
                  <c:v>2.4700000000000002</c:v>
                </c:pt>
                <c:pt idx="3200">
                  <c:v>2.25</c:v>
                </c:pt>
                <c:pt idx="3201">
                  <c:v>2.13</c:v>
                </c:pt>
                <c:pt idx="3202">
                  <c:v>2.5099999999999998</c:v>
                </c:pt>
                <c:pt idx="3203">
                  <c:v>2.25</c:v>
                </c:pt>
                <c:pt idx="3204">
                  <c:v>2.77</c:v>
                </c:pt>
                <c:pt idx="3205">
                  <c:v>2.82</c:v>
                </c:pt>
                <c:pt idx="3206">
                  <c:v>3.15</c:v>
                </c:pt>
                <c:pt idx="3207">
                  <c:v>3.05</c:v>
                </c:pt>
                <c:pt idx="3208">
                  <c:v>2.78</c:v>
                </c:pt>
                <c:pt idx="3209">
                  <c:v>3.02</c:v>
                </c:pt>
                <c:pt idx="3210">
                  <c:v>2.46</c:v>
                </c:pt>
                <c:pt idx="3211">
                  <c:v>1.99</c:v>
                </c:pt>
                <c:pt idx="3212">
                  <c:v>2.42</c:v>
                </c:pt>
                <c:pt idx="3213">
                  <c:v>2.42</c:v>
                </c:pt>
                <c:pt idx="3214">
                  <c:v>2.88</c:v>
                </c:pt>
                <c:pt idx="3215">
                  <c:v>2.5</c:v>
                </c:pt>
                <c:pt idx="3216">
                  <c:v>2.96</c:v>
                </c:pt>
                <c:pt idx="3217">
                  <c:v>2.48</c:v>
                </c:pt>
                <c:pt idx="3218">
                  <c:v>2.39</c:v>
                </c:pt>
                <c:pt idx="3219">
                  <c:v>2.48</c:v>
                </c:pt>
                <c:pt idx="3220">
                  <c:v>2.5299999999999998</c:v>
                </c:pt>
                <c:pt idx="3221">
                  <c:v>2.5499999999999998</c:v>
                </c:pt>
                <c:pt idx="3222">
                  <c:v>2.63</c:v>
                </c:pt>
                <c:pt idx="3223">
                  <c:v>3.12</c:v>
                </c:pt>
                <c:pt idx="3224">
                  <c:v>2.68</c:v>
                </c:pt>
                <c:pt idx="3225">
                  <c:v>2.06</c:v>
                </c:pt>
                <c:pt idx="3226">
                  <c:v>2.37</c:v>
                </c:pt>
                <c:pt idx="3227">
                  <c:v>2.5499999999999998</c:v>
                </c:pt>
                <c:pt idx="3228">
                  <c:v>2.7</c:v>
                </c:pt>
                <c:pt idx="3229">
                  <c:v>3.12</c:v>
                </c:pt>
                <c:pt idx="3230">
                  <c:v>3.24</c:v>
                </c:pt>
                <c:pt idx="3231">
                  <c:v>3.16</c:v>
                </c:pt>
                <c:pt idx="3232">
                  <c:v>3.14</c:v>
                </c:pt>
                <c:pt idx="3233">
                  <c:v>3.15</c:v>
                </c:pt>
                <c:pt idx="3234">
                  <c:v>2.84</c:v>
                </c:pt>
                <c:pt idx="3235">
                  <c:v>2.72</c:v>
                </c:pt>
                <c:pt idx="3236">
                  <c:v>2.6</c:v>
                </c:pt>
                <c:pt idx="3237">
                  <c:v>3.14</c:v>
                </c:pt>
                <c:pt idx="3238">
                  <c:v>2.91</c:v>
                </c:pt>
                <c:pt idx="3239">
                  <c:v>2.34</c:v>
                </c:pt>
                <c:pt idx="3240">
                  <c:v>3.25</c:v>
                </c:pt>
                <c:pt idx="3241">
                  <c:v>2.71</c:v>
                </c:pt>
                <c:pt idx="3242">
                  <c:v>2.78</c:v>
                </c:pt>
                <c:pt idx="3243">
                  <c:v>2.5299999999999998</c:v>
                </c:pt>
                <c:pt idx="3244">
                  <c:v>2.4500000000000002</c:v>
                </c:pt>
                <c:pt idx="3245">
                  <c:v>2.16</c:v>
                </c:pt>
                <c:pt idx="3246">
                  <c:v>2.4500000000000002</c:v>
                </c:pt>
                <c:pt idx="3247">
                  <c:v>2.27</c:v>
                </c:pt>
                <c:pt idx="3248">
                  <c:v>2.1800000000000002</c:v>
                </c:pt>
                <c:pt idx="3249">
                  <c:v>2.31</c:v>
                </c:pt>
                <c:pt idx="3250">
                  <c:v>2.65</c:v>
                </c:pt>
                <c:pt idx="3251">
                  <c:v>2.5</c:v>
                </c:pt>
                <c:pt idx="3252">
                  <c:v>2.42</c:v>
                </c:pt>
                <c:pt idx="3253">
                  <c:v>2.33</c:v>
                </c:pt>
                <c:pt idx="3254">
                  <c:v>2.92</c:v>
                </c:pt>
                <c:pt idx="3255">
                  <c:v>2.76</c:v>
                </c:pt>
                <c:pt idx="3256">
                  <c:v>3.2</c:v>
                </c:pt>
                <c:pt idx="3257">
                  <c:v>2.83</c:v>
                </c:pt>
                <c:pt idx="3258">
                  <c:v>2.04</c:v>
                </c:pt>
                <c:pt idx="3259">
                  <c:v>2.2999999999999998</c:v>
                </c:pt>
                <c:pt idx="3260">
                  <c:v>3.13</c:v>
                </c:pt>
                <c:pt idx="3261">
                  <c:v>3.11</c:v>
                </c:pt>
                <c:pt idx="3262">
                  <c:v>2.67</c:v>
                </c:pt>
                <c:pt idx="3263">
                  <c:v>2.77</c:v>
                </c:pt>
                <c:pt idx="3264">
                  <c:v>2.81</c:v>
                </c:pt>
                <c:pt idx="3265">
                  <c:v>2.5499999999999998</c:v>
                </c:pt>
                <c:pt idx="3266">
                  <c:v>2.66</c:v>
                </c:pt>
                <c:pt idx="3267">
                  <c:v>2.7</c:v>
                </c:pt>
                <c:pt idx="3268">
                  <c:v>3.11</c:v>
                </c:pt>
                <c:pt idx="3269">
                  <c:v>1.98</c:v>
                </c:pt>
                <c:pt idx="3270">
                  <c:v>2.3199999999999998</c:v>
                </c:pt>
                <c:pt idx="3271">
                  <c:v>3.23</c:v>
                </c:pt>
                <c:pt idx="3272">
                  <c:v>2.39</c:v>
                </c:pt>
                <c:pt idx="3273">
                  <c:v>2.2999999999999998</c:v>
                </c:pt>
                <c:pt idx="3274">
                  <c:v>2.52</c:v>
                </c:pt>
                <c:pt idx="3275">
                  <c:v>2.99</c:v>
                </c:pt>
                <c:pt idx="3276">
                  <c:v>2.98</c:v>
                </c:pt>
                <c:pt idx="3277">
                  <c:v>2.72</c:v>
                </c:pt>
                <c:pt idx="3278">
                  <c:v>2.72</c:v>
                </c:pt>
                <c:pt idx="3279">
                  <c:v>2.69</c:v>
                </c:pt>
                <c:pt idx="3280">
                  <c:v>3.26</c:v>
                </c:pt>
                <c:pt idx="3281">
                  <c:v>2.33</c:v>
                </c:pt>
                <c:pt idx="3282">
                  <c:v>2.06</c:v>
                </c:pt>
                <c:pt idx="3283">
                  <c:v>2.19</c:v>
                </c:pt>
                <c:pt idx="3284">
                  <c:v>3.18</c:v>
                </c:pt>
                <c:pt idx="3285">
                  <c:v>3.05</c:v>
                </c:pt>
                <c:pt idx="3286">
                  <c:v>2.87</c:v>
                </c:pt>
                <c:pt idx="3287">
                  <c:v>2.8</c:v>
                </c:pt>
                <c:pt idx="3288">
                  <c:v>2.42</c:v>
                </c:pt>
                <c:pt idx="3289">
                  <c:v>2.58</c:v>
                </c:pt>
                <c:pt idx="3290">
                  <c:v>2.4300000000000002</c:v>
                </c:pt>
                <c:pt idx="3291">
                  <c:v>3.27</c:v>
                </c:pt>
                <c:pt idx="3292">
                  <c:v>2.2599999999999998</c:v>
                </c:pt>
                <c:pt idx="3293">
                  <c:v>2.09</c:v>
                </c:pt>
                <c:pt idx="3294">
                  <c:v>2.2599999999999998</c:v>
                </c:pt>
                <c:pt idx="3295">
                  <c:v>3.24</c:v>
                </c:pt>
                <c:pt idx="3296">
                  <c:v>2.1800000000000002</c:v>
                </c:pt>
                <c:pt idx="3297">
                  <c:v>3.21</c:v>
                </c:pt>
                <c:pt idx="3298">
                  <c:v>2.2999999999999998</c:v>
                </c:pt>
                <c:pt idx="3299">
                  <c:v>2.02</c:v>
                </c:pt>
                <c:pt idx="3300">
                  <c:v>2.2200000000000002</c:v>
                </c:pt>
                <c:pt idx="3301">
                  <c:v>2.52</c:v>
                </c:pt>
                <c:pt idx="3302">
                  <c:v>2.6</c:v>
                </c:pt>
                <c:pt idx="3303">
                  <c:v>2.56</c:v>
                </c:pt>
                <c:pt idx="3304">
                  <c:v>2.82</c:v>
                </c:pt>
                <c:pt idx="3305">
                  <c:v>2.15</c:v>
                </c:pt>
                <c:pt idx="3306">
                  <c:v>3.14</c:v>
                </c:pt>
                <c:pt idx="3307">
                  <c:v>3.11</c:v>
                </c:pt>
                <c:pt idx="3308">
                  <c:v>3.02</c:v>
                </c:pt>
                <c:pt idx="3309">
                  <c:v>2.44</c:v>
                </c:pt>
                <c:pt idx="3310">
                  <c:v>2.98</c:v>
                </c:pt>
                <c:pt idx="3311">
                  <c:v>2.2000000000000002</c:v>
                </c:pt>
                <c:pt idx="3312">
                  <c:v>2.79</c:v>
                </c:pt>
                <c:pt idx="3313">
                  <c:v>2.67</c:v>
                </c:pt>
                <c:pt idx="3314">
                  <c:v>2.29</c:v>
                </c:pt>
                <c:pt idx="3315">
                  <c:v>2.5099999999999998</c:v>
                </c:pt>
                <c:pt idx="3316">
                  <c:v>2.0299999999999998</c:v>
                </c:pt>
                <c:pt idx="3317">
                  <c:v>2.74</c:v>
                </c:pt>
                <c:pt idx="3318">
                  <c:v>3.04</c:v>
                </c:pt>
                <c:pt idx="3319">
                  <c:v>3.19</c:v>
                </c:pt>
                <c:pt idx="3320">
                  <c:v>2.63</c:v>
                </c:pt>
                <c:pt idx="3321">
                  <c:v>2.93</c:v>
                </c:pt>
                <c:pt idx="3322">
                  <c:v>1.98</c:v>
                </c:pt>
                <c:pt idx="3323">
                  <c:v>2.76</c:v>
                </c:pt>
                <c:pt idx="3324">
                  <c:v>3.11</c:v>
                </c:pt>
                <c:pt idx="3325">
                  <c:v>3.25</c:v>
                </c:pt>
                <c:pt idx="3326">
                  <c:v>2.11</c:v>
                </c:pt>
                <c:pt idx="3327">
                  <c:v>3.24</c:v>
                </c:pt>
                <c:pt idx="3328">
                  <c:v>3.02</c:v>
                </c:pt>
                <c:pt idx="3329">
                  <c:v>2.54</c:v>
                </c:pt>
                <c:pt idx="3330">
                  <c:v>2.86</c:v>
                </c:pt>
                <c:pt idx="3331">
                  <c:v>2.4300000000000002</c:v>
                </c:pt>
                <c:pt idx="3332">
                  <c:v>2.74</c:v>
                </c:pt>
                <c:pt idx="3333">
                  <c:v>2.35</c:v>
                </c:pt>
                <c:pt idx="3334">
                  <c:v>2.68</c:v>
                </c:pt>
                <c:pt idx="3335">
                  <c:v>2.81</c:v>
                </c:pt>
                <c:pt idx="3336">
                  <c:v>2.77</c:v>
                </c:pt>
                <c:pt idx="3337">
                  <c:v>3.21</c:v>
                </c:pt>
                <c:pt idx="3338">
                  <c:v>2.75</c:v>
                </c:pt>
                <c:pt idx="3339">
                  <c:v>2.2400000000000002</c:v>
                </c:pt>
                <c:pt idx="3340">
                  <c:v>2.67</c:v>
                </c:pt>
                <c:pt idx="3341">
                  <c:v>1.97</c:v>
                </c:pt>
                <c:pt idx="3342">
                  <c:v>3.27</c:v>
                </c:pt>
                <c:pt idx="3343">
                  <c:v>2.6</c:v>
                </c:pt>
                <c:pt idx="3344">
                  <c:v>3.19</c:v>
                </c:pt>
                <c:pt idx="3345">
                  <c:v>3.21</c:v>
                </c:pt>
                <c:pt idx="3346">
                  <c:v>3.26</c:v>
                </c:pt>
                <c:pt idx="3347">
                  <c:v>2.72</c:v>
                </c:pt>
                <c:pt idx="3348">
                  <c:v>2.2400000000000002</c:v>
                </c:pt>
                <c:pt idx="3349">
                  <c:v>2.94</c:v>
                </c:pt>
                <c:pt idx="3350">
                  <c:v>2.62</c:v>
                </c:pt>
                <c:pt idx="3351">
                  <c:v>3.26</c:v>
                </c:pt>
                <c:pt idx="3352">
                  <c:v>2.78</c:v>
                </c:pt>
                <c:pt idx="3353">
                  <c:v>2.38</c:v>
                </c:pt>
                <c:pt idx="3354">
                  <c:v>2.17</c:v>
                </c:pt>
                <c:pt idx="3355">
                  <c:v>3.17</c:v>
                </c:pt>
                <c:pt idx="3356">
                  <c:v>2.57</c:v>
                </c:pt>
                <c:pt idx="3357">
                  <c:v>2.4300000000000002</c:v>
                </c:pt>
                <c:pt idx="3358">
                  <c:v>2.57</c:v>
                </c:pt>
                <c:pt idx="3359">
                  <c:v>2.11</c:v>
                </c:pt>
                <c:pt idx="3360">
                  <c:v>2.89</c:v>
                </c:pt>
                <c:pt idx="3361">
                  <c:v>2.3199999999999998</c:v>
                </c:pt>
                <c:pt idx="3362">
                  <c:v>3.06</c:v>
                </c:pt>
                <c:pt idx="3363">
                  <c:v>2.41</c:v>
                </c:pt>
                <c:pt idx="3364">
                  <c:v>2.14</c:v>
                </c:pt>
                <c:pt idx="3365">
                  <c:v>2.13</c:v>
                </c:pt>
                <c:pt idx="3366">
                  <c:v>3.17</c:v>
                </c:pt>
                <c:pt idx="3367">
                  <c:v>2.52</c:v>
                </c:pt>
                <c:pt idx="3368">
                  <c:v>2.0299999999999998</c:v>
                </c:pt>
                <c:pt idx="3369">
                  <c:v>2.2599999999999998</c:v>
                </c:pt>
                <c:pt idx="3370">
                  <c:v>3.22</c:v>
                </c:pt>
                <c:pt idx="3371">
                  <c:v>2.91</c:v>
                </c:pt>
                <c:pt idx="3372">
                  <c:v>2.4900000000000002</c:v>
                </c:pt>
                <c:pt idx="3373">
                  <c:v>2.8</c:v>
                </c:pt>
                <c:pt idx="3374">
                  <c:v>2.5</c:v>
                </c:pt>
                <c:pt idx="3375">
                  <c:v>2.39</c:v>
                </c:pt>
                <c:pt idx="3376">
                  <c:v>3.09</c:v>
                </c:pt>
                <c:pt idx="3377">
                  <c:v>2.59</c:v>
                </c:pt>
                <c:pt idx="3378">
                  <c:v>2.59</c:v>
                </c:pt>
                <c:pt idx="3379">
                  <c:v>3.1</c:v>
                </c:pt>
                <c:pt idx="3380">
                  <c:v>3.21</c:v>
                </c:pt>
                <c:pt idx="3381">
                  <c:v>2.68</c:v>
                </c:pt>
                <c:pt idx="3382">
                  <c:v>3.07</c:v>
                </c:pt>
                <c:pt idx="3383">
                  <c:v>2.74</c:v>
                </c:pt>
                <c:pt idx="3384">
                  <c:v>2.2999999999999998</c:v>
                </c:pt>
                <c:pt idx="3385">
                  <c:v>2.19</c:v>
                </c:pt>
                <c:pt idx="3386">
                  <c:v>2.91</c:v>
                </c:pt>
                <c:pt idx="3387">
                  <c:v>2.73</c:v>
                </c:pt>
                <c:pt idx="3388">
                  <c:v>2.64</c:v>
                </c:pt>
                <c:pt idx="3389">
                  <c:v>2.99</c:v>
                </c:pt>
                <c:pt idx="3390">
                  <c:v>2.4700000000000002</c:v>
                </c:pt>
                <c:pt idx="3391">
                  <c:v>2.56</c:v>
                </c:pt>
                <c:pt idx="3392">
                  <c:v>2.6</c:v>
                </c:pt>
                <c:pt idx="3393">
                  <c:v>2.2999999999999998</c:v>
                </c:pt>
                <c:pt idx="3394">
                  <c:v>2.57</c:v>
                </c:pt>
                <c:pt idx="3395">
                  <c:v>3.26</c:v>
                </c:pt>
                <c:pt idx="3396">
                  <c:v>2.08</c:v>
                </c:pt>
                <c:pt idx="3397">
                  <c:v>3.25</c:v>
                </c:pt>
                <c:pt idx="3398">
                  <c:v>2.52</c:v>
                </c:pt>
                <c:pt idx="3399">
                  <c:v>3.02</c:v>
                </c:pt>
                <c:pt idx="3400">
                  <c:v>2.08</c:v>
                </c:pt>
                <c:pt idx="3401">
                  <c:v>3.01</c:v>
                </c:pt>
                <c:pt idx="3402">
                  <c:v>2.23</c:v>
                </c:pt>
                <c:pt idx="3403">
                  <c:v>2.52</c:v>
                </c:pt>
                <c:pt idx="3404">
                  <c:v>2.7</c:v>
                </c:pt>
                <c:pt idx="3405">
                  <c:v>2.79</c:v>
                </c:pt>
                <c:pt idx="3406">
                  <c:v>2.3199999999999998</c:v>
                </c:pt>
                <c:pt idx="3407">
                  <c:v>2.08</c:v>
                </c:pt>
                <c:pt idx="3408">
                  <c:v>3.19</c:v>
                </c:pt>
                <c:pt idx="3409">
                  <c:v>2.4700000000000002</c:v>
                </c:pt>
                <c:pt idx="3410">
                  <c:v>2.5</c:v>
                </c:pt>
                <c:pt idx="3411">
                  <c:v>2.44</c:v>
                </c:pt>
                <c:pt idx="3412">
                  <c:v>3.16</c:v>
                </c:pt>
                <c:pt idx="3413">
                  <c:v>2.4900000000000002</c:v>
                </c:pt>
                <c:pt idx="3414">
                  <c:v>3.23</c:v>
                </c:pt>
                <c:pt idx="3415">
                  <c:v>2.75</c:v>
                </c:pt>
                <c:pt idx="3416">
                  <c:v>2.0699999999999998</c:v>
                </c:pt>
                <c:pt idx="3417">
                  <c:v>2.0299999999999998</c:v>
                </c:pt>
                <c:pt idx="3418">
                  <c:v>3.01</c:v>
                </c:pt>
                <c:pt idx="3419">
                  <c:v>3.15</c:v>
                </c:pt>
                <c:pt idx="3420">
                  <c:v>2.89</c:v>
                </c:pt>
                <c:pt idx="3421">
                  <c:v>2.2799999999999998</c:v>
                </c:pt>
                <c:pt idx="3422">
                  <c:v>2.65</c:v>
                </c:pt>
                <c:pt idx="3423">
                  <c:v>2.97</c:v>
                </c:pt>
                <c:pt idx="3424">
                  <c:v>3</c:v>
                </c:pt>
                <c:pt idx="3425">
                  <c:v>2.91</c:v>
                </c:pt>
                <c:pt idx="3426">
                  <c:v>2.66</c:v>
                </c:pt>
                <c:pt idx="3427">
                  <c:v>2.48</c:v>
                </c:pt>
                <c:pt idx="3428">
                  <c:v>3.21</c:v>
                </c:pt>
                <c:pt idx="3429">
                  <c:v>3.24</c:v>
                </c:pt>
                <c:pt idx="3430">
                  <c:v>2.5099999999999998</c:v>
                </c:pt>
                <c:pt idx="3431">
                  <c:v>2.0699999999999998</c:v>
                </c:pt>
                <c:pt idx="3432">
                  <c:v>2.2799999999999998</c:v>
                </c:pt>
                <c:pt idx="3433">
                  <c:v>2.94</c:v>
                </c:pt>
                <c:pt idx="3434">
                  <c:v>3.24</c:v>
                </c:pt>
                <c:pt idx="3435">
                  <c:v>2.66</c:v>
                </c:pt>
                <c:pt idx="3436">
                  <c:v>3.03</c:v>
                </c:pt>
                <c:pt idx="3437">
                  <c:v>2.21</c:v>
                </c:pt>
                <c:pt idx="3438">
                  <c:v>2.5499999999999998</c:v>
                </c:pt>
                <c:pt idx="3439">
                  <c:v>2.31</c:v>
                </c:pt>
                <c:pt idx="3440">
                  <c:v>2.44</c:v>
                </c:pt>
                <c:pt idx="3441">
                  <c:v>2.33</c:v>
                </c:pt>
                <c:pt idx="3442">
                  <c:v>2.15</c:v>
                </c:pt>
                <c:pt idx="3443">
                  <c:v>2.68</c:v>
                </c:pt>
                <c:pt idx="3444">
                  <c:v>2.5099999999999998</c:v>
                </c:pt>
                <c:pt idx="3445">
                  <c:v>2.54</c:v>
                </c:pt>
                <c:pt idx="3446">
                  <c:v>2.52</c:v>
                </c:pt>
                <c:pt idx="3447">
                  <c:v>3.04</c:v>
                </c:pt>
                <c:pt idx="3448">
                  <c:v>3.23</c:v>
                </c:pt>
                <c:pt idx="3449">
                  <c:v>2.39</c:v>
                </c:pt>
                <c:pt idx="3450">
                  <c:v>2.58</c:v>
                </c:pt>
                <c:pt idx="3451">
                  <c:v>2.1800000000000002</c:v>
                </c:pt>
                <c:pt idx="3452">
                  <c:v>3.15</c:v>
                </c:pt>
                <c:pt idx="3453">
                  <c:v>2.39</c:v>
                </c:pt>
                <c:pt idx="3454">
                  <c:v>2.39</c:v>
                </c:pt>
                <c:pt idx="3455">
                  <c:v>2.4</c:v>
                </c:pt>
                <c:pt idx="3456">
                  <c:v>2.27</c:v>
                </c:pt>
                <c:pt idx="3457">
                  <c:v>2.4700000000000002</c:v>
                </c:pt>
                <c:pt idx="3458">
                  <c:v>2.35</c:v>
                </c:pt>
                <c:pt idx="3459">
                  <c:v>2.94</c:v>
                </c:pt>
                <c:pt idx="3460">
                  <c:v>3.24</c:v>
                </c:pt>
                <c:pt idx="3461">
                  <c:v>2.11</c:v>
                </c:pt>
                <c:pt idx="3462">
                  <c:v>2.59</c:v>
                </c:pt>
                <c:pt idx="3463">
                  <c:v>2.2799999999999998</c:v>
                </c:pt>
                <c:pt idx="3464">
                  <c:v>3.21</c:v>
                </c:pt>
                <c:pt idx="3465">
                  <c:v>2.59</c:v>
                </c:pt>
                <c:pt idx="3466">
                  <c:v>2.5099999999999998</c:v>
                </c:pt>
                <c:pt idx="3467">
                  <c:v>2.95</c:v>
                </c:pt>
                <c:pt idx="3468">
                  <c:v>2.1</c:v>
                </c:pt>
                <c:pt idx="3469">
                  <c:v>2.83</c:v>
                </c:pt>
                <c:pt idx="3470">
                  <c:v>2.62</c:v>
                </c:pt>
                <c:pt idx="3471">
                  <c:v>3.14</c:v>
                </c:pt>
                <c:pt idx="3472">
                  <c:v>3.11</c:v>
                </c:pt>
                <c:pt idx="3473">
                  <c:v>2.37</c:v>
                </c:pt>
                <c:pt idx="3474">
                  <c:v>3.08</c:v>
                </c:pt>
                <c:pt idx="3475">
                  <c:v>2.76</c:v>
                </c:pt>
                <c:pt idx="3476">
                  <c:v>3.09</c:v>
                </c:pt>
                <c:pt idx="3477">
                  <c:v>3.19</c:v>
                </c:pt>
                <c:pt idx="3478">
                  <c:v>2.56</c:v>
                </c:pt>
                <c:pt idx="3479">
                  <c:v>2.92</c:v>
                </c:pt>
                <c:pt idx="3480">
                  <c:v>2.13</c:v>
                </c:pt>
                <c:pt idx="3481">
                  <c:v>2.87</c:v>
                </c:pt>
                <c:pt idx="3482">
                  <c:v>2.76</c:v>
                </c:pt>
                <c:pt idx="3483">
                  <c:v>3.15</c:v>
                </c:pt>
                <c:pt idx="3484">
                  <c:v>2.29</c:v>
                </c:pt>
                <c:pt idx="3485">
                  <c:v>2.96</c:v>
                </c:pt>
                <c:pt idx="3486">
                  <c:v>2.46</c:v>
                </c:pt>
                <c:pt idx="3487">
                  <c:v>2.58</c:v>
                </c:pt>
                <c:pt idx="3488">
                  <c:v>2.25</c:v>
                </c:pt>
                <c:pt idx="3489">
                  <c:v>2.88</c:v>
                </c:pt>
                <c:pt idx="3490">
                  <c:v>3.14</c:v>
                </c:pt>
                <c:pt idx="3491">
                  <c:v>3.17</c:v>
                </c:pt>
                <c:pt idx="3492">
                  <c:v>3.01</c:v>
                </c:pt>
                <c:pt idx="3493">
                  <c:v>2.73</c:v>
                </c:pt>
                <c:pt idx="3494">
                  <c:v>3.21</c:v>
                </c:pt>
                <c:pt idx="3495">
                  <c:v>2.84</c:v>
                </c:pt>
                <c:pt idx="3496">
                  <c:v>2.4900000000000002</c:v>
                </c:pt>
                <c:pt idx="3497">
                  <c:v>3.21</c:v>
                </c:pt>
                <c:pt idx="3498">
                  <c:v>2.95</c:v>
                </c:pt>
                <c:pt idx="3499">
                  <c:v>2.6</c:v>
                </c:pt>
                <c:pt idx="3500">
                  <c:v>2.0099999999999998</c:v>
                </c:pt>
                <c:pt idx="3501">
                  <c:v>3.96</c:v>
                </c:pt>
                <c:pt idx="3502">
                  <c:v>4.0999999999999996</c:v>
                </c:pt>
                <c:pt idx="3503">
                  <c:v>5</c:v>
                </c:pt>
                <c:pt idx="3504">
                  <c:v>4.13</c:v>
                </c:pt>
                <c:pt idx="3505">
                  <c:v>4.8899999999999997</c:v>
                </c:pt>
                <c:pt idx="3506">
                  <c:v>4.26</c:v>
                </c:pt>
                <c:pt idx="3507">
                  <c:v>5.15</c:v>
                </c:pt>
                <c:pt idx="3508">
                  <c:v>4.09</c:v>
                </c:pt>
                <c:pt idx="3509">
                  <c:v>5</c:v>
                </c:pt>
                <c:pt idx="3510">
                  <c:v>5.05</c:v>
                </c:pt>
                <c:pt idx="3511">
                  <c:v>4.83</c:v>
                </c:pt>
                <c:pt idx="3512">
                  <c:v>4.78</c:v>
                </c:pt>
                <c:pt idx="3513">
                  <c:v>4.24</c:v>
                </c:pt>
                <c:pt idx="3514">
                  <c:v>4.05</c:v>
                </c:pt>
                <c:pt idx="3515">
                  <c:v>4.3099999999999996</c:v>
                </c:pt>
                <c:pt idx="3516">
                  <c:v>3.89</c:v>
                </c:pt>
                <c:pt idx="3517">
                  <c:v>4.6900000000000004</c:v>
                </c:pt>
                <c:pt idx="3518">
                  <c:v>4.3899999999999997</c:v>
                </c:pt>
                <c:pt idx="3519">
                  <c:v>4.38</c:v>
                </c:pt>
                <c:pt idx="3520">
                  <c:v>5.07</c:v>
                </c:pt>
                <c:pt idx="3521">
                  <c:v>4.12</c:v>
                </c:pt>
                <c:pt idx="3522">
                  <c:v>5.0599999999999996</c:v>
                </c:pt>
                <c:pt idx="3523">
                  <c:v>4.26</c:v>
                </c:pt>
                <c:pt idx="3524">
                  <c:v>3.88</c:v>
                </c:pt>
                <c:pt idx="3525">
                  <c:v>4.6500000000000004</c:v>
                </c:pt>
                <c:pt idx="3526">
                  <c:v>4.96</c:v>
                </c:pt>
                <c:pt idx="3527">
                  <c:v>4.9000000000000004</c:v>
                </c:pt>
                <c:pt idx="3528">
                  <c:v>3.96</c:v>
                </c:pt>
                <c:pt idx="3529">
                  <c:v>5.15</c:v>
                </c:pt>
                <c:pt idx="3530">
                  <c:v>3.9</c:v>
                </c:pt>
                <c:pt idx="3531">
                  <c:v>4.63</c:v>
                </c:pt>
                <c:pt idx="3532">
                  <c:v>4.0599999999999996</c:v>
                </c:pt>
                <c:pt idx="3533">
                  <c:v>4.13</c:v>
                </c:pt>
                <c:pt idx="3534">
                  <c:v>4</c:v>
                </c:pt>
                <c:pt idx="3535">
                  <c:v>4.37</c:v>
                </c:pt>
                <c:pt idx="3536">
                  <c:v>5.01</c:v>
                </c:pt>
                <c:pt idx="3537">
                  <c:v>4.63</c:v>
                </c:pt>
                <c:pt idx="3538">
                  <c:v>4.59</c:v>
                </c:pt>
                <c:pt idx="3539">
                  <c:v>4.1500000000000004</c:v>
                </c:pt>
                <c:pt idx="3540">
                  <c:v>4.5199999999999996</c:v>
                </c:pt>
                <c:pt idx="3541">
                  <c:v>4.5199999999999996</c:v>
                </c:pt>
                <c:pt idx="3542">
                  <c:v>5.18</c:v>
                </c:pt>
                <c:pt idx="3543">
                  <c:v>5.12</c:v>
                </c:pt>
                <c:pt idx="3544">
                  <c:v>4.7300000000000004</c:v>
                </c:pt>
                <c:pt idx="3545">
                  <c:v>4.71</c:v>
                </c:pt>
                <c:pt idx="3546">
                  <c:v>4.1900000000000004</c:v>
                </c:pt>
                <c:pt idx="3547">
                  <c:v>3.94</c:v>
                </c:pt>
                <c:pt idx="3548">
                  <c:v>4.9400000000000004</c:v>
                </c:pt>
                <c:pt idx="3549">
                  <c:v>4.92</c:v>
                </c:pt>
                <c:pt idx="3550">
                  <c:v>4.62</c:v>
                </c:pt>
                <c:pt idx="3551">
                  <c:v>4.05</c:v>
                </c:pt>
                <c:pt idx="3552">
                  <c:v>4.4800000000000004</c:v>
                </c:pt>
                <c:pt idx="3553">
                  <c:v>5.12</c:v>
                </c:pt>
                <c:pt idx="3554">
                  <c:v>4.75</c:v>
                </c:pt>
                <c:pt idx="3555">
                  <c:v>4.84</c:v>
                </c:pt>
                <c:pt idx="3556">
                  <c:v>3.96</c:v>
                </c:pt>
                <c:pt idx="3557">
                  <c:v>5.13</c:v>
                </c:pt>
                <c:pt idx="3558">
                  <c:v>4.72</c:v>
                </c:pt>
                <c:pt idx="3559">
                  <c:v>5.16</c:v>
                </c:pt>
                <c:pt idx="3560">
                  <c:v>4.62</c:v>
                </c:pt>
                <c:pt idx="3561">
                  <c:v>4.76</c:v>
                </c:pt>
                <c:pt idx="3562">
                  <c:v>4.1100000000000003</c:v>
                </c:pt>
                <c:pt idx="3563">
                  <c:v>3.99</c:v>
                </c:pt>
                <c:pt idx="3564">
                  <c:v>4.83</c:v>
                </c:pt>
                <c:pt idx="3565">
                  <c:v>4.2699999999999996</c:v>
                </c:pt>
                <c:pt idx="3566">
                  <c:v>4.04</c:v>
                </c:pt>
                <c:pt idx="3567">
                  <c:v>4.67</c:v>
                </c:pt>
                <c:pt idx="3568">
                  <c:v>4.67</c:v>
                </c:pt>
                <c:pt idx="3569">
                  <c:v>4.0199999999999996</c:v>
                </c:pt>
                <c:pt idx="3570">
                  <c:v>4.9800000000000004</c:v>
                </c:pt>
                <c:pt idx="3571">
                  <c:v>5.1100000000000003</c:v>
                </c:pt>
                <c:pt idx="3572">
                  <c:v>5.18</c:v>
                </c:pt>
                <c:pt idx="3573">
                  <c:v>4.51</c:v>
                </c:pt>
                <c:pt idx="3574">
                  <c:v>5.01</c:v>
                </c:pt>
                <c:pt idx="3575">
                  <c:v>4.92</c:v>
                </c:pt>
                <c:pt idx="3576">
                  <c:v>4.55</c:v>
                </c:pt>
                <c:pt idx="3577">
                  <c:v>4.1399999999999997</c:v>
                </c:pt>
                <c:pt idx="3578">
                  <c:v>4.26</c:v>
                </c:pt>
                <c:pt idx="3579">
                  <c:v>4.3899999999999997</c:v>
                </c:pt>
                <c:pt idx="3580">
                  <c:v>4.2300000000000004</c:v>
                </c:pt>
                <c:pt idx="3581">
                  <c:v>4.96</c:v>
                </c:pt>
                <c:pt idx="3582">
                  <c:v>4.3099999999999996</c:v>
                </c:pt>
                <c:pt idx="3583">
                  <c:v>3.9</c:v>
                </c:pt>
                <c:pt idx="3584">
                  <c:v>4.33</c:v>
                </c:pt>
                <c:pt idx="3585">
                  <c:v>4.5199999999999996</c:v>
                </c:pt>
                <c:pt idx="3586">
                  <c:v>4.3499999999999996</c:v>
                </c:pt>
                <c:pt idx="3587">
                  <c:v>4.42</c:v>
                </c:pt>
                <c:pt idx="3588">
                  <c:v>4.41</c:v>
                </c:pt>
                <c:pt idx="3589">
                  <c:v>3.97</c:v>
                </c:pt>
                <c:pt idx="3590">
                  <c:v>4.93</c:v>
                </c:pt>
                <c:pt idx="3591">
                  <c:v>5.04</c:v>
                </c:pt>
                <c:pt idx="3592">
                  <c:v>4.9800000000000004</c:v>
                </c:pt>
                <c:pt idx="3593">
                  <c:v>4.13</c:v>
                </c:pt>
                <c:pt idx="3594">
                  <c:v>4.9400000000000004</c:v>
                </c:pt>
                <c:pt idx="3595">
                  <c:v>4.6399999999999997</c:v>
                </c:pt>
                <c:pt idx="3596">
                  <c:v>4.54</c:v>
                </c:pt>
                <c:pt idx="3597">
                  <c:v>4.84</c:v>
                </c:pt>
                <c:pt idx="3598">
                  <c:v>3.99</c:v>
                </c:pt>
                <c:pt idx="3599">
                  <c:v>4.1900000000000004</c:v>
                </c:pt>
                <c:pt idx="3600">
                  <c:v>4.88</c:v>
                </c:pt>
                <c:pt idx="3601">
                  <c:v>4.91</c:v>
                </c:pt>
                <c:pt idx="3602">
                  <c:v>4.5199999999999996</c:v>
                </c:pt>
                <c:pt idx="3603">
                  <c:v>4.46</c:v>
                </c:pt>
                <c:pt idx="3604">
                  <c:v>4.63</c:v>
                </c:pt>
                <c:pt idx="3605">
                  <c:v>5.15</c:v>
                </c:pt>
                <c:pt idx="3606">
                  <c:v>4.6100000000000003</c:v>
                </c:pt>
                <c:pt idx="3607">
                  <c:v>3.97</c:v>
                </c:pt>
                <c:pt idx="3608">
                  <c:v>4.28</c:v>
                </c:pt>
                <c:pt idx="3609">
                  <c:v>4.9000000000000004</c:v>
                </c:pt>
                <c:pt idx="3610">
                  <c:v>4.83</c:v>
                </c:pt>
                <c:pt idx="3611">
                  <c:v>4.97</c:v>
                </c:pt>
                <c:pt idx="3612">
                  <c:v>4.24</c:v>
                </c:pt>
                <c:pt idx="3613">
                  <c:v>4.46</c:v>
                </c:pt>
                <c:pt idx="3614">
                  <c:v>5.04</c:v>
                </c:pt>
                <c:pt idx="3615">
                  <c:v>4.6399999999999997</c:v>
                </c:pt>
                <c:pt idx="3616">
                  <c:v>5.14</c:v>
                </c:pt>
                <c:pt idx="3617">
                  <c:v>4.45</c:v>
                </c:pt>
                <c:pt idx="3618">
                  <c:v>3.96</c:v>
                </c:pt>
                <c:pt idx="3619">
                  <c:v>4.71</c:v>
                </c:pt>
                <c:pt idx="3620">
                  <c:v>4.7</c:v>
                </c:pt>
                <c:pt idx="3621">
                  <c:v>4.25</c:v>
                </c:pt>
                <c:pt idx="3622">
                  <c:v>4.58</c:v>
                </c:pt>
                <c:pt idx="3623">
                  <c:v>4.03</c:v>
                </c:pt>
                <c:pt idx="3624">
                  <c:v>4.83</c:v>
                </c:pt>
                <c:pt idx="3625">
                  <c:v>5.17</c:v>
                </c:pt>
                <c:pt idx="3626">
                  <c:v>4.71</c:v>
                </c:pt>
                <c:pt idx="3627">
                  <c:v>4.46</c:v>
                </c:pt>
                <c:pt idx="3628">
                  <c:v>3.99</c:v>
                </c:pt>
                <c:pt idx="3629">
                  <c:v>4.13</c:v>
                </c:pt>
                <c:pt idx="3630">
                  <c:v>3.92</c:v>
                </c:pt>
                <c:pt idx="3631">
                  <c:v>4.88</c:v>
                </c:pt>
                <c:pt idx="3632">
                  <c:v>4.8600000000000003</c:v>
                </c:pt>
                <c:pt idx="3633">
                  <c:v>4.38</c:v>
                </c:pt>
                <c:pt idx="3634">
                  <c:v>4.3499999999999996</c:v>
                </c:pt>
                <c:pt idx="3635">
                  <c:v>4.37</c:v>
                </c:pt>
                <c:pt idx="3636">
                  <c:v>5.15</c:v>
                </c:pt>
                <c:pt idx="3637">
                  <c:v>4.09</c:v>
                </c:pt>
                <c:pt idx="3638">
                  <c:v>4.05</c:v>
                </c:pt>
                <c:pt idx="3639">
                  <c:v>4.3600000000000003</c:v>
                </c:pt>
                <c:pt idx="3640">
                  <c:v>4.45</c:v>
                </c:pt>
                <c:pt idx="3641">
                  <c:v>4</c:v>
                </c:pt>
                <c:pt idx="3642">
                  <c:v>4.54</c:v>
                </c:pt>
                <c:pt idx="3643">
                  <c:v>4.5599999999999996</c:v>
                </c:pt>
                <c:pt idx="3644">
                  <c:v>4.09</c:v>
                </c:pt>
                <c:pt idx="3645">
                  <c:v>4.8099999999999996</c:v>
                </c:pt>
                <c:pt idx="3646">
                  <c:v>5.0999999999999996</c:v>
                </c:pt>
                <c:pt idx="3647">
                  <c:v>5.15</c:v>
                </c:pt>
                <c:pt idx="3648">
                  <c:v>5.15</c:v>
                </c:pt>
                <c:pt idx="3649">
                  <c:v>4.4400000000000004</c:v>
                </c:pt>
                <c:pt idx="3650">
                  <c:v>5.13</c:v>
                </c:pt>
                <c:pt idx="3651">
                  <c:v>5.0599999999999996</c:v>
                </c:pt>
                <c:pt idx="3652">
                  <c:v>4.9000000000000004</c:v>
                </c:pt>
                <c:pt idx="3653">
                  <c:v>4.25</c:v>
                </c:pt>
                <c:pt idx="3654">
                  <c:v>5.15</c:v>
                </c:pt>
                <c:pt idx="3655">
                  <c:v>4.4800000000000004</c:v>
                </c:pt>
                <c:pt idx="3656">
                  <c:v>4.78</c:v>
                </c:pt>
                <c:pt idx="3657">
                  <c:v>4.26</c:v>
                </c:pt>
                <c:pt idx="3658">
                  <c:v>4.16</c:v>
                </c:pt>
                <c:pt idx="3659">
                  <c:v>4.16</c:v>
                </c:pt>
                <c:pt idx="3660">
                  <c:v>4.83</c:v>
                </c:pt>
                <c:pt idx="3661">
                  <c:v>5.08</c:v>
                </c:pt>
                <c:pt idx="3662">
                  <c:v>4.92</c:v>
                </c:pt>
                <c:pt idx="3663">
                  <c:v>4.4400000000000004</c:v>
                </c:pt>
                <c:pt idx="3664">
                  <c:v>4.92</c:v>
                </c:pt>
                <c:pt idx="3665">
                  <c:v>4.3899999999999997</c:v>
                </c:pt>
                <c:pt idx="3666">
                  <c:v>4.1100000000000003</c:v>
                </c:pt>
                <c:pt idx="3667">
                  <c:v>4.2699999999999996</c:v>
                </c:pt>
                <c:pt idx="3668">
                  <c:v>5.0599999999999996</c:v>
                </c:pt>
                <c:pt idx="3669">
                  <c:v>3.96</c:v>
                </c:pt>
                <c:pt idx="3670">
                  <c:v>5.07</c:v>
                </c:pt>
                <c:pt idx="3671">
                  <c:v>4.9800000000000004</c:v>
                </c:pt>
                <c:pt idx="3672">
                  <c:v>4.12</c:v>
                </c:pt>
                <c:pt idx="3673">
                  <c:v>4.8499999999999996</c:v>
                </c:pt>
                <c:pt idx="3674">
                  <c:v>4.5199999999999996</c:v>
                </c:pt>
                <c:pt idx="3675">
                  <c:v>4.2699999999999996</c:v>
                </c:pt>
                <c:pt idx="3676">
                  <c:v>4.7300000000000004</c:v>
                </c:pt>
                <c:pt idx="3677">
                  <c:v>3.89</c:v>
                </c:pt>
                <c:pt idx="3678">
                  <c:v>4.03</c:v>
                </c:pt>
                <c:pt idx="3679">
                  <c:v>4.05</c:v>
                </c:pt>
                <c:pt idx="3680">
                  <c:v>4.87</c:v>
                </c:pt>
                <c:pt idx="3681">
                  <c:v>4.84</c:v>
                </c:pt>
                <c:pt idx="3682">
                  <c:v>4.92</c:v>
                </c:pt>
                <c:pt idx="3683">
                  <c:v>4.2300000000000004</c:v>
                </c:pt>
                <c:pt idx="3684">
                  <c:v>5.08</c:v>
                </c:pt>
                <c:pt idx="3685">
                  <c:v>4.78</c:v>
                </c:pt>
                <c:pt idx="3686">
                  <c:v>4.3</c:v>
                </c:pt>
                <c:pt idx="3687">
                  <c:v>4.3600000000000003</c:v>
                </c:pt>
                <c:pt idx="3688">
                  <c:v>3.97</c:v>
                </c:pt>
                <c:pt idx="3689">
                  <c:v>5.12</c:v>
                </c:pt>
                <c:pt idx="3690">
                  <c:v>4.16</c:v>
                </c:pt>
                <c:pt idx="3691">
                  <c:v>3.96</c:v>
                </c:pt>
                <c:pt idx="3692">
                  <c:v>4.0999999999999996</c:v>
                </c:pt>
                <c:pt idx="3693">
                  <c:v>4.24</c:v>
                </c:pt>
                <c:pt idx="3694">
                  <c:v>4</c:v>
                </c:pt>
                <c:pt idx="3695">
                  <c:v>4.5599999999999996</c:v>
                </c:pt>
                <c:pt idx="3696">
                  <c:v>4.62</c:v>
                </c:pt>
                <c:pt idx="3697">
                  <c:v>5.03</c:v>
                </c:pt>
                <c:pt idx="3698">
                  <c:v>4.76</c:v>
                </c:pt>
                <c:pt idx="3699">
                  <c:v>4.92</c:v>
                </c:pt>
                <c:pt idx="3700">
                  <c:v>4.83</c:v>
                </c:pt>
                <c:pt idx="3701">
                  <c:v>4.04</c:v>
                </c:pt>
                <c:pt idx="3702">
                  <c:v>4.49</c:v>
                </c:pt>
                <c:pt idx="3703">
                  <c:v>4.0999999999999996</c:v>
                </c:pt>
                <c:pt idx="3704">
                  <c:v>4.6500000000000004</c:v>
                </c:pt>
                <c:pt idx="3705">
                  <c:v>4.42</c:v>
                </c:pt>
                <c:pt idx="3706">
                  <c:v>5.14</c:v>
                </c:pt>
                <c:pt idx="3707">
                  <c:v>5.03</c:v>
                </c:pt>
                <c:pt idx="3708">
                  <c:v>4.7</c:v>
                </c:pt>
                <c:pt idx="3709">
                  <c:v>4.5999999999999996</c:v>
                </c:pt>
                <c:pt idx="3710">
                  <c:v>5.15</c:v>
                </c:pt>
                <c:pt idx="3711">
                  <c:v>4.78</c:v>
                </c:pt>
                <c:pt idx="3712">
                  <c:v>4.4400000000000004</c:v>
                </c:pt>
                <c:pt idx="3713">
                  <c:v>4.1100000000000003</c:v>
                </c:pt>
                <c:pt idx="3714">
                  <c:v>4.09</c:v>
                </c:pt>
                <c:pt idx="3715">
                  <c:v>4.37</c:v>
                </c:pt>
                <c:pt idx="3716">
                  <c:v>5.0199999999999996</c:v>
                </c:pt>
                <c:pt idx="3717">
                  <c:v>4.75</c:v>
                </c:pt>
                <c:pt idx="3718">
                  <c:v>4.83</c:v>
                </c:pt>
                <c:pt idx="3719">
                  <c:v>4</c:v>
                </c:pt>
                <c:pt idx="3720">
                  <c:v>4.37</c:v>
                </c:pt>
                <c:pt idx="3721">
                  <c:v>4.97</c:v>
                </c:pt>
                <c:pt idx="3722">
                  <c:v>5.1100000000000003</c:v>
                </c:pt>
                <c:pt idx="3723">
                  <c:v>4.76</c:v>
                </c:pt>
                <c:pt idx="3724">
                  <c:v>4.0599999999999996</c:v>
                </c:pt>
                <c:pt idx="3725">
                  <c:v>4.68</c:v>
                </c:pt>
                <c:pt idx="3726">
                  <c:v>4.99</c:v>
                </c:pt>
                <c:pt idx="3727">
                  <c:v>4.71</c:v>
                </c:pt>
                <c:pt idx="3728">
                  <c:v>4.8099999999999996</c:v>
                </c:pt>
                <c:pt idx="3729">
                  <c:v>4.09</c:v>
                </c:pt>
                <c:pt idx="3730">
                  <c:v>4.07</c:v>
                </c:pt>
                <c:pt idx="3731">
                  <c:v>4.96</c:v>
                </c:pt>
                <c:pt idx="3732">
                  <c:v>4.7699999999999996</c:v>
                </c:pt>
                <c:pt idx="3733">
                  <c:v>4.3899999999999997</c:v>
                </c:pt>
                <c:pt idx="3734">
                  <c:v>4.7699999999999996</c:v>
                </c:pt>
                <c:pt idx="3735">
                  <c:v>4.0599999999999996</c:v>
                </c:pt>
                <c:pt idx="3736">
                  <c:v>4.3600000000000003</c:v>
                </c:pt>
                <c:pt idx="3737">
                  <c:v>4.12</c:v>
                </c:pt>
                <c:pt idx="3738">
                  <c:v>4.46</c:v>
                </c:pt>
                <c:pt idx="3739">
                  <c:v>4.68</c:v>
                </c:pt>
                <c:pt idx="3740">
                  <c:v>4.29</c:v>
                </c:pt>
                <c:pt idx="3741">
                  <c:v>4.62</c:v>
                </c:pt>
                <c:pt idx="3742">
                  <c:v>4.42</c:v>
                </c:pt>
                <c:pt idx="3743">
                  <c:v>4.92</c:v>
                </c:pt>
                <c:pt idx="3744">
                  <c:v>4.0199999999999996</c:v>
                </c:pt>
                <c:pt idx="3745">
                  <c:v>4.8099999999999996</c:v>
                </c:pt>
                <c:pt idx="3746">
                  <c:v>4.71</c:v>
                </c:pt>
                <c:pt idx="3747">
                  <c:v>5.13</c:v>
                </c:pt>
                <c:pt idx="3748">
                  <c:v>5.15</c:v>
                </c:pt>
                <c:pt idx="3749">
                  <c:v>4.3600000000000003</c:v>
                </c:pt>
                <c:pt idx="3750">
                  <c:v>4.21</c:v>
                </c:pt>
                <c:pt idx="3751">
                  <c:v>4.6100000000000003</c:v>
                </c:pt>
                <c:pt idx="3752">
                  <c:v>4.58</c:v>
                </c:pt>
                <c:pt idx="3753">
                  <c:v>4.47</c:v>
                </c:pt>
                <c:pt idx="3754">
                  <c:v>4.96</c:v>
                </c:pt>
                <c:pt idx="3755">
                  <c:v>4.1399999999999997</c:v>
                </c:pt>
                <c:pt idx="3756">
                  <c:v>4.95</c:v>
                </c:pt>
                <c:pt idx="3757">
                  <c:v>5.18</c:v>
                </c:pt>
                <c:pt idx="3758">
                  <c:v>4.3099999999999996</c:v>
                </c:pt>
                <c:pt idx="3759">
                  <c:v>4.1100000000000003</c:v>
                </c:pt>
                <c:pt idx="3760">
                  <c:v>3.95</c:v>
                </c:pt>
                <c:pt idx="3761">
                  <c:v>4.84</c:v>
                </c:pt>
                <c:pt idx="3762">
                  <c:v>4.18</c:v>
                </c:pt>
                <c:pt idx="3763">
                  <c:v>4.82</c:v>
                </c:pt>
                <c:pt idx="3764">
                  <c:v>5.1100000000000003</c:v>
                </c:pt>
                <c:pt idx="3765">
                  <c:v>3.95</c:v>
                </c:pt>
                <c:pt idx="3766">
                  <c:v>4.75</c:v>
                </c:pt>
                <c:pt idx="3767">
                  <c:v>4</c:v>
                </c:pt>
                <c:pt idx="3768">
                  <c:v>5.13</c:v>
                </c:pt>
                <c:pt idx="3769">
                  <c:v>4.28</c:v>
                </c:pt>
                <c:pt idx="3770">
                  <c:v>4.41</c:v>
                </c:pt>
                <c:pt idx="3771">
                  <c:v>4.08</c:v>
                </c:pt>
                <c:pt idx="3772">
                  <c:v>5.09</c:v>
                </c:pt>
                <c:pt idx="3773">
                  <c:v>4.4400000000000004</c:v>
                </c:pt>
                <c:pt idx="3774">
                  <c:v>4.33</c:v>
                </c:pt>
                <c:pt idx="3775">
                  <c:v>5.04</c:v>
                </c:pt>
                <c:pt idx="3776">
                  <c:v>4.76</c:v>
                </c:pt>
                <c:pt idx="3777">
                  <c:v>4.9400000000000004</c:v>
                </c:pt>
                <c:pt idx="3778">
                  <c:v>3.91</c:v>
                </c:pt>
                <c:pt idx="3779">
                  <c:v>4.42</c:v>
                </c:pt>
                <c:pt idx="3780">
                  <c:v>3.96</c:v>
                </c:pt>
                <c:pt idx="3781">
                  <c:v>5.14</c:v>
                </c:pt>
                <c:pt idx="3782">
                  <c:v>4.38</c:v>
                </c:pt>
                <c:pt idx="3783">
                  <c:v>4.29</c:v>
                </c:pt>
                <c:pt idx="3784">
                  <c:v>3.9</c:v>
                </c:pt>
                <c:pt idx="3785">
                  <c:v>3.98</c:v>
                </c:pt>
                <c:pt idx="3786">
                  <c:v>4.72</c:v>
                </c:pt>
                <c:pt idx="3787">
                  <c:v>5.07</c:v>
                </c:pt>
                <c:pt idx="3788">
                  <c:v>4.4000000000000004</c:v>
                </c:pt>
                <c:pt idx="3789">
                  <c:v>4.9400000000000004</c:v>
                </c:pt>
                <c:pt idx="3790">
                  <c:v>5.13</c:v>
                </c:pt>
                <c:pt idx="3791">
                  <c:v>4.71</c:v>
                </c:pt>
                <c:pt idx="3792">
                  <c:v>4</c:v>
                </c:pt>
                <c:pt idx="3793">
                  <c:v>3.98</c:v>
                </c:pt>
                <c:pt idx="3794">
                  <c:v>5.09</c:v>
                </c:pt>
                <c:pt idx="3795">
                  <c:v>4.71</c:v>
                </c:pt>
                <c:pt idx="3796">
                  <c:v>4.53</c:v>
                </c:pt>
                <c:pt idx="3797">
                  <c:v>3.94</c:v>
                </c:pt>
                <c:pt idx="3798">
                  <c:v>4.09</c:v>
                </c:pt>
                <c:pt idx="3799">
                  <c:v>4.34</c:v>
                </c:pt>
                <c:pt idx="3800">
                  <c:v>4.88</c:v>
                </c:pt>
                <c:pt idx="3801">
                  <c:v>4.46</c:v>
                </c:pt>
                <c:pt idx="3802">
                  <c:v>5.05</c:v>
                </c:pt>
                <c:pt idx="3803">
                  <c:v>4.3099999999999996</c:v>
                </c:pt>
                <c:pt idx="3804">
                  <c:v>3.99</c:v>
                </c:pt>
                <c:pt idx="3805">
                  <c:v>4.2300000000000004</c:v>
                </c:pt>
                <c:pt idx="3806">
                  <c:v>4.28</c:v>
                </c:pt>
                <c:pt idx="3807">
                  <c:v>4.75</c:v>
                </c:pt>
                <c:pt idx="3808">
                  <c:v>4.1100000000000003</c:v>
                </c:pt>
                <c:pt idx="3809">
                  <c:v>4.3</c:v>
                </c:pt>
                <c:pt idx="3810">
                  <c:v>4.7</c:v>
                </c:pt>
                <c:pt idx="3811">
                  <c:v>4.32</c:v>
                </c:pt>
                <c:pt idx="3812">
                  <c:v>4.22</c:v>
                </c:pt>
                <c:pt idx="3813">
                  <c:v>4.3899999999999997</c:v>
                </c:pt>
                <c:pt idx="3814">
                  <c:v>4.05</c:v>
                </c:pt>
                <c:pt idx="3815">
                  <c:v>4.18</c:v>
                </c:pt>
                <c:pt idx="3816">
                  <c:v>4.82</c:v>
                </c:pt>
                <c:pt idx="3817">
                  <c:v>4.5</c:v>
                </c:pt>
                <c:pt idx="3818">
                  <c:v>3.94</c:v>
                </c:pt>
                <c:pt idx="3819">
                  <c:v>4.26</c:v>
                </c:pt>
                <c:pt idx="3820">
                  <c:v>5.0599999999999996</c:v>
                </c:pt>
                <c:pt idx="3821">
                  <c:v>5.01</c:v>
                </c:pt>
                <c:pt idx="3822">
                  <c:v>5.15</c:v>
                </c:pt>
                <c:pt idx="3823">
                  <c:v>5.05</c:v>
                </c:pt>
                <c:pt idx="3824">
                  <c:v>4.2300000000000004</c:v>
                </c:pt>
                <c:pt idx="3825">
                  <c:v>3.93</c:v>
                </c:pt>
                <c:pt idx="3826">
                  <c:v>4.5199999999999996</c:v>
                </c:pt>
                <c:pt idx="3827">
                  <c:v>4.8099999999999996</c:v>
                </c:pt>
                <c:pt idx="3828">
                  <c:v>3.88</c:v>
                </c:pt>
                <c:pt idx="3829">
                  <c:v>4.08</c:v>
                </c:pt>
                <c:pt idx="3830">
                  <c:v>5.05</c:v>
                </c:pt>
                <c:pt idx="3831">
                  <c:v>3.89</c:v>
                </c:pt>
                <c:pt idx="3832">
                  <c:v>5</c:v>
                </c:pt>
                <c:pt idx="3833">
                  <c:v>4.34</c:v>
                </c:pt>
                <c:pt idx="3834">
                  <c:v>4.1399999999999997</c:v>
                </c:pt>
                <c:pt idx="3835">
                  <c:v>4.66</c:v>
                </c:pt>
                <c:pt idx="3836">
                  <c:v>5.08</c:v>
                </c:pt>
                <c:pt idx="3837">
                  <c:v>3.89</c:v>
                </c:pt>
                <c:pt idx="3838">
                  <c:v>4.6399999999999997</c:v>
                </c:pt>
                <c:pt idx="3839">
                  <c:v>5.1100000000000003</c:v>
                </c:pt>
                <c:pt idx="3840">
                  <c:v>4.8499999999999996</c:v>
                </c:pt>
                <c:pt idx="3841">
                  <c:v>4.3899999999999997</c:v>
                </c:pt>
                <c:pt idx="3842">
                  <c:v>3.98</c:v>
                </c:pt>
                <c:pt idx="3843">
                  <c:v>5.13</c:v>
                </c:pt>
                <c:pt idx="3844">
                  <c:v>4.24</c:v>
                </c:pt>
                <c:pt idx="3845">
                  <c:v>4.87</c:v>
                </c:pt>
                <c:pt idx="3846">
                  <c:v>4.68</c:v>
                </c:pt>
                <c:pt idx="3847">
                  <c:v>4.5</c:v>
                </c:pt>
                <c:pt idx="3848">
                  <c:v>4.01</c:v>
                </c:pt>
                <c:pt idx="3849">
                  <c:v>4.9800000000000004</c:v>
                </c:pt>
                <c:pt idx="3850">
                  <c:v>4.2</c:v>
                </c:pt>
                <c:pt idx="3851">
                  <c:v>4.92</c:v>
                </c:pt>
                <c:pt idx="3852">
                  <c:v>4.3499999999999996</c:v>
                </c:pt>
                <c:pt idx="3853">
                  <c:v>4.13</c:v>
                </c:pt>
                <c:pt idx="3854">
                  <c:v>4.5199999999999996</c:v>
                </c:pt>
                <c:pt idx="3855">
                  <c:v>4.6500000000000004</c:v>
                </c:pt>
                <c:pt idx="3856">
                  <c:v>4.7300000000000004</c:v>
                </c:pt>
                <c:pt idx="3857">
                  <c:v>4.3499999999999996</c:v>
                </c:pt>
                <c:pt idx="3858">
                  <c:v>5.15</c:v>
                </c:pt>
                <c:pt idx="3859">
                  <c:v>4.24</c:v>
                </c:pt>
                <c:pt idx="3860">
                  <c:v>3.96</c:v>
                </c:pt>
                <c:pt idx="3861">
                  <c:v>4.18</c:v>
                </c:pt>
                <c:pt idx="3862">
                  <c:v>4.96</c:v>
                </c:pt>
                <c:pt idx="3863">
                  <c:v>4.3899999999999997</c:v>
                </c:pt>
                <c:pt idx="3864">
                  <c:v>4.58</c:v>
                </c:pt>
                <c:pt idx="3865">
                  <c:v>4.29</c:v>
                </c:pt>
                <c:pt idx="3866">
                  <c:v>5.17</c:v>
                </c:pt>
                <c:pt idx="3867">
                  <c:v>5.14</c:v>
                </c:pt>
                <c:pt idx="3868">
                  <c:v>4.18</c:v>
                </c:pt>
                <c:pt idx="3869">
                  <c:v>4.26</c:v>
                </c:pt>
                <c:pt idx="3870">
                  <c:v>4.62</c:v>
                </c:pt>
                <c:pt idx="3871">
                  <c:v>5.14</c:v>
                </c:pt>
                <c:pt idx="3872">
                  <c:v>4.76</c:v>
                </c:pt>
                <c:pt idx="3873">
                  <c:v>4.3499999999999996</c:v>
                </c:pt>
                <c:pt idx="3874">
                  <c:v>3.91</c:v>
                </c:pt>
                <c:pt idx="3875">
                  <c:v>4.04</c:v>
                </c:pt>
                <c:pt idx="3876">
                  <c:v>4.53</c:v>
                </c:pt>
                <c:pt idx="3877">
                  <c:v>3.97</c:v>
                </c:pt>
                <c:pt idx="3878">
                  <c:v>4.3099999999999996</c:v>
                </c:pt>
                <c:pt idx="3879">
                  <c:v>4.08</c:v>
                </c:pt>
                <c:pt idx="3880">
                  <c:v>5.17</c:v>
                </c:pt>
                <c:pt idx="3881">
                  <c:v>4.7699999999999996</c:v>
                </c:pt>
                <c:pt idx="3882">
                  <c:v>4.45</c:v>
                </c:pt>
                <c:pt idx="3883">
                  <c:v>4.29</c:v>
                </c:pt>
                <c:pt idx="3884">
                  <c:v>4.6500000000000004</c:v>
                </c:pt>
                <c:pt idx="3885">
                  <c:v>4.74</c:v>
                </c:pt>
                <c:pt idx="3886">
                  <c:v>4.99</c:v>
                </c:pt>
                <c:pt idx="3887">
                  <c:v>4.8</c:v>
                </c:pt>
                <c:pt idx="3888">
                  <c:v>5.15</c:v>
                </c:pt>
                <c:pt idx="3889">
                  <c:v>4.3099999999999996</c:v>
                </c:pt>
                <c:pt idx="3890">
                  <c:v>4.58</c:v>
                </c:pt>
                <c:pt idx="3891">
                  <c:v>4.18</c:v>
                </c:pt>
                <c:pt idx="3892">
                  <c:v>4.38</c:v>
                </c:pt>
                <c:pt idx="3893">
                  <c:v>4.01</c:v>
                </c:pt>
                <c:pt idx="3894">
                  <c:v>4.24</c:v>
                </c:pt>
                <c:pt idx="3895">
                  <c:v>4.28</c:v>
                </c:pt>
                <c:pt idx="3896">
                  <c:v>5.14</c:v>
                </c:pt>
                <c:pt idx="3897">
                  <c:v>5.18</c:v>
                </c:pt>
                <c:pt idx="3898">
                  <c:v>4.9000000000000004</c:v>
                </c:pt>
                <c:pt idx="3899">
                  <c:v>4.6399999999999997</c:v>
                </c:pt>
                <c:pt idx="3900">
                  <c:v>4.5</c:v>
                </c:pt>
                <c:pt idx="3901">
                  <c:v>4.57</c:v>
                </c:pt>
                <c:pt idx="3902">
                  <c:v>3.95</c:v>
                </c:pt>
                <c:pt idx="3903">
                  <c:v>3.9</c:v>
                </c:pt>
                <c:pt idx="3904">
                  <c:v>4.26</c:v>
                </c:pt>
                <c:pt idx="3905">
                  <c:v>3.87</c:v>
                </c:pt>
                <c:pt idx="3906">
                  <c:v>4.16</c:v>
                </c:pt>
                <c:pt idx="3907">
                  <c:v>4.33</c:v>
                </c:pt>
                <c:pt idx="3908">
                  <c:v>4.28</c:v>
                </c:pt>
                <c:pt idx="3909">
                  <c:v>4.1399999999999997</c:v>
                </c:pt>
                <c:pt idx="3910">
                  <c:v>4.58</c:v>
                </c:pt>
                <c:pt idx="3911">
                  <c:v>3.98</c:v>
                </c:pt>
                <c:pt idx="3912">
                  <c:v>4.58</c:v>
                </c:pt>
                <c:pt idx="3913">
                  <c:v>4.3899999999999997</c:v>
                </c:pt>
                <c:pt idx="3914">
                  <c:v>4.24</c:v>
                </c:pt>
                <c:pt idx="3915">
                  <c:v>4.21</c:v>
                </c:pt>
                <c:pt idx="3916">
                  <c:v>4.8099999999999996</c:v>
                </c:pt>
                <c:pt idx="3917">
                  <c:v>4.6399999999999997</c:v>
                </c:pt>
                <c:pt idx="3918">
                  <c:v>4.24</c:v>
                </c:pt>
                <c:pt idx="3919">
                  <c:v>4.17</c:v>
                </c:pt>
                <c:pt idx="3920">
                  <c:v>4.4400000000000004</c:v>
                </c:pt>
                <c:pt idx="3921">
                  <c:v>3.94</c:v>
                </c:pt>
                <c:pt idx="3922">
                  <c:v>4.34</c:v>
                </c:pt>
                <c:pt idx="3923">
                  <c:v>5.0599999999999996</c:v>
                </c:pt>
                <c:pt idx="3924">
                  <c:v>4.9000000000000004</c:v>
                </c:pt>
                <c:pt idx="3925">
                  <c:v>4.6500000000000004</c:v>
                </c:pt>
                <c:pt idx="3926">
                  <c:v>4.22</c:v>
                </c:pt>
                <c:pt idx="3927">
                  <c:v>4.4000000000000004</c:v>
                </c:pt>
                <c:pt idx="3928">
                  <c:v>4.16</c:v>
                </c:pt>
                <c:pt idx="3929">
                  <c:v>4.76</c:v>
                </c:pt>
                <c:pt idx="3930">
                  <c:v>4.59</c:v>
                </c:pt>
                <c:pt idx="3931">
                  <c:v>4.2</c:v>
                </c:pt>
                <c:pt idx="3932">
                  <c:v>4.68</c:v>
                </c:pt>
                <c:pt idx="3933">
                  <c:v>4.13</c:v>
                </c:pt>
                <c:pt idx="3934">
                  <c:v>4.21</c:v>
                </c:pt>
                <c:pt idx="3935">
                  <c:v>5.15</c:v>
                </c:pt>
                <c:pt idx="3936">
                  <c:v>4.2300000000000004</c:v>
                </c:pt>
                <c:pt idx="3937">
                  <c:v>3.94</c:v>
                </c:pt>
                <c:pt idx="3938">
                  <c:v>4.67</c:v>
                </c:pt>
                <c:pt idx="3939">
                  <c:v>4.6500000000000004</c:v>
                </c:pt>
                <c:pt idx="3940">
                  <c:v>4.24</c:v>
                </c:pt>
                <c:pt idx="3941">
                  <c:v>4.68</c:v>
                </c:pt>
                <c:pt idx="3942">
                  <c:v>5.67</c:v>
                </c:pt>
                <c:pt idx="3943">
                  <c:v>5.07</c:v>
                </c:pt>
                <c:pt idx="3944">
                  <c:v>4.6900000000000004</c:v>
                </c:pt>
                <c:pt idx="3945">
                  <c:v>4.8600000000000003</c:v>
                </c:pt>
                <c:pt idx="3946">
                  <c:v>4.8899999999999997</c:v>
                </c:pt>
                <c:pt idx="3947">
                  <c:v>5.4</c:v>
                </c:pt>
                <c:pt idx="3948">
                  <c:v>4.51</c:v>
                </c:pt>
                <c:pt idx="3949">
                  <c:v>4.57</c:v>
                </c:pt>
                <c:pt idx="3950">
                  <c:v>5.64</c:v>
                </c:pt>
                <c:pt idx="3951">
                  <c:v>5.24</c:v>
                </c:pt>
                <c:pt idx="3952">
                  <c:v>6.1</c:v>
                </c:pt>
                <c:pt idx="3953">
                  <c:v>6.02</c:v>
                </c:pt>
                <c:pt idx="3954">
                  <c:v>5.25</c:v>
                </c:pt>
                <c:pt idx="3955">
                  <c:v>6.22</c:v>
                </c:pt>
                <c:pt idx="3956">
                  <c:v>5.69</c:v>
                </c:pt>
                <c:pt idx="3957">
                  <c:v>5.8</c:v>
                </c:pt>
                <c:pt idx="3958">
                  <c:v>6.26</c:v>
                </c:pt>
                <c:pt idx="3959">
                  <c:v>5.44</c:v>
                </c:pt>
                <c:pt idx="3960">
                  <c:v>6.19</c:v>
                </c:pt>
                <c:pt idx="3961">
                  <c:v>5.3</c:v>
                </c:pt>
                <c:pt idx="3962">
                  <c:v>5.83</c:v>
                </c:pt>
                <c:pt idx="3963">
                  <c:v>6.07</c:v>
                </c:pt>
                <c:pt idx="3964">
                  <c:v>5.65</c:v>
                </c:pt>
                <c:pt idx="3965">
                  <c:v>6.06</c:v>
                </c:pt>
                <c:pt idx="3966">
                  <c:v>4.66</c:v>
                </c:pt>
                <c:pt idx="3967">
                  <c:v>5.09</c:v>
                </c:pt>
                <c:pt idx="3968">
                  <c:v>3.93</c:v>
                </c:pt>
                <c:pt idx="3969">
                  <c:v>4.8499999999999996</c:v>
                </c:pt>
                <c:pt idx="3970">
                  <c:v>4.04</c:v>
                </c:pt>
                <c:pt idx="3971">
                  <c:v>4.0199999999999996</c:v>
                </c:pt>
                <c:pt idx="3972">
                  <c:v>4.83</c:v>
                </c:pt>
                <c:pt idx="3973">
                  <c:v>3.99</c:v>
                </c:pt>
                <c:pt idx="3974">
                  <c:v>4.76</c:v>
                </c:pt>
                <c:pt idx="3975">
                  <c:v>4.6900000000000004</c:v>
                </c:pt>
                <c:pt idx="3976">
                  <c:v>4.74</c:v>
                </c:pt>
                <c:pt idx="3977">
                  <c:v>4.03</c:v>
                </c:pt>
                <c:pt idx="3978">
                  <c:v>4.8</c:v>
                </c:pt>
                <c:pt idx="3979">
                  <c:v>4</c:v>
                </c:pt>
                <c:pt idx="3980">
                  <c:v>4.33</c:v>
                </c:pt>
                <c:pt idx="3981">
                  <c:v>4.0599999999999996</c:v>
                </c:pt>
                <c:pt idx="3982">
                  <c:v>4.12</c:v>
                </c:pt>
                <c:pt idx="3983">
                  <c:v>4.2</c:v>
                </c:pt>
                <c:pt idx="3984">
                  <c:v>4.93</c:v>
                </c:pt>
                <c:pt idx="3985">
                  <c:v>4.03</c:v>
                </c:pt>
                <c:pt idx="3986">
                  <c:v>5.0199999999999996</c:v>
                </c:pt>
                <c:pt idx="3987">
                  <c:v>4.16</c:v>
                </c:pt>
                <c:pt idx="3988">
                  <c:v>4.41</c:v>
                </c:pt>
                <c:pt idx="3989">
                  <c:v>4.1900000000000004</c:v>
                </c:pt>
                <c:pt idx="3990">
                  <c:v>4.6500000000000004</c:v>
                </c:pt>
                <c:pt idx="3991">
                  <c:v>4.54</c:v>
                </c:pt>
                <c:pt idx="3992">
                  <c:v>3.93</c:v>
                </c:pt>
                <c:pt idx="3993">
                  <c:v>4.2699999999999996</c:v>
                </c:pt>
                <c:pt idx="3994">
                  <c:v>4.91</c:v>
                </c:pt>
                <c:pt idx="3995">
                  <c:v>5.03</c:v>
                </c:pt>
                <c:pt idx="3996">
                  <c:v>3.93</c:v>
                </c:pt>
                <c:pt idx="3997">
                  <c:v>3.87</c:v>
                </c:pt>
                <c:pt idx="3998">
                  <c:v>4.4400000000000004</c:v>
                </c:pt>
                <c:pt idx="3999">
                  <c:v>3.9</c:v>
                </c:pt>
                <c:pt idx="4000">
                  <c:v>4.7</c:v>
                </c:pt>
                <c:pt idx="4001">
                  <c:v>4.32</c:v>
                </c:pt>
                <c:pt idx="4002">
                  <c:v>4.2</c:v>
                </c:pt>
                <c:pt idx="4003">
                  <c:v>4.57</c:v>
                </c:pt>
                <c:pt idx="4004">
                  <c:v>4.7699999999999996</c:v>
                </c:pt>
                <c:pt idx="4005">
                  <c:v>4.37</c:v>
                </c:pt>
                <c:pt idx="4006">
                  <c:v>4.3499999999999996</c:v>
                </c:pt>
                <c:pt idx="4007">
                  <c:v>4.79</c:v>
                </c:pt>
                <c:pt idx="4008">
                  <c:v>5.13</c:v>
                </c:pt>
                <c:pt idx="4009">
                  <c:v>4.59</c:v>
                </c:pt>
                <c:pt idx="4010">
                  <c:v>4.55</c:v>
                </c:pt>
                <c:pt idx="4011">
                  <c:v>4.82</c:v>
                </c:pt>
                <c:pt idx="4012">
                  <c:v>5.07</c:v>
                </c:pt>
                <c:pt idx="4013">
                  <c:v>4.72</c:v>
                </c:pt>
                <c:pt idx="4014">
                  <c:v>4.9000000000000004</c:v>
                </c:pt>
                <c:pt idx="4015">
                  <c:v>4.74</c:v>
                </c:pt>
                <c:pt idx="4016">
                  <c:v>4.05</c:v>
                </c:pt>
                <c:pt idx="4017">
                  <c:v>3.88</c:v>
                </c:pt>
                <c:pt idx="4018">
                  <c:v>4.8</c:v>
                </c:pt>
                <c:pt idx="4019">
                  <c:v>4.92</c:v>
                </c:pt>
                <c:pt idx="4020">
                  <c:v>4.5599999999999996</c:v>
                </c:pt>
                <c:pt idx="4021">
                  <c:v>4.82</c:v>
                </c:pt>
                <c:pt idx="4022">
                  <c:v>4.72</c:v>
                </c:pt>
                <c:pt idx="4023">
                  <c:v>4.99</c:v>
                </c:pt>
                <c:pt idx="4024">
                  <c:v>4.51</c:v>
                </c:pt>
                <c:pt idx="4025">
                  <c:v>5.08</c:v>
                </c:pt>
                <c:pt idx="4026">
                  <c:v>3.91</c:v>
                </c:pt>
                <c:pt idx="4027">
                  <c:v>4.3099999999999996</c:v>
                </c:pt>
                <c:pt idx="4028">
                  <c:v>4.5599999999999996</c:v>
                </c:pt>
                <c:pt idx="4029">
                  <c:v>4.93</c:v>
                </c:pt>
                <c:pt idx="4030">
                  <c:v>4.38</c:v>
                </c:pt>
                <c:pt idx="4031">
                  <c:v>4.7699999999999996</c:v>
                </c:pt>
                <c:pt idx="4032">
                  <c:v>4.07</c:v>
                </c:pt>
                <c:pt idx="4033">
                  <c:v>4.09</c:v>
                </c:pt>
                <c:pt idx="4034">
                  <c:v>4.91</c:v>
                </c:pt>
                <c:pt idx="4035">
                  <c:v>4.58</c:v>
                </c:pt>
                <c:pt idx="4036">
                  <c:v>4</c:v>
                </c:pt>
                <c:pt idx="4037">
                  <c:v>4.7</c:v>
                </c:pt>
                <c:pt idx="4038">
                  <c:v>4.51</c:v>
                </c:pt>
                <c:pt idx="4039">
                  <c:v>5.08</c:v>
                </c:pt>
                <c:pt idx="4040">
                  <c:v>4.76</c:v>
                </c:pt>
                <c:pt idx="4041">
                  <c:v>4.83</c:v>
                </c:pt>
                <c:pt idx="4042">
                  <c:v>4.26</c:v>
                </c:pt>
                <c:pt idx="4043">
                  <c:v>5.12</c:v>
                </c:pt>
                <c:pt idx="4044">
                  <c:v>4.8499999999999996</c:v>
                </c:pt>
                <c:pt idx="4045">
                  <c:v>4.47</c:v>
                </c:pt>
                <c:pt idx="4046">
                  <c:v>3.94</c:v>
                </c:pt>
                <c:pt idx="4047">
                  <c:v>5.0999999999999996</c:v>
                </c:pt>
                <c:pt idx="4048">
                  <c:v>5.0999999999999996</c:v>
                </c:pt>
                <c:pt idx="4049">
                  <c:v>4.4800000000000004</c:v>
                </c:pt>
                <c:pt idx="4050">
                  <c:v>4.9000000000000004</c:v>
                </c:pt>
                <c:pt idx="4051">
                  <c:v>5.05</c:v>
                </c:pt>
                <c:pt idx="4052">
                  <c:v>4.42</c:v>
                </c:pt>
                <c:pt idx="4053">
                  <c:v>4.51</c:v>
                </c:pt>
                <c:pt idx="4054">
                  <c:v>3.88</c:v>
                </c:pt>
                <c:pt idx="4055">
                  <c:v>5.08</c:v>
                </c:pt>
                <c:pt idx="4056">
                  <c:v>4.12</c:v>
                </c:pt>
                <c:pt idx="4057">
                  <c:v>4</c:v>
                </c:pt>
                <c:pt idx="4058">
                  <c:v>4.74</c:v>
                </c:pt>
                <c:pt idx="4059">
                  <c:v>4.62</c:v>
                </c:pt>
                <c:pt idx="4060">
                  <c:v>4.0599999999999996</c:v>
                </c:pt>
                <c:pt idx="4061">
                  <c:v>5.18</c:v>
                </c:pt>
                <c:pt idx="4062">
                  <c:v>4.37</c:v>
                </c:pt>
                <c:pt idx="4063">
                  <c:v>4.7699999999999996</c:v>
                </c:pt>
                <c:pt idx="4064">
                  <c:v>4.33</c:v>
                </c:pt>
                <c:pt idx="4065">
                  <c:v>4.04</c:v>
                </c:pt>
                <c:pt idx="4066">
                  <c:v>4.58</c:v>
                </c:pt>
                <c:pt idx="4067">
                  <c:v>4.54</c:v>
                </c:pt>
                <c:pt idx="4068">
                  <c:v>4.58</c:v>
                </c:pt>
                <c:pt idx="4069">
                  <c:v>4.13</c:v>
                </c:pt>
                <c:pt idx="4070">
                  <c:v>4.42</c:v>
                </c:pt>
                <c:pt idx="4071">
                  <c:v>4.1100000000000003</c:v>
                </c:pt>
                <c:pt idx="4072">
                  <c:v>4.66</c:v>
                </c:pt>
                <c:pt idx="4073">
                  <c:v>4.0999999999999996</c:v>
                </c:pt>
                <c:pt idx="4074">
                  <c:v>4.58</c:v>
                </c:pt>
                <c:pt idx="4075">
                  <c:v>4.87</c:v>
                </c:pt>
                <c:pt idx="4076">
                  <c:v>3.98</c:v>
                </c:pt>
                <c:pt idx="4077">
                  <c:v>4.05</c:v>
                </c:pt>
                <c:pt idx="4078">
                  <c:v>4.78</c:v>
                </c:pt>
                <c:pt idx="4079">
                  <c:v>3.97</c:v>
                </c:pt>
                <c:pt idx="4080">
                  <c:v>4.6500000000000004</c:v>
                </c:pt>
                <c:pt idx="4081">
                  <c:v>4.04</c:v>
                </c:pt>
                <c:pt idx="4082">
                  <c:v>3.96</c:v>
                </c:pt>
                <c:pt idx="4083">
                  <c:v>4.74</c:v>
                </c:pt>
                <c:pt idx="4084">
                  <c:v>4.83</c:v>
                </c:pt>
                <c:pt idx="4085">
                  <c:v>4.0999999999999996</c:v>
                </c:pt>
                <c:pt idx="4086">
                  <c:v>5.0599999999999996</c:v>
                </c:pt>
                <c:pt idx="4087">
                  <c:v>3.95</c:v>
                </c:pt>
                <c:pt idx="4088">
                  <c:v>4.5599999999999996</c:v>
                </c:pt>
                <c:pt idx="4089">
                  <c:v>4.7699999999999996</c:v>
                </c:pt>
                <c:pt idx="4090">
                  <c:v>4.75</c:v>
                </c:pt>
                <c:pt idx="4091">
                  <c:v>4.87</c:v>
                </c:pt>
                <c:pt idx="4092">
                  <c:v>4.07</c:v>
                </c:pt>
                <c:pt idx="4093">
                  <c:v>4.24</c:v>
                </c:pt>
                <c:pt idx="4094">
                  <c:v>4.3</c:v>
                </c:pt>
                <c:pt idx="4095">
                  <c:v>4.66</c:v>
                </c:pt>
                <c:pt idx="4096">
                  <c:v>4.1500000000000004</c:v>
                </c:pt>
                <c:pt idx="4097">
                  <c:v>3.91</c:v>
                </c:pt>
                <c:pt idx="4098">
                  <c:v>4.8600000000000003</c:v>
                </c:pt>
                <c:pt idx="4099">
                  <c:v>4.66</c:v>
                </c:pt>
                <c:pt idx="4100">
                  <c:v>5.12</c:v>
                </c:pt>
                <c:pt idx="4101">
                  <c:v>3.94</c:v>
                </c:pt>
                <c:pt idx="4102">
                  <c:v>4.42</c:v>
                </c:pt>
                <c:pt idx="4103">
                  <c:v>4.66</c:v>
                </c:pt>
                <c:pt idx="4104">
                  <c:v>4.32</c:v>
                </c:pt>
                <c:pt idx="4105">
                  <c:v>4.7699999999999996</c:v>
                </c:pt>
                <c:pt idx="4106">
                  <c:v>5.05</c:v>
                </c:pt>
                <c:pt idx="4107">
                  <c:v>4.91</c:v>
                </c:pt>
                <c:pt idx="4108">
                  <c:v>3.97</c:v>
                </c:pt>
                <c:pt idx="4109">
                  <c:v>5.17</c:v>
                </c:pt>
                <c:pt idx="4110">
                  <c:v>4.96</c:v>
                </c:pt>
                <c:pt idx="4111">
                  <c:v>4.16</c:v>
                </c:pt>
                <c:pt idx="4112">
                  <c:v>4.4800000000000004</c:v>
                </c:pt>
                <c:pt idx="4113">
                  <c:v>4.5</c:v>
                </c:pt>
                <c:pt idx="4114">
                  <c:v>5</c:v>
                </c:pt>
                <c:pt idx="4115">
                  <c:v>4.79</c:v>
                </c:pt>
                <c:pt idx="4116">
                  <c:v>4</c:v>
                </c:pt>
                <c:pt idx="4117">
                  <c:v>4.4800000000000004</c:v>
                </c:pt>
                <c:pt idx="4118">
                  <c:v>4.13</c:v>
                </c:pt>
                <c:pt idx="4119">
                  <c:v>4.24</c:v>
                </c:pt>
                <c:pt idx="4120">
                  <c:v>3.92</c:v>
                </c:pt>
                <c:pt idx="4121">
                  <c:v>3.89</c:v>
                </c:pt>
                <c:pt idx="4122">
                  <c:v>5.1100000000000003</c:v>
                </c:pt>
                <c:pt idx="4123">
                  <c:v>4.97</c:v>
                </c:pt>
                <c:pt idx="4124">
                  <c:v>4.07</c:v>
                </c:pt>
                <c:pt idx="4125">
                  <c:v>5.0199999999999996</c:v>
                </c:pt>
                <c:pt idx="4126">
                  <c:v>4.71</c:v>
                </c:pt>
                <c:pt idx="4127">
                  <c:v>4.21</c:v>
                </c:pt>
                <c:pt idx="4128">
                  <c:v>4.62</c:v>
                </c:pt>
                <c:pt idx="4129">
                  <c:v>4.28</c:v>
                </c:pt>
                <c:pt idx="4130">
                  <c:v>4.58</c:v>
                </c:pt>
                <c:pt idx="4131">
                  <c:v>4.6100000000000003</c:v>
                </c:pt>
                <c:pt idx="4132">
                  <c:v>4.8899999999999997</c:v>
                </c:pt>
                <c:pt idx="4133">
                  <c:v>5.13</c:v>
                </c:pt>
                <c:pt idx="4134">
                  <c:v>4.7699999999999996</c:v>
                </c:pt>
                <c:pt idx="4135">
                  <c:v>4.18</c:v>
                </c:pt>
                <c:pt idx="4136">
                  <c:v>4.28</c:v>
                </c:pt>
                <c:pt idx="4137">
                  <c:v>4.4400000000000004</c:v>
                </c:pt>
                <c:pt idx="4138">
                  <c:v>4.78</c:v>
                </c:pt>
                <c:pt idx="4139">
                  <c:v>5.03</c:v>
                </c:pt>
                <c:pt idx="4140">
                  <c:v>4.7699999999999996</c:v>
                </c:pt>
                <c:pt idx="4141">
                  <c:v>4.55</c:v>
                </c:pt>
                <c:pt idx="4142">
                  <c:v>4.67</c:v>
                </c:pt>
                <c:pt idx="4143">
                  <c:v>5.03</c:v>
                </c:pt>
                <c:pt idx="4144">
                  <c:v>4.37</c:v>
                </c:pt>
                <c:pt idx="4145">
                  <c:v>4.92</c:v>
                </c:pt>
                <c:pt idx="4146">
                  <c:v>4.2300000000000004</c:v>
                </c:pt>
                <c:pt idx="4147">
                  <c:v>4.93</c:v>
                </c:pt>
                <c:pt idx="4148">
                  <c:v>5.0999999999999996</c:v>
                </c:pt>
                <c:pt idx="4149">
                  <c:v>4.83</c:v>
                </c:pt>
                <c:pt idx="4150">
                  <c:v>4.79</c:v>
                </c:pt>
                <c:pt idx="4151">
                  <c:v>3.94</c:v>
                </c:pt>
                <c:pt idx="4152">
                  <c:v>5.0199999999999996</c:v>
                </c:pt>
                <c:pt idx="4153">
                  <c:v>3.97</c:v>
                </c:pt>
                <c:pt idx="4154">
                  <c:v>4.25</c:v>
                </c:pt>
                <c:pt idx="4155">
                  <c:v>4.13</c:v>
                </c:pt>
                <c:pt idx="4156">
                  <c:v>4.37</c:v>
                </c:pt>
                <c:pt idx="4157">
                  <c:v>4.0599999999999996</c:v>
                </c:pt>
                <c:pt idx="4158">
                  <c:v>3.94</c:v>
                </c:pt>
                <c:pt idx="4159">
                  <c:v>4.32</c:v>
                </c:pt>
                <c:pt idx="4160">
                  <c:v>4.3</c:v>
                </c:pt>
                <c:pt idx="4161">
                  <c:v>4.5</c:v>
                </c:pt>
                <c:pt idx="4162">
                  <c:v>4.74</c:v>
                </c:pt>
                <c:pt idx="4163">
                  <c:v>4.4400000000000004</c:v>
                </c:pt>
                <c:pt idx="4164">
                  <c:v>4.24</c:v>
                </c:pt>
                <c:pt idx="4165">
                  <c:v>4.0199999999999996</c:v>
                </c:pt>
                <c:pt idx="4166">
                  <c:v>4.1900000000000004</c:v>
                </c:pt>
                <c:pt idx="4167">
                  <c:v>4.99</c:v>
                </c:pt>
                <c:pt idx="4168">
                  <c:v>4.41</c:v>
                </c:pt>
                <c:pt idx="4169">
                  <c:v>4.24</c:v>
                </c:pt>
                <c:pt idx="4170">
                  <c:v>4.08</c:v>
                </c:pt>
                <c:pt idx="4171">
                  <c:v>4.4400000000000004</c:v>
                </c:pt>
                <c:pt idx="4172">
                  <c:v>4.4000000000000004</c:v>
                </c:pt>
                <c:pt idx="4173">
                  <c:v>4.63</c:v>
                </c:pt>
                <c:pt idx="4174">
                  <c:v>5.12</c:v>
                </c:pt>
                <c:pt idx="4175">
                  <c:v>5.07</c:v>
                </c:pt>
                <c:pt idx="4176">
                  <c:v>4.6500000000000004</c:v>
                </c:pt>
                <c:pt idx="4177">
                  <c:v>4.9400000000000004</c:v>
                </c:pt>
                <c:pt idx="4178">
                  <c:v>3.96</c:v>
                </c:pt>
                <c:pt idx="4179">
                  <c:v>3.9</c:v>
                </c:pt>
                <c:pt idx="4180">
                  <c:v>4.5199999999999996</c:v>
                </c:pt>
                <c:pt idx="4181">
                  <c:v>4.26</c:v>
                </c:pt>
                <c:pt idx="4182">
                  <c:v>4.32</c:v>
                </c:pt>
                <c:pt idx="4183">
                  <c:v>4.42</c:v>
                </c:pt>
                <c:pt idx="4184">
                  <c:v>4.3</c:v>
                </c:pt>
                <c:pt idx="4185">
                  <c:v>4.74</c:v>
                </c:pt>
                <c:pt idx="4186">
                  <c:v>4.4800000000000004</c:v>
                </c:pt>
                <c:pt idx="4187">
                  <c:v>4.07</c:v>
                </c:pt>
                <c:pt idx="4188">
                  <c:v>4.38</c:v>
                </c:pt>
                <c:pt idx="4189">
                  <c:v>4.7</c:v>
                </c:pt>
                <c:pt idx="4190">
                  <c:v>4.3</c:v>
                </c:pt>
                <c:pt idx="4191">
                  <c:v>4.18</c:v>
                </c:pt>
                <c:pt idx="4192">
                  <c:v>4.2699999999999996</c:v>
                </c:pt>
                <c:pt idx="4193">
                  <c:v>4.6900000000000004</c:v>
                </c:pt>
                <c:pt idx="4194">
                  <c:v>4.71</c:v>
                </c:pt>
                <c:pt idx="4195">
                  <c:v>5.16</c:v>
                </c:pt>
                <c:pt idx="4196">
                  <c:v>4.45</c:v>
                </c:pt>
                <c:pt idx="4197">
                  <c:v>3.9</c:v>
                </c:pt>
                <c:pt idx="4198">
                  <c:v>4.28</c:v>
                </c:pt>
                <c:pt idx="4199">
                  <c:v>4.18</c:v>
                </c:pt>
                <c:pt idx="4200">
                  <c:v>4.03</c:v>
                </c:pt>
                <c:pt idx="4201">
                  <c:v>4.41</c:v>
                </c:pt>
                <c:pt idx="4202">
                  <c:v>4.2699999999999996</c:v>
                </c:pt>
                <c:pt idx="4203">
                  <c:v>4.33</c:v>
                </c:pt>
                <c:pt idx="4204">
                  <c:v>3.97</c:v>
                </c:pt>
                <c:pt idx="4205">
                  <c:v>4.93</c:v>
                </c:pt>
                <c:pt idx="4206">
                  <c:v>4.72</c:v>
                </c:pt>
                <c:pt idx="4207">
                  <c:v>4.68</c:v>
                </c:pt>
                <c:pt idx="4208">
                  <c:v>3.95</c:v>
                </c:pt>
                <c:pt idx="4209">
                  <c:v>4.21</c:v>
                </c:pt>
                <c:pt idx="4210">
                  <c:v>3.9</c:v>
                </c:pt>
                <c:pt idx="4211">
                  <c:v>4.91</c:v>
                </c:pt>
                <c:pt idx="4212">
                  <c:v>5.14</c:v>
                </c:pt>
                <c:pt idx="4213">
                  <c:v>4.03</c:v>
                </c:pt>
                <c:pt idx="4214">
                  <c:v>4.95</c:v>
                </c:pt>
                <c:pt idx="4215">
                  <c:v>3.91</c:v>
                </c:pt>
                <c:pt idx="4216">
                  <c:v>4.51</c:v>
                </c:pt>
                <c:pt idx="4217">
                  <c:v>4.76</c:v>
                </c:pt>
                <c:pt idx="4218">
                  <c:v>3.96</c:v>
                </c:pt>
                <c:pt idx="4219">
                  <c:v>4.6500000000000004</c:v>
                </c:pt>
                <c:pt idx="4220">
                  <c:v>4.99</c:v>
                </c:pt>
                <c:pt idx="4221">
                  <c:v>4.5</c:v>
                </c:pt>
                <c:pt idx="4222">
                  <c:v>4.62</c:v>
                </c:pt>
                <c:pt idx="4223">
                  <c:v>4.4800000000000004</c:v>
                </c:pt>
                <c:pt idx="4224">
                  <c:v>4.9800000000000004</c:v>
                </c:pt>
                <c:pt idx="4225">
                  <c:v>4.51</c:v>
                </c:pt>
                <c:pt idx="4226">
                  <c:v>5.13</c:v>
                </c:pt>
                <c:pt idx="4227">
                  <c:v>4.3499999999999996</c:v>
                </c:pt>
                <c:pt idx="4228">
                  <c:v>4.07</c:v>
                </c:pt>
                <c:pt idx="4229">
                  <c:v>4.49</c:v>
                </c:pt>
                <c:pt idx="4230">
                  <c:v>4.25</c:v>
                </c:pt>
                <c:pt idx="4231">
                  <c:v>5.01</c:v>
                </c:pt>
                <c:pt idx="4232">
                  <c:v>4.5</c:v>
                </c:pt>
                <c:pt idx="4233">
                  <c:v>5.17</c:v>
                </c:pt>
                <c:pt idx="4234">
                  <c:v>4.83</c:v>
                </c:pt>
                <c:pt idx="4235">
                  <c:v>3.91</c:v>
                </c:pt>
                <c:pt idx="4236">
                  <c:v>4.03</c:v>
                </c:pt>
                <c:pt idx="4237">
                  <c:v>3.98</c:v>
                </c:pt>
                <c:pt idx="4238">
                  <c:v>4.47</c:v>
                </c:pt>
                <c:pt idx="4239">
                  <c:v>4.37</c:v>
                </c:pt>
                <c:pt idx="4240">
                  <c:v>4.4800000000000004</c:v>
                </c:pt>
                <c:pt idx="4241">
                  <c:v>4.01</c:v>
                </c:pt>
                <c:pt idx="4242">
                  <c:v>4.04</c:v>
                </c:pt>
                <c:pt idx="4243">
                  <c:v>4.91</c:v>
                </c:pt>
                <c:pt idx="4244">
                  <c:v>4.66</c:v>
                </c:pt>
                <c:pt idx="4245">
                  <c:v>4.63</c:v>
                </c:pt>
                <c:pt idx="4246">
                  <c:v>4.63</c:v>
                </c:pt>
                <c:pt idx="4247">
                  <c:v>5.14</c:v>
                </c:pt>
                <c:pt idx="4248">
                  <c:v>4.45</c:v>
                </c:pt>
                <c:pt idx="4249">
                  <c:v>4.26</c:v>
                </c:pt>
                <c:pt idx="4250">
                  <c:v>4.08</c:v>
                </c:pt>
                <c:pt idx="4251">
                  <c:v>4.16</c:v>
                </c:pt>
                <c:pt idx="4252">
                  <c:v>4.75</c:v>
                </c:pt>
                <c:pt idx="4253">
                  <c:v>5.01</c:v>
                </c:pt>
                <c:pt idx="4254">
                  <c:v>3.96</c:v>
                </c:pt>
                <c:pt idx="4255">
                  <c:v>4.59</c:v>
                </c:pt>
                <c:pt idx="4256">
                  <c:v>4.9000000000000004</c:v>
                </c:pt>
                <c:pt idx="4257">
                  <c:v>5.04</c:v>
                </c:pt>
                <c:pt idx="4258">
                  <c:v>4.08</c:v>
                </c:pt>
                <c:pt idx="4259">
                  <c:v>5.12</c:v>
                </c:pt>
                <c:pt idx="4260">
                  <c:v>4.71</c:v>
                </c:pt>
                <c:pt idx="4261">
                  <c:v>4.8600000000000003</c:v>
                </c:pt>
                <c:pt idx="4262">
                  <c:v>4.79</c:v>
                </c:pt>
                <c:pt idx="4263">
                  <c:v>4.0199999999999996</c:v>
                </c:pt>
                <c:pt idx="4264">
                  <c:v>4.49</c:v>
                </c:pt>
                <c:pt idx="4265">
                  <c:v>4.2699999999999996</c:v>
                </c:pt>
                <c:pt idx="4266">
                  <c:v>4.32</c:v>
                </c:pt>
                <c:pt idx="4267">
                  <c:v>4.0199999999999996</c:v>
                </c:pt>
                <c:pt idx="4268">
                  <c:v>4.99</c:v>
                </c:pt>
                <c:pt idx="4269">
                  <c:v>4.37</c:v>
                </c:pt>
                <c:pt idx="4270">
                  <c:v>4.6100000000000003</c:v>
                </c:pt>
                <c:pt idx="4271">
                  <c:v>4</c:v>
                </c:pt>
                <c:pt idx="4272">
                  <c:v>4.59</c:v>
                </c:pt>
                <c:pt idx="4273">
                  <c:v>4.0999999999999996</c:v>
                </c:pt>
                <c:pt idx="4274">
                  <c:v>5.1100000000000003</c:v>
                </c:pt>
                <c:pt idx="4275">
                  <c:v>4.5</c:v>
                </c:pt>
                <c:pt idx="4276">
                  <c:v>4.29</c:v>
                </c:pt>
                <c:pt idx="4277">
                  <c:v>4.84</c:v>
                </c:pt>
                <c:pt idx="4278">
                  <c:v>4.7</c:v>
                </c:pt>
                <c:pt idx="4279">
                  <c:v>4.12</c:v>
                </c:pt>
                <c:pt idx="4280">
                  <c:v>4.16</c:v>
                </c:pt>
                <c:pt idx="4281">
                  <c:v>5.13</c:v>
                </c:pt>
                <c:pt idx="4282">
                  <c:v>4.4400000000000004</c:v>
                </c:pt>
                <c:pt idx="4283">
                  <c:v>4.9400000000000004</c:v>
                </c:pt>
                <c:pt idx="4284">
                  <c:v>4.3</c:v>
                </c:pt>
                <c:pt idx="4285">
                  <c:v>4.3600000000000003</c:v>
                </c:pt>
                <c:pt idx="4286">
                  <c:v>5.17</c:v>
                </c:pt>
                <c:pt idx="4287">
                  <c:v>4.7</c:v>
                </c:pt>
                <c:pt idx="4288">
                  <c:v>5.0999999999999996</c:v>
                </c:pt>
                <c:pt idx="4289">
                  <c:v>4.0599999999999996</c:v>
                </c:pt>
                <c:pt idx="4290">
                  <c:v>4.51</c:v>
                </c:pt>
                <c:pt idx="4291">
                  <c:v>4.1500000000000004</c:v>
                </c:pt>
                <c:pt idx="4292">
                  <c:v>4.3899999999999997</c:v>
                </c:pt>
                <c:pt idx="4293">
                  <c:v>5.0199999999999996</c:v>
                </c:pt>
                <c:pt idx="4294">
                  <c:v>3.93</c:v>
                </c:pt>
                <c:pt idx="4295">
                  <c:v>5.07</c:v>
                </c:pt>
                <c:pt idx="4296">
                  <c:v>3.88</c:v>
                </c:pt>
                <c:pt idx="4297">
                  <c:v>4.5</c:v>
                </c:pt>
                <c:pt idx="4298">
                  <c:v>4.91</c:v>
                </c:pt>
                <c:pt idx="4299">
                  <c:v>4.07</c:v>
                </c:pt>
                <c:pt idx="4300">
                  <c:v>4.72</c:v>
                </c:pt>
                <c:pt idx="4301">
                  <c:v>4.3499999999999996</c:v>
                </c:pt>
                <c:pt idx="4302">
                  <c:v>4.62</c:v>
                </c:pt>
                <c:pt idx="4303">
                  <c:v>4.26</c:v>
                </c:pt>
                <c:pt idx="4304">
                  <c:v>5.0199999999999996</c:v>
                </c:pt>
                <c:pt idx="4305">
                  <c:v>4.8099999999999996</c:v>
                </c:pt>
                <c:pt idx="4306">
                  <c:v>4.9000000000000004</c:v>
                </c:pt>
                <c:pt idx="4307">
                  <c:v>4.43</c:v>
                </c:pt>
                <c:pt idx="4308">
                  <c:v>3.98</c:v>
                </c:pt>
                <c:pt idx="4309">
                  <c:v>4.82</c:v>
                </c:pt>
                <c:pt idx="4310">
                  <c:v>5.01</c:v>
                </c:pt>
                <c:pt idx="4311">
                  <c:v>4.1399999999999997</c:v>
                </c:pt>
                <c:pt idx="4312">
                  <c:v>4.9400000000000004</c:v>
                </c:pt>
                <c:pt idx="4313">
                  <c:v>4.3600000000000003</c:v>
                </c:pt>
                <c:pt idx="4314">
                  <c:v>4.82</c:v>
                </c:pt>
                <c:pt idx="4315">
                  <c:v>4.51</c:v>
                </c:pt>
                <c:pt idx="4316">
                  <c:v>4.54</c:v>
                </c:pt>
                <c:pt idx="4317">
                  <c:v>4.62</c:v>
                </c:pt>
                <c:pt idx="4318">
                  <c:v>4.3899999999999997</c:v>
                </c:pt>
                <c:pt idx="4319">
                  <c:v>4.72</c:v>
                </c:pt>
                <c:pt idx="4320">
                  <c:v>4.05</c:v>
                </c:pt>
                <c:pt idx="4321">
                  <c:v>5.01</c:v>
                </c:pt>
                <c:pt idx="4322">
                  <c:v>4.07</c:v>
                </c:pt>
                <c:pt idx="4323">
                  <c:v>4.8499999999999996</c:v>
                </c:pt>
                <c:pt idx="4324">
                  <c:v>4.63</c:v>
                </c:pt>
                <c:pt idx="4325">
                  <c:v>3.97</c:v>
                </c:pt>
                <c:pt idx="4326">
                  <c:v>3.99</c:v>
                </c:pt>
                <c:pt idx="4327">
                  <c:v>4.45</c:v>
                </c:pt>
                <c:pt idx="4328">
                  <c:v>3.95</c:v>
                </c:pt>
                <c:pt idx="4329">
                  <c:v>4.8600000000000003</c:v>
                </c:pt>
                <c:pt idx="4330">
                  <c:v>4.51</c:v>
                </c:pt>
                <c:pt idx="4331">
                  <c:v>4.08</c:v>
                </c:pt>
                <c:pt idx="4332">
                  <c:v>4.37</c:v>
                </c:pt>
                <c:pt idx="4333">
                  <c:v>4.59</c:v>
                </c:pt>
                <c:pt idx="4334">
                  <c:v>4.28</c:v>
                </c:pt>
                <c:pt idx="4335">
                  <c:v>4.6100000000000003</c:v>
                </c:pt>
                <c:pt idx="4336">
                  <c:v>4.79</c:v>
                </c:pt>
                <c:pt idx="4337">
                  <c:v>4.79</c:v>
                </c:pt>
                <c:pt idx="4338">
                  <c:v>4.32</c:v>
                </c:pt>
                <c:pt idx="4339">
                  <c:v>4.95</c:v>
                </c:pt>
                <c:pt idx="4340">
                  <c:v>4.99</c:v>
                </c:pt>
                <c:pt idx="4341">
                  <c:v>5.08</c:v>
                </c:pt>
                <c:pt idx="4342">
                  <c:v>4.63</c:v>
                </c:pt>
                <c:pt idx="4343">
                  <c:v>4.49</c:v>
                </c:pt>
                <c:pt idx="4344">
                  <c:v>5.09</c:v>
                </c:pt>
                <c:pt idx="4345">
                  <c:v>4.29</c:v>
                </c:pt>
                <c:pt idx="4346">
                  <c:v>4.45</c:v>
                </c:pt>
                <c:pt idx="4347">
                  <c:v>4.96</c:v>
                </c:pt>
                <c:pt idx="4348">
                  <c:v>4.8099999999999996</c:v>
                </c:pt>
                <c:pt idx="4349">
                  <c:v>4.55</c:v>
                </c:pt>
                <c:pt idx="4350">
                  <c:v>4.4800000000000004</c:v>
                </c:pt>
                <c:pt idx="4351">
                  <c:v>4.7699999999999996</c:v>
                </c:pt>
                <c:pt idx="4352">
                  <c:v>4.99</c:v>
                </c:pt>
                <c:pt idx="4353">
                  <c:v>4.32</c:v>
                </c:pt>
                <c:pt idx="4354">
                  <c:v>4.7300000000000004</c:v>
                </c:pt>
                <c:pt idx="4355">
                  <c:v>4.5999999999999996</c:v>
                </c:pt>
                <c:pt idx="4356">
                  <c:v>4.5199999999999996</c:v>
                </c:pt>
                <c:pt idx="4357">
                  <c:v>4.58</c:v>
                </c:pt>
                <c:pt idx="4358">
                  <c:v>4.29</c:v>
                </c:pt>
                <c:pt idx="4359">
                  <c:v>5.03</c:v>
                </c:pt>
                <c:pt idx="4360">
                  <c:v>3.89</c:v>
                </c:pt>
                <c:pt idx="4361">
                  <c:v>5.01</c:v>
                </c:pt>
                <c:pt idx="4362">
                  <c:v>4.33</c:v>
                </c:pt>
                <c:pt idx="4363">
                  <c:v>4.2</c:v>
                </c:pt>
                <c:pt idx="4364">
                  <c:v>4.1399999999999997</c:v>
                </c:pt>
                <c:pt idx="4365">
                  <c:v>4.6100000000000003</c:v>
                </c:pt>
                <c:pt idx="4366">
                  <c:v>3.96</c:v>
                </c:pt>
                <c:pt idx="4367">
                  <c:v>5.16</c:v>
                </c:pt>
                <c:pt idx="4368">
                  <c:v>4.1500000000000004</c:v>
                </c:pt>
                <c:pt idx="4369">
                  <c:v>5.0199999999999996</c:v>
                </c:pt>
                <c:pt idx="4370">
                  <c:v>4.9400000000000004</c:v>
                </c:pt>
                <c:pt idx="4371">
                  <c:v>4.07</c:v>
                </c:pt>
                <c:pt idx="4372">
                  <c:v>4.88</c:v>
                </c:pt>
                <c:pt idx="4373">
                  <c:v>4.78</c:v>
                </c:pt>
                <c:pt idx="4374">
                  <c:v>4.62</c:v>
                </c:pt>
                <c:pt idx="4375">
                  <c:v>3.93</c:v>
                </c:pt>
                <c:pt idx="4376">
                  <c:v>4.53</c:v>
                </c:pt>
                <c:pt idx="4377">
                  <c:v>5.17</c:v>
                </c:pt>
                <c:pt idx="4378">
                  <c:v>3.87</c:v>
                </c:pt>
                <c:pt idx="4379">
                  <c:v>4.1399999999999997</c:v>
                </c:pt>
                <c:pt idx="4380">
                  <c:v>4.8499999999999996</c:v>
                </c:pt>
                <c:pt idx="4381">
                  <c:v>4.1900000000000004</c:v>
                </c:pt>
                <c:pt idx="4382">
                  <c:v>4.1900000000000004</c:v>
                </c:pt>
                <c:pt idx="4383">
                  <c:v>4.55</c:v>
                </c:pt>
                <c:pt idx="4384">
                  <c:v>4.22</c:v>
                </c:pt>
                <c:pt idx="4385">
                  <c:v>4.78</c:v>
                </c:pt>
                <c:pt idx="4386">
                  <c:v>4.16</c:v>
                </c:pt>
                <c:pt idx="4387">
                  <c:v>4.76</c:v>
                </c:pt>
                <c:pt idx="4388">
                  <c:v>4.34</c:v>
                </c:pt>
                <c:pt idx="4389">
                  <c:v>4.63</c:v>
                </c:pt>
                <c:pt idx="4390">
                  <c:v>4.28</c:v>
                </c:pt>
                <c:pt idx="4391">
                  <c:v>4.41</c:v>
                </c:pt>
                <c:pt idx="4392">
                  <c:v>4.93</c:v>
                </c:pt>
                <c:pt idx="4393">
                  <c:v>4.79</c:v>
                </c:pt>
                <c:pt idx="4394">
                  <c:v>3.99</c:v>
                </c:pt>
                <c:pt idx="4395">
                  <c:v>3.94</c:v>
                </c:pt>
                <c:pt idx="4396">
                  <c:v>4.13</c:v>
                </c:pt>
                <c:pt idx="4397">
                  <c:v>4.62</c:v>
                </c:pt>
                <c:pt idx="4398">
                  <c:v>3.91</c:v>
                </c:pt>
                <c:pt idx="4399">
                  <c:v>3.88</c:v>
                </c:pt>
                <c:pt idx="4400">
                  <c:v>4.79</c:v>
                </c:pt>
                <c:pt idx="4401">
                  <c:v>4.18</c:v>
                </c:pt>
                <c:pt idx="4402">
                  <c:v>3.98</c:v>
                </c:pt>
                <c:pt idx="4403">
                  <c:v>4.33</c:v>
                </c:pt>
                <c:pt idx="4404">
                  <c:v>4.9400000000000004</c:v>
                </c:pt>
                <c:pt idx="4405">
                  <c:v>4.33</c:v>
                </c:pt>
                <c:pt idx="4406">
                  <c:v>4.38</c:v>
                </c:pt>
                <c:pt idx="4407">
                  <c:v>4.0599999999999996</c:v>
                </c:pt>
                <c:pt idx="4408">
                  <c:v>4.8600000000000003</c:v>
                </c:pt>
                <c:pt idx="4409">
                  <c:v>3.96</c:v>
                </c:pt>
                <c:pt idx="4410">
                  <c:v>4.46</c:v>
                </c:pt>
                <c:pt idx="4411">
                  <c:v>5.04</c:v>
                </c:pt>
                <c:pt idx="4412">
                  <c:v>4.7300000000000004</c:v>
                </c:pt>
                <c:pt idx="4413">
                  <c:v>4.74</c:v>
                </c:pt>
                <c:pt idx="4414">
                  <c:v>4.78</c:v>
                </c:pt>
                <c:pt idx="4415">
                  <c:v>4.2</c:v>
                </c:pt>
                <c:pt idx="4416">
                  <c:v>4.6500000000000004</c:v>
                </c:pt>
                <c:pt idx="4417">
                  <c:v>5.18</c:v>
                </c:pt>
                <c:pt idx="4418">
                  <c:v>3.96</c:v>
                </c:pt>
                <c:pt idx="4419">
                  <c:v>3.3</c:v>
                </c:pt>
                <c:pt idx="4420">
                  <c:v>3.19</c:v>
                </c:pt>
                <c:pt idx="4421">
                  <c:v>2.92</c:v>
                </c:pt>
                <c:pt idx="4422">
                  <c:v>3.44</c:v>
                </c:pt>
                <c:pt idx="4423">
                  <c:v>3.12</c:v>
                </c:pt>
                <c:pt idx="4424">
                  <c:v>2.96</c:v>
                </c:pt>
                <c:pt idx="4425">
                  <c:v>2.7</c:v>
                </c:pt>
                <c:pt idx="4426">
                  <c:v>3.07</c:v>
                </c:pt>
                <c:pt idx="4427">
                  <c:v>3.17</c:v>
                </c:pt>
                <c:pt idx="4428">
                  <c:v>3.35</c:v>
                </c:pt>
                <c:pt idx="4429">
                  <c:v>3</c:v>
                </c:pt>
                <c:pt idx="4430">
                  <c:v>3.06</c:v>
                </c:pt>
                <c:pt idx="4431">
                  <c:v>3.7</c:v>
                </c:pt>
                <c:pt idx="4432">
                  <c:v>3.86</c:v>
                </c:pt>
                <c:pt idx="4433">
                  <c:v>3.71</c:v>
                </c:pt>
                <c:pt idx="4434">
                  <c:v>3.56</c:v>
                </c:pt>
                <c:pt idx="4435">
                  <c:v>3.11</c:v>
                </c:pt>
                <c:pt idx="4436">
                  <c:v>3.94</c:v>
                </c:pt>
                <c:pt idx="4437">
                  <c:v>2.88</c:v>
                </c:pt>
                <c:pt idx="4438">
                  <c:v>3.7</c:v>
                </c:pt>
                <c:pt idx="4439">
                  <c:v>2.69</c:v>
                </c:pt>
                <c:pt idx="4440">
                  <c:v>3.14</c:v>
                </c:pt>
                <c:pt idx="4441">
                  <c:v>3.72</c:v>
                </c:pt>
                <c:pt idx="4442">
                  <c:v>2.93</c:v>
                </c:pt>
                <c:pt idx="4443">
                  <c:v>3.11</c:v>
                </c:pt>
                <c:pt idx="4444">
                  <c:v>3.12</c:v>
                </c:pt>
                <c:pt idx="4445">
                  <c:v>3.24</c:v>
                </c:pt>
                <c:pt idx="4446">
                  <c:v>3.92</c:v>
                </c:pt>
                <c:pt idx="4447">
                  <c:v>3.17</c:v>
                </c:pt>
                <c:pt idx="4448">
                  <c:v>3.16</c:v>
                </c:pt>
                <c:pt idx="4449">
                  <c:v>3.17</c:v>
                </c:pt>
                <c:pt idx="4450">
                  <c:v>3</c:v>
                </c:pt>
                <c:pt idx="4451">
                  <c:v>3.6</c:v>
                </c:pt>
                <c:pt idx="4452">
                  <c:v>3.8</c:v>
                </c:pt>
                <c:pt idx="4453">
                  <c:v>2.97</c:v>
                </c:pt>
                <c:pt idx="4454">
                  <c:v>3.95</c:v>
                </c:pt>
                <c:pt idx="4455">
                  <c:v>2.68</c:v>
                </c:pt>
                <c:pt idx="4456">
                  <c:v>3.24</c:v>
                </c:pt>
                <c:pt idx="4457">
                  <c:v>3.59</c:v>
                </c:pt>
                <c:pt idx="4458">
                  <c:v>2.96</c:v>
                </c:pt>
                <c:pt idx="4459">
                  <c:v>3.27</c:v>
                </c:pt>
                <c:pt idx="4460">
                  <c:v>3.87</c:v>
                </c:pt>
                <c:pt idx="4461">
                  <c:v>3.81</c:v>
                </c:pt>
                <c:pt idx="4462">
                  <c:v>2.67</c:v>
                </c:pt>
                <c:pt idx="4463">
                  <c:v>3.21</c:v>
                </c:pt>
                <c:pt idx="4464">
                  <c:v>3.13</c:v>
                </c:pt>
                <c:pt idx="4465">
                  <c:v>3.2</c:v>
                </c:pt>
                <c:pt idx="4466">
                  <c:v>3.43</c:v>
                </c:pt>
                <c:pt idx="4467">
                  <c:v>3.23</c:v>
                </c:pt>
                <c:pt idx="4468">
                  <c:v>3.24</c:v>
                </c:pt>
                <c:pt idx="4469">
                  <c:v>3.04</c:v>
                </c:pt>
                <c:pt idx="4470">
                  <c:v>2.93</c:v>
                </c:pt>
                <c:pt idx="4471">
                  <c:v>3.74</c:v>
                </c:pt>
                <c:pt idx="4472">
                  <c:v>3.98</c:v>
                </c:pt>
                <c:pt idx="4473">
                  <c:v>3.05</c:v>
                </c:pt>
                <c:pt idx="4474">
                  <c:v>3.83</c:v>
                </c:pt>
                <c:pt idx="4475">
                  <c:v>3.46</c:v>
                </c:pt>
                <c:pt idx="4476">
                  <c:v>3.67</c:v>
                </c:pt>
                <c:pt idx="4477">
                  <c:v>3.85</c:v>
                </c:pt>
                <c:pt idx="4478">
                  <c:v>3.6</c:v>
                </c:pt>
                <c:pt idx="4479">
                  <c:v>3</c:v>
                </c:pt>
                <c:pt idx="4480">
                  <c:v>3.39</c:v>
                </c:pt>
                <c:pt idx="4481">
                  <c:v>3.28</c:v>
                </c:pt>
                <c:pt idx="4482">
                  <c:v>3.88</c:v>
                </c:pt>
                <c:pt idx="4483">
                  <c:v>3.98</c:v>
                </c:pt>
                <c:pt idx="4484">
                  <c:v>3.82</c:v>
                </c:pt>
                <c:pt idx="4485">
                  <c:v>3.48</c:v>
                </c:pt>
                <c:pt idx="4486">
                  <c:v>3.4</c:v>
                </c:pt>
                <c:pt idx="4487">
                  <c:v>3.75</c:v>
                </c:pt>
                <c:pt idx="4488">
                  <c:v>2.9</c:v>
                </c:pt>
                <c:pt idx="4489">
                  <c:v>3.56</c:v>
                </c:pt>
                <c:pt idx="4490">
                  <c:v>3.48</c:v>
                </c:pt>
                <c:pt idx="4491">
                  <c:v>3.66</c:v>
                </c:pt>
                <c:pt idx="4492">
                  <c:v>3.59</c:v>
                </c:pt>
                <c:pt idx="4493">
                  <c:v>3.55</c:v>
                </c:pt>
                <c:pt idx="4494">
                  <c:v>3.4</c:v>
                </c:pt>
                <c:pt idx="4495">
                  <c:v>2.7</c:v>
                </c:pt>
                <c:pt idx="4496">
                  <c:v>3.4</c:v>
                </c:pt>
                <c:pt idx="4497">
                  <c:v>2.85</c:v>
                </c:pt>
                <c:pt idx="4498">
                  <c:v>2.78</c:v>
                </c:pt>
                <c:pt idx="4499">
                  <c:v>2.76</c:v>
                </c:pt>
                <c:pt idx="4500">
                  <c:v>3.28</c:v>
                </c:pt>
                <c:pt idx="4501">
                  <c:v>3.64</c:v>
                </c:pt>
                <c:pt idx="4502">
                  <c:v>2.76</c:v>
                </c:pt>
                <c:pt idx="4503">
                  <c:v>3.43</c:v>
                </c:pt>
                <c:pt idx="4504">
                  <c:v>2.79</c:v>
                </c:pt>
                <c:pt idx="4505">
                  <c:v>3.57</c:v>
                </c:pt>
                <c:pt idx="4506">
                  <c:v>2.94</c:v>
                </c:pt>
                <c:pt idx="4507">
                  <c:v>3.25</c:v>
                </c:pt>
                <c:pt idx="4508">
                  <c:v>2.97</c:v>
                </c:pt>
                <c:pt idx="4509">
                  <c:v>3.37</c:v>
                </c:pt>
                <c:pt idx="4510">
                  <c:v>3.16</c:v>
                </c:pt>
                <c:pt idx="4511">
                  <c:v>3.77</c:v>
                </c:pt>
                <c:pt idx="4512">
                  <c:v>2.91</c:v>
                </c:pt>
                <c:pt idx="4513">
                  <c:v>3.88</c:v>
                </c:pt>
                <c:pt idx="4514">
                  <c:v>2.96</c:v>
                </c:pt>
                <c:pt idx="4515">
                  <c:v>3.25</c:v>
                </c:pt>
                <c:pt idx="4516">
                  <c:v>2.97</c:v>
                </c:pt>
                <c:pt idx="4517">
                  <c:v>3.33</c:v>
                </c:pt>
                <c:pt idx="4518">
                  <c:v>3.35</c:v>
                </c:pt>
                <c:pt idx="4519">
                  <c:v>3.26</c:v>
                </c:pt>
                <c:pt idx="4520">
                  <c:v>3.53</c:v>
                </c:pt>
                <c:pt idx="4521">
                  <c:v>2.84</c:v>
                </c:pt>
                <c:pt idx="4522">
                  <c:v>3.66</c:v>
                </c:pt>
                <c:pt idx="4523">
                  <c:v>3.46</c:v>
                </c:pt>
                <c:pt idx="4524">
                  <c:v>3.15</c:v>
                </c:pt>
                <c:pt idx="4525">
                  <c:v>3.07</c:v>
                </c:pt>
                <c:pt idx="4526">
                  <c:v>3.49</c:v>
                </c:pt>
                <c:pt idx="4527">
                  <c:v>3.92</c:v>
                </c:pt>
                <c:pt idx="4528">
                  <c:v>3.36</c:v>
                </c:pt>
                <c:pt idx="4529">
                  <c:v>3.43</c:v>
                </c:pt>
                <c:pt idx="4530">
                  <c:v>3.85</c:v>
                </c:pt>
                <c:pt idx="4531">
                  <c:v>3.08</c:v>
                </c:pt>
                <c:pt idx="4532">
                  <c:v>3.35</c:v>
                </c:pt>
                <c:pt idx="4533">
                  <c:v>3.21</c:v>
                </c:pt>
                <c:pt idx="4534">
                  <c:v>3.51</c:v>
                </c:pt>
                <c:pt idx="4535">
                  <c:v>3.68</c:v>
                </c:pt>
                <c:pt idx="4536">
                  <c:v>3.1</c:v>
                </c:pt>
                <c:pt idx="4537">
                  <c:v>2.86</c:v>
                </c:pt>
                <c:pt idx="4538">
                  <c:v>3.47</c:v>
                </c:pt>
                <c:pt idx="4539">
                  <c:v>3.89</c:v>
                </c:pt>
                <c:pt idx="4540">
                  <c:v>3.81</c:v>
                </c:pt>
                <c:pt idx="4541">
                  <c:v>2.74</c:v>
                </c:pt>
                <c:pt idx="4542">
                  <c:v>2.79</c:v>
                </c:pt>
                <c:pt idx="4543">
                  <c:v>3.91</c:v>
                </c:pt>
                <c:pt idx="4544">
                  <c:v>2.79</c:v>
                </c:pt>
                <c:pt idx="4545">
                  <c:v>3.1</c:v>
                </c:pt>
                <c:pt idx="4546">
                  <c:v>3.49</c:v>
                </c:pt>
                <c:pt idx="4547">
                  <c:v>3.8</c:v>
                </c:pt>
                <c:pt idx="4548">
                  <c:v>3.39</c:v>
                </c:pt>
                <c:pt idx="4549">
                  <c:v>3.53</c:v>
                </c:pt>
                <c:pt idx="4550">
                  <c:v>2.68</c:v>
                </c:pt>
                <c:pt idx="4551">
                  <c:v>3.1</c:v>
                </c:pt>
                <c:pt idx="4552">
                  <c:v>3.72</c:v>
                </c:pt>
                <c:pt idx="4553">
                  <c:v>2.82</c:v>
                </c:pt>
                <c:pt idx="4554">
                  <c:v>3.79</c:v>
                </c:pt>
                <c:pt idx="4555">
                  <c:v>3.67</c:v>
                </c:pt>
                <c:pt idx="4556">
                  <c:v>3.63</c:v>
                </c:pt>
                <c:pt idx="4557">
                  <c:v>3.83</c:v>
                </c:pt>
                <c:pt idx="4558">
                  <c:v>2.85</c:v>
                </c:pt>
                <c:pt idx="4559">
                  <c:v>3.26</c:v>
                </c:pt>
                <c:pt idx="4560">
                  <c:v>2.84</c:v>
                </c:pt>
                <c:pt idx="4561">
                  <c:v>3.6</c:v>
                </c:pt>
                <c:pt idx="4562">
                  <c:v>2.85</c:v>
                </c:pt>
                <c:pt idx="4563">
                  <c:v>3.8</c:v>
                </c:pt>
                <c:pt idx="4564">
                  <c:v>2.71</c:v>
                </c:pt>
                <c:pt idx="4565">
                  <c:v>2.85</c:v>
                </c:pt>
                <c:pt idx="4566">
                  <c:v>3.84</c:v>
                </c:pt>
                <c:pt idx="4567">
                  <c:v>3.3</c:v>
                </c:pt>
                <c:pt idx="4568">
                  <c:v>2.9</c:v>
                </c:pt>
                <c:pt idx="4569">
                  <c:v>3.98</c:v>
                </c:pt>
                <c:pt idx="4570">
                  <c:v>3.78</c:v>
                </c:pt>
                <c:pt idx="4571">
                  <c:v>3.04</c:v>
                </c:pt>
                <c:pt idx="4572">
                  <c:v>2.91</c:v>
                </c:pt>
                <c:pt idx="4573">
                  <c:v>3.1</c:v>
                </c:pt>
                <c:pt idx="4574">
                  <c:v>2.75</c:v>
                </c:pt>
                <c:pt idx="4575">
                  <c:v>3.72</c:v>
                </c:pt>
                <c:pt idx="4576">
                  <c:v>2.87</c:v>
                </c:pt>
                <c:pt idx="4577">
                  <c:v>3.04</c:v>
                </c:pt>
                <c:pt idx="4578">
                  <c:v>3.88</c:v>
                </c:pt>
                <c:pt idx="4579">
                  <c:v>3.49</c:v>
                </c:pt>
                <c:pt idx="4580">
                  <c:v>3.68</c:v>
                </c:pt>
                <c:pt idx="4581">
                  <c:v>3.78</c:v>
                </c:pt>
                <c:pt idx="4582">
                  <c:v>3.97</c:v>
                </c:pt>
                <c:pt idx="4583">
                  <c:v>3.86</c:v>
                </c:pt>
                <c:pt idx="4584">
                  <c:v>2.83</c:v>
                </c:pt>
                <c:pt idx="4585">
                  <c:v>3.23</c:v>
                </c:pt>
                <c:pt idx="4586">
                  <c:v>3.44</c:v>
                </c:pt>
                <c:pt idx="4587">
                  <c:v>2.73</c:v>
                </c:pt>
                <c:pt idx="4588">
                  <c:v>3.28</c:v>
                </c:pt>
                <c:pt idx="4589">
                  <c:v>3.07</c:v>
                </c:pt>
                <c:pt idx="4590">
                  <c:v>2.78</c:v>
                </c:pt>
                <c:pt idx="4591">
                  <c:v>2.97</c:v>
                </c:pt>
                <c:pt idx="4592">
                  <c:v>3.95</c:v>
                </c:pt>
                <c:pt idx="4593">
                  <c:v>3.84</c:v>
                </c:pt>
                <c:pt idx="4594">
                  <c:v>3.06</c:v>
                </c:pt>
                <c:pt idx="4595">
                  <c:v>3.07</c:v>
                </c:pt>
                <c:pt idx="4596">
                  <c:v>3.26</c:v>
                </c:pt>
                <c:pt idx="4597">
                  <c:v>3.07</c:v>
                </c:pt>
                <c:pt idx="4598">
                  <c:v>3.93</c:v>
                </c:pt>
                <c:pt idx="4599">
                  <c:v>2.94</c:v>
                </c:pt>
                <c:pt idx="4600">
                  <c:v>3.42</c:v>
                </c:pt>
                <c:pt idx="4601">
                  <c:v>3.54</c:v>
                </c:pt>
                <c:pt idx="4602">
                  <c:v>3.13</c:v>
                </c:pt>
                <c:pt idx="4603">
                  <c:v>3.05</c:v>
                </c:pt>
                <c:pt idx="4604">
                  <c:v>3.39</c:v>
                </c:pt>
                <c:pt idx="4605">
                  <c:v>3.64</c:v>
                </c:pt>
                <c:pt idx="4606">
                  <c:v>3.48</c:v>
                </c:pt>
                <c:pt idx="4607">
                  <c:v>3.73</c:v>
                </c:pt>
                <c:pt idx="4608">
                  <c:v>3.16</c:v>
                </c:pt>
                <c:pt idx="4609">
                  <c:v>3.96</c:v>
                </c:pt>
                <c:pt idx="4610">
                  <c:v>3.06</c:v>
                </c:pt>
                <c:pt idx="4611">
                  <c:v>3.84</c:v>
                </c:pt>
                <c:pt idx="4612">
                  <c:v>3.67</c:v>
                </c:pt>
                <c:pt idx="4613">
                  <c:v>3.63</c:v>
                </c:pt>
                <c:pt idx="4614">
                  <c:v>3.58</c:v>
                </c:pt>
                <c:pt idx="4615">
                  <c:v>3.95</c:v>
                </c:pt>
                <c:pt idx="4616">
                  <c:v>3.24</c:v>
                </c:pt>
                <c:pt idx="4617">
                  <c:v>2.71</c:v>
                </c:pt>
                <c:pt idx="4618">
                  <c:v>3.78</c:v>
                </c:pt>
                <c:pt idx="4619">
                  <c:v>3</c:v>
                </c:pt>
                <c:pt idx="4620">
                  <c:v>3.16</c:v>
                </c:pt>
                <c:pt idx="4621">
                  <c:v>3.22</c:v>
                </c:pt>
                <c:pt idx="4622">
                  <c:v>3.92</c:v>
                </c:pt>
                <c:pt idx="4623">
                  <c:v>2.97</c:v>
                </c:pt>
                <c:pt idx="4624">
                  <c:v>3.06</c:v>
                </c:pt>
                <c:pt idx="4625">
                  <c:v>2.83</c:v>
                </c:pt>
                <c:pt idx="4626">
                  <c:v>3.52</c:v>
                </c:pt>
                <c:pt idx="4627">
                  <c:v>3.86</c:v>
                </c:pt>
                <c:pt idx="4628">
                  <c:v>3.24</c:v>
                </c:pt>
                <c:pt idx="4629">
                  <c:v>3.15</c:v>
                </c:pt>
                <c:pt idx="4630">
                  <c:v>3.74</c:v>
                </c:pt>
                <c:pt idx="4631">
                  <c:v>3.83</c:v>
                </c:pt>
                <c:pt idx="4632">
                  <c:v>3.58</c:v>
                </c:pt>
                <c:pt idx="4633">
                  <c:v>3.96</c:v>
                </c:pt>
                <c:pt idx="4634">
                  <c:v>3.75</c:v>
                </c:pt>
                <c:pt idx="4635">
                  <c:v>3.91</c:v>
                </c:pt>
                <c:pt idx="4636">
                  <c:v>3.78</c:v>
                </c:pt>
                <c:pt idx="4637">
                  <c:v>2.96</c:v>
                </c:pt>
                <c:pt idx="4638">
                  <c:v>3.79</c:v>
                </c:pt>
                <c:pt idx="4639">
                  <c:v>3.78</c:v>
                </c:pt>
                <c:pt idx="4640">
                  <c:v>3.81</c:v>
                </c:pt>
                <c:pt idx="4641">
                  <c:v>3.91</c:v>
                </c:pt>
                <c:pt idx="4642">
                  <c:v>3.96</c:v>
                </c:pt>
                <c:pt idx="4643">
                  <c:v>3.09</c:v>
                </c:pt>
                <c:pt idx="4644">
                  <c:v>2.91</c:v>
                </c:pt>
                <c:pt idx="4645">
                  <c:v>3.86</c:v>
                </c:pt>
                <c:pt idx="4646">
                  <c:v>2.77</c:v>
                </c:pt>
                <c:pt idx="4647">
                  <c:v>3.08</c:v>
                </c:pt>
                <c:pt idx="4648">
                  <c:v>3.51</c:v>
                </c:pt>
                <c:pt idx="4649">
                  <c:v>3.19</c:v>
                </c:pt>
                <c:pt idx="4650">
                  <c:v>3.36</c:v>
                </c:pt>
                <c:pt idx="4651">
                  <c:v>2.93</c:v>
                </c:pt>
                <c:pt idx="4652">
                  <c:v>3.14</c:v>
                </c:pt>
                <c:pt idx="4653">
                  <c:v>3.93</c:v>
                </c:pt>
                <c:pt idx="4654">
                  <c:v>2.93</c:v>
                </c:pt>
                <c:pt idx="4655">
                  <c:v>3.04</c:v>
                </c:pt>
                <c:pt idx="4656">
                  <c:v>2.86</c:v>
                </c:pt>
                <c:pt idx="4657">
                  <c:v>3.63</c:v>
                </c:pt>
                <c:pt idx="4658">
                  <c:v>2.68</c:v>
                </c:pt>
                <c:pt idx="4659">
                  <c:v>2.8</c:v>
                </c:pt>
                <c:pt idx="4660">
                  <c:v>3.17</c:v>
                </c:pt>
                <c:pt idx="4661">
                  <c:v>3.97</c:v>
                </c:pt>
                <c:pt idx="4662">
                  <c:v>3.34</c:v>
                </c:pt>
                <c:pt idx="4663">
                  <c:v>2.86</c:v>
                </c:pt>
                <c:pt idx="4664">
                  <c:v>3.08</c:v>
                </c:pt>
                <c:pt idx="4665">
                  <c:v>3.13</c:v>
                </c:pt>
                <c:pt idx="4666">
                  <c:v>3.25</c:v>
                </c:pt>
                <c:pt idx="4667">
                  <c:v>2.8</c:v>
                </c:pt>
                <c:pt idx="4668">
                  <c:v>3.72</c:v>
                </c:pt>
                <c:pt idx="4669">
                  <c:v>3.83</c:v>
                </c:pt>
                <c:pt idx="4670">
                  <c:v>3.94</c:v>
                </c:pt>
                <c:pt idx="4671">
                  <c:v>3.86</c:v>
                </c:pt>
                <c:pt idx="4672">
                  <c:v>3.13</c:v>
                </c:pt>
                <c:pt idx="4673">
                  <c:v>3.43</c:v>
                </c:pt>
                <c:pt idx="4674">
                  <c:v>3.44</c:v>
                </c:pt>
                <c:pt idx="4675">
                  <c:v>3.89</c:v>
                </c:pt>
                <c:pt idx="4676">
                  <c:v>3.63</c:v>
                </c:pt>
                <c:pt idx="4677">
                  <c:v>3.25</c:v>
                </c:pt>
                <c:pt idx="4678">
                  <c:v>3.75</c:v>
                </c:pt>
                <c:pt idx="4679">
                  <c:v>3.01</c:v>
                </c:pt>
                <c:pt idx="4680">
                  <c:v>3.22</c:v>
                </c:pt>
                <c:pt idx="4681">
                  <c:v>3.24</c:v>
                </c:pt>
                <c:pt idx="4682">
                  <c:v>3.62</c:v>
                </c:pt>
                <c:pt idx="4683">
                  <c:v>3.33</c:v>
                </c:pt>
                <c:pt idx="4684">
                  <c:v>3.59</c:v>
                </c:pt>
                <c:pt idx="4685">
                  <c:v>3.32</c:v>
                </c:pt>
                <c:pt idx="4686">
                  <c:v>3.96</c:v>
                </c:pt>
                <c:pt idx="4687">
                  <c:v>3.58</c:v>
                </c:pt>
                <c:pt idx="4688">
                  <c:v>3.67</c:v>
                </c:pt>
                <c:pt idx="4689">
                  <c:v>3.98</c:v>
                </c:pt>
                <c:pt idx="4690">
                  <c:v>3.44</c:v>
                </c:pt>
                <c:pt idx="4691">
                  <c:v>3</c:v>
                </c:pt>
                <c:pt idx="4692">
                  <c:v>2.83</c:v>
                </c:pt>
                <c:pt idx="4693">
                  <c:v>3.65</c:v>
                </c:pt>
                <c:pt idx="4694">
                  <c:v>3.84</c:v>
                </c:pt>
                <c:pt idx="4695">
                  <c:v>2.73</c:v>
                </c:pt>
                <c:pt idx="4696">
                  <c:v>3.58</c:v>
                </c:pt>
                <c:pt idx="4697">
                  <c:v>2.68</c:v>
                </c:pt>
                <c:pt idx="4698">
                  <c:v>2.7</c:v>
                </c:pt>
                <c:pt idx="4699">
                  <c:v>2.81</c:v>
                </c:pt>
                <c:pt idx="4700">
                  <c:v>3.69</c:v>
                </c:pt>
                <c:pt idx="4701">
                  <c:v>3.61</c:v>
                </c:pt>
                <c:pt idx="4702">
                  <c:v>2.87</c:v>
                </c:pt>
                <c:pt idx="4703">
                  <c:v>3.01</c:v>
                </c:pt>
                <c:pt idx="4704">
                  <c:v>2.71</c:v>
                </c:pt>
                <c:pt idx="4705">
                  <c:v>3.6</c:v>
                </c:pt>
                <c:pt idx="4706">
                  <c:v>3.82</c:v>
                </c:pt>
                <c:pt idx="4707">
                  <c:v>3.79</c:v>
                </c:pt>
                <c:pt idx="4708">
                  <c:v>3.24</c:v>
                </c:pt>
                <c:pt idx="4709">
                  <c:v>3.98</c:v>
                </c:pt>
                <c:pt idx="4710">
                  <c:v>3.74</c:v>
                </c:pt>
                <c:pt idx="4711">
                  <c:v>3</c:v>
                </c:pt>
                <c:pt idx="4712">
                  <c:v>3.73</c:v>
                </c:pt>
                <c:pt idx="4713">
                  <c:v>2.82</c:v>
                </c:pt>
                <c:pt idx="4714">
                  <c:v>2.73</c:v>
                </c:pt>
                <c:pt idx="4715">
                  <c:v>3.2</c:v>
                </c:pt>
                <c:pt idx="4716">
                  <c:v>3.28</c:v>
                </c:pt>
                <c:pt idx="4717">
                  <c:v>3.3</c:v>
                </c:pt>
                <c:pt idx="4718">
                  <c:v>3.72</c:v>
                </c:pt>
                <c:pt idx="4719">
                  <c:v>3.84</c:v>
                </c:pt>
                <c:pt idx="4720">
                  <c:v>3.38</c:v>
                </c:pt>
                <c:pt idx="4721">
                  <c:v>3.86</c:v>
                </c:pt>
                <c:pt idx="4722">
                  <c:v>3.11</c:v>
                </c:pt>
                <c:pt idx="4723">
                  <c:v>3.97</c:v>
                </c:pt>
                <c:pt idx="4724">
                  <c:v>3.33</c:v>
                </c:pt>
                <c:pt idx="4725">
                  <c:v>3.21</c:v>
                </c:pt>
                <c:pt idx="4726">
                  <c:v>3.96</c:v>
                </c:pt>
                <c:pt idx="4727">
                  <c:v>3.92</c:v>
                </c:pt>
                <c:pt idx="4728">
                  <c:v>3.28</c:v>
                </c:pt>
                <c:pt idx="4729">
                  <c:v>3.38</c:v>
                </c:pt>
                <c:pt idx="4730">
                  <c:v>3.59</c:v>
                </c:pt>
                <c:pt idx="4731">
                  <c:v>2.77</c:v>
                </c:pt>
                <c:pt idx="4732">
                  <c:v>3.16</c:v>
                </c:pt>
                <c:pt idx="4733">
                  <c:v>2.72</c:v>
                </c:pt>
                <c:pt idx="4734">
                  <c:v>2.93</c:v>
                </c:pt>
                <c:pt idx="4735">
                  <c:v>3.56</c:v>
                </c:pt>
                <c:pt idx="4736">
                  <c:v>3.22</c:v>
                </c:pt>
                <c:pt idx="4737">
                  <c:v>3.63</c:v>
                </c:pt>
                <c:pt idx="4738">
                  <c:v>3.94</c:v>
                </c:pt>
                <c:pt idx="4739">
                  <c:v>2.83</c:v>
                </c:pt>
                <c:pt idx="4740">
                  <c:v>2.86</c:v>
                </c:pt>
                <c:pt idx="4741">
                  <c:v>2.73</c:v>
                </c:pt>
                <c:pt idx="4742">
                  <c:v>3.76</c:v>
                </c:pt>
                <c:pt idx="4743">
                  <c:v>3.82</c:v>
                </c:pt>
                <c:pt idx="4744">
                  <c:v>3.77</c:v>
                </c:pt>
                <c:pt idx="4745">
                  <c:v>2.69</c:v>
                </c:pt>
                <c:pt idx="4746">
                  <c:v>3.24</c:v>
                </c:pt>
                <c:pt idx="4747">
                  <c:v>2.71</c:v>
                </c:pt>
                <c:pt idx="4748">
                  <c:v>2.98</c:v>
                </c:pt>
                <c:pt idx="4749">
                  <c:v>3.22</c:v>
                </c:pt>
                <c:pt idx="4750">
                  <c:v>3.28</c:v>
                </c:pt>
                <c:pt idx="4751">
                  <c:v>3.36</c:v>
                </c:pt>
                <c:pt idx="4752">
                  <c:v>2.95</c:v>
                </c:pt>
                <c:pt idx="4753">
                  <c:v>2.85</c:v>
                </c:pt>
                <c:pt idx="4754">
                  <c:v>3.04</c:v>
                </c:pt>
                <c:pt idx="4755">
                  <c:v>3.55</c:v>
                </c:pt>
                <c:pt idx="4756">
                  <c:v>2.9</c:v>
                </c:pt>
                <c:pt idx="4757">
                  <c:v>3</c:v>
                </c:pt>
                <c:pt idx="4758">
                  <c:v>3.31</c:v>
                </c:pt>
                <c:pt idx="4759">
                  <c:v>3.87</c:v>
                </c:pt>
                <c:pt idx="4760">
                  <c:v>3.81</c:v>
                </c:pt>
                <c:pt idx="4761">
                  <c:v>2.82</c:v>
                </c:pt>
                <c:pt idx="4762">
                  <c:v>3.66</c:v>
                </c:pt>
                <c:pt idx="4763">
                  <c:v>3.6</c:v>
                </c:pt>
                <c:pt idx="4764">
                  <c:v>3.03</c:v>
                </c:pt>
                <c:pt idx="4765">
                  <c:v>3.67</c:v>
                </c:pt>
                <c:pt idx="4766">
                  <c:v>2.75</c:v>
                </c:pt>
                <c:pt idx="4767">
                  <c:v>3.4</c:v>
                </c:pt>
                <c:pt idx="4768">
                  <c:v>3.2</c:v>
                </c:pt>
                <c:pt idx="4769">
                  <c:v>3.04</c:v>
                </c:pt>
                <c:pt idx="4770">
                  <c:v>3.7</c:v>
                </c:pt>
                <c:pt idx="4771">
                  <c:v>2.68</c:v>
                </c:pt>
                <c:pt idx="4772">
                  <c:v>3.45</c:v>
                </c:pt>
                <c:pt idx="4773">
                  <c:v>3.11</c:v>
                </c:pt>
                <c:pt idx="4774">
                  <c:v>3.53</c:v>
                </c:pt>
                <c:pt idx="4775">
                  <c:v>3.24</c:v>
                </c:pt>
                <c:pt idx="4776">
                  <c:v>2.75</c:v>
                </c:pt>
                <c:pt idx="4777">
                  <c:v>3.41</c:v>
                </c:pt>
                <c:pt idx="4778">
                  <c:v>3.02</c:v>
                </c:pt>
                <c:pt idx="4779">
                  <c:v>3.26</c:v>
                </c:pt>
                <c:pt idx="4780">
                  <c:v>3.75</c:v>
                </c:pt>
                <c:pt idx="4781">
                  <c:v>3.44</c:v>
                </c:pt>
                <c:pt idx="4782">
                  <c:v>3.36</c:v>
                </c:pt>
                <c:pt idx="4783">
                  <c:v>3.63</c:v>
                </c:pt>
                <c:pt idx="4784">
                  <c:v>2.78</c:v>
                </c:pt>
                <c:pt idx="4785">
                  <c:v>3.84</c:v>
                </c:pt>
                <c:pt idx="4786">
                  <c:v>3.73</c:v>
                </c:pt>
                <c:pt idx="4787">
                  <c:v>3.43</c:v>
                </c:pt>
                <c:pt idx="4788">
                  <c:v>2.93</c:v>
                </c:pt>
                <c:pt idx="4789">
                  <c:v>3.05</c:v>
                </c:pt>
                <c:pt idx="4790">
                  <c:v>3</c:v>
                </c:pt>
                <c:pt idx="4791">
                  <c:v>2.79</c:v>
                </c:pt>
                <c:pt idx="4792">
                  <c:v>3.56</c:v>
                </c:pt>
                <c:pt idx="4793">
                  <c:v>3.4</c:v>
                </c:pt>
                <c:pt idx="4794">
                  <c:v>3.01</c:v>
                </c:pt>
                <c:pt idx="4795">
                  <c:v>3.72</c:v>
                </c:pt>
                <c:pt idx="4796">
                  <c:v>3.48</c:v>
                </c:pt>
                <c:pt idx="4797">
                  <c:v>3.83</c:v>
                </c:pt>
                <c:pt idx="4798">
                  <c:v>3.43</c:v>
                </c:pt>
                <c:pt idx="4799">
                  <c:v>3.74</c:v>
                </c:pt>
                <c:pt idx="4800">
                  <c:v>2.96</c:v>
                </c:pt>
                <c:pt idx="4801">
                  <c:v>2.89</c:v>
                </c:pt>
                <c:pt idx="4802">
                  <c:v>3.71</c:v>
                </c:pt>
                <c:pt idx="4803">
                  <c:v>3.28</c:v>
                </c:pt>
                <c:pt idx="4804">
                  <c:v>3.1</c:v>
                </c:pt>
                <c:pt idx="4805">
                  <c:v>3.56</c:v>
                </c:pt>
                <c:pt idx="4806">
                  <c:v>3.5</c:v>
                </c:pt>
                <c:pt idx="4807">
                  <c:v>3.2</c:v>
                </c:pt>
                <c:pt idx="4808">
                  <c:v>3.72</c:v>
                </c:pt>
                <c:pt idx="4809">
                  <c:v>3.23</c:v>
                </c:pt>
                <c:pt idx="4810">
                  <c:v>3.55</c:v>
                </c:pt>
                <c:pt idx="4811">
                  <c:v>2.75</c:v>
                </c:pt>
                <c:pt idx="4812">
                  <c:v>2.9</c:v>
                </c:pt>
                <c:pt idx="4813">
                  <c:v>2.96</c:v>
                </c:pt>
                <c:pt idx="4814">
                  <c:v>3.14</c:v>
                </c:pt>
                <c:pt idx="4815">
                  <c:v>3.1</c:v>
                </c:pt>
                <c:pt idx="4816">
                  <c:v>3.66</c:v>
                </c:pt>
                <c:pt idx="4817">
                  <c:v>3.09</c:v>
                </c:pt>
                <c:pt idx="4818">
                  <c:v>2.78</c:v>
                </c:pt>
                <c:pt idx="4819">
                  <c:v>3.95</c:v>
                </c:pt>
                <c:pt idx="4820">
                  <c:v>2.86</c:v>
                </c:pt>
                <c:pt idx="4821">
                  <c:v>2.79</c:v>
                </c:pt>
                <c:pt idx="4822">
                  <c:v>3.85</c:v>
                </c:pt>
                <c:pt idx="4823">
                  <c:v>2.77</c:v>
                </c:pt>
                <c:pt idx="4824">
                  <c:v>3.62</c:v>
                </c:pt>
                <c:pt idx="4825">
                  <c:v>3.95</c:v>
                </c:pt>
                <c:pt idx="4826">
                  <c:v>3.25</c:v>
                </c:pt>
                <c:pt idx="4827">
                  <c:v>3</c:v>
                </c:pt>
                <c:pt idx="4828">
                  <c:v>2.82</c:v>
                </c:pt>
                <c:pt idx="4829">
                  <c:v>3.13</c:v>
                </c:pt>
                <c:pt idx="4830">
                  <c:v>2.74</c:v>
                </c:pt>
                <c:pt idx="4831">
                  <c:v>3.52</c:v>
                </c:pt>
                <c:pt idx="4832">
                  <c:v>3.3</c:v>
                </c:pt>
                <c:pt idx="4833">
                  <c:v>3.85</c:v>
                </c:pt>
                <c:pt idx="4834">
                  <c:v>3.82</c:v>
                </c:pt>
                <c:pt idx="4835">
                  <c:v>2.99</c:v>
                </c:pt>
                <c:pt idx="4836">
                  <c:v>2.95</c:v>
                </c:pt>
                <c:pt idx="4837">
                  <c:v>3.77</c:v>
                </c:pt>
                <c:pt idx="4838">
                  <c:v>3.39</c:v>
                </c:pt>
                <c:pt idx="4839">
                  <c:v>2.74</c:v>
                </c:pt>
                <c:pt idx="4840">
                  <c:v>2.91</c:v>
                </c:pt>
                <c:pt idx="4841">
                  <c:v>3.85</c:v>
                </c:pt>
                <c:pt idx="4842">
                  <c:v>3.61</c:v>
                </c:pt>
                <c:pt idx="4843">
                  <c:v>3.55</c:v>
                </c:pt>
                <c:pt idx="4844">
                  <c:v>3.92</c:v>
                </c:pt>
                <c:pt idx="4845">
                  <c:v>2.89</c:v>
                </c:pt>
                <c:pt idx="4846">
                  <c:v>3.2</c:v>
                </c:pt>
                <c:pt idx="4847">
                  <c:v>2.98</c:v>
                </c:pt>
                <c:pt idx="4848">
                  <c:v>2.87</c:v>
                </c:pt>
                <c:pt idx="4849">
                  <c:v>3</c:v>
                </c:pt>
                <c:pt idx="4850">
                  <c:v>3.6</c:v>
                </c:pt>
                <c:pt idx="4851">
                  <c:v>2.97</c:v>
                </c:pt>
                <c:pt idx="4852">
                  <c:v>3.34</c:v>
                </c:pt>
                <c:pt idx="4853">
                  <c:v>3.97</c:v>
                </c:pt>
                <c:pt idx="4854">
                  <c:v>3.47</c:v>
                </c:pt>
                <c:pt idx="4855">
                  <c:v>2.96</c:v>
                </c:pt>
                <c:pt idx="4856">
                  <c:v>2.73</c:v>
                </c:pt>
                <c:pt idx="4857">
                  <c:v>3.57</c:v>
                </c:pt>
                <c:pt idx="4858">
                  <c:v>3.38</c:v>
                </c:pt>
                <c:pt idx="4859">
                  <c:v>3.76</c:v>
                </c:pt>
                <c:pt idx="4860">
                  <c:v>2.96</c:v>
                </c:pt>
                <c:pt idx="4861">
                  <c:v>3.89</c:v>
                </c:pt>
                <c:pt idx="4862">
                  <c:v>3.53</c:v>
                </c:pt>
                <c:pt idx="4863">
                  <c:v>3.67</c:v>
                </c:pt>
                <c:pt idx="4864">
                  <c:v>3.13</c:v>
                </c:pt>
                <c:pt idx="4865">
                  <c:v>2.69</c:v>
                </c:pt>
                <c:pt idx="4866">
                  <c:v>3.16</c:v>
                </c:pt>
                <c:pt idx="4867">
                  <c:v>2.87</c:v>
                </c:pt>
                <c:pt idx="4868">
                  <c:v>3.35</c:v>
                </c:pt>
                <c:pt idx="4869">
                  <c:v>3.19</c:v>
                </c:pt>
                <c:pt idx="4870">
                  <c:v>2.76</c:v>
                </c:pt>
                <c:pt idx="4871">
                  <c:v>3.5</c:v>
                </c:pt>
                <c:pt idx="4872">
                  <c:v>3.24</c:v>
                </c:pt>
                <c:pt idx="4873">
                  <c:v>3.32</c:v>
                </c:pt>
                <c:pt idx="4874">
                  <c:v>3.09</c:v>
                </c:pt>
                <c:pt idx="4875">
                  <c:v>3.12</c:v>
                </c:pt>
                <c:pt idx="4876">
                  <c:v>3.65</c:v>
                </c:pt>
                <c:pt idx="4877">
                  <c:v>2.97</c:v>
                </c:pt>
                <c:pt idx="4878">
                  <c:v>2.69</c:v>
                </c:pt>
                <c:pt idx="4879">
                  <c:v>3.74</c:v>
                </c:pt>
                <c:pt idx="4880">
                  <c:v>3.04</c:v>
                </c:pt>
                <c:pt idx="4881">
                  <c:v>3.36</c:v>
                </c:pt>
                <c:pt idx="4882">
                  <c:v>3.41</c:v>
                </c:pt>
                <c:pt idx="4883">
                  <c:v>3.49</c:v>
                </c:pt>
                <c:pt idx="4884">
                  <c:v>3.83</c:v>
                </c:pt>
                <c:pt idx="4885">
                  <c:v>3.07</c:v>
                </c:pt>
                <c:pt idx="4886">
                  <c:v>3.85</c:v>
                </c:pt>
                <c:pt idx="4887">
                  <c:v>2.76</c:v>
                </c:pt>
                <c:pt idx="4888">
                  <c:v>3.17</c:v>
                </c:pt>
                <c:pt idx="4889">
                  <c:v>3.88</c:v>
                </c:pt>
                <c:pt idx="4890">
                  <c:v>2.84</c:v>
                </c:pt>
                <c:pt idx="4891">
                  <c:v>3.29</c:v>
                </c:pt>
                <c:pt idx="4892">
                  <c:v>2.69</c:v>
                </c:pt>
                <c:pt idx="4893">
                  <c:v>2.85</c:v>
                </c:pt>
                <c:pt idx="4894">
                  <c:v>3.22</c:v>
                </c:pt>
                <c:pt idx="4895">
                  <c:v>3.76</c:v>
                </c:pt>
                <c:pt idx="4896">
                  <c:v>2.91</c:v>
                </c:pt>
                <c:pt idx="4897">
                  <c:v>2.95</c:v>
                </c:pt>
                <c:pt idx="4898">
                  <c:v>2.97</c:v>
                </c:pt>
                <c:pt idx="4899">
                  <c:v>2.88</c:v>
                </c:pt>
                <c:pt idx="4900">
                  <c:v>3.7</c:v>
                </c:pt>
                <c:pt idx="4901">
                  <c:v>3.64</c:v>
                </c:pt>
                <c:pt idx="4902">
                  <c:v>3.15</c:v>
                </c:pt>
                <c:pt idx="4903">
                  <c:v>2.9</c:v>
                </c:pt>
                <c:pt idx="4904">
                  <c:v>2.76</c:v>
                </c:pt>
                <c:pt idx="4905">
                  <c:v>3.97</c:v>
                </c:pt>
                <c:pt idx="4906">
                  <c:v>3.03</c:v>
                </c:pt>
                <c:pt idx="4907">
                  <c:v>3.33</c:v>
                </c:pt>
                <c:pt idx="4908">
                  <c:v>3.26</c:v>
                </c:pt>
                <c:pt idx="4909">
                  <c:v>3.3</c:v>
                </c:pt>
                <c:pt idx="4910">
                  <c:v>2.87</c:v>
                </c:pt>
                <c:pt idx="4911">
                  <c:v>3.71</c:v>
                </c:pt>
                <c:pt idx="4912">
                  <c:v>2.73</c:v>
                </c:pt>
                <c:pt idx="4913">
                  <c:v>2.99</c:v>
                </c:pt>
                <c:pt idx="4914">
                  <c:v>2.86</c:v>
                </c:pt>
                <c:pt idx="4915">
                  <c:v>2.71</c:v>
                </c:pt>
                <c:pt idx="4916">
                  <c:v>2.86</c:v>
                </c:pt>
                <c:pt idx="4917">
                  <c:v>3.82</c:v>
                </c:pt>
                <c:pt idx="4918">
                  <c:v>3.74</c:v>
                </c:pt>
                <c:pt idx="4919">
                  <c:v>3.12</c:v>
                </c:pt>
                <c:pt idx="4920">
                  <c:v>3.56</c:v>
                </c:pt>
                <c:pt idx="4921">
                  <c:v>3.41</c:v>
                </c:pt>
                <c:pt idx="4922">
                  <c:v>2.86</c:v>
                </c:pt>
                <c:pt idx="4923">
                  <c:v>3.68</c:v>
                </c:pt>
                <c:pt idx="4924">
                  <c:v>3.09</c:v>
                </c:pt>
                <c:pt idx="4925">
                  <c:v>3.16</c:v>
                </c:pt>
                <c:pt idx="4926">
                  <c:v>3.33</c:v>
                </c:pt>
                <c:pt idx="4927">
                  <c:v>2.71</c:v>
                </c:pt>
                <c:pt idx="4928">
                  <c:v>3.15</c:v>
                </c:pt>
                <c:pt idx="4929">
                  <c:v>3.37</c:v>
                </c:pt>
                <c:pt idx="4930">
                  <c:v>3.43</c:v>
                </c:pt>
                <c:pt idx="4931">
                  <c:v>3.09</c:v>
                </c:pt>
                <c:pt idx="4932">
                  <c:v>3.82</c:v>
                </c:pt>
                <c:pt idx="4933">
                  <c:v>3.87</c:v>
                </c:pt>
                <c:pt idx="4934">
                  <c:v>3.51</c:v>
                </c:pt>
                <c:pt idx="4935">
                  <c:v>3.18</c:v>
                </c:pt>
                <c:pt idx="4936">
                  <c:v>2.96</c:v>
                </c:pt>
                <c:pt idx="4937">
                  <c:v>3.13</c:v>
                </c:pt>
                <c:pt idx="4938">
                  <c:v>3.07</c:v>
                </c:pt>
                <c:pt idx="4939">
                  <c:v>2.81</c:v>
                </c:pt>
                <c:pt idx="4940">
                  <c:v>2.75</c:v>
                </c:pt>
                <c:pt idx="4941">
                  <c:v>3.6</c:v>
                </c:pt>
                <c:pt idx="4942">
                  <c:v>3.04</c:v>
                </c:pt>
                <c:pt idx="4943">
                  <c:v>2.91</c:v>
                </c:pt>
                <c:pt idx="4944">
                  <c:v>3.94</c:v>
                </c:pt>
                <c:pt idx="4945">
                  <c:v>2.89</c:v>
                </c:pt>
                <c:pt idx="4946">
                  <c:v>3.47</c:v>
                </c:pt>
                <c:pt idx="4947">
                  <c:v>3.56</c:v>
                </c:pt>
                <c:pt idx="4948">
                  <c:v>3.54</c:v>
                </c:pt>
                <c:pt idx="4949">
                  <c:v>2.79</c:v>
                </c:pt>
                <c:pt idx="4950">
                  <c:v>3.45</c:v>
                </c:pt>
                <c:pt idx="4951">
                  <c:v>2.99</c:v>
                </c:pt>
                <c:pt idx="4952">
                  <c:v>3.37</c:v>
                </c:pt>
                <c:pt idx="4953">
                  <c:v>2.67</c:v>
                </c:pt>
                <c:pt idx="4954">
                  <c:v>3.08</c:v>
                </c:pt>
                <c:pt idx="4955">
                  <c:v>2.94</c:v>
                </c:pt>
                <c:pt idx="4956">
                  <c:v>3.49</c:v>
                </c:pt>
                <c:pt idx="4957">
                  <c:v>2.87</c:v>
                </c:pt>
                <c:pt idx="4958">
                  <c:v>3.42</c:v>
                </c:pt>
                <c:pt idx="4959">
                  <c:v>2.83</c:v>
                </c:pt>
                <c:pt idx="4960">
                  <c:v>2.88</c:v>
                </c:pt>
                <c:pt idx="4961">
                  <c:v>2.93</c:v>
                </c:pt>
                <c:pt idx="4962">
                  <c:v>3.86</c:v>
                </c:pt>
                <c:pt idx="4963">
                  <c:v>3.4</c:v>
                </c:pt>
                <c:pt idx="4964">
                  <c:v>3.68</c:v>
                </c:pt>
                <c:pt idx="4965">
                  <c:v>3.54</c:v>
                </c:pt>
                <c:pt idx="4966">
                  <c:v>3.49</c:v>
                </c:pt>
                <c:pt idx="4967">
                  <c:v>3.28</c:v>
                </c:pt>
                <c:pt idx="4968">
                  <c:v>3.91</c:v>
                </c:pt>
                <c:pt idx="4969">
                  <c:v>2.99</c:v>
                </c:pt>
                <c:pt idx="4970">
                  <c:v>3.74</c:v>
                </c:pt>
                <c:pt idx="4971">
                  <c:v>3.91</c:v>
                </c:pt>
                <c:pt idx="4972">
                  <c:v>2.88</c:v>
                </c:pt>
                <c:pt idx="4973">
                  <c:v>2.72</c:v>
                </c:pt>
                <c:pt idx="4974">
                  <c:v>3.46</c:v>
                </c:pt>
                <c:pt idx="4975">
                  <c:v>3.84</c:v>
                </c:pt>
                <c:pt idx="4976">
                  <c:v>3.48</c:v>
                </c:pt>
                <c:pt idx="4977">
                  <c:v>3.02</c:v>
                </c:pt>
                <c:pt idx="4978">
                  <c:v>3.45</c:v>
                </c:pt>
                <c:pt idx="4979">
                  <c:v>3.7</c:v>
                </c:pt>
                <c:pt idx="4980">
                  <c:v>3.52</c:v>
                </c:pt>
                <c:pt idx="4981">
                  <c:v>3.28</c:v>
                </c:pt>
                <c:pt idx="4982">
                  <c:v>3.21</c:v>
                </c:pt>
                <c:pt idx="4983">
                  <c:v>3.43</c:v>
                </c:pt>
                <c:pt idx="4984">
                  <c:v>3.63</c:v>
                </c:pt>
                <c:pt idx="4985">
                  <c:v>3.29</c:v>
                </c:pt>
                <c:pt idx="4986">
                  <c:v>3.82</c:v>
                </c:pt>
                <c:pt idx="4987">
                  <c:v>2.81</c:v>
                </c:pt>
                <c:pt idx="4988">
                  <c:v>3.71</c:v>
                </c:pt>
                <c:pt idx="4989">
                  <c:v>3.28</c:v>
                </c:pt>
                <c:pt idx="4990">
                  <c:v>3.3</c:v>
                </c:pt>
                <c:pt idx="4991">
                  <c:v>3.34</c:v>
                </c:pt>
                <c:pt idx="4992">
                  <c:v>3.97</c:v>
                </c:pt>
                <c:pt idx="4993">
                  <c:v>3.07</c:v>
                </c:pt>
                <c:pt idx="4994">
                  <c:v>3.97</c:v>
                </c:pt>
                <c:pt idx="4995">
                  <c:v>3.23</c:v>
                </c:pt>
                <c:pt idx="4996">
                  <c:v>2.94</c:v>
                </c:pt>
                <c:pt idx="4997">
                  <c:v>3.91</c:v>
                </c:pt>
                <c:pt idx="4998">
                  <c:v>3.93</c:v>
                </c:pt>
                <c:pt idx="4999">
                  <c:v>3.01</c:v>
                </c:pt>
                <c:pt idx="5000">
                  <c:v>3.09</c:v>
                </c:pt>
                <c:pt idx="5001">
                  <c:v>2.85</c:v>
                </c:pt>
                <c:pt idx="5002">
                  <c:v>2.71</c:v>
                </c:pt>
                <c:pt idx="5003">
                  <c:v>2.73</c:v>
                </c:pt>
                <c:pt idx="5004">
                  <c:v>2.77</c:v>
                </c:pt>
                <c:pt idx="5005">
                  <c:v>3.78</c:v>
                </c:pt>
                <c:pt idx="5006">
                  <c:v>2.83</c:v>
                </c:pt>
                <c:pt idx="5007">
                  <c:v>3.97</c:v>
                </c:pt>
                <c:pt idx="5008">
                  <c:v>2.75</c:v>
                </c:pt>
                <c:pt idx="5009">
                  <c:v>3.68</c:v>
                </c:pt>
                <c:pt idx="5010">
                  <c:v>3.71</c:v>
                </c:pt>
                <c:pt idx="5011">
                  <c:v>2.87</c:v>
                </c:pt>
                <c:pt idx="5012">
                  <c:v>3.79</c:v>
                </c:pt>
                <c:pt idx="5013">
                  <c:v>2.68</c:v>
                </c:pt>
                <c:pt idx="5014">
                  <c:v>3.33</c:v>
                </c:pt>
                <c:pt idx="5015">
                  <c:v>3.72</c:v>
                </c:pt>
                <c:pt idx="5016">
                  <c:v>3.88</c:v>
                </c:pt>
                <c:pt idx="5017">
                  <c:v>2.84</c:v>
                </c:pt>
                <c:pt idx="5018">
                  <c:v>3.74</c:v>
                </c:pt>
                <c:pt idx="5019">
                  <c:v>3.81</c:v>
                </c:pt>
                <c:pt idx="5020">
                  <c:v>2.84</c:v>
                </c:pt>
                <c:pt idx="5021">
                  <c:v>3.95</c:v>
                </c:pt>
                <c:pt idx="5022">
                  <c:v>3.85</c:v>
                </c:pt>
                <c:pt idx="5023">
                  <c:v>3.32</c:v>
                </c:pt>
                <c:pt idx="5024">
                  <c:v>3.46</c:v>
                </c:pt>
                <c:pt idx="5025">
                  <c:v>2.89</c:v>
                </c:pt>
                <c:pt idx="5026">
                  <c:v>3.07</c:v>
                </c:pt>
                <c:pt idx="5027">
                  <c:v>2.89</c:v>
                </c:pt>
                <c:pt idx="5028">
                  <c:v>2.94</c:v>
                </c:pt>
                <c:pt idx="5029">
                  <c:v>3.42</c:v>
                </c:pt>
                <c:pt idx="5030">
                  <c:v>3.91</c:v>
                </c:pt>
                <c:pt idx="5031">
                  <c:v>3.89</c:v>
                </c:pt>
                <c:pt idx="5032">
                  <c:v>3.81</c:v>
                </c:pt>
                <c:pt idx="5033">
                  <c:v>3.24</c:v>
                </c:pt>
                <c:pt idx="5034">
                  <c:v>3.87</c:v>
                </c:pt>
                <c:pt idx="5035">
                  <c:v>3.2</c:v>
                </c:pt>
                <c:pt idx="5036">
                  <c:v>3.62</c:v>
                </c:pt>
                <c:pt idx="5037">
                  <c:v>3.07</c:v>
                </c:pt>
                <c:pt idx="5038">
                  <c:v>3.39</c:v>
                </c:pt>
                <c:pt idx="5039">
                  <c:v>3.65</c:v>
                </c:pt>
                <c:pt idx="5040">
                  <c:v>3.35</c:v>
                </c:pt>
                <c:pt idx="5041">
                  <c:v>3.39</c:v>
                </c:pt>
                <c:pt idx="5042">
                  <c:v>3.93</c:v>
                </c:pt>
                <c:pt idx="5043">
                  <c:v>3.85</c:v>
                </c:pt>
                <c:pt idx="5044">
                  <c:v>2.89</c:v>
                </c:pt>
                <c:pt idx="5045">
                  <c:v>3.23</c:v>
                </c:pt>
                <c:pt idx="5046">
                  <c:v>3.86</c:v>
                </c:pt>
                <c:pt idx="5047">
                  <c:v>3.48</c:v>
                </c:pt>
                <c:pt idx="5048">
                  <c:v>3.37</c:v>
                </c:pt>
                <c:pt idx="5049">
                  <c:v>3.43</c:v>
                </c:pt>
                <c:pt idx="5050">
                  <c:v>3.31</c:v>
                </c:pt>
                <c:pt idx="5051">
                  <c:v>3.38</c:v>
                </c:pt>
                <c:pt idx="5052">
                  <c:v>3.21</c:v>
                </c:pt>
                <c:pt idx="5053">
                  <c:v>3.88</c:v>
                </c:pt>
                <c:pt idx="5054">
                  <c:v>3.09</c:v>
                </c:pt>
                <c:pt idx="5055">
                  <c:v>3.2</c:v>
                </c:pt>
                <c:pt idx="5056">
                  <c:v>3.76</c:v>
                </c:pt>
                <c:pt idx="5057">
                  <c:v>2.74</c:v>
                </c:pt>
                <c:pt idx="5058">
                  <c:v>3.36</c:v>
                </c:pt>
                <c:pt idx="5059">
                  <c:v>3.91</c:v>
                </c:pt>
                <c:pt idx="5060">
                  <c:v>3.76</c:v>
                </c:pt>
                <c:pt idx="5061">
                  <c:v>2.98</c:v>
                </c:pt>
                <c:pt idx="5062">
                  <c:v>3.32</c:v>
                </c:pt>
                <c:pt idx="5063">
                  <c:v>3.33</c:v>
                </c:pt>
                <c:pt idx="5064">
                  <c:v>2.88</c:v>
                </c:pt>
                <c:pt idx="5065">
                  <c:v>3.44</c:v>
                </c:pt>
                <c:pt idx="5066">
                  <c:v>2.8</c:v>
                </c:pt>
                <c:pt idx="5067">
                  <c:v>2.76</c:v>
                </c:pt>
                <c:pt idx="5068">
                  <c:v>3.41</c:v>
                </c:pt>
                <c:pt idx="5069">
                  <c:v>2.72</c:v>
                </c:pt>
                <c:pt idx="5070">
                  <c:v>2.74</c:v>
                </c:pt>
                <c:pt idx="5071">
                  <c:v>3.96</c:v>
                </c:pt>
                <c:pt idx="5072">
                  <c:v>2.73</c:v>
                </c:pt>
                <c:pt idx="5073">
                  <c:v>3.44</c:v>
                </c:pt>
                <c:pt idx="5074">
                  <c:v>3.39</c:v>
                </c:pt>
                <c:pt idx="5075">
                  <c:v>2.92</c:v>
                </c:pt>
                <c:pt idx="5076">
                  <c:v>3.07</c:v>
                </c:pt>
                <c:pt idx="5077">
                  <c:v>2.76</c:v>
                </c:pt>
                <c:pt idx="5078">
                  <c:v>2.94</c:v>
                </c:pt>
                <c:pt idx="5079">
                  <c:v>3.85</c:v>
                </c:pt>
                <c:pt idx="5080">
                  <c:v>3.96</c:v>
                </c:pt>
                <c:pt idx="5081">
                  <c:v>2.8</c:v>
                </c:pt>
                <c:pt idx="5082">
                  <c:v>3.25</c:v>
                </c:pt>
                <c:pt idx="5083">
                  <c:v>3.7</c:v>
                </c:pt>
                <c:pt idx="5084">
                  <c:v>3.32</c:v>
                </c:pt>
                <c:pt idx="5085">
                  <c:v>2.73</c:v>
                </c:pt>
                <c:pt idx="5086">
                  <c:v>3.79</c:v>
                </c:pt>
                <c:pt idx="5087">
                  <c:v>3.16</c:v>
                </c:pt>
                <c:pt idx="5088">
                  <c:v>3.9</c:v>
                </c:pt>
                <c:pt idx="5089">
                  <c:v>3.96</c:v>
                </c:pt>
                <c:pt idx="5090">
                  <c:v>3.63</c:v>
                </c:pt>
                <c:pt idx="5091">
                  <c:v>3.17</c:v>
                </c:pt>
                <c:pt idx="5092">
                  <c:v>2.77</c:v>
                </c:pt>
                <c:pt idx="5093">
                  <c:v>2.87</c:v>
                </c:pt>
                <c:pt idx="5094">
                  <c:v>3.56</c:v>
                </c:pt>
                <c:pt idx="5095">
                  <c:v>3.61</c:v>
                </c:pt>
                <c:pt idx="5096">
                  <c:v>2.97</c:v>
                </c:pt>
                <c:pt idx="5097">
                  <c:v>3.84</c:v>
                </c:pt>
                <c:pt idx="5098">
                  <c:v>2.86</c:v>
                </c:pt>
                <c:pt idx="5099">
                  <c:v>3.01</c:v>
                </c:pt>
                <c:pt idx="5100">
                  <c:v>3.6</c:v>
                </c:pt>
                <c:pt idx="5101">
                  <c:v>3.35</c:v>
                </c:pt>
                <c:pt idx="5102">
                  <c:v>2.91</c:v>
                </c:pt>
                <c:pt idx="5103">
                  <c:v>3</c:v>
                </c:pt>
                <c:pt idx="5104">
                  <c:v>3.03</c:v>
                </c:pt>
                <c:pt idx="5105">
                  <c:v>2.68</c:v>
                </c:pt>
                <c:pt idx="5106">
                  <c:v>3.77</c:v>
                </c:pt>
                <c:pt idx="5107">
                  <c:v>3.34</c:v>
                </c:pt>
                <c:pt idx="5108">
                  <c:v>3.56</c:v>
                </c:pt>
                <c:pt idx="5109">
                  <c:v>2.84</c:v>
                </c:pt>
                <c:pt idx="5110">
                  <c:v>3.63</c:v>
                </c:pt>
                <c:pt idx="5111">
                  <c:v>3.61</c:v>
                </c:pt>
                <c:pt idx="5112">
                  <c:v>3.2</c:v>
                </c:pt>
                <c:pt idx="5113">
                  <c:v>3.19</c:v>
                </c:pt>
                <c:pt idx="5114">
                  <c:v>3.44</c:v>
                </c:pt>
                <c:pt idx="5115">
                  <c:v>3.02</c:v>
                </c:pt>
                <c:pt idx="5116">
                  <c:v>3.7</c:v>
                </c:pt>
                <c:pt idx="5117">
                  <c:v>3.76</c:v>
                </c:pt>
                <c:pt idx="5118">
                  <c:v>2.74</c:v>
                </c:pt>
                <c:pt idx="5119">
                  <c:v>2.76</c:v>
                </c:pt>
                <c:pt idx="5120">
                  <c:v>3.19</c:v>
                </c:pt>
                <c:pt idx="5121">
                  <c:v>3.92</c:v>
                </c:pt>
                <c:pt idx="5122">
                  <c:v>3.05</c:v>
                </c:pt>
                <c:pt idx="5123">
                  <c:v>3.35</c:v>
                </c:pt>
                <c:pt idx="5124">
                  <c:v>3.74</c:v>
                </c:pt>
                <c:pt idx="5125">
                  <c:v>3.26</c:v>
                </c:pt>
                <c:pt idx="5126">
                  <c:v>3.42</c:v>
                </c:pt>
                <c:pt idx="5127">
                  <c:v>3.37</c:v>
                </c:pt>
                <c:pt idx="5128">
                  <c:v>3.69</c:v>
                </c:pt>
                <c:pt idx="5129">
                  <c:v>2.68</c:v>
                </c:pt>
                <c:pt idx="5130">
                  <c:v>3.94</c:v>
                </c:pt>
                <c:pt idx="5131">
                  <c:v>2.72</c:v>
                </c:pt>
                <c:pt idx="5132">
                  <c:v>3.61</c:v>
                </c:pt>
                <c:pt idx="5133">
                  <c:v>3.02</c:v>
                </c:pt>
                <c:pt idx="5134">
                  <c:v>3.61</c:v>
                </c:pt>
                <c:pt idx="5135">
                  <c:v>3.8</c:v>
                </c:pt>
                <c:pt idx="5136">
                  <c:v>3.2</c:v>
                </c:pt>
                <c:pt idx="5137">
                  <c:v>3.76</c:v>
                </c:pt>
                <c:pt idx="5138">
                  <c:v>3.74</c:v>
                </c:pt>
                <c:pt idx="5139">
                  <c:v>3.17</c:v>
                </c:pt>
                <c:pt idx="5140">
                  <c:v>3.4</c:v>
                </c:pt>
                <c:pt idx="5141">
                  <c:v>2.78</c:v>
                </c:pt>
                <c:pt idx="5142">
                  <c:v>3.73</c:v>
                </c:pt>
                <c:pt idx="5143">
                  <c:v>3.42</c:v>
                </c:pt>
                <c:pt idx="5144">
                  <c:v>3.1</c:v>
                </c:pt>
                <c:pt idx="5145">
                  <c:v>3.55</c:v>
                </c:pt>
                <c:pt idx="5146">
                  <c:v>3.29</c:v>
                </c:pt>
                <c:pt idx="5147">
                  <c:v>3.78</c:v>
                </c:pt>
                <c:pt idx="5148">
                  <c:v>3.09</c:v>
                </c:pt>
                <c:pt idx="5149">
                  <c:v>3.49</c:v>
                </c:pt>
                <c:pt idx="5150">
                  <c:v>2.9</c:v>
                </c:pt>
                <c:pt idx="5151">
                  <c:v>3.73</c:v>
                </c:pt>
                <c:pt idx="5152">
                  <c:v>3.16</c:v>
                </c:pt>
                <c:pt idx="5153">
                  <c:v>3.48</c:v>
                </c:pt>
                <c:pt idx="5154">
                  <c:v>3.27</c:v>
                </c:pt>
                <c:pt idx="5155">
                  <c:v>3.13</c:v>
                </c:pt>
                <c:pt idx="5156">
                  <c:v>3.1</c:v>
                </c:pt>
                <c:pt idx="5157">
                  <c:v>2.9</c:v>
                </c:pt>
                <c:pt idx="5158">
                  <c:v>3.16</c:v>
                </c:pt>
                <c:pt idx="5159">
                  <c:v>3.89</c:v>
                </c:pt>
                <c:pt idx="5160">
                  <c:v>2.68</c:v>
                </c:pt>
                <c:pt idx="5161">
                  <c:v>2.8</c:v>
                </c:pt>
                <c:pt idx="5162">
                  <c:v>3.13</c:v>
                </c:pt>
                <c:pt idx="5163">
                  <c:v>2.86</c:v>
                </c:pt>
                <c:pt idx="5164">
                  <c:v>3.93</c:v>
                </c:pt>
                <c:pt idx="5165">
                  <c:v>3.82</c:v>
                </c:pt>
                <c:pt idx="5166">
                  <c:v>3.19</c:v>
                </c:pt>
                <c:pt idx="5167">
                  <c:v>3</c:v>
                </c:pt>
                <c:pt idx="5168">
                  <c:v>3.71</c:v>
                </c:pt>
                <c:pt idx="5169">
                  <c:v>2.69</c:v>
                </c:pt>
                <c:pt idx="5170">
                  <c:v>3.74</c:v>
                </c:pt>
                <c:pt idx="5171">
                  <c:v>3.91</c:v>
                </c:pt>
                <c:pt idx="5172">
                  <c:v>3.2</c:v>
                </c:pt>
                <c:pt idx="5173">
                  <c:v>3.43</c:v>
                </c:pt>
                <c:pt idx="5174">
                  <c:v>3.69</c:v>
                </c:pt>
                <c:pt idx="5175">
                  <c:v>3.39</c:v>
                </c:pt>
                <c:pt idx="5176">
                  <c:v>3.81</c:v>
                </c:pt>
                <c:pt idx="5177">
                  <c:v>2.83</c:v>
                </c:pt>
                <c:pt idx="5178">
                  <c:v>3.37</c:v>
                </c:pt>
                <c:pt idx="5179">
                  <c:v>3.67</c:v>
                </c:pt>
                <c:pt idx="5180">
                  <c:v>3.18</c:v>
                </c:pt>
                <c:pt idx="5181">
                  <c:v>3.18</c:v>
                </c:pt>
                <c:pt idx="5182">
                  <c:v>3.14</c:v>
                </c:pt>
                <c:pt idx="5183">
                  <c:v>3.92</c:v>
                </c:pt>
                <c:pt idx="5184">
                  <c:v>3.23</c:v>
                </c:pt>
                <c:pt idx="5185">
                  <c:v>2.91</c:v>
                </c:pt>
                <c:pt idx="5186">
                  <c:v>3.28</c:v>
                </c:pt>
                <c:pt idx="5187">
                  <c:v>3.61</c:v>
                </c:pt>
                <c:pt idx="5188">
                  <c:v>3.78</c:v>
                </c:pt>
                <c:pt idx="5189">
                  <c:v>3.89</c:v>
                </c:pt>
                <c:pt idx="5190">
                  <c:v>3.89</c:v>
                </c:pt>
                <c:pt idx="5191">
                  <c:v>3.06</c:v>
                </c:pt>
                <c:pt idx="5192">
                  <c:v>3.11</c:v>
                </c:pt>
                <c:pt idx="5193">
                  <c:v>3.1</c:v>
                </c:pt>
                <c:pt idx="5194">
                  <c:v>3.74</c:v>
                </c:pt>
                <c:pt idx="5195">
                  <c:v>2.78</c:v>
                </c:pt>
                <c:pt idx="5196">
                  <c:v>3.18</c:v>
                </c:pt>
                <c:pt idx="5197">
                  <c:v>3.91</c:v>
                </c:pt>
                <c:pt idx="5198">
                  <c:v>3.13</c:v>
                </c:pt>
                <c:pt idx="5199">
                  <c:v>3.24</c:v>
                </c:pt>
                <c:pt idx="5200">
                  <c:v>3.34</c:v>
                </c:pt>
                <c:pt idx="5201">
                  <c:v>3.76</c:v>
                </c:pt>
                <c:pt idx="5202">
                  <c:v>3.28</c:v>
                </c:pt>
                <c:pt idx="5203">
                  <c:v>3.32</c:v>
                </c:pt>
                <c:pt idx="5204">
                  <c:v>3.88</c:v>
                </c:pt>
                <c:pt idx="5205">
                  <c:v>3.59</c:v>
                </c:pt>
                <c:pt idx="5206">
                  <c:v>2.76</c:v>
                </c:pt>
                <c:pt idx="5207">
                  <c:v>2.88</c:v>
                </c:pt>
                <c:pt idx="5208">
                  <c:v>2.92</c:v>
                </c:pt>
                <c:pt idx="5209">
                  <c:v>2.71</c:v>
                </c:pt>
                <c:pt idx="5210">
                  <c:v>2.98</c:v>
                </c:pt>
                <c:pt idx="5211">
                  <c:v>3.95</c:v>
                </c:pt>
                <c:pt idx="5212">
                  <c:v>3.38</c:v>
                </c:pt>
                <c:pt idx="5213">
                  <c:v>3.96</c:v>
                </c:pt>
                <c:pt idx="5214">
                  <c:v>3.76</c:v>
                </c:pt>
                <c:pt idx="5215">
                  <c:v>3.37</c:v>
                </c:pt>
                <c:pt idx="5216">
                  <c:v>3.79</c:v>
                </c:pt>
                <c:pt idx="5217">
                  <c:v>3.79</c:v>
                </c:pt>
                <c:pt idx="5218">
                  <c:v>2.84</c:v>
                </c:pt>
                <c:pt idx="5219">
                  <c:v>3.79</c:v>
                </c:pt>
                <c:pt idx="5220">
                  <c:v>3.88</c:v>
                </c:pt>
                <c:pt idx="5221">
                  <c:v>3.44</c:v>
                </c:pt>
                <c:pt idx="5222">
                  <c:v>3.74</c:v>
                </c:pt>
                <c:pt idx="5223">
                  <c:v>3.97</c:v>
                </c:pt>
                <c:pt idx="5224">
                  <c:v>2.78</c:v>
                </c:pt>
                <c:pt idx="5225">
                  <c:v>3.69</c:v>
                </c:pt>
                <c:pt idx="5226">
                  <c:v>3.31</c:v>
                </c:pt>
                <c:pt idx="5227">
                  <c:v>3.71</c:v>
                </c:pt>
                <c:pt idx="5228">
                  <c:v>3.23</c:v>
                </c:pt>
                <c:pt idx="5229">
                  <c:v>2.74</c:v>
                </c:pt>
                <c:pt idx="5230">
                  <c:v>3.76</c:v>
                </c:pt>
                <c:pt idx="5231">
                  <c:v>3.06</c:v>
                </c:pt>
                <c:pt idx="5232">
                  <c:v>2.79</c:v>
                </c:pt>
                <c:pt idx="5233">
                  <c:v>3.78</c:v>
                </c:pt>
                <c:pt idx="5234">
                  <c:v>3.17</c:v>
                </c:pt>
                <c:pt idx="5235">
                  <c:v>3.12</c:v>
                </c:pt>
                <c:pt idx="5236">
                  <c:v>3.98</c:v>
                </c:pt>
                <c:pt idx="5237">
                  <c:v>3.56</c:v>
                </c:pt>
                <c:pt idx="5238">
                  <c:v>3.93</c:v>
                </c:pt>
                <c:pt idx="5239">
                  <c:v>3.46</c:v>
                </c:pt>
                <c:pt idx="5240">
                  <c:v>2.81</c:v>
                </c:pt>
                <c:pt idx="5241">
                  <c:v>3.62</c:v>
                </c:pt>
                <c:pt idx="5242">
                  <c:v>3.49</c:v>
                </c:pt>
                <c:pt idx="5243">
                  <c:v>3.95</c:v>
                </c:pt>
                <c:pt idx="5244">
                  <c:v>2.84</c:v>
                </c:pt>
                <c:pt idx="5245">
                  <c:v>3.92</c:v>
                </c:pt>
                <c:pt idx="5246">
                  <c:v>3.41</c:v>
                </c:pt>
                <c:pt idx="5247">
                  <c:v>2.89</c:v>
                </c:pt>
                <c:pt idx="5248">
                  <c:v>3.44</c:v>
                </c:pt>
                <c:pt idx="5249">
                  <c:v>3.41</c:v>
                </c:pt>
                <c:pt idx="5250">
                  <c:v>3.47</c:v>
                </c:pt>
                <c:pt idx="5251">
                  <c:v>2.93</c:v>
                </c:pt>
                <c:pt idx="5252">
                  <c:v>3.8</c:v>
                </c:pt>
                <c:pt idx="5253">
                  <c:v>3.05</c:v>
                </c:pt>
                <c:pt idx="5254">
                  <c:v>2.9</c:v>
                </c:pt>
                <c:pt idx="5255">
                  <c:v>2.92</c:v>
                </c:pt>
                <c:pt idx="5256">
                  <c:v>3.06</c:v>
                </c:pt>
                <c:pt idx="5257">
                  <c:v>3.47</c:v>
                </c:pt>
                <c:pt idx="5258">
                  <c:v>2.94</c:v>
                </c:pt>
                <c:pt idx="5259">
                  <c:v>2.84</c:v>
                </c:pt>
                <c:pt idx="5260">
                  <c:v>2.91</c:v>
                </c:pt>
                <c:pt idx="5261">
                  <c:v>3.51</c:v>
                </c:pt>
                <c:pt idx="5262">
                  <c:v>3.3</c:v>
                </c:pt>
                <c:pt idx="5263">
                  <c:v>3.76</c:v>
                </c:pt>
                <c:pt idx="5264">
                  <c:v>3.94</c:v>
                </c:pt>
                <c:pt idx="5265">
                  <c:v>2.67</c:v>
                </c:pt>
                <c:pt idx="5266">
                  <c:v>3.08</c:v>
                </c:pt>
                <c:pt idx="5267">
                  <c:v>3.82</c:v>
                </c:pt>
                <c:pt idx="5268">
                  <c:v>3.02</c:v>
                </c:pt>
                <c:pt idx="5269">
                  <c:v>3.04</c:v>
                </c:pt>
                <c:pt idx="5270">
                  <c:v>3.31</c:v>
                </c:pt>
                <c:pt idx="5271">
                  <c:v>3.22</c:v>
                </c:pt>
                <c:pt idx="5272">
                  <c:v>3.13</c:v>
                </c:pt>
                <c:pt idx="5273">
                  <c:v>3.18</c:v>
                </c:pt>
                <c:pt idx="5274">
                  <c:v>3.96</c:v>
                </c:pt>
                <c:pt idx="5275">
                  <c:v>3.56</c:v>
                </c:pt>
                <c:pt idx="5276">
                  <c:v>2.77</c:v>
                </c:pt>
                <c:pt idx="5277">
                  <c:v>2.92</c:v>
                </c:pt>
                <c:pt idx="5278">
                  <c:v>2.98</c:v>
                </c:pt>
                <c:pt idx="5279">
                  <c:v>3.52</c:v>
                </c:pt>
                <c:pt idx="5280">
                  <c:v>3.68</c:v>
                </c:pt>
                <c:pt idx="5281">
                  <c:v>3.17</c:v>
                </c:pt>
                <c:pt idx="5282">
                  <c:v>2.9</c:v>
                </c:pt>
                <c:pt idx="5283">
                  <c:v>3.48</c:v>
                </c:pt>
                <c:pt idx="5284">
                  <c:v>3.71</c:v>
                </c:pt>
                <c:pt idx="5285">
                  <c:v>3.7</c:v>
                </c:pt>
                <c:pt idx="5286">
                  <c:v>3.14</c:v>
                </c:pt>
                <c:pt idx="5287">
                  <c:v>2.84</c:v>
                </c:pt>
                <c:pt idx="5288">
                  <c:v>3.75</c:v>
                </c:pt>
                <c:pt idx="5289">
                  <c:v>3.51</c:v>
                </c:pt>
                <c:pt idx="5290">
                  <c:v>3.74</c:v>
                </c:pt>
                <c:pt idx="5291">
                  <c:v>3.66</c:v>
                </c:pt>
                <c:pt idx="5292">
                  <c:v>3.26</c:v>
                </c:pt>
                <c:pt idx="5293">
                  <c:v>3.94</c:v>
                </c:pt>
                <c:pt idx="5294">
                  <c:v>3.83</c:v>
                </c:pt>
                <c:pt idx="5295">
                  <c:v>3.81</c:v>
                </c:pt>
                <c:pt idx="5296">
                  <c:v>3.27</c:v>
                </c:pt>
                <c:pt idx="5297">
                  <c:v>3.93</c:v>
                </c:pt>
                <c:pt idx="5298">
                  <c:v>3.25</c:v>
                </c:pt>
                <c:pt idx="5299">
                  <c:v>3.21</c:v>
                </c:pt>
                <c:pt idx="5300">
                  <c:v>3.49</c:v>
                </c:pt>
                <c:pt idx="5301">
                  <c:v>3.82</c:v>
                </c:pt>
                <c:pt idx="5302">
                  <c:v>3.23</c:v>
                </c:pt>
                <c:pt idx="5303">
                  <c:v>3.37</c:v>
                </c:pt>
                <c:pt idx="5304">
                  <c:v>3.5</c:v>
                </c:pt>
                <c:pt idx="5305">
                  <c:v>2.84</c:v>
                </c:pt>
                <c:pt idx="5306">
                  <c:v>3.31</c:v>
                </c:pt>
                <c:pt idx="5307">
                  <c:v>2.86</c:v>
                </c:pt>
                <c:pt idx="5308">
                  <c:v>3.01</c:v>
                </c:pt>
                <c:pt idx="5309">
                  <c:v>3.69</c:v>
                </c:pt>
                <c:pt idx="5310">
                  <c:v>3.14</c:v>
                </c:pt>
                <c:pt idx="5311">
                  <c:v>2.9</c:v>
                </c:pt>
                <c:pt idx="5312">
                  <c:v>3.08</c:v>
                </c:pt>
                <c:pt idx="5313">
                  <c:v>2.79</c:v>
                </c:pt>
                <c:pt idx="5314">
                  <c:v>3.63</c:v>
                </c:pt>
                <c:pt idx="5315">
                  <c:v>3.42</c:v>
                </c:pt>
                <c:pt idx="5316">
                  <c:v>3.76</c:v>
                </c:pt>
                <c:pt idx="5317">
                  <c:v>3.87</c:v>
                </c:pt>
                <c:pt idx="5318">
                  <c:v>3.25</c:v>
                </c:pt>
                <c:pt idx="5319">
                  <c:v>2.99</c:v>
                </c:pt>
                <c:pt idx="5320">
                  <c:v>3.13</c:v>
                </c:pt>
                <c:pt idx="5321">
                  <c:v>3.41</c:v>
                </c:pt>
                <c:pt idx="5322">
                  <c:v>3.41</c:v>
                </c:pt>
                <c:pt idx="5323">
                  <c:v>3.02</c:v>
                </c:pt>
                <c:pt idx="5324">
                  <c:v>2.9</c:v>
                </c:pt>
                <c:pt idx="5325">
                  <c:v>2.96</c:v>
                </c:pt>
                <c:pt idx="5326">
                  <c:v>3.13</c:v>
                </c:pt>
                <c:pt idx="5327">
                  <c:v>2.67</c:v>
                </c:pt>
                <c:pt idx="5328">
                  <c:v>3.43</c:v>
                </c:pt>
                <c:pt idx="5329">
                  <c:v>3.53</c:v>
                </c:pt>
                <c:pt idx="5330">
                  <c:v>3.11</c:v>
                </c:pt>
                <c:pt idx="5331">
                  <c:v>2.89</c:v>
                </c:pt>
                <c:pt idx="5332">
                  <c:v>3.49</c:v>
                </c:pt>
                <c:pt idx="5333">
                  <c:v>3.5</c:v>
                </c:pt>
                <c:pt idx="5334">
                  <c:v>3.27</c:v>
                </c:pt>
                <c:pt idx="5335">
                  <c:v>3.03</c:v>
                </c:pt>
                <c:pt idx="5336">
                  <c:v>3.39</c:v>
                </c:pt>
                <c:pt idx="5337">
                  <c:v>3.84</c:v>
                </c:pt>
                <c:pt idx="5338">
                  <c:v>3.08</c:v>
                </c:pt>
                <c:pt idx="5339">
                  <c:v>3.36</c:v>
                </c:pt>
                <c:pt idx="5340">
                  <c:v>3.57</c:v>
                </c:pt>
                <c:pt idx="5341">
                  <c:v>3.7</c:v>
                </c:pt>
                <c:pt idx="5342">
                  <c:v>2.78</c:v>
                </c:pt>
                <c:pt idx="5343">
                  <c:v>3.77</c:v>
                </c:pt>
                <c:pt idx="5344">
                  <c:v>3.92</c:v>
                </c:pt>
                <c:pt idx="5345">
                  <c:v>3.37</c:v>
                </c:pt>
                <c:pt idx="5346">
                  <c:v>3.52</c:v>
                </c:pt>
                <c:pt idx="5347">
                  <c:v>3.2</c:v>
                </c:pt>
                <c:pt idx="5348">
                  <c:v>2.81</c:v>
                </c:pt>
                <c:pt idx="5349">
                  <c:v>3.59</c:v>
                </c:pt>
                <c:pt idx="5350">
                  <c:v>3.12</c:v>
                </c:pt>
                <c:pt idx="5351">
                  <c:v>3.27</c:v>
                </c:pt>
                <c:pt idx="5352">
                  <c:v>2.77</c:v>
                </c:pt>
                <c:pt idx="5353">
                  <c:v>2.89</c:v>
                </c:pt>
                <c:pt idx="5354">
                  <c:v>2.8</c:v>
                </c:pt>
                <c:pt idx="5355">
                  <c:v>2.84</c:v>
                </c:pt>
                <c:pt idx="5356">
                  <c:v>2.69</c:v>
                </c:pt>
                <c:pt idx="5357">
                  <c:v>3.13</c:v>
                </c:pt>
                <c:pt idx="5358">
                  <c:v>3.66</c:v>
                </c:pt>
                <c:pt idx="5359">
                  <c:v>3.34</c:v>
                </c:pt>
                <c:pt idx="5360">
                  <c:v>3.83</c:v>
                </c:pt>
                <c:pt idx="5361">
                  <c:v>3.82</c:v>
                </c:pt>
                <c:pt idx="5362">
                  <c:v>3.84</c:v>
                </c:pt>
                <c:pt idx="5363">
                  <c:v>3.21</c:v>
                </c:pt>
                <c:pt idx="5364">
                  <c:v>3.14</c:v>
                </c:pt>
                <c:pt idx="5365">
                  <c:v>3.31</c:v>
                </c:pt>
                <c:pt idx="5366">
                  <c:v>2.87</c:v>
                </c:pt>
                <c:pt idx="5367">
                  <c:v>3.63</c:v>
                </c:pt>
                <c:pt idx="5368">
                  <c:v>3.16</c:v>
                </c:pt>
                <c:pt idx="5369">
                  <c:v>3.23</c:v>
                </c:pt>
                <c:pt idx="5370">
                  <c:v>3.06</c:v>
                </c:pt>
                <c:pt idx="5371">
                  <c:v>2.95</c:v>
                </c:pt>
                <c:pt idx="5372">
                  <c:v>3.17</c:v>
                </c:pt>
                <c:pt idx="5373">
                  <c:v>3.41</c:v>
                </c:pt>
                <c:pt idx="5374">
                  <c:v>3.85</c:v>
                </c:pt>
                <c:pt idx="5375">
                  <c:v>3.35</c:v>
                </c:pt>
                <c:pt idx="5376">
                  <c:v>3.87</c:v>
                </c:pt>
                <c:pt idx="5377">
                  <c:v>3.57</c:v>
                </c:pt>
                <c:pt idx="5378">
                  <c:v>3.38</c:v>
                </c:pt>
                <c:pt idx="5379">
                  <c:v>2.78</c:v>
                </c:pt>
                <c:pt idx="5380">
                  <c:v>2.76</c:v>
                </c:pt>
                <c:pt idx="5381">
                  <c:v>3.86</c:v>
                </c:pt>
                <c:pt idx="5382">
                  <c:v>3.08</c:v>
                </c:pt>
                <c:pt idx="5383">
                  <c:v>3.12</c:v>
                </c:pt>
                <c:pt idx="5384">
                  <c:v>3.73</c:v>
                </c:pt>
                <c:pt idx="5385">
                  <c:v>2.94</c:v>
                </c:pt>
                <c:pt idx="5386">
                  <c:v>2.86</c:v>
                </c:pt>
                <c:pt idx="5387">
                  <c:v>3.78</c:v>
                </c:pt>
                <c:pt idx="5388">
                  <c:v>3.12</c:v>
                </c:pt>
                <c:pt idx="5389">
                  <c:v>3.18</c:v>
                </c:pt>
                <c:pt idx="5390">
                  <c:v>3.81</c:v>
                </c:pt>
                <c:pt idx="5391">
                  <c:v>3.84</c:v>
                </c:pt>
                <c:pt idx="5392">
                  <c:v>2.88</c:v>
                </c:pt>
                <c:pt idx="5393">
                  <c:v>3.87</c:v>
                </c:pt>
                <c:pt idx="5394">
                  <c:v>3.69</c:v>
                </c:pt>
                <c:pt idx="5395">
                  <c:v>2.96</c:v>
                </c:pt>
                <c:pt idx="5396">
                  <c:v>3.33</c:v>
                </c:pt>
                <c:pt idx="5397">
                  <c:v>2.7</c:v>
                </c:pt>
                <c:pt idx="5398">
                  <c:v>3.64</c:v>
                </c:pt>
                <c:pt idx="5399">
                  <c:v>3.91</c:v>
                </c:pt>
                <c:pt idx="5400">
                  <c:v>3.83</c:v>
                </c:pt>
                <c:pt idx="5401">
                  <c:v>3</c:v>
                </c:pt>
                <c:pt idx="5402">
                  <c:v>3.7</c:v>
                </c:pt>
                <c:pt idx="5403">
                  <c:v>3.18</c:v>
                </c:pt>
                <c:pt idx="5404">
                  <c:v>3.73</c:v>
                </c:pt>
                <c:pt idx="5405">
                  <c:v>3.33</c:v>
                </c:pt>
                <c:pt idx="5406">
                  <c:v>3.96</c:v>
                </c:pt>
                <c:pt idx="5407">
                  <c:v>2.73</c:v>
                </c:pt>
                <c:pt idx="5408">
                  <c:v>2.98</c:v>
                </c:pt>
                <c:pt idx="5409">
                  <c:v>3.84</c:v>
                </c:pt>
                <c:pt idx="5410">
                  <c:v>2.69</c:v>
                </c:pt>
                <c:pt idx="5411">
                  <c:v>3.86</c:v>
                </c:pt>
                <c:pt idx="5412">
                  <c:v>3.72</c:v>
                </c:pt>
                <c:pt idx="5413">
                  <c:v>2.97</c:v>
                </c:pt>
                <c:pt idx="5414">
                  <c:v>3.43</c:v>
                </c:pt>
                <c:pt idx="5415">
                  <c:v>3.67</c:v>
                </c:pt>
                <c:pt idx="5416">
                  <c:v>3.19</c:v>
                </c:pt>
                <c:pt idx="5417">
                  <c:v>3.76</c:v>
                </c:pt>
                <c:pt idx="5418">
                  <c:v>3.13</c:v>
                </c:pt>
                <c:pt idx="5419">
                  <c:v>2.96</c:v>
                </c:pt>
                <c:pt idx="5420">
                  <c:v>3.76</c:v>
                </c:pt>
                <c:pt idx="5421">
                  <c:v>3.84</c:v>
                </c:pt>
                <c:pt idx="5422">
                  <c:v>3.74</c:v>
                </c:pt>
                <c:pt idx="5423">
                  <c:v>3.43</c:v>
                </c:pt>
                <c:pt idx="5424">
                  <c:v>3.72</c:v>
                </c:pt>
                <c:pt idx="5425">
                  <c:v>2.9</c:v>
                </c:pt>
                <c:pt idx="5426">
                  <c:v>2.88</c:v>
                </c:pt>
                <c:pt idx="5427">
                  <c:v>2.92</c:v>
                </c:pt>
                <c:pt idx="5428">
                  <c:v>2.71</c:v>
                </c:pt>
                <c:pt idx="5429">
                  <c:v>3.7</c:v>
                </c:pt>
                <c:pt idx="5430">
                  <c:v>3.51</c:v>
                </c:pt>
                <c:pt idx="5431">
                  <c:v>3.18</c:v>
                </c:pt>
                <c:pt idx="5432">
                  <c:v>2.82</c:v>
                </c:pt>
                <c:pt idx="5433">
                  <c:v>3.12</c:v>
                </c:pt>
                <c:pt idx="5434">
                  <c:v>3.94</c:v>
                </c:pt>
                <c:pt idx="5435">
                  <c:v>3.39</c:v>
                </c:pt>
                <c:pt idx="5436">
                  <c:v>3.6</c:v>
                </c:pt>
                <c:pt idx="5437">
                  <c:v>3.5</c:v>
                </c:pt>
                <c:pt idx="5438">
                  <c:v>2.75</c:v>
                </c:pt>
                <c:pt idx="5439">
                  <c:v>3.58</c:v>
                </c:pt>
                <c:pt idx="5440">
                  <c:v>2.92</c:v>
                </c:pt>
                <c:pt idx="5441">
                  <c:v>3.85</c:v>
                </c:pt>
                <c:pt idx="5442">
                  <c:v>3.13</c:v>
                </c:pt>
                <c:pt idx="5443">
                  <c:v>2.8</c:v>
                </c:pt>
                <c:pt idx="5444">
                  <c:v>3.08</c:v>
                </c:pt>
                <c:pt idx="5445">
                  <c:v>2.67</c:v>
                </c:pt>
                <c:pt idx="5446">
                  <c:v>3.04</c:v>
                </c:pt>
                <c:pt idx="5447">
                  <c:v>3.71</c:v>
                </c:pt>
                <c:pt idx="5448">
                  <c:v>2.73</c:v>
                </c:pt>
                <c:pt idx="5449">
                  <c:v>3.39</c:v>
                </c:pt>
                <c:pt idx="5450">
                  <c:v>2.92</c:v>
                </c:pt>
                <c:pt idx="5451">
                  <c:v>3.97</c:v>
                </c:pt>
                <c:pt idx="5452">
                  <c:v>3.76</c:v>
                </c:pt>
                <c:pt idx="5453">
                  <c:v>2.92</c:v>
                </c:pt>
                <c:pt idx="5454">
                  <c:v>3.02</c:v>
                </c:pt>
                <c:pt idx="5455">
                  <c:v>2.94</c:v>
                </c:pt>
                <c:pt idx="5456">
                  <c:v>3.98</c:v>
                </c:pt>
                <c:pt idx="5457">
                  <c:v>3.65</c:v>
                </c:pt>
                <c:pt idx="5458">
                  <c:v>2.93</c:v>
                </c:pt>
                <c:pt idx="5459">
                  <c:v>3.28</c:v>
                </c:pt>
                <c:pt idx="5460">
                  <c:v>2.86</c:v>
                </c:pt>
                <c:pt idx="5461">
                  <c:v>3.71</c:v>
                </c:pt>
                <c:pt idx="5462">
                  <c:v>3.95</c:v>
                </c:pt>
                <c:pt idx="5463">
                  <c:v>3.14</c:v>
                </c:pt>
                <c:pt idx="5464">
                  <c:v>2.75</c:v>
                </c:pt>
                <c:pt idx="5465">
                  <c:v>3.14</c:v>
                </c:pt>
                <c:pt idx="5466">
                  <c:v>3.84</c:v>
                </c:pt>
                <c:pt idx="5467">
                  <c:v>3.33</c:v>
                </c:pt>
                <c:pt idx="5468">
                  <c:v>3.63</c:v>
                </c:pt>
                <c:pt idx="5469">
                  <c:v>3.53</c:v>
                </c:pt>
                <c:pt idx="5470">
                  <c:v>2.92</c:v>
                </c:pt>
                <c:pt idx="5471">
                  <c:v>2.87</c:v>
                </c:pt>
                <c:pt idx="5472">
                  <c:v>3.67</c:v>
                </c:pt>
                <c:pt idx="5473">
                  <c:v>3.53</c:v>
                </c:pt>
                <c:pt idx="5474">
                  <c:v>3.18</c:v>
                </c:pt>
                <c:pt idx="5475">
                  <c:v>3.48</c:v>
                </c:pt>
                <c:pt idx="5476">
                  <c:v>3.92</c:v>
                </c:pt>
                <c:pt idx="5477">
                  <c:v>3.53</c:v>
                </c:pt>
                <c:pt idx="5478">
                  <c:v>3.98</c:v>
                </c:pt>
                <c:pt idx="5479">
                  <c:v>3.78</c:v>
                </c:pt>
                <c:pt idx="5480">
                  <c:v>3.35</c:v>
                </c:pt>
                <c:pt idx="5481">
                  <c:v>3.01</c:v>
                </c:pt>
                <c:pt idx="5482">
                  <c:v>2.7</c:v>
                </c:pt>
                <c:pt idx="5483">
                  <c:v>2.98</c:v>
                </c:pt>
                <c:pt idx="5484">
                  <c:v>3.58</c:v>
                </c:pt>
                <c:pt idx="5485">
                  <c:v>3.24</c:v>
                </c:pt>
                <c:pt idx="5486">
                  <c:v>3.88</c:v>
                </c:pt>
                <c:pt idx="5487">
                  <c:v>2.82</c:v>
                </c:pt>
                <c:pt idx="5488">
                  <c:v>3.21</c:v>
                </c:pt>
                <c:pt idx="5489">
                  <c:v>3.54</c:v>
                </c:pt>
                <c:pt idx="5490">
                  <c:v>3.3</c:v>
                </c:pt>
                <c:pt idx="5491">
                  <c:v>2.83</c:v>
                </c:pt>
                <c:pt idx="5492">
                  <c:v>3.11</c:v>
                </c:pt>
                <c:pt idx="5493">
                  <c:v>3.02</c:v>
                </c:pt>
                <c:pt idx="5494">
                  <c:v>3.04</c:v>
                </c:pt>
                <c:pt idx="5495">
                  <c:v>3.57</c:v>
                </c:pt>
                <c:pt idx="5496">
                  <c:v>3.26</c:v>
                </c:pt>
                <c:pt idx="5497">
                  <c:v>2.97</c:v>
                </c:pt>
                <c:pt idx="5498">
                  <c:v>3.51</c:v>
                </c:pt>
                <c:pt idx="5499">
                  <c:v>3.94</c:v>
                </c:pt>
                <c:pt idx="5500">
                  <c:v>3.19</c:v>
                </c:pt>
                <c:pt idx="5501">
                  <c:v>2.79</c:v>
                </c:pt>
                <c:pt idx="5502">
                  <c:v>3.51</c:v>
                </c:pt>
                <c:pt idx="5503">
                  <c:v>2.91</c:v>
                </c:pt>
                <c:pt idx="5504">
                  <c:v>2.88</c:v>
                </c:pt>
                <c:pt idx="5505">
                  <c:v>3.78</c:v>
                </c:pt>
                <c:pt idx="5506">
                  <c:v>2.82</c:v>
                </c:pt>
                <c:pt idx="5507">
                  <c:v>2.81</c:v>
                </c:pt>
                <c:pt idx="5508">
                  <c:v>2.92</c:v>
                </c:pt>
                <c:pt idx="5509">
                  <c:v>2.78</c:v>
                </c:pt>
                <c:pt idx="5510">
                  <c:v>3.42</c:v>
                </c:pt>
                <c:pt idx="5511">
                  <c:v>3.11</c:v>
                </c:pt>
                <c:pt idx="5512">
                  <c:v>3.81</c:v>
                </c:pt>
                <c:pt idx="5513">
                  <c:v>3.16</c:v>
                </c:pt>
                <c:pt idx="5514">
                  <c:v>3.59</c:v>
                </c:pt>
                <c:pt idx="5515">
                  <c:v>2.93</c:v>
                </c:pt>
                <c:pt idx="5516">
                  <c:v>3.15</c:v>
                </c:pt>
                <c:pt idx="5517">
                  <c:v>3.15</c:v>
                </c:pt>
                <c:pt idx="5518">
                  <c:v>2.98</c:v>
                </c:pt>
                <c:pt idx="5519">
                  <c:v>3.26</c:v>
                </c:pt>
                <c:pt idx="5520">
                  <c:v>3.96</c:v>
                </c:pt>
                <c:pt idx="5521">
                  <c:v>3.44</c:v>
                </c:pt>
                <c:pt idx="5522">
                  <c:v>3.17</c:v>
                </c:pt>
                <c:pt idx="5523">
                  <c:v>2.91</c:v>
                </c:pt>
                <c:pt idx="5524">
                  <c:v>3.51</c:v>
                </c:pt>
                <c:pt idx="5525">
                  <c:v>3.71</c:v>
                </c:pt>
                <c:pt idx="5526">
                  <c:v>3.33</c:v>
                </c:pt>
                <c:pt idx="5527">
                  <c:v>3.17</c:v>
                </c:pt>
                <c:pt idx="5528">
                  <c:v>2.77</c:v>
                </c:pt>
                <c:pt idx="5529">
                  <c:v>3.4</c:v>
                </c:pt>
                <c:pt idx="5530">
                  <c:v>3.8</c:v>
                </c:pt>
                <c:pt idx="5531">
                  <c:v>3.1</c:v>
                </c:pt>
                <c:pt idx="5532">
                  <c:v>2.84</c:v>
                </c:pt>
                <c:pt idx="5533">
                  <c:v>3.92</c:v>
                </c:pt>
                <c:pt idx="5534">
                  <c:v>3.16</c:v>
                </c:pt>
                <c:pt idx="5535">
                  <c:v>3.08</c:v>
                </c:pt>
                <c:pt idx="5536">
                  <c:v>2.83</c:v>
                </c:pt>
                <c:pt idx="5537">
                  <c:v>2.71</c:v>
                </c:pt>
                <c:pt idx="5538">
                  <c:v>3.41</c:v>
                </c:pt>
                <c:pt idx="5539">
                  <c:v>2.94</c:v>
                </c:pt>
                <c:pt idx="5540">
                  <c:v>3.37</c:v>
                </c:pt>
                <c:pt idx="5541">
                  <c:v>3.58</c:v>
                </c:pt>
                <c:pt idx="5542">
                  <c:v>3.51</c:v>
                </c:pt>
                <c:pt idx="5543">
                  <c:v>3.8</c:v>
                </c:pt>
                <c:pt idx="5544">
                  <c:v>3.5</c:v>
                </c:pt>
                <c:pt idx="5545">
                  <c:v>3.26</c:v>
                </c:pt>
                <c:pt idx="5546">
                  <c:v>3.32</c:v>
                </c:pt>
                <c:pt idx="5547">
                  <c:v>2.97</c:v>
                </c:pt>
                <c:pt idx="5548">
                  <c:v>3.48</c:v>
                </c:pt>
                <c:pt idx="5549">
                  <c:v>3.03</c:v>
                </c:pt>
                <c:pt idx="5550">
                  <c:v>2.89</c:v>
                </c:pt>
                <c:pt idx="5551">
                  <c:v>3.57</c:v>
                </c:pt>
                <c:pt idx="5552">
                  <c:v>3.74</c:v>
                </c:pt>
                <c:pt idx="5553">
                  <c:v>3.06</c:v>
                </c:pt>
                <c:pt idx="5554">
                  <c:v>3.54</c:v>
                </c:pt>
                <c:pt idx="5555">
                  <c:v>3.54</c:v>
                </c:pt>
                <c:pt idx="5556">
                  <c:v>2.86</c:v>
                </c:pt>
                <c:pt idx="5557">
                  <c:v>3.83</c:v>
                </c:pt>
                <c:pt idx="5558">
                  <c:v>2.79</c:v>
                </c:pt>
                <c:pt idx="5559">
                  <c:v>3.2</c:v>
                </c:pt>
                <c:pt idx="5560">
                  <c:v>3.86</c:v>
                </c:pt>
                <c:pt idx="5561">
                  <c:v>2.78</c:v>
                </c:pt>
                <c:pt idx="5562">
                  <c:v>3.6</c:v>
                </c:pt>
                <c:pt idx="5563">
                  <c:v>3.07</c:v>
                </c:pt>
                <c:pt idx="5564">
                  <c:v>3.81</c:v>
                </c:pt>
                <c:pt idx="5565">
                  <c:v>3.51</c:v>
                </c:pt>
                <c:pt idx="5566">
                  <c:v>3.76</c:v>
                </c:pt>
                <c:pt idx="5567">
                  <c:v>3.54</c:v>
                </c:pt>
                <c:pt idx="5568">
                  <c:v>3.39</c:v>
                </c:pt>
                <c:pt idx="5569">
                  <c:v>3.67</c:v>
                </c:pt>
                <c:pt idx="5570">
                  <c:v>2.79</c:v>
                </c:pt>
                <c:pt idx="5571">
                  <c:v>2.76</c:v>
                </c:pt>
                <c:pt idx="5572">
                  <c:v>3.76</c:v>
                </c:pt>
                <c:pt idx="5573">
                  <c:v>2.96</c:v>
                </c:pt>
                <c:pt idx="5574">
                  <c:v>3.83</c:v>
                </c:pt>
                <c:pt idx="5575">
                  <c:v>3.02</c:v>
                </c:pt>
                <c:pt idx="5576">
                  <c:v>3.03</c:v>
                </c:pt>
                <c:pt idx="5577">
                  <c:v>3.08</c:v>
                </c:pt>
                <c:pt idx="5578">
                  <c:v>3.59</c:v>
                </c:pt>
                <c:pt idx="5579">
                  <c:v>2.87</c:v>
                </c:pt>
                <c:pt idx="5580">
                  <c:v>3.19</c:v>
                </c:pt>
                <c:pt idx="5581">
                  <c:v>3.13</c:v>
                </c:pt>
                <c:pt idx="5582">
                  <c:v>3.26</c:v>
                </c:pt>
                <c:pt idx="5583">
                  <c:v>3.81</c:v>
                </c:pt>
                <c:pt idx="5584">
                  <c:v>3.38</c:v>
                </c:pt>
                <c:pt idx="5585">
                  <c:v>3.14</c:v>
                </c:pt>
                <c:pt idx="5586">
                  <c:v>2.69</c:v>
                </c:pt>
                <c:pt idx="5587">
                  <c:v>2.9</c:v>
                </c:pt>
                <c:pt idx="5588">
                  <c:v>2.72</c:v>
                </c:pt>
                <c:pt idx="5589">
                  <c:v>2.72</c:v>
                </c:pt>
                <c:pt idx="5590">
                  <c:v>3.47</c:v>
                </c:pt>
                <c:pt idx="5591">
                  <c:v>3.08</c:v>
                </c:pt>
                <c:pt idx="5592">
                  <c:v>2.86</c:v>
                </c:pt>
                <c:pt idx="5593">
                  <c:v>3.41</c:v>
                </c:pt>
                <c:pt idx="5594">
                  <c:v>3.6</c:v>
                </c:pt>
                <c:pt idx="5595">
                  <c:v>3.91</c:v>
                </c:pt>
                <c:pt idx="5596">
                  <c:v>3.43</c:v>
                </c:pt>
                <c:pt idx="5597">
                  <c:v>2.83</c:v>
                </c:pt>
                <c:pt idx="5598">
                  <c:v>2.84</c:v>
                </c:pt>
                <c:pt idx="5599">
                  <c:v>2.67</c:v>
                </c:pt>
                <c:pt idx="5600">
                  <c:v>2.83</c:v>
                </c:pt>
                <c:pt idx="5601">
                  <c:v>3.36</c:v>
                </c:pt>
                <c:pt idx="5602">
                  <c:v>3.18</c:v>
                </c:pt>
                <c:pt idx="5603">
                  <c:v>3.94</c:v>
                </c:pt>
                <c:pt idx="5604">
                  <c:v>3.53</c:v>
                </c:pt>
                <c:pt idx="5605">
                  <c:v>2.69</c:v>
                </c:pt>
                <c:pt idx="5606">
                  <c:v>2.72</c:v>
                </c:pt>
                <c:pt idx="5607">
                  <c:v>3.97</c:v>
                </c:pt>
                <c:pt idx="5608">
                  <c:v>3.09</c:v>
                </c:pt>
                <c:pt idx="5609">
                  <c:v>3.79</c:v>
                </c:pt>
                <c:pt idx="5610">
                  <c:v>3.54</c:v>
                </c:pt>
                <c:pt idx="5611">
                  <c:v>3.9</c:v>
                </c:pt>
                <c:pt idx="5612">
                  <c:v>3.68</c:v>
                </c:pt>
                <c:pt idx="5613">
                  <c:v>3.97</c:v>
                </c:pt>
                <c:pt idx="5614">
                  <c:v>3.81</c:v>
                </c:pt>
                <c:pt idx="5615">
                  <c:v>3.48</c:v>
                </c:pt>
                <c:pt idx="5616">
                  <c:v>3.36</c:v>
                </c:pt>
                <c:pt idx="5617">
                  <c:v>3.67</c:v>
                </c:pt>
                <c:pt idx="5618">
                  <c:v>3.93</c:v>
                </c:pt>
                <c:pt idx="5619">
                  <c:v>3.16</c:v>
                </c:pt>
                <c:pt idx="5620">
                  <c:v>3.64</c:v>
                </c:pt>
                <c:pt idx="5621">
                  <c:v>3.66</c:v>
                </c:pt>
                <c:pt idx="5622">
                  <c:v>3.64</c:v>
                </c:pt>
                <c:pt idx="5623">
                  <c:v>2.97</c:v>
                </c:pt>
                <c:pt idx="5624">
                  <c:v>3.44</c:v>
                </c:pt>
                <c:pt idx="5625">
                  <c:v>3.94</c:v>
                </c:pt>
                <c:pt idx="5626">
                  <c:v>3.6</c:v>
                </c:pt>
                <c:pt idx="5627">
                  <c:v>3.86</c:v>
                </c:pt>
                <c:pt idx="5628">
                  <c:v>3.52</c:v>
                </c:pt>
                <c:pt idx="5629">
                  <c:v>3.34</c:v>
                </c:pt>
                <c:pt idx="5630">
                  <c:v>2.8</c:v>
                </c:pt>
                <c:pt idx="5631">
                  <c:v>2.78</c:v>
                </c:pt>
                <c:pt idx="5632">
                  <c:v>3.8</c:v>
                </c:pt>
                <c:pt idx="5633">
                  <c:v>2.94</c:v>
                </c:pt>
                <c:pt idx="5634">
                  <c:v>3.14</c:v>
                </c:pt>
                <c:pt idx="5635">
                  <c:v>2.69</c:v>
                </c:pt>
                <c:pt idx="5636">
                  <c:v>3.13</c:v>
                </c:pt>
                <c:pt idx="5637">
                  <c:v>3.77</c:v>
                </c:pt>
                <c:pt idx="5638">
                  <c:v>3.26</c:v>
                </c:pt>
                <c:pt idx="5639">
                  <c:v>2.87</c:v>
                </c:pt>
                <c:pt idx="5640">
                  <c:v>2.89</c:v>
                </c:pt>
                <c:pt idx="5641">
                  <c:v>3.82</c:v>
                </c:pt>
                <c:pt idx="5642">
                  <c:v>2.72</c:v>
                </c:pt>
                <c:pt idx="5643">
                  <c:v>2.89</c:v>
                </c:pt>
                <c:pt idx="5644">
                  <c:v>3.71</c:v>
                </c:pt>
                <c:pt idx="5645">
                  <c:v>2.96</c:v>
                </c:pt>
                <c:pt idx="5646">
                  <c:v>2.84</c:v>
                </c:pt>
                <c:pt idx="5647">
                  <c:v>2.93</c:v>
                </c:pt>
                <c:pt idx="5648">
                  <c:v>3.03</c:v>
                </c:pt>
                <c:pt idx="5649">
                  <c:v>2.7</c:v>
                </c:pt>
                <c:pt idx="5650">
                  <c:v>3.67</c:v>
                </c:pt>
                <c:pt idx="5651">
                  <c:v>3.58</c:v>
                </c:pt>
                <c:pt idx="5652">
                  <c:v>3.43</c:v>
                </c:pt>
                <c:pt idx="5653">
                  <c:v>3.31</c:v>
                </c:pt>
                <c:pt idx="5654">
                  <c:v>2.71</c:v>
                </c:pt>
                <c:pt idx="5655">
                  <c:v>2.89</c:v>
                </c:pt>
                <c:pt idx="5656">
                  <c:v>3.73</c:v>
                </c:pt>
                <c:pt idx="5657">
                  <c:v>3</c:v>
                </c:pt>
                <c:pt idx="5658">
                  <c:v>3</c:v>
                </c:pt>
                <c:pt idx="5659">
                  <c:v>2.91</c:v>
                </c:pt>
                <c:pt idx="5660">
                  <c:v>3.89</c:v>
                </c:pt>
                <c:pt idx="5661">
                  <c:v>3.42</c:v>
                </c:pt>
                <c:pt idx="5662">
                  <c:v>2.8</c:v>
                </c:pt>
                <c:pt idx="5663">
                  <c:v>3.08</c:v>
                </c:pt>
                <c:pt idx="5664">
                  <c:v>3.37</c:v>
                </c:pt>
                <c:pt idx="5665">
                  <c:v>2.72</c:v>
                </c:pt>
                <c:pt idx="5666">
                  <c:v>3.11</c:v>
                </c:pt>
                <c:pt idx="5667">
                  <c:v>2.92</c:v>
                </c:pt>
                <c:pt idx="5668">
                  <c:v>2.96</c:v>
                </c:pt>
                <c:pt idx="5669">
                  <c:v>3.56</c:v>
                </c:pt>
                <c:pt idx="5670">
                  <c:v>2.85</c:v>
                </c:pt>
                <c:pt idx="5671">
                  <c:v>2.82</c:v>
                </c:pt>
                <c:pt idx="5672">
                  <c:v>3.37</c:v>
                </c:pt>
                <c:pt idx="5673">
                  <c:v>3.02</c:v>
                </c:pt>
                <c:pt idx="5674">
                  <c:v>3.88</c:v>
                </c:pt>
                <c:pt idx="5675">
                  <c:v>3.81</c:v>
                </c:pt>
                <c:pt idx="5676">
                  <c:v>3.87</c:v>
                </c:pt>
                <c:pt idx="5677">
                  <c:v>3.67</c:v>
                </c:pt>
                <c:pt idx="5678">
                  <c:v>3.32</c:v>
                </c:pt>
                <c:pt idx="5679">
                  <c:v>3.01</c:v>
                </c:pt>
                <c:pt idx="5680">
                  <c:v>3.28</c:v>
                </c:pt>
                <c:pt idx="5681">
                  <c:v>3.67</c:v>
                </c:pt>
                <c:pt idx="5682">
                  <c:v>3.24</c:v>
                </c:pt>
                <c:pt idx="5683">
                  <c:v>3.51</c:v>
                </c:pt>
                <c:pt idx="5684">
                  <c:v>3.2</c:v>
                </c:pt>
                <c:pt idx="5685">
                  <c:v>3.89</c:v>
                </c:pt>
                <c:pt idx="5686">
                  <c:v>3.16</c:v>
                </c:pt>
                <c:pt idx="5687">
                  <c:v>3.49</c:v>
                </c:pt>
                <c:pt idx="5688">
                  <c:v>3.68</c:v>
                </c:pt>
                <c:pt idx="5689">
                  <c:v>2.82</c:v>
                </c:pt>
                <c:pt idx="5690">
                  <c:v>3.69</c:v>
                </c:pt>
                <c:pt idx="5691">
                  <c:v>3.5</c:v>
                </c:pt>
                <c:pt idx="5692">
                  <c:v>3.77</c:v>
                </c:pt>
                <c:pt idx="5693">
                  <c:v>2.78</c:v>
                </c:pt>
                <c:pt idx="5694">
                  <c:v>3.14</c:v>
                </c:pt>
                <c:pt idx="5695">
                  <c:v>3.76</c:v>
                </c:pt>
                <c:pt idx="5696">
                  <c:v>3.42</c:v>
                </c:pt>
                <c:pt idx="5697">
                  <c:v>2.7</c:v>
                </c:pt>
                <c:pt idx="5698">
                  <c:v>3.58</c:v>
                </c:pt>
                <c:pt idx="5699">
                  <c:v>3.08</c:v>
                </c:pt>
                <c:pt idx="5700">
                  <c:v>3.34</c:v>
                </c:pt>
                <c:pt idx="5701">
                  <c:v>3.69</c:v>
                </c:pt>
                <c:pt idx="5702">
                  <c:v>2.95</c:v>
                </c:pt>
                <c:pt idx="5703">
                  <c:v>3.27</c:v>
                </c:pt>
                <c:pt idx="5704">
                  <c:v>3.44</c:v>
                </c:pt>
                <c:pt idx="5705">
                  <c:v>2.92</c:v>
                </c:pt>
                <c:pt idx="5706">
                  <c:v>3.32</c:v>
                </c:pt>
                <c:pt idx="5707">
                  <c:v>3.17</c:v>
                </c:pt>
                <c:pt idx="5708">
                  <c:v>3.61</c:v>
                </c:pt>
                <c:pt idx="5709">
                  <c:v>2.95</c:v>
                </c:pt>
                <c:pt idx="5710">
                  <c:v>3.58</c:v>
                </c:pt>
                <c:pt idx="5711">
                  <c:v>2.73</c:v>
                </c:pt>
                <c:pt idx="5712">
                  <c:v>2.72</c:v>
                </c:pt>
                <c:pt idx="5713">
                  <c:v>3.94</c:v>
                </c:pt>
                <c:pt idx="5714">
                  <c:v>3.82</c:v>
                </c:pt>
                <c:pt idx="5715">
                  <c:v>3.48</c:v>
                </c:pt>
                <c:pt idx="5716">
                  <c:v>2.89</c:v>
                </c:pt>
                <c:pt idx="5717">
                  <c:v>3.29</c:v>
                </c:pt>
                <c:pt idx="5718">
                  <c:v>3.12</c:v>
                </c:pt>
                <c:pt idx="5719">
                  <c:v>3.05</c:v>
                </c:pt>
                <c:pt idx="5720">
                  <c:v>3.78</c:v>
                </c:pt>
                <c:pt idx="5721">
                  <c:v>3.78</c:v>
                </c:pt>
                <c:pt idx="5722">
                  <c:v>2.77</c:v>
                </c:pt>
                <c:pt idx="5723">
                  <c:v>3.63</c:v>
                </c:pt>
                <c:pt idx="5724">
                  <c:v>2.69</c:v>
                </c:pt>
                <c:pt idx="5725">
                  <c:v>2.88</c:v>
                </c:pt>
                <c:pt idx="5726">
                  <c:v>2.93</c:v>
                </c:pt>
                <c:pt idx="5727">
                  <c:v>3.04</c:v>
                </c:pt>
                <c:pt idx="5728">
                  <c:v>3.72</c:v>
                </c:pt>
                <c:pt idx="5729">
                  <c:v>3</c:v>
                </c:pt>
                <c:pt idx="5730">
                  <c:v>3.52</c:v>
                </c:pt>
                <c:pt idx="5731">
                  <c:v>3.34</c:v>
                </c:pt>
                <c:pt idx="5732">
                  <c:v>2.96</c:v>
                </c:pt>
                <c:pt idx="5733">
                  <c:v>3.61</c:v>
                </c:pt>
                <c:pt idx="5734">
                  <c:v>3.76</c:v>
                </c:pt>
                <c:pt idx="5735">
                  <c:v>3.71</c:v>
                </c:pt>
                <c:pt idx="5736">
                  <c:v>3.35</c:v>
                </c:pt>
                <c:pt idx="5737">
                  <c:v>2.97</c:v>
                </c:pt>
                <c:pt idx="5738">
                  <c:v>3.52</c:v>
                </c:pt>
                <c:pt idx="5739">
                  <c:v>3.13</c:v>
                </c:pt>
                <c:pt idx="5740">
                  <c:v>3.22</c:v>
                </c:pt>
                <c:pt idx="5741">
                  <c:v>3.67</c:v>
                </c:pt>
                <c:pt idx="5742">
                  <c:v>3.16</c:v>
                </c:pt>
                <c:pt idx="5743">
                  <c:v>3.68</c:v>
                </c:pt>
                <c:pt idx="5744">
                  <c:v>3.07</c:v>
                </c:pt>
                <c:pt idx="5745">
                  <c:v>3.64</c:v>
                </c:pt>
                <c:pt idx="5746">
                  <c:v>2.7</c:v>
                </c:pt>
                <c:pt idx="5747">
                  <c:v>3.16</c:v>
                </c:pt>
                <c:pt idx="5748">
                  <c:v>3.52</c:v>
                </c:pt>
                <c:pt idx="5749">
                  <c:v>3.09</c:v>
                </c:pt>
                <c:pt idx="5750">
                  <c:v>3.2</c:v>
                </c:pt>
                <c:pt idx="5751">
                  <c:v>2.8</c:v>
                </c:pt>
                <c:pt idx="5752">
                  <c:v>3.58</c:v>
                </c:pt>
                <c:pt idx="5753">
                  <c:v>2.81</c:v>
                </c:pt>
                <c:pt idx="5754">
                  <c:v>3.16</c:v>
                </c:pt>
                <c:pt idx="5755">
                  <c:v>3.92</c:v>
                </c:pt>
                <c:pt idx="5756">
                  <c:v>3.57</c:v>
                </c:pt>
                <c:pt idx="5757">
                  <c:v>3.93</c:v>
                </c:pt>
                <c:pt idx="5758">
                  <c:v>3.68</c:v>
                </c:pt>
                <c:pt idx="5759">
                  <c:v>3.31</c:v>
                </c:pt>
                <c:pt idx="5760">
                  <c:v>2.9</c:v>
                </c:pt>
                <c:pt idx="5761">
                  <c:v>3.72</c:v>
                </c:pt>
                <c:pt idx="5762">
                  <c:v>3.64</c:v>
                </c:pt>
                <c:pt idx="5763">
                  <c:v>3.28</c:v>
                </c:pt>
                <c:pt idx="5764">
                  <c:v>2.82</c:v>
                </c:pt>
                <c:pt idx="5765">
                  <c:v>2.81</c:v>
                </c:pt>
                <c:pt idx="5766">
                  <c:v>3.17</c:v>
                </c:pt>
                <c:pt idx="5767">
                  <c:v>2.78</c:v>
                </c:pt>
                <c:pt idx="5768">
                  <c:v>2.88</c:v>
                </c:pt>
                <c:pt idx="5769">
                  <c:v>3.04</c:v>
                </c:pt>
                <c:pt idx="5770">
                  <c:v>3.96</c:v>
                </c:pt>
                <c:pt idx="5771">
                  <c:v>3.42</c:v>
                </c:pt>
                <c:pt idx="5772">
                  <c:v>3.01</c:v>
                </c:pt>
                <c:pt idx="5773">
                  <c:v>3.05</c:v>
                </c:pt>
                <c:pt idx="5774">
                  <c:v>3.46</c:v>
                </c:pt>
                <c:pt idx="5775">
                  <c:v>3.49</c:v>
                </c:pt>
                <c:pt idx="5776">
                  <c:v>3.85</c:v>
                </c:pt>
                <c:pt idx="5777">
                  <c:v>3.44</c:v>
                </c:pt>
                <c:pt idx="5778">
                  <c:v>3.19</c:v>
                </c:pt>
                <c:pt idx="5779">
                  <c:v>3.55</c:v>
                </c:pt>
                <c:pt idx="5780">
                  <c:v>3.77</c:v>
                </c:pt>
                <c:pt idx="5781">
                  <c:v>3</c:v>
                </c:pt>
                <c:pt idx="5782">
                  <c:v>3.25</c:v>
                </c:pt>
                <c:pt idx="5783">
                  <c:v>3.97</c:v>
                </c:pt>
                <c:pt idx="5784">
                  <c:v>2.79</c:v>
                </c:pt>
                <c:pt idx="5785">
                  <c:v>3.82</c:v>
                </c:pt>
                <c:pt idx="5786">
                  <c:v>3</c:v>
                </c:pt>
                <c:pt idx="5787">
                  <c:v>3.11</c:v>
                </c:pt>
                <c:pt idx="5788">
                  <c:v>2.86</c:v>
                </c:pt>
                <c:pt idx="5789">
                  <c:v>3.87</c:v>
                </c:pt>
                <c:pt idx="5790">
                  <c:v>3.61</c:v>
                </c:pt>
                <c:pt idx="5791">
                  <c:v>3.08</c:v>
                </c:pt>
                <c:pt idx="5792">
                  <c:v>3</c:v>
                </c:pt>
                <c:pt idx="5793">
                  <c:v>3.72</c:v>
                </c:pt>
                <c:pt idx="5794">
                  <c:v>3.52</c:v>
                </c:pt>
                <c:pt idx="5795">
                  <c:v>3.27</c:v>
                </c:pt>
                <c:pt idx="5796">
                  <c:v>3.03</c:v>
                </c:pt>
                <c:pt idx="5797">
                  <c:v>3.51</c:v>
                </c:pt>
                <c:pt idx="5798">
                  <c:v>3.09</c:v>
                </c:pt>
                <c:pt idx="5799">
                  <c:v>3.38</c:v>
                </c:pt>
                <c:pt idx="5800">
                  <c:v>2.85</c:v>
                </c:pt>
                <c:pt idx="5801">
                  <c:v>3.14</c:v>
                </c:pt>
                <c:pt idx="5802">
                  <c:v>3.5</c:v>
                </c:pt>
                <c:pt idx="5803">
                  <c:v>2.84</c:v>
                </c:pt>
                <c:pt idx="5804">
                  <c:v>2.79</c:v>
                </c:pt>
                <c:pt idx="5805">
                  <c:v>3.71</c:v>
                </c:pt>
                <c:pt idx="5806">
                  <c:v>2.9</c:v>
                </c:pt>
                <c:pt idx="5807">
                  <c:v>2.86</c:v>
                </c:pt>
                <c:pt idx="5808">
                  <c:v>3.09</c:v>
                </c:pt>
                <c:pt idx="5809">
                  <c:v>3.28</c:v>
                </c:pt>
                <c:pt idx="5810">
                  <c:v>3</c:v>
                </c:pt>
                <c:pt idx="5811">
                  <c:v>3.77</c:v>
                </c:pt>
                <c:pt idx="5812">
                  <c:v>3.63</c:v>
                </c:pt>
                <c:pt idx="5813">
                  <c:v>3</c:v>
                </c:pt>
                <c:pt idx="5814">
                  <c:v>3.02</c:v>
                </c:pt>
                <c:pt idx="5815">
                  <c:v>2.73</c:v>
                </c:pt>
                <c:pt idx="5816">
                  <c:v>3.86</c:v>
                </c:pt>
                <c:pt idx="5817">
                  <c:v>3.05</c:v>
                </c:pt>
                <c:pt idx="5818">
                  <c:v>2.73</c:v>
                </c:pt>
                <c:pt idx="5819">
                  <c:v>3.35</c:v>
                </c:pt>
                <c:pt idx="5820">
                  <c:v>3.64</c:v>
                </c:pt>
                <c:pt idx="5821">
                  <c:v>3.09</c:v>
                </c:pt>
                <c:pt idx="5822">
                  <c:v>3.92</c:v>
                </c:pt>
                <c:pt idx="5823">
                  <c:v>3.38</c:v>
                </c:pt>
                <c:pt idx="5824">
                  <c:v>3.95</c:v>
                </c:pt>
                <c:pt idx="5825">
                  <c:v>2.84</c:v>
                </c:pt>
                <c:pt idx="5826">
                  <c:v>3.17</c:v>
                </c:pt>
                <c:pt idx="5827">
                  <c:v>3.9</c:v>
                </c:pt>
                <c:pt idx="5828">
                  <c:v>3.49</c:v>
                </c:pt>
                <c:pt idx="5829">
                  <c:v>2.96</c:v>
                </c:pt>
                <c:pt idx="5830">
                  <c:v>3.2</c:v>
                </c:pt>
                <c:pt idx="5831">
                  <c:v>3.95</c:v>
                </c:pt>
                <c:pt idx="5832">
                  <c:v>3.61</c:v>
                </c:pt>
                <c:pt idx="5833">
                  <c:v>3.22</c:v>
                </c:pt>
                <c:pt idx="5834">
                  <c:v>3.76</c:v>
                </c:pt>
                <c:pt idx="5835">
                  <c:v>3.22</c:v>
                </c:pt>
                <c:pt idx="5836">
                  <c:v>3.27</c:v>
                </c:pt>
                <c:pt idx="5837">
                  <c:v>2.83</c:v>
                </c:pt>
                <c:pt idx="5838">
                  <c:v>3.11</c:v>
                </c:pt>
                <c:pt idx="5839">
                  <c:v>2.98</c:v>
                </c:pt>
                <c:pt idx="5840">
                  <c:v>3.32</c:v>
                </c:pt>
                <c:pt idx="5841">
                  <c:v>3.34</c:v>
                </c:pt>
                <c:pt idx="5842">
                  <c:v>3.04</c:v>
                </c:pt>
                <c:pt idx="5843">
                  <c:v>3.34</c:v>
                </c:pt>
                <c:pt idx="5844">
                  <c:v>3.44</c:v>
                </c:pt>
                <c:pt idx="5845">
                  <c:v>3.18</c:v>
                </c:pt>
                <c:pt idx="5846">
                  <c:v>2.82</c:v>
                </c:pt>
                <c:pt idx="5847">
                  <c:v>3.51</c:v>
                </c:pt>
                <c:pt idx="5848">
                  <c:v>3.82</c:v>
                </c:pt>
                <c:pt idx="5849">
                  <c:v>2.76</c:v>
                </c:pt>
                <c:pt idx="5850">
                  <c:v>3.31</c:v>
                </c:pt>
                <c:pt idx="5851">
                  <c:v>3.14</c:v>
                </c:pt>
                <c:pt idx="5852">
                  <c:v>3.79</c:v>
                </c:pt>
                <c:pt idx="5853">
                  <c:v>3.66</c:v>
                </c:pt>
                <c:pt idx="5854">
                  <c:v>2.84</c:v>
                </c:pt>
                <c:pt idx="5855">
                  <c:v>3.28</c:v>
                </c:pt>
                <c:pt idx="5856">
                  <c:v>3.76</c:v>
                </c:pt>
                <c:pt idx="5857">
                  <c:v>2.78</c:v>
                </c:pt>
                <c:pt idx="5858">
                  <c:v>3.69</c:v>
                </c:pt>
                <c:pt idx="5859">
                  <c:v>3.96</c:v>
                </c:pt>
                <c:pt idx="5860">
                  <c:v>3.55</c:v>
                </c:pt>
                <c:pt idx="5861">
                  <c:v>3.04</c:v>
                </c:pt>
                <c:pt idx="5862">
                  <c:v>3.55</c:v>
                </c:pt>
                <c:pt idx="5863">
                  <c:v>2.97</c:v>
                </c:pt>
                <c:pt idx="5864">
                  <c:v>2.89</c:v>
                </c:pt>
                <c:pt idx="5865">
                  <c:v>3.34</c:v>
                </c:pt>
                <c:pt idx="5866">
                  <c:v>3.12</c:v>
                </c:pt>
                <c:pt idx="5867">
                  <c:v>3.06</c:v>
                </c:pt>
                <c:pt idx="5868">
                  <c:v>3.27</c:v>
                </c:pt>
                <c:pt idx="5869">
                  <c:v>2.68</c:v>
                </c:pt>
                <c:pt idx="5870">
                  <c:v>2.69</c:v>
                </c:pt>
                <c:pt idx="5871">
                  <c:v>3.51</c:v>
                </c:pt>
                <c:pt idx="5872">
                  <c:v>3.7</c:v>
                </c:pt>
                <c:pt idx="5873">
                  <c:v>3.46</c:v>
                </c:pt>
                <c:pt idx="5874">
                  <c:v>3.58</c:v>
                </c:pt>
                <c:pt idx="5875">
                  <c:v>3.22</c:v>
                </c:pt>
                <c:pt idx="5876">
                  <c:v>2.99</c:v>
                </c:pt>
                <c:pt idx="5877">
                  <c:v>3.4</c:v>
                </c:pt>
                <c:pt idx="5878">
                  <c:v>2.83</c:v>
                </c:pt>
                <c:pt idx="5879">
                  <c:v>3.75</c:v>
                </c:pt>
                <c:pt idx="5880">
                  <c:v>3.18</c:v>
                </c:pt>
                <c:pt idx="5881">
                  <c:v>3.93</c:v>
                </c:pt>
                <c:pt idx="5882">
                  <c:v>3.55</c:v>
                </c:pt>
                <c:pt idx="5883">
                  <c:v>3.08</c:v>
                </c:pt>
                <c:pt idx="5884">
                  <c:v>3.7</c:v>
                </c:pt>
                <c:pt idx="5885">
                  <c:v>3.58</c:v>
                </c:pt>
                <c:pt idx="5886">
                  <c:v>3.79</c:v>
                </c:pt>
                <c:pt idx="5887">
                  <c:v>3.33</c:v>
                </c:pt>
                <c:pt idx="5888">
                  <c:v>2.76</c:v>
                </c:pt>
                <c:pt idx="5889">
                  <c:v>3.31</c:v>
                </c:pt>
                <c:pt idx="5890">
                  <c:v>3.67</c:v>
                </c:pt>
                <c:pt idx="5891">
                  <c:v>2.77</c:v>
                </c:pt>
                <c:pt idx="5892">
                  <c:v>3.97</c:v>
                </c:pt>
                <c:pt idx="5893">
                  <c:v>3.71</c:v>
                </c:pt>
                <c:pt idx="5894">
                  <c:v>2.94</c:v>
                </c:pt>
                <c:pt idx="5895">
                  <c:v>3.7</c:v>
                </c:pt>
                <c:pt idx="5896">
                  <c:v>2.76</c:v>
                </c:pt>
                <c:pt idx="5897">
                  <c:v>3.5</c:v>
                </c:pt>
                <c:pt idx="5898">
                  <c:v>2.74</c:v>
                </c:pt>
                <c:pt idx="5899">
                  <c:v>3.54</c:v>
                </c:pt>
                <c:pt idx="5900">
                  <c:v>3.44</c:v>
                </c:pt>
                <c:pt idx="5901">
                  <c:v>3.2</c:v>
                </c:pt>
                <c:pt idx="5902">
                  <c:v>3.26</c:v>
                </c:pt>
                <c:pt idx="5903">
                  <c:v>3.74</c:v>
                </c:pt>
                <c:pt idx="5904">
                  <c:v>3.63</c:v>
                </c:pt>
                <c:pt idx="5905">
                  <c:v>3.64</c:v>
                </c:pt>
                <c:pt idx="5906">
                  <c:v>3.97</c:v>
                </c:pt>
                <c:pt idx="5907">
                  <c:v>3.5</c:v>
                </c:pt>
                <c:pt idx="5908">
                  <c:v>3.55</c:v>
                </c:pt>
                <c:pt idx="5909">
                  <c:v>2.75</c:v>
                </c:pt>
                <c:pt idx="5910">
                  <c:v>2.86</c:v>
                </c:pt>
                <c:pt idx="5911">
                  <c:v>3.96</c:v>
                </c:pt>
                <c:pt idx="5912">
                  <c:v>3.32</c:v>
                </c:pt>
                <c:pt idx="5913">
                  <c:v>2.93</c:v>
                </c:pt>
                <c:pt idx="5914">
                  <c:v>3.16</c:v>
                </c:pt>
                <c:pt idx="5915">
                  <c:v>2.7</c:v>
                </c:pt>
                <c:pt idx="5916">
                  <c:v>3.53</c:v>
                </c:pt>
                <c:pt idx="5917">
                  <c:v>3.31</c:v>
                </c:pt>
                <c:pt idx="5918">
                  <c:v>3.27</c:v>
                </c:pt>
                <c:pt idx="5919">
                  <c:v>3.19</c:v>
                </c:pt>
                <c:pt idx="5920">
                  <c:v>3.74</c:v>
                </c:pt>
                <c:pt idx="5921">
                  <c:v>3.34</c:v>
                </c:pt>
                <c:pt idx="5922">
                  <c:v>3.23</c:v>
                </c:pt>
                <c:pt idx="5923">
                  <c:v>3.56</c:v>
                </c:pt>
                <c:pt idx="5924">
                  <c:v>3.06</c:v>
                </c:pt>
                <c:pt idx="5925">
                  <c:v>3.18</c:v>
                </c:pt>
                <c:pt idx="5926">
                  <c:v>3.23</c:v>
                </c:pt>
                <c:pt idx="5927">
                  <c:v>2.97</c:v>
                </c:pt>
                <c:pt idx="5928">
                  <c:v>2.68</c:v>
                </c:pt>
                <c:pt idx="5929">
                  <c:v>3.86</c:v>
                </c:pt>
                <c:pt idx="5930">
                  <c:v>3.1</c:v>
                </c:pt>
                <c:pt idx="5931">
                  <c:v>3.04</c:v>
                </c:pt>
                <c:pt idx="5932">
                  <c:v>2.84</c:v>
                </c:pt>
                <c:pt idx="5933">
                  <c:v>2.88</c:v>
                </c:pt>
                <c:pt idx="5934">
                  <c:v>3.8</c:v>
                </c:pt>
                <c:pt idx="5935">
                  <c:v>2.73</c:v>
                </c:pt>
                <c:pt idx="5936">
                  <c:v>3.47</c:v>
                </c:pt>
                <c:pt idx="5937">
                  <c:v>3.76</c:v>
                </c:pt>
                <c:pt idx="5938">
                  <c:v>3.55</c:v>
                </c:pt>
                <c:pt idx="5939">
                  <c:v>2.9</c:v>
                </c:pt>
                <c:pt idx="5940">
                  <c:v>3.27</c:v>
                </c:pt>
                <c:pt idx="5941">
                  <c:v>2.94</c:v>
                </c:pt>
                <c:pt idx="5942">
                  <c:v>3.95</c:v>
                </c:pt>
                <c:pt idx="5943">
                  <c:v>3.94</c:v>
                </c:pt>
                <c:pt idx="5944">
                  <c:v>3.61</c:v>
                </c:pt>
                <c:pt idx="5945">
                  <c:v>3.12</c:v>
                </c:pt>
                <c:pt idx="5946">
                  <c:v>3.1</c:v>
                </c:pt>
                <c:pt idx="5947">
                  <c:v>3.32</c:v>
                </c:pt>
                <c:pt idx="5948">
                  <c:v>3.53</c:v>
                </c:pt>
                <c:pt idx="5949">
                  <c:v>3.15</c:v>
                </c:pt>
                <c:pt idx="5950">
                  <c:v>2.83</c:v>
                </c:pt>
                <c:pt idx="5951">
                  <c:v>3.91</c:v>
                </c:pt>
                <c:pt idx="5952">
                  <c:v>3.48</c:v>
                </c:pt>
                <c:pt idx="5953">
                  <c:v>3.58</c:v>
                </c:pt>
                <c:pt idx="5954">
                  <c:v>3.37</c:v>
                </c:pt>
                <c:pt idx="5955">
                  <c:v>3.57</c:v>
                </c:pt>
                <c:pt idx="5956">
                  <c:v>3.1</c:v>
                </c:pt>
                <c:pt idx="5957">
                  <c:v>2.98</c:v>
                </c:pt>
                <c:pt idx="5958">
                  <c:v>3.21</c:v>
                </c:pt>
                <c:pt idx="5959">
                  <c:v>3.01</c:v>
                </c:pt>
                <c:pt idx="5960">
                  <c:v>2.69</c:v>
                </c:pt>
                <c:pt idx="5961">
                  <c:v>3</c:v>
                </c:pt>
                <c:pt idx="5962">
                  <c:v>2.93</c:v>
                </c:pt>
                <c:pt idx="5963">
                  <c:v>3.66</c:v>
                </c:pt>
                <c:pt idx="5964">
                  <c:v>3.4</c:v>
                </c:pt>
                <c:pt idx="5965">
                  <c:v>3.35</c:v>
                </c:pt>
                <c:pt idx="5966">
                  <c:v>3.32</c:v>
                </c:pt>
                <c:pt idx="5967">
                  <c:v>3.95</c:v>
                </c:pt>
                <c:pt idx="5968">
                  <c:v>3.63</c:v>
                </c:pt>
                <c:pt idx="5969">
                  <c:v>3.4</c:v>
                </c:pt>
                <c:pt idx="5970">
                  <c:v>3.85</c:v>
                </c:pt>
                <c:pt idx="5971">
                  <c:v>2.78</c:v>
                </c:pt>
                <c:pt idx="5972">
                  <c:v>3.59</c:v>
                </c:pt>
                <c:pt idx="5973">
                  <c:v>3.95</c:v>
                </c:pt>
                <c:pt idx="5974">
                  <c:v>2.72</c:v>
                </c:pt>
                <c:pt idx="5975">
                  <c:v>2.86</c:v>
                </c:pt>
                <c:pt idx="5976">
                  <c:v>3.14</c:v>
                </c:pt>
                <c:pt idx="5977">
                  <c:v>3.7</c:v>
                </c:pt>
                <c:pt idx="5978">
                  <c:v>2.72</c:v>
                </c:pt>
                <c:pt idx="5979">
                  <c:v>3.83</c:v>
                </c:pt>
                <c:pt idx="5980">
                  <c:v>3.27</c:v>
                </c:pt>
                <c:pt idx="5981">
                  <c:v>3.35</c:v>
                </c:pt>
                <c:pt idx="5982">
                  <c:v>3.73</c:v>
                </c:pt>
                <c:pt idx="5983">
                  <c:v>3.3</c:v>
                </c:pt>
                <c:pt idx="5984">
                  <c:v>3.23</c:v>
                </c:pt>
                <c:pt idx="5985">
                  <c:v>3.66</c:v>
                </c:pt>
                <c:pt idx="5986">
                  <c:v>3.16</c:v>
                </c:pt>
                <c:pt idx="5987">
                  <c:v>3.22</c:v>
                </c:pt>
                <c:pt idx="5988">
                  <c:v>3.22</c:v>
                </c:pt>
                <c:pt idx="5989">
                  <c:v>3.02</c:v>
                </c:pt>
                <c:pt idx="5990">
                  <c:v>3.06</c:v>
                </c:pt>
                <c:pt idx="5991">
                  <c:v>3.79</c:v>
                </c:pt>
                <c:pt idx="5992">
                  <c:v>3.88</c:v>
                </c:pt>
                <c:pt idx="5993">
                  <c:v>3.52</c:v>
                </c:pt>
                <c:pt idx="5994">
                  <c:v>2.84</c:v>
                </c:pt>
                <c:pt idx="5995">
                  <c:v>3.83</c:v>
                </c:pt>
                <c:pt idx="5996">
                  <c:v>3.54</c:v>
                </c:pt>
                <c:pt idx="5997">
                  <c:v>3.26</c:v>
                </c:pt>
                <c:pt idx="5998">
                  <c:v>2.9</c:v>
                </c:pt>
                <c:pt idx="5999">
                  <c:v>2.83</c:v>
                </c:pt>
                <c:pt idx="6000">
                  <c:v>3.46</c:v>
                </c:pt>
                <c:pt idx="6001">
                  <c:v>3.71</c:v>
                </c:pt>
                <c:pt idx="6002">
                  <c:v>3.53</c:v>
                </c:pt>
                <c:pt idx="6003">
                  <c:v>3.72</c:v>
                </c:pt>
                <c:pt idx="6004">
                  <c:v>3.23</c:v>
                </c:pt>
                <c:pt idx="6005">
                  <c:v>3.78</c:v>
                </c:pt>
                <c:pt idx="6006">
                  <c:v>3.13</c:v>
                </c:pt>
                <c:pt idx="6007">
                  <c:v>3.81</c:v>
                </c:pt>
                <c:pt idx="6008">
                  <c:v>3.69</c:v>
                </c:pt>
                <c:pt idx="6009">
                  <c:v>3.3</c:v>
                </c:pt>
                <c:pt idx="6010">
                  <c:v>2.71</c:v>
                </c:pt>
                <c:pt idx="6011">
                  <c:v>3.87</c:v>
                </c:pt>
                <c:pt idx="6012">
                  <c:v>3.31</c:v>
                </c:pt>
                <c:pt idx="6013">
                  <c:v>3.94</c:v>
                </c:pt>
                <c:pt idx="6014">
                  <c:v>3.79</c:v>
                </c:pt>
                <c:pt idx="6015">
                  <c:v>3.13</c:v>
                </c:pt>
                <c:pt idx="6016">
                  <c:v>3.43</c:v>
                </c:pt>
                <c:pt idx="6017">
                  <c:v>3.92</c:v>
                </c:pt>
                <c:pt idx="6018">
                  <c:v>3.67</c:v>
                </c:pt>
                <c:pt idx="6019">
                  <c:v>3.07</c:v>
                </c:pt>
                <c:pt idx="6020">
                  <c:v>2.81</c:v>
                </c:pt>
                <c:pt idx="6021">
                  <c:v>3.53</c:v>
                </c:pt>
                <c:pt idx="6022">
                  <c:v>3.14</c:v>
                </c:pt>
                <c:pt idx="6023">
                  <c:v>2.82</c:v>
                </c:pt>
                <c:pt idx="6024">
                  <c:v>3.77</c:v>
                </c:pt>
                <c:pt idx="6025">
                  <c:v>2.84</c:v>
                </c:pt>
                <c:pt idx="6026">
                  <c:v>3.67</c:v>
                </c:pt>
                <c:pt idx="6027">
                  <c:v>3.22</c:v>
                </c:pt>
                <c:pt idx="6028">
                  <c:v>2.93</c:v>
                </c:pt>
                <c:pt idx="6029">
                  <c:v>2.75</c:v>
                </c:pt>
                <c:pt idx="6030">
                  <c:v>3.96</c:v>
                </c:pt>
                <c:pt idx="6031">
                  <c:v>3.91</c:v>
                </c:pt>
                <c:pt idx="6032">
                  <c:v>2.86</c:v>
                </c:pt>
                <c:pt idx="6033">
                  <c:v>3.8</c:v>
                </c:pt>
                <c:pt idx="6034">
                  <c:v>3.68</c:v>
                </c:pt>
                <c:pt idx="6035">
                  <c:v>3.38</c:v>
                </c:pt>
                <c:pt idx="6036">
                  <c:v>3.11</c:v>
                </c:pt>
                <c:pt idx="6037">
                  <c:v>3.18</c:v>
                </c:pt>
                <c:pt idx="6038">
                  <c:v>3.31</c:v>
                </c:pt>
                <c:pt idx="6039">
                  <c:v>3.72</c:v>
                </c:pt>
                <c:pt idx="6040">
                  <c:v>2.79</c:v>
                </c:pt>
                <c:pt idx="6041">
                  <c:v>2.71</c:v>
                </c:pt>
                <c:pt idx="6042">
                  <c:v>3.89</c:v>
                </c:pt>
                <c:pt idx="6043">
                  <c:v>3.28</c:v>
                </c:pt>
                <c:pt idx="6044">
                  <c:v>3.7</c:v>
                </c:pt>
                <c:pt idx="6045">
                  <c:v>3.47</c:v>
                </c:pt>
                <c:pt idx="6046">
                  <c:v>3.23</c:v>
                </c:pt>
                <c:pt idx="6047">
                  <c:v>3.28</c:v>
                </c:pt>
                <c:pt idx="6048">
                  <c:v>3.93</c:v>
                </c:pt>
                <c:pt idx="6049">
                  <c:v>2.74</c:v>
                </c:pt>
                <c:pt idx="6050">
                  <c:v>3.03</c:v>
                </c:pt>
                <c:pt idx="6051">
                  <c:v>3.61</c:v>
                </c:pt>
                <c:pt idx="6052">
                  <c:v>3.31</c:v>
                </c:pt>
                <c:pt idx="6053">
                  <c:v>2.84</c:v>
                </c:pt>
                <c:pt idx="6054">
                  <c:v>4.0199999999999996</c:v>
                </c:pt>
                <c:pt idx="6055">
                  <c:v>3.89</c:v>
                </c:pt>
                <c:pt idx="6056">
                  <c:v>3.8</c:v>
                </c:pt>
                <c:pt idx="6057">
                  <c:v>3.45</c:v>
                </c:pt>
                <c:pt idx="6058">
                  <c:v>3</c:v>
                </c:pt>
                <c:pt idx="6059">
                  <c:v>2.97</c:v>
                </c:pt>
                <c:pt idx="6060">
                  <c:v>3.65</c:v>
                </c:pt>
                <c:pt idx="6061">
                  <c:v>3.82</c:v>
                </c:pt>
                <c:pt idx="6062">
                  <c:v>3.77</c:v>
                </c:pt>
                <c:pt idx="6063">
                  <c:v>3.97</c:v>
                </c:pt>
                <c:pt idx="6064">
                  <c:v>3.85</c:v>
                </c:pt>
                <c:pt idx="6065">
                  <c:v>4.0999999999999996</c:v>
                </c:pt>
                <c:pt idx="6066">
                  <c:v>3.18</c:v>
                </c:pt>
                <c:pt idx="6067">
                  <c:v>3.23</c:v>
                </c:pt>
                <c:pt idx="6068">
                  <c:v>3.35</c:v>
                </c:pt>
                <c:pt idx="6069">
                  <c:v>3.06</c:v>
                </c:pt>
                <c:pt idx="6070">
                  <c:v>3.43</c:v>
                </c:pt>
                <c:pt idx="6071">
                  <c:v>2.98</c:v>
                </c:pt>
                <c:pt idx="6072">
                  <c:v>3.29</c:v>
                </c:pt>
                <c:pt idx="6073">
                  <c:v>3.4</c:v>
                </c:pt>
                <c:pt idx="6074">
                  <c:v>3.85</c:v>
                </c:pt>
                <c:pt idx="6075">
                  <c:v>3.13</c:v>
                </c:pt>
                <c:pt idx="6076">
                  <c:v>3.17</c:v>
                </c:pt>
                <c:pt idx="6077">
                  <c:v>4.04</c:v>
                </c:pt>
                <c:pt idx="6078">
                  <c:v>3.21</c:v>
                </c:pt>
                <c:pt idx="6079">
                  <c:v>2.89</c:v>
                </c:pt>
                <c:pt idx="6080">
                  <c:v>3.28</c:v>
                </c:pt>
                <c:pt idx="6081">
                  <c:v>3.93</c:v>
                </c:pt>
                <c:pt idx="6082">
                  <c:v>4.09</c:v>
                </c:pt>
                <c:pt idx="6083">
                  <c:v>3.76</c:v>
                </c:pt>
                <c:pt idx="6084">
                  <c:v>2.81</c:v>
                </c:pt>
                <c:pt idx="6085">
                  <c:v>3.58</c:v>
                </c:pt>
                <c:pt idx="6086">
                  <c:v>2.74</c:v>
                </c:pt>
                <c:pt idx="6087">
                  <c:v>3.94</c:v>
                </c:pt>
                <c:pt idx="6088">
                  <c:v>3.14</c:v>
                </c:pt>
                <c:pt idx="6089">
                  <c:v>3.04</c:v>
                </c:pt>
                <c:pt idx="6090">
                  <c:v>3.1</c:v>
                </c:pt>
                <c:pt idx="6091">
                  <c:v>2.8</c:v>
                </c:pt>
                <c:pt idx="6092">
                  <c:v>2.68</c:v>
                </c:pt>
                <c:pt idx="6093">
                  <c:v>3.87</c:v>
                </c:pt>
                <c:pt idx="6094">
                  <c:v>3.9</c:v>
                </c:pt>
                <c:pt idx="6095">
                  <c:v>3.45</c:v>
                </c:pt>
                <c:pt idx="6096">
                  <c:v>3.45</c:v>
                </c:pt>
                <c:pt idx="6097">
                  <c:v>3.64</c:v>
                </c:pt>
                <c:pt idx="6098">
                  <c:v>3.06</c:v>
                </c:pt>
                <c:pt idx="6099">
                  <c:v>3.44</c:v>
                </c:pt>
                <c:pt idx="6100">
                  <c:v>3.96</c:v>
                </c:pt>
                <c:pt idx="6101">
                  <c:v>3.66</c:v>
                </c:pt>
                <c:pt idx="6102">
                  <c:v>3.12</c:v>
                </c:pt>
                <c:pt idx="6103">
                  <c:v>3.06</c:v>
                </c:pt>
                <c:pt idx="6104">
                  <c:v>2.85</c:v>
                </c:pt>
                <c:pt idx="6105">
                  <c:v>3.46</c:v>
                </c:pt>
                <c:pt idx="6106">
                  <c:v>3.87</c:v>
                </c:pt>
                <c:pt idx="6107">
                  <c:v>3.69</c:v>
                </c:pt>
                <c:pt idx="6108">
                  <c:v>3.49</c:v>
                </c:pt>
                <c:pt idx="6109">
                  <c:v>3.36</c:v>
                </c:pt>
                <c:pt idx="6110">
                  <c:v>3.82</c:v>
                </c:pt>
                <c:pt idx="6111">
                  <c:v>2.76</c:v>
                </c:pt>
                <c:pt idx="6112">
                  <c:v>3.36</c:v>
                </c:pt>
                <c:pt idx="6113">
                  <c:v>3.85</c:v>
                </c:pt>
                <c:pt idx="6114">
                  <c:v>3.14</c:v>
                </c:pt>
                <c:pt idx="6115">
                  <c:v>3.44</c:v>
                </c:pt>
                <c:pt idx="6116">
                  <c:v>3.55</c:v>
                </c:pt>
                <c:pt idx="6117">
                  <c:v>3.04</c:v>
                </c:pt>
                <c:pt idx="6118">
                  <c:v>2.96</c:v>
                </c:pt>
                <c:pt idx="6119">
                  <c:v>3.69</c:v>
                </c:pt>
                <c:pt idx="6120">
                  <c:v>2.88</c:v>
                </c:pt>
                <c:pt idx="6121">
                  <c:v>3.77</c:v>
                </c:pt>
                <c:pt idx="6122">
                  <c:v>3.46</c:v>
                </c:pt>
                <c:pt idx="6123">
                  <c:v>3.04</c:v>
                </c:pt>
                <c:pt idx="6124">
                  <c:v>3.7</c:v>
                </c:pt>
                <c:pt idx="6125">
                  <c:v>3.63</c:v>
                </c:pt>
                <c:pt idx="6126">
                  <c:v>3.38</c:v>
                </c:pt>
                <c:pt idx="6127">
                  <c:v>2.99</c:v>
                </c:pt>
                <c:pt idx="6128">
                  <c:v>3.89</c:v>
                </c:pt>
                <c:pt idx="6129">
                  <c:v>2.91</c:v>
                </c:pt>
                <c:pt idx="6130">
                  <c:v>3.95</c:v>
                </c:pt>
                <c:pt idx="6131">
                  <c:v>3.96</c:v>
                </c:pt>
                <c:pt idx="6132">
                  <c:v>3.47</c:v>
                </c:pt>
                <c:pt idx="6133">
                  <c:v>3.56</c:v>
                </c:pt>
                <c:pt idx="6134">
                  <c:v>2.93</c:v>
                </c:pt>
                <c:pt idx="6135">
                  <c:v>3.35</c:v>
                </c:pt>
                <c:pt idx="6136">
                  <c:v>3.91</c:v>
                </c:pt>
                <c:pt idx="6137">
                  <c:v>3.02</c:v>
                </c:pt>
                <c:pt idx="6138">
                  <c:v>3.27</c:v>
                </c:pt>
                <c:pt idx="6139">
                  <c:v>3.79</c:v>
                </c:pt>
                <c:pt idx="6140">
                  <c:v>3.87</c:v>
                </c:pt>
                <c:pt idx="6141">
                  <c:v>3.14</c:v>
                </c:pt>
                <c:pt idx="6142">
                  <c:v>3.13</c:v>
                </c:pt>
                <c:pt idx="6143">
                  <c:v>3.5</c:v>
                </c:pt>
                <c:pt idx="6144">
                  <c:v>3.08</c:v>
                </c:pt>
                <c:pt idx="6145">
                  <c:v>3.34</c:v>
                </c:pt>
                <c:pt idx="6146">
                  <c:v>2.89</c:v>
                </c:pt>
                <c:pt idx="6147">
                  <c:v>3.62</c:v>
                </c:pt>
                <c:pt idx="6148">
                  <c:v>2.88</c:v>
                </c:pt>
                <c:pt idx="6149">
                  <c:v>3.3</c:v>
                </c:pt>
                <c:pt idx="6150">
                  <c:v>3.57</c:v>
                </c:pt>
                <c:pt idx="6151">
                  <c:v>3.04</c:v>
                </c:pt>
                <c:pt idx="6152">
                  <c:v>3.09</c:v>
                </c:pt>
                <c:pt idx="6153">
                  <c:v>3.11</c:v>
                </c:pt>
                <c:pt idx="6154">
                  <c:v>2.84</c:v>
                </c:pt>
                <c:pt idx="6155">
                  <c:v>3.57</c:v>
                </c:pt>
                <c:pt idx="6156">
                  <c:v>3.8</c:v>
                </c:pt>
                <c:pt idx="6157">
                  <c:v>3.91</c:v>
                </c:pt>
                <c:pt idx="6158">
                  <c:v>2.88</c:v>
                </c:pt>
                <c:pt idx="6159">
                  <c:v>3.21</c:v>
                </c:pt>
                <c:pt idx="6160">
                  <c:v>2.76</c:v>
                </c:pt>
                <c:pt idx="6161">
                  <c:v>3.38</c:v>
                </c:pt>
                <c:pt idx="6162">
                  <c:v>3.91</c:v>
                </c:pt>
                <c:pt idx="6163">
                  <c:v>3.27</c:v>
                </c:pt>
                <c:pt idx="6164">
                  <c:v>3.06</c:v>
                </c:pt>
                <c:pt idx="6165">
                  <c:v>3.7</c:v>
                </c:pt>
                <c:pt idx="6166">
                  <c:v>3.59</c:v>
                </c:pt>
                <c:pt idx="6167">
                  <c:v>3.43</c:v>
                </c:pt>
                <c:pt idx="6168">
                  <c:v>3.76</c:v>
                </c:pt>
                <c:pt idx="6169">
                  <c:v>2.91</c:v>
                </c:pt>
                <c:pt idx="6170">
                  <c:v>3.82</c:v>
                </c:pt>
                <c:pt idx="6171">
                  <c:v>3.19</c:v>
                </c:pt>
                <c:pt idx="6172">
                  <c:v>2.77</c:v>
                </c:pt>
                <c:pt idx="6173">
                  <c:v>3.98</c:v>
                </c:pt>
                <c:pt idx="6174">
                  <c:v>3.72</c:v>
                </c:pt>
                <c:pt idx="6175">
                  <c:v>2.97</c:v>
                </c:pt>
                <c:pt idx="6176">
                  <c:v>3.67</c:v>
                </c:pt>
                <c:pt idx="6177">
                  <c:v>3.88</c:v>
                </c:pt>
                <c:pt idx="6178">
                  <c:v>3.26</c:v>
                </c:pt>
                <c:pt idx="6179">
                  <c:v>3.82</c:v>
                </c:pt>
                <c:pt idx="6180">
                  <c:v>3.26</c:v>
                </c:pt>
                <c:pt idx="6181">
                  <c:v>3.47</c:v>
                </c:pt>
                <c:pt idx="6182">
                  <c:v>3.39</c:v>
                </c:pt>
                <c:pt idx="6183">
                  <c:v>3.62</c:v>
                </c:pt>
                <c:pt idx="6184">
                  <c:v>3.65</c:v>
                </c:pt>
                <c:pt idx="6185">
                  <c:v>3.56</c:v>
                </c:pt>
                <c:pt idx="6186">
                  <c:v>3.29</c:v>
                </c:pt>
                <c:pt idx="6187">
                  <c:v>3.12</c:v>
                </c:pt>
                <c:pt idx="6188">
                  <c:v>3.36</c:v>
                </c:pt>
                <c:pt idx="6189">
                  <c:v>2.95</c:v>
                </c:pt>
                <c:pt idx="6190">
                  <c:v>3</c:v>
                </c:pt>
                <c:pt idx="6191">
                  <c:v>2.87</c:v>
                </c:pt>
                <c:pt idx="6192">
                  <c:v>3.34</c:v>
                </c:pt>
                <c:pt idx="6193">
                  <c:v>3.24</c:v>
                </c:pt>
                <c:pt idx="6194">
                  <c:v>2.69</c:v>
                </c:pt>
                <c:pt idx="6195">
                  <c:v>3.06</c:v>
                </c:pt>
                <c:pt idx="6196">
                  <c:v>3.09</c:v>
                </c:pt>
                <c:pt idx="6197">
                  <c:v>2.85</c:v>
                </c:pt>
                <c:pt idx="6198">
                  <c:v>3.46</c:v>
                </c:pt>
                <c:pt idx="6199">
                  <c:v>2.99</c:v>
                </c:pt>
                <c:pt idx="6200">
                  <c:v>2.76</c:v>
                </c:pt>
                <c:pt idx="6201">
                  <c:v>2.89</c:v>
                </c:pt>
                <c:pt idx="6202">
                  <c:v>3.53</c:v>
                </c:pt>
                <c:pt idx="6203">
                  <c:v>3.45</c:v>
                </c:pt>
                <c:pt idx="6204">
                  <c:v>3.23</c:v>
                </c:pt>
                <c:pt idx="6205">
                  <c:v>3.79</c:v>
                </c:pt>
                <c:pt idx="6206">
                  <c:v>2.88</c:v>
                </c:pt>
                <c:pt idx="6207">
                  <c:v>3.39</c:v>
                </c:pt>
                <c:pt idx="6208">
                  <c:v>3.21</c:v>
                </c:pt>
                <c:pt idx="6209">
                  <c:v>2.96</c:v>
                </c:pt>
                <c:pt idx="6210">
                  <c:v>3.5</c:v>
                </c:pt>
                <c:pt idx="6211">
                  <c:v>3.58</c:v>
                </c:pt>
                <c:pt idx="6212">
                  <c:v>3.24</c:v>
                </c:pt>
                <c:pt idx="6213">
                  <c:v>3.46</c:v>
                </c:pt>
                <c:pt idx="6214">
                  <c:v>3.24</c:v>
                </c:pt>
                <c:pt idx="6215">
                  <c:v>3.23</c:v>
                </c:pt>
                <c:pt idx="6216">
                  <c:v>3.4</c:v>
                </c:pt>
                <c:pt idx="6217">
                  <c:v>3.04</c:v>
                </c:pt>
                <c:pt idx="6218">
                  <c:v>2.82</c:v>
                </c:pt>
                <c:pt idx="6219">
                  <c:v>3.61</c:v>
                </c:pt>
                <c:pt idx="6220">
                  <c:v>3.88</c:v>
                </c:pt>
                <c:pt idx="6221">
                  <c:v>3.16</c:v>
                </c:pt>
                <c:pt idx="6222">
                  <c:v>3.04</c:v>
                </c:pt>
                <c:pt idx="6223">
                  <c:v>3.03</c:v>
                </c:pt>
                <c:pt idx="6224">
                  <c:v>2.85</c:v>
                </c:pt>
                <c:pt idx="6225">
                  <c:v>3.52</c:v>
                </c:pt>
                <c:pt idx="6226">
                  <c:v>3.25</c:v>
                </c:pt>
                <c:pt idx="6227">
                  <c:v>3.16</c:v>
                </c:pt>
                <c:pt idx="6228">
                  <c:v>3.18</c:v>
                </c:pt>
                <c:pt idx="6229">
                  <c:v>3.69</c:v>
                </c:pt>
                <c:pt idx="6230">
                  <c:v>2.92</c:v>
                </c:pt>
                <c:pt idx="6231">
                  <c:v>3.4</c:v>
                </c:pt>
                <c:pt idx="6232">
                  <c:v>3.97</c:v>
                </c:pt>
                <c:pt idx="6233">
                  <c:v>3.37</c:v>
                </c:pt>
                <c:pt idx="6234">
                  <c:v>3.81</c:v>
                </c:pt>
                <c:pt idx="6235">
                  <c:v>3.44</c:v>
                </c:pt>
                <c:pt idx="6236">
                  <c:v>2.9</c:v>
                </c:pt>
                <c:pt idx="6237">
                  <c:v>2.96</c:v>
                </c:pt>
                <c:pt idx="6238">
                  <c:v>3.55</c:v>
                </c:pt>
                <c:pt idx="6239">
                  <c:v>3.93</c:v>
                </c:pt>
                <c:pt idx="6240">
                  <c:v>3.95</c:v>
                </c:pt>
                <c:pt idx="6241">
                  <c:v>3.55</c:v>
                </c:pt>
                <c:pt idx="6242">
                  <c:v>3.13</c:v>
                </c:pt>
                <c:pt idx="6243">
                  <c:v>3.7</c:v>
                </c:pt>
                <c:pt idx="6244">
                  <c:v>3.44</c:v>
                </c:pt>
                <c:pt idx="6245">
                  <c:v>2.76</c:v>
                </c:pt>
                <c:pt idx="6246">
                  <c:v>3.42</c:v>
                </c:pt>
                <c:pt idx="6247">
                  <c:v>3.11</c:v>
                </c:pt>
                <c:pt idx="6248">
                  <c:v>3.06</c:v>
                </c:pt>
                <c:pt idx="6249">
                  <c:v>3.81</c:v>
                </c:pt>
                <c:pt idx="6250">
                  <c:v>3.66</c:v>
                </c:pt>
                <c:pt idx="6251">
                  <c:v>2.75</c:v>
                </c:pt>
                <c:pt idx="6252">
                  <c:v>3.47</c:v>
                </c:pt>
                <c:pt idx="6253">
                  <c:v>3.63</c:v>
                </c:pt>
                <c:pt idx="6254">
                  <c:v>3.4</c:v>
                </c:pt>
                <c:pt idx="6255">
                  <c:v>3.52</c:v>
                </c:pt>
                <c:pt idx="6256">
                  <c:v>3.94</c:v>
                </c:pt>
                <c:pt idx="6257">
                  <c:v>2.76</c:v>
                </c:pt>
                <c:pt idx="6258">
                  <c:v>3.95</c:v>
                </c:pt>
                <c:pt idx="6259">
                  <c:v>2.92</c:v>
                </c:pt>
                <c:pt idx="6260">
                  <c:v>2.9</c:v>
                </c:pt>
                <c:pt idx="6261">
                  <c:v>3.8</c:v>
                </c:pt>
                <c:pt idx="6262">
                  <c:v>3.14</c:v>
                </c:pt>
                <c:pt idx="6263">
                  <c:v>3.28</c:v>
                </c:pt>
                <c:pt idx="6264">
                  <c:v>3.48</c:v>
                </c:pt>
                <c:pt idx="6265">
                  <c:v>3.34</c:v>
                </c:pt>
                <c:pt idx="6266">
                  <c:v>3.09</c:v>
                </c:pt>
                <c:pt idx="6267">
                  <c:v>2.94</c:v>
                </c:pt>
                <c:pt idx="6268">
                  <c:v>3.48</c:v>
                </c:pt>
                <c:pt idx="6269">
                  <c:v>3.9</c:v>
                </c:pt>
                <c:pt idx="6270">
                  <c:v>2.74</c:v>
                </c:pt>
                <c:pt idx="6271">
                  <c:v>3.42</c:v>
                </c:pt>
                <c:pt idx="6272">
                  <c:v>2.67</c:v>
                </c:pt>
                <c:pt idx="6273">
                  <c:v>3.04</c:v>
                </c:pt>
                <c:pt idx="6274">
                  <c:v>2.86</c:v>
                </c:pt>
                <c:pt idx="6275">
                  <c:v>3.79</c:v>
                </c:pt>
                <c:pt idx="6276">
                  <c:v>2.89</c:v>
                </c:pt>
                <c:pt idx="6277">
                  <c:v>3.22</c:v>
                </c:pt>
                <c:pt idx="6278">
                  <c:v>2.79</c:v>
                </c:pt>
                <c:pt idx="6279">
                  <c:v>2.75</c:v>
                </c:pt>
                <c:pt idx="6280">
                  <c:v>3.68</c:v>
                </c:pt>
                <c:pt idx="6281">
                  <c:v>2.76</c:v>
                </c:pt>
                <c:pt idx="6282">
                  <c:v>3.5</c:v>
                </c:pt>
                <c:pt idx="6283">
                  <c:v>3.65</c:v>
                </c:pt>
                <c:pt idx="6284">
                  <c:v>3.09</c:v>
                </c:pt>
                <c:pt idx="6285">
                  <c:v>2.89</c:v>
                </c:pt>
                <c:pt idx="6286">
                  <c:v>3.19</c:v>
                </c:pt>
                <c:pt idx="6287">
                  <c:v>3.36</c:v>
                </c:pt>
                <c:pt idx="6288">
                  <c:v>3.88</c:v>
                </c:pt>
                <c:pt idx="6289">
                  <c:v>3.38</c:v>
                </c:pt>
                <c:pt idx="6290">
                  <c:v>2.87</c:v>
                </c:pt>
                <c:pt idx="6291">
                  <c:v>3.18</c:v>
                </c:pt>
                <c:pt idx="6292">
                  <c:v>3.8</c:v>
                </c:pt>
                <c:pt idx="6293">
                  <c:v>3.51</c:v>
                </c:pt>
                <c:pt idx="6294">
                  <c:v>3.95</c:v>
                </c:pt>
                <c:pt idx="6295">
                  <c:v>3.82</c:v>
                </c:pt>
                <c:pt idx="6296">
                  <c:v>2.87</c:v>
                </c:pt>
                <c:pt idx="6297">
                  <c:v>3.63</c:v>
                </c:pt>
                <c:pt idx="6298">
                  <c:v>3.22</c:v>
                </c:pt>
                <c:pt idx="6299">
                  <c:v>3.51</c:v>
                </c:pt>
                <c:pt idx="6300">
                  <c:v>2.96</c:v>
                </c:pt>
                <c:pt idx="6301">
                  <c:v>3.05</c:v>
                </c:pt>
                <c:pt idx="6302">
                  <c:v>3.38</c:v>
                </c:pt>
                <c:pt idx="6303">
                  <c:v>3.12</c:v>
                </c:pt>
                <c:pt idx="6304">
                  <c:v>3.35</c:v>
                </c:pt>
                <c:pt idx="6305">
                  <c:v>3.41</c:v>
                </c:pt>
                <c:pt idx="6306">
                  <c:v>3.73</c:v>
                </c:pt>
                <c:pt idx="6307">
                  <c:v>3.82</c:v>
                </c:pt>
                <c:pt idx="6308">
                  <c:v>3.84</c:v>
                </c:pt>
                <c:pt idx="6309">
                  <c:v>3.96</c:v>
                </c:pt>
                <c:pt idx="6310">
                  <c:v>2.71</c:v>
                </c:pt>
                <c:pt idx="6311">
                  <c:v>2.77</c:v>
                </c:pt>
                <c:pt idx="6312">
                  <c:v>3.29</c:v>
                </c:pt>
                <c:pt idx="6313">
                  <c:v>3.43</c:v>
                </c:pt>
                <c:pt idx="6314">
                  <c:v>3.33</c:v>
                </c:pt>
                <c:pt idx="6315">
                  <c:v>2.67</c:v>
                </c:pt>
                <c:pt idx="6316">
                  <c:v>3.64</c:v>
                </c:pt>
                <c:pt idx="6317">
                  <c:v>2.99</c:v>
                </c:pt>
                <c:pt idx="6318">
                  <c:v>3.11</c:v>
                </c:pt>
                <c:pt idx="6319">
                  <c:v>3.14</c:v>
                </c:pt>
                <c:pt idx="6320">
                  <c:v>3.49</c:v>
                </c:pt>
                <c:pt idx="6321">
                  <c:v>3.69</c:v>
                </c:pt>
                <c:pt idx="6322">
                  <c:v>3.74</c:v>
                </c:pt>
                <c:pt idx="6323">
                  <c:v>3.65</c:v>
                </c:pt>
                <c:pt idx="6324">
                  <c:v>3.77</c:v>
                </c:pt>
                <c:pt idx="6325">
                  <c:v>3.18</c:v>
                </c:pt>
                <c:pt idx="6326">
                  <c:v>2.73</c:v>
                </c:pt>
                <c:pt idx="6327">
                  <c:v>3.19</c:v>
                </c:pt>
                <c:pt idx="6328">
                  <c:v>2.85</c:v>
                </c:pt>
                <c:pt idx="6329">
                  <c:v>3.85</c:v>
                </c:pt>
                <c:pt idx="6330">
                  <c:v>3.6</c:v>
                </c:pt>
                <c:pt idx="6331">
                  <c:v>3.87</c:v>
                </c:pt>
                <c:pt idx="6332">
                  <c:v>3.85</c:v>
                </c:pt>
                <c:pt idx="6333">
                  <c:v>3.54</c:v>
                </c:pt>
                <c:pt idx="6334">
                  <c:v>3.23</c:v>
                </c:pt>
                <c:pt idx="6335">
                  <c:v>3.22</c:v>
                </c:pt>
                <c:pt idx="6336">
                  <c:v>3.42</c:v>
                </c:pt>
                <c:pt idx="6337">
                  <c:v>3.97</c:v>
                </c:pt>
                <c:pt idx="6338">
                  <c:v>2.87</c:v>
                </c:pt>
                <c:pt idx="6339">
                  <c:v>3.52</c:v>
                </c:pt>
                <c:pt idx="6340">
                  <c:v>3.26</c:v>
                </c:pt>
                <c:pt idx="6341">
                  <c:v>3.56</c:v>
                </c:pt>
                <c:pt idx="6342">
                  <c:v>2.93</c:v>
                </c:pt>
                <c:pt idx="6343">
                  <c:v>3.13</c:v>
                </c:pt>
                <c:pt idx="6344">
                  <c:v>2.72</c:v>
                </c:pt>
                <c:pt idx="6345">
                  <c:v>3.38</c:v>
                </c:pt>
                <c:pt idx="6346">
                  <c:v>3.52</c:v>
                </c:pt>
                <c:pt idx="6347">
                  <c:v>3.47</c:v>
                </c:pt>
                <c:pt idx="6348">
                  <c:v>3.4</c:v>
                </c:pt>
                <c:pt idx="6349">
                  <c:v>3.75</c:v>
                </c:pt>
                <c:pt idx="6350">
                  <c:v>3.79</c:v>
                </c:pt>
                <c:pt idx="6351">
                  <c:v>3.7</c:v>
                </c:pt>
                <c:pt idx="6352">
                  <c:v>3.37</c:v>
                </c:pt>
                <c:pt idx="6353">
                  <c:v>3.21</c:v>
                </c:pt>
                <c:pt idx="6354">
                  <c:v>2.91</c:v>
                </c:pt>
                <c:pt idx="6355">
                  <c:v>2.79</c:v>
                </c:pt>
                <c:pt idx="6356">
                  <c:v>3.67</c:v>
                </c:pt>
                <c:pt idx="6357">
                  <c:v>3.5</c:v>
                </c:pt>
                <c:pt idx="6358">
                  <c:v>3.91</c:v>
                </c:pt>
                <c:pt idx="6359">
                  <c:v>3.3</c:v>
                </c:pt>
                <c:pt idx="6360">
                  <c:v>3.82</c:v>
                </c:pt>
                <c:pt idx="6361">
                  <c:v>3.88</c:v>
                </c:pt>
                <c:pt idx="6362">
                  <c:v>3.17</c:v>
                </c:pt>
                <c:pt idx="6363">
                  <c:v>3.56</c:v>
                </c:pt>
                <c:pt idx="6364">
                  <c:v>3.8</c:v>
                </c:pt>
                <c:pt idx="6365">
                  <c:v>3.68</c:v>
                </c:pt>
                <c:pt idx="6366">
                  <c:v>3.02</c:v>
                </c:pt>
                <c:pt idx="6367">
                  <c:v>2.97</c:v>
                </c:pt>
                <c:pt idx="6368">
                  <c:v>2.94</c:v>
                </c:pt>
                <c:pt idx="6369">
                  <c:v>3.55</c:v>
                </c:pt>
                <c:pt idx="6370">
                  <c:v>3.89</c:v>
                </c:pt>
                <c:pt idx="6371">
                  <c:v>3.58</c:v>
                </c:pt>
                <c:pt idx="6372">
                  <c:v>3</c:v>
                </c:pt>
                <c:pt idx="6373">
                  <c:v>3.15</c:v>
                </c:pt>
                <c:pt idx="6374">
                  <c:v>3.7</c:v>
                </c:pt>
                <c:pt idx="6375">
                  <c:v>3.73</c:v>
                </c:pt>
                <c:pt idx="6376">
                  <c:v>3.25</c:v>
                </c:pt>
                <c:pt idx="6377">
                  <c:v>3.16</c:v>
                </c:pt>
                <c:pt idx="6378">
                  <c:v>3</c:v>
                </c:pt>
                <c:pt idx="6379">
                  <c:v>3.69</c:v>
                </c:pt>
                <c:pt idx="6380">
                  <c:v>3.71</c:v>
                </c:pt>
                <c:pt idx="6381">
                  <c:v>3.47</c:v>
                </c:pt>
                <c:pt idx="6382">
                  <c:v>3.74</c:v>
                </c:pt>
                <c:pt idx="6383">
                  <c:v>2.92</c:v>
                </c:pt>
                <c:pt idx="6384">
                  <c:v>3.55</c:v>
                </c:pt>
                <c:pt idx="6385">
                  <c:v>3.45</c:v>
                </c:pt>
                <c:pt idx="6386">
                  <c:v>3.25</c:v>
                </c:pt>
                <c:pt idx="6387">
                  <c:v>3.88</c:v>
                </c:pt>
                <c:pt idx="6388">
                  <c:v>3.73</c:v>
                </c:pt>
                <c:pt idx="6389">
                  <c:v>2.86</c:v>
                </c:pt>
                <c:pt idx="6390">
                  <c:v>3.73</c:v>
                </c:pt>
                <c:pt idx="6391">
                  <c:v>3.26</c:v>
                </c:pt>
                <c:pt idx="6392">
                  <c:v>3.42</c:v>
                </c:pt>
                <c:pt idx="6393">
                  <c:v>3.83</c:v>
                </c:pt>
                <c:pt idx="6394">
                  <c:v>2.93</c:v>
                </c:pt>
                <c:pt idx="6395">
                  <c:v>3.42</c:v>
                </c:pt>
                <c:pt idx="6396">
                  <c:v>3.61</c:v>
                </c:pt>
                <c:pt idx="6397">
                  <c:v>3.1</c:v>
                </c:pt>
                <c:pt idx="6398">
                  <c:v>3.39</c:v>
                </c:pt>
                <c:pt idx="6399">
                  <c:v>2.76</c:v>
                </c:pt>
                <c:pt idx="6400">
                  <c:v>2.94</c:v>
                </c:pt>
                <c:pt idx="6401">
                  <c:v>2.85</c:v>
                </c:pt>
                <c:pt idx="6402">
                  <c:v>3.06</c:v>
                </c:pt>
                <c:pt idx="6403">
                  <c:v>3.03</c:v>
                </c:pt>
                <c:pt idx="6404">
                  <c:v>3.53</c:v>
                </c:pt>
                <c:pt idx="6405">
                  <c:v>3.87</c:v>
                </c:pt>
                <c:pt idx="6406">
                  <c:v>3.74</c:v>
                </c:pt>
                <c:pt idx="6407">
                  <c:v>2.81</c:v>
                </c:pt>
                <c:pt idx="6408">
                  <c:v>3.19</c:v>
                </c:pt>
                <c:pt idx="6409">
                  <c:v>3.44</c:v>
                </c:pt>
                <c:pt idx="6410">
                  <c:v>2.95</c:v>
                </c:pt>
                <c:pt idx="6411">
                  <c:v>3.97</c:v>
                </c:pt>
                <c:pt idx="6412">
                  <c:v>3.95</c:v>
                </c:pt>
                <c:pt idx="6413">
                  <c:v>3.05</c:v>
                </c:pt>
                <c:pt idx="6414">
                  <c:v>3.77</c:v>
                </c:pt>
                <c:pt idx="6415">
                  <c:v>3.92</c:v>
                </c:pt>
                <c:pt idx="6416">
                  <c:v>2.68</c:v>
                </c:pt>
                <c:pt idx="6417">
                  <c:v>2.94</c:v>
                </c:pt>
                <c:pt idx="6418">
                  <c:v>2.82</c:v>
                </c:pt>
                <c:pt idx="6419">
                  <c:v>3.6</c:v>
                </c:pt>
                <c:pt idx="6420">
                  <c:v>3.67</c:v>
                </c:pt>
                <c:pt idx="6421">
                  <c:v>3.41</c:v>
                </c:pt>
                <c:pt idx="6422">
                  <c:v>3.8</c:v>
                </c:pt>
                <c:pt idx="6423">
                  <c:v>3.84</c:v>
                </c:pt>
                <c:pt idx="6424">
                  <c:v>3.86</c:v>
                </c:pt>
                <c:pt idx="6425">
                  <c:v>3.73</c:v>
                </c:pt>
                <c:pt idx="6426">
                  <c:v>3.1</c:v>
                </c:pt>
                <c:pt idx="6427">
                  <c:v>3.82</c:v>
                </c:pt>
                <c:pt idx="6428">
                  <c:v>3.76</c:v>
                </c:pt>
                <c:pt idx="6429">
                  <c:v>2.84</c:v>
                </c:pt>
                <c:pt idx="6430">
                  <c:v>2.87</c:v>
                </c:pt>
                <c:pt idx="6431">
                  <c:v>2.75</c:v>
                </c:pt>
                <c:pt idx="6432">
                  <c:v>2.7</c:v>
                </c:pt>
                <c:pt idx="6433">
                  <c:v>3.21</c:v>
                </c:pt>
                <c:pt idx="6434">
                  <c:v>3.94</c:v>
                </c:pt>
                <c:pt idx="6435">
                  <c:v>3.5</c:v>
                </c:pt>
                <c:pt idx="6436">
                  <c:v>2.93</c:v>
                </c:pt>
                <c:pt idx="6437">
                  <c:v>2.92</c:v>
                </c:pt>
                <c:pt idx="6438">
                  <c:v>3.51</c:v>
                </c:pt>
                <c:pt idx="6439">
                  <c:v>3.54</c:v>
                </c:pt>
                <c:pt idx="6440">
                  <c:v>3</c:v>
                </c:pt>
                <c:pt idx="6441">
                  <c:v>3.46</c:v>
                </c:pt>
                <c:pt idx="6442">
                  <c:v>3.06</c:v>
                </c:pt>
                <c:pt idx="6443">
                  <c:v>2.71</c:v>
                </c:pt>
                <c:pt idx="6444">
                  <c:v>3.6</c:v>
                </c:pt>
                <c:pt idx="6445">
                  <c:v>3.66</c:v>
                </c:pt>
                <c:pt idx="6446">
                  <c:v>3.48</c:v>
                </c:pt>
                <c:pt idx="6447">
                  <c:v>2.74</c:v>
                </c:pt>
                <c:pt idx="6448">
                  <c:v>3.2</c:v>
                </c:pt>
                <c:pt idx="6449">
                  <c:v>2.93</c:v>
                </c:pt>
                <c:pt idx="6450">
                  <c:v>3.52</c:v>
                </c:pt>
                <c:pt idx="6451">
                  <c:v>3.35</c:v>
                </c:pt>
                <c:pt idx="6452">
                  <c:v>3.11</c:v>
                </c:pt>
                <c:pt idx="6453">
                  <c:v>3.9</c:v>
                </c:pt>
                <c:pt idx="6454">
                  <c:v>3.43</c:v>
                </c:pt>
                <c:pt idx="6455">
                  <c:v>2.72</c:v>
                </c:pt>
                <c:pt idx="6456">
                  <c:v>3.86</c:v>
                </c:pt>
                <c:pt idx="6457">
                  <c:v>2.89</c:v>
                </c:pt>
                <c:pt idx="6458">
                  <c:v>2.74</c:v>
                </c:pt>
                <c:pt idx="6459">
                  <c:v>3.1</c:v>
                </c:pt>
                <c:pt idx="6460">
                  <c:v>3.26</c:v>
                </c:pt>
                <c:pt idx="6461">
                  <c:v>3.92</c:v>
                </c:pt>
                <c:pt idx="6462">
                  <c:v>3.69</c:v>
                </c:pt>
                <c:pt idx="6463">
                  <c:v>3.61</c:v>
                </c:pt>
                <c:pt idx="6464">
                  <c:v>2.94</c:v>
                </c:pt>
                <c:pt idx="6465">
                  <c:v>2.83</c:v>
                </c:pt>
                <c:pt idx="6466">
                  <c:v>2.86</c:v>
                </c:pt>
                <c:pt idx="6467">
                  <c:v>2.69</c:v>
                </c:pt>
                <c:pt idx="6468">
                  <c:v>3.47</c:v>
                </c:pt>
                <c:pt idx="6469">
                  <c:v>3.38</c:v>
                </c:pt>
                <c:pt idx="6470">
                  <c:v>3.01</c:v>
                </c:pt>
                <c:pt idx="6471">
                  <c:v>3.51</c:v>
                </c:pt>
                <c:pt idx="6472">
                  <c:v>3.62</c:v>
                </c:pt>
                <c:pt idx="6473">
                  <c:v>2.88</c:v>
                </c:pt>
                <c:pt idx="6474">
                  <c:v>2.94</c:v>
                </c:pt>
                <c:pt idx="6475">
                  <c:v>2.68</c:v>
                </c:pt>
                <c:pt idx="6476">
                  <c:v>3.4</c:v>
                </c:pt>
                <c:pt idx="6477">
                  <c:v>3.92</c:v>
                </c:pt>
                <c:pt idx="6478">
                  <c:v>2.88</c:v>
                </c:pt>
                <c:pt idx="6479">
                  <c:v>2.78</c:v>
                </c:pt>
                <c:pt idx="6480">
                  <c:v>3.12</c:v>
                </c:pt>
                <c:pt idx="6481">
                  <c:v>2.88</c:v>
                </c:pt>
                <c:pt idx="6482">
                  <c:v>3.86</c:v>
                </c:pt>
                <c:pt idx="6483">
                  <c:v>3.94</c:v>
                </c:pt>
                <c:pt idx="6484">
                  <c:v>2.85</c:v>
                </c:pt>
                <c:pt idx="6485">
                  <c:v>2.75</c:v>
                </c:pt>
                <c:pt idx="6486">
                  <c:v>3.29</c:v>
                </c:pt>
                <c:pt idx="6487">
                  <c:v>3.01</c:v>
                </c:pt>
                <c:pt idx="6488">
                  <c:v>3.7</c:v>
                </c:pt>
                <c:pt idx="6489">
                  <c:v>3.8</c:v>
                </c:pt>
                <c:pt idx="6490">
                  <c:v>3.93</c:v>
                </c:pt>
                <c:pt idx="6491">
                  <c:v>2.76</c:v>
                </c:pt>
                <c:pt idx="6492">
                  <c:v>2.87</c:v>
                </c:pt>
                <c:pt idx="6493">
                  <c:v>3.98</c:v>
                </c:pt>
                <c:pt idx="6494">
                  <c:v>3.75</c:v>
                </c:pt>
                <c:pt idx="6495">
                  <c:v>2.71</c:v>
                </c:pt>
                <c:pt idx="6496">
                  <c:v>2.99</c:v>
                </c:pt>
                <c:pt idx="6497">
                  <c:v>3</c:v>
                </c:pt>
                <c:pt idx="6498">
                  <c:v>2.92</c:v>
                </c:pt>
                <c:pt idx="6499">
                  <c:v>2.93</c:v>
                </c:pt>
                <c:pt idx="6500">
                  <c:v>2.75</c:v>
                </c:pt>
                <c:pt idx="6501">
                  <c:v>3.84</c:v>
                </c:pt>
                <c:pt idx="6502">
                  <c:v>3.47</c:v>
                </c:pt>
                <c:pt idx="6503">
                  <c:v>3.8</c:v>
                </c:pt>
                <c:pt idx="6504">
                  <c:v>2.71</c:v>
                </c:pt>
                <c:pt idx="6505">
                  <c:v>3.47</c:v>
                </c:pt>
                <c:pt idx="6506">
                  <c:v>3.65</c:v>
                </c:pt>
                <c:pt idx="6507">
                  <c:v>3.64</c:v>
                </c:pt>
                <c:pt idx="6508">
                  <c:v>3.35</c:v>
                </c:pt>
                <c:pt idx="6509">
                  <c:v>3.72</c:v>
                </c:pt>
                <c:pt idx="6510">
                  <c:v>3.11</c:v>
                </c:pt>
                <c:pt idx="6511">
                  <c:v>3.73</c:v>
                </c:pt>
                <c:pt idx="6512">
                  <c:v>3.82</c:v>
                </c:pt>
                <c:pt idx="6513">
                  <c:v>3.15</c:v>
                </c:pt>
                <c:pt idx="6514">
                  <c:v>3.97</c:v>
                </c:pt>
                <c:pt idx="6515">
                  <c:v>2.82</c:v>
                </c:pt>
                <c:pt idx="6516">
                  <c:v>3.45</c:v>
                </c:pt>
                <c:pt idx="6517">
                  <c:v>2.89</c:v>
                </c:pt>
                <c:pt idx="6518">
                  <c:v>2.83</c:v>
                </c:pt>
                <c:pt idx="6519">
                  <c:v>3.54</c:v>
                </c:pt>
                <c:pt idx="6520">
                  <c:v>3.72</c:v>
                </c:pt>
                <c:pt idx="6521">
                  <c:v>3.12</c:v>
                </c:pt>
                <c:pt idx="6522">
                  <c:v>2.73</c:v>
                </c:pt>
                <c:pt idx="6523">
                  <c:v>3.5</c:v>
                </c:pt>
                <c:pt idx="6524">
                  <c:v>3.57</c:v>
                </c:pt>
                <c:pt idx="6525">
                  <c:v>3.85</c:v>
                </c:pt>
                <c:pt idx="6526">
                  <c:v>2.72</c:v>
                </c:pt>
                <c:pt idx="6527">
                  <c:v>3.16</c:v>
                </c:pt>
                <c:pt idx="6528">
                  <c:v>3.66</c:v>
                </c:pt>
                <c:pt idx="6529">
                  <c:v>3.52</c:v>
                </c:pt>
                <c:pt idx="6530">
                  <c:v>3.01</c:v>
                </c:pt>
                <c:pt idx="6531">
                  <c:v>3.93</c:v>
                </c:pt>
                <c:pt idx="6532">
                  <c:v>2.82</c:v>
                </c:pt>
                <c:pt idx="6533">
                  <c:v>3.21</c:v>
                </c:pt>
                <c:pt idx="6534">
                  <c:v>2.89</c:v>
                </c:pt>
                <c:pt idx="6535">
                  <c:v>3.21</c:v>
                </c:pt>
                <c:pt idx="6536">
                  <c:v>3.26</c:v>
                </c:pt>
                <c:pt idx="6537">
                  <c:v>3.58</c:v>
                </c:pt>
                <c:pt idx="6538">
                  <c:v>3.67</c:v>
                </c:pt>
                <c:pt idx="6539">
                  <c:v>3.56</c:v>
                </c:pt>
                <c:pt idx="6540">
                  <c:v>3.95</c:v>
                </c:pt>
                <c:pt idx="6541">
                  <c:v>3.51</c:v>
                </c:pt>
                <c:pt idx="6542">
                  <c:v>3.04</c:v>
                </c:pt>
                <c:pt idx="6543">
                  <c:v>3.96</c:v>
                </c:pt>
                <c:pt idx="6544">
                  <c:v>3.6</c:v>
                </c:pt>
                <c:pt idx="6545">
                  <c:v>3.85</c:v>
                </c:pt>
                <c:pt idx="6546">
                  <c:v>3.05</c:v>
                </c:pt>
                <c:pt idx="6547">
                  <c:v>3.82</c:v>
                </c:pt>
                <c:pt idx="6548">
                  <c:v>2.79</c:v>
                </c:pt>
                <c:pt idx="6549">
                  <c:v>3.62</c:v>
                </c:pt>
                <c:pt idx="6550">
                  <c:v>3.26</c:v>
                </c:pt>
                <c:pt idx="6551">
                  <c:v>2.75</c:v>
                </c:pt>
                <c:pt idx="6552">
                  <c:v>3.4</c:v>
                </c:pt>
                <c:pt idx="6553">
                  <c:v>2.68</c:v>
                </c:pt>
                <c:pt idx="6554">
                  <c:v>3.57</c:v>
                </c:pt>
                <c:pt idx="6555">
                  <c:v>3.07</c:v>
                </c:pt>
                <c:pt idx="6556">
                  <c:v>2.91</c:v>
                </c:pt>
                <c:pt idx="6557">
                  <c:v>3.88</c:v>
                </c:pt>
                <c:pt idx="6558">
                  <c:v>3.3</c:v>
                </c:pt>
                <c:pt idx="6559">
                  <c:v>3.75</c:v>
                </c:pt>
                <c:pt idx="6560">
                  <c:v>3.31</c:v>
                </c:pt>
                <c:pt idx="6561">
                  <c:v>2.96</c:v>
                </c:pt>
                <c:pt idx="6562">
                  <c:v>2.94</c:v>
                </c:pt>
                <c:pt idx="6563">
                  <c:v>3.55</c:v>
                </c:pt>
                <c:pt idx="6564">
                  <c:v>2.98</c:v>
                </c:pt>
                <c:pt idx="6565">
                  <c:v>3.43</c:v>
                </c:pt>
                <c:pt idx="6566">
                  <c:v>3.05</c:v>
                </c:pt>
                <c:pt idx="6567">
                  <c:v>2.73</c:v>
                </c:pt>
                <c:pt idx="6568">
                  <c:v>3.74</c:v>
                </c:pt>
                <c:pt idx="6569">
                  <c:v>3.79</c:v>
                </c:pt>
                <c:pt idx="6570">
                  <c:v>3.12</c:v>
                </c:pt>
                <c:pt idx="6571">
                  <c:v>2.82</c:v>
                </c:pt>
                <c:pt idx="6572">
                  <c:v>3.79</c:v>
                </c:pt>
                <c:pt idx="6573">
                  <c:v>3.32</c:v>
                </c:pt>
                <c:pt idx="6574">
                  <c:v>3.07</c:v>
                </c:pt>
                <c:pt idx="6575">
                  <c:v>3.86</c:v>
                </c:pt>
                <c:pt idx="6576">
                  <c:v>3.51</c:v>
                </c:pt>
                <c:pt idx="6577">
                  <c:v>2.87</c:v>
                </c:pt>
                <c:pt idx="6578">
                  <c:v>3.53</c:v>
                </c:pt>
                <c:pt idx="6579">
                  <c:v>2.68</c:v>
                </c:pt>
                <c:pt idx="6580">
                  <c:v>3.65</c:v>
                </c:pt>
                <c:pt idx="6581">
                  <c:v>3.64</c:v>
                </c:pt>
                <c:pt idx="6582">
                  <c:v>2.83</c:v>
                </c:pt>
                <c:pt idx="6583">
                  <c:v>3.7</c:v>
                </c:pt>
                <c:pt idx="6584">
                  <c:v>3.78</c:v>
                </c:pt>
                <c:pt idx="6585">
                  <c:v>3.13</c:v>
                </c:pt>
                <c:pt idx="6586">
                  <c:v>3.32</c:v>
                </c:pt>
                <c:pt idx="6587">
                  <c:v>3.46</c:v>
                </c:pt>
                <c:pt idx="6588">
                  <c:v>3.44</c:v>
                </c:pt>
                <c:pt idx="6589">
                  <c:v>3.22</c:v>
                </c:pt>
                <c:pt idx="6590">
                  <c:v>3.5</c:v>
                </c:pt>
                <c:pt idx="6591">
                  <c:v>2.96</c:v>
                </c:pt>
                <c:pt idx="6592">
                  <c:v>2.85</c:v>
                </c:pt>
                <c:pt idx="6593">
                  <c:v>3.21</c:v>
                </c:pt>
                <c:pt idx="6594">
                  <c:v>3.32</c:v>
                </c:pt>
                <c:pt idx="6595">
                  <c:v>3.1</c:v>
                </c:pt>
                <c:pt idx="6596">
                  <c:v>3.29</c:v>
                </c:pt>
                <c:pt idx="6597">
                  <c:v>3.2</c:v>
                </c:pt>
                <c:pt idx="6598">
                  <c:v>2.7</c:v>
                </c:pt>
                <c:pt idx="6599">
                  <c:v>3.84</c:v>
                </c:pt>
                <c:pt idx="6600">
                  <c:v>3.94</c:v>
                </c:pt>
                <c:pt idx="6601">
                  <c:v>2.93</c:v>
                </c:pt>
                <c:pt idx="6602">
                  <c:v>3.39</c:v>
                </c:pt>
                <c:pt idx="6603">
                  <c:v>2.89</c:v>
                </c:pt>
                <c:pt idx="6604">
                  <c:v>3.23</c:v>
                </c:pt>
                <c:pt idx="6605">
                  <c:v>3.04</c:v>
                </c:pt>
                <c:pt idx="6606">
                  <c:v>3.89</c:v>
                </c:pt>
                <c:pt idx="6607">
                  <c:v>3.81</c:v>
                </c:pt>
                <c:pt idx="6608">
                  <c:v>3.93</c:v>
                </c:pt>
                <c:pt idx="6609">
                  <c:v>3.47</c:v>
                </c:pt>
                <c:pt idx="6610">
                  <c:v>2.87</c:v>
                </c:pt>
                <c:pt idx="6611">
                  <c:v>3.1</c:v>
                </c:pt>
                <c:pt idx="6612">
                  <c:v>3.57</c:v>
                </c:pt>
                <c:pt idx="6613">
                  <c:v>3.1</c:v>
                </c:pt>
                <c:pt idx="6614">
                  <c:v>3.62</c:v>
                </c:pt>
                <c:pt idx="6615">
                  <c:v>3.22</c:v>
                </c:pt>
                <c:pt idx="6616">
                  <c:v>3.23</c:v>
                </c:pt>
                <c:pt idx="6617">
                  <c:v>3.88</c:v>
                </c:pt>
                <c:pt idx="6618">
                  <c:v>3.73</c:v>
                </c:pt>
                <c:pt idx="6619">
                  <c:v>3.51</c:v>
                </c:pt>
                <c:pt idx="6620">
                  <c:v>2.78</c:v>
                </c:pt>
                <c:pt idx="6621">
                  <c:v>2.83</c:v>
                </c:pt>
                <c:pt idx="6622">
                  <c:v>3.25</c:v>
                </c:pt>
                <c:pt idx="6623">
                  <c:v>3.41</c:v>
                </c:pt>
                <c:pt idx="6624">
                  <c:v>3.58</c:v>
                </c:pt>
                <c:pt idx="6625">
                  <c:v>3.13</c:v>
                </c:pt>
                <c:pt idx="6626">
                  <c:v>2.7</c:v>
                </c:pt>
                <c:pt idx="6627">
                  <c:v>3.58</c:v>
                </c:pt>
                <c:pt idx="6628">
                  <c:v>3.62</c:v>
                </c:pt>
                <c:pt idx="6629">
                  <c:v>3.35</c:v>
                </c:pt>
                <c:pt idx="6630">
                  <c:v>3.17</c:v>
                </c:pt>
                <c:pt idx="6631">
                  <c:v>3.52</c:v>
                </c:pt>
                <c:pt idx="6632">
                  <c:v>3.48</c:v>
                </c:pt>
                <c:pt idx="6633">
                  <c:v>3.73</c:v>
                </c:pt>
                <c:pt idx="6634">
                  <c:v>3.12</c:v>
                </c:pt>
                <c:pt idx="6635">
                  <c:v>3.17</c:v>
                </c:pt>
                <c:pt idx="6636">
                  <c:v>2.75</c:v>
                </c:pt>
                <c:pt idx="6637">
                  <c:v>2.97</c:v>
                </c:pt>
                <c:pt idx="6638">
                  <c:v>3.91</c:v>
                </c:pt>
                <c:pt idx="6639">
                  <c:v>2.85</c:v>
                </c:pt>
                <c:pt idx="6640">
                  <c:v>3.75</c:v>
                </c:pt>
                <c:pt idx="6641">
                  <c:v>3.67</c:v>
                </c:pt>
                <c:pt idx="6642">
                  <c:v>2.69</c:v>
                </c:pt>
                <c:pt idx="6643">
                  <c:v>3.89</c:v>
                </c:pt>
                <c:pt idx="6644">
                  <c:v>2.92</c:v>
                </c:pt>
                <c:pt idx="6645">
                  <c:v>3.05</c:v>
                </c:pt>
                <c:pt idx="6646">
                  <c:v>2.84</c:v>
                </c:pt>
                <c:pt idx="6647">
                  <c:v>2.8</c:v>
                </c:pt>
                <c:pt idx="6648">
                  <c:v>3.42</c:v>
                </c:pt>
                <c:pt idx="6649">
                  <c:v>2.91</c:v>
                </c:pt>
                <c:pt idx="6650">
                  <c:v>3.44</c:v>
                </c:pt>
                <c:pt idx="6651">
                  <c:v>2.78</c:v>
                </c:pt>
                <c:pt idx="6652">
                  <c:v>3.16</c:v>
                </c:pt>
                <c:pt idx="6653">
                  <c:v>3.56</c:v>
                </c:pt>
                <c:pt idx="6654">
                  <c:v>2.72</c:v>
                </c:pt>
                <c:pt idx="6655">
                  <c:v>3.62</c:v>
                </c:pt>
                <c:pt idx="6656">
                  <c:v>3.2</c:v>
                </c:pt>
                <c:pt idx="6657">
                  <c:v>3.11</c:v>
                </c:pt>
                <c:pt idx="6658">
                  <c:v>3.75</c:v>
                </c:pt>
                <c:pt idx="6659">
                  <c:v>3.87</c:v>
                </c:pt>
                <c:pt idx="6660">
                  <c:v>2.86</c:v>
                </c:pt>
                <c:pt idx="6661">
                  <c:v>3.86</c:v>
                </c:pt>
                <c:pt idx="6662">
                  <c:v>3.77</c:v>
                </c:pt>
                <c:pt idx="6663">
                  <c:v>3.71</c:v>
                </c:pt>
                <c:pt idx="6664">
                  <c:v>3.01</c:v>
                </c:pt>
                <c:pt idx="6665">
                  <c:v>3.13</c:v>
                </c:pt>
                <c:pt idx="6666">
                  <c:v>3.69</c:v>
                </c:pt>
                <c:pt idx="6667">
                  <c:v>2.82</c:v>
                </c:pt>
                <c:pt idx="6668">
                  <c:v>3.79</c:v>
                </c:pt>
                <c:pt idx="6669">
                  <c:v>3.87</c:v>
                </c:pt>
                <c:pt idx="6670">
                  <c:v>3.25</c:v>
                </c:pt>
                <c:pt idx="6671">
                  <c:v>3.24</c:v>
                </c:pt>
                <c:pt idx="6672">
                  <c:v>3.54</c:v>
                </c:pt>
                <c:pt idx="6673">
                  <c:v>3.82</c:v>
                </c:pt>
                <c:pt idx="6674">
                  <c:v>3.32</c:v>
                </c:pt>
                <c:pt idx="6675">
                  <c:v>3.55</c:v>
                </c:pt>
                <c:pt idx="6676">
                  <c:v>3.53</c:v>
                </c:pt>
                <c:pt idx="6677">
                  <c:v>3.84</c:v>
                </c:pt>
                <c:pt idx="6678">
                  <c:v>3.95</c:v>
                </c:pt>
                <c:pt idx="6679">
                  <c:v>2.68</c:v>
                </c:pt>
                <c:pt idx="6680">
                  <c:v>3.84</c:v>
                </c:pt>
                <c:pt idx="6681">
                  <c:v>3.09</c:v>
                </c:pt>
                <c:pt idx="6682">
                  <c:v>3.41</c:v>
                </c:pt>
                <c:pt idx="6683">
                  <c:v>3.6</c:v>
                </c:pt>
                <c:pt idx="6684">
                  <c:v>3.4</c:v>
                </c:pt>
                <c:pt idx="6685">
                  <c:v>2.77</c:v>
                </c:pt>
                <c:pt idx="6686">
                  <c:v>2.83</c:v>
                </c:pt>
                <c:pt idx="6687">
                  <c:v>3.58</c:v>
                </c:pt>
                <c:pt idx="6688">
                  <c:v>2.83</c:v>
                </c:pt>
                <c:pt idx="6689">
                  <c:v>3.7</c:v>
                </c:pt>
                <c:pt idx="6690">
                  <c:v>3.43</c:v>
                </c:pt>
                <c:pt idx="6691">
                  <c:v>3.7</c:v>
                </c:pt>
                <c:pt idx="6692">
                  <c:v>3.55</c:v>
                </c:pt>
                <c:pt idx="6693">
                  <c:v>3.68</c:v>
                </c:pt>
                <c:pt idx="6694">
                  <c:v>3.77</c:v>
                </c:pt>
                <c:pt idx="6695">
                  <c:v>3.93</c:v>
                </c:pt>
                <c:pt idx="6696">
                  <c:v>2.93</c:v>
                </c:pt>
                <c:pt idx="6697">
                  <c:v>3.91</c:v>
                </c:pt>
                <c:pt idx="6698">
                  <c:v>3.45</c:v>
                </c:pt>
                <c:pt idx="6699">
                  <c:v>3.08</c:v>
                </c:pt>
                <c:pt idx="6700">
                  <c:v>3.55</c:v>
                </c:pt>
                <c:pt idx="6701">
                  <c:v>3.65</c:v>
                </c:pt>
                <c:pt idx="6702">
                  <c:v>3.2</c:v>
                </c:pt>
                <c:pt idx="6703">
                  <c:v>3.89</c:v>
                </c:pt>
                <c:pt idx="6704">
                  <c:v>4.12</c:v>
                </c:pt>
                <c:pt idx="6705">
                  <c:v>3.36</c:v>
                </c:pt>
                <c:pt idx="6706">
                  <c:v>4.08</c:v>
                </c:pt>
                <c:pt idx="6707">
                  <c:v>3.73</c:v>
                </c:pt>
                <c:pt idx="6708">
                  <c:v>3.34</c:v>
                </c:pt>
                <c:pt idx="6709">
                  <c:v>4.01</c:v>
                </c:pt>
                <c:pt idx="6710">
                  <c:v>2.91</c:v>
                </c:pt>
                <c:pt idx="6711">
                  <c:v>3.16</c:v>
                </c:pt>
                <c:pt idx="6712">
                  <c:v>2.93</c:v>
                </c:pt>
                <c:pt idx="6713">
                  <c:v>3.6</c:v>
                </c:pt>
                <c:pt idx="6714">
                  <c:v>3.34</c:v>
                </c:pt>
                <c:pt idx="6715">
                  <c:v>3.03</c:v>
                </c:pt>
                <c:pt idx="6716">
                  <c:v>3.89</c:v>
                </c:pt>
                <c:pt idx="6717">
                  <c:v>3.75</c:v>
                </c:pt>
                <c:pt idx="6718">
                  <c:v>3.52</c:v>
                </c:pt>
                <c:pt idx="6719">
                  <c:v>3.14</c:v>
                </c:pt>
                <c:pt idx="6720">
                  <c:v>3.66</c:v>
                </c:pt>
                <c:pt idx="6721">
                  <c:v>3.76</c:v>
                </c:pt>
                <c:pt idx="6722">
                  <c:v>3.7</c:v>
                </c:pt>
                <c:pt idx="6723">
                  <c:v>3.79</c:v>
                </c:pt>
                <c:pt idx="6724">
                  <c:v>4.0199999999999996</c:v>
                </c:pt>
                <c:pt idx="6725">
                  <c:v>3.89</c:v>
                </c:pt>
                <c:pt idx="6726">
                  <c:v>3.8</c:v>
                </c:pt>
                <c:pt idx="6727">
                  <c:v>3.45</c:v>
                </c:pt>
                <c:pt idx="6728">
                  <c:v>3</c:v>
                </c:pt>
                <c:pt idx="6729">
                  <c:v>2.97</c:v>
                </c:pt>
                <c:pt idx="6730">
                  <c:v>3.65</c:v>
                </c:pt>
                <c:pt idx="6731">
                  <c:v>3.82</c:v>
                </c:pt>
                <c:pt idx="6732">
                  <c:v>3.77</c:v>
                </c:pt>
                <c:pt idx="6733">
                  <c:v>3.97</c:v>
                </c:pt>
                <c:pt idx="6734">
                  <c:v>3.85</c:v>
                </c:pt>
                <c:pt idx="6735">
                  <c:v>4.0999999999999996</c:v>
                </c:pt>
                <c:pt idx="6736">
                  <c:v>3.18</c:v>
                </c:pt>
                <c:pt idx="6737">
                  <c:v>3.23</c:v>
                </c:pt>
                <c:pt idx="6738">
                  <c:v>3.35</c:v>
                </c:pt>
                <c:pt idx="6739">
                  <c:v>3.06</c:v>
                </c:pt>
                <c:pt idx="6740">
                  <c:v>3.43</c:v>
                </c:pt>
                <c:pt idx="6741">
                  <c:v>2.98</c:v>
                </c:pt>
                <c:pt idx="6742">
                  <c:v>3.29</c:v>
                </c:pt>
                <c:pt idx="6743">
                  <c:v>3.4</c:v>
                </c:pt>
                <c:pt idx="6744">
                  <c:v>3.85</c:v>
                </c:pt>
                <c:pt idx="6745">
                  <c:v>3.13</c:v>
                </c:pt>
                <c:pt idx="6746">
                  <c:v>3.17</c:v>
                </c:pt>
                <c:pt idx="6747">
                  <c:v>4.04</c:v>
                </c:pt>
                <c:pt idx="6748">
                  <c:v>3.21</c:v>
                </c:pt>
                <c:pt idx="6749">
                  <c:v>2.89</c:v>
                </c:pt>
                <c:pt idx="6750">
                  <c:v>3.28</c:v>
                </c:pt>
                <c:pt idx="6751">
                  <c:v>3.93</c:v>
                </c:pt>
                <c:pt idx="6752">
                  <c:v>4.09</c:v>
                </c:pt>
                <c:pt idx="6753">
                  <c:v>3.76</c:v>
                </c:pt>
                <c:pt idx="6754">
                  <c:v>3.18</c:v>
                </c:pt>
                <c:pt idx="6755">
                  <c:v>4.1100000000000003</c:v>
                </c:pt>
                <c:pt idx="6756">
                  <c:v>3.58</c:v>
                </c:pt>
                <c:pt idx="6757">
                  <c:v>2.87</c:v>
                </c:pt>
                <c:pt idx="6758">
                  <c:v>3.74</c:v>
                </c:pt>
                <c:pt idx="6759">
                  <c:v>2.88</c:v>
                </c:pt>
                <c:pt idx="6760">
                  <c:v>3.35</c:v>
                </c:pt>
                <c:pt idx="6761">
                  <c:v>3.41</c:v>
                </c:pt>
                <c:pt idx="6762">
                  <c:v>3.15</c:v>
                </c:pt>
                <c:pt idx="6763">
                  <c:v>3.91</c:v>
                </c:pt>
                <c:pt idx="6764">
                  <c:v>3.98</c:v>
                </c:pt>
                <c:pt idx="6765">
                  <c:v>2.97</c:v>
                </c:pt>
                <c:pt idx="6766">
                  <c:v>3.51</c:v>
                </c:pt>
                <c:pt idx="6767">
                  <c:v>3.84</c:v>
                </c:pt>
                <c:pt idx="6768">
                  <c:v>2.9</c:v>
                </c:pt>
                <c:pt idx="6769">
                  <c:v>3.98</c:v>
                </c:pt>
                <c:pt idx="6770">
                  <c:v>2.88</c:v>
                </c:pt>
                <c:pt idx="6771">
                  <c:v>4.13</c:v>
                </c:pt>
                <c:pt idx="6772">
                  <c:v>3.9</c:v>
                </c:pt>
                <c:pt idx="6773">
                  <c:v>3.31</c:v>
                </c:pt>
                <c:pt idx="6774">
                  <c:v>3.52</c:v>
                </c:pt>
                <c:pt idx="6775">
                  <c:v>3.03</c:v>
                </c:pt>
                <c:pt idx="6776">
                  <c:v>3.12</c:v>
                </c:pt>
                <c:pt idx="6777">
                  <c:v>4.08</c:v>
                </c:pt>
                <c:pt idx="6778">
                  <c:v>2.96</c:v>
                </c:pt>
                <c:pt idx="6779">
                  <c:v>3.59</c:v>
                </c:pt>
                <c:pt idx="6780">
                  <c:v>4.01</c:v>
                </c:pt>
                <c:pt idx="6781">
                  <c:v>3.84</c:v>
                </c:pt>
                <c:pt idx="6782">
                  <c:v>3.46</c:v>
                </c:pt>
                <c:pt idx="6783">
                  <c:v>3.56</c:v>
                </c:pt>
                <c:pt idx="6784">
                  <c:v>4.09</c:v>
                </c:pt>
                <c:pt idx="6785">
                  <c:v>3.48</c:v>
                </c:pt>
                <c:pt idx="6786">
                  <c:v>3.93</c:v>
                </c:pt>
                <c:pt idx="6787">
                  <c:v>3.74</c:v>
                </c:pt>
                <c:pt idx="6788">
                  <c:v>3.41</c:v>
                </c:pt>
                <c:pt idx="6789">
                  <c:v>3.33</c:v>
                </c:pt>
                <c:pt idx="6790">
                  <c:v>4.03</c:v>
                </c:pt>
                <c:pt idx="6791">
                  <c:v>3.13</c:v>
                </c:pt>
                <c:pt idx="6792">
                  <c:v>3.29</c:v>
                </c:pt>
                <c:pt idx="6793">
                  <c:v>3.16</c:v>
                </c:pt>
                <c:pt idx="6794">
                  <c:v>3.21</c:v>
                </c:pt>
                <c:pt idx="6795">
                  <c:v>3.02</c:v>
                </c:pt>
                <c:pt idx="6796">
                  <c:v>3.11</c:v>
                </c:pt>
                <c:pt idx="6797">
                  <c:v>3.65</c:v>
                </c:pt>
                <c:pt idx="6798">
                  <c:v>3.87</c:v>
                </c:pt>
                <c:pt idx="6799">
                  <c:v>3.99</c:v>
                </c:pt>
                <c:pt idx="6800">
                  <c:v>3.55</c:v>
                </c:pt>
                <c:pt idx="6801">
                  <c:v>3.08</c:v>
                </c:pt>
                <c:pt idx="6802">
                  <c:v>3.64</c:v>
                </c:pt>
                <c:pt idx="6803">
                  <c:v>2.82</c:v>
                </c:pt>
                <c:pt idx="6804">
                  <c:v>3.48</c:v>
                </c:pt>
                <c:pt idx="6805">
                  <c:v>3.8</c:v>
                </c:pt>
                <c:pt idx="6806">
                  <c:v>2.96</c:v>
                </c:pt>
                <c:pt idx="6807">
                  <c:v>3.16</c:v>
                </c:pt>
                <c:pt idx="6808">
                  <c:v>3.5</c:v>
                </c:pt>
                <c:pt idx="6809">
                  <c:v>2.99</c:v>
                </c:pt>
                <c:pt idx="6810">
                  <c:v>2.75</c:v>
                </c:pt>
                <c:pt idx="6811">
                  <c:v>2.72</c:v>
                </c:pt>
                <c:pt idx="6812">
                  <c:v>2.91</c:v>
                </c:pt>
                <c:pt idx="6813">
                  <c:v>3.29</c:v>
                </c:pt>
                <c:pt idx="6814">
                  <c:v>3.98</c:v>
                </c:pt>
                <c:pt idx="6815">
                  <c:v>3.17</c:v>
                </c:pt>
                <c:pt idx="6816">
                  <c:v>3.64</c:v>
                </c:pt>
                <c:pt idx="6817">
                  <c:v>2.72</c:v>
                </c:pt>
                <c:pt idx="6818">
                  <c:v>3.4</c:v>
                </c:pt>
                <c:pt idx="6819">
                  <c:v>2.94</c:v>
                </c:pt>
                <c:pt idx="6820">
                  <c:v>3.95</c:v>
                </c:pt>
                <c:pt idx="6821">
                  <c:v>3.34</c:v>
                </c:pt>
                <c:pt idx="6822">
                  <c:v>3.22</c:v>
                </c:pt>
                <c:pt idx="6823">
                  <c:v>3</c:v>
                </c:pt>
                <c:pt idx="6824">
                  <c:v>3.23</c:v>
                </c:pt>
                <c:pt idx="6825">
                  <c:v>3.41</c:v>
                </c:pt>
                <c:pt idx="6826">
                  <c:v>3.85</c:v>
                </c:pt>
                <c:pt idx="6827">
                  <c:v>3.13</c:v>
                </c:pt>
                <c:pt idx="6828">
                  <c:v>3.27</c:v>
                </c:pt>
                <c:pt idx="6829">
                  <c:v>3.47</c:v>
                </c:pt>
                <c:pt idx="6830">
                  <c:v>3.21</c:v>
                </c:pt>
                <c:pt idx="6831">
                  <c:v>3.82</c:v>
                </c:pt>
                <c:pt idx="6832">
                  <c:v>3.23</c:v>
                </c:pt>
                <c:pt idx="6833">
                  <c:v>2.8</c:v>
                </c:pt>
                <c:pt idx="6834">
                  <c:v>3.13</c:v>
                </c:pt>
                <c:pt idx="6835">
                  <c:v>3.95</c:v>
                </c:pt>
                <c:pt idx="6836">
                  <c:v>3.8</c:v>
                </c:pt>
                <c:pt idx="6837">
                  <c:v>3.58</c:v>
                </c:pt>
                <c:pt idx="6838">
                  <c:v>2.73</c:v>
                </c:pt>
                <c:pt idx="6839">
                  <c:v>2.69</c:v>
                </c:pt>
                <c:pt idx="6840">
                  <c:v>3.41</c:v>
                </c:pt>
                <c:pt idx="6841">
                  <c:v>3.97</c:v>
                </c:pt>
                <c:pt idx="6842">
                  <c:v>3.45</c:v>
                </c:pt>
                <c:pt idx="6843">
                  <c:v>2.78</c:v>
                </c:pt>
                <c:pt idx="6844">
                  <c:v>3.42</c:v>
                </c:pt>
                <c:pt idx="6845">
                  <c:v>3.19</c:v>
                </c:pt>
                <c:pt idx="6846">
                  <c:v>2.97</c:v>
                </c:pt>
                <c:pt idx="6847">
                  <c:v>3.8</c:v>
                </c:pt>
                <c:pt idx="6848">
                  <c:v>3.02</c:v>
                </c:pt>
                <c:pt idx="6849">
                  <c:v>2.94</c:v>
                </c:pt>
                <c:pt idx="6850">
                  <c:v>3.24</c:v>
                </c:pt>
                <c:pt idx="6851">
                  <c:v>2.71</c:v>
                </c:pt>
                <c:pt idx="6852">
                  <c:v>3.53</c:v>
                </c:pt>
                <c:pt idx="6853">
                  <c:v>3.35</c:v>
                </c:pt>
                <c:pt idx="6854">
                  <c:v>3.71</c:v>
                </c:pt>
                <c:pt idx="6855">
                  <c:v>2.88</c:v>
                </c:pt>
                <c:pt idx="6856">
                  <c:v>2.72</c:v>
                </c:pt>
                <c:pt idx="6857">
                  <c:v>3.87</c:v>
                </c:pt>
                <c:pt idx="6858">
                  <c:v>3.36</c:v>
                </c:pt>
                <c:pt idx="6859">
                  <c:v>3.14</c:v>
                </c:pt>
                <c:pt idx="6860">
                  <c:v>3.5</c:v>
                </c:pt>
                <c:pt idx="6861">
                  <c:v>2.83</c:v>
                </c:pt>
                <c:pt idx="6862">
                  <c:v>3.57</c:v>
                </c:pt>
                <c:pt idx="6863">
                  <c:v>3.79</c:v>
                </c:pt>
                <c:pt idx="6864">
                  <c:v>3.94</c:v>
                </c:pt>
                <c:pt idx="6865">
                  <c:v>3.67</c:v>
                </c:pt>
                <c:pt idx="6866">
                  <c:v>3.31</c:v>
                </c:pt>
                <c:pt idx="6867">
                  <c:v>3.43</c:v>
                </c:pt>
                <c:pt idx="6868">
                  <c:v>3.25</c:v>
                </c:pt>
                <c:pt idx="6869">
                  <c:v>3.25</c:v>
                </c:pt>
                <c:pt idx="6870">
                  <c:v>3.5</c:v>
                </c:pt>
                <c:pt idx="6871">
                  <c:v>2.74</c:v>
                </c:pt>
                <c:pt idx="6872">
                  <c:v>3.05</c:v>
                </c:pt>
                <c:pt idx="6873">
                  <c:v>3.73</c:v>
                </c:pt>
                <c:pt idx="6874">
                  <c:v>3.76</c:v>
                </c:pt>
                <c:pt idx="6875">
                  <c:v>3.92</c:v>
                </c:pt>
                <c:pt idx="6876">
                  <c:v>3.56</c:v>
                </c:pt>
                <c:pt idx="6877">
                  <c:v>3.97</c:v>
                </c:pt>
                <c:pt idx="6878">
                  <c:v>3.28</c:v>
                </c:pt>
                <c:pt idx="6879">
                  <c:v>2.96</c:v>
                </c:pt>
                <c:pt idx="6880">
                  <c:v>3.43</c:v>
                </c:pt>
                <c:pt idx="6881">
                  <c:v>2.82</c:v>
                </c:pt>
                <c:pt idx="6882">
                  <c:v>3.87</c:v>
                </c:pt>
                <c:pt idx="6883">
                  <c:v>3.46</c:v>
                </c:pt>
                <c:pt idx="6884">
                  <c:v>3.63</c:v>
                </c:pt>
                <c:pt idx="6885">
                  <c:v>2.94</c:v>
                </c:pt>
                <c:pt idx="6886">
                  <c:v>3.33</c:v>
                </c:pt>
                <c:pt idx="6887">
                  <c:v>2.83</c:v>
                </c:pt>
                <c:pt idx="6888">
                  <c:v>2.84</c:v>
                </c:pt>
                <c:pt idx="6889">
                  <c:v>3.41</c:v>
                </c:pt>
                <c:pt idx="6890">
                  <c:v>3.42</c:v>
                </c:pt>
                <c:pt idx="6891">
                  <c:v>3.75</c:v>
                </c:pt>
                <c:pt idx="6892">
                  <c:v>3.79</c:v>
                </c:pt>
                <c:pt idx="6893">
                  <c:v>3.45</c:v>
                </c:pt>
                <c:pt idx="6894">
                  <c:v>2.85</c:v>
                </c:pt>
                <c:pt idx="6895">
                  <c:v>3.57</c:v>
                </c:pt>
                <c:pt idx="6896">
                  <c:v>3.83</c:v>
                </c:pt>
                <c:pt idx="6897">
                  <c:v>2.99</c:v>
                </c:pt>
                <c:pt idx="6898">
                  <c:v>3.74</c:v>
                </c:pt>
                <c:pt idx="6899">
                  <c:v>3.78</c:v>
                </c:pt>
                <c:pt idx="6900">
                  <c:v>3.63</c:v>
                </c:pt>
                <c:pt idx="6901">
                  <c:v>3.02</c:v>
                </c:pt>
                <c:pt idx="6902">
                  <c:v>3.53</c:v>
                </c:pt>
                <c:pt idx="6903">
                  <c:v>2.88</c:v>
                </c:pt>
                <c:pt idx="6904">
                  <c:v>3.43</c:v>
                </c:pt>
                <c:pt idx="6905">
                  <c:v>3.94</c:v>
                </c:pt>
                <c:pt idx="6906">
                  <c:v>2.86</c:v>
                </c:pt>
                <c:pt idx="6907">
                  <c:v>3.72</c:v>
                </c:pt>
                <c:pt idx="6908">
                  <c:v>3.71</c:v>
                </c:pt>
                <c:pt idx="6909">
                  <c:v>2.88</c:v>
                </c:pt>
                <c:pt idx="6910">
                  <c:v>2.98</c:v>
                </c:pt>
                <c:pt idx="6911">
                  <c:v>2.85</c:v>
                </c:pt>
                <c:pt idx="6912">
                  <c:v>3.55</c:v>
                </c:pt>
                <c:pt idx="6913">
                  <c:v>2.87</c:v>
                </c:pt>
                <c:pt idx="6914">
                  <c:v>3.42</c:v>
                </c:pt>
                <c:pt idx="6915">
                  <c:v>3.96</c:v>
                </c:pt>
                <c:pt idx="6916">
                  <c:v>3.11</c:v>
                </c:pt>
                <c:pt idx="6917">
                  <c:v>3.04</c:v>
                </c:pt>
                <c:pt idx="6918">
                  <c:v>3.9</c:v>
                </c:pt>
                <c:pt idx="6919">
                  <c:v>3.1</c:v>
                </c:pt>
                <c:pt idx="6920">
                  <c:v>2.9</c:v>
                </c:pt>
                <c:pt idx="6921">
                  <c:v>3.49</c:v>
                </c:pt>
                <c:pt idx="6922">
                  <c:v>3.13</c:v>
                </c:pt>
                <c:pt idx="6923">
                  <c:v>2.7</c:v>
                </c:pt>
                <c:pt idx="6924">
                  <c:v>3.19</c:v>
                </c:pt>
                <c:pt idx="6925">
                  <c:v>3.89</c:v>
                </c:pt>
                <c:pt idx="6926">
                  <c:v>3.63</c:v>
                </c:pt>
                <c:pt idx="6927">
                  <c:v>2.86</c:v>
                </c:pt>
                <c:pt idx="6928">
                  <c:v>3.32</c:v>
                </c:pt>
                <c:pt idx="6929">
                  <c:v>3.96</c:v>
                </c:pt>
                <c:pt idx="6930">
                  <c:v>3.92</c:v>
                </c:pt>
                <c:pt idx="6931">
                  <c:v>3.38</c:v>
                </c:pt>
                <c:pt idx="6932">
                  <c:v>3.66</c:v>
                </c:pt>
                <c:pt idx="6933">
                  <c:v>2.91</c:v>
                </c:pt>
                <c:pt idx="6934">
                  <c:v>3.44</c:v>
                </c:pt>
                <c:pt idx="6935">
                  <c:v>2.67</c:v>
                </c:pt>
                <c:pt idx="6936">
                  <c:v>3.05</c:v>
                </c:pt>
                <c:pt idx="6937">
                  <c:v>3.75</c:v>
                </c:pt>
                <c:pt idx="6938">
                  <c:v>2.86</c:v>
                </c:pt>
                <c:pt idx="6939">
                  <c:v>3.84</c:v>
                </c:pt>
                <c:pt idx="6940">
                  <c:v>2.87</c:v>
                </c:pt>
                <c:pt idx="6941">
                  <c:v>3.12</c:v>
                </c:pt>
                <c:pt idx="6942">
                  <c:v>3.69</c:v>
                </c:pt>
                <c:pt idx="6943">
                  <c:v>3.1</c:v>
                </c:pt>
                <c:pt idx="6944">
                  <c:v>3.51</c:v>
                </c:pt>
                <c:pt idx="6945">
                  <c:v>3.38</c:v>
                </c:pt>
                <c:pt idx="6946">
                  <c:v>3.02</c:v>
                </c:pt>
                <c:pt idx="6947">
                  <c:v>3.31</c:v>
                </c:pt>
                <c:pt idx="6948">
                  <c:v>3.41</c:v>
                </c:pt>
                <c:pt idx="6949">
                  <c:v>3.93</c:v>
                </c:pt>
                <c:pt idx="6950">
                  <c:v>3.68</c:v>
                </c:pt>
                <c:pt idx="6951">
                  <c:v>3.4</c:v>
                </c:pt>
                <c:pt idx="6952">
                  <c:v>3.15</c:v>
                </c:pt>
                <c:pt idx="6953">
                  <c:v>3.25</c:v>
                </c:pt>
                <c:pt idx="6954">
                  <c:v>3.04</c:v>
                </c:pt>
                <c:pt idx="6955">
                  <c:v>3.27</c:v>
                </c:pt>
                <c:pt idx="6956">
                  <c:v>3.29</c:v>
                </c:pt>
                <c:pt idx="6957">
                  <c:v>3.26</c:v>
                </c:pt>
                <c:pt idx="6958">
                  <c:v>2.99</c:v>
                </c:pt>
                <c:pt idx="6959">
                  <c:v>3.3</c:v>
                </c:pt>
                <c:pt idx="6960">
                  <c:v>2.68</c:v>
                </c:pt>
                <c:pt idx="6961">
                  <c:v>2.75</c:v>
                </c:pt>
                <c:pt idx="6962">
                  <c:v>3.34</c:v>
                </c:pt>
                <c:pt idx="6963">
                  <c:v>3.67</c:v>
                </c:pt>
                <c:pt idx="6964">
                  <c:v>3.47</c:v>
                </c:pt>
                <c:pt idx="6965">
                  <c:v>2.85</c:v>
                </c:pt>
                <c:pt idx="6966">
                  <c:v>3.01</c:v>
                </c:pt>
                <c:pt idx="6967">
                  <c:v>3.3</c:v>
                </c:pt>
                <c:pt idx="6968">
                  <c:v>3.3</c:v>
                </c:pt>
                <c:pt idx="6969">
                  <c:v>2.83</c:v>
                </c:pt>
                <c:pt idx="6970">
                  <c:v>2.88</c:v>
                </c:pt>
                <c:pt idx="6971">
                  <c:v>3.15</c:v>
                </c:pt>
                <c:pt idx="6972">
                  <c:v>3.02</c:v>
                </c:pt>
                <c:pt idx="6973">
                  <c:v>3.35</c:v>
                </c:pt>
                <c:pt idx="6974">
                  <c:v>3.71</c:v>
                </c:pt>
                <c:pt idx="6975">
                  <c:v>3.39</c:v>
                </c:pt>
                <c:pt idx="6976">
                  <c:v>2.94</c:v>
                </c:pt>
                <c:pt idx="6977">
                  <c:v>2.92</c:v>
                </c:pt>
                <c:pt idx="6978">
                  <c:v>2.93</c:v>
                </c:pt>
                <c:pt idx="6979">
                  <c:v>3.71</c:v>
                </c:pt>
                <c:pt idx="6980">
                  <c:v>3.44</c:v>
                </c:pt>
                <c:pt idx="6981">
                  <c:v>2.99</c:v>
                </c:pt>
                <c:pt idx="6982">
                  <c:v>3.29</c:v>
                </c:pt>
                <c:pt idx="6983">
                  <c:v>3.89</c:v>
                </c:pt>
                <c:pt idx="6984">
                  <c:v>3.15</c:v>
                </c:pt>
                <c:pt idx="6985">
                  <c:v>3.56</c:v>
                </c:pt>
                <c:pt idx="6986">
                  <c:v>3.86</c:v>
                </c:pt>
                <c:pt idx="6987">
                  <c:v>3.14</c:v>
                </c:pt>
                <c:pt idx="6988">
                  <c:v>3.17</c:v>
                </c:pt>
                <c:pt idx="6989">
                  <c:v>3.35</c:v>
                </c:pt>
                <c:pt idx="6990">
                  <c:v>3.75</c:v>
                </c:pt>
                <c:pt idx="6991">
                  <c:v>3.05</c:v>
                </c:pt>
                <c:pt idx="6992">
                  <c:v>3.6</c:v>
                </c:pt>
                <c:pt idx="6993">
                  <c:v>3.81</c:v>
                </c:pt>
                <c:pt idx="6994">
                  <c:v>2.8</c:v>
                </c:pt>
                <c:pt idx="6995">
                  <c:v>3.4</c:v>
                </c:pt>
                <c:pt idx="6996">
                  <c:v>3.58</c:v>
                </c:pt>
                <c:pt idx="6997">
                  <c:v>2.81</c:v>
                </c:pt>
                <c:pt idx="6998">
                  <c:v>2.89</c:v>
                </c:pt>
                <c:pt idx="6999">
                  <c:v>3.93</c:v>
                </c:pt>
                <c:pt idx="7000">
                  <c:v>3.04</c:v>
                </c:pt>
                <c:pt idx="7001">
                  <c:v>3.94</c:v>
                </c:pt>
                <c:pt idx="7002">
                  <c:v>3.4</c:v>
                </c:pt>
                <c:pt idx="7003">
                  <c:v>3.18</c:v>
                </c:pt>
                <c:pt idx="7004">
                  <c:v>3.14</c:v>
                </c:pt>
                <c:pt idx="7005">
                  <c:v>3.78</c:v>
                </c:pt>
                <c:pt idx="7006">
                  <c:v>3.64</c:v>
                </c:pt>
                <c:pt idx="7007">
                  <c:v>3.07</c:v>
                </c:pt>
                <c:pt idx="7008">
                  <c:v>3.15</c:v>
                </c:pt>
                <c:pt idx="7009">
                  <c:v>3.04</c:v>
                </c:pt>
                <c:pt idx="7010">
                  <c:v>3.32</c:v>
                </c:pt>
                <c:pt idx="7011">
                  <c:v>3.46</c:v>
                </c:pt>
                <c:pt idx="7012">
                  <c:v>3.63</c:v>
                </c:pt>
                <c:pt idx="7013">
                  <c:v>3.16</c:v>
                </c:pt>
                <c:pt idx="7014">
                  <c:v>3.34</c:v>
                </c:pt>
                <c:pt idx="7015">
                  <c:v>3.21</c:v>
                </c:pt>
                <c:pt idx="7016">
                  <c:v>3.18</c:v>
                </c:pt>
                <c:pt idx="7017">
                  <c:v>3.18</c:v>
                </c:pt>
                <c:pt idx="7018">
                  <c:v>3.74</c:v>
                </c:pt>
                <c:pt idx="7019">
                  <c:v>3.03</c:v>
                </c:pt>
                <c:pt idx="7020">
                  <c:v>3.23</c:v>
                </c:pt>
                <c:pt idx="7021">
                  <c:v>3.16</c:v>
                </c:pt>
                <c:pt idx="7022">
                  <c:v>3.16</c:v>
                </c:pt>
                <c:pt idx="7023">
                  <c:v>3.76</c:v>
                </c:pt>
                <c:pt idx="7024">
                  <c:v>3.62</c:v>
                </c:pt>
                <c:pt idx="7025">
                  <c:v>3.71</c:v>
                </c:pt>
                <c:pt idx="7026">
                  <c:v>3.13</c:v>
                </c:pt>
                <c:pt idx="7027">
                  <c:v>3.17</c:v>
                </c:pt>
                <c:pt idx="7028">
                  <c:v>3.6</c:v>
                </c:pt>
                <c:pt idx="7029">
                  <c:v>3.65</c:v>
                </c:pt>
                <c:pt idx="7030">
                  <c:v>3.86</c:v>
                </c:pt>
                <c:pt idx="7031">
                  <c:v>3.96</c:v>
                </c:pt>
                <c:pt idx="7032">
                  <c:v>3.59</c:v>
                </c:pt>
                <c:pt idx="7033">
                  <c:v>3.21</c:v>
                </c:pt>
                <c:pt idx="7034">
                  <c:v>3.45</c:v>
                </c:pt>
                <c:pt idx="7035">
                  <c:v>3.63</c:v>
                </c:pt>
                <c:pt idx="7036">
                  <c:v>3.59</c:v>
                </c:pt>
                <c:pt idx="7037">
                  <c:v>3.79</c:v>
                </c:pt>
                <c:pt idx="7038">
                  <c:v>3.55</c:v>
                </c:pt>
                <c:pt idx="7039">
                  <c:v>3.91</c:v>
                </c:pt>
                <c:pt idx="7040">
                  <c:v>2.69</c:v>
                </c:pt>
                <c:pt idx="7041">
                  <c:v>3.24</c:v>
                </c:pt>
                <c:pt idx="7042">
                  <c:v>3.12</c:v>
                </c:pt>
                <c:pt idx="7043">
                  <c:v>3.83</c:v>
                </c:pt>
                <c:pt idx="7044">
                  <c:v>2.67</c:v>
                </c:pt>
                <c:pt idx="7045">
                  <c:v>3.2</c:v>
                </c:pt>
                <c:pt idx="7046">
                  <c:v>2.95</c:v>
                </c:pt>
                <c:pt idx="7047">
                  <c:v>2.78</c:v>
                </c:pt>
                <c:pt idx="7048">
                  <c:v>3.45</c:v>
                </c:pt>
                <c:pt idx="7049">
                  <c:v>3.58</c:v>
                </c:pt>
                <c:pt idx="7050">
                  <c:v>3.31</c:v>
                </c:pt>
                <c:pt idx="7051">
                  <c:v>3.95</c:v>
                </c:pt>
                <c:pt idx="7052">
                  <c:v>3.26</c:v>
                </c:pt>
                <c:pt idx="7053">
                  <c:v>2.99</c:v>
                </c:pt>
                <c:pt idx="7054">
                  <c:v>2.74</c:v>
                </c:pt>
                <c:pt idx="7055">
                  <c:v>3.93</c:v>
                </c:pt>
                <c:pt idx="7056">
                  <c:v>2.96</c:v>
                </c:pt>
                <c:pt idx="7057">
                  <c:v>2.93</c:v>
                </c:pt>
                <c:pt idx="7058">
                  <c:v>2.99</c:v>
                </c:pt>
                <c:pt idx="7059">
                  <c:v>3.73</c:v>
                </c:pt>
                <c:pt idx="7060">
                  <c:v>3.65</c:v>
                </c:pt>
                <c:pt idx="7061">
                  <c:v>3.46</c:v>
                </c:pt>
                <c:pt idx="7062">
                  <c:v>3.75</c:v>
                </c:pt>
                <c:pt idx="7063">
                  <c:v>2.72</c:v>
                </c:pt>
                <c:pt idx="7064">
                  <c:v>3.97</c:v>
                </c:pt>
                <c:pt idx="7065">
                  <c:v>2.97</c:v>
                </c:pt>
                <c:pt idx="7066">
                  <c:v>3.93</c:v>
                </c:pt>
                <c:pt idx="7067">
                  <c:v>3.23</c:v>
                </c:pt>
                <c:pt idx="7068">
                  <c:v>3.86</c:v>
                </c:pt>
                <c:pt idx="7069">
                  <c:v>3.51</c:v>
                </c:pt>
                <c:pt idx="7070">
                  <c:v>3.73</c:v>
                </c:pt>
                <c:pt idx="7071">
                  <c:v>3.26</c:v>
                </c:pt>
                <c:pt idx="7072">
                  <c:v>3.92</c:v>
                </c:pt>
                <c:pt idx="7073">
                  <c:v>3.46</c:v>
                </c:pt>
                <c:pt idx="7074">
                  <c:v>2.72</c:v>
                </c:pt>
                <c:pt idx="7075">
                  <c:v>2.72</c:v>
                </c:pt>
                <c:pt idx="7076">
                  <c:v>3.07</c:v>
                </c:pt>
                <c:pt idx="7077">
                  <c:v>3.07</c:v>
                </c:pt>
                <c:pt idx="7078">
                  <c:v>2.89</c:v>
                </c:pt>
                <c:pt idx="7079">
                  <c:v>3.6</c:v>
                </c:pt>
                <c:pt idx="7080">
                  <c:v>2.96</c:v>
                </c:pt>
                <c:pt idx="7081">
                  <c:v>3.69</c:v>
                </c:pt>
                <c:pt idx="7082">
                  <c:v>3.67</c:v>
                </c:pt>
                <c:pt idx="7083">
                  <c:v>2.97</c:v>
                </c:pt>
                <c:pt idx="7084">
                  <c:v>2.68</c:v>
                </c:pt>
                <c:pt idx="7085">
                  <c:v>3.9</c:v>
                </c:pt>
                <c:pt idx="7086">
                  <c:v>3.08</c:v>
                </c:pt>
                <c:pt idx="7087">
                  <c:v>2.92</c:v>
                </c:pt>
                <c:pt idx="7088">
                  <c:v>3.15</c:v>
                </c:pt>
                <c:pt idx="7089">
                  <c:v>2.67</c:v>
                </c:pt>
                <c:pt idx="7090">
                  <c:v>2.71</c:v>
                </c:pt>
                <c:pt idx="7091">
                  <c:v>3.3</c:v>
                </c:pt>
                <c:pt idx="7092">
                  <c:v>3.72</c:v>
                </c:pt>
                <c:pt idx="7093">
                  <c:v>3.15</c:v>
                </c:pt>
                <c:pt idx="7094">
                  <c:v>3.94</c:v>
                </c:pt>
                <c:pt idx="7095">
                  <c:v>3.87</c:v>
                </c:pt>
                <c:pt idx="7096">
                  <c:v>3.91</c:v>
                </c:pt>
                <c:pt idx="7097">
                  <c:v>2.77</c:v>
                </c:pt>
                <c:pt idx="7098">
                  <c:v>2.81</c:v>
                </c:pt>
                <c:pt idx="7099">
                  <c:v>3.48</c:v>
                </c:pt>
                <c:pt idx="7100">
                  <c:v>3.15</c:v>
                </c:pt>
                <c:pt idx="7101">
                  <c:v>2.97</c:v>
                </c:pt>
                <c:pt idx="7102">
                  <c:v>2.88</c:v>
                </c:pt>
                <c:pt idx="7103">
                  <c:v>3.27</c:v>
                </c:pt>
                <c:pt idx="7104">
                  <c:v>2.82</c:v>
                </c:pt>
                <c:pt idx="7105">
                  <c:v>3.71</c:v>
                </c:pt>
                <c:pt idx="7106">
                  <c:v>3.64</c:v>
                </c:pt>
                <c:pt idx="7107">
                  <c:v>3.04</c:v>
                </c:pt>
                <c:pt idx="7108">
                  <c:v>2.97</c:v>
                </c:pt>
                <c:pt idx="7109">
                  <c:v>2.84</c:v>
                </c:pt>
                <c:pt idx="7110">
                  <c:v>3.6</c:v>
                </c:pt>
                <c:pt idx="7111">
                  <c:v>3.7</c:v>
                </c:pt>
                <c:pt idx="7112">
                  <c:v>3.21</c:v>
                </c:pt>
                <c:pt idx="7113">
                  <c:v>2.88</c:v>
                </c:pt>
                <c:pt idx="7114">
                  <c:v>3.73</c:v>
                </c:pt>
                <c:pt idx="7115">
                  <c:v>3.01</c:v>
                </c:pt>
                <c:pt idx="7116">
                  <c:v>3.5</c:v>
                </c:pt>
                <c:pt idx="7117">
                  <c:v>3.03</c:v>
                </c:pt>
                <c:pt idx="7118">
                  <c:v>3.18</c:v>
                </c:pt>
                <c:pt idx="7119">
                  <c:v>3.27</c:v>
                </c:pt>
                <c:pt idx="7120">
                  <c:v>3.69</c:v>
                </c:pt>
                <c:pt idx="7121">
                  <c:v>3.91</c:v>
                </c:pt>
                <c:pt idx="7122">
                  <c:v>3.67</c:v>
                </c:pt>
                <c:pt idx="7123">
                  <c:v>3.22</c:v>
                </c:pt>
                <c:pt idx="7124">
                  <c:v>3.52</c:v>
                </c:pt>
                <c:pt idx="7125">
                  <c:v>2.89</c:v>
                </c:pt>
                <c:pt idx="7126">
                  <c:v>3.73</c:v>
                </c:pt>
                <c:pt idx="7127">
                  <c:v>3.56</c:v>
                </c:pt>
                <c:pt idx="7128">
                  <c:v>3.86</c:v>
                </c:pt>
                <c:pt idx="7129">
                  <c:v>3.03</c:v>
                </c:pt>
                <c:pt idx="7130">
                  <c:v>3.53</c:v>
                </c:pt>
                <c:pt idx="7131">
                  <c:v>3.69</c:v>
                </c:pt>
                <c:pt idx="7132">
                  <c:v>3.89</c:v>
                </c:pt>
                <c:pt idx="7133">
                  <c:v>3.34</c:v>
                </c:pt>
                <c:pt idx="7134">
                  <c:v>3.3</c:v>
                </c:pt>
                <c:pt idx="7135">
                  <c:v>3.55</c:v>
                </c:pt>
                <c:pt idx="7136">
                  <c:v>3.06</c:v>
                </c:pt>
                <c:pt idx="7137">
                  <c:v>3.31</c:v>
                </c:pt>
                <c:pt idx="7138">
                  <c:v>2.78</c:v>
                </c:pt>
                <c:pt idx="7139">
                  <c:v>2.73</c:v>
                </c:pt>
                <c:pt idx="7140">
                  <c:v>3.38</c:v>
                </c:pt>
                <c:pt idx="7141">
                  <c:v>3.69</c:v>
                </c:pt>
                <c:pt idx="7142">
                  <c:v>3.38</c:v>
                </c:pt>
                <c:pt idx="7143">
                  <c:v>3.51</c:v>
                </c:pt>
                <c:pt idx="7144">
                  <c:v>3.01</c:v>
                </c:pt>
                <c:pt idx="7145">
                  <c:v>3.16</c:v>
                </c:pt>
                <c:pt idx="7146">
                  <c:v>3.54</c:v>
                </c:pt>
                <c:pt idx="7147">
                  <c:v>2.84</c:v>
                </c:pt>
                <c:pt idx="7148">
                  <c:v>3.36</c:v>
                </c:pt>
                <c:pt idx="7149">
                  <c:v>3.14</c:v>
                </c:pt>
                <c:pt idx="7150">
                  <c:v>3.07</c:v>
                </c:pt>
                <c:pt idx="7151">
                  <c:v>3.96</c:v>
                </c:pt>
                <c:pt idx="7152">
                  <c:v>2.68</c:v>
                </c:pt>
                <c:pt idx="7153">
                  <c:v>3.16</c:v>
                </c:pt>
                <c:pt idx="7154">
                  <c:v>3.5</c:v>
                </c:pt>
                <c:pt idx="7155">
                  <c:v>3.08</c:v>
                </c:pt>
                <c:pt idx="7156">
                  <c:v>2.75</c:v>
                </c:pt>
                <c:pt idx="7157">
                  <c:v>3.35</c:v>
                </c:pt>
                <c:pt idx="7158">
                  <c:v>2.89</c:v>
                </c:pt>
                <c:pt idx="7159">
                  <c:v>3.6</c:v>
                </c:pt>
                <c:pt idx="7160">
                  <c:v>3.13</c:v>
                </c:pt>
                <c:pt idx="7161">
                  <c:v>3.8</c:v>
                </c:pt>
                <c:pt idx="7162">
                  <c:v>3.03</c:v>
                </c:pt>
                <c:pt idx="7163">
                  <c:v>2.88</c:v>
                </c:pt>
                <c:pt idx="7164">
                  <c:v>3.25</c:v>
                </c:pt>
                <c:pt idx="7165">
                  <c:v>3.77</c:v>
                </c:pt>
                <c:pt idx="7166">
                  <c:v>2.89</c:v>
                </c:pt>
                <c:pt idx="7167">
                  <c:v>3.12</c:v>
                </c:pt>
                <c:pt idx="7168">
                  <c:v>3.35</c:v>
                </c:pt>
                <c:pt idx="7169">
                  <c:v>3.44</c:v>
                </c:pt>
                <c:pt idx="7170">
                  <c:v>3.29</c:v>
                </c:pt>
                <c:pt idx="7171">
                  <c:v>3.25</c:v>
                </c:pt>
                <c:pt idx="7172">
                  <c:v>3.74</c:v>
                </c:pt>
                <c:pt idx="7173">
                  <c:v>2.95</c:v>
                </c:pt>
                <c:pt idx="7174">
                  <c:v>2.76</c:v>
                </c:pt>
                <c:pt idx="7175">
                  <c:v>3.87</c:v>
                </c:pt>
                <c:pt idx="7176">
                  <c:v>3.26</c:v>
                </c:pt>
                <c:pt idx="7177">
                  <c:v>3.17</c:v>
                </c:pt>
                <c:pt idx="7178">
                  <c:v>3.42</c:v>
                </c:pt>
                <c:pt idx="7179">
                  <c:v>3.19</c:v>
                </c:pt>
                <c:pt idx="7180">
                  <c:v>2.68</c:v>
                </c:pt>
                <c:pt idx="7181">
                  <c:v>3.43</c:v>
                </c:pt>
                <c:pt idx="7182">
                  <c:v>3.01</c:v>
                </c:pt>
                <c:pt idx="7183">
                  <c:v>3.23</c:v>
                </c:pt>
                <c:pt idx="7184">
                  <c:v>3.66</c:v>
                </c:pt>
                <c:pt idx="7185">
                  <c:v>3.87</c:v>
                </c:pt>
                <c:pt idx="7186">
                  <c:v>2.73</c:v>
                </c:pt>
                <c:pt idx="7187">
                  <c:v>3.27</c:v>
                </c:pt>
                <c:pt idx="7188">
                  <c:v>3.39</c:v>
                </c:pt>
                <c:pt idx="7189">
                  <c:v>2.94</c:v>
                </c:pt>
                <c:pt idx="7190">
                  <c:v>2.84</c:v>
                </c:pt>
                <c:pt idx="7191">
                  <c:v>3.85</c:v>
                </c:pt>
                <c:pt idx="7192">
                  <c:v>3.18</c:v>
                </c:pt>
                <c:pt idx="7193">
                  <c:v>3.18</c:v>
                </c:pt>
                <c:pt idx="7194">
                  <c:v>3.2</c:v>
                </c:pt>
                <c:pt idx="7195">
                  <c:v>3.25</c:v>
                </c:pt>
                <c:pt idx="7196">
                  <c:v>3.8</c:v>
                </c:pt>
                <c:pt idx="7197">
                  <c:v>3.39</c:v>
                </c:pt>
                <c:pt idx="7198">
                  <c:v>3.89</c:v>
                </c:pt>
                <c:pt idx="7199">
                  <c:v>2.68</c:v>
                </c:pt>
                <c:pt idx="7200">
                  <c:v>2.74</c:v>
                </c:pt>
                <c:pt idx="7201">
                  <c:v>2.99</c:v>
                </c:pt>
                <c:pt idx="7202">
                  <c:v>2.95</c:v>
                </c:pt>
                <c:pt idx="7203">
                  <c:v>3.58</c:v>
                </c:pt>
                <c:pt idx="7204">
                  <c:v>3.6</c:v>
                </c:pt>
                <c:pt idx="7205">
                  <c:v>3.47</c:v>
                </c:pt>
                <c:pt idx="7206">
                  <c:v>3.61</c:v>
                </c:pt>
                <c:pt idx="7207">
                  <c:v>3.56</c:v>
                </c:pt>
                <c:pt idx="7208">
                  <c:v>2.74</c:v>
                </c:pt>
                <c:pt idx="7209">
                  <c:v>3.01</c:v>
                </c:pt>
                <c:pt idx="7210">
                  <c:v>3.17</c:v>
                </c:pt>
                <c:pt idx="7211">
                  <c:v>2.79</c:v>
                </c:pt>
                <c:pt idx="7212">
                  <c:v>2.68</c:v>
                </c:pt>
                <c:pt idx="7213">
                  <c:v>3.3</c:v>
                </c:pt>
                <c:pt idx="7214">
                  <c:v>3.49</c:v>
                </c:pt>
                <c:pt idx="7215">
                  <c:v>3.67</c:v>
                </c:pt>
                <c:pt idx="7216">
                  <c:v>3.8</c:v>
                </c:pt>
                <c:pt idx="7217">
                  <c:v>3.95</c:v>
                </c:pt>
                <c:pt idx="7218">
                  <c:v>2.99</c:v>
                </c:pt>
                <c:pt idx="7219">
                  <c:v>3.84</c:v>
                </c:pt>
                <c:pt idx="7220">
                  <c:v>2.81</c:v>
                </c:pt>
                <c:pt idx="7221">
                  <c:v>3.77</c:v>
                </c:pt>
                <c:pt idx="7222">
                  <c:v>3.53</c:v>
                </c:pt>
                <c:pt idx="7223">
                  <c:v>2.77</c:v>
                </c:pt>
                <c:pt idx="7224">
                  <c:v>3.92</c:v>
                </c:pt>
                <c:pt idx="7225">
                  <c:v>2.81</c:v>
                </c:pt>
                <c:pt idx="7226">
                  <c:v>3.63</c:v>
                </c:pt>
                <c:pt idx="7227">
                  <c:v>2.82</c:v>
                </c:pt>
                <c:pt idx="7228">
                  <c:v>3.13</c:v>
                </c:pt>
                <c:pt idx="7229">
                  <c:v>3.13</c:v>
                </c:pt>
                <c:pt idx="7230">
                  <c:v>3.47</c:v>
                </c:pt>
                <c:pt idx="7231">
                  <c:v>3.18</c:v>
                </c:pt>
                <c:pt idx="7232">
                  <c:v>2.93</c:v>
                </c:pt>
                <c:pt idx="7233">
                  <c:v>2.76</c:v>
                </c:pt>
                <c:pt idx="7234">
                  <c:v>2.73</c:v>
                </c:pt>
                <c:pt idx="7235">
                  <c:v>3.82</c:v>
                </c:pt>
                <c:pt idx="7236">
                  <c:v>2.74</c:v>
                </c:pt>
                <c:pt idx="7237">
                  <c:v>3.1</c:v>
                </c:pt>
                <c:pt idx="7238">
                  <c:v>3</c:v>
                </c:pt>
                <c:pt idx="7239">
                  <c:v>3.47</c:v>
                </c:pt>
                <c:pt idx="7240">
                  <c:v>3.65</c:v>
                </c:pt>
                <c:pt idx="7241">
                  <c:v>3.5</c:v>
                </c:pt>
                <c:pt idx="7242">
                  <c:v>3.46</c:v>
                </c:pt>
                <c:pt idx="7243">
                  <c:v>2.77</c:v>
                </c:pt>
                <c:pt idx="7244">
                  <c:v>3.23</c:v>
                </c:pt>
                <c:pt idx="7245">
                  <c:v>3.33</c:v>
                </c:pt>
                <c:pt idx="7246">
                  <c:v>2.96</c:v>
                </c:pt>
                <c:pt idx="7247">
                  <c:v>3.97</c:v>
                </c:pt>
                <c:pt idx="7248">
                  <c:v>3.76</c:v>
                </c:pt>
                <c:pt idx="7249">
                  <c:v>3.3</c:v>
                </c:pt>
                <c:pt idx="7250">
                  <c:v>3.02</c:v>
                </c:pt>
                <c:pt idx="7251">
                  <c:v>3.66</c:v>
                </c:pt>
                <c:pt idx="7252">
                  <c:v>2.74</c:v>
                </c:pt>
                <c:pt idx="7253">
                  <c:v>3.27</c:v>
                </c:pt>
                <c:pt idx="7254">
                  <c:v>3.27</c:v>
                </c:pt>
                <c:pt idx="7255">
                  <c:v>3.92</c:v>
                </c:pt>
                <c:pt idx="7256">
                  <c:v>3.33</c:v>
                </c:pt>
                <c:pt idx="7257">
                  <c:v>3.19</c:v>
                </c:pt>
                <c:pt idx="7258">
                  <c:v>3.09</c:v>
                </c:pt>
                <c:pt idx="7259">
                  <c:v>3.51</c:v>
                </c:pt>
                <c:pt idx="7260">
                  <c:v>3.71</c:v>
                </c:pt>
                <c:pt idx="7261">
                  <c:v>3.58</c:v>
                </c:pt>
                <c:pt idx="7262">
                  <c:v>2.85</c:v>
                </c:pt>
                <c:pt idx="7263">
                  <c:v>3.53</c:v>
                </c:pt>
                <c:pt idx="7264">
                  <c:v>3.4</c:v>
                </c:pt>
                <c:pt idx="7265">
                  <c:v>3.26</c:v>
                </c:pt>
                <c:pt idx="7266">
                  <c:v>2.68</c:v>
                </c:pt>
                <c:pt idx="7267">
                  <c:v>3.22</c:v>
                </c:pt>
                <c:pt idx="7268">
                  <c:v>3.91</c:v>
                </c:pt>
                <c:pt idx="7269">
                  <c:v>3.24</c:v>
                </c:pt>
                <c:pt idx="7270">
                  <c:v>3.32</c:v>
                </c:pt>
                <c:pt idx="7271">
                  <c:v>3.52</c:v>
                </c:pt>
                <c:pt idx="7272">
                  <c:v>3.54</c:v>
                </c:pt>
                <c:pt idx="7273">
                  <c:v>3.8</c:v>
                </c:pt>
                <c:pt idx="7274">
                  <c:v>3.66</c:v>
                </c:pt>
                <c:pt idx="7275">
                  <c:v>3.25</c:v>
                </c:pt>
                <c:pt idx="7276">
                  <c:v>3.22</c:v>
                </c:pt>
                <c:pt idx="7277">
                  <c:v>3.15</c:v>
                </c:pt>
                <c:pt idx="7278">
                  <c:v>2.72</c:v>
                </c:pt>
                <c:pt idx="7279">
                  <c:v>3.73</c:v>
                </c:pt>
                <c:pt idx="7280">
                  <c:v>3.2</c:v>
                </c:pt>
                <c:pt idx="7281">
                  <c:v>3.22</c:v>
                </c:pt>
                <c:pt idx="7282">
                  <c:v>2.93</c:v>
                </c:pt>
                <c:pt idx="7283">
                  <c:v>3.69</c:v>
                </c:pt>
                <c:pt idx="7284">
                  <c:v>3.93</c:v>
                </c:pt>
                <c:pt idx="7285">
                  <c:v>3.65</c:v>
                </c:pt>
                <c:pt idx="7286">
                  <c:v>2.93</c:v>
                </c:pt>
                <c:pt idx="7287">
                  <c:v>3.17</c:v>
                </c:pt>
                <c:pt idx="7288">
                  <c:v>2.92</c:v>
                </c:pt>
                <c:pt idx="7289">
                  <c:v>3.12</c:v>
                </c:pt>
                <c:pt idx="7290">
                  <c:v>3.58</c:v>
                </c:pt>
                <c:pt idx="7291">
                  <c:v>3.48</c:v>
                </c:pt>
                <c:pt idx="7292">
                  <c:v>2.81</c:v>
                </c:pt>
                <c:pt idx="7293">
                  <c:v>3.37</c:v>
                </c:pt>
                <c:pt idx="7294">
                  <c:v>3.03</c:v>
                </c:pt>
                <c:pt idx="7295">
                  <c:v>3.49</c:v>
                </c:pt>
                <c:pt idx="7296">
                  <c:v>2.8</c:v>
                </c:pt>
                <c:pt idx="7297">
                  <c:v>2.82</c:v>
                </c:pt>
                <c:pt idx="7298">
                  <c:v>3.96</c:v>
                </c:pt>
                <c:pt idx="7299">
                  <c:v>2.68</c:v>
                </c:pt>
                <c:pt idx="7300">
                  <c:v>3.37</c:v>
                </c:pt>
                <c:pt idx="7301">
                  <c:v>3.55</c:v>
                </c:pt>
                <c:pt idx="7302">
                  <c:v>3.58</c:v>
                </c:pt>
                <c:pt idx="7303">
                  <c:v>3.08</c:v>
                </c:pt>
                <c:pt idx="7304">
                  <c:v>2.86</c:v>
                </c:pt>
                <c:pt idx="7305">
                  <c:v>3</c:v>
                </c:pt>
                <c:pt idx="7306">
                  <c:v>3.76</c:v>
                </c:pt>
                <c:pt idx="7307">
                  <c:v>3.17</c:v>
                </c:pt>
                <c:pt idx="7308">
                  <c:v>3.98</c:v>
                </c:pt>
                <c:pt idx="7309">
                  <c:v>3.6</c:v>
                </c:pt>
                <c:pt idx="7310">
                  <c:v>3.49</c:v>
                </c:pt>
                <c:pt idx="7311">
                  <c:v>2.91</c:v>
                </c:pt>
                <c:pt idx="7312">
                  <c:v>2.71</c:v>
                </c:pt>
                <c:pt idx="7313">
                  <c:v>3.31</c:v>
                </c:pt>
                <c:pt idx="7314">
                  <c:v>3.72</c:v>
                </c:pt>
                <c:pt idx="7315">
                  <c:v>2.99</c:v>
                </c:pt>
                <c:pt idx="7316">
                  <c:v>2.68</c:v>
                </c:pt>
                <c:pt idx="7317">
                  <c:v>3.34</c:v>
                </c:pt>
                <c:pt idx="7318">
                  <c:v>3.05</c:v>
                </c:pt>
                <c:pt idx="7319">
                  <c:v>3.29</c:v>
                </c:pt>
                <c:pt idx="7320">
                  <c:v>3.62</c:v>
                </c:pt>
                <c:pt idx="7321">
                  <c:v>3.21</c:v>
                </c:pt>
                <c:pt idx="7322">
                  <c:v>2.82</c:v>
                </c:pt>
                <c:pt idx="7323">
                  <c:v>3.16</c:v>
                </c:pt>
                <c:pt idx="7324">
                  <c:v>2.95</c:v>
                </c:pt>
                <c:pt idx="7325">
                  <c:v>3.83</c:v>
                </c:pt>
                <c:pt idx="7326">
                  <c:v>3.66</c:v>
                </c:pt>
                <c:pt idx="7327">
                  <c:v>2.68</c:v>
                </c:pt>
                <c:pt idx="7328">
                  <c:v>3.35</c:v>
                </c:pt>
                <c:pt idx="7329">
                  <c:v>3.52</c:v>
                </c:pt>
                <c:pt idx="7330">
                  <c:v>3.64</c:v>
                </c:pt>
                <c:pt idx="7331">
                  <c:v>3.55</c:v>
                </c:pt>
                <c:pt idx="7332">
                  <c:v>2.85</c:v>
                </c:pt>
                <c:pt idx="7333">
                  <c:v>3.06</c:v>
                </c:pt>
                <c:pt idx="7334">
                  <c:v>2.88</c:v>
                </c:pt>
                <c:pt idx="7335">
                  <c:v>3.22</c:v>
                </c:pt>
                <c:pt idx="7336">
                  <c:v>3.33</c:v>
                </c:pt>
                <c:pt idx="7337">
                  <c:v>3.03</c:v>
                </c:pt>
                <c:pt idx="7338">
                  <c:v>3.77</c:v>
                </c:pt>
                <c:pt idx="7339">
                  <c:v>3.07</c:v>
                </c:pt>
                <c:pt idx="7340">
                  <c:v>2.86</c:v>
                </c:pt>
                <c:pt idx="7341">
                  <c:v>3.4</c:v>
                </c:pt>
                <c:pt idx="7342">
                  <c:v>3.27</c:v>
                </c:pt>
                <c:pt idx="7343">
                  <c:v>3.3</c:v>
                </c:pt>
                <c:pt idx="7344">
                  <c:v>3.43</c:v>
                </c:pt>
                <c:pt idx="7345">
                  <c:v>3.15</c:v>
                </c:pt>
                <c:pt idx="7346">
                  <c:v>3.69</c:v>
                </c:pt>
                <c:pt idx="7347">
                  <c:v>2.75</c:v>
                </c:pt>
                <c:pt idx="7348">
                  <c:v>4.04</c:v>
                </c:pt>
                <c:pt idx="7349">
                  <c:v>2.78</c:v>
                </c:pt>
                <c:pt idx="7350">
                  <c:v>3.8</c:v>
                </c:pt>
                <c:pt idx="7351">
                  <c:v>3.76</c:v>
                </c:pt>
                <c:pt idx="7352">
                  <c:v>2.72</c:v>
                </c:pt>
                <c:pt idx="7353">
                  <c:v>3.67</c:v>
                </c:pt>
                <c:pt idx="7354">
                  <c:v>3.74</c:v>
                </c:pt>
                <c:pt idx="7355">
                  <c:v>3.98</c:v>
                </c:pt>
                <c:pt idx="7356">
                  <c:v>3.95</c:v>
                </c:pt>
                <c:pt idx="7357">
                  <c:v>3.36</c:v>
                </c:pt>
                <c:pt idx="7358">
                  <c:v>3</c:v>
                </c:pt>
                <c:pt idx="7359">
                  <c:v>3.18</c:v>
                </c:pt>
                <c:pt idx="7360">
                  <c:v>3.36</c:v>
                </c:pt>
                <c:pt idx="7361">
                  <c:v>3.28</c:v>
                </c:pt>
                <c:pt idx="7362">
                  <c:v>3.47</c:v>
                </c:pt>
                <c:pt idx="7363">
                  <c:v>3.36</c:v>
                </c:pt>
                <c:pt idx="7364">
                  <c:v>2.84</c:v>
                </c:pt>
                <c:pt idx="7365">
                  <c:v>2.87</c:v>
                </c:pt>
                <c:pt idx="7366">
                  <c:v>3.59</c:v>
                </c:pt>
                <c:pt idx="7367">
                  <c:v>3.5</c:v>
                </c:pt>
                <c:pt idx="7368">
                  <c:v>3.48</c:v>
                </c:pt>
                <c:pt idx="7369">
                  <c:v>3.2</c:v>
                </c:pt>
                <c:pt idx="7370">
                  <c:v>3.36</c:v>
                </c:pt>
                <c:pt idx="7371">
                  <c:v>3.75</c:v>
                </c:pt>
                <c:pt idx="7372">
                  <c:v>2.97</c:v>
                </c:pt>
                <c:pt idx="7373">
                  <c:v>3.35</c:v>
                </c:pt>
                <c:pt idx="7374">
                  <c:v>3.66</c:v>
                </c:pt>
                <c:pt idx="7375">
                  <c:v>3.49</c:v>
                </c:pt>
                <c:pt idx="7376">
                  <c:v>3.37</c:v>
                </c:pt>
                <c:pt idx="7377">
                  <c:v>3.82</c:v>
                </c:pt>
                <c:pt idx="7378">
                  <c:v>2.68</c:v>
                </c:pt>
                <c:pt idx="7379">
                  <c:v>2.81</c:v>
                </c:pt>
                <c:pt idx="7380">
                  <c:v>3.44</c:v>
                </c:pt>
                <c:pt idx="7381">
                  <c:v>3.75</c:v>
                </c:pt>
                <c:pt idx="7382">
                  <c:v>2.87</c:v>
                </c:pt>
                <c:pt idx="7383">
                  <c:v>3.29</c:v>
                </c:pt>
                <c:pt idx="7384">
                  <c:v>3.25</c:v>
                </c:pt>
                <c:pt idx="7385">
                  <c:v>2.87</c:v>
                </c:pt>
                <c:pt idx="7386">
                  <c:v>2.92</c:v>
                </c:pt>
                <c:pt idx="7387">
                  <c:v>2.93</c:v>
                </c:pt>
                <c:pt idx="7388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17C-4B97-AFB8-795853549A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25812536"/>
        <c:axId val="1225819736"/>
      </c:lineChart>
      <c:catAx>
        <c:axId val="122581253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25819736"/>
        <c:crosses val="autoZero"/>
        <c:auto val="1"/>
        <c:lblAlgn val="ctr"/>
        <c:lblOffset val="100"/>
        <c:noMultiLvlLbl val="0"/>
      </c:catAx>
      <c:valAx>
        <c:axId val="1225819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25812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train_data!$G$1</c:f>
              <c:strCache>
                <c:ptCount val="1"/>
                <c:pt idx="0">
                  <c:v>motor_vibe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train_data!$G$2:$G$2464</c:f>
              <c:numCache>
                <c:formatCode>General</c:formatCode>
                <c:ptCount val="2463"/>
                <c:pt idx="0">
                  <c:v>2.93</c:v>
                </c:pt>
                <c:pt idx="1">
                  <c:v>3.75</c:v>
                </c:pt>
                <c:pt idx="2">
                  <c:v>3.12</c:v>
                </c:pt>
                <c:pt idx="3">
                  <c:v>3.39</c:v>
                </c:pt>
                <c:pt idx="4">
                  <c:v>3.12</c:v>
                </c:pt>
                <c:pt idx="5">
                  <c:v>3.3</c:v>
                </c:pt>
                <c:pt idx="6">
                  <c:v>3.72</c:v>
                </c:pt>
                <c:pt idx="7">
                  <c:v>3.9</c:v>
                </c:pt>
                <c:pt idx="8">
                  <c:v>3.24</c:v>
                </c:pt>
                <c:pt idx="9">
                  <c:v>3.69</c:v>
                </c:pt>
                <c:pt idx="10">
                  <c:v>3.45</c:v>
                </c:pt>
                <c:pt idx="11">
                  <c:v>2.79</c:v>
                </c:pt>
                <c:pt idx="12">
                  <c:v>3.38</c:v>
                </c:pt>
                <c:pt idx="13">
                  <c:v>3.51</c:v>
                </c:pt>
                <c:pt idx="14">
                  <c:v>3.82</c:v>
                </c:pt>
                <c:pt idx="15">
                  <c:v>3.65</c:v>
                </c:pt>
                <c:pt idx="16">
                  <c:v>3.19</c:v>
                </c:pt>
                <c:pt idx="17">
                  <c:v>2.78</c:v>
                </c:pt>
                <c:pt idx="18">
                  <c:v>3.53</c:v>
                </c:pt>
                <c:pt idx="19">
                  <c:v>3.17</c:v>
                </c:pt>
                <c:pt idx="20">
                  <c:v>3.22</c:v>
                </c:pt>
                <c:pt idx="21">
                  <c:v>3.05</c:v>
                </c:pt>
                <c:pt idx="22">
                  <c:v>3.71</c:v>
                </c:pt>
                <c:pt idx="23">
                  <c:v>3.56</c:v>
                </c:pt>
                <c:pt idx="24">
                  <c:v>2.87</c:v>
                </c:pt>
                <c:pt idx="25">
                  <c:v>3.81</c:v>
                </c:pt>
                <c:pt idx="26">
                  <c:v>2.84</c:v>
                </c:pt>
                <c:pt idx="27">
                  <c:v>3.5</c:v>
                </c:pt>
                <c:pt idx="28">
                  <c:v>2.91</c:v>
                </c:pt>
                <c:pt idx="29">
                  <c:v>3.15</c:v>
                </c:pt>
                <c:pt idx="30">
                  <c:v>3.05</c:v>
                </c:pt>
                <c:pt idx="31">
                  <c:v>3.77</c:v>
                </c:pt>
                <c:pt idx="32">
                  <c:v>3.47</c:v>
                </c:pt>
                <c:pt idx="33">
                  <c:v>2.93</c:v>
                </c:pt>
                <c:pt idx="34">
                  <c:v>3.02</c:v>
                </c:pt>
                <c:pt idx="35">
                  <c:v>3.94</c:v>
                </c:pt>
                <c:pt idx="36">
                  <c:v>2.82</c:v>
                </c:pt>
                <c:pt idx="37">
                  <c:v>3.44</c:v>
                </c:pt>
                <c:pt idx="38">
                  <c:v>3.27</c:v>
                </c:pt>
                <c:pt idx="39">
                  <c:v>3.38</c:v>
                </c:pt>
                <c:pt idx="40">
                  <c:v>3.87</c:v>
                </c:pt>
                <c:pt idx="41">
                  <c:v>2.87</c:v>
                </c:pt>
                <c:pt idx="42">
                  <c:v>3.22</c:v>
                </c:pt>
                <c:pt idx="43">
                  <c:v>2.75</c:v>
                </c:pt>
                <c:pt idx="44">
                  <c:v>3.01</c:v>
                </c:pt>
                <c:pt idx="45">
                  <c:v>3.9</c:v>
                </c:pt>
                <c:pt idx="46">
                  <c:v>2.96</c:v>
                </c:pt>
                <c:pt idx="47">
                  <c:v>3.86</c:v>
                </c:pt>
                <c:pt idx="48">
                  <c:v>3.11</c:v>
                </c:pt>
                <c:pt idx="49">
                  <c:v>3.13</c:v>
                </c:pt>
                <c:pt idx="50">
                  <c:v>3.12</c:v>
                </c:pt>
                <c:pt idx="51">
                  <c:v>3.8</c:v>
                </c:pt>
                <c:pt idx="52">
                  <c:v>2.76</c:v>
                </c:pt>
                <c:pt idx="53">
                  <c:v>3.88</c:v>
                </c:pt>
                <c:pt idx="54">
                  <c:v>3.16</c:v>
                </c:pt>
                <c:pt idx="55">
                  <c:v>3.69</c:v>
                </c:pt>
                <c:pt idx="56">
                  <c:v>3.64</c:v>
                </c:pt>
                <c:pt idx="57">
                  <c:v>2.91</c:v>
                </c:pt>
                <c:pt idx="58">
                  <c:v>3.71</c:v>
                </c:pt>
                <c:pt idx="59">
                  <c:v>3.31</c:v>
                </c:pt>
                <c:pt idx="60">
                  <c:v>3.16</c:v>
                </c:pt>
                <c:pt idx="61">
                  <c:v>3.87</c:v>
                </c:pt>
                <c:pt idx="62">
                  <c:v>2.84</c:v>
                </c:pt>
                <c:pt idx="63">
                  <c:v>2.88</c:v>
                </c:pt>
                <c:pt idx="64">
                  <c:v>3.54</c:v>
                </c:pt>
                <c:pt idx="65">
                  <c:v>2.75</c:v>
                </c:pt>
                <c:pt idx="66">
                  <c:v>3.35</c:v>
                </c:pt>
                <c:pt idx="67">
                  <c:v>2.79</c:v>
                </c:pt>
                <c:pt idx="68">
                  <c:v>3.04</c:v>
                </c:pt>
                <c:pt idx="69">
                  <c:v>2.98</c:v>
                </c:pt>
                <c:pt idx="70">
                  <c:v>2.7</c:v>
                </c:pt>
                <c:pt idx="71">
                  <c:v>3.33</c:v>
                </c:pt>
                <c:pt idx="72">
                  <c:v>3.58</c:v>
                </c:pt>
                <c:pt idx="73">
                  <c:v>3.14</c:v>
                </c:pt>
                <c:pt idx="74">
                  <c:v>3.94</c:v>
                </c:pt>
                <c:pt idx="75">
                  <c:v>3.1</c:v>
                </c:pt>
                <c:pt idx="76">
                  <c:v>3.98</c:v>
                </c:pt>
                <c:pt idx="77">
                  <c:v>3.19</c:v>
                </c:pt>
                <c:pt idx="78">
                  <c:v>3.66</c:v>
                </c:pt>
                <c:pt idx="79">
                  <c:v>2.83</c:v>
                </c:pt>
                <c:pt idx="80">
                  <c:v>3.52</c:v>
                </c:pt>
                <c:pt idx="81">
                  <c:v>3.25</c:v>
                </c:pt>
                <c:pt idx="82">
                  <c:v>3.26</c:v>
                </c:pt>
                <c:pt idx="83">
                  <c:v>3.9</c:v>
                </c:pt>
                <c:pt idx="84">
                  <c:v>3.02</c:v>
                </c:pt>
                <c:pt idx="85">
                  <c:v>3.74</c:v>
                </c:pt>
                <c:pt idx="86">
                  <c:v>3.95</c:v>
                </c:pt>
                <c:pt idx="87">
                  <c:v>2.99</c:v>
                </c:pt>
                <c:pt idx="88">
                  <c:v>3.63</c:v>
                </c:pt>
                <c:pt idx="89">
                  <c:v>2.8</c:v>
                </c:pt>
                <c:pt idx="90">
                  <c:v>2.74</c:v>
                </c:pt>
                <c:pt idx="91">
                  <c:v>3.55</c:v>
                </c:pt>
                <c:pt idx="92">
                  <c:v>3.33</c:v>
                </c:pt>
                <c:pt idx="93">
                  <c:v>3.84</c:v>
                </c:pt>
                <c:pt idx="94">
                  <c:v>2.7</c:v>
                </c:pt>
                <c:pt idx="95">
                  <c:v>3.1</c:v>
                </c:pt>
                <c:pt idx="96">
                  <c:v>3.32</c:v>
                </c:pt>
                <c:pt idx="97">
                  <c:v>3.84</c:v>
                </c:pt>
                <c:pt idx="98">
                  <c:v>3.73</c:v>
                </c:pt>
                <c:pt idx="99">
                  <c:v>3.94</c:v>
                </c:pt>
                <c:pt idx="100">
                  <c:v>2.71</c:v>
                </c:pt>
                <c:pt idx="101">
                  <c:v>3.59</c:v>
                </c:pt>
                <c:pt idx="102">
                  <c:v>3.51</c:v>
                </c:pt>
                <c:pt idx="103">
                  <c:v>3.1</c:v>
                </c:pt>
                <c:pt idx="104">
                  <c:v>3.74</c:v>
                </c:pt>
                <c:pt idx="105">
                  <c:v>3.07</c:v>
                </c:pt>
                <c:pt idx="106">
                  <c:v>2.72</c:v>
                </c:pt>
                <c:pt idx="107">
                  <c:v>3.73</c:v>
                </c:pt>
                <c:pt idx="108">
                  <c:v>3.51</c:v>
                </c:pt>
                <c:pt idx="109">
                  <c:v>3.37</c:v>
                </c:pt>
                <c:pt idx="110">
                  <c:v>3.44</c:v>
                </c:pt>
                <c:pt idx="111">
                  <c:v>3.94</c:v>
                </c:pt>
                <c:pt idx="112">
                  <c:v>3.58</c:v>
                </c:pt>
                <c:pt idx="113">
                  <c:v>3.5</c:v>
                </c:pt>
                <c:pt idx="114">
                  <c:v>3.94</c:v>
                </c:pt>
                <c:pt idx="115">
                  <c:v>3.26</c:v>
                </c:pt>
                <c:pt idx="116">
                  <c:v>2.74</c:v>
                </c:pt>
                <c:pt idx="117">
                  <c:v>3.71</c:v>
                </c:pt>
                <c:pt idx="118">
                  <c:v>3.71</c:v>
                </c:pt>
                <c:pt idx="119">
                  <c:v>3.26</c:v>
                </c:pt>
                <c:pt idx="120">
                  <c:v>3.09</c:v>
                </c:pt>
                <c:pt idx="121">
                  <c:v>2.82</c:v>
                </c:pt>
                <c:pt idx="122">
                  <c:v>3.04</c:v>
                </c:pt>
                <c:pt idx="123">
                  <c:v>3.98</c:v>
                </c:pt>
                <c:pt idx="124">
                  <c:v>2.97</c:v>
                </c:pt>
                <c:pt idx="125">
                  <c:v>3.98</c:v>
                </c:pt>
                <c:pt idx="126">
                  <c:v>3.16</c:v>
                </c:pt>
                <c:pt idx="127">
                  <c:v>3.35</c:v>
                </c:pt>
                <c:pt idx="128">
                  <c:v>3.45</c:v>
                </c:pt>
                <c:pt idx="129">
                  <c:v>2.97</c:v>
                </c:pt>
                <c:pt idx="130">
                  <c:v>3.49</c:v>
                </c:pt>
                <c:pt idx="131">
                  <c:v>3.91</c:v>
                </c:pt>
                <c:pt idx="132">
                  <c:v>3.09</c:v>
                </c:pt>
                <c:pt idx="133">
                  <c:v>3.56</c:v>
                </c:pt>
                <c:pt idx="134">
                  <c:v>3.01</c:v>
                </c:pt>
                <c:pt idx="135">
                  <c:v>3.38</c:v>
                </c:pt>
                <c:pt idx="136">
                  <c:v>3.51</c:v>
                </c:pt>
                <c:pt idx="137">
                  <c:v>2.72</c:v>
                </c:pt>
                <c:pt idx="138">
                  <c:v>3.74</c:v>
                </c:pt>
                <c:pt idx="139">
                  <c:v>3.04</c:v>
                </c:pt>
                <c:pt idx="140">
                  <c:v>3.29</c:v>
                </c:pt>
                <c:pt idx="141">
                  <c:v>3.86</c:v>
                </c:pt>
                <c:pt idx="142">
                  <c:v>3.22</c:v>
                </c:pt>
                <c:pt idx="143">
                  <c:v>3.67</c:v>
                </c:pt>
                <c:pt idx="144">
                  <c:v>3.06</c:v>
                </c:pt>
                <c:pt idx="145">
                  <c:v>3.45</c:v>
                </c:pt>
                <c:pt idx="146">
                  <c:v>3.07</c:v>
                </c:pt>
                <c:pt idx="147">
                  <c:v>3.06</c:v>
                </c:pt>
                <c:pt idx="148">
                  <c:v>2.8</c:v>
                </c:pt>
                <c:pt idx="149">
                  <c:v>3.77</c:v>
                </c:pt>
                <c:pt idx="150">
                  <c:v>3.16</c:v>
                </c:pt>
                <c:pt idx="151">
                  <c:v>3.9</c:v>
                </c:pt>
                <c:pt idx="152">
                  <c:v>3.84</c:v>
                </c:pt>
                <c:pt idx="153">
                  <c:v>3.05</c:v>
                </c:pt>
                <c:pt idx="154">
                  <c:v>2.68</c:v>
                </c:pt>
                <c:pt idx="155">
                  <c:v>3.05</c:v>
                </c:pt>
                <c:pt idx="156">
                  <c:v>3.84</c:v>
                </c:pt>
                <c:pt idx="157">
                  <c:v>3.16</c:v>
                </c:pt>
                <c:pt idx="158">
                  <c:v>3.84</c:v>
                </c:pt>
                <c:pt idx="159">
                  <c:v>3.26</c:v>
                </c:pt>
                <c:pt idx="160">
                  <c:v>3.7</c:v>
                </c:pt>
                <c:pt idx="161">
                  <c:v>3.85</c:v>
                </c:pt>
                <c:pt idx="162">
                  <c:v>3.59</c:v>
                </c:pt>
                <c:pt idx="163">
                  <c:v>3.92</c:v>
                </c:pt>
                <c:pt idx="164">
                  <c:v>2.97</c:v>
                </c:pt>
                <c:pt idx="165">
                  <c:v>3.28</c:v>
                </c:pt>
                <c:pt idx="166">
                  <c:v>3.24</c:v>
                </c:pt>
                <c:pt idx="167">
                  <c:v>3.82</c:v>
                </c:pt>
                <c:pt idx="168">
                  <c:v>3.23</c:v>
                </c:pt>
                <c:pt idx="169">
                  <c:v>3.26</c:v>
                </c:pt>
                <c:pt idx="170">
                  <c:v>3.52</c:v>
                </c:pt>
                <c:pt idx="171">
                  <c:v>3.28</c:v>
                </c:pt>
                <c:pt idx="172">
                  <c:v>2.85</c:v>
                </c:pt>
                <c:pt idx="173">
                  <c:v>2.78</c:v>
                </c:pt>
                <c:pt idx="174">
                  <c:v>2.7</c:v>
                </c:pt>
                <c:pt idx="175">
                  <c:v>2.69</c:v>
                </c:pt>
                <c:pt idx="176">
                  <c:v>3.29</c:v>
                </c:pt>
                <c:pt idx="177">
                  <c:v>3.95</c:v>
                </c:pt>
                <c:pt idx="178">
                  <c:v>3.63</c:v>
                </c:pt>
                <c:pt idx="179">
                  <c:v>3.8</c:v>
                </c:pt>
                <c:pt idx="180">
                  <c:v>3.33</c:v>
                </c:pt>
                <c:pt idx="181">
                  <c:v>3.77</c:v>
                </c:pt>
                <c:pt idx="182">
                  <c:v>3.33</c:v>
                </c:pt>
                <c:pt idx="183">
                  <c:v>2.95</c:v>
                </c:pt>
                <c:pt idx="184">
                  <c:v>2.99</c:v>
                </c:pt>
                <c:pt idx="185">
                  <c:v>3.56</c:v>
                </c:pt>
                <c:pt idx="186">
                  <c:v>3.94</c:v>
                </c:pt>
                <c:pt idx="187">
                  <c:v>3.29</c:v>
                </c:pt>
                <c:pt idx="188">
                  <c:v>3.4</c:v>
                </c:pt>
                <c:pt idx="189">
                  <c:v>2.76</c:v>
                </c:pt>
                <c:pt idx="190">
                  <c:v>3.03</c:v>
                </c:pt>
                <c:pt idx="191">
                  <c:v>3.52</c:v>
                </c:pt>
                <c:pt idx="192">
                  <c:v>3.34</c:v>
                </c:pt>
                <c:pt idx="193">
                  <c:v>3.73</c:v>
                </c:pt>
                <c:pt idx="194">
                  <c:v>3.34</c:v>
                </c:pt>
                <c:pt idx="195">
                  <c:v>3.85</c:v>
                </c:pt>
                <c:pt idx="196">
                  <c:v>3.35</c:v>
                </c:pt>
                <c:pt idx="197">
                  <c:v>3.4</c:v>
                </c:pt>
                <c:pt idx="198">
                  <c:v>3.96</c:v>
                </c:pt>
                <c:pt idx="199">
                  <c:v>3.58</c:v>
                </c:pt>
                <c:pt idx="200">
                  <c:v>3.26</c:v>
                </c:pt>
                <c:pt idx="201">
                  <c:v>3.58</c:v>
                </c:pt>
                <c:pt idx="202">
                  <c:v>2.92</c:v>
                </c:pt>
                <c:pt idx="203">
                  <c:v>2.98</c:v>
                </c:pt>
                <c:pt idx="204">
                  <c:v>3.71</c:v>
                </c:pt>
                <c:pt idx="205">
                  <c:v>2.79</c:v>
                </c:pt>
                <c:pt idx="206">
                  <c:v>3.65</c:v>
                </c:pt>
                <c:pt idx="207">
                  <c:v>3.28</c:v>
                </c:pt>
                <c:pt idx="208">
                  <c:v>3.92</c:v>
                </c:pt>
                <c:pt idx="209">
                  <c:v>3.59</c:v>
                </c:pt>
                <c:pt idx="210">
                  <c:v>3.24</c:v>
                </c:pt>
                <c:pt idx="211">
                  <c:v>2.72</c:v>
                </c:pt>
                <c:pt idx="212">
                  <c:v>3.31</c:v>
                </c:pt>
                <c:pt idx="213">
                  <c:v>2.72</c:v>
                </c:pt>
                <c:pt idx="214">
                  <c:v>3.94</c:v>
                </c:pt>
                <c:pt idx="215">
                  <c:v>3.48</c:v>
                </c:pt>
                <c:pt idx="216">
                  <c:v>2.96</c:v>
                </c:pt>
                <c:pt idx="217">
                  <c:v>3.1</c:v>
                </c:pt>
                <c:pt idx="218">
                  <c:v>3.4</c:v>
                </c:pt>
                <c:pt idx="219">
                  <c:v>3.19</c:v>
                </c:pt>
                <c:pt idx="220">
                  <c:v>2.92</c:v>
                </c:pt>
                <c:pt idx="221">
                  <c:v>3.3</c:v>
                </c:pt>
                <c:pt idx="222">
                  <c:v>2.85</c:v>
                </c:pt>
                <c:pt idx="223">
                  <c:v>2.88</c:v>
                </c:pt>
                <c:pt idx="224">
                  <c:v>3.3</c:v>
                </c:pt>
                <c:pt idx="225">
                  <c:v>2.84</c:v>
                </c:pt>
                <c:pt idx="226">
                  <c:v>3.06</c:v>
                </c:pt>
                <c:pt idx="227">
                  <c:v>2.86</c:v>
                </c:pt>
                <c:pt idx="228">
                  <c:v>3.19</c:v>
                </c:pt>
                <c:pt idx="229">
                  <c:v>2.73</c:v>
                </c:pt>
                <c:pt idx="230">
                  <c:v>3.57</c:v>
                </c:pt>
                <c:pt idx="231">
                  <c:v>3.25</c:v>
                </c:pt>
                <c:pt idx="232">
                  <c:v>2.86</c:v>
                </c:pt>
                <c:pt idx="233">
                  <c:v>3.32</c:v>
                </c:pt>
                <c:pt idx="234">
                  <c:v>3.81</c:v>
                </c:pt>
                <c:pt idx="235">
                  <c:v>3.91</c:v>
                </c:pt>
                <c:pt idx="236">
                  <c:v>3.57</c:v>
                </c:pt>
                <c:pt idx="237">
                  <c:v>3.22</c:v>
                </c:pt>
                <c:pt idx="238">
                  <c:v>3.83</c:v>
                </c:pt>
                <c:pt idx="239">
                  <c:v>3.42</c:v>
                </c:pt>
                <c:pt idx="240">
                  <c:v>3.61</c:v>
                </c:pt>
                <c:pt idx="241">
                  <c:v>3.49</c:v>
                </c:pt>
                <c:pt idx="242">
                  <c:v>2.92</c:v>
                </c:pt>
                <c:pt idx="243">
                  <c:v>2.91</c:v>
                </c:pt>
                <c:pt idx="244">
                  <c:v>3.38</c:v>
                </c:pt>
                <c:pt idx="245">
                  <c:v>3.42</c:v>
                </c:pt>
                <c:pt idx="246">
                  <c:v>3.82</c:v>
                </c:pt>
                <c:pt idx="247">
                  <c:v>3.93</c:v>
                </c:pt>
                <c:pt idx="248">
                  <c:v>3.63</c:v>
                </c:pt>
                <c:pt idx="249">
                  <c:v>3.07</c:v>
                </c:pt>
                <c:pt idx="250">
                  <c:v>2.93</c:v>
                </c:pt>
                <c:pt idx="251">
                  <c:v>3.18</c:v>
                </c:pt>
                <c:pt idx="252">
                  <c:v>3.69</c:v>
                </c:pt>
                <c:pt idx="253">
                  <c:v>3.54</c:v>
                </c:pt>
                <c:pt idx="254">
                  <c:v>3.15</c:v>
                </c:pt>
                <c:pt idx="255">
                  <c:v>3.91</c:v>
                </c:pt>
                <c:pt idx="256">
                  <c:v>2.82</c:v>
                </c:pt>
                <c:pt idx="257">
                  <c:v>3.79</c:v>
                </c:pt>
                <c:pt idx="258">
                  <c:v>3.35</c:v>
                </c:pt>
                <c:pt idx="259">
                  <c:v>3.48</c:v>
                </c:pt>
                <c:pt idx="260">
                  <c:v>3.44</c:v>
                </c:pt>
                <c:pt idx="261">
                  <c:v>2.81</c:v>
                </c:pt>
                <c:pt idx="262">
                  <c:v>2.93</c:v>
                </c:pt>
                <c:pt idx="263">
                  <c:v>3.21</c:v>
                </c:pt>
                <c:pt idx="264">
                  <c:v>3.41</c:v>
                </c:pt>
                <c:pt idx="265">
                  <c:v>3.91</c:v>
                </c:pt>
                <c:pt idx="266">
                  <c:v>2.73</c:v>
                </c:pt>
                <c:pt idx="267">
                  <c:v>3.69</c:v>
                </c:pt>
                <c:pt idx="268">
                  <c:v>3.03</c:v>
                </c:pt>
                <c:pt idx="269">
                  <c:v>3.74</c:v>
                </c:pt>
                <c:pt idx="270">
                  <c:v>2.74</c:v>
                </c:pt>
                <c:pt idx="271">
                  <c:v>3.68</c:v>
                </c:pt>
                <c:pt idx="272">
                  <c:v>2.76</c:v>
                </c:pt>
                <c:pt idx="273">
                  <c:v>3.75</c:v>
                </c:pt>
                <c:pt idx="274">
                  <c:v>3.64</c:v>
                </c:pt>
                <c:pt idx="275">
                  <c:v>2.93</c:v>
                </c:pt>
                <c:pt idx="276">
                  <c:v>3.56</c:v>
                </c:pt>
                <c:pt idx="277">
                  <c:v>3.97</c:v>
                </c:pt>
                <c:pt idx="278">
                  <c:v>2.88</c:v>
                </c:pt>
                <c:pt idx="279">
                  <c:v>2.83</c:v>
                </c:pt>
                <c:pt idx="280">
                  <c:v>3.2</c:v>
                </c:pt>
                <c:pt idx="281">
                  <c:v>3.65</c:v>
                </c:pt>
                <c:pt idx="282">
                  <c:v>3.56</c:v>
                </c:pt>
                <c:pt idx="283">
                  <c:v>3.67</c:v>
                </c:pt>
                <c:pt idx="284">
                  <c:v>3.1</c:v>
                </c:pt>
                <c:pt idx="285">
                  <c:v>3.59</c:v>
                </c:pt>
                <c:pt idx="286">
                  <c:v>3.41</c:v>
                </c:pt>
                <c:pt idx="287">
                  <c:v>3.68</c:v>
                </c:pt>
                <c:pt idx="288">
                  <c:v>3.52</c:v>
                </c:pt>
                <c:pt idx="289">
                  <c:v>3.42</c:v>
                </c:pt>
                <c:pt idx="290">
                  <c:v>3.67</c:v>
                </c:pt>
                <c:pt idx="291">
                  <c:v>3.21</c:v>
                </c:pt>
                <c:pt idx="292">
                  <c:v>3.74</c:v>
                </c:pt>
                <c:pt idx="293">
                  <c:v>3.03</c:v>
                </c:pt>
                <c:pt idx="294">
                  <c:v>3.69</c:v>
                </c:pt>
                <c:pt idx="295">
                  <c:v>3.75</c:v>
                </c:pt>
                <c:pt idx="296">
                  <c:v>3.78</c:v>
                </c:pt>
                <c:pt idx="297">
                  <c:v>3.91</c:v>
                </c:pt>
                <c:pt idx="298">
                  <c:v>3.72</c:v>
                </c:pt>
                <c:pt idx="299">
                  <c:v>3.81</c:v>
                </c:pt>
                <c:pt idx="300">
                  <c:v>2.95</c:v>
                </c:pt>
                <c:pt idx="301">
                  <c:v>3.54</c:v>
                </c:pt>
                <c:pt idx="302">
                  <c:v>3.26</c:v>
                </c:pt>
                <c:pt idx="303">
                  <c:v>3.55</c:v>
                </c:pt>
                <c:pt idx="304">
                  <c:v>3.98</c:v>
                </c:pt>
                <c:pt idx="305">
                  <c:v>3.16</c:v>
                </c:pt>
                <c:pt idx="306">
                  <c:v>3.19</c:v>
                </c:pt>
                <c:pt idx="307">
                  <c:v>3.69</c:v>
                </c:pt>
                <c:pt idx="308">
                  <c:v>2.77</c:v>
                </c:pt>
                <c:pt idx="309">
                  <c:v>3.17</c:v>
                </c:pt>
                <c:pt idx="310">
                  <c:v>3.68</c:v>
                </c:pt>
                <c:pt idx="311">
                  <c:v>3.3</c:v>
                </c:pt>
                <c:pt idx="312">
                  <c:v>2.86</c:v>
                </c:pt>
                <c:pt idx="313">
                  <c:v>2.89</c:v>
                </c:pt>
                <c:pt idx="314">
                  <c:v>2.69</c:v>
                </c:pt>
                <c:pt idx="315">
                  <c:v>3.85</c:v>
                </c:pt>
                <c:pt idx="316">
                  <c:v>3.71</c:v>
                </c:pt>
                <c:pt idx="317">
                  <c:v>3.91</c:v>
                </c:pt>
                <c:pt idx="318">
                  <c:v>3.53</c:v>
                </c:pt>
                <c:pt idx="319">
                  <c:v>3.85</c:v>
                </c:pt>
                <c:pt idx="320">
                  <c:v>3.34</c:v>
                </c:pt>
                <c:pt idx="321">
                  <c:v>3.19</c:v>
                </c:pt>
                <c:pt idx="322">
                  <c:v>3.16</c:v>
                </c:pt>
                <c:pt idx="323">
                  <c:v>2.74</c:v>
                </c:pt>
                <c:pt idx="324">
                  <c:v>2.78</c:v>
                </c:pt>
                <c:pt idx="325">
                  <c:v>3.22</c:v>
                </c:pt>
                <c:pt idx="326">
                  <c:v>2.89</c:v>
                </c:pt>
                <c:pt idx="327">
                  <c:v>3.9</c:v>
                </c:pt>
                <c:pt idx="328">
                  <c:v>3.84</c:v>
                </c:pt>
                <c:pt idx="329">
                  <c:v>2.92</c:v>
                </c:pt>
                <c:pt idx="330">
                  <c:v>2.86</c:v>
                </c:pt>
                <c:pt idx="331">
                  <c:v>3.42</c:v>
                </c:pt>
                <c:pt idx="332">
                  <c:v>3.88</c:v>
                </c:pt>
                <c:pt idx="333">
                  <c:v>3.11</c:v>
                </c:pt>
                <c:pt idx="334">
                  <c:v>3.15</c:v>
                </c:pt>
                <c:pt idx="335">
                  <c:v>3.81</c:v>
                </c:pt>
                <c:pt idx="336">
                  <c:v>3.36</c:v>
                </c:pt>
                <c:pt idx="337">
                  <c:v>3.48</c:v>
                </c:pt>
                <c:pt idx="338">
                  <c:v>2.9</c:v>
                </c:pt>
                <c:pt idx="339">
                  <c:v>3.9</c:v>
                </c:pt>
                <c:pt idx="340">
                  <c:v>3.25</c:v>
                </c:pt>
                <c:pt idx="341">
                  <c:v>2.67</c:v>
                </c:pt>
                <c:pt idx="342">
                  <c:v>3.01</c:v>
                </c:pt>
                <c:pt idx="343">
                  <c:v>3.57</c:v>
                </c:pt>
                <c:pt idx="344">
                  <c:v>3.47</c:v>
                </c:pt>
                <c:pt idx="345">
                  <c:v>3.95</c:v>
                </c:pt>
                <c:pt idx="346">
                  <c:v>2.75</c:v>
                </c:pt>
                <c:pt idx="347">
                  <c:v>3.91</c:v>
                </c:pt>
                <c:pt idx="348">
                  <c:v>2.98</c:v>
                </c:pt>
                <c:pt idx="349">
                  <c:v>3.93</c:v>
                </c:pt>
                <c:pt idx="350">
                  <c:v>2.68</c:v>
                </c:pt>
                <c:pt idx="351">
                  <c:v>3.97</c:v>
                </c:pt>
                <c:pt idx="352">
                  <c:v>3.29</c:v>
                </c:pt>
                <c:pt idx="353">
                  <c:v>3.62</c:v>
                </c:pt>
                <c:pt idx="354">
                  <c:v>3.81</c:v>
                </c:pt>
                <c:pt idx="355">
                  <c:v>3.43</c:v>
                </c:pt>
                <c:pt idx="356">
                  <c:v>3.07</c:v>
                </c:pt>
                <c:pt idx="357">
                  <c:v>2.99</c:v>
                </c:pt>
                <c:pt idx="358">
                  <c:v>2.87</c:v>
                </c:pt>
                <c:pt idx="359">
                  <c:v>2.99</c:v>
                </c:pt>
                <c:pt idx="360">
                  <c:v>3.39</c:v>
                </c:pt>
                <c:pt idx="361">
                  <c:v>3.95</c:v>
                </c:pt>
                <c:pt idx="362">
                  <c:v>2.92</c:v>
                </c:pt>
                <c:pt idx="363">
                  <c:v>3.79</c:v>
                </c:pt>
                <c:pt idx="364">
                  <c:v>3.9</c:v>
                </c:pt>
                <c:pt idx="365">
                  <c:v>3.53</c:v>
                </c:pt>
                <c:pt idx="366">
                  <c:v>2.89</c:v>
                </c:pt>
                <c:pt idx="367">
                  <c:v>3.35</c:v>
                </c:pt>
                <c:pt idx="368">
                  <c:v>3.58</c:v>
                </c:pt>
                <c:pt idx="369">
                  <c:v>3.04</c:v>
                </c:pt>
                <c:pt idx="370">
                  <c:v>3.67</c:v>
                </c:pt>
                <c:pt idx="371">
                  <c:v>3.95</c:v>
                </c:pt>
                <c:pt idx="372">
                  <c:v>3.34</c:v>
                </c:pt>
                <c:pt idx="373">
                  <c:v>2.94</c:v>
                </c:pt>
                <c:pt idx="374">
                  <c:v>2.9</c:v>
                </c:pt>
                <c:pt idx="375">
                  <c:v>3.71</c:v>
                </c:pt>
                <c:pt idx="376">
                  <c:v>3.97</c:v>
                </c:pt>
                <c:pt idx="377">
                  <c:v>3.03</c:v>
                </c:pt>
                <c:pt idx="378">
                  <c:v>3.32</c:v>
                </c:pt>
                <c:pt idx="379">
                  <c:v>3.86</c:v>
                </c:pt>
                <c:pt idx="380">
                  <c:v>3.01</c:v>
                </c:pt>
                <c:pt idx="381">
                  <c:v>2.98</c:v>
                </c:pt>
                <c:pt idx="382">
                  <c:v>3.25</c:v>
                </c:pt>
                <c:pt idx="383">
                  <c:v>3.29</c:v>
                </c:pt>
                <c:pt idx="384">
                  <c:v>2.83</c:v>
                </c:pt>
                <c:pt idx="385">
                  <c:v>2.69</c:v>
                </c:pt>
                <c:pt idx="386">
                  <c:v>3.78</c:v>
                </c:pt>
                <c:pt idx="387">
                  <c:v>3.42</c:v>
                </c:pt>
                <c:pt idx="388">
                  <c:v>3.26</c:v>
                </c:pt>
                <c:pt idx="389">
                  <c:v>2.84</c:v>
                </c:pt>
                <c:pt idx="390">
                  <c:v>3.89</c:v>
                </c:pt>
                <c:pt idx="391">
                  <c:v>2.96</c:v>
                </c:pt>
                <c:pt idx="392">
                  <c:v>3.94</c:v>
                </c:pt>
                <c:pt idx="393">
                  <c:v>2.79</c:v>
                </c:pt>
                <c:pt idx="394">
                  <c:v>3.58</c:v>
                </c:pt>
                <c:pt idx="395">
                  <c:v>2.67</c:v>
                </c:pt>
                <c:pt idx="396">
                  <c:v>3.4</c:v>
                </c:pt>
                <c:pt idx="397">
                  <c:v>3.91</c:v>
                </c:pt>
                <c:pt idx="398">
                  <c:v>3.07</c:v>
                </c:pt>
                <c:pt idx="399">
                  <c:v>3.77</c:v>
                </c:pt>
                <c:pt idx="400">
                  <c:v>3.85</c:v>
                </c:pt>
                <c:pt idx="401">
                  <c:v>2.87</c:v>
                </c:pt>
                <c:pt idx="402">
                  <c:v>3.59</c:v>
                </c:pt>
                <c:pt idx="403">
                  <c:v>3.39</c:v>
                </c:pt>
                <c:pt idx="404">
                  <c:v>3</c:v>
                </c:pt>
                <c:pt idx="405">
                  <c:v>3.52</c:v>
                </c:pt>
                <c:pt idx="406">
                  <c:v>3.67</c:v>
                </c:pt>
                <c:pt idx="407">
                  <c:v>3.6</c:v>
                </c:pt>
                <c:pt idx="408">
                  <c:v>3.14</c:v>
                </c:pt>
                <c:pt idx="409">
                  <c:v>2.69</c:v>
                </c:pt>
                <c:pt idx="410">
                  <c:v>3.53</c:v>
                </c:pt>
                <c:pt idx="411">
                  <c:v>2.93</c:v>
                </c:pt>
                <c:pt idx="412">
                  <c:v>3.26</c:v>
                </c:pt>
                <c:pt idx="413">
                  <c:v>3.53</c:v>
                </c:pt>
                <c:pt idx="414">
                  <c:v>3.49</c:v>
                </c:pt>
                <c:pt idx="415">
                  <c:v>3.94</c:v>
                </c:pt>
                <c:pt idx="416">
                  <c:v>3.51</c:v>
                </c:pt>
                <c:pt idx="417">
                  <c:v>3.95</c:v>
                </c:pt>
                <c:pt idx="418">
                  <c:v>3.37</c:v>
                </c:pt>
                <c:pt idx="419">
                  <c:v>2.87</c:v>
                </c:pt>
                <c:pt idx="420">
                  <c:v>3.81</c:v>
                </c:pt>
                <c:pt idx="421">
                  <c:v>2.75</c:v>
                </c:pt>
                <c:pt idx="422">
                  <c:v>3.22</c:v>
                </c:pt>
                <c:pt idx="423">
                  <c:v>3.56</c:v>
                </c:pt>
                <c:pt idx="424">
                  <c:v>2.88</c:v>
                </c:pt>
                <c:pt idx="425">
                  <c:v>3.65</c:v>
                </c:pt>
                <c:pt idx="426">
                  <c:v>3.23</c:v>
                </c:pt>
                <c:pt idx="427">
                  <c:v>2.78</c:v>
                </c:pt>
                <c:pt idx="428">
                  <c:v>3.06</c:v>
                </c:pt>
                <c:pt idx="429">
                  <c:v>3.64</c:v>
                </c:pt>
                <c:pt idx="430">
                  <c:v>3.32</c:v>
                </c:pt>
                <c:pt idx="431">
                  <c:v>2.9</c:v>
                </c:pt>
                <c:pt idx="432">
                  <c:v>3.45</c:v>
                </c:pt>
                <c:pt idx="433">
                  <c:v>3.05</c:v>
                </c:pt>
                <c:pt idx="434">
                  <c:v>3.07</c:v>
                </c:pt>
                <c:pt idx="435">
                  <c:v>3.58</c:v>
                </c:pt>
                <c:pt idx="436">
                  <c:v>3.4</c:v>
                </c:pt>
                <c:pt idx="437">
                  <c:v>3.51</c:v>
                </c:pt>
                <c:pt idx="438">
                  <c:v>2.9</c:v>
                </c:pt>
                <c:pt idx="439">
                  <c:v>2.83</c:v>
                </c:pt>
                <c:pt idx="440">
                  <c:v>3.38</c:v>
                </c:pt>
                <c:pt idx="441">
                  <c:v>2.64</c:v>
                </c:pt>
                <c:pt idx="442">
                  <c:v>2.93</c:v>
                </c:pt>
                <c:pt idx="443">
                  <c:v>3.14</c:v>
                </c:pt>
                <c:pt idx="444">
                  <c:v>3.16</c:v>
                </c:pt>
                <c:pt idx="445">
                  <c:v>2.94</c:v>
                </c:pt>
                <c:pt idx="446">
                  <c:v>3.69</c:v>
                </c:pt>
                <c:pt idx="447">
                  <c:v>3.02</c:v>
                </c:pt>
                <c:pt idx="448">
                  <c:v>2.5</c:v>
                </c:pt>
                <c:pt idx="449">
                  <c:v>2.79</c:v>
                </c:pt>
                <c:pt idx="450">
                  <c:v>3.35</c:v>
                </c:pt>
                <c:pt idx="451">
                  <c:v>2.52</c:v>
                </c:pt>
                <c:pt idx="452">
                  <c:v>3.44</c:v>
                </c:pt>
                <c:pt idx="453">
                  <c:v>3.49</c:v>
                </c:pt>
                <c:pt idx="454">
                  <c:v>3.52</c:v>
                </c:pt>
                <c:pt idx="455">
                  <c:v>3.17</c:v>
                </c:pt>
                <c:pt idx="456">
                  <c:v>3.6</c:v>
                </c:pt>
                <c:pt idx="457">
                  <c:v>3.3</c:v>
                </c:pt>
                <c:pt idx="458">
                  <c:v>3.71</c:v>
                </c:pt>
                <c:pt idx="459">
                  <c:v>2.76</c:v>
                </c:pt>
                <c:pt idx="460">
                  <c:v>3.51</c:v>
                </c:pt>
                <c:pt idx="461">
                  <c:v>3.54</c:v>
                </c:pt>
                <c:pt idx="462">
                  <c:v>3.02</c:v>
                </c:pt>
                <c:pt idx="463">
                  <c:v>2.4900000000000002</c:v>
                </c:pt>
                <c:pt idx="464">
                  <c:v>2.59</c:v>
                </c:pt>
                <c:pt idx="465">
                  <c:v>3.43</c:v>
                </c:pt>
                <c:pt idx="466">
                  <c:v>2.95</c:v>
                </c:pt>
                <c:pt idx="467">
                  <c:v>3.42</c:v>
                </c:pt>
                <c:pt idx="468">
                  <c:v>2.96</c:v>
                </c:pt>
                <c:pt idx="469">
                  <c:v>3.48</c:v>
                </c:pt>
                <c:pt idx="470">
                  <c:v>3.03</c:v>
                </c:pt>
                <c:pt idx="471">
                  <c:v>3.54</c:v>
                </c:pt>
                <c:pt idx="472">
                  <c:v>2.54</c:v>
                </c:pt>
                <c:pt idx="473">
                  <c:v>2.52</c:v>
                </c:pt>
                <c:pt idx="474">
                  <c:v>3.43</c:v>
                </c:pt>
                <c:pt idx="475">
                  <c:v>3.29</c:v>
                </c:pt>
                <c:pt idx="476">
                  <c:v>3.32</c:v>
                </c:pt>
                <c:pt idx="477">
                  <c:v>2.5099999999999998</c:v>
                </c:pt>
                <c:pt idx="478">
                  <c:v>3</c:v>
                </c:pt>
                <c:pt idx="479">
                  <c:v>2.72</c:v>
                </c:pt>
                <c:pt idx="480">
                  <c:v>2.63</c:v>
                </c:pt>
                <c:pt idx="481">
                  <c:v>3.12</c:v>
                </c:pt>
                <c:pt idx="482">
                  <c:v>3.09</c:v>
                </c:pt>
                <c:pt idx="483">
                  <c:v>2.56</c:v>
                </c:pt>
                <c:pt idx="484">
                  <c:v>3.49</c:v>
                </c:pt>
                <c:pt idx="485">
                  <c:v>3.29</c:v>
                </c:pt>
                <c:pt idx="486">
                  <c:v>3.57</c:v>
                </c:pt>
                <c:pt idx="487">
                  <c:v>3.41</c:v>
                </c:pt>
                <c:pt idx="488">
                  <c:v>3.69</c:v>
                </c:pt>
                <c:pt idx="489">
                  <c:v>3.59</c:v>
                </c:pt>
                <c:pt idx="490">
                  <c:v>2.73</c:v>
                </c:pt>
                <c:pt idx="491">
                  <c:v>2.57</c:v>
                </c:pt>
                <c:pt idx="492">
                  <c:v>3.05</c:v>
                </c:pt>
                <c:pt idx="493">
                  <c:v>2.81</c:v>
                </c:pt>
                <c:pt idx="494">
                  <c:v>2.72</c:v>
                </c:pt>
                <c:pt idx="495">
                  <c:v>2.7</c:v>
                </c:pt>
                <c:pt idx="496">
                  <c:v>2.98</c:v>
                </c:pt>
                <c:pt idx="497">
                  <c:v>3.55</c:v>
                </c:pt>
                <c:pt idx="498">
                  <c:v>3.21</c:v>
                </c:pt>
                <c:pt idx="499">
                  <c:v>3.07</c:v>
                </c:pt>
                <c:pt idx="500">
                  <c:v>2.82</c:v>
                </c:pt>
                <c:pt idx="501">
                  <c:v>2.58</c:v>
                </c:pt>
                <c:pt idx="502">
                  <c:v>3.03</c:v>
                </c:pt>
                <c:pt idx="503">
                  <c:v>3.73</c:v>
                </c:pt>
                <c:pt idx="504">
                  <c:v>3.06</c:v>
                </c:pt>
                <c:pt idx="505">
                  <c:v>3.74</c:v>
                </c:pt>
                <c:pt idx="506">
                  <c:v>2.73</c:v>
                </c:pt>
                <c:pt idx="507">
                  <c:v>2.5499999999999998</c:v>
                </c:pt>
                <c:pt idx="508">
                  <c:v>3.22</c:v>
                </c:pt>
                <c:pt idx="509">
                  <c:v>2.6</c:v>
                </c:pt>
                <c:pt idx="510">
                  <c:v>3.73</c:v>
                </c:pt>
                <c:pt idx="511">
                  <c:v>3.36</c:v>
                </c:pt>
                <c:pt idx="512">
                  <c:v>2.81</c:v>
                </c:pt>
                <c:pt idx="513">
                  <c:v>2.85</c:v>
                </c:pt>
                <c:pt idx="514">
                  <c:v>3.44</c:v>
                </c:pt>
                <c:pt idx="515">
                  <c:v>3.18</c:v>
                </c:pt>
                <c:pt idx="516">
                  <c:v>3.27</c:v>
                </c:pt>
                <c:pt idx="517">
                  <c:v>2.62</c:v>
                </c:pt>
                <c:pt idx="518">
                  <c:v>2.4900000000000002</c:v>
                </c:pt>
                <c:pt idx="519">
                  <c:v>2.98</c:v>
                </c:pt>
                <c:pt idx="520">
                  <c:v>3.33</c:v>
                </c:pt>
                <c:pt idx="521">
                  <c:v>2.81</c:v>
                </c:pt>
                <c:pt idx="522">
                  <c:v>3.5</c:v>
                </c:pt>
                <c:pt idx="523">
                  <c:v>2.85</c:v>
                </c:pt>
                <c:pt idx="524">
                  <c:v>2.89</c:v>
                </c:pt>
                <c:pt idx="525">
                  <c:v>3.6</c:v>
                </c:pt>
                <c:pt idx="526">
                  <c:v>3.55</c:v>
                </c:pt>
                <c:pt idx="527">
                  <c:v>3.37</c:v>
                </c:pt>
                <c:pt idx="528">
                  <c:v>3.01</c:v>
                </c:pt>
                <c:pt idx="529">
                  <c:v>3.62</c:v>
                </c:pt>
                <c:pt idx="530">
                  <c:v>2.85</c:v>
                </c:pt>
                <c:pt idx="531">
                  <c:v>3.42</c:v>
                </c:pt>
                <c:pt idx="532">
                  <c:v>3.08</c:v>
                </c:pt>
                <c:pt idx="533">
                  <c:v>2.97</c:v>
                </c:pt>
                <c:pt idx="534">
                  <c:v>2.74</c:v>
                </c:pt>
                <c:pt idx="535">
                  <c:v>3.43</c:v>
                </c:pt>
                <c:pt idx="536">
                  <c:v>3.67</c:v>
                </c:pt>
                <c:pt idx="537">
                  <c:v>2.99</c:v>
                </c:pt>
                <c:pt idx="538">
                  <c:v>3.38</c:v>
                </c:pt>
                <c:pt idx="539">
                  <c:v>2.6</c:v>
                </c:pt>
                <c:pt idx="540">
                  <c:v>2.77</c:v>
                </c:pt>
                <c:pt idx="541">
                  <c:v>2.6</c:v>
                </c:pt>
                <c:pt idx="542">
                  <c:v>3.45</c:v>
                </c:pt>
                <c:pt idx="543">
                  <c:v>2.9</c:v>
                </c:pt>
                <c:pt idx="544">
                  <c:v>3.22</c:v>
                </c:pt>
                <c:pt idx="545">
                  <c:v>3.61</c:v>
                </c:pt>
                <c:pt idx="546">
                  <c:v>2.73</c:v>
                </c:pt>
                <c:pt idx="547">
                  <c:v>2.87</c:v>
                </c:pt>
                <c:pt idx="548">
                  <c:v>2.56</c:v>
                </c:pt>
                <c:pt idx="549">
                  <c:v>2.61</c:v>
                </c:pt>
                <c:pt idx="550">
                  <c:v>3.69</c:v>
                </c:pt>
                <c:pt idx="551">
                  <c:v>3.79</c:v>
                </c:pt>
                <c:pt idx="552">
                  <c:v>3.29</c:v>
                </c:pt>
                <c:pt idx="553">
                  <c:v>2.93</c:v>
                </c:pt>
                <c:pt idx="554">
                  <c:v>3.18</c:v>
                </c:pt>
                <c:pt idx="555">
                  <c:v>2.66</c:v>
                </c:pt>
                <c:pt idx="556">
                  <c:v>2.59</c:v>
                </c:pt>
                <c:pt idx="557">
                  <c:v>3.35</c:v>
                </c:pt>
                <c:pt idx="558">
                  <c:v>2.61</c:v>
                </c:pt>
                <c:pt idx="559">
                  <c:v>3.17</c:v>
                </c:pt>
                <c:pt idx="560">
                  <c:v>3.84</c:v>
                </c:pt>
                <c:pt idx="561">
                  <c:v>2.63</c:v>
                </c:pt>
                <c:pt idx="562">
                  <c:v>3.78</c:v>
                </c:pt>
                <c:pt idx="563">
                  <c:v>3.33</c:v>
                </c:pt>
                <c:pt idx="564">
                  <c:v>3.7</c:v>
                </c:pt>
                <c:pt idx="565">
                  <c:v>3.38</c:v>
                </c:pt>
                <c:pt idx="566">
                  <c:v>3.2</c:v>
                </c:pt>
                <c:pt idx="567">
                  <c:v>3.88</c:v>
                </c:pt>
                <c:pt idx="568">
                  <c:v>3.06</c:v>
                </c:pt>
                <c:pt idx="569">
                  <c:v>3.38</c:v>
                </c:pt>
                <c:pt idx="570">
                  <c:v>2.96</c:v>
                </c:pt>
                <c:pt idx="571">
                  <c:v>3.82</c:v>
                </c:pt>
                <c:pt idx="572">
                  <c:v>2.8</c:v>
                </c:pt>
                <c:pt idx="573">
                  <c:v>3.39</c:v>
                </c:pt>
                <c:pt idx="574">
                  <c:v>3.82</c:v>
                </c:pt>
                <c:pt idx="575">
                  <c:v>3.56</c:v>
                </c:pt>
                <c:pt idx="576">
                  <c:v>2.87</c:v>
                </c:pt>
                <c:pt idx="577">
                  <c:v>2.76</c:v>
                </c:pt>
                <c:pt idx="578">
                  <c:v>2.83</c:v>
                </c:pt>
                <c:pt idx="579">
                  <c:v>3.1</c:v>
                </c:pt>
                <c:pt idx="580">
                  <c:v>3.06</c:v>
                </c:pt>
                <c:pt idx="581">
                  <c:v>20.83</c:v>
                </c:pt>
                <c:pt idx="582">
                  <c:v>21.07</c:v>
                </c:pt>
                <c:pt idx="583">
                  <c:v>21.2</c:v>
                </c:pt>
                <c:pt idx="584">
                  <c:v>20.93</c:v>
                </c:pt>
                <c:pt idx="585">
                  <c:v>21.69</c:v>
                </c:pt>
                <c:pt idx="586">
                  <c:v>21.03</c:v>
                </c:pt>
                <c:pt idx="587">
                  <c:v>21.16</c:v>
                </c:pt>
                <c:pt idx="588">
                  <c:v>20.87</c:v>
                </c:pt>
                <c:pt idx="589">
                  <c:v>21.39</c:v>
                </c:pt>
                <c:pt idx="590">
                  <c:v>21.51</c:v>
                </c:pt>
                <c:pt idx="591">
                  <c:v>21</c:v>
                </c:pt>
                <c:pt idx="592">
                  <c:v>20.93</c:v>
                </c:pt>
                <c:pt idx="593">
                  <c:v>21.24</c:v>
                </c:pt>
                <c:pt idx="594">
                  <c:v>21.24</c:v>
                </c:pt>
                <c:pt idx="595">
                  <c:v>21.59</c:v>
                </c:pt>
                <c:pt idx="596">
                  <c:v>21.87</c:v>
                </c:pt>
                <c:pt idx="597">
                  <c:v>3.52</c:v>
                </c:pt>
                <c:pt idx="598">
                  <c:v>3.12</c:v>
                </c:pt>
                <c:pt idx="599">
                  <c:v>3.23</c:v>
                </c:pt>
                <c:pt idx="600">
                  <c:v>2.57</c:v>
                </c:pt>
                <c:pt idx="601">
                  <c:v>2.54</c:v>
                </c:pt>
                <c:pt idx="602">
                  <c:v>2.85</c:v>
                </c:pt>
                <c:pt idx="603">
                  <c:v>3.48</c:v>
                </c:pt>
                <c:pt idx="604">
                  <c:v>2.81</c:v>
                </c:pt>
                <c:pt idx="605">
                  <c:v>3.35</c:v>
                </c:pt>
                <c:pt idx="606">
                  <c:v>2.84</c:v>
                </c:pt>
                <c:pt idx="607">
                  <c:v>3</c:v>
                </c:pt>
                <c:pt idx="608">
                  <c:v>3.2</c:v>
                </c:pt>
                <c:pt idx="609">
                  <c:v>3.21</c:v>
                </c:pt>
                <c:pt idx="610">
                  <c:v>3.45</c:v>
                </c:pt>
                <c:pt idx="611">
                  <c:v>2.83</c:v>
                </c:pt>
                <c:pt idx="612">
                  <c:v>3.51</c:v>
                </c:pt>
                <c:pt idx="613">
                  <c:v>3.33</c:v>
                </c:pt>
                <c:pt idx="614">
                  <c:v>2.5499999999999998</c:v>
                </c:pt>
                <c:pt idx="615">
                  <c:v>2.64</c:v>
                </c:pt>
                <c:pt idx="616">
                  <c:v>3.11</c:v>
                </c:pt>
                <c:pt idx="617">
                  <c:v>3.13</c:v>
                </c:pt>
                <c:pt idx="618">
                  <c:v>3.24</c:v>
                </c:pt>
                <c:pt idx="619">
                  <c:v>2.74</c:v>
                </c:pt>
                <c:pt idx="620">
                  <c:v>2.68</c:v>
                </c:pt>
                <c:pt idx="621">
                  <c:v>2.93</c:v>
                </c:pt>
                <c:pt idx="622">
                  <c:v>3.36</c:v>
                </c:pt>
                <c:pt idx="623">
                  <c:v>3.42</c:v>
                </c:pt>
                <c:pt idx="624">
                  <c:v>3.21</c:v>
                </c:pt>
                <c:pt idx="625">
                  <c:v>3</c:v>
                </c:pt>
                <c:pt idx="626">
                  <c:v>3.26</c:v>
                </c:pt>
                <c:pt idx="627">
                  <c:v>3.09</c:v>
                </c:pt>
                <c:pt idx="628">
                  <c:v>3.68</c:v>
                </c:pt>
                <c:pt idx="629">
                  <c:v>2.77</c:v>
                </c:pt>
                <c:pt idx="630">
                  <c:v>2.76</c:v>
                </c:pt>
                <c:pt idx="631">
                  <c:v>2.81</c:v>
                </c:pt>
                <c:pt idx="632">
                  <c:v>3.46</c:v>
                </c:pt>
                <c:pt idx="633">
                  <c:v>3.64</c:v>
                </c:pt>
                <c:pt idx="634">
                  <c:v>3.19</c:v>
                </c:pt>
                <c:pt idx="635">
                  <c:v>3.63</c:v>
                </c:pt>
                <c:pt idx="636">
                  <c:v>2.98</c:v>
                </c:pt>
                <c:pt idx="637">
                  <c:v>2.7</c:v>
                </c:pt>
                <c:pt idx="638">
                  <c:v>2.99</c:v>
                </c:pt>
                <c:pt idx="639">
                  <c:v>3.77</c:v>
                </c:pt>
                <c:pt idx="640">
                  <c:v>2.5299999999999998</c:v>
                </c:pt>
                <c:pt idx="641">
                  <c:v>2.89</c:v>
                </c:pt>
                <c:pt idx="642">
                  <c:v>2.66</c:v>
                </c:pt>
                <c:pt idx="643">
                  <c:v>3.46</c:v>
                </c:pt>
                <c:pt idx="644">
                  <c:v>3.7</c:v>
                </c:pt>
                <c:pt idx="645">
                  <c:v>3.33</c:v>
                </c:pt>
                <c:pt idx="646">
                  <c:v>3.27</c:v>
                </c:pt>
                <c:pt idx="647">
                  <c:v>3.16</c:v>
                </c:pt>
                <c:pt idx="648">
                  <c:v>2.68</c:v>
                </c:pt>
                <c:pt idx="649">
                  <c:v>3.59</c:v>
                </c:pt>
                <c:pt idx="650">
                  <c:v>2.91</c:v>
                </c:pt>
                <c:pt idx="651">
                  <c:v>3.35</c:v>
                </c:pt>
                <c:pt idx="652">
                  <c:v>2.98</c:v>
                </c:pt>
                <c:pt idx="653">
                  <c:v>3.01</c:v>
                </c:pt>
                <c:pt idx="654">
                  <c:v>3.15</c:v>
                </c:pt>
                <c:pt idx="655">
                  <c:v>3.01</c:v>
                </c:pt>
                <c:pt idx="656">
                  <c:v>2.89</c:v>
                </c:pt>
                <c:pt idx="657">
                  <c:v>3.63</c:v>
                </c:pt>
                <c:pt idx="658">
                  <c:v>2.77</c:v>
                </c:pt>
                <c:pt idx="659">
                  <c:v>2.65</c:v>
                </c:pt>
                <c:pt idx="660">
                  <c:v>3.76</c:v>
                </c:pt>
                <c:pt idx="661">
                  <c:v>3.27</c:v>
                </c:pt>
                <c:pt idx="662">
                  <c:v>3.09</c:v>
                </c:pt>
                <c:pt idx="663">
                  <c:v>3.48</c:v>
                </c:pt>
                <c:pt idx="664">
                  <c:v>2.5499999999999998</c:v>
                </c:pt>
                <c:pt idx="665">
                  <c:v>3.51</c:v>
                </c:pt>
                <c:pt idx="666">
                  <c:v>3.31</c:v>
                </c:pt>
                <c:pt idx="667">
                  <c:v>3.55</c:v>
                </c:pt>
                <c:pt idx="668">
                  <c:v>3.14</c:v>
                </c:pt>
                <c:pt idx="669">
                  <c:v>3.27</c:v>
                </c:pt>
                <c:pt idx="670">
                  <c:v>2.69</c:v>
                </c:pt>
                <c:pt idx="671">
                  <c:v>3.22</c:v>
                </c:pt>
                <c:pt idx="672">
                  <c:v>2.97</c:v>
                </c:pt>
                <c:pt idx="673">
                  <c:v>2.8</c:v>
                </c:pt>
                <c:pt idx="674">
                  <c:v>3.15</c:v>
                </c:pt>
                <c:pt idx="675">
                  <c:v>3.66</c:v>
                </c:pt>
                <c:pt idx="676">
                  <c:v>3.7</c:v>
                </c:pt>
                <c:pt idx="677">
                  <c:v>3.16</c:v>
                </c:pt>
                <c:pt idx="678">
                  <c:v>3.36</c:v>
                </c:pt>
                <c:pt idx="679">
                  <c:v>3.09</c:v>
                </c:pt>
                <c:pt idx="680">
                  <c:v>2.92</c:v>
                </c:pt>
                <c:pt idx="681">
                  <c:v>3.38</c:v>
                </c:pt>
                <c:pt idx="682">
                  <c:v>3.16</c:v>
                </c:pt>
                <c:pt idx="683">
                  <c:v>2.56</c:v>
                </c:pt>
                <c:pt idx="684">
                  <c:v>2.58</c:v>
                </c:pt>
                <c:pt idx="685">
                  <c:v>2.9</c:v>
                </c:pt>
                <c:pt idx="686">
                  <c:v>3.77</c:v>
                </c:pt>
                <c:pt idx="687">
                  <c:v>3.12</c:v>
                </c:pt>
                <c:pt idx="688">
                  <c:v>2.48</c:v>
                </c:pt>
                <c:pt idx="689">
                  <c:v>2.8</c:v>
                </c:pt>
                <c:pt idx="690">
                  <c:v>3.02</c:v>
                </c:pt>
                <c:pt idx="691">
                  <c:v>2.52</c:v>
                </c:pt>
                <c:pt idx="692">
                  <c:v>3.59</c:v>
                </c:pt>
                <c:pt idx="693">
                  <c:v>3.09</c:v>
                </c:pt>
                <c:pt idx="694">
                  <c:v>2.4700000000000002</c:v>
                </c:pt>
                <c:pt idx="695">
                  <c:v>3.53</c:v>
                </c:pt>
                <c:pt idx="696">
                  <c:v>2.86</c:v>
                </c:pt>
                <c:pt idx="697">
                  <c:v>3.26</c:v>
                </c:pt>
                <c:pt idx="698">
                  <c:v>3.72</c:v>
                </c:pt>
                <c:pt idx="699">
                  <c:v>3.76</c:v>
                </c:pt>
                <c:pt idx="700">
                  <c:v>3.33</c:v>
                </c:pt>
                <c:pt idx="701">
                  <c:v>2.67</c:v>
                </c:pt>
                <c:pt idx="702">
                  <c:v>3.19</c:v>
                </c:pt>
                <c:pt idx="703">
                  <c:v>3.46</c:v>
                </c:pt>
                <c:pt idx="704">
                  <c:v>3.31</c:v>
                </c:pt>
                <c:pt idx="705">
                  <c:v>2.62</c:v>
                </c:pt>
                <c:pt idx="706">
                  <c:v>3.15</c:v>
                </c:pt>
                <c:pt idx="707">
                  <c:v>3.39</c:v>
                </c:pt>
                <c:pt idx="708">
                  <c:v>2.64</c:v>
                </c:pt>
                <c:pt idx="709">
                  <c:v>2.5099999999999998</c:v>
                </c:pt>
                <c:pt idx="710">
                  <c:v>2.5</c:v>
                </c:pt>
                <c:pt idx="711">
                  <c:v>2.93</c:v>
                </c:pt>
                <c:pt idx="712">
                  <c:v>3</c:v>
                </c:pt>
                <c:pt idx="713">
                  <c:v>3.69</c:v>
                </c:pt>
                <c:pt idx="714">
                  <c:v>3.7</c:v>
                </c:pt>
                <c:pt idx="715">
                  <c:v>3.18</c:v>
                </c:pt>
                <c:pt idx="716">
                  <c:v>2.92</c:v>
                </c:pt>
                <c:pt idx="717">
                  <c:v>2.75</c:v>
                </c:pt>
                <c:pt idx="718">
                  <c:v>2.63</c:v>
                </c:pt>
                <c:pt idx="719">
                  <c:v>3.11</c:v>
                </c:pt>
                <c:pt idx="720">
                  <c:v>3.13</c:v>
                </c:pt>
                <c:pt idx="721">
                  <c:v>3.45</c:v>
                </c:pt>
                <c:pt idx="722">
                  <c:v>2.89</c:v>
                </c:pt>
                <c:pt idx="723">
                  <c:v>2.68</c:v>
                </c:pt>
                <c:pt idx="724">
                  <c:v>3.17</c:v>
                </c:pt>
                <c:pt idx="725">
                  <c:v>3.71</c:v>
                </c:pt>
                <c:pt idx="726">
                  <c:v>3.6</c:v>
                </c:pt>
                <c:pt idx="727">
                  <c:v>3.59</c:v>
                </c:pt>
                <c:pt idx="728">
                  <c:v>3.06</c:v>
                </c:pt>
                <c:pt idx="729">
                  <c:v>3.08</c:v>
                </c:pt>
                <c:pt idx="730">
                  <c:v>3.39</c:v>
                </c:pt>
                <c:pt idx="731">
                  <c:v>3.42</c:v>
                </c:pt>
                <c:pt idx="732">
                  <c:v>2.67</c:v>
                </c:pt>
                <c:pt idx="733">
                  <c:v>3.39</c:v>
                </c:pt>
                <c:pt idx="734">
                  <c:v>2.71</c:v>
                </c:pt>
                <c:pt idx="735">
                  <c:v>3.7</c:v>
                </c:pt>
                <c:pt idx="736">
                  <c:v>3.07</c:v>
                </c:pt>
                <c:pt idx="737">
                  <c:v>2.4900000000000002</c:v>
                </c:pt>
                <c:pt idx="738">
                  <c:v>3.32</c:v>
                </c:pt>
                <c:pt idx="739">
                  <c:v>3.24</c:v>
                </c:pt>
                <c:pt idx="740">
                  <c:v>3.72</c:v>
                </c:pt>
                <c:pt idx="741">
                  <c:v>3.76</c:v>
                </c:pt>
                <c:pt idx="742">
                  <c:v>3.71</c:v>
                </c:pt>
                <c:pt idx="743">
                  <c:v>2.82</c:v>
                </c:pt>
                <c:pt idx="744">
                  <c:v>3.11</c:v>
                </c:pt>
                <c:pt idx="745">
                  <c:v>2.68</c:v>
                </c:pt>
                <c:pt idx="746">
                  <c:v>3.57</c:v>
                </c:pt>
                <c:pt idx="747">
                  <c:v>3.14</c:v>
                </c:pt>
                <c:pt idx="748">
                  <c:v>3.72</c:v>
                </c:pt>
                <c:pt idx="749">
                  <c:v>3.39</c:v>
                </c:pt>
                <c:pt idx="750">
                  <c:v>3.27</c:v>
                </c:pt>
                <c:pt idx="751">
                  <c:v>3.4</c:v>
                </c:pt>
                <c:pt idx="752">
                  <c:v>3.65</c:v>
                </c:pt>
                <c:pt idx="753">
                  <c:v>2.65</c:v>
                </c:pt>
                <c:pt idx="754">
                  <c:v>3.23</c:v>
                </c:pt>
                <c:pt idx="755">
                  <c:v>3.09</c:v>
                </c:pt>
                <c:pt idx="756">
                  <c:v>3.16</c:v>
                </c:pt>
                <c:pt idx="757">
                  <c:v>2.8</c:v>
                </c:pt>
                <c:pt idx="758">
                  <c:v>2.48</c:v>
                </c:pt>
                <c:pt idx="759">
                  <c:v>2.78</c:v>
                </c:pt>
                <c:pt idx="760">
                  <c:v>3.03</c:v>
                </c:pt>
                <c:pt idx="761">
                  <c:v>3.19</c:v>
                </c:pt>
                <c:pt idx="762">
                  <c:v>2.86</c:v>
                </c:pt>
                <c:pt idx="763">
                  <c:v>3.46</c:v>
                </c:pt>
                <c:pt idx="764">
                  <c:v>2.4900000000000002</c:v>
                </c:pt>
                <c:pt idx="765">
                  <c:v>2.67</c:v>
                </c:pt>
                <c:pt idx="766">
                  <c:v>2.54</c:v>
                </c:pt>
                <c:pt idx="767">
                  <c:v>3.04</c:v>
                </c:pt>
                <c:pt idx="768">
                  <c:v>3.69</c:v>
                </c:pt>
                <c:pt idx="769">
                  <c:v>2.89</c:v>
                </c:pt>
                <c:pt idx="770">
                  <c:v>3.09</c:v>
                </c:pt>
                <c:pt idx="771">
                  <c:v>3.68</c:v>
                </c:pt>
                <c:pt idx="772">
                  <c:v>3.06</c:v>
                </c:pt>
                <c:pt idx="773">
                  <c:v>2.59</c:v>
                </c:pt>
                <c:pt idx="774">
                  <c:v>3.38</c:v>
                </c:pt>
                <c:pt idx="775">
                  <c:v>2.67</c:v>
                </c:pt>
                <c:pt idx="776">
                  <c:v>3.24</c:v>
                </c:pt>
                <c:pt idx="777">
                  <c:v>2.74</c:v>
                </c:pt>
                <c:pt idx="778">
                  <c:v>2.85</c:v>
                </c:pt>
                <c:pt idx="779">
                  <c:v>3.38</c:v>
                </c:pt>
                <c:pt idx="780">
                  <c:v>3.47</c:v>
                </c:pt>
                <c:pt idx="781">
                  <c:v>3.54</c:v>
                </c:pt>
                <c:pt idx="782">
                  <c:v>2.87</c:v>
                </c:pt>
                <c:pt idx="783">
                  <c:v>3.36</c:v>
                </c:pt>
                <c:pt idx="784">
                  <c:v>2.63</c:v>
                </c:pt>
                <c:pt idx="785">
                  <c:v>3.13</c:v>
                </c:pt>
                <c:pt idx="786">
                  <c:v>3.05</c:v>
                </c:pt>
                <c:pt idx="787">
                  <c:v>3.75</c:v>
                </c:pt>
                <c:pt idx="788">
                  <c:v>3.35</c:v>
                </c:pt>
                <c:pt idx="789">
                  <c:v>2.65</c:v>
                </c:pt>
                <c:pt idx="790">
                  <c:v>2.48</c:v>
                </c:pt>
                <c:pt idx="791">
                  <c:v>2.88</c:v>
                </c:pt>
                <c:pt idx="792">
                  <c:v>2.98</c:v>
                </c:pt>
                <c:pt idx="793">
                  <c:v>2.75</c:v>
                </c:pt>
                <c:pt idx="794">
                  <c:v>3.31</c:v>
                </c:pt>
                <c:pt idx="795">
                  <c:v>3.48</c:v>
                </c:pt>
                <c:pt idx="796">
                  <c:v>2.48</c:v>
                </c:pt>
                <c:pt idx="797">
                  <c:v>2.62</c:v>
                </c:pt>
                <c:pt idx="798">
                  <c:v>2.59</c:v>
                </c:pt>
                <c:pt idx="799">
                  <c:v>3.48</c:v>
                </c:pt>
                <c:pt idx="800">
                  <c:v>2.61</c:v>
                </c:pt>
                <c:pt idx="801">
                  <c:v>2.5499999999999998</c:v>
                </c:pt>
                <c:pt idx="802">
                  <c:v>2.4500000000000002</c:v>
                </c:pt>
                <c:pt idx="803">
                  <c:v>2.21</c:v>
                </c:pt>
                <c:pt idx="804">
                  <c:v>2.0299999999999998</c:v>
                </c:pt>
                <c:pt idx="805">
                  <c:v>2.3199999999999998</c:v>
                </c:pt>
                <c:pt idx="806">
                  <c:v>2.5</c:v>
                </c:pt>
                <c:pt idx="807">
                  <c:v>2.52</c:v>
                </c:pt>
                <c:pt idx="808">
                  <c:v>1.98</c:v>
                </c:pt>
                <c:pt idx="809">
                  <c:v>2.08</c:v>
                </c:pt>
                <c:pt idx="810">
                  <c:v>2.19</c:v>
                </c:pt>
                <c:pt idx="811">
                  <c:v>2.1800000000000002</c:v>
                </c:pt>
                <c:pt idx="812">
                  <c:v>2.4900000000000002</c:v>
                </c:pt>
                <c:pt idx="813">
                  <c:v>2.58</c:v>
                </c:pt>
                <c:pt idx="814">
                  <c:v>2.58</c:v>
                </c:pt>
                <c:pt idx="815">
                  <c:v>2.25</c:v>
                </c:pt>
                <c:pt idx="816">
                  <c:v>2.1</c:v>
                </c:pt>
                <c:pt idx="817">
                  <c:v>3.25</c:v>
                </c:pt>
                <c:pt idx="818">
                  <c:v>1.99</c:v>
                </c:pt>
                <c:pt idx="819">
                  <c:v>2.6</c:v>
                </c:pt>
                <c:pt idx="820">
                  <c:v>2.25</c:v>
                </c:pt>
                <c:pt idx="821">
                  <c:v>1.98</c:v>
                </c:pt>
                <c:pt idx="822">
                  <c:v>2.39</c:v>
                </c:pt>
                <c:pt idx="823">
                  <c:v>3.22</c:v>
                </c:pt>
                <c:pt idx="824">
                  <c:v>2.97</c:v>
                </c:pt>
                <c:pt idx="825">
                  <c:v>1.99</c:v>
                </c:pt>
                <c:pt idx="826">
                  <c:v>2.73</c:v>
                </c:pt>
                <c:pt idx="827">
                  <c:v>2.72</c:v>
                </c:pt>
                <c:pt idx="828">
                  <c:v>3.09</c:v>
                </c:pt>
                <c:pt idx="829">
                  <c:v>2.83</c:v>
                </c:pt>
                <c:pt idx="830">
                  <c:v>2.57</c:v>
                </c:pt>
                <c:pt idx="831">
                  <c:v>2.62</c:v>
                </c:pt>
                <c:pt idx="832">
                  <c:v>3.11</c:v>
                </c:pt>
                <c:pt idx="833">
                  <c:v>2.23</c:v>
                </c:pt>
                <c:pt idx="834">
                  <c:v>2.1800000000000002</c:v>
                </c:pt>
                <c:pt idx="835">
                  <c:v>2.25</c:v>
                </c:pt>
                <c:pt idx="836">
                  <c:v>2.38</c:v>
                </c:pt>
                <c:pt idx="837">
                  <c:v>2.4500000000000002</c:v>
                </c:pt>
                <c:pt idx="838">
                  <c:v>2.21</c:v>
                </c:pt>
                <c:pt idx="839">
                  <c:v>3.25</c:v>
                </c:pt>
                <c:pt idx="840">
                  <c:v>3</c:v>
                </c:pt>
                <c:pt idx="841">
                  <c:v>2.78</c:v>
                </c:pt>
                <c:pt idx="842">
                  <c:v>2.0299999999999998</c:v>
                </c:pt>
                <c:pt idx="843">
                  <c:v>3.05</c:v>
                </c:pt>
                <c:pt idx="844">
                  <c:v>3.11</c:v>
                </c:pt>
                <c:pt idx="845">
                  <c:v>1.99</c:v>
                </c:pt>
                <c:pt idx="846">
                  <c:v>3.28</c:v>
                </c:pt>
                <c:pt idx="847">
                  <c:v>2.79</c:v>
                </c:pt>
                <c:pt idx="848">
                  <c:v>2.74</c:v>
                </c:pt>
                <c:pt idx="849">
                  <c:v>2.69</c:v>
                </c:pt>
                <c:pt idx="850">
                  <c:v>2.25</c:v>
                </c:pt>
                <c:pt idx="851">
                  <c:v>2.98</c:v>
                </c:pt>
                <c:pt idx="852">
                  <c:v>3.01</c:v>
                </c:pt>
                <c:pt idx="853">
                  <c:v>2.8</c:v>
                </c:pt>
                <c:pt idx="854">
                  <c:v>2.86</c:v>
                </c:pt>
                <c:pt idx="855">
                  <c:v>2.54</c:v>
                </c:pt>
                <c:pt idx="856">
                  <c:v>2.92</c:v>
                </c:pt>
                <c:pt idx="857">
                  <c:v>2.37</c:v>
                </c:pt>
                <c:pt idx="858">
                  <c:v>2.5099999999999998</c:v>
                </c:pt>
                <c:pt idx="859">
                  <c:v>2.59</c:v>
                </c:pt>
                <c:pt idx="860">
                  <c:v>3.26</c:v>
                </c:pt>
                <c:pt idx="861">
                  <c:v>2.88</c:v>
                </c:pt>
                <c:pt idx="862">
                  <c:v>2.31</c:v>
                </c:pt>
                <c:pt idx="863">
                  <c:v>2.57</c:v>
                </c:pt>
                <c:pt idx="864">
                  <c:v>3.22</c:v>
                </c:pt>
                <c:pt idx="865">
                  <c:v>2.95</c:v>
                </c:pt>
                <c:pt idx="866">
                  <c:v>3.15</c:v>
                </c:pt>
                <c:pt idx="867">
                  <c:v>2.2999999999999998</c:v>
                </c:pt>
                <c:pt idx="868">
                  <c:v>3.22</c:v>
                </c:pt>
                <c:pt idx="869">
                  <c:v>3.18</c:v>
                </c:pt>
                <c:pt idx="870">
                  <c:v>2.04</c:v>
                </c:pt>
                <c:pt idx="871">
                  <c:v>2.83</c:v>
                </c:pt>
                <c:pt idx="872">
                  <c:v>3.03</c:v>
                </c:pt>
                <c:pt idx="873">
                  <c:v>3.26</c:v>
                </c:pt>
                <c:pt idx="874">
                  <c:v>2</c:v>
                </c:pt>
                <c:pt idx="875">
                  <c:v>2.84</c:v>
                </c:pt>
                <c:pt idx="876">
                  <c:v>2.14</c:v>
                </c:pt>
                <c:pt idx="877">
                  <c:v>2.5099999999999998</c:v>
                </c:pt>
                <c:pt idx="878">
                  <c:v>2.2400000000000002</c:v>
                </c:pt>
                <c:pt idx="879">
                  <c:v>2.82</c:v>
                </c:pt>
                <c:pt idx="880">
                  <c:v>2.96</c:v>
                </c:pt>
                <c:pt idx="881">
                  <c:v>2.52</c:v>
                </c:pt>
                <c:pt idx="882">
                  <c:v>2.27</c:v>
                </c:pt>
                <c:pt idx="883">
                  <c:v>3.05</c:v>
                </c:pt>
                <c:pt idx="884">
                  <c:v>2.78</c:v>
                </c:pt>
                <c:pt idx="885">
                  <c:v>2.14</c:v>
                </c:pt>
                <c:pt idx="886">
                  <c:v>2.74</c:v>
                </c:pt>
                <c:pt idx="887">
                  <c:v>2.02</c:v>
                </c:pt>
                <c:pt idx="888">
                  <c:v>2.13</c:v>
                </c:pt>
                <c:pt idx="889">
                  <c:v>2.09</c:v>
                </c:pt>
                <c:pt idx="890">
                  <c:v>3.05</c:v>
                </c:pt>
                <c:pt idx="891">
                  <c:v>3.02</c:v>
                </c:pt>
                <c:pt idx="892">
                  <c:v>3.28</c:v>
                </c:pt>
                <c:pt idx="893">
                  <c:v>2.57</c:v>
                </c:pt>
                <c:pt idx="894">
                  <c:v>3</c:v>
                </c:pt>
                <c:pt idx="895">
                  <c:v>2.5099999999999998</c:v>
                </c:pt>
                <c:pt idx="896">
                  <c:v>2.23</c:v>
                </c:pt>
                <c:pt idx="897">
                  <c:v>2.4700000000000002</c:v>
                </c:pt>
                <c:pt idx="898">
                  <c:v>3.18</c:v>
                </c:pt>
                <c:pt idx="899">
                  <c:v>2.76</c:v>
                </c:pt>
                <c:pt idx="900">
                  <c:v>3.05</c:v>
                </c:pt>
                <c:pt idx="901">
                  <c:v>1.99</c:v>
                </c:pt>
                <c:pt idx="902">
                  <c:v>3.03</c:v>
                </c:pt>
                <c:pt idx="903">
                  <c:v>2.46</c:v>
                </c:pt>
                <c:pt idx="904">
                  <c:v>2.38</c:v>
                </c:pt>
                <c:pt idx="905">
                  <c:v>2.7</c:v>
                </c:pt>
                <c:pt idx="906">
                  <c:v>2.1800000000000002</c:v>
                </c:pt>
                <c:pt idx="907">
                  <c:v>2.99</c:v>
                </c:pt>
                <c:pt idx="908">
                  <c:v>2.1</c:v>
                </c:pt>
                <c:pt idx="909">
                  <c:v>2.46</c:v>
                </c:pt>
                <c:pt idx="910">
                  <c:v>2.09</c:v>
                </c:pt>
                <c:pt idx="911">
                  <c:v>3.01</c:v>
                </c:pt>
                <c:pt idx="912">
                  <c:v>2.67</c:v>
                </c:pt>
                <c:pt idx="913">
                  <c:v>2.75</c:v>
                </c:pt>
                <c:pt idx="914">
                  <c:v>2.41</c:v>
                </c:pt>
                <c:pt idx="915">
                  <c:v>1.99</c:v>
                </c:pt>
                <c:pt idx="916">
                  <c:v>2.79</c:v>
                </c:pt>
                <c:pt idx="917">
                  <c:v>2.58</c:v>
                </c:pt>
                <c:pt idx="918">
                  <c:v>2.17</c:v>
                </c:pt>
                <c:pt idx="919">
                  <c:v>2.0299999999999998</c:v>
                </c:pt>
                <c:pt idx="920">
                  <c:v>2.64</c:v>
                </c:pt>
                <c:pt idx="921">
                  <c:v>2.34</c:v>
                </c:pt>
                <c:pt idx="922">
                  <c:v>3.24</c:v>
                </c:pt>
                <c:pt idx="923">
                  <c:v>2.48</c:v>
                </c:pt>
                <c:pt idx="924">
                  <c:v>2.6</c:v>
                </c:pt>
                <c:pt idx="925">
                  <c:v>2.44</c:v>
                </c:pt>
                <c:pt idx="926">
                  <c:v>2.81</c:v>
                </c:pt>
                <c:pt idx="927">
                  <c:v>2</c:v>
                </c:pt>
                <c:pt idx="928">
                  <c:v>2.42</c:v>
                </c:pt>
                <c:pt idx="929">
                  <c:v>2.5499999999999998</c:v>
                </c:pt>
                <c:pt idx="930">
                  <c:v>3.05</c:v>
                </c:pt>
                <c:pt idx="931">
                  <c:v>2.56</c:v>
                </c:pt>
                <c:pt idx="932">
                  <c:v>1.99</c:v>
                </c:pt>
                <c:pt idx="933">
                  <c:v>1.98</c:v>
                </c:pt>
                <c:pt idx="934">
                  <c:v>2.62</c:v>
                </c:pt>
                <c:pt idx="935">
                  <c:v>2.34</c:v>
                </c:pt>
                <c:pt idx="936">
                  <c:v>2.2799999999999998</c:v>
                </c:pt>
                <c:pt idx="937">
                  <c:v>2.33</c:v>
                </c:pt>
                <c:pt idx="938">
                  <c:v>2.06</c:v>
                </c:pt>
                <c:pt idx="939">
                  <c:v>3.13</c:v>
                </c:pt>
                <c:pt idx="940">
                  <c:v>2.63</c:v>
                </c:pt>
                <c:pt idx="941">
                  <c:v>1.99</c:v>
                </c:pt>
                <c:pt idx="942">
                  <c:v>2.27</c:v>
                </c:pt>
                <c:pt idx="943">
                  <c:v>2.62</c:v>
                </c:pt>
                <c:pt idx="944">
                  <c:v>2.77</c:v>
                </c:pt>
                <c:pt idx="945">
                  <c:v>3.08</c:v>
                </c:pt>
                <c:pt idx="946">
                  <c:v>3.03</c:v>
                </c:pt>
                <c:pt idx="947">
                  <c:v>3.21</c:v>
                </c:pt>
                <c:pt idx="948">
                  <c:v>2.31</c:v>
                </c:pt>
                <c:pt idx="949">
                  <c:v>2.02</c:v>
                </c:pt>
                <c:pt idx="950">
                  <c:v>2.52</c:v>
                </c:pt>
                <c:pt idx="951">
                  <c:v>2.86</c:v>
                </c:pt>
                <c:pt idx="952">
                  <c:v>2.0699999999999998</c:v>
                </c:pt>
                <c:pt idx="953">
                  <c:v>2.33</c:v>
                </c:pt>
                <c:pt idx="954">
                  <c:v>2.83</c:v>
                </c:pt>
                <c:pt idx="955">
                  <c:v>2.97</c:v>
                </c:pt>
                <c:pt idx="956">
                  <c:v>2.1800000000000002</c:v>
                </c:pt>
                <c:pt idx="957">
                  <c:v>2.2400000000000002</c:v>
                </c:pt>
                <c:pt idx="958">
                  <c:v>2.72</c:v>
                </c:pt>
                <c:pt idx="959">
                  <c:v>2.92</c:v>
                </c:pt>
                <c:pt idx="960">
                  <c:v>2.77</c:v>
                </c:pt>
                <c:pt idx="961">
                  <c:v>2.8</c:v>
                </c:pt>
                <c:pt idx="962">
                  <c:v>2.91</c:v>
                </c:pt>
                <c:pt idx="963">
                  <c:v>2.29</c:v>
                </c:pt>
                <c:pt idx="964">
                  <c:v>2.04</c:v>
                </c:pt>
                <c:pt idx="965">
                  <c:v>2.98</c:v>
                </c:pt>
                <c:pt idx="966">
                  <c:v>2.04</c:v>
                </c:pt>
                <c:pt idx="967">
                  <c:v>2.0099999999999998</c:v>
                </c:pt>
                <c:pt idx="968">
                  <c:v>2.91</c:v>
                </c:pt>
                <c:pt idx="969">
                  <c:v>2.2599999999999998</c:v>
                </c:pt>
                <c:pt idx="970">
                  <c:v>2.84</c:v>
                </c:pt>
                <c:pt idx="971">
                  <c:v>2.74</c:v>
                </c:pt>
                <c:pt idx="972">
                  <c:v>2.38</c:v>
                </c:pt>
                <c:pt idx="973">
                  <c:v>1.97</c:v>
                </c:pt>
                <c:pt idx="974">
                  <c:v>2.35</c:v>
                </c:pt>
                <c:pt idx="975">
                  <c:v>3.2</c:v>
                </c:pt>
                <c:pt idx="976">
                  <c:v>2.41</c:v>
                </c:pt>
                <c:pt idx="977">
                  <c:v>2.27</c:v>
                </c:pt>
                <c:pt idx="978">
                  <c:v>2.67</c:v>
                </c:pt>
                <c:pt idx="979">
                  <c:v>2.64</c:v>
                </c:pt>
                <c:pt idx="980">
                  <c:v>2.94</c:v>
                </c:pt>
                <c:pt idx="981">
                  <c:v>2.29</c:v>
                </c:pt>
                <c:pt idx="982">
                  <c:v>2.4900000000000002</c:v>
                </c:pt>
                <c:pt idx="983">
                  <c:v>2.08</c:v>
                </c:pt>
                <c:pt idx="984">
                  <c:v>2.81</c:v>
                </c:pt>
                <c:pt idx="985">
                  <c:v>2.38</c:v>
                </c:pt>
                <c:pt idx="986">
                  <c:v>2.9</c:v>
                </c:pt>
                <c:pt idx="987">
                  <c:v>2.76</c:v>
                </c:pt>
                <c:pt idx="988">
                  <c:v>3.01</c:v>
                </c:pt>
                <c:pt idx="989">
                  <c:v>2.91</c:v>
                </c:pt>
                <c:pt idx="990">
                  <c:v>1.98</c:v>
                </c:pt>
                <c:pt idx="991">
                  <c:v>2.5499999999999998</c:v>
                </c:pt>
                <c:pt idx="992">
                  <c:v>3.09</c:v>
                </c:pt>
                <c:pt idx="993">
                  <c:v>1.97</c:v>
                </c:pt>
                <c:pt idx="994">
                  <c:v>2.96</c:v>
                </c:pt>
                <c:pt idx="995">
                  <c:v>2.94</c:v>
                </c:pt>
                <c:pt idx="996">
                  <c:v>2.2400000000000002</c:v>
                </c:pt>
                <c:pt idx="997">
                  <c:v>2.4300000000000002</c:v>
                </c:pt>
                <c:pt idx="998">
                  <c:v>2.8</c:v>
                </c:pt>
                <c:pt idx="999">
                  <c:v>3</c:v>
                </c:pt>
                <c:pt idx="1000">
                  <c:v>2.25</c:v>
                </c:pt>
                <c:pt idx="1001">
                  <c:v>2.57</c:v>
                </c:pt>
                <c:pt idx="1002">
                  <c:v>2.82</c:v>
                </c:pt>
                <c:pt idx="1003">
                  <c:v>2.58</c:v>
                </c:pt>
                <c:pt idx="1004">
                  <c:v>2.82</c:v>
                </c:pt>
                <c:pt idx="1005">
                  <c:v>2.33</c:v>
                </c:pt>
                <c:pt idx="1006">
                  <c:v>2.96</c:v>
                </c:pt>
                <c:pt idx="1007">
                  <c:v>2.84</c:v>
                </c:pt>
                <c:pt idx="1008">
                  <c:v>2.74</c:v>
                </c:pt>
                <c:pt idx="1009">
                  <c:v>3.03</c:v>
                </c:pt>
                <c:pt idx="1010">
                  <c:v>2.41</c:v>
                </c:pt>
                <c:pt idx="1011">
                  <c:v>2.83</c:v>
                </c:pt>
                <c:pt idx="1012">
                  <c:v>2.95</c:v>
                </c:pt>
                <c:pt idx="1013">
                  <c:v>2.83</c:v>
                </c:pt>
                <c:pt idx="1014">
                  <c:v>2.84</c:v>
                </c:pt>
                <c:pt idx="1015">
                  <c:v>2.0699999999999998</c:v>
                </c:pt>
                <c:pt idx="1016">
                  <c:v>2.73</c:v>
                </c:pt>
                <c:pt idx="1017">
                  <c:v>2.74</c:v>
                </c:pt>
                <c:pt idx="1018">
                  <c:v>2.33</c:v>
                </c:pt>
                <c:pt idx="1019">
                  <c:v>2.77</c:v>
                </c:pt>
                <c:pt idx="1020">
                  <c:v>2.77</c:v>
                </c:pt>
                <c:pt idx="1021">
                  <c:v>2.76</c:v>
                </c:pt>
                <c:pt idx="1022">
                  <c:v>2.02</c:v>
                </c:pt>
                <c:pt idx="1023">
                  <c:v>3.1</c:v>
                </c:pt>
                <c:pt idx="1024">
                  <c:v>2.4500000000000002</c:v>
                </c:pt>
                <c:pt idx="1025">
                  <c:v>2.14</c:v>
                </c:pt>
                <c:pt idx="1026">
                  <c:v>2.08</c:v>
                </c:pt>
                <c:pt idx="1027">
                  <c:v>2.46</c:v>
                </c:pt>
                <c:pt idx="1028">
                  <c:v>2.79</c:v>
                </c:pt>
                <c:pt idx="1029">
                  <c:v>2.1</c:v>
                </c:pt>
                <c:pt idx="1030">
                  <c:v>2.92</c:v>
                </c:pt>
                <c:pt idx="1031">
                  <c:v>2.7</c:v>
                </c:pt>
                <c:pt idx="1032">
                  <c:v>2.09</c:v>
                </c:pt>
                <c:pt idx="1033">
                  <c:v>2.63</c:v>
                </c:pt>
                <c:pt idx="1034">
                  <c:v>2</c:v>
                </c:pt>
                <c:pt idx="1035">
                  <c:v>2.5099999999999998</c:v>
                </c:pt>
                <c:pt idx="1036">
                  <c:v>2.0099999999999998</c:v>
                </c:pt>
                <c:pt idx="1037">
                  <c:v>2.57</c:v>
                </c:pt>
                <c:pt idx="1038">
                  <c:v>2.2400000000000002</c:v>
                </c:pt>
                <c:pt idx="1039">
                  <c:v>3.2</c:v>
                </c:pt>
                <c:pt idx="1040">
                  <c:v>2.59</c:v>
                </c:pt>
                <c:pt idx="1041">
                  <c:v>3.21</c:v>
                </c:pt>
                <c:pt idx="1042">
                  <c:v>2.2999999999999998</c:v>
                </c:pt>
                <c:pt idx="1043">
                  <c:v>3.14</c:v>
                </c:pt>
                <c:pt idx="1044">
                  <c:v>2.23</c:v>
                </c:pt>
                <c:pt idx="1045">
                  <c:v>2.11</c:v>
                </c:pt>
                <c:pt idx="1046">
                  <c:v>2.4300000000000002</c:v>
                </c:pt>
                <c:pt idx="1047">
                  <c:v>2.38</c:v>
                </c:pt>
                <c:pt idx="1048">
                  <c:v>2.5499999999999998</c:v>
                </c:pt>
                <c:pt idx="1049">
                  <c:v>2.87</c:v>
                </c:pt>
                <c:pt idx="1050">
                  <c:v>2.76</c:v>
                </c:pt>
                <c:pt idx="1051">
                  <c:v>2.75</c:v>
                </c:pt>
                <c:pt idx="1052">
                  <c:v>2.42</c:v>
                </c:pt>
                <c:pt idx="1053">
                  <c:v>2.65</c:v>
                </c:pt>
                <c:pt idx="1054">
                  <c:v>2.15</c:v>
                </c:pt>
                <c:pt idx="1055">
                  <c:v>2.65</c:v>
                </c:pt>
                <c:pt idx="1056">
                  <c:v>2.64</c:v>
                </c:pt>
                <c:pt idx="1057">
                  <c:v>3.23</c:v>
                </c:pt>
                <c:pt idx="1058">
                  <c:v>2.4700000000000002</c:v>
                </c:pt>
                <c:pt idx="1059">
                  <c:v>2.92</c:v>
                </c:pt>
                <c:pt idx="1060">
                  <c:v>3.18</c:v>
                </c:pt>
                <c:pt idx="1061">
                  <c:v>1.97</c:v>
                </c:pt>
                <c:pt idx="1062">
                  <c:v>2.66</c:v>
                </c:pt>
                <c:pt idx="1063">
                  <c:v>3.24</c:v>
                </c:pt>
                <c:pt idx="1064">
                  <c:v>3.16</c:v>
                </c:pt>
                <c:pt idx="1065">
                  <c:v>2</c:v>
                </c:pt>
                <c:pt idx="1066">
                  <c:v>2.0699999999999998</c:v>
                </c:pt>
                <c:pt idx="1067">
                  <c:v>2.95</c:v>
                </c:pt>
                <c:pt idx="1068">
                  <c:v>2.1</c:v>
                </c:pt>
                <c:pt idx="1069">
                  <c:v>3.03</c:v>
                </c:pt>
                <c:pt idx="1070">
                  <c:v>2.4900000000000002</c:v>
                </c:pt>
                <c:pt idx="1071">
                  <c:v>2.5</c:v>
                </c:pt>
                <c:pt idx="1072">
                  <c:v>2.2999999999999998</c:v>
                </c:pt>
                <c:pt idx="1073">
                  <c:v>2.79</c:v>
                </c:pt>
                <c:pt idx="1074">
                  <c:v>2.31</c:v>
                </c:pt>
                <c:pt idx="1075">
                  <c:v>1.97</c:v>
                </c:pt>
                <c:pt idx="1076">
                  <c:v>2.14</c:v>
                </c:pt>
                <c:pt idx="1077">
                  <c:v>2.92</c:v>
                </c:pt>
                <c:pt idx="1078">
                  <c:v>3.25</c:v>
                </c:pt>
                <c:pt idx="1079">
                  <c:v>2.02</c:v>
                </c:pt>
                <c:pt idx="1080">
                  <c:v>3.27</c:v>
                </c:pt>
                <c:pt idx="1081">
                  <c:v>2.0699999999999998</c:v>
                </c:pt>
                <c:pt idx="1082">
                  <c:v>3.08</c:v>
                </c:pt>
                <c:pt idx="1083">
                  <c:v>3.25</c:v>
                </c:pt>
                <c:pt idx="1084">
                  <c:v>3</c:v>
                </c:pt>
                <c:pt idx="1085">
                  <c:v>3.21</c:v>
                </c:pt>
                <c:pt idx="1086">
                  <c:v>3.13</c:v>
                </c:pt>
                <c:pt idx="1087">
                  <c:v>2.57</c:v>
                </c:pt>
                <c:pt idx="1088">
                  <c:v>3.06</c:v>
                </c:pt>
                <c:pt idx="1089">
                  <c:v>2.71</c:v>
                </c:pt>
                <c:pt idx="1090">
                  <c:v>2.4500000000000002</c:v>
                </c:pt>
                <c:pt idx="1091">
                  <c:v>3.27</c:v>
                </c:pt>
                <c:pt idx="1092">
                  <c:v>3.14</c:v>
                </c:pt>
                <c:pt idx="1093">
                  <c:v>2.2200000000000002</c:v>
                </c:pt>
                <c:pt idx="1094">
                  <c:v>2.2200000000000002</c:v>
                </c:pt>
                <c:pt idx="1095">
                  <c:v>3.14</c:v>
                </c:pt>
                <c:pt idx="1096">
                  <c:v>3.11</c:v>
                </c:pt>
                <c:pt idx="1097">
                  <c:v>3.2</c:v>
                </c:pt>
                <c:pt idx="1098">
                  <c:v>2.99</c:v>
                </c:pt>
                <c:pt idx="1099">
                  <c:v>2.46</c:v>
                </c:pt>
                <c:pt idx="1100">
                  <c:v>2.08</c:v>
                </c:pt>
                <c:pt idx="1101">
                  <c:v>2.85</c:v>
                </c:pt>
                <c:pt idx="1102">
                  <c:v>2.12</c:v>
                </c:pt>
                <c:pt idx="1103">
                  <c:v>3.1</c:v>
                </c:pt>
                <c:pt idx="1104">
                  <c:v>2.65</c:v>
                </c:pt>
                <c:pt idx="1105">
                  <c:v>3.03</c:v>
                </c:pt>
                <c:pt idx="1106">
                  <c:v>2.17</c:v>
                </c:pt>
                <c:pt idx="1107">
                  <c:v>2.83</c:v>
                </c:pt>
                <c:pt idx="1108">
                  <c:v>2.96</c:v>
                </c:pt>
                <c:pt idx="1109">
                  <c:v>2.52</c:v>
                </c:pt>
                <c:pt idx="1110">
                  <c:v>2.1800000000000002</c:v>
                </c:pt>
                <c:pt idx="1111">
                  <c:v>2.73</c:v>
                </c:pt>
                <c:pt idx="1112">
                  <c:v>2.78</c:v>
                </c:pt>
                <c:pt idx="1113">
                  <c:v>2.78</c:v>
                </c:pt>
                <c:pt idx="1114">
                  <c:v>2.66</c:v>
                </c:pt>
                <c:pt idx="1115">
                  <c:v>2.2799999999999998</c:v>
                </c:pt>
                <c:pt idx="1116">
                  <c:v>2.0299999999999998</c:v>
                </c:pt>
                <c:pt idx="1117">
                  <c:v>2.41</c:v>
                </c:pt>
                <c:pt idx="1118">
                  <c:v>2.73</c:v>
                </c:pt>
                <c:pt idx="1119">
                  <c:v>2.73</c:v>
                </c:pt>
                <c:pt idx="1120">
                  <c:v>2.69</c:v>
                </c:pt>
                <c:pt idx="1121">
                  <c:v>2.25</c:v>
                </c:pt>
                <c:pt idx="1122">
                  <c:v>1.97</c:v>
                </c:pt>
                <c:pt idx="1123">
                  <c:v>3.23</c:v>
                </c:pt>
                <c:pt idx="1124">
                  <c:v>2.72</c:v>
                </c:pt>
                <c:pt idx="1125">
                  <c:v>2.74</c:v>
                </c:pt>
                <c:pt idx="1126">
                  <c:v>2.16</c:v>
                </c:pt>
                <c:pt idx="1127">
                  <c:v>2.83</c:v>
                </c:pt>
                <c:pt idx="1128">
                  <c:v>2.75</c:v>
                </c:pt>
                <c:pt idx="1129">
                  <c:v>2.0499999999999998</c:v>
                </c:pt>
                <c:pt idx="1130">
                  <c:v>2.19</c:v>
                </c:pt>
                <c:pt idx="1131">
                  <c:v>2.56</c:v>
                </c:pt>
                <c:pt idx="1132">
                  <c:v>2.56</c:v>
                </c:pt>
                <c:pt idx="1133">
                  <c:v>2.02</c:v>
                </c:pt>
                <c:pt idx="1134">
                  <c:v>2.77</c:v>
                </c:pt>
                <c:pt idx="1135">
                  <c:v>2.73</c:v>
                </c:pt>
                <c:pt idx="1136">
                  <c:v>2.04</c:v>
                </c:pt>
                <c:pt idx="1137">
                  <c:v>2.88</c:v>
                </c:pt>
                <c:pt idx="1138">
                  <c:v>3.12</c:v>
                </c:pt>
                <c:pt idx="1139">
                  <c:v>2.1800000000000002</c:v>
                </c:pt>
                <c:pt idx="1140">
                  <c:v>2.31</c:v>
                </c:pt>
                <c:pt idx="1141">
                  <c:v>2.31</c:v>
                </c:pt>
                <c:pt idx="1142">
                  <c:v>2.69</c:v>
                </c:pt>
                <c:pt idx="1143">
                  <c:v>2.39</c:v>
                </c:pt>
                <c:pt idx="1144">
                  <c:v>3</c:v>
                </c:pt>
                <c:pt idx="1145">
                  <c:v>3.13</c:v>
                </c:pt>
                <c:pt idx="1146">
                  <c:v>2.7</c:v>
                </c:pt>
                <c:pt idx="1147">
                  <c:v>2.61</c:v>
                </c:pt>
                <c:pt idx="1148">
                  <c:v>2.68</c:v>
                </c:pt>
                <c:pt idx="1149">
                  <c:v>2.2000000000000002</c:v>
                </c:pt>
                <c:pt idx="1150">
                  <c:v>2.0499999999999998</c:v>
                </c:pt>
                <c:pt idx="1151">
                  <c:v>2.15</c:v>
                </c:pt>
                <c:pt idx="1152">
                  <c:v>2.33</c:v>
                </c:pt>
                <c:pt idx="1153">
                  <c:v>3.03</c:v>
                </c:pt>
                <c:pt idx="1154">
                  <c:v>3</c:v>
                </c:pt>
                <c:pt idx="1155">
                  <c:v>2.42</c:v>
                </c:pt>
                <c:pt idx="1156">
                  <c:v>2.57</c:v>
                </c:pt>
                <c:pt idx="1157">
                  <c:v>3.27</c:v>
                </c:pt>
                <c:pt idx="1158">
                  <c:v>2.34</c:v>
                </c:pt>
                <c:pt idx="1159">
                  <c:v>3.12</c:v>
                </c:pt>
                <c:pt idx="1160">
                  <c:v>3.1</c:v>
                </c:pt>
                <c:pt idx="1161">
                  <c:v>2.61</c:v>
                </c:pt>
                <c:pt idx="1162">
                  <c:v>2.66</c:v>
                </c:pt>
                <c:pt idx="1163">
                  <c:v>2.44</c:v>
                </c:pt>
                <c:pt idx="1164">
                  <c:v>2.91</c:v>
                </c:pt>
                <c:pt idx="1165">
                  <c:v>3.08</c:v>
                </c:pt>
                <c:pt idx="1166">
                  <c:v>2.08</c:v>
                </c:pt>
                <c:pt idx="1167">
                  <c:v>4.7</c:v>
                </c:pt>
                <c:pt idx="1168">
                  <c:v>4.99</c:v>
                </c:pt>
                <c:pt idx="1169">
                  <c:v>3.98</c:v>
                </c:pt>
                <c:pt idx="1170">
                  <c:v>5.0599999999999996</c:v>
                </c:pt>
                <c:pt idx="1171">
                  <c:v>4.6100000000000003</c:v>
                </c:pt>
                <c:pt idx="1172">
                  <c:v>4.47</c:v>
                </c:pt>
                <c:pt idx="1173">
                  <c:v>4.32</c:v>
                </c:pt>
                <c:pt idx="1174">
                  <c:v>4.1500000000000004</c:v>
                </c:pt>
                <c:pt idx="1175">
                  <c:v>4.74</c:v>
                </c:pt>
                <c:pt idx="1176">
                  <c:v>4.88</c:v>
                </c:pt>
                <c:pt idx="1177">
                  <c:v>5.08</c:v>
                </c:pt>
                <c:pt idx="1178">
                  <c:v>5.16</c:v>
                </c:pt>
                <c:pt idx="1179">
                  <c:v>4.38</c:v>
                </c:pt>
                <c:pt idx="1180">
                  <c:v>4.25</c:v>
                </c:pt>
                <c:pt idx="1181">
                  <c:v>4.09</c:v>
                </c:pt>
                <c:pt idx="1182">
                  <c:v>4.8</c:v>
                </c:pt>
                <c:pt idx="1183">
                  <c:v>4.51</c:v>
                </c:pt>
                <c:pt idx="1184">
                  <c:v>4.8600000000000003</c:v>
                </c:pt>
                <c:pt idx="1185">
                  <c:v>4.8600000000000003</c:v>
                </c:pt>
                <c:pt idx="1186">
                  <c:v>5.01</c:v>
                </c:pt>
                <c:pt idx="1187">
                  <c:v>4.26</c:v>
                </c:pt>
                <c:pt idx="1188">
                  <c:v>4.75</c:v>
                </c:pt>
                <c:pt idx="1189">
                  <c:v>4.4400000000000004</c:v>
                </c:pt>
                <c:pt idx="1190">
                  <c:v>4.67</c:v>
                </c:pt>
                <c:pt idx="1191">
                  <c:v>5.01</c:v>
                </c:pt>
                <c:pt idx="1192">
                  <c:v>4.87</c:v>
                </c:pt>
                <c:pt idx="1193">
                  <c:v>5.12</c:v>
                </c:pt>
                <c:pt idx="1194">
                  <c:v>4.3600000000000003</c:v>
                </c:pt>
                <c:pt idx="1195">
                  <c:v>4.1100000000000003</c:v>
                </c:pt>
                <c:pt idx="1196">
                  <c:v>4.6500000000000004</c:v>
                </c:pt>
                <c:pt idx="1197">
                  <c:v>4.0599999999999996</c:v>
                </c:pt>
                <c:pt idx="1198">
                  <c:v>4.38</c:v>
                </c:pt>
                <c:pt idx="1199">
                  <c:v>4.3099999999999996</c:v>
                </c:pt>
                <c:pt idx="1200">
                  <c:v>4.47</c:v>
                </c:pt>
                <c:pt idx="1201">
                  <c:v>4.21</c:v>
                </c:pt>
                <c:pt idx="1202">
                  <c:v>4.59</c:v>
                </c:pt>
                <c:pt idx="1203">
                  <c:v>4.37</c:v>
                </c:pt>
                <c:pt idx="1204">
                  <c:v>4.74</c:v>
                </c:pt>
                <c:pt idx="1205">
                  <c:v>4.76</c:v>
                </c:pt>
                <c:pt idx="1206">
                  <c:v>4.47</c:v>
                </c:pt>
                <c:pt idx="1207">
                  <c:v>4.53</c:v>
                </c:pt>
                <c:pt idx="1208">
                  <c:v>4.3600000000000003</c:v>
                </c:pt>
                <c:pt idx="1209">
                  <c:v>5.18</c:v>
                </c:pt>
                <c:pt idx="1210">
                  <c:v>4.9000000000000004</c:v>
                </c:pt>
                <c:pt idx="1211">
                  <c:v>4.4800000000000004</c:v>
                </c:pt>
                <c:pt idx="1212">
                  <c:v>5.17</c:v>
                </c:pt>
                <c:pt idx="1213">
                  <c:v>4.87</c:v>
                </c:pt>
                <c:pt idx="1214">
                  <c:v>4.8</c:v>
                </c:pt>
                <c:pt idx="1215">
                  <c:v>4.91</c:v>
                </c:pt>
                <c:pt idx="1216">
                  <c:v>4.8600000000000003</c:v>
                </c:pt>
                <c:pt idx="1217">
                  <c:v>3.89</c:v>
                </c:pt>
                <c:pt idx="1218">
                  <c:v>5.01</c:v>
                </c:pt>
                <c:pt idx="1219">
                  <c:v>5</c:v>
                </c:pt>
                <c:pt idx="1220">
                  <c:v>5.07</c:v>
                </c:pt>
                <c:pt idx="1221">
                  <c:v>4.18</c:v>
                </c:pt>
                <c:pt idx="1222">
                  <c:v>5.13</c:v>
                </c:pt>
                <c:pt idx="1223">
                  <c:v>4.3099999999999996</c:v>
                </c:pt>
                <c:pt idx="1224">
                  <c:v>4.5199999999999996</c:v>
                </c:pt>
                <c:pt idx="1225">
                  <c:v>4.71</c:v>
                </c:pt>
                <c:pt idx="1226">
                  <c:v>4.79</c:v>
                </c:pt>
                <c:pt idx="1227">
                  <c:v>3.98</c:v>
                </c:pt>
                <c:pt idx="1228">
                  <c:v>4.1100000000000003</c:v>
                </c:pt>
                <c:pt idx="1229">
                  <c:v>3.96</c:v>
                </c:pt>
                <c:pt idx="1230">
                  <c:v>5</c:v>
                </c:pt>
                <c:pt idx="1231">
                  <c:v>4.7699999999999996</c:v>
                </c:pt>
                <c:pt idx="1232">
                  <c:v>4.72</c:v>
                </c:pt>
                <c:pt idx="1233">
                  <c:v>4.32</c:v>
                </c:pt>
                <c:pt idx="1234">
                  <c:v>4.82</c:v>
                </c:pt>
                <c:pt idx="1235">
                  <c:v>4.1900000000000004</c:v>
                </c:pt>
                <c:pt idx="1236">
                  <c:v>4.97</c:v>
                </c:pt>
                <c:pt idx="1237">
                  <c:v>4.75</c:v>
                </c:pt>
                <c:pt idx="1238">
                  <c:v>5.1100000000000003</c:v>
                </c:pt>
                <c:pt idx="1239">
                  <c:v>5.14</c:v>
                </c:pt>
                <c:pt idx="1240">
                  <c:v>5.0599999999999996</c:v>
                </c:pt>
                <c:pt idx="1241">
                  <c:v>4.6500000000000004</c:v>
                </c:pt>
                <c:pt idx="1242">
                  <c:v>3.92</c:v>
                </c:pt>
                <c:pt idx="1243">
                  <c:v>4.3899999999999997</c:v>
                </c:pt>
                <c:pt idx="1244">
                  <c:v>4.93</c:v>
                </c:pt>
                <c:pt idx="1245">
                  <c:v>4.18</c:v>
                </c:pt>
                <c:pt idx="1246">
                  <c:v>4.68</c:v>
                </c:pt>
                <c:pt idx="1247">
                  <c:v>3.98</c:v>
                </c:pt>
                <c:pt idx="1248">
                  <c:v>4.6399999999999997</c:v>
                </c:pt>
                <c:pt idx="1249">
                  <c:v>4.12</c:v>
                </c:pt>
                <c:pt idx="1250">
                  <c:v>5.1100000000000003</c:v>
                </c:pt>
                <c:pt idx="1251">
                  <c:v>4.8</c:v>
                </c:pt>
                <c:pt idx="1252">
                  <c:v>5.08</c:v>
                </c:pt>
                <c:pt idx="1253">
                  <c:v>4.26</c:v>
                </c:pt>
                <c:pt idx="1254">
                  <c:v>4.72</c:v>
                </c:pt>
                <c:pt idx="1255">
                  <c:v>4.01</c:v>
                </c:pt>
                <c:pt idx="1256">
                  <c:v>4.18</c:v>
                </c:pt>
                <c:pt idx="1257">
                  <c:v>4.18</c:v>
                </c:pt>
                <c:pt idx="1258">
                  <c:v>4.1900000000000004</c:v>
                </c:pt>
                <c:pt idx="1259">
                  <c:v>3.99</c:v>
                </c:pt>
                <c:pt idx="1260">
                  <c:v>4.26</c:v>
                </c:pt>
                <c:pt idx="1261">
                  <c:v>4.3099999999999996</c:v>
                </c:pt>
                <c:pt idx="1262">
                  <c:v>3.99</c:v>
                </c:pt>
                <c:pt idx="1263">
                  <c:v>5.0599999999999996</c:v>
                </c:pt>
                <c:pt idx="1264">
                  <c:v>4.37</c:v>
                </c:pt>
                <c:pt idx="1265">
                  <c:v>4.12</c:v>
                </c:pt>
                <c:pt idx="1266">
                  <c:v>4.54</c:v>
                </c:pt>
                <c:pt idx="1267">
                  <c:v>4.8</c:v>
                </c:pt>
                <c:pt idx="1268">
                  <c:v>4.3099999999999996</c:v>
                </c:pt>
                <c:pt idx="1269">
                  <c:v>4.8600000000000003</c:v>
                </c:pt>
                <c:pt idx="1270">
                  <c:v>4.8899999999999997</c:v>
                </c:pt>
                <c:pt idx="1271">
                  <c:v>5</c:v>
                </c:pt>
                <c:pt idx="1272">
                  <c:v>4.97</c:v>
                </c:pt>
                <c:pt idx="1273">
                  <c:v>4.3</c:v>
                </c:pt>
                <c:pt idx="1274">
                  <c:v>5.0199999999999996</c:v>
                </c:pt>
                <c:pt idx="1275">
                  <c:v>4.6100000000000003</c:v>
                </c:pt>
                <c:pt idx="1276">
                  <c:v>4.21</c:v>
                </c:pt>
                <c:pt idx="1277">
                  <c:v>4.3499999999999996</c:v>
                </c:pt>
                <c:pt idx="1278">
                  <c:v>4.0199999999999996</c:v>
                </c:pt>
                <c:pt idx="1279">
                  <c:v>5.05</c:v>
                </c:pt>
                <c:pt idx="1280">
                  <c:v>4.84</c:v>
                </c:pt>
                <c:pt idx="1281">
                  <c:v>3.95</c:v>
                </c:pt>
                <c:pt idx="1282">
                  <c:v>5.0199999999999996</c:v>
                </c:pt>
                <c:pt idx="1283">
                  <c:v>5.05</c:v>
                </c:pt>
                <c:pt idx="1284">
                  <c:v>4.41</c:v>
                </c:pt>
                <c:pt idx="1285">
                  <c:v>3.9</c:v>
                </c:pt>
                <c:pt idx="1286">
                  <c:v>4.59</c:v>
                </c:pt>
                <c:pt idx="1287">
                  <c:v>3.95</c:v>
                </c:pt>
                <c:pt idx="1288">
                  <c:v>4.8499999999999996</c:v>
                </c:pt>
                <c:pt idx="1289">
                  <c:v>3.97</c:v>
                </c:pt>
                <c:pt idx="1290">
                  <c:v>4.3</c:v>
                </c:pt>
                <c:pt idx="1291">
                  <c:v>4.53</c:v>
                </c:pt>
                <c:pt idx="1292">
                  <c:v>3.87</c:v>
                </c:pt>
                <c:pt idx="1293">
                  <c:v>4.75</c:v>
                </c:pt>
                <c:pt idx="1294">
                  <c:v>4.49</c:v>
                </c:pt>
                <c:pt idx="1295">
                  <c:v>4.34</c:v>
                </c:pt>
                <c:pt idx="1296">
                  <c:v>4.1399999999999997</c:v>
                </c:pt>
                <c:pt idx="1297">
                  <c:v>4.5199999999999996</c:v>
                </c:pt>
                <c:pt idx="1298">
                  <c:v>4.57</c:v>
                </c:pt>
                <c:pt idx="1299">
                  <c:v>4.41</c:v>
                </c:pt>
                <c:pt idx="1300">
                  <c:v>4.6100000000000003</c:v>
                </c:pt>
                <c:pt idx="1301">
                  <c:v>4.18</c:v>
                </c:pt>
                <c:pt idx="1302">
                  <c:v>4.9400000000000004</c:v>
                </c:pt>
                <c:pt idx="1303">
                  <c:v>4.25</c:v>
                </c:pt>
                <c:pt idx="1304">
                  <c:v>4.6100000000000003</c:v>
                </c:pt>
                <c:pt idx="1305">
                  <c:v>4.54</c:v>
                </c:pt>
                <c:pt idx="1306">
                  <c:v>3.91</c:v>
                </c:pt>
                <c:pt idx="1307">
                  <c:v>4.8899999999999997</c:v>
                </c:pt>
                <c:pt idx="1308">
                  <c:v>5</c:v>
                </c:pt>
                <c:pt idx="1309">
                  <c:v>4.3899999999999997</c:v>
                </c:pt>
                <c:pt idx="1310">
                  <c:v>4.62</c:v>
                </c:pt>
                <c:pt idx="1311">
                  <c:v>3.97</c:v>
                </c:pt>
                <c:pt idx="1312">
                  <c:v>4.1900000000000004</c:v>
                </c:pt>
                <c:pt idx="1313">
                  <c:v>3.97</c:v>
                </c:pt>
                <c:pt idx="1314">
                  <c:v>5.07</c:v>
                </c:pt>
                <c:pt idx="1315">
                  <c:v>4.8899999999999997</c:v>
                </c:pt>
                <c:pt idx="1316">
                  <c:v>4.47</c:v>
                </c:pt>
                <c:pt idx="1317">
                  <c:v>4.97</c:v>
                </c:pt>
                <c:pt idx="1318">
                  <c:v>4.92</c:v>
                </c:pt>
                <c:pt idx="1319">
                  <c:v>4.88</c:v>
                </c:pt>
                <c:pt idx="1320">
                  <c:v>5.0999999999999996</c:v>
                </c:pt>
                <c:pt idx="1321">
                  <c:v>5.03</c:v>
                </c:pt>
                <c:pt idx="1322">
                  <c:v>4.2300000000000004</c:v>
                </c:pt>
                <c:pt idx="1323">
                  <c:v>4.83</c:v>
                </c:pt>
                <c:pt idx="1324">
                  <c:v>4.78</c:v>
                </c:pt>
                <c:pt idx="1325">
                  <c:v>4.41</c:v>
                </c:pt>
                <c:pt idx="1326">
                  <c:v>4.6100000000000003</c:v>
                </c:pt>
                <c:pt idx="1327">
                  <c:v>4.67</c:v>
                </c:pt>
                <c:pt idx="1328">
                  <c:v>5.15</c:v>
                </c:pt>
                <c:pt idx="1329">
                  <c:v>4.8499999999999996</c:v>
                </c:pt>
                <c:pt idx="1330">
                  <c:v>5.01</c:v>
                </c:pt>
                <c:pt idx="1331">
                  <c:v>4.95</c:v>
                </c:pt>
                <c:pt idx="1332">
                  <c:v>4.2699999999999996</c:v>
                </c:pt>
                <c:pt idx="1333">
                  <c:v>4.58</c:v>
                </c:pt>
                <c:pt idx="1334">
                  <c:v>3.91</c:v>
                </c:pt>
                <c:pt idx="1335">
                  <c:v>3.97</c:v>
                </c:pt>
                <c:pt idx="1336">
                  <c:v>4.45</c:v>
                </c:pt>
                <c:pt idx="1337">
                  <c:v>4.8099999999999996</c:v>
                </c:pt>
                <c:pt idx="1338">
                  <c:v>4.2699999999999996</c:v>
                </c:pt>
                <c:pt idx="1339">
                  <c:v>3.93</c:v>
                </c:pt>
                <c:pt idx="1340">
                  <c:v>5.1100000000000003</c:v>
                </c:pt>
                <c:pt idx="1341">
                  <c:v>5.0599999999999996</c:v>
                </c:pt>
                <c:pt idx="1342">
                  <c:v>5.04</c:v>
                </c:pt>
                <c:pt idx="1343">
                  <c:v>4.25</c:v>
                </c:pt>
                <c:pt idx="1344">
                  <c:v>4.12</c:v>
                </c:pt>
                <c:pt idx="1345">
                  <c:v>4.97</c:v>
                </c:pt>
                <c:pt idx="1346">
                  <c:v>4.43</c:v>
                </c:pt>
                <c:pt idx="1347">
                  <c:v>5.0599999999999996</c:v>
                </c:pt>
                <c:pt idx="1348">
                  <c:v>3.92</c:v>
                </c:pt>
                <c:pt idx="1349">
                  <c:v>4.78</c:v>
                </c:pt>
                <c:pt idx="1350">
                  <c:v>4.4800000000000004</c:v>
                </c:pt>
                <c:pt idx="1351">
                  <c:v>4.5599999999999996</c:v>
                </c:pt>
                <c:pt idx="1352">
                  <c:v>3.97</c:v>
                </c:pt>
                <c:pt idx="1353">
                  <c:v>4.29</c:v>
                </c:pt>
                <c:pt idx="1354">
                  <c:v>4.33</c:v>
                </c:pt>
                <c:pt idx="1355">
                  <c:v>5.08</c:v>
                </c:pt>
                <c:pt idx="1356">
                  <c:v>4.34</c:v>
                </c:pt>
                <c:pt idx="1357">
                  <c:v>4.2699999999999996</c:v>
                </c:pt>
                <c:pt idx="1358">
                  <c:v>4.08</c:v>
                </c:pt>
                <c:pt idx="1359">
                  <c:v>4.42</c:v>
                </c:pt>
                <c:pt idx="1360">
                  <c:v>4.3899999999999997</c:v>
                </c:pt>
                <c:pt idx="1361">
                  <c:v>4.8899999999999997</c:v>
                </c:pt>
                <c:pt idx="1362">
                  <c:v>4.5</c:v>
                </c:pt>
                <c:pt idx="1363">
                  <c:v>4.3499999999999996</c:v>
                </c:pt>
                <c:pt idx="1364">
                  <c:v>4.22</c:v>
                </c:pt>
                <c:pt idx="1365">
                  <c:v>4.54</c:v>
                </c:pt>
                <c:pt idx="1366">
                  <c:v>4.18</c:v>
                </c:pt>
                <c:pt idx="1367">
                  <c:v>4.96</c:v>
                </c:pt>
                <c:pt idx="1368">
                  <c:v>5.17</c:v>
                </c:pt>
                <c:pt idx="1369">
                  <c:v>4.18</c:v>
                </c:pt>
                <c:pt idx="1370">
                  <c:v>4.8600000000000003</c:v>
                </c:pt>
                <c:pt idx="1371">
                  <c:v>3.96</c:v>
                </c:pt>
                <c:pt idx="1372">
                  <c:v>4.78</c:v>
                </c:pt>
                <c:pt idx="1373">
                  <c:v>3.89</c:v>
                </c:pt>
                <c:pt idx="1374">
                  <c:v>4.62</c:v>
                </c:pt>
                <c:pt idx="1375">
                  <c:v>3.98</c:v>
                </c:pt>
                <c:pt idx="1376">
                  <c:v>4.66</c:v>
                </c:pt>
                <c:pt idx="1377">
                  <c:v>5.07</c:v>
                </c:pt>
                <c:pt idx="1378">
                  <c:v>4.3600000000000003</c:v>
                </c:pt>
                <c:pt idx="1379">
                  <c:v>5.13</c:v>
                </c:pt>
                <c:pt idx="1380">
                  <c:v>4.01</c:v>
                </c:pt>
                <c:pt idx="1381">
                  <c:v>4.99</c:v>
                </c:pt>
                <c:pt idx="1382">
                  <c:v>4.7</c:v>
                </c:pt>
                <c:pt idx="1383">
                  <c:v>4.57</c:v>
                </c:pt>
                <c:pt idx="1384">
                  <c:v>4.76</c:v>
                </c:pt>
                <c:pt idx="1385">
                  <c:v>4.5</c:v>
                </c:pt>
                <c:pt idx="1386">
                  <c:v>5.17</c:v>
                </c:pt>
                <c:pt idx="1387">
                  <c:v>4.1399999999999997</c:v>
                </c:pt>
                <c:pt idx="1388">
                  <c:v>3.88</c:v>
                </c:pt>
                <c:pt idx="1389">
                  <c:v>4.75</c:v>
                </c:pt>
                <c:pt idx="1390">
                  <c:v>5.13</c:v>
                </c:pt>
                <c:pt idx="1391">
                  <c:v>4.0199999999999996</c:v>
                </c:pt>
                <c:pt idx="1392">
                  <c:v>4.75</c:v>
                </c:pt>
                <c:pt idx="1393">
                  <c:v>4.75</c:v>
                </c:pt>
                <c:pt idx="1394">
                  <c:v>4.38</c:v>
                </c:pt>
                <c:pt idx="1395">
                  <c:v>5.09</c:v>
                </c:pt>
                <c:pt idx="1396">
                  <c:v>3.98</c:v>
                </c:pt>
                <c:pt idx="1397">
                  <c:v>4.7300000000000004</c:v>
                </c:pt>
                <c:pt idx="1398">
                  <c:v>4.3600000000000003</c:v>
                </c:pt>
                <c:pt idx="1399">
                  <c:v>4.4800000000000004</c:v>
                </c:pt>
                <c:pt idx="1400">
                  <c:v>4.5999999999999996</c:v>
                </c:pt>
                <c:pt idx="1401">
                  <c:v>4.9000000000000004</c:v>
                </c:pt>
                <c:pt idx="1402">
                  <c:v>4.97</c:v>
                </c:pt>
                <c:pt idx="1403">
                  <c:v>5.13</c:v>
                </c:pt>
                <c:pt idx="1404">
                  <c:v>4.83</c:v>
                </c:pt>
                <c:pt idx="1405">
                  <c:v>4.6500000000000004</c:v>
                </c:pt>
                <c:pt idx="1406">
                  <c:v>5.12</c:v>
                </c:pt>
                <c:pt idx="1407">
                  <c:v>4.0999999999999996</c:v>
                </c:pt>
                <c:pt idx="1408">
                  <c:v>5.17</c:v>
                </c:pt>
                <c:pt idx="1409">
                  <c:v>3.97</c:v>
                </c:pt>
                <c:pt idx="1410">
                  <c:v>4.87</c:v>
                </c:pt>
                <c:pt idx="1411">
                  <c:v>4.2699999999999996</c:v>
                </c:pt>
                <c:pt idx="1412">
                  <c:v>4.58</c:v>
                </c:pt>
                <c:pt idx="1413">
                  <c:v>4.55</c:v>
                </c:pt>
                <c:pt idx="1414">
                  <c:v>4.5599999999999996</c:v>
                </c:pt>
                <c:pt idx="1415">
                  <c:v>3.91</c:v>
                </c:pt>
                <c:pt idx="1416">
                  <c:v>4.84</c:v>
                </c:pt>
                <c:pt idx="1417">
                  <c:v>4.4000000000000004</c:v>
                </c:pt>
                <c:pt idx="1418">
                  <c:v>5.16</c:v>
                </c:pt>
                <c:pt idx="1419">
                  <c:v>4.8600000000000003</c:v>
                </c:pt>
                <c:pt idx="1420">
                  <c:v>3.99</c:v>
                </c:pt>
                <c:pt idx="1421">
                  <c:v>3.92</c:v>
                </c:pt>
                <c:pt idx="1422">
                  <c:v>3.92</c:v>
                </c:pt>
                <c:pt idx="1423">
                  <c:v>5.05</c:v>
                </c:pt>
                <c:pt idx="1424">
                  <c:v>3.93</c:v>
                </c:pt>
                <c:pt idx="1425">
                  <c:v>4.1100000000000003</c:v>
                </c:pt>
                <c:pt idx="1426">
                  <c:v>5.16</c:v>
                </c:pt>
                <c:pt idx="1427">
                  <c:v>4.4800000000000004</c:v>
                </c:pt>
                <c:pt idx="1428">
                  <c:v>4.62</c:v>
                </c:pt>
                <c:pt idx="1429">
                  <c:v>4.8099999999999996</c:v>
                </c:pt>
                <c:pt idx="1430">
                  <c:v>4.92</c:v>
                </c:pt>
                <c:pt idx="1431">
                  <c:v>3.91</c:v>
                </c:pt>
                <c:pt idx="1432">
                  <c:v>4.96</c:v>
                </c:pt>
                <c:pt idx="1433">
                  <c:v>5.0999999999999996</c:v>
                </c:pt>
                <c:pt idx="1434">
                  <c:v>4.66</c:v>
                </c:pt>
                <c:pt idx="1435">
                  <c:v>4.84</c:v>
                </c:pt>
                <c:pt idx="1436">
                  <c:v>5.09</c:v>
                </c:pt>
                <c:pt idx="1437">
                  <c:v>4.25</c:v>
                </c:pt>
                <c:pt idx="1438">
                  <c:v>4.43</c:v>
                </c:pt>
                <c:pt idx="1439">
                  <c:v>4.04</c:v>
                </c:pt>
                <c:pt idx="1440">
                  <c:v>4.9800000000000004</c:v>
                </c:pt>
                <c:pt idx="1441">
                  <c:v>5.03</c:v>
                </c:pt>
                <c:pt idx="1442">
                  <c:v>4.3099999999999996</c:v>
                </c:pt>
                <c:pt idx="1443">
                  <c:v>4.22</c:v>
                </c:pt>
                <c:pt idx="1444">
                  <c:v>4.13</c:v>
                </c:pt>
                <c:pt idx="1445">
                  <c:v>4.87</c:v>
                </c:pt>
                <c:pt idx="1446">
                  <c:v>5.01</c:v>
                </c:pt>
                <c:pt idx="1447">
                  <c:v>4.62</c:v>
                </c:pt>
                <c:pt idx="1448">
                  <c:v>4.62</c:v>
                </c:pt>
                <c:pt idx="1449">
                  <c:v>3.9</c:v>
                </c:pt>
                <c:pt idx="1450">
                  <c:v>3.87</c:v>
                </c:pt>
                <c:pt idx="1451">
                  <c:v>4.9000000000000004</c:v>
                </c:pt>
                <c:pt idx="1452">
                  <c:v>4.51</c:v>
                </c:pt>
                <c:pt idx="1453">
                  <c:v>4.1900000000000004</c:v>
                </c:pt>
                <c:pt idx="1454">
                  <c:v>4.7</c:v>
                </c:pt>
                <c:pt idx="1455">
                  <c:v>4.9400000000000004</c:v>
                </c:pt>
                <c:pt idx="1456">
                  <c:v>4.08</c:v>
                </c:pt>
                <c:pt idx="1457">
                  <c:v>4.46</c:v>
                </c:pt>
                <c:pt idx="1458">
                  <c:v>4.37</c:v>
                </c:pt>
                <c:pt idx="1459">
                  <c:v>3.96</c:v>
                </c:pt>
                <c:pt idx="1460">
                  <c:v>4.21</c:v>
                </c:pt>
                <c:pt idx="1461">
                  <c:v>4.3099999999999996</c:v>
                </c:pt>
                <c:pt idx="1462">
                  <c:v>5.15</c:v>
                </c:pt>
                <c:pt idx="1463">
                  <c:v>4.3099999999999996</c:v>
                </c:pt>
                <c:pt idx="1464">
                  <c:v>4.3099999999999996</c:v>
                </c:pt>
                <c:pt idx="1465">
                  <c:v>4.79</c:v>
                </c:pt>
                <c:pt idx="1466">
                  <c:v>4.79</c:v>
                </c:pt>
                <c:pt idx="1467">
                  <c:v>3.99</c:v>
                </c:pt>
                <c:pt idx="1468">
                  <c:v>4.71</c:v>
                </c:pt>
                <c:pt idx="1469">
                  <c:v>4.95</c:v>
                </c:pt>
                <c:pt idx="1470">
                  <c:v>4.1900000000000004</c:v>
                </c:pt>
                <c:pt idx="1471">
                  <c:v>4.93</c:v>
                </c:pt>
                <c:pt idx="1472">
                  <c:v>4.2</c:v>
                </c:pt>
                <c:pt idx="1473">
                  <c:v>2.71</c:v>
                </c:pt>
                <c:pt idx="1474">
                  <c:v>2.74</c:v>
                </c:pt>
                <c:pt idx="1475">
                  <c:v>3.46</c:v>
                </c:pt>
                <c:pt idx="1476">
                  <c:v>2.99</c:v>
                </c:pt>
                <c:pt idx="1477">
                  <c:v>3.15</c:v>
                </c:pt>
                <c:pt idx="1478">
                  <c:v>3.08</c:v>
                </c:pt>
                <c:pt idx="1479">
                  <c:v>3.04</c:v>
                </c:pt>
                <c:pt idx="1480">
                  <c:v>2.79</c:v>
                </c:pt>
                <c:pt idx="1481">
                  <c:v>3.16</c:v>
                </c:pt>
                <c:pt idx="1482">
                  <c:v>3.1</c:v>
                </c:pt>
                <c:pt idx="1483">
                  <c:v>3.05</c:v>
                </c:pt>
                <c:pt idx="1484">
                  <c:v>3.17</c:v>
                </c:pt>
                <c:pt idx="1485">
                  <c:v>2.78</c:v>
                </c:pt>
                <c:pt idx="1486">
                  <c:v>2.96</c:v>
                </c:pt>
                <c:pt idx="1487">
                  <c:v>2.93</c:v>
                </c:pt>
                <c:pt idx="1488">
                  <c:v>3.03</c:v>
                </c:pt>
                <c:pt idx="1489">
                  <c:v>3</c:v>
                </c:pt>
                <c:pt idx="1490">
                  <c:v>3.7</c:v>
                </c:pt>
                <c:pt idx="1491">
                  <c:v>3.2</c:v>
                </c:pt>
                <c:pt idx="1492">
                  <c:v>3.08</c:v>
                </c:pt>
                <c:pt idx="1493">
                  <c:v>3.19</c:v>
                </c:pt>
                <c:pt idx="1494">
                  <c:v>2.8</c:v>
                </c:pt>
                <c:pt idx="1495">
                  <c:v>3.07</c:v>
                </c:pt>
                <c:pt idx="1496">
                  <c:v>3.63</c:v>
                </c:pt>
                <c:pt idx="1497">
                  <c:v>2.75</c:v>
                </c:pt>
                <c:pt idx="1498">
                  <c:v>3.9</c:v>
                </c:pt>
                <c:pt idx="1499">
                  <c:v>3.22</c:v>
                </c:pt>
                <c:pt idx="1500">
                  <c:v>2.79</c:v>
                </c:pt>
                <c:pt idx="1501">
                  <c:v>3.33</c:v>
                </c:pt>
                <c:pt idx="1502">
                  <c:v>2.81</c:v>
                </c:pt>
                <c:pt idx="1503">
                  <c:v>3.76</c:v>
                </c:pt>
                <c:pt idx="1504">
                  <c:v>2.93</c:v>
                </c:pt>
                <c:pt idx="1505">
                  <c:v>3.52</c:v>
                </c:pt>
                <c:pt idx="1506">
                  <c:v>2.75</c:v>
                </c:pt>
                <c:pt idx="1507">
                  <c:v>2.91</c:v>
                </c:pt>
                <c:pt idx="1508">
                  <c:v>3.63</c:v>
                </c:pt>
                <c:pt idx="1509">
                  <c:v>3.01</c:v>
                </c:pt>
                <c:pt idx="1510">
                  <c:v>2.95</c:v>
                </c:pt>
                <c:pt idx="1511">
                  <c:v>3.76</c:v>
                </c:pt>
                <c:pt idx="1512">
                  <c:v>3.08</c:v>
                </c:pt>
                <c:pt idx="1513">
                  <c:v>3.34</c:v>
                </c:pt>
                <c:pt idx="1514">
                  <c:v>3.59</c:v>
                </c:pt>
                <c:pt idx="1515">
                  <c:v>3.96</c:v>
                </c:pt>
                <c:pt idx="1516">
                  <c:v>3.05</c:v>
                </c:pt>
                <c:pt idx="1517">
                  <c:v>3.11</c:v>
                </c:pt>
                <c:pt idx="1518">
                  <c:v>3.14</c:v>
                </c:pt>
                <c:pt idx="1519">
                  <c:v>3.49</c:v>
                </c:pt>
                <c:pt idx="1520">
                  <c:v>3.1</c:v>
                </c:pt>
                <c:pt idx="1521">
                  <c:v>3.11</c:v>
                </c:pt>
                <c:pt idx="1522">
                  <c:v>3.32</c:v>
                </c:pt>
                <c:pt idx="1523">
                  <c:v>3.73</c:v>
                </c:pt>
                <c:pt idx="1524">
                  <c:v>3.97</c:v>
                </c:pt>
                <c:pt idx="1525">
                  <c:v>3.73</c:v>
                </c:pt>
                <c:pt idx="1526">
                  <c:v>3.03</c:v>
                </c:pt>
                <c:pt idx="1527">
                  <c:v>3.59</c:v>
                </c:pt>
                <c:pt idx="1528">
                  <c:v>3.59</c:v>
                </c:pt>
                <c:pt idx="1529">
                  <c:v>2.7</c:v>
                </c:pt>
                <c:pt idx="1530">
                  <c:v>2.79</c:v>
                </c:pt>
                <c:pt idx="1531">
                  <c:v>3.62</c:v>
                </c:pt>
                <c:pt idx="1532">
                  <c:v>3.92</c:v>
                </c:pt>
                <c:pt idx="1533">
                  <c:v>3.69</c:v>
                </c:pt>
                <c:pt idx="1534">
                  <c:v>3.38</c:v>
                </c:pt>
                <c:pt idx="1535">
                  <c:v>3.56</c:v>
                </c:pt>
                <c:pt idx="1536">
                  <c:v>3.24</c:v>
                </c:pt>
                <c:pt idx="1537">
                  <c:v>3.37</c:v>
                </c:pt>
                <c:pt idx="1538">
                  <c:v>3.9</c:v>
                </c:pt>
                <c:pt idx="1539">
                  <c:v>2.79</c:v>
                </c:pt>
                <c:pt idx="1540">
                  <c:v>2.97</c:v>
                </c:pt>
                <c:pt idx="1541">
                  <c:v>3.14</c:v>
                </c:pt>
                <c:pt idx="1542">
                  <c:v>3.72</c:v>
                </c:pt>
                <c:pt idx="1543">
                  <c:v>3.89</c:v>
                </c:pt>
                <c:pt idx="1544">
                  <c:v>3.79</c:v>
                </c:pt>
                <c:pt idx="1545">
                  <c:v>3.4</c:v>
                </c:pt>
                <c:pt idx="1546">
                  <c:v>2.91</c:v>
                </c:pt>
                <c:pt idx="1547">
                  <c:v>3.36</c:v>
                </c:pt>
                <c:pt idx="1548">
                  <c:v>3.85</c:v>
                </c:pt>
                <c:pt idx="1549">
                  <c:v>3.67</c:v>
                </c:pt>
                <c:pt idx="1550">
                  <c:v>2.93</c:v>
                </c:pt>
                <c:pt idx="1551">
                  <c:v>3.68</c:v>
                </c:pt>
                <c:pt idx="1552">
                  <c:v>3.64</c:v>
                </c:pt>
                <c:pt idx="1553">
                  <c:v>3.98</c:v>
                </c:pt>
                <c:pt idx="1554">
                  <c:v>2.85</c:v>
                </c:pt>
                <c:pt idx="1555">
                  <c:v>3.54</c:v>
                </c:pt>
                <c:pt idx="1556">
                  <c:v>3.18</c:v>
                </c:pt>
                <c:pt idx="1557">
                  <c:v>3.11</c:v>
                </c:pt>
                <c:pt idx="1558">
                  <c:v>3.95</c:v>
                </c:pt>
                <c:pt idx="1559">
                  <c:v>3.65</c:v>
                </c:pt>
                <c:pt idx="1560">
                  <c:v>3.18</c:v>
                </c:pt>
                <c:pt idx="1561">
                  <c:v>3.53</c:v>
                </c:pt>
                <c:pt idx="1562">
                  <c:v>3.39</c:v>
                </c:pt>
                <c:pt idx="1563">
                  <c:v>3.02</c:v>
                </c:pt>
                <c:pt idx="1564">
                  <c:v>2.84</c:v>
                </c:pt>
                <c:pt idx="1565">
                  <c:v>3.65</c:v>
                </c:pt>
                <c:pt idx="1566">
                  <c:v>2.97</c:v>
                </c:pt>
                <c:pt idx="1567">
                  <c:v>2.78</c:v>
                </c:pt>
                <c:pt idx="1568">
                  <c:v>3.78</c:v>
                </c:pt>
                <c:pt idx="1569">
                  <c:v>2.85</c:v>
                </c:pt>
                <c:pt idx="1570">
                  <c:v>2.71</c:v>
                </c:pt>
                <c:pt idx="1571">
                  <c:v>2.87</c:v>
                </c:pt>
                <c:pt idx="1572">
                  <c:v>3.3</c:v>
                </c:pt>
                <c:pt idx="1573">
                  <c:v>2.82</c:v>
                </c:pt>
                <c:pt idx="1574">
                  <c:v>3.09</c:v>
                </c:pt>
                <c:pt idx="1575">
                  <c:v>3.91</c:v>
                </c:pt>
                <c:pt idx="1576">
                  <c:v>3.22</c:v>
                </c:pt>
                <c:pt idx="1577">
                  <c:v>3.77</c:v>
                </c:pt>
                <c:pt idx="1578">
                  <c:v>3.25</c:v>
                </c:pt>
                <c:pt idx="1579">
                  <c:v>3.04</c:v>
                </c:pt>
                <c:pt idx="1580">
                  <c:v>2.98</c:v>
                </c:pt>
                <c:pt idx="1581">
                  <c:v>3.31</c:v>
                </c:pt>
                <c:pt idx="1582">
                  <c:v>3.51</c:v>
                </c:pt>
                <c:pt idx="1583">
                  <c:v>3.92</c:v>
                </c:pt>
                <c:pt idx="1584">
                  <c:v>2.78</c:v>
                </c:pt>
                <c:pt idx="1585">
                  <c:v>3.68</c:v>
                </c:pt>
                <c:pt idx="1586">
                  <c:v>3.32</c:v>
                </c:pt>
                <c:pt idx="1587">
                  <c:v>2.68</c:v>
                </c:pt>
                <c:pt idx="1588">
                  <c:v>2.73</c:v>
                </c:pt>
                <c:pt idx="1589">
                  <c:v>2.94</c:v>
                </c:pt>
                <c:pt idx="1590">
                  <c:v>2.74</c:v>
                </c:pt>
                <c:pt idx="1591">
                  <c:v>3.92</c:v>
                </c:pt>
                <c:pt idx="1592">
                  <c:v>3.92</c:v>
                </c:pt>
                <c:pt idx="1593">
                  <c:v>3.88</c:v>
                </c:pt>
                <c:pt idx="1594">
                  <c:v>2.74</c:v>
                </c:pt>
                <c:pt idx="1595">
                  <c:v>3.2</c:v>
                </c:pt>
                <c:pt idx="1596">
                  <c:v>3.6</c:v>
                </c:pt>
                <c:pt idx="1597">
                  <c:v>3.19</c:v>
                </c:pt>
                <c:pt idx="1598">
                  <c:v>3.15</c:v>
                </c:pt>
                <c:pt idx="1599">
                  <c:v>3.25</c:v>
                </c:pt>
                <c:pt idx="1600">
                  <c:v>3.07</c:v>
                </c:pt>
                <c:pt idx="1601">
                  <c:v>3.26</c:v>
                </c:pt>
                <c:pt idx="1602">
                  <c:v>3.8</c:v>
                </c:pt>
                <c:pt idx="1603">
                  <c:v>3.05</c:v>
                </c:pt>
                <c:pt idx="1604">
                  <c:v>3.87</c:v>
                </c:pt>
                <c:pt idx="1605">
                  <c:v>3.66</c:v>
                </c:pt>
                <c:pt idx="1606">
                  <c:v>2.98</c:v>
                </c:pt>
                <c:pt idx="1607">
                  <c:v>2.88</c:v>
                </c:pt>
                <c:pt idx="1608">
                  <c:v>3.12</c:v>
                </c:pt>
                <c:pt idx="1609">
                  <c:v>3.7</c:v>
                </c:pt>
                <c:pt idx="1610">
                  <c:v>3.95</c:v>
                </c:pt>
                <c:pt idx="1611">
                  <c:v>3.18</c:v>
                </c:pt>
                <c:pt idx="1612">
                  <c:v>3.33</c:v>
                </c:pt>
                <c:pt idx="1613">
                  <c:v>2.73</c:v>
                </c:pt>
                <c:pt idx="1614">
                  <c:v>3.68</c:v>
                </c:pt>
                <c:pt idx="1615">
                  <c:v>3.01</c:v>
                </c:pt>
                <c:pt idx="1616">
                  <c:v>2.68</c:v>
                </c:pt>
                <c:pt idx="1617">
                  <c:v>3.35</c:v>
                </c:pt>
                <c:pt idx="1618">
                  <c:v>3.8</c:v>
                </c:pt>
                <c:pt idx="1619">
                  <c:v>3.23</c:v>
                </c:pt>
                <c:pt idx="1620">
                  <c:v>3.19</c:v>
                </c:pt>
                <c:pt idx="1621">
                  <c:v>3.41</c:v>
                </c:pt>
                <c:pt idx="1622">
                  <c:v>3.21</c:v>
                </c:pt>
                <c:pt idx="1623">
                  <c:v>3.15</c:v>
                </c:pt>
                <c:pt idx="1624">
                  <c:v>3.95</c:v>
                </c:pt>
                <c:pt idx="1625">
                  <c:v>3.18</c:v>
                </c:pt>
                <c:pt idx="1626">
                  <c:v>3.9</c:v>
                </c:pt>
                <c:pt idx="1627">
                  <c:v>3.3</c:v>
                </c:pt>
                <c:pt idx="1628">
                  <c:v>3.88</c:v>
                </c:pt>
                <c:pt idx="1629">
                  <c:v>2.94</c:v>
                </c:pt>
                <c:pt idx="1630">
                  <c:v>3.56</c:v>
                </c:pt>
                <c:pt idx="1631">
                  <c:v>3.81</c:v>
                </c:pt>
                <c:pt idx="1632">
                  <c:v>3.57</c:v>
                </c:pt>
                <c:pt idx="1633">
                  <c:v>3.29</c:v>
                </c:pt>
                <c:pt idx="1634">
                  <c:v>3.01</c:v>
                </c:pt>
                <c:pt idx="1635">
                  <c:v>3.53</c:v>
                </c:pt>
                <c:pt idx="1636">
                  <c:v>3.1</c:v>
                </c:pt>
                <c:pt idx="1637">
                  <c:v>2.68</c:v>
                </c:pt>
                <c:pt idx="1638">
                  <c:v>3.44</c:v>
                </c:pt>
                <c:pt idx="1639">
                  <c:v>3.8</c:v>
                </c:pt>
                <c:pt idx="1640">
                  <c:v>3.74</c:v>
                </c:pt>
                <c:pt idx="1641">
                  <c:v>2.97</c:v>
                </c:pt>
                <c:pt idx="1642">
                  <c:v>2.93</c:v>
                </c:pt>
                <c:pt idx="1643">
                  <c:v>3.09</c:v>
                </c:pt>
                <c:pt idx="1644">
                  <c:v>2.82</c:v>
                </c:pt>
                <c:pt idx="1645">
                  <c:v>3.38</c:v>
                </c:pt>
                <c:pt idx="1646">
                  <c:v>3.02</c:v>
                </c:pt>
                <c:pt idx="1647">
                  <c:v>3.41</c:v>
                </c:pt>
                <c:pt idx="1648">
                  <c:v>2.86</c:v>
                </c:pt>
                <c:pt idx="1649">
                  <c:v>2.83</c:v>
                </c:pt>
                <c:pt idx="1650">
                  <c:v>3.74</c:v>
                </c:pt>
                <c:pt idx="1651">
                  <c:v>2.91</c:v>
                </c:pt>
                <c:pt idx="1652">
                  <c:v>3.97</c:v>
                </c:pt>
                <c:pt idx="1653">
                  <c:v>3.95</c:v>
                </c:pt>
                <c:pt idx="1654">
                  <c:v>3.93</c:v>
                </c:pt>
                <c:pt idx="1655">
                  <c:v>3.36</c:v>
                </c:pt>
                <c:pt idx="1656">
                  <c:v>2.9</c:v>
                </c:pt>
                <c:pt idx="1657">
                  <c:v>3</c:v>
                </c:pt>
                <c:pt idx="1658">
                  <c:v>3.74</c:v>
                </c:pt>
                <c:pt idx="1659">
                  <c:v>3.53</c:v>
                </c:pt>
                <c:pt idx="1660">
                  <c:v>2.76</c:v>
                </c:pt>
                <c:pt idx="1661">
                  <c:v>3.6</c:v>
                </c:pt>
                <c:pt idx="1662">
                  <c:v>3.03</c:v>
                </c:pt>
                <c:pt idx="1663">
                  <c:v>2.82</c:v>
                </c:pt>
                <c:pt idx="1664">
                  <c:v>3.88</c:v>
                </c:pt>
                <c:pt idx="1665">
                  <c:v>3.22</c:v>
                </c:pt>
                <c:pt idx="1666">
                  <c:v>3.55</c:v>
                </c:pt>
                <c:pt idx="1667">
                  <c:v>3.09</c:v>
                </c:pt>
                <c:pt idx="1668">
                  <c:v>2.9</c:v>
                </c:pt>
                <c:pt idx="1669">
                  <c:v>3.17</c:v>
                </c:pt>
                <c:pt idx="1670">
                  <c:v>3.78</c:v>
                </c:pt>
                <c:pt idx="1671">
                  <c:v>3.95</c:v>
                </c:pt>
                <c:pt idx="1672">
                  <c:v>3.74</c:v>
                </c:pt>
                <c:pt idx="1673">
                  <c:v>3.38</c:v>
                </c:pt>
                <c:pt idx="1674">
                  <c:v>2.86</c:v>
                </c:pt>
                <c:pt idx="1675">
                  <c:v>3.3</c:v>
                </c:pt>
                <c:pt idx="1676">
                  <c:v>3.08</c:v>
                </c:pt>
                <c:pt idx="1677">
                  <c:v>3.69</c:v>
                </c:pt>
                <c:pt idx="1678">
                  <c:v>3.25</c:v>
                </c:pt>
                <c:pt idx="1679">
                  <c:v>3.58</c:v>
                </c:pt>
                <c:pt idx="1680">
                  <c:v>3.05</c:v>
                </c:pt>
                <c:pt idx="1681">
                  <c:v>3.73</c:v>
                </c:pt>
                <c:pt idx="1682">
                  <c:v>3.17</c:v>
                </c:pt>
                <c:pt idx="1683">
                  <c:v>3.33</c:v>
                </c:pt>
                <c:pt idx="1684">
                  <c:v>3.85</c:v>
                </c:pt>
                <c:pt idx="1685">
                  <c:v>3.71</c:v>
                </c:pt>
                <c:pt idx="1686">
                  <c:v>3.03</c:v>
                </c:pt>
                <c:pt idx="1687">
                  <c:v>2.99</c:v>
                </c:pt>
                <c:pt idx="1688">
                  <c:v>3.1</c:v>
                </c:pt>
                <c:pt idx="1689">
                  <c:v>2.99</c:v>
                </c:pt>
                <c:pt idx="1690">
                  <c:v>3.23</c:v>
                </c:pt>
                <c:pt idx="1691">
                  <c:v>3.03</c:v>
                </c:pt>
                <c:pt idx="1692">
                  <c:v>3.24</c:v>
                </c:pt>
                <c:pt idx="1693">
                  <c:v>3.45</c:v>
                </c:pt>
                <c:pt idx="1694">
                  <c:v>3.21</c:v>
                </c:pt>
                <c:pt idx="1695">
                  <c:v>2.74</c:v>
                </c:pt>
                <c:pt idx="1696">
                  <c:v>3.45</c:v>
                </c:pt>
                <c:pt idx="1697">
                  <c:v>3.74</c:v>
                </c:pt>
                <c:pt idx="1698">
                  <c:v>3.85</c:v>
                </c:pt>
                <c:pt idx="1699">
                  <c:v>2.68</c:v>
                </c:pt>
                <c:pt idx="1700">
                  <c:v>3.54</c:v>
                </c:pt>
                <c:pt idx="1701">
                  <c:v>2.88</c:v>
                </c:pt>
                <c:pt idx="1702">
                  <c:v>3.92</c:v>
                </c:pt>
                <c:pt idx="1703">
                  <c:v>3.04</c:v>
                </c:pt>
                <c:pt idx="1704">
                  <c:v>3.3</c:v>
                </c:pt>
                <c:pt idx="1705">
                  <c:v>3.03</c:v>
                </c:pt>
                <c:pt idx="1706">
                  <c:v>3.3</c:v>
                </c:pt>
                <c:pt idx="1707">
                  <c:v>3.78</c:v>
                </c:pt>
                <c:pt idx="1708">
                  <c:v>3.29</c:v>
                </c:pt>
                <c:pt idx="1709">
                  <c:v>3.73</c:v>
                </c:pt>
                <c:pt idx="1710">
                  <c:v>3.91</c:v>
                </c:pt>
                <c:pt idx="1711">
                  <c:v>3.33</c:v>
                </c:pt>
                <c:pt idx="1712">
                  <c:v>2.85</c:v>
                </c:pt>
                <c:pt idx="1713">
                  <c:v>3.43</c:v>
                </c:pt>
                <c:pt idx="1714">
                  <c:v>2.85</c:v>
                </c:pt>
                <c:pt idx="1715">
                  <c:v>3.19</c:v>
                </c:pt>
                <c:pt idx="1716">
                  <c:v>3.62</c:v>
                </c:pt>
                <c:pt idx="1717">
                  <c:v>3.46</c:v>
                </c:pt>
                <c:pt idx="1718">
                  <c:v>3.76</c:v>
                </c:pt>
                <c:pt idx="1719">
                  <c:v>2.77</c:v>
                </c:pt>
                <c:pt idx="1720">
                  <c:v>3.01</c:v>
                </c:pt>
                <c:pt idx="1721">
                  <c:v>3.96</c:v>
                </c:pt>
                <c:pt idx="1722">
                  <c:v>3.87</c:v>
                </c:pt>
                <c:pt idx="1723">
                  <c:v>2.72</c:v>
                </c:pt>
                <c:pt idx="1724">
                  <c:v>2.95</c:v>
                </c:pt>
                <c:pt idx="1725">
                  <c:v>3.18</c:v>
                </c:pt>
                <c:pt idx="1726">
                  <c:v>2.82</c:v>
                </c:pt>
                <c:pt idx="1727">
                  <c:v>3.67</c:v>
                </c:pt>
                <c:pt idx="1728">
                  <c:v>3.29</c:v>
                </c:pt>
                <c:pt idx="1729">
                  <c:v>3.42</c:v>
                </c:pt>
                <c:pt idx="1730">
                  <c:v>3.04</c:v>
                </c:pt>
                <c:pt idx="1731">
                  <c:v>3.58</c:v>
                </c:pt>
                <c:pt idx="1732">
                  <c:v>3.7</c:v>
                </c:pt>
                <c:pt idx="1733">
                  <c:v>3.78</c:v>
                </c:pt>
                <c:pt idx="1734">
                  <c:v>3.25</c:v>
                </c:pt>
                <c:pt idx="1735">
                  <c:v>3.28</c:v>
                </c:pt>
                <c:pt idx="1736">
                  <c:v>2.79</c:v>
                </c:pt>
                <c:pt idx="1737">
                  <c:v>2.81</c:v>
                </c:pt>
                <c:pt idx="1738">
                  <c:v>3.09</c:v>
                </c:pt>
                <c:pt idx="1739">
                  <c:v>3.31</c:v>
                </c:pt>
                <c:pt idx="1740">
                  <c:v>3.2</c:v>
                </c:pt>
                <c:pt idx="1741">
                  <c:v>3.83</c:v>
                </c:pt>
                <c:pt idx="1742">
                  <c:v>2.79</c:v>
                </c:pt>
                <c:pt idx="1743">
                  <c:v>2.73</c:v>
                </c:pt>
                <c:pt idx="1744">
                  <c:v>2.8</c:v>
                </c:pt>
                <c:pt idx="1745">
                  <c:v>3.81</c:v>
                </c:pt>
                <c:pt idx="1746">
                  <c:v>2.71</c:v>
                </c:pt>
                <c:pt idx="1747">
                  <c:v>3.45</c:v>
                </c:pt>
                <c:pt idx="1748">
                  <c:v>2.9</c:v>
                </c:pt>
                <c:pt idx="1749">
                  <c:v>2.79</c:v>
                </c:pt>
                <c:pt idx="1750">
                  <c:v>3.02</c:v>
                </c:pt>
                <c:pt idx="1751">
                  <c:v>3.67</c:v>
                </c:pt>
                <c:pt idx="1752">
                  <c:v>3.26</c:v>
                </c:pt>
                <c:pt idx="1753">
                  <c:v>2.98</c:v>
                </c:pt>
                <c:pt idx="1754">
                  <c:v>3.35</c:v>
                </c:pt>
                <c:pt idx="1755">
                  <c:v>3.4</c:v>
                </c:pt>
                <c:pt idx="1756">
                  <c:v>3.8</c:v>
                </c:pt>
                <c:pt idx="1757">
                  <c:v>2.75</c:v>
                </c:pt>
                <c:pt idx="1758">
                  <c:v>2.75</c:v>
                </c:pt>
                <c:pt idx="1759">
                  <c:v>3.51</c:v>
                </c:pt>
                <c:pt idx="1760">
                  <c:v>3.31</c:v>
                </c:pt>
                <c:pt idx="1761">
                  <c:v>2.96</c:v>
                </c:pt>
                <c:pt idx="1762">
                  <c:v>2.91</c:v>
                </c:pt>
                <c:pt idx="1763">
                  <c:v>3.81</c:v>
                </c:pt>
                <c:pt idx="1764">
                  <c:v>3.15</c:v>
                </c:pt>
                <c:pt idx="1765">
                  <c:v>3.52</c:v>
                </c:pt>
                <c:pt idx="1766">
                  <c:v>3.22</c:v>
                </c:pt>
                <c:pt idx="1767">
                  <c:v>3.34</c:v>
                </c:pt>
                <c:pt idx="1768">
                  <c:v>3.87</c:v>
                </c:pt>
                <c:pt idx="1769">
                  <c:v>3.05</c:v>
                </c:pt>
                <c:pt idx="1770">
                  <c:v>3.57</c:v>
                </c:pt>
                <c:pt idx="1771">
                  <c:v>2.86</c:v>
                </c:pt>
                <c:pt idx="1772">
                  <c:v>3.34</c:v>
                </c:pt>
                <c:pt idx="1773">
                  <c:v>2.91</c:v>
                </c:pt>
                <c:pt idx="1774">
                  <c:v>3.62</c:v>
                </c:pt>
                <c:pt idx="1775">
                  <c:v>2.99</c:v>
                </c:pt>
                <c:pt idx="1776">
                  <c:v>2.73</c:v>
                </c:pt>
                <c:pt idx="1777">
                  <c:v>2.84</c:v>
                </c:pt>
                <c:pt idx="1778">
                  <c:v>3.76</c:v>
                </c:pt>
                <c:pt idx="1779">
                  <c:v>3.55</c:v>
                </c:pt>
                <c:pt idx="1780">
                  <c:v>3.69</c:v>
                </c:pt>
                <c:pt idx="1781">
                  <c:v>3.87</c:v>
                </c:pt>
                <c:pt idx="1782">
                  <c:v>3.2</c:v>
                </c:pt>
                <c:pt idx="1783">
                  <c:v>2.86</c:v>
                </c:pt>
                <c:pt idx="1784">
                  <c:v>2.68</c:v>
                </c:pt>
                <c:pt idx="1785">
                  <c:v>2.7</c:v>
                </c:pt>
                <c:pt idx="1786">
                  <c:v>3.2</c:v>
                </c:pt>
                <c:pt idx="1787">
                  <c:v>3.89</c:v>
                </c:pt>
                <c:pt idx="1788">
                  <c:v>3.97</c:v>
                </c:pt>
                <c:pt idx="1789">
                  <c:v>3.6</c:v>
                </c:pt>
                <c:pt idx="1790">
                  <c:v>3.51</c:v>
                </c:pt>
                <c:pt idx="1791">
                  <c:v>3.27</c:v>
                </c:pt>
                <c:pt idx="1792">
                  <c:v>3.97</c:v>
                </c:pt>
                <c:pt idx="1793">
                  <c:v>2.69</c:v>
                </c:pt>
                <c:pt idx="1794">
                  <c:v>3.7</c:v>
                </c:pt>
                <c:pt idx="1795">
                  <c:v>3.36</c:v>
                </c:pt>
                <c:pt idx="1796">
                  <c:v>3.07</c:v>
                </c:pt>
                <c:pt idx="1797">
                  <c:v>3.76</c:v>
                </c:pt>
                <c:pt idx="1798">
                  <c:v>2.8</c:v>
                </c:pt>
                <c:pt idx="1799">
                  <c:v>3.23</c:v>
                </c:pt>
                <c:pt idx="1800">
                  <c:v>3.02</c:v>
                </c:pt>
                <c:pt idx="1801">
                  <c:v>2.82</c:v>
                </c:pt>
                <c:pt idx="1802">
                  <c:v>3.58</c:v>
                </c:pt>
                <c:pt idx="1803">
                  <c:v>3.63</c:v>
                </c:pt>
                <c:pt idx="1804">
                  <c:v>2.89</c:v>
                </c:pt>
                <c:pt idx="1805">
                  <c:v>2.99</c:v>
                </c:pt>
                <c:pt idx="1806">
                  <c:v>3.3</c:v>
                </c:pt>
                <c:pt idx="1807">
                  <c:v>3.55</c:v>
                </c:pt>
                <c:pt idx="1808">
                  <c:v>3.29</c:v>
                </c:pt>
                <c:pt idx="1809">
                  <c:v>2.91</c:v>
                </c:pt>
                <c:pt idx="1810">
                  <c:v>2.96</c:v>
                </c:pt>
                <c:pt idx="1811">
                  <c:v>3.4</c:v>
                </c:pt>
                <c:pt idx="1812">
                  <c:v>3.1</c:v>
                </c:pt>
                <c:pt idx="1813">
                  <c:v>3.43</c:v>
                </c:pt>
                <c:pt idx="1814">
                  <c:v>2.95</c:v>
                </c:pt>
                <c:pt idx="1815">
                  <c:v>3.11</c:v>
                </c:pt>
                <c:pt idx="1816">
                  <c:v>3.43</c:v>
                </c:pt>
                <c:pt idx="1817">
                  <c:v>3.04</c:v>
                </c:pt>
                <c:pt idx="1818">
                  <c:v>3.37</c:v>
                </c:pt>
                <c:pt idx="1819">
                  <c:v>3.77</c:v>
                </c:pt>
                <c:pt idx="1820">
                  <c:v>2.87</c:v>
                </c:pt>
                <c:pt idx="1821">
                  <c:v>3.2</c:v>
                </c:pt>
                <c:pt idx="1822">
                  <c:v>3.01</c:v>
                </c:pt>
                <c:pt idx="1823">
                  <c:v>3.23</c:v>
                </c:pt>
                <c:pt idx="1824">
                  <c:v>2.88</c:v>
                </c:pt>
                <c:pt idx="1825">
                  <c:v>3.63</c:v>
                </c:pt>
                <c:pt idx="1826">
                  <c:v>3.29</c:v>
                </c:pt>
                <c:pt idx="1827">
                  <c:v>3.89</c:v>
                </c:pt>
                <c:pt idx="1828">
                  <c:v>3.22</c:v>
                </c:pt>
                <c:pt idx="1829">
                  <c:v>3.65</c:v>
                </c:pt>
                <c:pt idx="1830">
                  <c:v>2.71</c:v>
                </c:pt>
                <c:pt idx="1831">
                  <c:v>3.85</c:v>
                </c:pt>
                <c:pt idx="1832">
                  <c:v>3.9</c:v>
                </c:pt>
                <c:pt idx="1833">
                  <c:v>3.05</c:v>
                </c:pt>
                <c:pt idx="1834">
                  <c:v>2.82</c:v>
                </c:pt>
                <c:pt idx="1835">
                  <c:v>3.81</c:v>
                </c:pt>
                <c:pt idx="1836">
                  <c:v>3.51</c:v>
                </c:pt>
                <c:pt idx="1837">
                  <c:v>3.84</c:v>
                </c:pt>
                <c:pt idx="1838">
                  <c:v>2.71</c:v>
                </c:pt>
                <c:pt idx="1839">
                  <c:v>2.74</c:v>
                </c:pt>
                <c:pt idx="1840">
                  <c:v>2.95</c:v>
                </c:pt>
                <c:pt idx="1841">
                  <c:v>3.85</c:v>
                </c:pt>
                <c:pt idx="1842">
                  <c:v>3.44</c:v>
                </c:pt>
                <c:pt idx="1843">
                  <c:v>3.12</c:v>
                </c:pt>
                <c:pt idx="1844">
                  <c:v>3.3</c:v>
                </c:pt>
                <c:pt idx="1845">
                  <c:v>3.68</c:v>
                </c:pt>
                <c:pt idx="1846">
                  <c:v>3.81</c:v>
                </c:pt>
                <c:pt idx="1847">
                  <c:v>3.57</c:v>
                </c:pt>
                <c:pt idx="1848">
                  <c:v>3.73</c:v>
                </c:pt>
                <c:pt idx="1849">
                  <c:v>3.2</c:v>
                </c:pt>
                <c:pt idx="1850">
                  <c:v>2.9</c:v>
                </c:pt>
                <c:pt idx="1851">
                  <c:v>2.92</c:v>
                </c:pt>
                <c:pt idx="1852">
                  <c:v>3.43</c:v>
                </c:pt>
                <c:pt idx="1853">
                  <c:v>3.42</c:v>
                </c:pt>
                <c:pt idx="1854">
                  <c:v>3.51</c:v>
                </c:pt>
                <c:pt idx="1855">
                  <c:v>3.67</c:v>
                </c:pt>
                <c:pt idx="1856">
                  <c:v>3.5</c:v>
                </c:pt>
                <c:pt idx="1857">
                  <c:v>2.81</c:v>
                </c:pt>
                <c:pt idx="1858">
                  <c:v>3.14</c:v>
                </c:pt>
                <c:pt idx="1859">
                  <c:v>2.79</c:v>
                </c:pt>
                <c:pt idx="1860">
                  <c:v>3.14</c:v>
                </c:pt>
                <c:pt idx="1861">
                  <c:v>3.16</c:v>
                </c:pt>
                <c:pt idx="1862">
                  <c:v>3.07</c:v>
                </c:pt>
                <c:pt idx="1863">
                  <c:v>3.96</c:v>
                </c:pt>
                <c:pt idx="1864">
                  <c:v>3.46</c:v>
                </c:pt>
                <c:pt idx="1865">
                  <c:v>3.27</c:v>
                </c:pt>
                <c:pt idx="1866">
                  <c:v>3.78</c:v>
                </c:pt>
                <c:pt idx="1867">
                  <c:v>2.74</c:v>
                </c:pt>
                <c:pt idx="1868">
                  <c:v>2.98</c:v>
                </c:pt>
                <c:pt idx="1869">
                  <c:v>3.52</c:v>
                </c:pt>
                <c:pt idx="1870">
                  <c:v>3.87</c:v>
                </c:pt>
                <c:pt idx="1871">
                  <c:v>3.79</c:v>
                </c:pt>
                <c:pt idx="1872">
                  <c:v>3.15</c:v>
                </c:pt>
                <c:pt idx="1873">
                  <c:v>3.15</c:v>
                </c:pt>
                <c:pt idx="1874">
                  <c:v>2.86</c:v>
                </c:pt>
                <c:pt idx="1875">
                  <c:v>2.95</c:v>
                </c:pt>
                <c:pt idx="1876">
                  <c:v>3.23</c:v>
                </c:pt>
                <c:pt idx="1877">
                  <c:v>2.67</c:v>
                </c:pt>
                <c:pt idx="1878">
                  <c:v>3.5</c:v>
                </c:pt>
                <c:pt idx="1879">
                  <c:v>3.6</c:v>
                </c:pt>
                <c:pt idx="1880">
                  <c:v>3.91</c:v>
                </c:pt>
                <c:pt idx="1881">
                  <c:v>3.8</c:v>
                </c:pt>
                <c:pt idx="1882">
                  <c:v>3.6</c:v>
                </c:pt>
                <c:pt idx="1883">
                  <c:v>3.15</c:v>
                </c:pt>
                <c:pt idx="1884">
                  <c:v>3.3</c:v>
                </c:pt>
                <c:pt idx="1885">
                  <c:v>3.79</c:v>
                </c:pt>
                <c:pt idx="1886">
                  <c:v>3.72</c:v>
                </c:pt>
                <c:pt idx="1887">
                  <c:v>3.07</c:v>
                </c:pt>
                <c:pt idx="1888">
                  <c:v>3.84</c:v>
                </c:pt>
                <c:pt idx="1889">
                  <c:v>2.75</c:v>
                </c:pt>
                <c:pt idx="1890">
                  <c:v>2.68</c:v>
                </c:pt>
                <c:pt idx="1891">
                  <c:v>3.75</c:v>
                </c:pt>
                <c:pt idx="1892">
                  <c:v>3.84</c:v>
                </c:pt>
                <c:pt idx="1893">
                  <c:v>3.66</c:v>
                </c:pt>
                <c:pt idx="1894">
                  <c:v>3.59</c:v>
                </c:pt>
                <c:pt idx="1895">
                  <c:v>3.82</c:v>
                </c:pt>
                <c:pt idx="1896">
                  <c:v>3.17</c:v>
                </c:pt>
                <c:pt idx="1897">
                  <c:v>3.9</c:v>
                </c:pt>
                <c:pt idx="1898">
                  <c:v>2.72</c:v>
                </c:pt>
                <c:pt idx="1899">
                  <c:v>3.17</c:v>
                </c:pt>
                <c:pt idx="1900">
                  <c:v>2.87</c:v>
                </c:pt>
                <c:pt idx="1901">
                  <c:v>2.88</c:v>
                </c:pt>
                <c:pt idx="1902">
                  <c:v>3.29</c:v>
                </c:pt>
                <c:pt idx="1903">
                  <c:v>3.82</c:v>
                </c:pt>
                <c:pt idx="1904">
                  <c:v>3.71</c:v>
                </c:pt>
                <c:pt idx="1905">
                  <c:v>3.42</c:v>
                </c:pt>
                <c:pt idx="1906">
                  <c:v>2.67</c:v>
                </c:pt>
                <c:pt idx="1907">
                  <c:v>3.39</c:v>
                </c:pt>
                <c:pt idx="1908">
                  <c:v>2.75</c:v>
                </c:pt>
                <c:pt idx="1909">
                  <c:v>3.08</c:v>
                </c:pt>
                <c:pt idx="1910">
                  <c:v>3.32</c:v>
                </c:pt>
                <c:pt idx="1911">
                  <c:v>2.94</c:v>
                </c:pt>
                <c:pt idx="1912">
                  <c:v>2.81</c:v>
                </c:pt>
                <c:pt idx="1913">
                  <c:v>3.76</c:v>
                </c:pt>
                <c:pt idx="1914">
                  <c:v>3.06</c:v>
                </c:pt>
                <c:pt idx="1915">
                  <c:v>3</c:v>
                </c:pt>
                <c:pt idx="1916">
                  <c:v>3.65</c:v>
                </c:pt>
                <c:pt idx="1917">
                  <c:v>3.96</c:v>
                </c:pt>
                <c:pt idx="1918">
                  <c:v>3.09</c:v>
                </c:pt>
                <c:pt idx="1919">
                  <c:v>3.57</c:v>
                </c:pt>
                <c:pt idx="1920">
                  <c:v>2.71</c:v>
                </c:pt>
                <c:pt idx="1921">
                  <c:v>3.23</c:v>
                </c:pt>
                <c:pt idx="1922">
                  <c:v>3.59</c:v>
                </c:pt>
                <c:pt idx="1923">
                  <c:v>3.5</c:v>
                </c:pt>
                <c:pt idx="1924">
                  <c:v>3.9</c:v>
                </c:pt>
                <c:pt idx="1925">
                  <c:v>2.85</c:v>
                </c:pt>
                <c:pt idx="1926">
                  <c:v>3.03</c:v>
                </c:pt>
                <c:pt idx="1927">
                  <c:v>3.4</c:v>
                </c:pt>
                <c:pt idx="1928">
                  <c:v>3.59</c:v>
                </c:pt>
                <c:pt idx="1929">
                  <c:v>3.08</c:v>
                </c:pt>
                <c:pt idx="1930">
                  <c:v>2.99</c:v>
                </c:pt>
                <c:pt idx="1931">
                  <c:v>3.48</c:v>
                </c:pt>
                <c:pt idx="1932">
                  <c:v>2.76</c:v>
                </c:pt>
                <c:pt idx="1933">
                  <c:v>3.05</c:v>
                </c:pt>
                <c:pt idx="1934">
                  <c:v>3.63</c:v>
                </c:pt>
                <c:pt idx="1935">
                  <c:v>3.69</c:v>
                </c:pt>
                <c:pt idx="1936">
                  <c:v>3.51</c:v>
                </c:pt>
                <c:pt idx="1937">
                  <c:v>2.79</c:v>
                </c:pt>
                <c:pt idx="1938">
                  <c:v>3.14</c:v>
                </c:pt>
                <c:pt idx="1939">
                  <c:v>3.5</c:v>
                </c:pt>
                <c:pt idx="1940">
                  <c:v>3.53</c:v>
                </c:pt>
                <c:pt idx="1941">
                  <c:v>3.75</c:v>
                </c:pt>
                <c:pt idx="1942">
                  <c:v>3.78</c:v>
                </c:pt>
                <c:pt idx="1943">
                  <c:v>3.8</c:v>
                </c:pt>
                <c:pt idx="1944">
                  <c:v>2.81</c:v>
                </c:pt>
                <c:pt idx="1945">
                  <c:v>3.35</c:v>
                </c:pt>
                <c:pt idx="1946">
                  <c:v>3.05</c:v>
                </c:pt>
                <c:pt idx="1947">
                  <c:v>3.08</c:v>
                </c:pt>
                <c:pt idx="1948">
                  <c:v>3.29</c:v>
                </c:pt>
                <c:pt idx="1949">
                  <c:v>3.11</c:v>
                </c:pt>
                <c:pt idx="1950">
                  <c:v>3.39</c:v>
                </c:pt>
                <c:pt idx="1951">
                  <c:v>3.43</c:v>
                </c:pt>
                <c:pt idx="1952">
                  <c:v>3.48</c:v>
                </c:pt>
                <c:pt idx="1953">
                  <c:v>2.87</c:v>
                </c:pt>
                <c:pt idx="1954">
                  <c:v>3.48</c:v>
                </c:pt>
                <c:pt idx="1955">
                  <c:v>2.69</c:v>
                </c:pt>
                <c:pt idx="1956">
                  <c:v>3.85</c:v>
                </c:pt>
                <c:pt idx="1957">
                  <c:v>3.29</c:v>
                </c:pt>
                <c:pt idx="1958">
                  <c:v>3.75</c:v>
                </c:pt>
                <c:pt idx="1959">
                  <c:v>2.68</c:v>
                </c:pt>
                <c:pt idx="1960">
                  <c:v>3.31</c:v>
                </c:pt>
                <c:pt idx="1961">
                  <c:v>3.69</c:v>
                </c:pt>
                <c:pt idx="1962">
                  <c:v>3.78</c:v>
                </c:pt>
                <c:pt idx="1963">
                  <c:v>3.09</c:v>
                </c:pt>
                <c:pt idx="1964">
                  <c:v>2.9</c:v>
                </c:pt>
                <c:pt idx="1965">
                  <c:v>3.81</c:v>
                </c:pt>
                <c:pt idx="1966">
                  <c:v>3.68</c:v>
                </c:pt>
                <c:pt idx="1967">
                  <c:v>2.94</c:v>
                </c:pt>
                <c:pt idx="1968">
                  <c:v>3.81</c:v>
                </c:pt>
                <c:pt idx="1969">
                  <c:v>3.1</c:v>
                </c:pt>
                <c:pt idx="1970">
                  <c:v>3.91</c:v>
                </c:pt>
                <c:pt idx="1971">
                  <c:v>3.2</c:v>
                </c:pt>
                <c:pt idx="1972">
                  <c:v>3.76</c:v>
                </c:pt>
                <c:pt idx="1973">
                  <c:v>3.35</c:v>
                </c:pt>
                <c:pt idx="1974">
                  <c:v>2.95</c:v>
                </c:pt>
                <c:pt idx="1975">
                  <c:v>2.68</c:v>
                </c:pt>
                <c:pt idx="1976">
                  <c:v>3.63</c:v>
                </c:pt>
                <c:pt idx="1977">
                  <c:v>3.31</c:v>
                </c:pt>
                <c:pt idx="1978">
                  <c:v>3.55</c:v>
                </c:pt>
                <c:pt idx="1979">
                  <c:v>3.44</c:v>
                </c:pt>
                <c:pt idx="1980">
                  <c:v>3.47</c:v>
                </c:pt>
                <c:pt idx="1981">
                  <c:v>3.76</c:v>
                </c:pt>
                <c:pt idx="1982">
                  <c:v>3.45</c:v>
                </c:pt>
                <c:pt idx="1983">
                  <c:v>3.83</c:v>
                </c:pt>
                <c:pt idx="1984">
                  <c:v>3.84</c:v>
                </c:pt>
                <c:pt idx="1985">
                  <c:v>2.69</c:v>
                </c:pt>
                <c:pt idx="1986">
                  <c:v>2.68</c:v>
                </c:pt>
                <c:pt idx="1987">
                  <c:v>3.93</c:v>
                </c:pt>
                <c:pt idx="1988">
                  <c:v>3.38</c:v>
                </c:pt>
                <c:pt idx="1989">
                  <c:v>3.91</c:v>
                </c:pt>
                <c:pt idx="1990">
                  <c:v>3.98</c:v>
                </c:pt>
                <c:pt idx="1991">
                  <c:v>3.96</c:v>
                </c:pt>
                <c:pt idx="1992">
                  <c:v>3.51</c:v>
                </c:pt>
                <c:pt idx="1993">
                  <c:v>2.99</c:v>
                </c:pt>
                <c:pt idx="1994">
                  <c:v>3.79</c:v>
                </c:pt>
                <c:pt idx="1995">
                  <c:v>3.28</c:v>
                </c:pt>
                <c:pt idx="1996">
                  <c:v>3.94</c:v>
                </c:pt>
                <c:pt idx="1997">
                  <c:v>3.15</c:v>
                </c:pt>
                <c:pt idx="1998">
                  <c:v>3.55</c:v>
                </c:pt>
                <c:pt idx="1999">
                  <c:v>3.29</c:v>
                </c:pt>
                <c:pt idx="2000">
                  <c:v>2.92</c:v>
                </c:pt>
                <c:pt idx="2001">
                  <c:v>3.31</c:v>
                </c:pt>
                <c:pt idx="2002">
                  <c:v>3.92</c:v>
                </c:pt>
                <c:pt idx="2003">
                  <c:v>3.75</c:v>
                </c:pt>
                <c:pt idx="2004">
                  <c:v>2.89</c:v>
                </c:pt>
                <c:pt idx="2005">
                  <c:v>3.65</c:v>
                </c:pt>
                <c:pt idx="2006">
                  <c:v>2.96</c:v>
                </c:pt>
                <c:pt idx="2007">
                  <c:v>3.55</c:v>
                </c:pt>
                <c:pt idx="2008">
                  <c:v>3.9</c:v>
                </c:pt>
                <c:pt idx="2009">
                  <c:v>3.83</c:v>
                </c:pt>
                <c:pt idx="2010">
                  <c:v>2.91</c:v>
                </c:pt>
                <c:pt idx="2011">
                  <c:v>3.45</c:v>
                </c:pt>
                <c:pt idx="2012">
                  <c:v>3.3</c:v>
                </c:pt>
                <c:pt idx="2013">
                  <c:v>2.68</c:v>
                </c:pt>
                <c:pt idx="2014">
                  <c:v>3.02</c:v>
                </c:pt>
                <c:pt idx="2015">
                  <c:v>2.8</c:v>
                </c:pt>
                <c:pt idx="2016">
                  <c:v>3.47</c:v>
                </c:pt>
                <c:pt idx="2017">
                  <c:v>3.04</c:v>
                </c:pt>
                <c:pt idx="2018">
                  <c:v>3.29</c:v>
                </c:pt>
                <c:pt idx="2019">
                  <c:v>2.76</c:v>
                </c:pt>
                <c:pt idx="2020">
                  <c:v>2.91</c:v>
                </c:pt>
                <c:pt idx="2021">
                  <c:v>3.37</c:v>
                </c:pt>
                <c:pt idx="2022">
                  <c:v>2.69</c:v>
                </c:pt>
                <c:pt idx="2023">
                  <c:v>3.79</c:v>
                </c:pt>
                <c:pt idx="2024">
                  <c:v>3.77</c:v>
                </c:pt>
                <c:pt idx="2025">
                  <c:v>3.56</c:v>
                </c:pt>
                <c:pt idx="2026">
                  <c:v>3.97</c:v>
                </c:pt>
                <c:pt idx="2027">
                  <c:v>3.42</c:v>
                </c:pt>
                <c:pt idx="2028">
                  <c:v>3.54</c:v>
                </c:pt>
                <c:pt idx="2029">
                  <c:v>3.84</c:v>
                </c:pt>
                <c:pt idx="2030">
                  <c:v>3.32</c:v>
                </c:pt>
                <c:pt idx="2031">
                  <c:v>3.34</c:v>
                </c:pt>
                <c:pt idx="2032">
                  <c:v>2.74</c:v>
                </c:pt>
                <c:pt idx="2033">
                  <c:v>3.01</c:v>
                </c:pt>
                <c:pt idx="2034">
                  <c:v>3.47</c:v>
                </c:pt>
                <c:pt idx="2035">
                  <c:v>3.45</c:v>
                </c:pt>
                <c:pt idx="2036">
                  <c:v>3.61</c:v>
                </c:pt>
                <c:pt idx="2037">
                  <c:v>3.25</c:v>
                </c:pt>
                <c:pt idx="2038">
                  <c:v>3.37</c:v>
                </c:pt>
                <c:pt idx="2039">
                  <c:v>3.64</c:v>
                </c:pt>
                <c:pt idx="2040">
                  <c:v>3.67</c:v>
                </c:pt>
                <c:pt idx="2041">
                  <c:v>3.82</c:v>
                </c:pt>
                <c:pt idx="2042">
                  <c:v>3.57</c:v>
                </c:pt>
                <c:pt idx="2043">
                  <c:v>2.99</c:v>
                </c:pt>
                <c:pt idx="2044">
                  <c:v>2.8</c:v>
                </c:pt>
                <c:pt idx="2045">
                  <c:v>2.9</c:v>
                </c:pt>
                <c:pt idx="2046">
                  <c:v>3.04</c:v>
                </c:pt>
                <c:pt idx="2047">
                  <c:v>2.68</c:v>
                </c:pt>
                <c:pt idx="2048">
                  <c:v>2.69</c:v>
                </c:pt>
                <c:pt idx="2049">
                  <c:v>2.95</c:v>
                </c:pt>
                <c:pt idx="2050">
                  <c:v>2.7</c:v>
                </c:pt>
                <c:pt idx="2051">
                  <c:v>3.82</c:v>
                </c:pt>
                <c:pt idx="2052">
                  <c:v>2.97</c:v>
                </c:pt>
                <c:pt idx="2053">
                  <c:v>3.03</c:v>
                </c:pt>
                <c:pt idx="2054">
                  <c:v>3.88</c:v>
                </c:pt>
                <c:pt idx="2055">
                  <c:v>2.81</c:v>
                </c:pt>
                <c:pt idx="2056">
                  <c:v>3.28</c:v>
                </c:pt>
                <c:pt idx="2057">
                  <c:v>3.11</c:v>
                </c:pt>
                <c:pt idx="2058">
                  <c:v>2.83</c:v>
                </c:pt>
                <c:pt idx="2059">
                  <c:v>3.51</c:v>
                </c:pt>
                <c:pt idx="2060">
                  <c:v>3.56</c:v>
                </c:pt>
                <c:pt idx="2061">
                  <c:v>3.53</c:v>
                </c:pt>
                <c:pt idx="2062">
                  <c:v>3.6</c:v>
                </c:pt>
                <c:pt idx="2063">
                  <c:v>3.91</c:v>
                </c:pt>
                <c:pt idx="2064">
                  <c:v>2.77</c:v>
                </c:pt>
                <c:pt idx="2065">
                  <c:v>3.39</c:v>
                </c:pt>
                <c:pt idx="2066">
                  <c:v>3.26</c:v>
                </c:pt>
                <c:pt idx="2067">
                  <c:v>3.53</c:v>
                </c:pt>
                <c:pt idx="2068">
                  <c:v>2.97</c:v>
                </c:pt>
                <c:pt idx="2069">
                  <c:v>3.42</c:v>
                </c:pt>
                <c:pt idx="2070">
                  <c:v>3.3</c:v>
                </c:pt>
                <c:pt idx="2071">
                  <c:v>3.33</c:v>
                </c:pt>
                <c:pt idx="2072">
                  <c:v>3.21</c:v>
                </c:pt>
                <c:pt idx="2073">
                  <c:v>3.84</c:v>
                </c:pt>
                <c:pt idx="2074">
                  <c:v>3.84</c:v>
                </c:pt>
                <c:pt idx="2075">
                  <c:v>3.46</c:v>
                </c:pt>
                <c:pt idx="2076">
                  <c:v>3.89</c:v>
                </c:pt>
                <c:pt idx="2077">
                  <c:v>3.15</c:v>
                </c:pt>
                <c:pt idx="2078">
                  <c:v>2.89</c:v>
                </c:pt>
                <c:pt idx="2079">
                  <c:v>2.85</c:v>
                </c:pt>
                <c:pt idx="2080">
                  <c:v>2.71</c:v>
                </c:pt>
                <c:pt idx="2081">
                  <c:v>2.84</c:v>
                </c:pt>
                <c:pt idx="2082">
                  <c:v>3.42</c:v>
                </c:pt>
                <c:pt idx="2083">
                  <c:v>3.58</c:v>
                </c:pt>
                <c:pt idx="2084">
                  <c:v>3.18</c:v>
                </c:pt>
                <c:pt idx="2085">
                  <c:v>3.28</c:v>
                </c:pt>
                <c:pt idx="2086">
                  <c:v>3.92</c:v>
                </c:pt>
                <c:pt idx="2087">
                  <c:v>3.81</c:v>
                </c:pt>
                <c:pt idx="2088">
                  <c:v>2.7</c:v>
                </c:pt>
                <c:pt idx="2089">
                  <c:v>3.59</c:v>
                </c:pt>
                <c:pt idx="2090">
                  <c:v>3.18</c:v>
                </c:pt>
                <c:pt idx="2091">
                  <c:v>3.25</c:v>
                </c:pt>
                <c:pt idx="2092">
                  <c:v>2.77</c:v>
                </c:pt>
                <c:pt idx="2093">
                  <c:v>3.91</c:v>
                </c:pt>
                <c:pt idx="2094">
                  <c:v>3.72</c:v>
                </c:pt>
                <c:pt idx="2095">
                  <c:v>3.04</c:v>
                </c:pt>
                <c:pt idx="2096">
                  <c:v>3.57</c:v>
                </c:pt>
                <c:pt idx="2097">
                  <c:v>2.89</c:v>
                </c:pt>
                <c:pt idx="2098">
                  <c:v>3.33</c:v>
                </c:pt>
                <c:pt idx="2099">
                  <c:v>2.97</c:v>
                </c:pt>
                <c:pt idx="2100">
                  <c:v>2.69</c:v>
                </c:pt>
                <c:pt idx="2101">
                  <c:v>3.06</c:v>
                </c:pt>
                <c:pt idx="2102">
                  <c:v>3.83</c:v>
                </c:pt>
                <c:pt idx="2103">
                  <c:v>3.28</c:v>
                </c:pt>
                <c:pt idx="2104">
                  <c:v>3.34</c:v>
                </c:pt>
                <c:pt idx="2105">
                  <c:v>2.95</c:v>
                </c:pt>
                <c:pt idx="2106">
                  <c:v>2.75</c:v>
                </c:pt>
                <c:pt idx="2107">
                  <c:v>2.69</c:v>
                </c:pt>
                <c:pt idx="2108">
                  <c:v>2.99</c:v>
                </c:pt>
                <c:pt idx="2109">
                  <c:v>3.27</c:v>
                </c:pt>
                <c:pt idx="2110">
                  <c:v>3.64</c:v>
                </c:pt>
                <c:pt idx="2111">
                  <c:v>3.44</c:v>
                </c:pt>
                <c:pt idx="2112">
                  <c:v>3.16</c:v>
                </c:pt>
                <c:pt idx="2113">
                  <c:v>3.32</c:v>
                </c:pt>
                <c:pt idx="2114">
                  <c:v>3.74</c:v>
                </c:pt>
                <c:pt idx="2115">
                  <c:v>3.52</c:v>
                </c:pt>
                <c:pt idx="2116">
                  <c:v>3.36</c:v>
                </c:pt>
                <c:pt idx="2117">
                  <c:v>3.49</c:v>
                </c:pt>
                <c:pt idx="2118">
                  <c:v>3.12</c:v>
                </c:pt>
                <c:pt idx="2119">
                  <c:v>3.9</c:v>
                </c:pt>
                <c:pt idx="2120">
                  <c:v>3.53</c:v>
                </c:pt>
                <c:pt idx="2121">
                  <c:v>2.73</c:v>
                </c:pt>
                <c:pt idx="2122">
                  <c:v>3.81</c:v>
                </c:pt>
                <c:pt idx="2123">
                  <c:v>2.94</c:v>
                </c:pt>
                <c:pt idx="2124">
                  <c:v>3.92</c:v>
                </c:pt>
                <c:pt idx="2125">
                  <c:v>2.87</c:v>
                </c:pt>
                <c:pt idx="2126">
                  <c:v>3.9</c:v>
                </c:pt>
                <c:pt idx="2127">
                  <c:v>3.54</c:v>
                </c:pt>
                <c:pt idx="2128">
                  <c:v>2.86</c:v>
                </c:pt>
                <c:pt idx="2129">
                  <c:v>3.69</c:v>
                </c:pt>
                <c:pt idx="2130">
                  <c:v>2.89</c:v>
                </c:pt>
                <c:pt idx="2131">
                  <c:v>3.96</c:v>
                </c:pt>
                <c:pt idx="2132">
                  <c:v>3.44</c:v>
                </c:pt>
                <c:pt idx="2133">
                  <c:v>3.59</c:v>
                </c:pt>
                <c:pt idx="2134">
                  <c:v>3.5</c:v>
                </c:pt>
                <c:pt idx="2135">
                  <c:v>3.96</c:v>
                </c:pt>
                <c:pt idx="2136">
                  <c:v>2.81</c:v>
                </c:pt>
                <c:pt idx="2137">
                  <c:v>2.89</c:v>
                </c:pt>
                <c:pt idx="2138">
                  <c:v>3.32</c:v>
                </c:pt>
                <c:pt idx="2139">
                  <c:v>3.67</c:v>
                </c:pt>
                <c:pt idx="2140">
                  <c:v>3.16</c:v>
                </c:pt>
                <c:pt idx="2141">
                  <c:v>3.84</c:v>
                </c:pt>
                <c:pt idx="2142">
                  <c:v>3.43</c:v>
                </c:pt>
                <c:pt idx="2143">
                  <c:v>3.08</c:v>
                </c:pt>
                <c:pt idx="2144">
                  <c:v>3.6</c:v>
                </c:pt>
                <c:pt idx="2145">
                  <c:v>3.9</c:v>
                </c:pt>
                <c:pt idx="2146">
                  <c:v>3.77</c:v>
                </c:pt>
                <c:pt idx="2147">
                  <c:v>3.01</c:v>
                </c:pt>
                <c:pt idx="2148">
                  <c:v>3.98</c:v>
                </c:pt>
                <c:pt idx="2149">
                  <c:v>3.25</c:v>
                </c:pt>
                <c:pt idx="2150">
                  <c:v>3.94</c:v>
                </c:pt>
                <c:pt idx="2151">
                  <c:v>3.8</c:v>
                </c:pt>
                <c:pt idx="2152">
                  <c:v>3.67</c:v>
                </c:pt>
                <c:pt idx="2153">
                  <c:v>2.9</c:v>
                </c:pt>
                <c:pt idx="2154">
                  <c:v>3.52</c:v>
                </c:pt>
                <c:pt idx="2155">
                  <c:v>3.37</c:v>
                </c:pt>
                <c:pt idx="2156">
                  <c:v>3.64</c:v>
                </c:pt>
                <c:pt idx="2157">
                  <c:v>3.06</c:v>
                </c:pt>
                <c:pt idx="2158">
                  <c:v>3.29</c:v>
                </c:pt>
                <c:pt idx="2159">
                  <c:v>3.66</c:v>
                </c:pt>
                <c:pt idx="2160">
                  <c:v>2.9</c:v>
                </c:pt>
                <c:pt idx="2161">
                  <c:v>3.19</c:v>
                </c:pt>
                <c:pt idx="2162">
                  <c:v>3.86</c:v>
                </c:pt>
                <c:pt idx="2163">
                  <c:v>3.18</c:v>
                </c:pt>
                <c:pt idx="2164">
                  <c:v>3.05</c:v>
                </c:pt>
                <c:pt idx="2165">
                  <c:v>3.57</c:v>
                </c:pt>
                <c:pt idx="2166">
                  <c:v>3.62</c:v>
                </c:pt>
                <c:pt idx="2167">
                  <c:v>3.35</c:v>
                </c:pt>
                <c:pt idx="2168">
                  <c:v>3.69</c:v>
                </c:pt>
                <c:pt idx="2169">
                  <c:v>3.05</c:v>
                </c:pt>
                <c:pt idx="2170">
                  <c:v>3.63</c:v>
                </c:pt>
                <c:pt idx="2171">
                  <c:v>2.93</c:v>
                </c:pt>
                <c:pt idx="2172">
                  <c:v>2.8</c:v>
                </c:pt>
                <c:pt idx="2173">
                  <c:v>3.88</c:v>
                </c:pt>
                <c:pt idx="2174">
                  <c:v>3.92</c:v>
                </c:pt>
                <c:pt idx="2175">
                  <c:v>2.95</c:v>
                </c:pt>
                <c:pt idx="2176">
                  <c:v>2.92</c:v>
                </c:pt>
                <c:pt idx="2177">
                  <c:v>2.72</c:v>
                </c:pt>
                <c:pt idx="2178">
                  <c:v>3.18</c:v>
                </c:pt>
                <c:pt idx="2179">
                  <c:v>3.39</c:v>
                </c:pt>
                <c:pt idx="2180">
                  <c:v>3</c:v>
                </c:pt>
                <c:pt idx="2181">
                  <c:v>3</c:v>
                </c:pt>
                <c:pt idx="2182">
                  <c:v>2.76</c:v>
                </c:pt>
                <c:pt idx="2183">
                  <c:v>2.76</c:v>
                </c:pt>
                <c:pt idx="2184">
                  <c:v>3.17</c:v>
                </c:pt>
                <c:pt idx="2185">
                  <c:v>3.35</c:v>
                </c:pt>
                <c:pt idx="2186">
                  <c:v>3.32</c:v>
                </c:pt>
                <c:pt idx="2187">
                  <c:v>3.08</c:v>
                </c:pt>
                <c:pt idx="2188">
                  <c:v>3.09</c:v>
                </c:pt>
                <c:pt idx="2189">
                  <c:v>2.75</c:v>
                </c:pt>
                <c:pt idx="2190">
                  <c:v>3.39</c:v>
                </c:pt>
                <c:pt idx="2191">
                  <c:v>3.59</c:v>
                </c:pt>
                <c:pt idx="2192">
                  <c:v>3.44</c:v>
                </c:pt>
                <c:pt idx="2193">
                  <c:v>2.82</c:v>
                </c:pt>
                <c:pt idx="2194">
                  <c:v>3.15</c:v>
                </c:pt>
                <c:pt idx="2195">
                  <c:v>3.05</c:v>
                </c:pt>
                <c:pt idx="2196">
                  <c:v>3.96</c:v>
                </c:pt>
                <c:pt idx="2197">
                  <c:v>3.27</c:v>
                </c:pt>
                <c:pt idx="2198">
                  <c:v>3.6</c:v>
                </c:pt>
                <c:pt idx="2199">
                  <c:v>3.26</c:v>
                </c:pt>
                <c:pt idx="2200">
                  <c:v>3.07</c:v>
                </c:pt>
                <c:pt idx="2201">
                  <c:v>3.96</c:v>
                </c:pt>
                <c:pt idx="2202">
                  <c:v>3.33</c:v>
                </c:pt>
                <c:pt idx="2203">
                  <c:v>3.39</c:v>
                </c:pt>
                <c:pt idx="2204">
                  <c:v>3.13</c:v>
                </c:pt>
                <c:pt idx="2205">
                  <c:v>3.88</c:v>
                </c:pt>
                <c:pt idx="2206">
                  <c:v>2.9</c:v>
                </c:pt>
                <c:pt idx="2207">
                  <c:v>3.02</c:v>
                </c:pt>
                <c:pt idx="2208">
                  <c:v>3.14</c:v>
                </c:pt>
                <c:pt idx="2209">
                  <c:v>3.38</c:v>
                </c:pt>
                <c:pt idx="2210">
                  <c:v>2.75</c:v>
                </c:pt>
                <c:pt idx="2211">
                  <c:v>3.15</c:v>
                </c:pt>
                <c:pt idx="2212">
                  <c:v>2.72</c:v>
                </c:pt>
                <c:pt idx="2213">
                  <c:v>3.45</c:v>
                </c:pt>
                <c:pt idx="2214">
                  <c:v>2.9</c:v>
                </c:pt>
                <c:pt idx="2215">
                  <c:v>3.59</c:v>
                </c:pt>
                <c:pt idx="2216">
                  <c:v>3.96</c:v>
                </c:pt>
                <c:pt idx="2217">
                  <c:v>2.94</c:v>
                </c:pt>
                <c:pt idx="2218">
                  <c:v>3.62</c:v>
                </c:pt>
                <c:pt idx="2219">
                  <c:v>3.22</c:v>
                </c:pt>
                <c:pt idx="2220">
                  <c:v>3.47</c:v>
                </c:pt>
                <c:pt idx="2221">
                  <c:v>3.57</c:v>
                </c:pt>
                <c:pt idx="2222">
                  <c:v>3.72</c:v>
                </c:pt>
                <c:pt idx="2223">
                  <c:v>2.71</c:v>
                </c:pt>
                <c:pt idx="2224">
                  <c:v>3.62</c:v>
                </c:pt>
                <c:pt idx="2225">
                  <c:v>3.74</c:v>
                </c:pt>
                <c:pt idx="2226">
                  <c:v>3.06</c:v>
                </c:pt>
                <c:pt idx="2227">
                  <c:v>3.18</c:v>
                </c:pt>
                <c:pt idx="2228">
                  <c:v>3</c:v>
                </c:pt>
                <c:pt idx="2229">
                  <c:v>3.35</c:v>
                </c:pt>
                <c:pt idx="2230">
                  <c:v>3.68</c:v>
                </c:pt>
                <c:pt idx="2231">
                  <c:v>3.52</c:v>
                </c:pt>
                <c:pt idx="2232">
                  <c:v>2.86</c:v>
                </c:pt>
                <c:pt idx="2233">
                  <c:v>3.34</c:v>
                </c:pt>
                <c:pt idx="2234">
                  <c:v>3.94</c:v>
                </c:pt>
                <c:pt idx="2235">
                  <c:v>3</c:v>
                </c:pt>
                <c:pt idx="2236">
                  <c:v>3.35</c:v>
                </c:pt>
                <c:pt idx="2237">
                  <c:v>3.7</c:v>
                </c:pt>
                <c:pt idx="2238">
                  <c:v>2.86</c:v>
                </c:pt>
                <c:pt idx="2239">
                  <c:v>2.8</c:v>
                </c:pt>
                <c:pt idx="2240">
                  <c:v>2.83</c:v>
                </c:pt>
                <c:pt idx="2241">
                  <c:v>2.81</c:v>
                </c:pt>
                <c:pt idx="2242">
                  <c:v>2.99</c:v>
                </c:pt>
                <c:pt idx="2243">
                  <c:v>3.78</c:v>
                </c:pt>
                <c:pt idx="2244">
                  <c:v>3.44</c:v>
                </c:pt>
                <c:pt idx="2245">
                  <c:v>3.94</c:v>
                </c:pt>
                <c:pt idx="2246">
                  <c:v>2.7</c:v>
                </c:pt>
                <c:pt idx="2247">
                  <c:v>3.6</c:v>
                </c:pt>
                <c:pt idx="2248">
                  <c:v>2.86</c:v>
                </c:pt>
                <c:pt idx="2249">
                  <c:v>3.37</c:v>
                </c:pt>
                <c:pt idx="2250">
                  <c:v>3.76</c:v>
                </c:pt>
                <c:pt idx="2251">
                  <c:v>3.2</c:v>
                </c:pt>
                <c:pt idx="2252">
                  <c:v>3.14</c:v>
                </c:pt>
                <c:pt idx="2253">
                  <c:v>3.57</c:v>
                </c:pt>
                <c:pt idx="2254">
                  <c:v>3.96</c:v>
                </c:pt>
                <c:pt idx="2255">
                  <c:v>3.75</c:v>
                </c:pt>
                <c:pt idx="2256">
                  <c:v>3.88</c:v>
                </c:pt>
                <c:pt idx="2257">
                  <c:v>2.89</c:v>
                </c:pt>
                <c:pt idx="2258">
                  <c:v>2.76</c:v>
                </c:pt>
                <c:pt idx="2259">
                  <c:v>3.17</c:v>
                </c:pt>
                <c:pt idx="2260">
                  <c:v>2.9</c:v>
                </c:pt>
                <c:pt idx="2261">
                  <c:v>3.12</c:v>
                </c:pt>
                <c:pt idx="2262">
                  <c:v>2.82</c:v>
                </c:pt>
                <c:pt idx="2263">
                  <c:v>3.53</c:v>
                </c:pt>
                <c:pt idx="2264">
                  <c:v>2.88</c:v>
                </c:pt>
                <c:pt idx="2265">
                  <c:v>3.16</c:v>
                </c:pt>
                <c:pt idx="2266">
                  <c:v>3.31</c:v>
                </c:pt>
                <c:pt idx="2267">
                  <c:v>3.17</c:v>
                </c:pt>
                <c:pt idx="2268">
                  <c:v>3.2</c:v>
                </c:pt>
                <c:pt idx="2269">
                  <c:v>2.79</c:v>
                </c:pt>
                <c:pt idx="2270">
                  <c:v>3.49</c:v>
                </c:pt>
                <c:pt idx="2271">
                  <c:v>3.87</c:v>
                </c:pt>
                <c:pt idx="2272">
                  <c:v>3.48</c:v>
                </c:pt>
                <c:pt idx="2273">
                  <c:v>3.78</c:v>
                </c:pt>
                <c:pt idx="2274">
                  <c:v>3.88</c:v>
                </c:pt>
                <c:pt idx="2275">
                  <c:v>3.3</c:v>
                </c:pt>
                <c:pt idx="2276">
                  <c:v>2.82</c:v>
                </c:pt>
                <c:pt idx="2277">
                  <c:v>3.16</c:v>
                </c:pt>
                <c:pt idx="2278">
                  <c:v>3.53</c:v>
                </c:pt>
                <c:pt idx="2279">
                  <c:v>3.25</c:v>
                </c:pt>
                <c:pt idx="2280">
                  <c:v>2.67</c:v>
                </c:pt>
                <c:pt idx="2281">
                  <c:v>3.12</c:v>
                </c:pt>
                <c:pt idx="2282">
                  <c:v>3.87</c:v>
                </c:pt>
                <c:pt idx="2283">
                  <c:v>3.82</c:v>
                </c:pt>
                <c:pt idx="2284">
                  <c:v>3.6</c:v>
                </c:pt>
                <c:pt idx="2285">
                  <c:v>3.65</c:v>
                </c:pt>
                <c:pt idx="2286">
                  <c:v>3.4</c:v>
                </c:pt>
                <c:pt idx="2287">
                  <c:v>3.09</c:v>
                </c:pt>
                <c:pt idx="2288">
                  <c:v>3.22</c:v>
                </c:pt>
                <c:pt idx="2289">
                  <c:v>3.88</c:v>
                </c:pt>
                <c:pt idx="2290">
                  <c:v>3.24</c:v>
                </c:pt>
                <c:pt idx="2291">
                  <c:v>3.83</c:v>
                </c:pt>
                <c:pt idx="2292">
                  <c:v>2.72</c:v>
                </c:pt>
                <c:pt idx="2293">
                  <c:v>2.89</c:v>
                </c:pt>
                <c:pt idx="2294">
                  <c:v>2.68</c:v>
                </c:pt>
                <c:pt idx="2295">
                  <c:v>2.77</c:v>
                </c:pt>
                <c:pt idx="2296">
                  <c:v>2.83</c:v>
                </c:pt>
                <c:pt idx="2297">
                  <c:v>3.58</c:v>
                </c:pt>
                <c:pt idx="2298">
                  <c:v>3.04</c:v>
                </c:pt>
                <c:pt idx="2299">
                  <c:v>2.9</c:v>
                </c:pt>
                <c:pt idx="2300">
                  <c:v>3.05</c:v>
                </c:pt>
                <c:pt idx="2301">
                  <c:v>3.37</c:v>
                </c:pt>
                <c:pt idx="2302">
                  <c:v>3.91</c:v>
                </c:pt>
                <c:pt idx="2303">
                  <c:v>3.57</c:v>
                </c:pt>
                <c:pt idx="2304">
                  <c:v>2.88</c:v>
                </c:pt>
                <c:pt idx="2305">
                  <c:v>3.19</c:v>
                </c:pt>
                <c:pt idx="2306">
                  <c:v>3.85</c:v>
                </c:pt>
                <c:pt idx="2307">
                  <c:v>3.56</c:v>
                </c:pt>
                <c:pt idx="2308">
                  <c:v>2.75</c:v>
                </c:pt>
                <c:pt idx="2309">
                  <c:v>3.76</c:v>
                </c:pt>
                <c:pt idx="2310">
                  <c:v>3.8</c:v>
                </c:pt>
                <c:pt idx="2311">
                  <c:v>3.12</c:v>
                </c:pt>
                <c:pt idx="2312">
                  <c:v>3.13</c:v>
                </c:pt>
                <c:pt idx="2313">
                  <c:v>2.95</c:v>
                </c:pt>
                <c:pt idx="2314">
                  <c:v>3.68</c:v>
                </c:pt>
                <c:pt idx="2315">
                  <c:v>3.53</c:v>
                </c:pt>
                <c:pt idx="2316">
                  <c:v>3.65</c:v>
                </c:pt>
                <c:pt idx="2317">
                  <c:v>3.93</c:v>
                </c:pt>
                <c:pt idx="2318">
                  <c:v>3.46</c:v>
                </c:pt>
                <c:pt idx="2319">
                  <c:v>3.36</c:v>
                </c:pt>
                <c:pt idx="2320">
                  <c:v>3.51</c:v>
                </c:pt>
                <c:pt idx="2321">
                  <c:v>2.74</c:v>
                </c:pt>
                <c:pt idx="2322">
                  <c:v>3.72</c:v>
                </c:pt>
                <c:pt idx="2323">
                  <c:v>2.71</c:v>
                </c:pt>
                <c:pt idx="2324">
                  <c:v>2.73</c:v>
                </c:pt>
                <c:pt idx="2325">
                  <c:v>3.4</c:v>
                </c:pt>
                <c:pt idx="2326">
                  <c:v>2.82</c:v>
                </c:pt>
                <c:pt idx="2327">
                  <c:v>3.21</c:v>
                </c:pt>
                <c:pt idx="2328">
                  <c:v>2.85</c:v>
                </c:pt>
                <c:pt idx="2329">
                  <c:v>3.82</c:v>
                </c:pt>
                <c:pt idx="2330">
                  <c:v>2.93</c:v>
                </c:pt>
                <c:pt idx="2331">
                  <c:v>3.12</c:v>
                </c:pt>
                <c:pt idx="2332">
                  <c:v>2.86</c:v>
                </c:pt>
                <c:pt idx="2333">
                  <c:v>3.66</c:v>
                </c:pt>
                <c:pt idx="2334">
                  <c:v>3.13</c:v>
                </c:pt>
                <c:pt idx="2335">
                  <c:v>3.88</c:v>
                </c:pt>
                <c:pt idx="2336">
                  <c:v>3.87</c:v>
                </c:pt>
                <c:pt idx="2337">
                  <c:v>3.16</c:v>
                </c:pt>
                <c:pt idx="2338">
                  <c:v>3.33</c:v>
                </c:pt>
                <c:pt idx="2339">
                  <c:v>2.89</c:v>
                </c:pt>
                <c:pt idx="2340">
                  <c:v>3.19</c:v>
                </c:pt>
                <c:pt idx="2341">
                  <c:v>3.42</c:v>
                </c:pt>
                <c:pt idx="2342">
                  <c:v>3.57</c:v>
                </c:pt>
                <c:pt idx="2343">
                  <c:v>3.64</c:v>
                </c:pt>
                <c:pt idx="2344">
                  <c:v>3.51</c:v>
                </c:pt>
                <c:pt idx="2345">
                  <c:v>3.69</c:v>
                </c:pt>
                <c:pt idx="2346">
                  <c:v>3.23</c:v>
                </c:pt>
                <c:pt idx="2347">
                  <c:v>3.85</c:v>
                </c:pt>
                <c:pt idx="2348">
                  <c:v>2.68</c:v>
                </c:pt>
                <c:pt idx="2349">
                  <c:v>3.22</c:v>
                </c:pt>
                <c:pt idx="2350">
                  <c:v>3.35</c:v>
                </c:pt>
                <c:pt idx="2351">
                  <c:v>2.73</c:v>
                </c:pt>
                <c:pt idx="2352">
                  <c:v>2.91</c:v>
                </c:pt>
                <c:pt idx="2353">
                  <c:v>3.36</c:v>
                </c:pt>
                <c:pt idx="2354">
                  <c:v>3.66</c:v>
                </c:pt>
                <c:pt idx="2355">
                  <c:v>3.49</c:v>
                </c:pt>
                <c:pt idx="2356">
                  <c:v>3.35</c:v>
                </c:pt>
                <c:pt idx="2357">
                  <c:v>2.91</c:v>
                </c:pt>
                <c:pt idx="2358">
                  <c:v>3.82</c:v>
                </c:pt>
                <c:pt idx="2359">
                  <c:v>3.85</c:v>
                </c:pt>
                <c:pt idx="2360">
                  <c:v>3.41</c:v>
                </c:pt>
                <c:pt idx="2361">
                  <c:v>3.06</c:v>
                </c:pt>
                <c:pt idx="2362">
                  <c:v>3.89</c:v>
                </c:pt>
                <c:pt idx="2363">
                  <c:v>3.39</c:v>
                </c:pt>
                <c:pt idx="2364">
                  <c:v>3.95</c:v>
                </c:pt>
                <c:pt idx="2365">
                  <c:v>2.99</c:v>
                </c:pt>
                <c:pt idx="2366">
                  <c:v>3.54</c:v>
                </c:pt>
                <c:pt idx="2367">
                  <c:v>3.97</c:v>
                </c:pt>
                <c:pt idx="2368">
                  <c:v>3.1</c:v>
                </c:pt>
                <c:pt idx="2369">
                  <c:v>3.89</c:v>
                </c:pt>
                <c:pt idx="2370">
                  <c:v>3.11</c:v>
                </c:pt>
                <c:pt idx="2371">
                  <c:v>3.68</c:v>
                </c:pt>
                <c:pt idx="2372">
                  <c:v>3.78</c:v>
                </c:pt>
                <c:pt idx="2373">
                  <c:v>3.72</c:v>
                </c:pt>
                <c:pt idx="2374">
                  <c:v>3.89</c:v>
                </c:pt>
                <c:pt idx="2375">
                  <c:v>3.96</c:v>
                </c:pt>
                <c:pt idx="2376">
                  <c:v>2.92</c:v>
                </c:pt>
                <c:pt idx="2377">
                  <c:v>3.04</c:v>
                </c:pt>
                <c:pt idx="2378">
                  <c:v>2.84</c:v>
                </c:pt>
                <c:pt idx="2379">
                  <c:v>3.55</c:v>
                </c:pt>
                <c:pt idx="2380">
                  <c:v>3.73</c:v>
                </c:pt>
                <c:pt idx="2381">
                  <c:v>3.13</c:v>
                </c:pt>
                <c:pt idx="2382">
                  <c:v>3.03</c:v>
                </c:pt>
                <c:pt idx="2383">
                  <c:v>3.61</c:v>
                </c:pt>
                <c:pt idx="2384">
                  <c:v>3.07</c:v>
                </c:pt>
                <c:pt idx="2385">
                  <c:v>2.67</c:v>
                </c:pt>
                <c:pt idx="2386">
                  <c:v>3.22</c:v>
                </c:pt>
                <c:pt idx="2387">
                  <c:v>2.89</c:v>
                </c:pt>
                <c:pt idx="2388">
                  <c:v>3.19</c:v>
                </c:pt>
                <c:pt idx="2389">
                  <c:v>3.37</c:v>
                </c:pt>
                <c:pt idx="2390">
                  <c:v>3.64</c:v>
                </c:pt>
                <c:pt idx="2391">
                  <c:v>3.93</c:v>
                </c:pt>
                <c:pt idx="2392">
                  <c:v>3.68</c:v>
                </c:pt>
                <c:pt idx="2393">
                  <c:v>3.22</c:v>
                </c:pt>
                <c:pt idx="2394">
                  <c:v>3.91</c:v>
                </c:pt>
                <c:pt idx="2395">
                  <c:v>3.44</c:v>
                </c:pt>
                <c:pt idx="2396">
                  <c:v>3.68</c:v>
                </c:pt>
                <c:pt idx="2397">
                  <c:v>3.06</c:v>
                </c:pt>
                <c:pt idx="2398">
                  <c:v>2.75</c:v>
                </c:pt>
                <c:pt idx="2399">
                  <c:v>2.71</c:v>
                </c:pt>
                <c:pt idx="2400">
                  <c:v>3.08</c:v>
                </c:pt>
                <c:pt idx="2401">
                  <c:v>2.8</c:v>
                </c:pt>
                <c:pt idx="2402">
                  <c:v>3.72</c:v>
                </c:pt>
                <c:pt idx="2403">
                  <c:v>3.37</c:v>
                </c:pt>
                <c:pt idx="2404">
                  <c:v>3.05</c:v>
                </c:pt>
                <c:pt idx="2405">
                  <c:v>2.69</c:v>
                </c:pt>
                <c:pt idx="2406">
                  <c:v>3.97</c:v>
                </c:pt>
                <c:pt idx="2407">
                  <c:v>3.13</c:v>
                </c:pt>
                <c:pt idx="2408">
                  <c:v>3.7</c:v>
                </c:pt>
                <c:pt idx="2409">
                  <c:v>2.87</c:v>
                </c:pt>
                <c:pt idx="2410">
                  <c:v>2.88</c:v>
                </c:pt>
                <c:pt idx="2411">
                  <c:v>2.74</c:v>
                </c:pt>
                <c:pt idx="2412">
                  <c:v>2.95</c:v>
                </c:pt>
                <c:pt idx="2413">
                  <c:v>3.56</c:v>
                </c:pt>
                <c:pt idx="2414">
                  <c:v>3.75</c:v>
                </c:pt>
                <c:pt idx="2415">
                  <c:v>2.69</c:v>
                </c:pt>
                <c:pt idx="2416">
                  <c:v>2.87</c:v>
                </c:pt>
                <c:pt idx="2417">
                  <c:v>3.47</c:v>
                </c:pt>
                <c:pt idx="2418">
                  <c:v>2.91</c:v>
                </c:pt>
                <c:pt idx="2419">
                  <c:v>3.84</c:v>
                </c:pt>
                <c:pt idx="2420">
                  <c:v>2.94</c:v>
                </c:pt>
                <c:pt idx="2421">
                  <c:v>3.31</c:v>
                </c:pt>
                <c:pt idx="2422">
                  <c:v>3.59</c:v>
                </c:pt>
                <c:pt idx="2423">
                  <c:v>3.16</c:v>
                </c:pt>
                <c:pt idx="2424">
                  <c:v>3.91</c:v>
                </c:pt>
                <c:pt idx="2425">
                  <c:v>3.76</c:v>
                </c:pt>
                <c:pt idx="2426">
                  <c:v>3.48</c:v>
                </c:pt>
                <c:pt idx="2427">
                  <c:v>3.02</c:v>
                </c:pt>
                <c:pt idx="2428">
                  <c:v>3.13</c:v>
                </c:pt>
                <c:pt idx="2429">
                  <c:v>3.4</c:v>
                </c:pt>
                <c:pt idx="2430">
                  <c:v>3.31</c:v>
                </c:pt>
                <c:pt idx="2431">
                  <c:v>3.41</c:v>
                </c:pt>
                <c:pt idx="2432">
                  <c:v>2.83</c:v>
                </c:pt>
                <c:pt idx="2433">
                  <c:v>3.21</c:v>
                </c:pt>
                <c:pt idx="2434">
                  <c:v>2.69</c:v>
                </c:pt>
                <c:pt idx="2435">
                  <c:v>2.7</c:v>
                </c:pt>
                <c:pt idx="2436">
                  <c:v>3.55</c:v>
                </c:pt>
                <c:pt idx="2437">
                  <c:v>2.91</c:v>
                </c:pt>
                <c:pt idx="2438">
                  <c:v>2.93</c:v>
                </c:pt>
                <c:pt idx="2439">
                  <c:v>3.92</c:v>
                </c:pt>
                <c:pt idx="2440">
                  <c:v>2.8</c:v>
                </c:pt>
                <c:pt idx="2441">
                  <c:v>3.13</c:v>
                </c:pt>
                <c:pt idx="2442">
                  <c:v>2.77</c:v>
                </c:pt>
                <c:pt idx="2443">
                  <c:v>3.78</c:v>
                </c:pt>
                <c:pt idx="2444">
                  <c:v>3.9</c:v>
                </c:pt>
                <c:pt idx="2445">
                  <c:v>3.4</c:v>
                </c:pt>
                <c:pt idx="2446">
                  <c:v>3.71</c:v>
                </c:pt>
                <c:pt idx="2447">
                  <c:v>3.84</c:v>
                </c:pt>
                <c:pt idx="2448">
                  <c:v>2.9</c:v>
                </c:pt>
                <c:pt idx="2449">
                  <c:v>3.87</c:v>
                </c:pt>
                <c:pt idx="2450">
                  <c:v>2.74</c:v>
                </c:pt>
                <c:pt idx="2451">
                  <c:v>2.88</c:v>
                </c:pt>
                <c:pt idx="2452">
                  <c:v>3.09</c:v>
                </c:pt>
                <c:pt idx="2453">
                  <c:v>3.83</c:v>
                </c:pt>
                <c:pt idx="2454">
                  <c:v>3.58</c:v>
                </c:pt>
                <c:pt idx="2455">
                  <c:v>2.75</c:v>
                </c:pt>
                <c:pt idx="2456">
                  <c:v>3.48</c:v>
                </c:pt>
                <c:pt idx="2457">
                  <c:v>3.83</c:v>
                </c:pt>
                <c:pt idx="2458">
                  <c:v>3.34</c:v>
                </c:pt>
                <c:pt idx="2459">
                  <c:v>3.2</c:v>
                </c:pt>
                <c:pt idx="2460">
                  <c:v>2.7</c:v>
                </c:pt>
                <c:pt idx="2461">
                  <c:v>2.71</c:v>
                </c:pt>
                <c:pt idx="2462">
                  <c:v>3.6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646-41A3-A93B-26F08BB271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27032360"/>
        <c:axId val="1927029480"/>
      </c:lineChart>
      <c:catAx>
        <c:axId val="192703236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27029480"/>
        <c:crosses val="autoZero"/>
        <c:auto val="1"/>
        <c:lblAlgn val="ctr"/>
        <c:lblOffset val="100"/>
        <c:noMultiLvlLbl val="0"/>
      </c:catAx>
      <c:valAx>
        <c:axId val="1927029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270323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train_data!$G$1</c:f>
              <c:strCache>
                <c:ptCount val="1"/>
                <c:pt idx="0">
                  <c:v>motor_vibe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yVal>
            <c:numRef>
              <c:f>train_data!$G$2:$G$2464</c:f>
              <c:numCache>
                <c:formatCode>General</c:formatCode>
                <c:ptCount val="2463"/>
                <c:pt idx="0">
                  <c:v>2.93</c:v>
                </c:pt>
                <c:pt idx="1">
                  <c:v>3.75</c:v>
                </c:pt>
                <c:pt idx="2">
                  <c:v>3.12</c:v>
                </c:pt>
                <c:pt idx="3">
                  <c:v>3.39</c:v>
                </c:pt>
                <c:pt idx="4">
                  <c:v>3.12</c:v>
                </c:pt>
                <c:pt idx="5">
                  <c:v>3.3</c:v>
                </c:pt>
                <c:pt idx="6">
                  <c:v>3.72</c:v>
                </c:pt>
                <c:pt idx="7">
                  <c:v>3.9</c:v>
                </c:pt>
                <c:pt idx="8">
                  <c:v>3.24</c:v>
                </c:pt>
                <c:pt idx="9">
                  <c:v>3.69</c:v>
                </c:pt>
                <c:pt idx="10">
                  <c:v>3.45</c:v>
                </c:pt>
                <c:pt idx="11">
                  <c:v>2.79</c:v>
                </c:pt>
                <c:pt idx="12">
                  <c:v>3.38</c:v>
                </c:pt>
                <c:pt idx="13">
                  <c:v>3.51</c:v>
                </c:pt>
                <c:pt idx="14">
                  <c:v>3.82</c:v>
                </c:pt>
                <c:pt idx="15">
                  <c:v>3.65</c:v>
                </c:pt>
                <c:pt idx="16">
                  <c:v>3.19</c:v>
                </c:pt>
                <c:pt idx="17">
                  <c:v>2.78</c:v>
                </c:pt>
                <c:pt idx="18">
                  <c:v>3.53</c:v>
                </c:pt>
                <c:pt idx="19">
                  <c:v>3.17</c:v>
                </c:pt>
                <c:pt idx="20">
                  <c:v>3.22</c:v>
                </c:pt>
                <c:pt idx="21">
                  <c:v>3.05</c:v>
                </c:pt>
                <c:pt idx="22">
                  <c:v>3.71</c:v>
                </c:pt>
                <c:pt idx="23">
                  <c:v>3.56</c:v>
                </c:pt>
                <c:pt idx="24">
                  <c:v>2.87</c:v>
                </c:pt>
                <c:pt idx="25">
                  <c:v>3.81</c:v>
                </c:pt>
                <c:pt idx="26">
                  <c:v>2.84</c:v>
                </c:pt>
                <c:pt idx="27">
                  <c:v>3.5</c:v>
                </c:pt>
                <c:pt idx="28">
                  <c:v>2.91</c:v>
                </c:pt>
                <c:pt idx="29">
                  <c:v>3.15</c:v>
                </c:pt>
                <c:pt idx="30">
                  <c:v>3.05</c:v>
                </c:pt>
                <c:pt idx="31">
                  <c:v>3.77</c:v>
                </c:pt>
                <c:pt idx="32">
                  <c:v>3.47</c:v>
                </c:pt>
                <c:pt idx="33">
                  <c:v>2.93</c:v>
                </c:pt>
                <c:pt idx="34">
                  <c:v>3.02</c:v>
                </c:pt>
                <c:pt idx="35">
                  <c:v>3.94</c:v>
                </c:pt>
                <c:pt idx="36">
                  <c:v>2.82</c:v>
                </c:pt>
                <c:pt idx="37">
                  <c:v>3.44</c:v>
                </c:pt>
                <c:pt idx="38">
                  <c:v>3.27</c:v>
                </c:pt>
                <c:pt idx="39">
                  <c:v>3.38</c:v>
                </c:pt>
                <c:pt idx="40">
                  <c:v>3.87</c:v>
                </c:pt>
                <c:pt idx="41">
                  <c:v>2.87</c:v>
                </c:pt>
                <c:pt idx="42">
                  <c:v>3.22</c:v>
                </c:pt>
                <c:pt idx="43">
                  <c:v>2.75</c:v>
                </c:pt>
                <c:pt idx="44">
                  <c:v>3.01</c:v>
                </c:pt>
                <c:pt idx="45">
                  <c:v>3.9</c:v>
                </c:pt>
                <c:pt idx="46">
                  <c:v>2.96</c:v>
                </c:pt>
                <c:pt idx="47">
                  <c:v>3.86</c:v>
                </c:pt>
                <c:pt idx="48">
                  <c:v>3.11</c:v>
                </c:pt>
                <c:pt idx="49">
                  <c:v>3.13</c:v>
                </c:pt>
                <c:pt idx="50">
                  <c:v>3.12</c:v>
                </c:pt>
                <c:pt idx="51">
                  <c:v>3.8</c:v>
                </c:pt>
                <c:pt idx="52">
                  <c:v>2.76</c:v>
                </c:pt>
                <c:pt idx="53">
                  <c:v>3.88</c:v>
                </c:pt>
                <c:pt idx="54">
                  <c:v>3.16</c:v>
                </c:pt>
                <c:pt idx="55">
                  <c:v>3.69</c:v>
                </c:pt>
                <c:pt idx="56">
                  <c:v>3.64</c:v>
                </c:pt>
                <c:pt idx="57">
                  <c:v>2.91</c:v>
                </c:pt>
                <c:pt idx="58">
                  <c:v>3.71</c:v>
                </c:pt>
                <c:pt idx="59">
                  <c:v>3.31</c:v>
                </c:pt>
                <c:pt idx="60">
                  <c:v>3.16</c:v>
                </c:pt>
                <c:pt idx="61">
                  <c:v>3.87</c:v>
                </c:pt>
                <c:pt idx="62">
                  <c:v>2.84</c:v>
                </c:pt>
                <c:pt idx="63">
                  <c:v>2.88</c:v>
                </c:pt>
                <c:pt idx="64">
                  <c:v>3.54</c:v>
                </c:pt>
                <c:pt idx="65">
                  <c:v>2.75</c:v>
                </c:pt>
                <c:pt idx="66">
                  <c:v>3.35</c:v>
                </c:pt>
                <c:pt idx="67">
                  <c:v>2.79</c:v>
                </c:pt>
                <c:pt idx="68">
                  <c:v>3.04</c:v>
                </c:pt>
                <c:pt idx="69">
                  <c:v>2.98</c:v>
                </c:pt>
                <c:pt idx="70">
                  <c:v>2.7</c:v>
                </c:pt>
                <c:pt idx="71">
                  <c:v>3.33</c:v>
                </c:pt>
                <c:pt idx="72">
                  <c:v>3.58</c:v>
                </c:pt>
                <c:pt idx="73">
                  <c:v>3.14</c:v>
                </c:pt>
                <c:pt idx="74">
                  <c:v>3.94</c:v>
                </c:pt>
                <c:pt idx="75">
                  <c:v>3.1</c:v>
                </c:pt>
                <c:pt idx="76">
                  <c:v>3.98</c:v>
                </c:pt>
                <c:pt idx="77">
                  <c:v>3.19</c:v>
                </c:pt>
                <c:pt idx="78">
                  <c:v>3.66</c:v>
                </c:pt>
                <c:pt idx="79">
                  <c:v>2.83</c:v>
                </c:pt>
                <c:pt idx="80">
                  <c:v>3.52</c:v>
                </c:pt>
                <c:pt idx="81">
                  <c:v>3.25</c:v>
                </c:pt>
                <c:pt idx="82">
                  <c:v>3.26</c:v>
                </c:pt>
                <c:pt idx="83">
                  <c:v>3.9</c:v>
                </c:pt>
                <c:pt idx="84">
                  <c:v>3.02</c:v>
                </c:pt>
                <c:pt idx="85">
                  <c:v>3.74</c:v>
                </c:pt>
                <c:pt idx="86">
                  <c:v>3.95</c:v>
                </c:pt>
                <c:pt idx="87">
                  <c:v>2.99</c:v>
                </c:pt>
                <c:pt idx="88">
                  <c:v>3.63</c:v>
                </c:pt>
                <c:pt idx="89">
                  <c:v>2.8</c:v>
                </c:pt>
                <c:pt idx="90">
                  <c:v>2.74</c:v>
                </c:pt>
                <c:pt idx="91">
                  <c:v>3.55</c:v>
                </c:pt>
                <c:pt idx="92">
                  <c:v>3.33</c:v>
                </c:pt>
                <c:pt idx="93">
                  <c:v>3.84</c:v>
                </c:pt>
                <c:pt idx="94">
                  <c:v>2.7</c:v>
                </c:pt>
                <c:pt idx="95">
                  <c:v>3.1</c:v>
                </c:pt>
                <c:pt idx="96">
                  <c:v>3.32</c:v>
                </c:pt>
                <c:pt idx="97">
                  <c:v>3.84</c:v>
                </c:pt>
                <c:pt idx="98">
                  <c:v>3.73</c:v>
                </c:pt>
                <c:pt idx="99">
                  <c:v>3.94</c:v>
                </c:pt>
                <c:pt idx="100">
                  <c:v>2.71</c:v>
                </c:pt>
                <c:pt idx="101">
                  <c:v>3.59</c:v>
                </c:pt>
                <c:pt idx="102">
                  <c:v>3.51</c:v>
                </c:pt>
                <c:pt idx="103">
                  <c:v>3.1</c:v>
                </c:pt>
                <c:pt idx="104">
                  <c:v>3.74</c:v>
                </c:pt>
                <c:pt idx="105">
                  <c:v>3.07</c:v>
                </c:pt>
                <c:pt idx="106">
                  <c:v>2.72</c:v>
                </c:pt>
                <c:pt idx="107">
                  <c:v>3.73</c:v>
                </c:pt>
                <c:pt idx="108">
                  <c:v>3.51</c:v>
                </c:pt>
                <c:pt idx="109">
                  <c:v>3.37</c:v>
                </c:pt>
                <c:pt idx="110">
                  <c:v>3.44</c:v>
                </c:pt>
                <c:pt idx="111">
                  <c:v>3.94</c:v>
                </c:pt>
                <c:pt idx="112">
                  <c:v>3.58</c:v>
                </c:pt>
                <c:pt idx="113">
                  <c:v>3.5</c:v>
                </c:pt>
                <c:pt idx="114">
                  <c:v>3.94</c:v>
                </c:pt>
                <c:pt idx="115">
                  <c:v>3.26</c:v>
                </c:pt>
                <c:pt idx="116">
                  <c:v>2.74</c:v>
                </c:pt>
                <c:pt idx="117">
                  <c:v>3.71</c:v>
                </c:pt>
                <c:pt idx="118">
                  <c:v>3.71</c:v>
                </c:pt>
                <c:pt idx="119">
                  <c:v>3.26</c:v>
                </c:pt>
                <c:pt idx="120">
                  <c:v>3.09</c:v>
                </c:pt>
                <c:pt idx="121">
                  <c:v>2.82</c:v>
                </c:pt>
                <c:pt idx="122">
                  <c:v>3.04</c:v>
                </c:pt>
                <c:pt idx="123">
                  <c:v>3.98</c:v>
                </c:pt>
                <c:pt idx="124">
                  <c:v>2.97</c:v>
                </c:pt>
                <c:pt idx="125">
                  <c:v>3.98</c:v>
                </c:pt>
                <c:pt idx="126">
                  <c:v>3.16</c:v>
                </c:pt>
                <c:pt idx="127">
                  <c:v>3.35</c:v>
                </c:pt>
                <c:pt idx="128">
                  <c:v>3.45</c:v>
                </c:pt>
                <c:pt idx="129">
                  <c:v>2.97</c:v>
                </c:pt>
                <c:pt idx="130">
                  <c:v>3.49</c:v>
                </c:pt>
                <c:pt idx="131">
                  <c:v>3.91</c:v>
                </c:pt>
                <c:pt idx="132">
                  <c:v>3.09</c:v>
                </c:pt>
                <c:pt idx="133">
                  <c:v>3.56</c:v>
                </c:pt>
                <c:pt idx="134">
                  <c:v>3.01</c:v>
                </c:pt>
                <c:pt idx="135">
                  <c:v>3.38</c:v>
                </c:pt>
                <c:pt idx="136">
                  <c:v>3.51</c:v>
                </c:pt>
                <c:pt idx="137">
                  <c:v>2.72</c:v>
                </c:pt>
                <c:pt idx="138">
                  <c:v>3.74</c:v>
                </c:pt>
                <c:pt idx="139">
                  <c:v>3.04</c:v>
                </c:pt>
                <c:pt idx="140">
                  <c:v>3.29</c:v>
                </c:pt>
                <c:pt idx="141">
                  <c:v>3.86</c:v>
                </c:pt>
                <c:pt idx="142">
                  <c:v>3.22</c:v>
                </c:pt>
                <c:pt idx="143">
                  <c:v>3.67</c:v>
                </c:pt>
                <c:pt idx="144">
                  <c:v>3.06</c:v>
                </c:pt>
                <c:pt idx="145">
                  <c:v>3.45</c:v>
                </c:pt>
                <c:pt idx="146">
                  <c:v>3.07</c:v>
                </c:pt>
                <c:pt idx="147">
                  <c:v>3.06</c:v>
                </c:pt>
                <c:pt idx="148">
                  <c:v>2.8</c:v>
                </c:pt>
                <c:pt idx="149">
                  <c:v>3.77</c:v>
                </c:pt>
                <c:pt idx="150">
                  <c:v>3.16</c:v>
                </c:pt>
                <c:pt idx="151">
                  <c:v>3.9</c:v>
                </c:pt>
                <c:pt idx="152">
                  <c:v>3.84</c:v>
                </c:pt>
                <c:pt idx="153">
                  <c:v>3.05</c:v>
                </c:pt>
                <c:pt idx="154">
                  <c:v>2.68</c:v>
                </c:pt>
                <c:pt idx="155">
                  <c:v>3.05</c:v>
                </c:pt>
                <c:pt idx="156">
                  <c:v>3.84</c:v>
                </c:pt>
                <c:pt idx="157">
                  <c:v>3.16</c:v>
                </c:pt>
                <c:pt idx="158">
                  <c:v>3.84</c:v>
                </c:pt>
                <c:pt idx="159">
                  <c:v>3.26</c:v>
                </c:pt>
                <c:pt idx="160">
                  <c:v>3.7</c:v>
                </c:pt>
                <c:pt idx="161">
                  <c:v>3.85</c:v>
                </c:pt>
                <c:pt idx="162">
                  <c:v>3.59</c:v>
                </c:pt>
                <c:pt idx="163">
                  <c:v>3.92</c:v>
                </c:pt>
                <c:pt idx="164">
                  <c:v>2.97</c:v>
                </c:pt>
                <c:pt idx="165">
                  <c:v>3.28</c:v>
                </c:pt>
                <c:pt idx="166">
                  <c:v>3.24</c:v>
                </c:pt>
                <c:pt idx="167">
                  <c:v>3.82</c:v>
                </c:pt>
                <c:pt idx="168">
                  <c:v>3.23</c:v>
                </c:pt>
                <c:pt idx="169">
                  <c:v>3.26</c:v>
                </c:pt>
                <c:pt idx="170">
                  <c:v>3.52</c:v>
                </c:pt>
                <c:pt idx="171">
                  <c:v>3.28</c:v>
                </c:pt>
                <c:pt idx="172">
                  <c:v>2.85</c:v>
                </c:pt>
                <c:pt idx="173">
                  <c:v>2.78</c:v>
                </c:pt>
                <c:pt idx="174">
                  <c:v>2.7</c:v>
                </c:pt>
                <c:pt idx="175">
                  <c:v>2.69</c:v>
                </c:pt>
                <c:pt idx="176">
                  <c:v>3.29</c:v>
                </c:pt>
                <c:pt idx="177">
                  <c:v>3.95</c:v>
                </c:pt>
                <c:pt idx="178">
                  <c:v>3.63</c:v>
                </c:pt>
                <c:pt idx="179">
                  <c:v>3.8</c:v>
                </c:pt>
                <c:pt idx="180">
                  <c:v>3.33</c:v>
                </c:pt>
                <c:pt idx="181">
                  <c:v>3.77</c:v>
                </c:pt>
                <c:pt idx="182">
                  <c:v>3.33</c:v>
                </c:pt>
                <c:pt idx="183">
                  <c:v>2.95</c:v>
                </c:pt>
                <c:pt idx="184">
                  <c:v>2.99</c:v>
                </c:pt>
                <c:pt idx="185">
                  <c:v>3.56</c:v>
                </c:pt>
                <c:pt idx="186">
                  <c:v>3.94</c:v>
                </c:pt>
                <c:pt idx="187">
                  <c:v>3.29</c:v>
                </c:pt>
                <c:pt idx="188">
                  <c:v>3.4</c:v>
                </c:pt>
                <c:pt idx="189">
                  <c:v>2.76</c:v>
                </c:pt>
                <c:pt idx="190">
                  <c:v>3.03</c:v>
                </c:pt>
                <c:pt idx="191">
                  <c:v>3.52</c:v>
                </c:pt>
                <c:pt idx="192">
                  <c:v>3.34</c:v>
                </c:pt>
                <c:pt idx="193">
                  <c:v>3.73</c:v>
                </c:pt>
                <c:pt idx="194">
                  <c:v>3.34</c:v>
                </c:pt>
                <c:pt idx="195">
                  <c:v>3.85</c:v>
                </c:pt>
                <c:pt idx="196">
                  <c:v>3.35</c:v>
                </c:pt>
                <c:pt idx="197">
                  <c:v>3.4</c:v>
                </c:pt>
                <c:pt idx="198">
                  <c:v>3.96</c:v>
                </c:pt>
                <c:pt idx="199">
                  <c:v>3.58</c:v>
                </c:pt>
                <c:pt idx="200">
                  <c:v>3.26</c:v>
                </c:pt>
                <c:pt idx="201">
                  <c:v>3.58</c:v>
                </c:pt>
                <c:pt idx="202">
                  <c:v>2.92</c:v>
                </c:pt>
                <c:pt idx="203">
                  <c:v>2.98</c:v>
                </c:pt>
                <c:pt idx="204">
                  <c:v>3.71</c:v>
                </c:pt>
                <c:pt idx="205">
                  <c:v>2.79</c:v>
                </c:pt>
                <c:pt idx="206">
                  <c:v>3.65</c:v>
                </c:pt>
                <c:pt idx="207">
                  <c:v>3.28</c:v>
                </c:pt>
                <c:pt idx="208">
                  <c:v>3.92</c:v>
                </c:pt>
                <c:pt idx="209">
                  <c:v>3.59</c:v>
                </c:pt>
                <c:pt idx="210">
                  <c:v>3.24</c:v>
                </c:pt>
                <c:pt idx="211">
                  <c:v>2.72</c:v>
                </c:pt>
                <c:pt idx="212">
                  <c:v>3.31</c:v>
                </c:pt>
                <c:pt idx="213">
                  <c:v>2.72</c:v>
                </c:pt>
                <c:pt idx="214">
                  <c:v>3.94</c:v>
                </c:pt>
                <c:pt idx="215">
                  <c:v>3.48</c:v>
                </c:pt>
                <c:pt idx="216">
                  <c:v>2.96</c:v>
                </c:pt>
                <c:pt idx="217">
                  <c:v>3.1</c:v>
                </c:pt>
                <c:pt idx="218">
                  <c:v>3.4</c:v>
                </c:pt>
                <c:pt idx="219">
                  <c:v>3.19</c:v>
                </c:pt>
                <c:pt idx="220">
                  <c:v>2.92</c:v>
                </c:pt>
                <c:pt idx="221">
                  <c:v>3.3</c:v>
                </c:pt>
                <c:pt idx="222">
                  <c:v>2.85</c:v>
                </c:pt>
                <c:pt idx="223">
                  <c:v>2.88</c:v>
                </c:pt>
                <c:pt idx="224">
                  <c:v>3.3</c:v>
                </c:pt>
                <c:pt idx="225">
                  <c:v>2.84</c:v>
                </c:pt>
                <c:pt idx="226">
                  <c:v>3.06</c:v>
                </c:pt>
                <c:pt idx="227">
                  <c:v>2.86</c:v>
                </c:pt>
                <c:pt idx="228">
                  <c:v>3.19</c:v>
                </c:pt>
                <c:pt idx="229">
                  <c:v>2.73</c:v>
                </c:pt>
                <c:pt idx="230">
                  <c:v>3.57</c:v>
                </c:pt>
                <c:pt idx="231">
                  <c:v>3.25</c:v>
                </c:pt>
                <c:pt idx="232">
                  <c:v>2.86</c:v>
                </c:pt>
                <c:pt idx="233">
                  <c:v>3.32</c:v>
                </c:pt>
                <c:pt idx="234">
                  <c:v>3.81</c:v>
                </c:pt>
                <c:pt idx="235">
                  <c:v>3.91</c:v>
                </c:pt>
                <c:pt idx="236">
                  <c:v>3.57</c:v>
                </c:pt>
                <c:pt idx="237">
                  <c:v>3.22</c:v>
                </c:pt>
                <c:pt idx="238">
                  <c:v>3.83</c:v>
                </c:pt>
                <c:pt idx="239">
                  <c:v>3.42</c:v>
                </c:pt>
                <c:pt idx="240">
                  <c:v>3.61</c:v>
                </c:pt>
                <c:pt idx="241">
                  <c:v>3.49</c:v>
                </c:pt>
                <c:pt idx="242">
                  <c:v>2.92</c:v>
                </c:pt>
                <c:pt idx="243">
                  <c:v>2.91</c:v>
                </c:pt>
                <c:pt idx="244">
                  <c:v>3.38</c:v>
                </c:pt>
                <c:pt idx="245">
                  <c:v>3.42</c:v>
                </c:pt>
                <c:pt idx="246">
                  <c:v>3.82</c:v>
                </c:pt>
                <c:pt idx="247">
                  <c:v>3.93</c:v>
                </c:pt>
                <c:pt idx="248">
                  <c:v>3.63</c:v>
                </c:pt>
                <c:pt idx="249">
                  <c:v>3.07</c:v>
                </c:pt>
                <c:pt idx="250">
                  <c:v>2.93</c:v>
                </c:pt>
                <c:pt idx="251">
                  <c:v>3.18</c:v>
                </c:pt>
                <c:pt idx="252">
                  <c:v>3.69</c:v>
                </c:pt>
                <c:pt idx="253">
                  <c:v>3.54</c:v>
                </c:pt>
                <c:pt idx="254">
                  <c:v>3.15</c:v>
                </c:pt>
                <c:pt idx="255">
                  <c:v>3.91</c:v>
                </c:pt>
                <c:pt idx="256">
                  <c:v>2.82</c:v>
                </c:pt>
                <c:pt idx="257">
                  <c:v>3.79</c:v>
                </c:pt>
                <c:pt idx="258">
                  <c:v>3.35</c:v>
                </c:pt>
                <c:pt idx="259">
                  <c:v>3.48</c:v>
                </c:pt>
                <c:pt idx="260">
                  <c:v>3.44</c:v>
                </c:pt>
                <c:pt idx="261">
                  <c:v>2.81</c:v>
                </c:pt>
                <c:pt idx="262">
                  <c:v>2.93</c:v>
                </c:pt>
                <c:pt idx="263">
                  <c:v>3.21</c:v>
                </c:pt>
                <c:pt idx="264">
                  <c:v>3.41</c:v>
                </c:pt>
                <c:pt idx="265">
                  <c:v>3.91</c:v>
                </c:pt>
                <c:pt idx="266">
                  <c:v>2.73</c:v>
                </c:pt>
                <c:pt idx="267">
                  <c:v>3.69</c:v>
                </c:pt>
                <c:pt idx="268">
                  <c:v>3.03</c:v>
                </c:pt>
                <c:pt idx="269">
                  <c:v>3.74</c:v>
                </c:pt>
                <c:pt idx="270">
                  <c:v>2.74</c:v>
                </c:pt>
                <c:pt idx="271">
                  <c:v>3.68</c:v>
                </c:pt>
                <c:pt idx="272">
                  <c:v>2.76</c:v>
                </c:pt>
                <c:pt idx="273">
                  <c:v>3.75</c:v>
                </c:pt>
                <c:pt idx="274">
                  <c:v>3.64</c:v>
                </c:pt>
                <c:pt idx="275">
                  <c:v>2.93</c:v>
                </c:pt>
                <c:pt idx="276">
                  <c:v>3.56</c:v>
                </c:pt>
                <c:pt idx="277">
                  <c:v>3.97</c:v>
                </c:pt>
                <c:pt idx="278">
                  <c:v>2.88</c:v>
                </c:pt>
                <c:pt idx="279">
                  <c:v>2.83</c:v>
                </c:pt>
                <c:pt idx="280">
                  <c:v>3.2</c:v>
                </c:pt>
                <c:pt idx="281">
                  <c:v>3.65</c:v>
                </c:pt>
                <c:pt idx="282">
                  <c:v>3.56</c:v>
                </c:pt>
                <c:pt idx="283">
                  <c:v>3.67</c:v>
                </c:pt>
                <c:pt idx="284">
                  <c:v>3.1</c:v>
                </c:pt>
                <c:pt idx="285">
                  <c:v>3.59</c:v>
                </c:pt>
                <c:pt idx="286">
                  <c:v>3.41</c:v>
                </c:pt>
                <c:pt idx="287">
                  <c:v>3.68</c:v>
                </c:pt>
                <c:pt idx="288">
                  <c:v>3.52</c:v>
                </c:pt>
                <c:pt idx="289">
                  <c:v>3.42</c:v>
                </c:pt>
                <c:pt idx="290">
                  <c:v>3.67</c:v>
                </c:pt>
                <c:pt idx="291">
                  <c:v>3.21</c:v>
                </c:pt>
                <c:pt idx="292">
                  <c:v>3.74</c:v>
                </c:pt>
                <c:pt idx="293">
                  <c:v>3.03</c:v>
                </c:pt>
                <c:pt idx="294">
                  <c:v>3.69</c:v>
                </c:pt>
                <c:pt idx="295">
                  <c:v>3.75</c:v>
                </c:pt>
                <c:pt idx="296">
                  <c:v>3.78</c:v>
                </c:pt>
                <c:pt idx="297">
                  <c:v>3.91</c:v>
                </c:pt>
                <c:pt idx="298">
                  <c:v>3.72</c:v>
                </c:pt>
                <c:pt idx="299">
                  <c:v>3.81</c:v>
                </c:pt>
                <c:pt idx="300">
                  <c:v>2.95</c:v>
                </c:pt>
                <c:pt idx="301">
                  <c:v>3.54</c:v>
                </c:pt>
                <c:pt idx="302">
                  <c:v>3.26</c:v>
                </c:pt>
                <c:pt idx="303">
                  <c:v>3.55</c:v>
                </c:pt>
                <c:pt idx="304">
                  <c:v>3.98</c:v>
                </c:pt>
                <c:pt idx="305">
                  <c:v>3.16</c:v>
                </c:pt>
                <c:pt idx="306">
                  <c:v>3.19</c:v>
                </c:pt>
                <c:pt idx="307">
                  <c:v>3.69</c:v>
                </c:pt>
                <c:pt idx="308">
                  <c:v>2.77</c:v>
                </c:pt>
                <c:pt idx="309">
                  <c:v>3.17</c:v>
                </c:pt>
                <c:pt idx="310">
                  <c:v>3.68</c:v>
                </c:pt>
                <c:pt idx="311">
                  <c:v>3.3</c:v>
                </c:pt>
                <c:pt idx="312">
                  <c:v>2.86</c:v>
                </c:pt>
                <c:pt idx="313">
                  <c:v>2.89</c:v>
                </c:pt>
                <c:pt idx="314">
                  <c:v>2.69</c:v>
                </c:pt>
                <c:pt idx="315">
                  <c:v>3.85</c:v>
                </c:pt>
                <c:pt idx="316">
                  <c:v>3.71</c:v>
                </c:pt>
                <c:pt idx="317">
                  <c:v>3.91</c:v>
                </c:pt>
                <c:pt idx="318">
                  <c:v>3.53</c:v>
                </c:pt>
                <c:pt idx="319">
                  <c:v>3.85</c:v>
                </c:pt>
                <c:pt idx="320">
                  <c:v>3.34</c:v>
                </c:pt>
                <c:pt idx="321">
                  <c:v>3.19</c:v>
                </c:pt>
                <c:pt idx="322">
                  <c:v>3.16</c:v>
                </c:pt>
                <c:pt idx="323">
                  <c:v>2.74</c:v>
                </c:pt>
                <c:pt idx="324">
                  <c:v>2.78</c:v>
                </c:pt>
                <c:pt idx="325">
                  <c:v>3.22</c:v>
                </c:pt>
                <c:pt idx="326">
                  <c:v>2.89</c:v>
                </c:pt>
                <c:pt idx="327">
                  <c:v>3.9</c:v>
                </c:pt>
                <c:pt idx="328">
                  <c:v>3.84</c:v>
                </c:pt>
                <c:pt idx="329">
                  <c:v>2.92</c:v>
                </c:pt>
                <c:pt idx="330">
                  <c:v>2.86</c:v>
                </c:pt>
                <c:pt idx="331">
                  <c:v>3.42</c:v>
                </c:pt>
                <c:pt idx="332">
                  <c:v>3.88</c:v>
                </c:pt>
                <c:pt idx="333">
                  <c:v>3.11</c:v>
                </c:pt>
                <c:pt idx="334">
                  <c:v>3.15</c:v>
                </c:pt>
                <c:pt idx="335">
                  <c:v>3.81</c:v>
                </c:pt>
                <c:pt idx="336">
                  <c:v>3.36</c:v>
                </c:pt>
                <c:pt idx="337">
                  <c:v>3.48</c:v>
                </c:pt>
                <c:pt idx="338">
                  <c:v>2.9</c:v>
                </c:pt>
                <c:pt idx="339">
                  <c:v>3.9</c:v>
                </c:pt>
                <c:pt idx="340">
                  <c:v>3.25</c:v>
                </c:pt>
                <c:pt idx="341">
                  <c:v>2.67</c:v>
                </c:pt>
                <c:pt idx="342">
                  <c:v>3.01</c:v>
                </c:pt>
                <c:pt idx="343">
                  <c:v>3.57</c:v>
                </c:pt>
                <c:pt idx="344">
                  <c:v>3.47</c:v>
                </c:pt>
                <c:pt idx="345">
                  <c:v>3.95</c:v>
                </c:pt>
                <c:pt idx="346">
                  <c:v>2.75</c:v>
                </c:pt>
                <c:pt idx="347">
                  <c:v>3.91</c:v>
                </c:pt>
                <c:pt idx="348">
                  <c:v>2.98</c:v>
                </c:pt>
                <c:pt idx="349">
                  <c:v>3.93</c:v>
                </c:pt>
                <c:pt idx="350">
                  <c:v>2.68</c:v>
                </c:pt>
                <c:pt idx="351">
                  <c:v>3.97</c:v>
                </c:pt>
                <c:pt idx="352">
                  <c:v>3.29</c:v>
                </c:pt>
                <c:pt idx="353">
                  <c:v>3.62</c:v>
                </c:pt>
                <c:pt idx="354">
                  <c:v>3.81</c:v>
                </c:pt>
                <c:pt idx="355">
                  <c:v>3.43</c:v>
                </c:pt>
                <c:pt idx="356">
                  <c:v>3.07</c:v>
                </c:pt>
                <c:pt idx="357">
                  <c:v>2.99</c:v>
                </c:pt>
                <c:pt idx="358">
                  <c:v>2.87</c:v>
                </c:pt>
                <c:pt idx="359">
                  <c:v>2.99</c:v>
                </c:pt>
                <c:pt idx="360">
                  <c:v>3.39</c:v>
                </c:pt>
                <c:pt idx="361">
                  <c:v>3.95</c:v>
                </c:pt>
                <c:pt idx="362">
                  <c:v>2.92</c:v>
                </c:pt>
                <c:pt idx="363">
                  <c:v>3.79</c:v>
                </c:pt>
                <c:pt idx="364">
                  <c:v>3.9</c:v>
                </c:pt>
                <c:pt idx="365">
                  <c:v>3.53</c:v>
                </c:pt>
                <c:pt idx="366">
                  <c:v>2.89</c:v>
                </c:pt>
                <c:pt idx="367">
                  <c:v>3.35</c:v>
                </c:pt>
                <c:pt idx="368">
                  <c:v>3.58</c:v>
                </c:pt>
                <c:pt idx="369">
                  <c:v>3.04</c:v>
                </c:pt>
                <c:pt idx="370">
                  <c:v>3.67</c:v>
                </c:pt>
                <c:pt idx="371">
                  <c:v>3.95</c:v>
                </c:pt>
                <c:pt idx="372">
                  <c:v>3.34</c:v>
                </c:pt>
                <c:pt idx="373">
                  <c:v>2.94</c:v>
                </c:pt>
                <c:pt idx="374">
                  <c:v>2.9</c:v>
                </c:pt>
                <c:pt idx="375">
                  <c:v>3.71</c:v>
                </c:pt>
                <c:pt idx="376">
                  <c:v>3.97</c:v>
                </c:pt>
                <c:pt idx="377">
                  <c:v>3.03</c:v>
                </c:pt>
                <c:pt idx="378">
                  <c:v>3.32</c:v>
                </c:pt>
                <c:pt idx="379">
                  <c:v>3.86</c:v>
                </c:pt>
                <c:pt idx="380">
                  <c:v>3.01</c:v>
                </c:pt>
                <c:pt idx="381">
                  <c:v>2.98</c:v>
                </c:pt>
                <c:pt idx="382">
                  <c:v>3.25</c:v>
                </c:pt>
                <c:pt idx="383">
                  <c:v>3.29</c:v>
                </c:pt>
                <c:pt idx="384">
                  <c:v>2.83</c:v>
                </c:pt>
                <c:pt idx="385">
                  <c:v>2.69</c:v>
                </c:pt>
                <c:pt idx="386">
                  <c:v>3.78</c:v>
                </c:pt>
                <c:pt idx="387">
                  <c:v>3.42</c:v>
                </c:pt>
                <c:pt idx="388">
                  <c:v>3.26</c:v>
                </c:pt>
                <c:pt idx="389">
                  <c:v>2.84</c:v>
                </c:pt>
                <c:pt idx="390">
                  <c:v>3.89</c:v>
                </c:pt>
                <c:pt idx="391">
                  <c:v>2.96</c:v>
                </c:pt>
                <c:pt idx="392">
                  <c:v>3.94</c:v>
                </c:pt>
                <c:pt idx="393">
                  <c:v>2.79</c:v>
                </c:pt>
                <c:pt idx="394">
                  <c:v>3.58</c:v>
                </c:pt>
                <c:pt idx="395">
                  <c:v>2.67</c:v>
                </c:pt>
                <c:pt idx="396">
                  <c:v>3.4</c:v>
                </c:pt>
                <c:pt idx="397">
                  <c:v>3.91</c:v>
                </c:pt>
                <c:pt idx="398">
                  <c:v>3.07</c:v>
                </c:pt>
                <c:pt idx="399">
                  <c:v>3.77</c:v>
                </c:pt>
                <c:pt idx="400">
                  <c:v>3.85</c:v>
                </c:pt>
                <c:pt idx="401">
                  <c:v>2.87</c:v>
                </c:pt>
                <c:pt idx="402">
                  <c:v>3.59</c:v>
                </c:pt>
                <c:pt idx="403">
                  <c:v>3.39</c:v>
                </c:pt>
                <c:pt idx="404">
                  <c:v>3</c:v>
                </c:pt>
                <c:pt idx="405">
                  <c:v>3.52</c:v>
                </c:pt>
                <c:pt idx="406">
                  <c:v>3.67</c:v>
                </c:pt>
                <c:pt idx="407">
                  <c:v>3.6</c:v>
                </c:pt>
                <c:pt idx="408">
                  <c:v>3.14</c:v>
                </c:pt>
                <c:pt idx="409">
                  <c:v>2.69</c:v>
                </c:pt>
                <c:pt idx="410">
                  <c:v>3.53</c:v>
                </c:pt>
                <c:pt idx="411">
                  <c:v>2.93</c:v>
                </c:pt>
                <c:pt idx="412">
                  <c:v>3.26</c:v>
                </c:pt>
                <c:pt idx="413">
                  <c:v>3.53</c:v>
                </c:pt>
                <c:pt idx="414">
                  <c:v>3.49</c:v>
                </c:pt>
                <c:pt idx="415">
                  <c:v>3.94</c:v>
                </c:pt>
                <c:pt idx="416">
                  <c:v>3.51</c:v>
                </c:pt>
                <c:pt idx="417">
                  <c:v>3.95</c:v>
                </c:pt>
                <c:pt idx="418">
                  <c:v>3.37</c:v>
                </c:pt>
                <c:pt idx="419">
                  <c:v>2.87</c:v>
                </c:pt>
                <c:pt idx="420">
                  <c:v>3.81</c:v>
                </c:pt>
                <c:pt idx="421">
                  <c:v>2.75</c:v>
                </c:pt>
                <c:pt idx="422">
                  <c:v>3.22</c:v>
                </c:pt>
                <c:pt idx="423">
                  <c:v>3.56</c:v>
                </c:pt>
                <c:pt idx="424">
                  <c:v>2.88</c:v>
                </c:pt>
                <c:pt idx="425">
                  <c:v>3.65</c:v>
                </c:pt>
                <c:pt idx="426">
                  <c:v>3.23</c:v>
                </c:pt>
                <c:pt idx="427">
                  <c:v>2.78</c:v>
                </c:pt>
                <c:pt idx="428">
                  <c:v>3.06</c:v>
                </c:pt>
                <c:pt idx="429">
                  <c:v>3.64</c:v>
                </c:pt>
                <c:pt idx="430">
                  <c:v>3.32</c:v>
                </c:pt>
                <c:pt idx="431">
                  <c:v>2.9</c:v>
                </c:pt>
                <c:pt idx="432">
                  <c:v>3.45</c:v>
                </c:pt>
                <c:pt idx="433">
                  <c:v>3.05</c:v>
                </c:pt>
                <c:pt idx="434">
                  <c:v>3.07</c:v>
                </c:pt>
                <c:pt idx="435">
                  <c:v>3.58</c:v>
                </c:pt>
                <c:pt idx="436">
                  <c:v>3.4</c:v>
                </c:pt>
                <c:pt idx="437">
                  <c:v>3.51</c:v>
                </c:pt>
                <c:pt idx="438">
                  <c:v>2.9</c:v>
                </c:pt>
                <c:pt idx="439">
                  <c:v>2.83</c:v>
                </c:pt>
                <c:pt idx="440">
                  <c:v>3.38</c:v>
                </c:pt>
                <c:pt idx="441">
                  <c:v>2.64</c:v>
                </c:pt>
                <c:pt idx="442">
                  <c:v>2.93</c:v>
                </c:pt>
                <c:pt idx="443">
                  <c:v>3.14</c:v>
                </c:pt>
                <c:pt idx="444">
                  <c:v>3.16</c:v>
                </c:pt>
                <c:pt idx="445">
                  <c:v>2.94</c:v>
                </c:pt>
                <c:pt idx="446">
                  <c:v>3.69</c:v>
                </c:pt>
                <c:pt idx="447">
                  <c:v>3.02</c:v>
                </c:pt>
                <c:pt idx="448">
                  <c:v>2.5</c:v>
                </c:pt>
                <c:pt idx="449">
                  <c:v>2.79</c:v>
                </c:pt>
                <c:pt idx="450">
                  <c:v>3.35</c:v>
                </c:pt>
                <c:pt idx="451">
                  <c:v>2.52</c:v>
                </c:pt>
                <c:pt idx="452">
                  <c:v>3.44</c:v>
                </c:pt>
                <c:pt idx="453">
                  <c:v>3.49</c:v>
                </c:pt>
                <c:pt idx="454">
                  <c:v>3.52</c:v>
                </c:pt>
                <c:pt idx="455">
                  <c:v>3.17</c:v>
                </c:pt>
                <c:pt idx="456">
                  <c:v>3.6</c:v>
                </c:pt>
                <c:pt idx="457">
                  <c:v>3.3</c:v>
                </c:pt>
                <c:pt idx="458">
                  <c:v>3.71</c:v>
                </c:pt>
                <c:pt idx="459">
                  <c:v>2.76</c:v>
                </c:pt>
                <c:pt idx="460">
                  <c:v>3.51</c:v>
                </c:pt>
                <c:pt idx="461">
                  <c:v>3.54</c:v>
                </c:pt>
                <c:pt idx="462">
                  <c:v>3.02</c:v>
                </c:pt>
                <c:pt idx="463">
                  <c:v>2.4900000000000002</c:v>
                </c:pt>
                <c:pt idx="464">
                  <c:v>2.59</c:v>
                </c:pt>
                <c:pt idx="465">
                  <c:v>3.43</c:v>
                </c:pt>
                <c:pt idx="466">
                  <c:v>2.95</c:v>
                </c:pt>
                <c:pt idx="467">
                  <c:v>3.42</c:v>
                </c:pt>
                <c:pt idx="468">
                  <c:v>2.96</c:v>
                </c:pt>
                <c:pt idx="469">
                  <c:v>3.48</c:v>
                </c:pt>
                <c:pt idx="470">
                  <c:v>3.03</c:v>
                </c:pt>
                <c:pt idx="471">
                  <c:v>3.54</c:v>
                </c:pt>
                <c:pt idx="472">
                  <c:v>2.54</c:v>
                </c:pt>
                <c:pt idx="473">
                  <c:v>2.52</c:v>
                </c:pt>
                <c:pt idx="474">
                  <c:v>3.43</c:v>
                </c:pt>
                <c:pt idx="475">
                  <c:v>3.29</c:v>
                </c:pt>
                <c:pt idx="476">
                  <c:v>3.32</c:v>
                </c:pt>
                <c:pt idx="477">
                  <c:v>2.5099999999999998</c:v>
                </c:pt>
                <c:pt idx="478">
                  <c:v>3</c:v>
                </c:pt>
                <c:pt idx="479">
                  <c:v>2.72</c:v>
                </c:pt>
                <c:pt idx="480">
                  <c:v>2.63</c:v>
                </c:pt>
                <c:pt idx="481">
                  <c:v>3.12</c:v>
                </c:pt>
                <c:pt idx="482">
                  <c:v>3.09</c:v>
                </c:pt>
                <c:pt idx="483">
                  <c:v>2.56</c:v>
                </c:pt>
                <c:pt idx="484">
                  <c:v>3.49</c:v>
                </c:pt>
                <c:pt idx="485">
                  <c:v>3.29</c:v>
                </c:pt>
                <c:pt idx="486">
                  <c:v>3.57</c:v>
                </c:pt>
                <c:pt idx="487">
                  <c:v>3.41</c:v>
                </c:pt>
                <c:pt idx="488">
                  <c:v>3.69</c:v>
                </c:pt>
                <c:pt idx="489">
                  <c:v>3.59</c:v>
                </c:pt>
                <c:pt idx="490">
                  <c:v>2.73</c:v>
                </c:pt>
                <c:pt idx="491">
                  <c:v>2.57</c:v>
                </c:pt>
                <c:pt idx="492">
                  <c:v>3.05</c:v>
                </c:pt>
                <c:pt idx="493">
                  <c:v>2.81</c:v>
                </c:pt>
                <c:pt idx="494">
                  <c:v>2.72</c:v>
                </c:pt>
                <c:pt idx="495">
                  <c:v>2.7</c:v>
                </c:pt>
                <c:pt idx="496">
                  <c:v>2.98</c:v>
                </c:pt>
                <c:pt idx="497">
                  <c:v>3.55</c:v>
                </c:pt>
                <c:pt idx="498">
                  <c:v>3.21</c:v>
                </c:pt>
                <c:pt idx="499">
                  <c:v>3.07</c:v>
                </c:pt>
                <c:pt idx="500">
                  <c:v>2.82</c:v>
                </c:pt>
                <c:pt idx="501">
                  <c:v>2.58</c:v>
                </c:pt>
                <c:pt idx="502">
                  <c:v>3.03</c:v>
                </c:pt>
                <c:pt idx="503">
                  <c:v>3.73</c:v>
                </c:pt>
                <c:pt idx="504">
                  <c:v>3.06</c:v>
                </c:pt>
                <c:pt idx="505">
                  <c:v>3.74</c:v>
                </c:pt>
                <c:pt idx="506">
                  <c:v>2.73</c:v>
                </c:pt>
                <c:pt idx="507">
                  <c:v>2.5499999999999998</c:v>
                </c:pt>
                <c:pt idx="508">
                  <c:v>3.22</c:v>
                </c:pt>
                <c:pt idx="509">
                  <c:v>2.6</c:v>
                </c:pt>
                <c:pt idx="510">
                  <c:v>3.73</c:v>
                </c:pt>
                <c:pt idx="511">
                  <c:v>3.36</c:v>
                </c:pt>
                <c:pt idx="512">
                  <c:v>2.81</c:v>
                </c:pt>
                <c:pt idx="513">
                  <c:v>2.85</c:v>
                </c:pt>
                <c:pt idx="514">
                  <c:v>3.44</c:v>
                </c:pt>
                <c:pt idx="515">
                  <c:v>3.18</c:v>
                </c:pt>
                <c:pt idx="516">
                  <c:v>3.27</c:v>
                </c:pt>
                <c:pt idx="517">
                  <c:v>2.62</c:v>
                </c:pt>
                <c:pt idx="518">
                  <c:v>2.4900000000000002</c:v>
                </c:pt>
                <c:pt idx="519">
                  <c:v>2.98</c:v>
                </c:pt>
                <c:pt idx="520">
                  <c:v>3.33</c:v>
                </c:pt>
                <c:pt idx="521">
                  <c:v>2.81</c:v>
                </c:pt>
                <c:pt idx="522">
                  <c:v>3.5</c:v>
                </c:pt>
                <c:pt idx="523">
                  <c:v>2.85</c:v>
                </c:pt>
                <c:pt idx="524">
                  <c:v>2.89</c:v>
                </c:pt>
                <c:pt idx="525">
                  <c:v>3.6</c:v>
                </c:pt>
                <c:pt idx="526">
                  <c:v>3.55</c:v>
                </c:pt>
                <c:pt idx="527">
                  <c:v>3.37</c:v>
                </c:pt>
                <c:pt idx="528">
                  <c:v>3.01</c:v>
                </c:pt>
                <c:pt idx="529">
                  <c:v>3.62</c:v>
                </c:pt>
                <c:pt idx="530">
                  <c:v>2.85</c:v>
                </c:pt>
                <c:pt idx="531">
                  <c:v>3.42</c:v>
                </c:pt>
                <c:pt idx="532">
                  <c:v>3.08</c:v>
                </c:pt>
                <c:pt idx="533">
                  <c:v>2.97</c:v>
                </c:pt>
                <c:pt idx="534">
                  <c:v>2.74</c:v>
                </c:pt>
                <c:pt idx="535">
                  <c:v>3.43</c:v>
                </c:pt>
                <c:pt idx="536">
                  <c:v>3.67</c:v>
                </c:pt>
                <c:pt idx="537">
                  <c:v>2.99</c:v>
                </c:pt>
                <c:pt idx="538">
                  <c:v>3.38</c:v>
                </c:pt>
                <c:pt idx="539">
                  <c:v>2.6</c:v>
                </c:pt>
                <c:pt idx="540">
                  <c:v>2.77</c:v>
                </c:pt>
                <c:pt idx="541">
                  <c:v>2.6</c:v>
                </c:pt>
                <c:pt idx="542">
                  <c:v>3.45</c:v>
                </c:pt>
                <c:pt idx="543">
                  <c:v>2.9</c:v>
                </c:pt>
                <c:pt idx="544">
                  <c:v>3.22</c:v>
                </c:pt>
                <c:pt idx="545">
                  <c:v>3.61</c:v>
                </c:pt>
                <c:pt idx="546">
                  <c:v>2.73</c:v>
                </c:pt>
                <c:pt idx="547">
                  <c:v>2.87</c:v>
                </c:pt>
                <c:pt idx="548">
                  <c:v>2.56</c:v>
                </c:pt>
                <c:pt idx="549">
                  <c:v>2.61</c:v>
                </c:pt>
                <c:pt idx="550">
                  <c:v>3.69</c:v>
                </c:pt>
                <c:pt idx="551">
                  <c:v>3.79</c:v>
                </c:pt>
                <c:pt idx="552">
                  <c:v>3.29</c:v>
                </c:pt>
                <c:pt idx="553">
                  <c:v>2.93</c:v>
                </c:pt>
                <c:pt idx="554">
                  <c:v>3.18</c:v>
                </c:pt>
                <c:pt idx="555">
                  <c:v>2.66</c:v>
                </c:pt>
                <c:pt idx="556">
                  <c:v>2.59</c:v>
                </c:pt>
                <c:pt idx="557">
                  <c:v>3.35</c:v>
                </c:pt>
                <c:pt idx="558">
                  <c:v>2.61</c:v>
                </c:pt>
                <c:pt idx="559">
                  <c:v>3.17</c:v>
                </c:pt>
                <c:pt idx="560">
                  <c:v>3.84</c:v>
                </c:pt>
                <c:pt idx="561">
                  <c:v>2.63</c:v>
                </c:pt>
                <c:pt idx="562">
                  <c:v>3.78</c:v>
                </c:pt>
                <c:pt idx="563">
                  <c:v>3.33</c:v>
                </c:pt>
                <c:pt idx="564">
                  <c:v>3.7</c:v>
                </c:pt>
                <c:pt idx="565">
                  <c:v>3.38</c:v>
                </c:pt>
                <c:pt idx="566">
                  <c:v>3.2</c:v>
                </c:pt>
                <c:pt idx="567">
                  <c:v>3.88</c:v>
                </c:pt>
                <c:pt idx="568">
                  <c:v>3.06</c:v>
                </c:pt>
                <c:pt idx="569">
                  <c:v>3.38</c:v>
                </c:pt>
                <c:pt idx="570">
                  <c:v>2.96</c:v>
                </c:pt>
                <c:pt idx="571">
                  <c:v>3.82</c:v>
                </c:pt>
                <c:pt idx="572">
                  <c:v>2.8</c:v>
                </c:pt>
                <c:pt idx="573">
                  <c:v>3.39</c:v>
                </c:pt>
                <c:pt idx="574">
                  <c:v>3.82</c:v>
                </c:pt>
                <c:pt idx="575">
                  <c:v>3.56</c:v>
                </c:pt>
                <c:pt idx="576">
                  <c:v>2.87</c:v>
                </c:pt>
                <c:pt idx="577">
                  <c:v>2.76</c:v>
                </c:pt>
                <c:pt idx="578">
                  <c:v>2.83</c:v>
                </c:pt>
                <c:pt idx="579">
                  <c:v>3.1</c:v>
                </c:pt>
                <c:pt idx="580">
                  <c:v>3.06</c:v>
                </c:pt>
                <c:pt idx="581">
                  <c:v>20.83</c:v>
                </c:pt>
                <c:pt idx="582">
                  <c:v>21.07</c:v>
                </c:pt>
                <c:pt idx="583">
                  <c:v>21.2</c:v>
                </c:pt>
                <c:pt idx="584">
                  <c:v>20.93</c:v>
                </c:pt>
                <c:pt idx="585">
                  <c:v>21.69</c:v>
                </c:pt>
                <c:pt idx="586">
                  <c:v>21.03</c:v>
                </c:pt>
                <c:pt idx="587">
                  <c:v>21.16</c:v>
                </c:pt>
                <c:pt idx="588">
                  <c:v>20.87</c:v>
                </c:pt>
                <c:pt idx="589">
                  <c:v>21.39</c:v>
                </c:pt>
                <c:pt idx="590">
                  <c:v>21.51</c:v>
                </c:pt>
                <c:pt idx="591">
                  <c:v>21</c:v>
                </c:pt>
                <c:pt idx="592">
                  <c:v>20.93</c:v>
                </c:pt>
                <c:pt idx="593">
                  <c:v>21.24</c:v>
                </c:pt>
                <c:pt idx="594">
                  <c:v>21.24</c:v>
                </c:pt>
                <c:pt idx="595">
                  <c:v>21.59</c:v>
                </c:pt>
                <c:pt idx="596">
                  <c:v>21.87</c:v>
                </c:pt>
                <c:pt idx="597">
                  <c:v>3.52</c:v>
                </c:pt>
                <c:pt idx="598">
                  <c:v>3.12</c:v>
                </c:pt>
                <c:pt idx="599">
                  <c:v>3.23</c:v>
                </c:pt>
                <c:pt idx="600">
                  <c:v>2.57</c:v>
                </c:pt>
                <c:pt idx="601">
                  <c:v>2.54</c:v>
                </c:pt>
                <c:pt idx="602">
                  <c:v>2.85</c:v>
                </c:pt>
                <c:pt idx="603">
                  <c:v>3.48</c:v>
                </c:pt>
                <c:pt idx="604">
                  <c:v>2.81</c:v>
                </c:pt>
                <c:pt idx="605">
                  <c:v>3.35</c:v>
                </c:pt>
                <c:pt idx="606">
                  <c:v>2.84</c:v>
                </c:pt>
                <c:pt idx="607">
                  <c:v>3</c:v>
                </c:pt>
                <c:pt idx="608">
                  <c:v>3.2</c:v>
                </c:pt>
                <c:pt idx="609">
                  <c:v>3.21</c:v>
                </c:pt>
                <c:pt idx="610">
                  <c:v>3.45</c:v>
                </c:pt>
                <c:pt idx="611">
                  <c:v>2.83</c:v>
                </c:pt>
                <c:pt idx="612">
                  <c:v>3.51</c:v>
                </c:pt>
                <c:pt idx="613">
                  <c:v>3.33</c:v>
                </c:pt>
                <c:pt idx="614">
                  <c:v>2.5499999999999998</c:v>
                </c:pt>
                <c:pt idx="615">
                  <c:v>2.64</c:v>
                </c:pt>
                <c:pt idx="616">
                  <c:v>3.11</c:v>
                </c:pt>
                <c:pt idx="617">
                  <c:v>3.13</c:v>
                </c:pt>
                <c:pt idx="618">
                  <c:v>3.24</c:v>
                </c:pt>
                <c:pt idx="619">
                  <c:v>2.74</c:v>
                </c:pt>
                <c:pt idx="620">
                  <c:v>2.68</c:v>
                </c:pt>
                <c:pt idx="621">
                  <c:v>2.93</c:v>
                </c:pt>
                <c:pt idx="622">
                  <c:v>3.36</c:v>
                </c:pt>
                <c:pt idx="623">
                  <c:v>3.42</c:v>
                </c:pt>
                <c:pt idx="624">
                  <c:v>3.21</c:v>
                </c:pt>
                <c:pt idx="625">
                  <c:v>3</c:v>
                </c:pt>
                <c:pt idx="626">
                  <c:v>3.26</c:v>
                </c:pt>
                <c:pt idx="627">
                  <c:v>3.09</c:v>
                </c:pt>
                <c:pt idx="628">
                  <c:v>3.68</c:v>
                </c:pt>
                <c:pt idx="629">
                  <c:v>2.77</c:v>
                </c:pt>
                <c:pt idx="630">
                  <c:v>2.76</c:v>
                </c:pt>
                <c:pt idx="631">
                  <c:v>2.81</c:v>
                </c:pt>
                <c:pt idx="632">
                  <c:v>3.46</c:v>
                </c:pt>
                <c:pt idx="633">
                  <c:v>3.64</c:v>
                </c:pt>
                <c:pt idx="634">
                  <c:v>3.19</c:v>
                </c:pt>
                <c:pt idx="635">
                  <c:v>3.63</c:v>
                </c:pt>
                <c:pt idx="636">
                  <c:v>2.98</c:v>
                </c:pt>
                <c:pt idx="637">
                  <c:v>2.7</c:v>
                </c:pt>
                <c:pt idx="638">
                  <c:v>2.99</c:v>
                </c:pt>
                <c:pt idx="639">
                  <c:v>3.77</c:v>
                </c:pt>
                <c:pt idx="640">
                  <c:v>2.5299999999999998</c:v>
                </c:pt>
                <c:pt idx="641">
                  <c:v>2.89</c:v>
                </c:pt>
                <c:pt idx="642">
                  <c:v>2.66</c:v>
                </c:pt>
                <c:pt idx="643">
                  <c:v>3.46</c:v>
                </c:pt>
                <c:pt idx="644">
                  <c:v>3.7</c:v>
                </c:pt>
                <c:pt idx="645">
                  <c:v>3.33</c:v>
                </c:pt>
                <c:pt idx="646">
                  <c:v>3.27</c:v>
                </c:pt>
                <c:pt idx="647">
                  <c:v>3.16</c:v>
                </c:pt>
                <c:pt idx="648">
                  <c:v>2.68</c:v>
                </c:pt>
                <c:pt idx="649">
                  <c:v>3.59</c:v>
                </c:pt>
                <c:pt idx="650">
                  <c:v>2.91</c:v>
                </c:pt>
                <c:pt idx="651">
                  <c:v>3.35</c:v>
                </c:pt>
                <c:pt idx="652">
                  <c:v>2.98</c:v>
                </c:pt>
                <c:pt idx="653">
                  <c:v>3.01</c:v>
                </c:pt>
                <c:pt idx="654">
                  <c:v>3.15</c:v>
                </c:pt>
                <c:pt idx="655">
                  <c:v>3.01</c:v>
                </c:pt>
                <c:pt idx="656">
                  <c:v>2.89</c:v>
                </c:pt>
                <c:pt idx="657">
                  <c:v>3.63</c:v>
                </c:pt>
                <c:pt idx="658">
                  <c:v>2.77</c:v>
                </c:pt>
                <c:pt idx="659">
                  <c:v>2.65</c:v>
                </c:pt>
                <c:pt idx="660">
                  <c:v>3.76</c:v>
                </c:pt>
                <c:pt idx="661">
                  <c:v>3.27</c:v>
                </c:pt>
                <c:pt idx="662">
                  <c:v>3.09</c:v>
                </c:pt>
                <c:pt idx="663">
                  <c:v>3.48</c:v>
                </c:pt>
                <c:pt idx="664">
                  <c:v>2.5499999999999998</c:v>
                </c:pt>
                <c:pt idx="665">
                  <c:v>3.51</c:v>
                </c:pt>
                <c:pt idx="666">
                  <c:v>3.31</c:v>
                </c:pt>
                <c:pt idx="667">
                  <c:v>3.55</c:v>
                </c:pt>
                <c:pt idx="668">
                  <c:v>3.14</c:v>
                </c:pt>
                <c:pt idx="669">
                  <c:v>3.27</c:v>
                </c:pt>
                <c:pt idx="670">
                  <c:v>2.69</c:v>
                </c:pt>
                <c:pt idx="671">
                  <c:v>3.22</c:v>
                </c:pt>
                <c:pt idx="672">
                  <c:v>2.97</c:v>
                </c:pt>
                <c:pt idx="673">
                  <c:v>2.8</c:v>
                </c:pt>
                <c:pt idx="674">
                  <c:v>3.15</c:v>
                </c:pt>
                <c:pt idx="675">
                  <c:v>3.66</c:v>
                </c:pt>
                <c:pt idx="676">
                  <c:v>3.7</c:v>
                </c:pt>
                <c:pt idx="677">
                  <c:v>3.16</c:v>
                </c:pt>
                <c:pt idx="678">
                  <c:v>3.36</c:v>
                </c:pt>
                <c:pt idx="679">
                  <c:v>3.09</c:v>
                </c:pt>
                <c:pt idx="680">
                  <c:v>2.92</c:v>
                </c:pt>
                <c:pt idx="681">
                  <c:v>3.38</c:v>
                </c:pt>
                <c:pt idx="682">
                  <c:v>3.16</c:v>
                </c:pt>
                <c:pt idx="683">
                  <c:v>2.56</c:v>
                </c:pt>
                <c:pt idx="684">
                  <c:v>2.58</c:v>
                </c:pt>
                <c:pt idx="685">
                  <c:v>2.9</c:v>
                </c:pt>
                <c:pt idx="686">
                  <c:v>3.77</c:v>
                </c:pt>
                <c:pt idx="687">
                  <c:v>3.12</c:v>
                </c:pt>
                <c:pt idx="688">
                  <c:v>2.48</c:v>
                </c:pt>
                <c:pt idx="689">
                  <c:v>2.8</c:v>
                </c:pt>
                <c:pt idx="690">
                  <c:v>3.02</c:v>
                </c:pt>
                <c:pt idx="691">
                  <c:v>2.52</c:v>
                </c:pt>
                <c:pt idx="692">
                  <c:v>3.59</c:v>
                </c:pt>
                <c:pt idx="693">
                  <c:v>3.09</c:v>
                </c:pt>
                <c:pt idx="694">
                  <c:v>2.4700000000000002</c:v>
                </c:pt>
                <c:pt idx="695">
                  <c:v>3.53</c:v>
                </c:pt>
                <c:pt idx="696">
                  <c:v>2.86</c:v>
                </c:pt>
                <c:pt idx="697">
                  <c:v>3.26</c:v>
                </c:pt>
                <c:pt idx="698">
                  <c:v>3.72</c:v>
                </c:pt>
                <c:pt idx="699">
                  <c:v>3.76</c:v>
                </c:pt>
                <c:pt idx="700">
                  <c:v>3.33</c:v>
                </c:pt>
                <c:pt idx="701">
                  <c:v>2.67</c:v>
                </c:pt>
                <c:pt idx="702">
                  <c:v>3.19</c:v>
                </c:pt>
                <c:pt idx="703">
                  <c:v>3.46</c:v>
                </c:pt>
                <c:pt idx="704">
                  <c:v>3.31</c:v>
                </c:pt>
                <c:pt idx="705">
                  <c:v>2.62</c:v>
                </c:pt>
                <c:pt idx="706">
                  <c:v>3.15</c:v>
                </c:pt>
                <c:pt idx="707">
                  <c:v>3.39</c:v>
                </c:pt>
                <c:pt idx="708">
                  <c:v>2.64</c:v>
                </c:pt>
                <c:pt idx="709">
                  <c:v>2.5099999999999998</c:v>
                </c:pt>
                <c:pt idx="710">
                  <c:v>2.5</c:v>
                </c:pt>
                <c:pt idx="711">
                  <c:v>2.93</c:v>
                </c:pt>
                <c:pt idx="712">
                  <c:v>3</c:v>
                </c:pt>
                <c:pt idx="713">
                  <c:v>3.69</c:v>
                </c:pt>
                <c:pt idx="714">
                  <c:v>3.7</c:v>
                </c:pt>
                <c:pt idx="715">
                  <c:v>3.18</c:v>
                </c:pt>
                <c:pt idx="716">
                  <c:v>2.92</c:v>
                </c:pt>
                <c:pt idx="717">
                  <c:v>2.75</c:v>
                </c:pt>
                <c:pt idx="718">
                  <c:v>2.63</c:v>
                </c:pt>
                <c:pt idx="719">
                  <c:v>3.11</c:v>
                </c:pt>
                <c:pt idx="720">
                  <c:v>3.13</c:v>
                </c:pt>
                <c:pt idx="721">
                  <c:v>3.45</c:v>
                </c:pt>
                <c:pt idx="722">
                  <c:v>2.89</c:v>
                </c:pt>
                <c:pt idx="723">
                  <c:v>2.68</c:v>
                </c:pt>
                <c:pt idx="724">
                  <c:v>3.17</c:v>
                </c:pt>
                <c:pt idx="725">
                  <c:v>3.71</c:v>
                </c:pt>
                <c:pt idx="726">
                  <c:v>3.6</c:v>
                </c:pt>
                <c:pt idx="727">
                  <c:v>3.59</c:v>
                </c:pt>
                <c:pt idx="728">
                  <c:v>3.06</c:v>
                </c:pt>
                <c:pt idx="729">
                  <c:v>3.08</c:v>
                </c:pt>
                <c:pt idx="730">
                  <c:v>3.39</c:v>
                </c:pt>
                <c:pt idx="731">
                  <c:v>3.42</c:v>
                </c:pt>
                <c:pt idx="732">
                  <c:v>2.67</c:v>
                </c:pt>
                <c:pt idx="733">
                  <c:v>3.39</c:v>
                </c:pt>
                <c:pt idx="734">
                  <c:v>2.71</c:v>
                </c:pt>
                <c:pt idx="735">
                  <c:v>3.7</c:v>
                </c:pt>
                <c:pt idx="736">
                  <c:v>3.07</c:v>
                </c:pt>
                <c:pt idx="737">
                  <c:v>2.4900000000000002</c:v>
                </c:pt>
                <c:pt idx="738">
                  <c:v>3.32</c:v>
                </c:pt>
                <c:pt idx="739">
                  <c:v>3.24</c:v>
                </c:pt>
                <c:pt idx="740">
                  <c:v>3.72</c:v>
                </c:pt>
                <c:pt idx="741">
                  <c:v>3.76</c:v>
                </c:pt>
                <c:pt idx="742">
                  <c:v>3.71</c:v>
                </c:pt>
                <c:pt idx="743">
                  <c:v>2.82</c:v>
                </c:pt>
                <c:pt idx="744">
                  <c:v>3.11</c:v>
                </c:pt>
                <c:pt idx="745">
                  <c:v>2.68</c:v>
                </c:pt>
                <c:pt idx="746">
                  <c:v>3.57</c:v>
                </c:pt>
                <c:pt idx="747">
                  <c:v>3.14</c:v>
                </c:pt>
                <c:pt idx="748">
                  <c:v>3.72</c:v>
                </c:pt>
                <c:pt idx="749">
                  <c:v>3.39</c:v>
                </c:pt>
                <c:pt idx="750">
                  <c:v>3.27</c:v>
                </c:pt>
                <c:pt idx="751">
                  <c:v>3.4</c:v>
                </c:pt>
                <c:pt idx="752">
                  <c:v>3.65</c:v>
                </c:pt>
                <c:pt idx="753">
                  <c:v>2.65</c:v>
                </c:pt>
                <c:pt idx="754">
                  <c:v>3.23</c:v>
                </c:pt>
                <c:pt idx="755">
                  <c:v>3.09</c:v>
                </c:pt>
                <c:pt idx="756">
                  <c:v>3.16</c:v>
                </c:pt>
                <c:pt idx="757">
                  <c:v>2.8</c:v>
                </c:pt>
                <c:pt idx="758">
                  <c:v>2.48</c:v>
                </c:pt>
                <c:pt idx="759">
                  <c:v>2.78</c:v>
                </c:pt>
                <c:pt idx="760">
                  <c:v>3.03</c:v>
                </c:pt>
                <c:pt idx="761">
                  <c:v>3.19</c:v>
                </c:pt>
                <c:pt idx="762">
                  <c:v>2.86</c:v>
                </c:pt>
                <c:pt idx="763">
                  <c:v>3.46</c:v>
                </c:pt>
                <c:pt idx="764">
                  <c:v>2.4900000000000002</c:v>
                </c:pt>
                <c:pt idx="765">
                  <c:v>2.67</c:v>
                </c:pt>
                <c:pt idx="766">
                  <c:v>2.54</c:v>
                </c:pt>
                <c:pt idx="767">
                  <c:v>3.04</c:v>
                </c:pt>
                <c:pt idx="768">
                  <c:v>3.69</c:v>
                </c:pt>
                <c:pt idx="769">
                  <c:v>2.89</c:v>
                </c:pt>
                <c:pt idx="770">
                  <c:v>3.09</c:v>
                </c:pt>
                <c:pt idx="771">
                  <c:v>3.68</c:v>
                </c:pt>
                <c:pt idx="772">
                  <c:v>3.06</c:v>
                </c:pt>
                <c:pt idx="773">
                  <c:v>2.59</c:v>
                </c:pt>
                <c:pt idx="774">
                  <c:v>3.38</c:v>
                </c:pt>
                <c:pt idx="775">
                  <c:v>2.67</c:v>
                </c:pt>
                <c:pt idx="776">
                  <c:v>3.24</c:v>
                </c:pt>
                <c:pt idx="777">
                  <c:v>2.74</c:v>
                </c:pt>
                <c:pt idx="778">
                  <c:v>2.85</c:v>
                </c:pt>
                <c:pt idx="779">
                  <c:v>3.38</c:v>
                </c:pt>
                <c:pt idx="780">
                  <c:v>3.47</c:v>
                </c:pt>
                <c:pt idx="781">
                  <c:v>3.54</c:v>
                </c:pt>
                <c:pt idx="782">
                  <c:v>2.87</c:v>
                </c:pt>
                <c:pt idx="783">
                  <c:v>3.36</c:v>
                </c:pt>
                <c:pt idx="784">
                  <c:v>2.63</c:v>
                </c:pt>
                <c:pt idx="785">
                  <c:v>3.13</c:v>
                </c:pt>
                <c:pt idx="786">
                  <c:v>3.05</c:v>
                </c:pt>
                <c:pt idx="787">
                  <c:v>3.75</c:v>
                </c:pt>
                <c:pt idx="788">
                  <c:v>3.35</c:v>
                </c:pt>
                <c:pt idx="789">
                  <c:v>2.65</c:v>
                </c:pt>
                <c:pt idx="790">
                  <c:v>2.48</c:v>
                </c:pt>
                <c:pt idx="791">
                  <c:v>2.88</c:v>
                </c:pt>
                <c:pt idx="792">
                  <c:v>2.98</c:v>
                </c:pt>
                <c:pt idx="793">
                  <c:v>2.75</c:v>
                </c:pt>
                <c:pt idx="794">
                  <c:v>3.31</c:v>
                </c:pt>
                <c:pt idx="795">
                  <c:v>3.48</c:v>
                </c:pt>
                <c:pt idx="796">
                  <c:v>2.48</c:v>
                </c:pt>
                <c:pt idx="797">
                  <c:v>2.62</c:v>
                </c:pt>
                <c:pt idx="798">
                  <c:v>2.59</c:v>
                </c:pt>
                <c:pt idx="799">
                  <c:v>3.48</c:v>
                </c:pt>
                <c:pt idx="800">
                  <c:v>2.61</c:v>
                </c:pt>
                <c:pt idx="801">
                  <c:v>2.5499999999999998</c:v>
                </c:pt>
                <c:pt idx="802">
                  <c:v>2.4500000000000002</c:v>
                </c:pt>
                <c:pt idx="803">
                  <c:v>2.21</c:v>
                </c:pt>
                <c:pt idx="804">
                  <c:v>2.0299999999999998</c:v>
                </c:pt>
                <c:pt idx="805">
                  <c:v>2.3199999999999998</c:v>
                </c:pt>
                <c:pt idx="806">
                  <c:v>2.5</c:v>
                </c:pt>
                <c:pt idx="807">
                  <c:v>2.52</c:v>
                </c:pt>
                <c:pt idx="808">
                  <c:v>1.98</c:v>
                </c:pt>
                <c:pt idx="809">
                  <c:v>2.08</c:v>
                </c:pt>
                <c:pt idx="810">
                  <c:v>2.19</c:v>
                </c:pt>
                <c:pt idx="811">
                  <c:v>2.1800000000000002</c:v>
                </c:pt>
                <c:pt idx="812">
                  <c:v>2.4900000000000002</c:v>
                </c:pt>
                <c:pt idx="813">
                  <c:v>2.58</c:v>
                </c:pt>
                <c:pt idx="814">
                  <c:v>2.58</c:v>
                </c:pt>
                <c:pt idx="815">
                  <c:v>2.25</c:v>
                </c:pt>
                <c:pt idx="816">
                  <c:v>2.1</c:v>
                </c:pt>
                <c:pt idx="817">
                  <c:v>3.25</c:v>
                </c:pt>
                <c:pt idx="818">
                  <c:v>1.99</c:v>
                </c:pt>
                <c:pt idx="819">
                  <c:v>2.6</c:v>
                </c:pt>
                <c:pt idx="820">
                  <c:v>2.25</c:v>
                </c:pt>
                <c:pt idx="821">
                  <c:v>1.98</c:v>
                </c:pt>
                <c:pt idx="822">
                  <c:v>2.39</c:v>
                </c:pt>
                <c:pt idx="823">
                  <c:v>3.22</c:v>
                </c:pt>
                <c:pt idx="824">
                  <c:v>2.97</c:v>
                </c:pt>
                <c:pt idx="825">
                  <c:v>1.99</c:v>
                </c:pt>
                <c:pt idx="826">
                  <c:v>2.73</c:v>
                </c:pt>
                <c:pt idx="827">
                  <c:v>2.72</c:v>
                </c:pt>
                <c:pt idx="828">
                  <c:v>3.09</c:v>
                </c:pt>
                <c:pt idx="829">
                  <c:v>2.83</c:v>
                </c:pt>
                <c:pt idx="830">
                  <c:v>2.57</c:v>
                </c:pt>
                <c:pt idx="831">
                  <c:v>2.62</c:v>
                </c:pt>
                <c:pt idx="832">
                  <c:v>3.11</c:v>
                </c:pt>
                <c:pt idx="833">
                  <c:v>2.23</c:v>
                </c:pt>
                <c:pt idx="834">
                  <c:v>2.1800000000000002</c:v>
                </c:pt>
                <c:pt idx="835">
                  <c:v>2.25</c:v>
                </c:pt>
                <c:pt idx="836">
                  <c:v>2.38</c:v>
                </c:pt>
                <c:pt idx="837">
                  <c:v>2.4500000000000002</c:v>
                </c:pt>
                <c:pt idx="838">
                  <c:v>2.21</c:v>
                </c:pt>
                <c:pt idx="839">
                  <c:v>3.25</c:v>
                </c:pt>
                <c:pt idx="840">
                  <c:v>3</c:v>
                </c:pt>
                <c:pt idx="841">
                  <c:v>2.78</c:v>
                </c:pt>
                <c:pt idx="842">
                  <c:v>2.0299999999999998</c:v>
                </c:pt>
                <c:pt idx="843">
                  <c:v>3.05</c:v>
                </c:pt>
                <c:pt idx="844">
                  <c:v>3.11</c:v>
                </c:pt>
                <c:pt idx="845">
                  <c:v>1.99</c:v>
                </c:pt>
                <c:pt idx="846">
                  <c:v>3.28</c:v>
                </c:pt>
                <c:pt idx="847">
                  <c:v>2.79</c:v>
                </c:pt>
                <c:pt idx="848">
                  <c:v>2.74</c:v>
                </c:pt>
                <c:pt idx="849">
                  <c:v>2.69</c:v>
                </c:pt>
                <c:pt idx="850">
                  <c:v>2.25</c:v>
                </c:pt>
                <c:pt idx="851">
                  <c:v>2.98</c:v>
                </c:pt>
                <c:pt idx="852">
                  <c:v>3.01</c:v>
                </c:pt>
                <c:pt idx="853">
                  <c:v>2.8</c:v>
                </c:pt>
                <c:pt idx="854">
                  <c:v>2.86</c:v>
                </c:pt>
                <c:pt idx="855">
                  <c:v>2.54</c:v>
                </c:pt>
                <c:pt idx="856">
                  <c:v>2.92</c:v>
                </c:pt>
                <c:pt idx="857">
                  <c:v>2.37</c:v>
                </c:pt>
                <c:pt idx="858">
                  <c:v>2.5099999999999998</c:v>
                </c:pt>
                <c:pt idx="859">
                  <c:v>2.59</c:v>
                </c:pt>
                <c:pt idx="860">
                  <c:v>3.26</c:v>
                </c:pt>
                <c:pt idx="861">
                  <c:v>2.88</c:v>
                </c:pt>
                <c:pt idx="862">
                  <c:v>2.31</c:v>
                </c:pt>
                <c:pt idx="863">
                  <c:v>2.57</c:v>
                </c:pt>
                <c:pt idx="864">
                  <c:v>3.22</c:v>
                </c:pt>
                <c:pt idx="865">
                  <c:v>2.95</c:v>
                </c:pt>
                <c:pt idx="866">
                  <c:v>3.15</c:v>
                </c:pt>
                <c:pt idx="867">
                  <c:v>2.2999999999999998</c:v>
                </c:pt>
                <c:pt idx="868">
                  <c:v>3.22</c:v>
                </c:pt>
                <c:pt idx="869">
                  <c:v>3.18</c:v>
                </c:pt>
                <c:pt idx="870">
                  <c:v>2.04</c:v>
                </c:pt>
                <c:pt idx="871">
                  <c:v>2.83</c:v>
                </c:pt>
                <c:pt idx="872">
                  <c:v>3.03</c:v>
                </c:pt>
                <c:pt idx="873">
                  <c:v>3.26</c:v>
                </c:pt>
                <c:pt idx="874">
                  <c:v>2</c:v>
                </c:pt>
                <c:pt idx="875">
                  <c:v>2.84</c:v>
                </c:pt>
                <c:pt idx="876">
                  <c:v>2.14</c:v>
                </c:pt>
                <c:pt idx="877">
                  <c:v>2.5099999999999998</c:v>
                </c:pt>
                <c:pt idx="878">
                  <c:v>2.2400000000000002</c:v>
                </c:pt>
                <c:pt idx="879">
                  <c:v>2.82</c:v>
                </c:pt>
                <c:pt idx="880">
                  <c:v>2.96</c:v>
                </c:pt>
                <c:pt idx="881">
                  <c:v>2.52</c:v>
                </c:pt>
                <c:pt idx="882">
                  <c:v>2.27</c:v>
                </c:pt>
                <c:pt idx="883">
                  <c:v>3.05</c:v>
                </c:pt>
                <c:pt idx="884">
                  <c:v>2.78</c:v>
                </c:pt>
                <c:pt idx="885">
                  <c:v>2.14</c:v>
                </c:pt>
                <c:pt idx="886">
                  <c:v>2.74</c:v>
                </c:pt>
                <c:pt idx="887">
                  <c:v>2.02</c:v>
                </c:pt>
                <c:pt idx="888">
                  <c:v>2.13</c:v>
                </c:pt>
                <c:pt idx="889">
                  <c:v>2.09</c:v>
                </c:pt>
                <c:pt idx="890">
                  <c:v>3.05</c:v>
                </c:pt>
                <c:pt idx="891">
                  <c:v>3.02</c:v>
                </c:pt>
                <c:pt idx="892">
                  <c:v>3.28</c:v>
                </c:pt>
                <c:pt idx="893">
                  <c:v>2.57</c:v>
                </c:pt>
                <c:pt idx="894">
                  <c:v>3</c:v>
                </c:pt>
                <c:pt idx="895">
                  <c:v>2.5099999999999998</c:v>
                </c:pt>
                <c:pt idx="896">
                  <c:v>2.23</c:v>
                </c:pt>
                <c:pt idx="897">
                  <c:v>2.4700000000000002</c:v>
                </c:pt>
                <c:pt idx="898">
                  <c:v>3.18</c:v>
                </c:pt>
                <c:pt idx="899">
                  <c:v>2.76</c:v>
                </c:pt>
                <c:pt idx="900">
                  <c:v>3.05</c:v>
                </c:pt>
                <c:pt idx="901">
                  <c:v>1.99</c:v>
                </c:pt>
                <c:pt idx="902">
                  <c:v>3.03</c:v>
                </c:pt>
                <c:pt idx="903">
                  <c:v>2.46</c:v>
                </c:pt>
                <c:pt idx="904">
                  <c:v>2.38</c:v>
                </c:pt>
                <c:pt idx="905">
                  <c:v>2.7</c:v>
                </c:pt>
                <c:pt idx="906">
                  <c:v>2.1800000000000002</c:v>
                </c:pt>
                <c:pt idx="907">
                  <c:v>2.99</c:v>
                </c:pt>
                <c:pt idx="908">
                  <c:v>2.1</c:v>
                </c:pt>
                <c:pt idx="909">
                  <c:v>2.46</c:v>
                </c:pt>
                <c:pt idx="910">
                  <c:v>2.09</c:v>
                </c:pt>
                <c:pt idx="911">
                  <c:v>3.01</c:v>
                </c:pt>
                <c:pt idx="912">
                  <c:v>2.67</c:v>
                </c:pt>
                <c:pt idx="913">
                  <c:v>2.75</c:v>
                </c:pt>
                <c:pt idx="914">
                  <c:v>2.41</c:v>
                </c:pt>
                <c:pt idx="915">
                  <c:v>1.99</c:v>
                </c:pt>
                <c:pt idx="916">
                  <c:v>2.79</c:v>
                </c:pt>
                <c:pt idx="917">
                  <c:v>2.58</c:v>
                </c:pt>
                <c:pt idx="918">
                  <c:v>2.17</c:v>
                </c:pt>
                <c:pt idx="919">
                  <c:v>2.0299999999999998</c:v>
                </c:pt>
                <c:pt idx="920">
                  <c:v>2.64</c:v>
                </c:pt>
                <c:pt idx="921">
                  <c:v>2.34</c:v>
                </c:pt>
                <c:pt idx="922">
                  <c:v>3.24</c:v>
                </c:pt>
                <c:pt idx="923">
                  <c:v>2.48</c:v>
                </c:pt>
                <c:pt idx="924">
                  <c:v>2.6</c:v>
                </c:pt>
                <c:pt idx="925">
                  <c:v>2.44</c:v>
                </c:pt>
                <c:pt idx="926">
                  <c:v>2.81</c:v>
                </c:pt>
                <c:pt idx="927">
                  <c:v>2</c:v>
                </c:pt>
                <c:pt idx="928">
                  <c:v>2.42</c:v>
                </c:pt>
                <c:pt idx="929">
                  <c:v>2.5499999999999998</c:v>
                </c:pt>
                <c:pt idx="930">
                  <c:v>3.05</c:v>
                </c:pt>
                <c:pt idx="931">
                  <c:v>2.56</c:v>
                </c:pt>
                <c:pt idx="932">
                  <c:v>1.99</c:v>
                </c:pt>
                <c:pt idx="933">
                  <c:v>1.98</c:v>
                </c:pt>
                <c:pt idx="934">
                  <c:v>2.62</c:v>
                </c:pt>
                <c:pt idx="935">
                  <c:v>2.34</c:v>
                </c:pt>
                <c:pt idx="936">
                  <c:v>2.2799999999999998</c:v>
                </c:pt>
                <c:pt idx="937">
                  <c:v>2.33</c:v>
                </c:pt>
                <c:pt idx="938">
                  <c:v>2.06</c:v>
                </c:pt>
                <c:pt idx="939">
                  <c:v>3.13</c:v>
                </c:pt>
                <c:pt idx="940">
                  <c:v>2.63</c:v>
                </c:pt>
                <c:pt idx="941">
                  <c:v>1.99</c:v>
                </c:pt>
                <c:pt idx="942">
                  <c:v>2.27</c:v>
                </c:pt>
                <c:pt idx="943">
                  <c:v>2.62</c:v>
                </c:pt>
                <c:pt idx="944">
                  <c:v>2.77</c:v>
                </c:pt>
                <c:pt idx="945">
                  <c:v>3.08</c:v>
                </c:pt>
                <c:pt idx="946">
                  <c:v>3.03</c:v>
                </c:pt>
                <c:pt idx="947">
                  <c:v>3.21</c:v>
                </c:pt>
                <c:pt idx="948">
                  <c:v>2.31</c:v>
                </c:pt>
                <c:pt idx="949">
                  <c:v>2.02</c:v>
                </c:pt>
                <c:pt idx="950">
                  <c:v>2.52</c:v>
                </c:pt>
                <c:pt idx="951">
                  <c:v>2.86</c:v>
                </c:pt>
                <c:pt idx="952">
                  <c:v>2.0699999999999998</c:v>
                </c:pt>
                <c:pt idx="953">
                  <c:v>2.33</c:v>
                </c:pt>
                <c:pt idx="954">
                  <c:v>2.83</c:v>
                </c:pt>
                <c:pt idx="955">
                  <c:v>2.97</c:v>
                </c:pt>
                <c:pt idx="956">
                  <c:v>2.1800000000000002</c:v>
                </c:pt>
                <c:pt idx="957">
                  <c:v>2.2400000000000002</c:v>
                </c:pt>
                <c:pt idx="958">
                  <c:v>2.72</c:v>
                </c:pt>
                <c:pt idx="959">
                  <c:v>2.92</c:v>
                </c:pt>
                <c:pt idx="960">
                  <c:v>2.77</c:v>
                </c:pt>
                <c:pt idx="961">
                  <c:v>2.8</c:v>
                </c:pt>
                <c:pt idx="962">
                  <c:v>2.91</c:v>
                </c:pt>
                <c:pt idx="963">
                  <c:v>2.29</c:v>
                </c:pt>
                <c:pt idx="964">
                  <c:v>2.04</c:v>
                </c:pt>
                <c:pt idx="965">
                  <c:v>2.98</c:v>
                </c:pt>
                <c:pt idx="966">
                  <c:v>2.04</c:v>
                </c:pt>
                <c:pt idx="967">
                  <c:v>2.0099999999999998</c:v>
                </c:pt>
                <c:pt idx="968">
                  <c:v>2.91</c:v>
                </c:pt>
                <c:pt idx="969">
                  <c:v>2.2599999999999998</c:v>
                </c:pt>
                <c:pt idx="970">
                  <c:v>2.84</c:v>
                </c:pt>
                <c:pt idx="971">
                  <c:v>2.74</c:v>
                </c:pt>
                <c:pt idx="972">
                  <c:v>2.38</c:v>
                </c:pt>
                <c:pt idx="973">
                  <c:v>1.97</c:v>
                </c:pt>
                <c:pt idx="974">
                  <c:v>2.35</c:v>
                </c:pt>
                <c:pt idx="975">
                  <c:v>3.2</c:v>
                </c:pt>
                <c:pt idx="976">
                  <c:v>2.41</c:v>
                </c:pt>
                <c:pt idx="977">
                  <c:v>2.27</c:v>
                </c:pt>
                <c:pt idx="978">
                  <c:v>2.67</c:v>
                </c:pt>
                <c:pt idx="979">
                  <c:v>2.64</c:v>
                </c:pt>
                <c:pt idx="980">
                  <c:v>2.94</c:v>
                </c:pt>
                <c:pt idx="981">
                  <c:v>2.29</c:v>
                </c:pt>
                <c:pt idx="982">
                  <c:v>2.4900000000000002</c:v>
                </c:pt>
                <c:pt idx="983">
                  <c:v>2.08</c:v>
                </c:pt>
                <c:pt idx="984">
                  <c:v>2.81</c:v>
                </c:pt>
                <c:pt idx="985">
                  <c:v>2.38</c:v>
                </c:pt>
                <c:pt idx="986">
                  <c:v>2.9</c:v>
                </c:pt>
                <c:pt idx="987">
                  <c:v>2.76</c:v>
                </c:pt>
                <c:pt idx="988">
                  <c:v>3.01</c:v>
                </c:pt>
                <c:pt idx="989">
                  <c:v>2.91</c:v>
                </c:pt>
                <c:pt idx="990">
                  <c:v>1.98</c:v>
                </c:pt>
                <c:pt idx="991">
                  <c:v>2.5499999999999998</c:v>
                </c:pt>
                <c:pt idx="992">
                  <c:v>3.09</c:v>
                </c:pt>
                <c:pt idx="993">
                  <c:v>1.97</c:v>
                </c:pt>
                <c:pt idx="994">
                  <c:v>2.96</c:v>
                </c:pt>
                <c:pt idx="995">
                  <c:v>2.94</c:v>
                </c:pt>
                <c:pt idx="996">
                  <c:v>2.2400000000000002</c:v>
                </c:pt>
                <c:pt idx="997">
                  <c:v>2.4300000000000002</c:v>
                </c:pt>
                <c:pt idx="998">
                  <c:v>2.8</c:v>
                </c:pt>
                <c:pt idx="999">
                  <c:v>3</c:v>
                </c:pt>
                <c:pt idx="1000">
                  <c:v>2.25</c:v>
                </c:pt>
                <c:pt idx="1001">
                  <c:v>2.57</c:v>
                </c:pt>
                <c:pt idx="1002">
                  <c:v>2.82</c:v>
                </c:pt>
                <c:pt idx="1003">
                  <c:v>2.58</c:v>
                </c:pt>
                <c:pt idx="1004">
                  <c:v>2.82</c:v>
                </c:pt>
                <c:pt idx="1005">
                  <c:v>2.33</c:v>
                </c:pt>
                <c:pt idx="1006">
                  <c:v>2.96</c:v>
                </c:pt>
                <c:pt idx="1007">
                  <c:v>2.84</c:v>
                </c:pt>
                <c:pt idx="1008">
                  <c:v>2.74</c:v>
                </c:pt>
                <c:pt idx="1009">
                  <c:v>3.03</c:v>
                </c:pt>
                <c:pt idx="1010">
                  <c:v>2.41</c:v>
                </c:pt>
                <c:pt idx="1011">
                  <c:v>2.83</c:v>
                </c:pt>
                <c:pt idx="1012">
                  <c:v>2.95</c:v>
                </c:pt>
                <c:pt idx="1013">
                  <c:v>2.83</c:v>
                </c:pt>
                <c:pt idx="1014">
                  <c:v>2.84</c:v>
                </c:pt>
                <c:pt idx="1015">
                  <c:v>2.0699999999999998</c:v>
                </c:pt>
                <c:pt idx="1016">
                  <c:v>2.73</c:v>
                </c:pt>
                <c:pt idx="1017">
                  <c:v>2.74</c:v>
                </c:pt>
                <c:pt idx="1018">
                  <c:v>2.33</c:v>
                </c:pt>
                <c:pt idx="1019">
                  <c:v>2.77</c:v>
                </c:pt>
                <c:pt idx="1020">
                  <c:v>2.77</c:v>
                </c:pt>
                <c:pt idx="1021">
                  <c:v>2.76</c:v>
                </c:pt>
                <c:pt idx="1022">
                  <c:v>2.02</c:v>
                </c:pt>
                <c:pt idx="1023">
                  <c:v>3.1</c:v>
                </c:pt>
                <c:pt idx="1024">
                  <c:v>2.4500000000000002</c:v>
                </c:pt>
                <c:pt idx="1025">
                  <c:v>2.14</c:v>
                </c:pt>
                <c:pt idx="1026">
                  <c:v>2.08</c:v>
                </c:pt>
                <c:pt idx="1027">
                  <c:v>2.46</c:v>
                </c:pt>
                <c:pt idx="1028">
                  <c:v>2.79</c:v>
                </c:pt>
                <c:pt idx="1029">
                  <c:v>2.1</c:v>
                </c:pt>
                <c:pt idx="1030">
                  <c:v>2.92</c:v>
                </c:pt>
                <c:pt idx="1031">
                  <c:v>2.7</c:v>
                </c:pt>
                <c:pt idx="1032">
                  <c:v>2.09</c:v>
                </c:pt>
                <c:pt idx="1033">
                  <c:v>2.63</c:v>
                </c:pt>
                <c:pt idx="1034">
                  <c:v>2</c:v>
                </c:pt>
                <c:pt idx="1035">
                  <c:v>2.5099999999999998</c:v>
                </c:pt>
                <c:pt idx="1036">
                  <c:v>2.0099999999999998</c:v>
                </c:pt>
                <c:pt idx="1037">
                  <c:v>2.57</c:v>
                </c:pt>
                <c:pt idx="1038">
                  <c:v>2.2400000000000002</c:v>
                </c:pt>
                <c:pt idx="1039">
                  <c:v>3.2</c:v>
                </c:pt>
                <c:pt idx="1040">
                  <c:v>2.59</c:v>
                </c:pt>
                <c:pt idx="1041">
                  <c:v>3.21</c:v>
                </c:pt>
                <c:pt idx="1042">
                  <c:v>2.2999999999999998</c:v>
                </c:pt>
                <c:pt idx="1043">
                  <c:v>3.14</c:v>
                </c:pt>
                <c:pt idx="1044">
                  <c:v>2.23</c:v>
                </c:pt>
                <c:pt idx="1045">
                  <c:v>2.11</c:v>
                </c:pt>
                <c:pt idx="1046">
                  <c:v>2.4300000000000002</c:v>
                </c:pt>
                <c:pt idx="1047">
                  <c:v>2.38</c:v>
                </c:pt>
                <c:pt idx="1048">
                  <c:v>2.5499999999999998</c:v>
                </c:pt>
                <c:pt idx="1049">
                  <c:v>2.87</c:v>
                </c:pt>
                <c:pt idx="1050">
                  <c:v>2.76</c:v>
                </c:pt>
                <c:pt idx="1051">
                  <c:v>2.75</c:v>
                </c:pt>
                <c:pt idx="1052">
                  <c:v>2.42</c:v>
                </c:pt>
                <c:pt idx="1053">
                  <c:v>2.65</c:v>
                </c:pt>
                <c:pt idx="1054">
                  <c:v>2.15</c:v>
                </c:pt>
                <c:pt idx="1055">
                  <c:v>2.65</c:v>
                </c:pt>
                <c:pt idx="1056">
                  <c:v>2.64</c:v>
                </c:pt>
                <c:pt idx="1057">
                  <c:v>3.23</c:v>
                </c:pt>
                <c:pt idx="1058">
                  <c:v>2.4700000000000002</c:v>
                </c:pt>
                <c:pt idx="1059">
                  <c:v>2.92</c:v>
                </c:pt>
                <c:pt idx="1060">
                  <c:v>3.18</c:v>
                </c:pt>
                <c:pt idx="1061">
                  <c:v>1.97</c:v>
                </c:pt>
                <c:pt idx="1062">
                  <c:v>2.66</c:v>
                </c:pt>
                <c:pt idx="1063">
                  <c:v>3.24</c:v>
                </c:pt>
                <c:pt idx="1064">
                  <c:v>3.16</c:v>
                </c:pt>
                <c:pt idx="1065">
                  <c:v>2</c:v>
                </c:pt>
                <c:pt idx="1066">
                  <c:v>2.0699999999999998</c:v>
                </c:pt>
                <c:pt idx="1067">
                  <c:v>2.95</c:v>
                </c:pt>
                <c:pt idx="1068">
                  <c:v>2.1</c:v>
                </c:pt>
                <c:pt idx="1069">
                  <c:v>3.03</c:v>
                </c:pt>
                <c:pt idx="1070">
                  <c:v>2.4900000000000002</c:v>
                </c:pt>
                <c:pt idx="1071">
                  <c:v>2.5</c:v>
                </c:pt>
                <c:pt idx="1072">
                  <c:v>2.2999999999999998</c:v>
                </c:pt>
                <c:pt idx="1073">
                  <c:v>2.79</c:v>
                </c:pt>
                <c:pt idx="1074">
                  <c:v>2.31</c:v>
                </c:pt>
                <c:pt idx="1075">
                  <c:v>1.97</c:v>
                </c:pt>
                <c:pt idx="1076">
                  <c:v>2.14</c:v>
                </c:pt>
                <c:pt idx="1077">
                  <c:v>2.92</c:v>
                </c:pt>
                <c:pt idx="1078">
                  <c:v>3.25</c:v>
                </c:pt>
                <c:pt idx="1079">
                  <c:v>2.02</c:v>
                </c:pt>
                <c:pt idx="1080">
                  <c:v>3.27</c:v>
                </c:pt>
                <c:pt idx="1081">
                  <c:v>2.0699999999999998</c:v>
                </c:pt>
                <c:pt idx="1082">
                  <c:v>3.08</c:v>
                </c:pt>
                <c:pt idx="1083">
                  <c:v>3.25</c:v>
                </c:pt>
                <c:pt idx="1084">
                  <c:v>3</c:v>
                </c:pt>
                <c:pt idx="1085">
                  <c:v>3.21</c:v>
                </c:pt>
                <c:pt idx="1086">
                  <c:v>3.13</c:v>
                </c:pt>
                <c:pt idx="1087">
                  <c:v>2.57</c:v>
                </c:pt>
                <c:pt idx="1088">
                  <c:v>3.06</c:v>
                </c:pt>
                <c:pt idx="1089">
                  <c:v>2.71</c:v>
                </c:pt>
                <c:pt idx="1090">
                  <c:v>2.4500000000000002</c:v>
                </c:pt>
                <c:pt idx="1091">
                  <c:v>3.27</c:v>
                </c:pt>
                <c:pt idx="1092">
                  <c:v>3.14</c:v>
                </c:pt>
                <c:pt idx="1093">
                  <c:v>2.2200000000000002</c:v>
                </c:pt>
                <c:pt idx="1094">
                  <c:v>2.2200000000000002</c:v>
                </c:pt>
                <c:pt idx="1095">
                  <c:v>3.14</c:v>
                </c:pt>
                <c:pt idx="1096">
                  <c:v>3.11</c:v>
                </c:pt>
                <c:pt idx="1097">
                  <c:v>3.2</c:v>
                </c:pt>
                <c:pt idx="1098">
                  <c:v>2.99</c:v>
                </c:pt>
                <c:pt idx="1099">
                  <c:v>2.46</c:v>
                </c:pt>
                <c:pt idx="1100">
                  <c:v>2.08</c:v>
                </c:pt>
                <c:pt idx="1101">
                  <c:v>2.85</c:v>
                </c:pt>
                <c:pt idx="1102">
                  <c:v>2.12</c:v>
                </c:pt>
                <c:pt idx="1103">
                  <c:v>3.1</c:v>
                </c:pt>
                <c:pt idx="1104">
                  <c:v>2.65</c:v>
                </c:pt>
                <c:pt idx="1105">
                  <c:v>3.03</c:v>
                </c:pt>
                <c:pt idx="1106">
                  <c:v>2.17</c:v>
                </c:pt>
                <c:pt idx="1107">
                  <c:v>2.83</c:v>
                </c:pt>
                <c:pt idx="1108">
                  <c:v>2.96</c:v>
                </c:pt>
                <c:pt idx="1109">
                  <c:v>2.52</c:v>
                </c:pt>
                <c:pt idx="1110">
                  <c:v>2.1800000000000002</c:v>
                </c:pt>
                <c:pt idx="1111">
                  <c:v>2.73</c:v>
                </c:pt>
                <c:pt idx="1112">
                  <c:v>2.78</c:v>
                </c:pt>
                <c:pt idx="1113">
                  <c:v>2.78</c:v>
                </c:pt>
                <c:pt idx="1114">
                  <c:v>2.66</c:v>
                </c:pt>
                <c:pt idx="1115">
                  <c:v>2.2799999999999998</c:v>
                </c:pt>
                <c:pt idx="1116">
                  <c:v>2.0299999999999998</c:v>
                </c:pt>
                <c:pt idx="1117">
                  <c:v>2.41</c:v>
                </c:pt>
                <c:pt idx="1118">
                  <c:v>2.73</c:v>
                </c:pt>
                <c:pt idx="1119">
                  <c:v>2.73</c:v>
                </c:pt>
                <c:pt idx="1120">
                  <c:v>2.69</c:v>
                </c:pt>
                <c:pt idx="1121">
                  <c:v>2.25</c:v>
                </c:pt>
                <c:pt idx="1122">
                  <c:v>1.97</c:v>
                </c:pt>
                <c:pt idx="1123">
                  <c:v>3.23</c:v>
                </c:pt>
                <c:pt idx="1124">
                  <c:v>2.72</c:v>
                </c:pt>
                <c:pt idx="1125">
                  <c:v>2.74</c:v>
                </c:pt>
                <c:pt idx="1126">
                  <c:v>2.16</c:v>
                </c:pt>
                <c:pt idx="1127">
                  <c:v>2.83</c:v>
                </c:pt>
                <c:pt idx="1128">
                  <c:v>2.75</c:v>
                </c:pt>
                <c:pt idx="1129">
                  <c:v>2.0499999999999998</c:v>
                </c:pt>
                <c:pt idx="1130">
                  <c:v>2.19</c:v>
                </c:pt>
                <c:pt idx="1131">
                  <c:v>2.56</c:v>
                </c:pt>
                <c:pt idx="1132">
                  <c:v>2.56</c:v>
                </c:pt>
                <c:pt idx="1133">
                  <c:v>2.02</c:v>
                </c:pt>
                <c:pt idx="1134">
                  <c:v>2.77</c:v>
                </c:pt>
                <c:pt idx="1135">
                  <c:v>2.73</c:v>
                </c:pt>
                <c:pt idx="1136">
                  <c:v>2.04</c:v>
                </c:pt>
                <c:pt idx="1137">
                  <c:v>2.88</c:v>
                </c:pt>
                <c:pt idx="1138">
                  <c:v>3.12</c:v>
                </c:pt>
                <c:pt idx="1139">
                  <c:v>2.1800000000000002</c:v>
                </c:pt>
                <c:pt idx="1140">
                  <c:v>2.31</c:v>
                </c:pt>
                <c:pt idx="1141">
                  <c:v>2.31</c:v>
                </c:pt>
                <c:pt idx="1142">
                  <c:v>2.69</c:v>
                </c:pt>
                <c:pt idx="1143">
                  <c:v>2.39</c:v>
                </c:pt>
                <c:pt idx="1144">
                  <c:v>3</c:v>
                </c:pt>
                <c:pt idx="1145">
                  <c:v>3.13</c:v>
                </c:pt>
                <c:pt idx="1146">
                  <c:v>2.7</c:v>
                </c:pt>
                <c:pt idx="1147">
                  <c:v>2.61</c:v>
                </c:pt>
                <c:pt idx="1148">
                  <c:v>2.68</c:v>
                </c:pt>
                <c:pt idx="1149">
                  <c:v>2.2000000000000002</c:v>
                </c:pt>
                <c:pt idx="1150">
                  <c:v>2.0499999999999998</c:v>
                </c:pt>
                <c:pt idx="1151">
                  <c:v>2.15</c:v>
                </c:pt>
                <c:pt idx="1152">
                  <c:v>2.33</c:v>
                </c:pt>
                <c:pt idx="1153">
                  <c:v>3.03</c:v>
                </c:pt>
                <c:pt idx="1154">
                  <c:v>3</c:v>
                </c:pt>
                <c:pt idx="1155">
                  <c:v>2.42</c:v>
                </c:pt>
                <c:pt idx="1156">
                  <c:v>2.57</c:v>
                </c:pt>
                <c:pt idx="1157">
                  <c:v>3.27</c:v>
                </c:pt>
                <c:pt idx="1158">
                  <c:v>2.34</c:v>
                </c:pt>
                <c:pt idx="1159">
                  <c:v>3.12</c:v>
                </c:pt>
                <c:pt idx="1160">
                  <c:v>3.1</c:v>
                </c:pt>
                <c:pt idx="1161">
                  <c:v>2.61</c:v>
                </c:pt>
                <c:pt idx="1162">
                  <c:v>2.66</c:v>
                </c:pt>
                <c:pt idx="1163">
                  <c:v>2.44</c:v>
                </c:pt>
                <c:pt idx="1164">
                  <c:v>2.91</c:v>
                </c:pt>
                <c:pt idx="1165">
                  <c:v>3.08</c:v>
                </c:pt>
                <c:pt idx="1166">
                  <c:v>2.08</c:v>
                </c:pt>
                <c:pt idx="1167">
                  <c:v>4.7</c:v>
                </c:pt>
                <c:pt idx="1168">
                  <c:v>4.99</c:v>
                </c:pt>
                <c:pt idx="1169">
                  <c:v>3.98</c:v>
                </c:pt>
                <c:pt idx="1170">
                  <c:v>5.0599999999999996</c:v>
                </c:pt>
                <c:pt idx="1171">
                  <c:v>4.6100000000000003</c:v>
                </c:pt>
                <c:pt idx="1172">
                  <c:v>4.47</c:v>
                </c:pt>
                <c:pt idx="1173">
                  <c:v>4.32</c:v>
                </c:pt>
                <c:pt idx="1174">
                  <c:v>4.1500000000000004</c:v>
                </c:pt>
                <c:pt idx="1175">
                  <c:v>4.74</c:v>
                </c:pt>
                <c:pt idx="1176">
                  <c:v>4.88</c:v>
                </c:pt>
                <c:pt idx="1177">
                  <c:v>5.08</c:v>
                </c:pt>
                <c:pt idx="1178">
                  <c:v>5.16</c:v>
                </c:pt>
                <c:pt idx="1179">
                  <c:v>4.38</c:v>
                </c:pt>
                <c:pt idx="1180">
                  <c:v>4.25</c:v>
                </c:pt>
                <c:pt idx="1181">
                  <c:v>4.09</c:v>
                </c:pt>
                <c:pt idx="1182">
                  <c:v>4.8</c:v>
                </c:pt>
                <c:pt idx="1183">
                  <c:v>4.51</c:v>
                </c:pt>
                <c:pt idx="1184">
                  <c:v>4.8600000000000003</c:v>
                </c:pt>
                <c:pt idx="1185">
                  <c:v>4.8600000000000003</c:v>
                </c:pt>
                <c:pt idx="1186">
                  <c:v>5.01</c:v>
                </c:pt>
                <c:pt idx="1187">
                  <c:v>4.26</c:v>
                </c:pt>
                <c:pt idx="1188">
                  <c:v>4.75</c:v>
                </c:pt>
                <c:pt idx="1189">
                  <c:v>4.4400000000000004</c:v>
                </c:pt>
                <c:pt idx="1190">
                  <c:v>4.67</c:v>
                </c:pt>
                <c:pt idx="1191">
                  <c:v>5.01</c:v>
                </c:pt>
                <c:pt idx="1192">
                  <c:v>4.87</c:v>
                </c:pt>
                <c:pt idx="1193">
                  <c:v>5.12</c:v>
                </c:pt>
                <c:pt idx="1194">
                  <c:v>4.3600000000000003</c:v>
                </c:pt>
                <c:pt idx="1195">
                  <c:v>4.1100000000000003</c:v>
                </c:pt>
                <c:pt idx="1196">
                  <c:v>4.6500000000000004</c:v>
                </c:pt>
                <c:pt idx="1197">
                  <c:v>4.0599999999999996</c:v>
                </c:pt>
                <c:pt idx="1198">
                  <c:v>4.38</c:v>
                </c:pt>
                <c:pt idx="1199">
                  <c:v>4.3099999999999996</c:v>
                </c:pt>
                <c:pt idx="1200">
                  <c:v>4.47</c:v>
                </c:pt>
                <c:pt idx="1201">
                  <c:v>4.21</c:v>
                </c:pt>
                <c:pt idx="1202">
                  <c:v>4.59</c:v>
                </c:pt>
                <c:pt idx="1203">
                  <c:v>4.37</c:v>
                </c:pt>
                <c:pt idx="1204">
                  <c:v>4.74</c:v>
                </c:pt>
                <c:pt idx="1205">
                  <c:v>4.76</c:v>
                </c:pt>
                <c:pt idx="1206">
                  <c:v>4.47</c:v>
                </c:pt>
                <c:pt idx="1207">
                  <c:v>4.53</c:v>
                </c:pt>
                <c:pt idx="1208">
                  <c:v>4.3600000000000003</c:v>
                </c:pt>
                <c:pt idx="1209">
                  <c:v>5.18</c:v>
                </c:pt>
                <c:pt idx="1210">
                  <c:v>4.9000000000000004</c:v>
                </c:pt>
                <c:pt idx="1211">
                  <c:v>4.4800000000000004</c:v>
                </c:pt>
                <c:pt idx="1212">
                  <c:v>5.17</c:v>
                </c:pt>
                <c:pt idx="1213">
                  <c:v>4.87</c:v>
                </c:pt>
                <c:pt idx="1214">
                  <c:v>4.8</c:v>
                </c:pt>
                <c:pt idx="1215">
                  <c:v>4.91</c:v>
                </c:pt>
                <c:pt idx="1216">
                  <c:v>4.8600000000000003</c:v>
                </c:pt>
                <c:pt idx="1217">
                  <c:v>3.89</c:v>
                </c:pt>
                <c:pt idx="1218">
                  <c:v>5.01</c:v>
                </c:pt>
                <c:pt idx="1219">
                  <c:v>5</c:v>
                </c:pt>
                <c:pt idx="1220">
                  <c:v>5.07</c:v>
                </c:pt>
                <c:pt idx="1221">
                  <c:v>4.18</c:v>
                </c:pt>
                <c:pt idx="1222">
                  <c:v>5.13</c:v>
                </c:pt>
                <c:pt idx="1223">
                  <c:v>4.3099999999999996</c:v>
                </c:pt>
                <c:pt idx="1224">
                  <c:v>4.5199999999999996</c:v>
                </c:pt>
                <c:pt idx="1225">
                  <c:v>4.71</c:v>
                </c:pt>
                <c:pt idx="1226">
                  <c:v>4.79</c:v>
                </c:pt>
                <c:pt idx="1227">
                  <c:v>3.98</c:v>
                </c:pt>
                <c:pt idx="1228">
                  <c:v>4.1100000000000003</c:v>
                </c:pt>
                <c:pt idx="1229">
                  <c:v>3.96</c:v>
                </c:pt>
                <c:pt idx="1230">
                  <c:v>5</c:v>
                </c:pt>
                <c:pt idx="1231">
                  <c:v>4.7699999999999996</c:v>
                </c:pt>
                <c:pt idx="1232">
                  <c:v>4.72</c:v>
                </c:pt>
                <c:pt idx="1233">
                  <c:v>4.32</c:v>
                </c:pt>
                <c:pt idx="1234">
                  <c:v>4.82</c:v>
                </c:pt>
                <c:pt idx="1235">
                  <c:v>4.1900000000000004</c:v>
                </c:pt>
                <c:pt idx="1236">
                  <c:v>4.97</c:v>
                </c:pt>
                <c:pt idx="1237">
                  <c:v>4.75</c:v>
                </c:pt>
                <c:pt idx="1238">
                  <c:v>5.1100000000000003</c:v>
                </c:pt>
                <c:pt idx="1239">
                  <c:v>5.14</c:v>
                </c:pt>
                <c:pt idx="1240">
                  <c:v>5.0599999999999996</c:v>
                </c:pt>
                <c:pt idx="1241">
                  <c:v>4.6500000000000004</c:v>
                </c:pt>
                <c:pt idx="1242">
                  <c:v>3.92</c:v>
                </c:pt>
                <c:pt idx="1243">
                  <c:v>4.3899999999999997</c:v>
                </c:pt>
                <c:pt idx="1244">
                  <c:v>4.93</c:v>
                </c:pt>
                <c:pt idx="1245">
                  <c:v>4.18</c:v>
                </c:pt>
                <c:pt idx="1246">
                  <c:v>4.68</c:v>
                </c:pt>
                <c:pt idx="1247">
                  <c:v>3.98</c:v>
                </c:pt>
                <c:pt idx="1248">
                  <c:v>4.6399999999999997</c:v>
                </c:pt>
                <c:pt idx="1249">
                  <c:v>4.12</c:v>
                </c:pt>
                <c:pt idx="1250">
                  <c:v>5.1100000000000003</c:v>
                </c:pt>
                <c:pt idx="1251">
                  <c:v>4.8</c:v>
                </c:pt>
                <c:pt idx="1252">
                  <c:v>5.08</c:v>
                </c:pt>
                <c:pt idx="1253">
                  <c:v>4.26</c:v>
                </c:pt>
                <c:pt idx="1254">
                  <c:v>4.72</c:v>
                </c:pt>
                <c:pt idx="1255">
                  <c:v>4.01</c:v>
                </c:pt>
                <c:pt idx="1256">
                  <c:v>4.18</c:v>
                </c:pt>
                <c:pt idx="1257">
                  <c:v>4.18</c:v>
                </c:pt>
                <c:pt idx="1258">
                  <c:v>4.1900000000000004</c:v>
                </c:pt>
                <c:pt idx="1259">
                  <c:v>3.99</c:v>
                </c:pt>
                <c:pt idx="1260">
                  <c:v>4.26</c:v>
                </c:pt>
                <c:pt idx="1261">
                  <c:v>4.3099999999999996</c:v>
                </c:pt>
                <c:pt idx="1262">
                  <c:v>3.99</c:v>
                </c:pt>
                <c:pt idx="1263">
                  <c:v>5.0599999999999996</c:v>
                </c:pt>
                <c:pt idx="1264">
                  <c:v>4.37</c:v>
                </c:pt>
                <c:pt idx="1265">
                  <c:v>4.12</c:v>
                </c:pt>
                <c:pt idx="1266">
                  <c:v>4.54</c:v>
                </c:pt>
                <c:pt idx="1267">
                  <c:v>4.8</c:v>
                </c:pt>
                <c:pt idx="1268">
                  <c:v>4.3099999999999996</c:v>
                </c:pt>
                <c:pt idx="1269">
                  <c:v>4.8600000000000003</c:v>
                </c:pt>
                <c:pt idx="1270">
                  <c:v>4.8899999999999997</c:v>
                </c:pt>
                <c:pt idx="1271">
                  <c:v>5</c:v>
                </c:pt>
                <c:pt idx="1272">
                  <c:v>4.97</c:v>
                </c:pt>
                <c:pt idx="1273">
                  <c:v>4.3</c:v>
                </c:pt>
                <c:pt idx="1274">
                  <c:v>5.0199999999999996</c:v>
                </c:pt>
                <c:pt idx="1275">
                  <c:v>4.6100000000000003</c:v>
                </c:pt>
                <c:pt idx="1276">
                  <c:v>4.21</c:v>
                </c:pt>
                <c:pt idx="1277">
                  <c:v>4.3499999999999996</c:v>
                </c:pt>
                <c:pt idx="1278">
                  <c:v>4.0199999999999996</c:v>
                </c:pt>
                <c:pt idx="1279">
                  <c:v>5.05</c:v>
                </c:pt>
                <c:pt idx="1280">
                  <c:v>4.84</c:v>
                </c:pt>
                <c:pt idx="1281">
                  <c:v>3.95</c:v>
                </c:pt>
                <c:pt idx="1282">
                  <c:v>5.0199999999999996</c:v>
                </c:pt>
                <c:pt idx="1283">
                  <c:v>5.05</c:v>
                </c:pt>
                <c:pt idx="1284">
                  <c:v>4.41</c:v>
                </c:pt>
                <c:pt idx="1285">
                  <c:v>3.9</c:v>
                </c:pt>
                <c:pt idx="1286">
                  <c:v>4.59</c:v>
                </c:pt>
                <c:pt idx="1287">
                  <c:v>3.95</c:v>
                </c:pt>
                <c:pt idx="1288">
                  <c:v>4.8499999999999996</c:v>
                </c:pt>
                <c:pt idx="1289">
                  <c:v>3.97</c:v>
                </c:pt>
                <c:pt idx="1290">
                  <c:v>4.3</c:v>
                </c:pt>
                <c:pt idx="1291">
                  <c:v>4.53</c:v>
                </c:pt>
                <c:pt idx="1292">
                  <c:v>3.87</c:v>
                </c:pt>
                <c:pt idx="1293">
                  <c:v>4.75</c:v>
                </c:pt>
                <c:pt idx="1294">
                  <c:v>4.49</c:v>
                </c:pt>
                <c:pt idx="1295">
                  <c:v>4.34</c:v>
                </c:pt>
                <c:pt idx="1296">
                  <c:v>4.1399999999999997</c:v>
                </c:pt>
                <c:pt idx="1297">
                  <c:v>4.5199999999999996</c:v>
                </c:pt>
                <c:pt idx="1298">
                  <c:v>4.57</c:v>
                </c:pt>
                <c:pt idx="1299">
                  <c:v>4.41</c:v>
                </c:pt>
                <c:pt idx="1300">
                  <c:v>4.6100000000000003</c:v>
                </c:pt>
                <c:pt idx="1301">
                  <c:v>4.18</c:v>
                </c:pt>
                <c:pt idx="1302">
                  <c:v>4.9400000000000004</c:v>
                </c:pt>
                <c:pt idx="1303">
                  <c:v>4.25</c:v>
                </c:pt>
                <c:pt idx="1304">
                  <c:v>4.6100000000000003</c:v>
                </c:pt>
                <c:pt idx="1305">
                  <c:v>4.54</c:v>
                </c:pt>
                <c:pt idx="1306">
                  <c:v>3.91</c:v>
                </c:pt>
                <c:pt idx="1307">
                  <c:v>4.8899999999999997</c:v>
                </c:pt>
                <c:pt idx="1308">
                  <c:v>5</c:v>
                </c:pt>
                <c:pt idx="1309">
                  <c:v>4.3899999999999997</c:v>
                </c:pt>
                <c:pt idx="1310">
                  <c:v>4.62</c:v>
                </c:pt>
                <c:pt idx="1311">
                  <c:v>3.97</c:v>
                </c:pt>
                <c:pt idx="1312">
                  <c:v>4.1900000000000004</c:v>
                </c:pt>
                <c:pt idx="1313">
                  <c:v>3.97</c:v>
                </c:pt>
                <c:pt idx="1314">
                  <c:v>5.07</c:v>
                </c:pt>
                <c:pt idx="1315">
                  <c:v>4.8899999999999997</c:v>
                </c:pt>
                <c:pt idx="1316">
                  <c:v>4.47</c:v>
                </c:pt>
                <c:pt idx="1317">
                  <c:v>4.97</c:v>
                </c:pt>
                <c:pt idx="1318">
                  <c:v>4.92</c:v>
                </c:pt>
                <c:pt idx="1319">
                  <c:v>4.88</c:v>
                </c:pt>
                <c:pt idx="1320">
                  <c:v>5.0999999999999996</c:v>
                </c:pt>
                <c:pt idx="1321">
                  <c:v>5.03</c:v>
                </c:pt>
                <c:pt idx="1322">
                  <c:v>4.2300000000000004</c:v>
                </c:pt>
                <c:pt idx="1323">
                  <c:v>4.83</c:v>
                </c:pt>
                <c:pt idx="1324">
                  <c:v>4.78</c:v>
                </c:pt>
                <c:pt idx="1325">
                  <c:v>4.41</c:v>
                </c:pt>
                <c:pt idx="1326">
                  <c:v>4.6100000000000003</c:v>
                </c:pt>
                <c:pt idx="1327">
                  <c:v>4.67</c:v>
                </c:pt>
                <c:pt idx="1328">
                  <c:v>5.15</c:v>
                </c:pt>
                <c:pt idx="1329">
                  <c:v>4.8499999999999996</c:v>
                </c:pt>
                <c:pt idx="1330">
                  <c:v>5.01</c:v>
                </c:pt>
                <c:pt idx="1331">
                  <c:v>4.95</c:v>
                </c:pt>
                <c:pt idx="1332">
                  <c:v>4.2699999999999996</c:v>
                </c:pt>
                <c:pt idx="1333">
                  <c:v>4.58</c:v>
                </c:pt>
                <c:pt idx="1334">
                  <c:v>3.91</c:v>
                </c:pt>
                <c:pt idx="1335">
                  <c:v>3.97</c:v>
                </c:pt>
                <c:pt idx="1336">
                  <c:v>4.45</c:v>
                </c:pt>
                <c:pt idx="1337">
                  <c:v>4.8099999999999996</c:v>
                </c:pt>
                <c:pt idx="1338">
                  <c:v>4.2699999999999996</c:v>
                </c:pt>
                <c:pt idx="1339">
                  <c:v>3.93</c:v>
                </c:pt>
                <c:pt idx="1340">
                  <c:v>5.1100000000000003</c:v>
                </c:pt>
                <c:pt idx="1341">
                  <c:v>5.0599999999999996</c:v>
                </c:pt>
                <c:pt idx="1342">
                  <c:v>5.04</c:v>
                </c:pt>
                <c:pt idx="1343">
                  <c:v>4.25</c:v>
                </c:pt>
                <c:pt idx="1344">
                  <c:v>4.12</c:v>
                </c:pt>
                <c:pt idx="1345">
                  <c:v>4.97</c:v>
                </c:pt>
                <c:pt idx="1346">
                  <c:v>4.43</c:v>
                </c:pt>
                <c:pt idx="1347">
                  <c:v>5.0599999999999996</c:v>
                </c:pt>
                <c:pt idx="1348">
                  <c:v>3.92</c:v>
                </c:pt>
                <c:pt idx="1349">
                  <c:v>4.78</c:v>
                </c:pt>
                <c:pt idx="1350">
                  <c:v>4.4800000000000004</c:v>
                </c:pt>
                <c:pt idx="1351">
                  <c:v>4.5599999999999996</c:v>
                </c:pt>
                <c:pt idx="1352">
                  <c:v>3.97</c:v>
                </c:pt>
                <c:pt idx="1353">
                  <c:v>4.29</c:v>
                </c:pt>
                <c:pt idx="1354">
                  <c:v>4.33</c:v>
                </c:pt>
                <c:pt idx="1355">
                  <c:v>5.08</c:v>
                </c:pt>
                <c:pt idx="1356">
                  <c:v>4.34</c:v>
                </c:pt>
                <c:pt idx="1357">
                  <c:v>4.2699999999999996</c:v>
                </c:pt>
                <c:pt idx="1358">
                  <c:v>4.08</c:v>
                </c:pt>
                <c:pt idx="1359">
                  <c:v>4.42</c:v>
                </c:pt>
                <c:pt idx="1360">
                  <c:v>4.3899999999999997</c:v>
                </c:pt>
                <c:pt idx="1361">
                  <c:v>4.8899999999999997</c:v>
                </c:pt>
                <c:pt idx="1362">
                  <c:v>4.5</c:v>
                </c:pt>
                <c:pt idx="1363">
                  <c:v>4.3499999999999996</c:v>
                </c:pt>
                <c:pt idx="1364">
                  <c:v>4.22</c:v>
                </c:pt>
                <c:pt idx="1365">
                  <c:v>4.54</c:v>
                </c:pt>
                <c:pt idx="1366">
                  <c:v>4.18</c:v>
                </c:pt>
                <c:pt idx="1367">
                  <c:v>4.96</c:v>
                </c:pt>
                <c:pt idx="1368">
                  <c:v>5.17</c:v>
                </c:pt>
                <c:pt idx="1369">
                  <c:v>4.18</c:v>
                </c:pt>
                <c:pt idx="1370">
                  <c:v>4.8600000000000003</c:v>
                </c:pt>
                <c:pt idx="1371">
                  <c:v>3.96</c:v>
                </c:pt>
                <c:pt idx="1372">
                  <c:v>4.78</c:v>
                </c:pt>
                <c:pt idx="1373">
                  <c:v>3.89</c:v>
                </c:pt>
                <c:pt idx="1374">
                  <c:v>4.62</c:v>
                </c:pt>
                <c:pt idx="1375">
                  <c:v>3.98</c:v>
                </c:pt>
                <c:pt idx="1376">
                  <c:v>4.66</c:v>
                </c:pt>
                <c:pt idx="1377">
                  <c:v>5.07</c:v>
                </c:pt>
                <c:pt idx="1378">
                  <c:v>4.3600000000000003</c:v>
                </c:pt>
                <c:pt idx="1379">
                  <c:v>5.13</c:v>
                </c:pt>
                <c:pt idx="1380">
                  <c:v>4.01</c:v>
                </c:pt>
                <c:pt idx="1381">
                  <c:v>4.99</c:v>
                </c:pt>
                <c:pt idx="1382">
                  <c:v>4.7</c:v>
                </c:pt>
                <c:pt idx="1383">
                  <c:v>4.57</c:v>
                </c:pt>
                <c:pt idx="1384">
                  <c:v>4.76</c:v>
                </c:pt>
                <c:pt idx="1385">
                  <c:v>4.5</c:v>
                </c:pt>
                <c:pt idx="1386">
                  <c:v>5.17</c:v>
                </c:pt>
                <c:pt idx="1387">
                  <c:v>4.1399999999999997</c:v>
                </c:pt>
                <c:pt idx="1388">
                  <c:v>3.88</c:v>
                </c:pt>
                <c:pt idx="1389">
                  <c:v>4.75</c:v>
                </c:pt>
                <c:pt idx="1390">
                  <c:v>5.13</c:v>
                </c:pt>
                <c:pt idx="1391">
                  <c:v>4.0199999999999996</c:v>
                </c:pt>
                <c:pt idx="1392">
                  <c:v>4.75</c:v>
                </c:pt>
                <c:pt idx="1393">
                  <c:v>4.75</c:v>
                </c:pt>
                <c:pt idx="1394">
                  <c:v>4.38</c:v>
                </c:pt>
                <c:pt idx="1395">
                  <c:v>5.09</c:v>
                </c:pt>
                <c:pt idx="1396">
                  <c:v>3.98</c:v>
                </c:pt>
                <c:pt idx="1397">
                  <c:v>4.7300000000000004</c:v>
                </c:pt>
                <c:pt idx="1398">
                  <c:v>4.3600000000000003</c:v>
                </c:pt>
                <c:pt idx="1399">
                  <c:v>4.4800000000000004</c:v>
                </c:pt>
                <c:pt idx="1400">
                  <c:v>4.5999999999999996</c:v>
                </c:pt>
                <c:pt idx="1401">
                  <c:v>4.9000000000000004</c:v>
                </c:pt>
                <c:pt idx="1402">
                  <c:v>4.97</c:v>
                </c:pt>
                <c:pt idx="1403">
                  <c:v>5.13</c:v>
                </c:pt>
                <c:pt idx="1404">
                  <c:v>4.83</c:v>
                </c:pt>
                <c:pt idx="1405">
                  <c:v>4.6500000000000004</c:v>
                </c:pt>
                <c:pt idx="1406">
                  <c:v>5.12</c:v>
                </c:pt>
                <c:pt idx="1407">
                  <c:v>4.0999999999999996</c:v>
                </c:pt>
                <c:pt idx="1408">
                  <c:v>5.17</c:v>
                </c:pt>
                <c:pt idx="1409">
                  <c:v>3.97</c:v>
                </c:pt>
                <c:pt idx="1410">
                  <c:v>4.87</c:v>
                </c:pt>
                <c:pt idx="1411">
                  <c:v>4.2699999999999996</c:v>
                </c:pt>
                <c:pt idx="1412">
                  <c:v>4.58</c:v>
                </c:pt>
                <c:pt idx="1413">
                  <c:v>4.55</c:v>
                </c:pt>
                <c:pt idx="1414">
                  <c:v>4.5599999999999996</c:v>
                </c:pt>
                <c:pt idx="1415">
                  <c:v>3.91</c:v>
                </c:pt>
                <c:pt idx="1416">
                  <c:v>4.84</c:v>
                </c:pt>
                <c:pt idx="1417">
                  <c:v>4.4000000000000004</c:v>
                </c:pt>
                <c:pt idx="1418">
                  <c:v>5.16</c:v>
                </c:pt>
                <c:pt idx="1419">
                  <c:v>4.8600000000000003</c:v>
                </c:pt>
                <c:pt idx="1420">
                  <c:v>3.99</c:v>
                </c:pt>
                <c:pt idx="1421">
                  <c:v>3.92</c:v>
                </c:pt>
                <c:pt idx="1422">
                  <c:v>3.92</c:v>
                </c:pt>
                <c:pt idx="1423">
                  <c:v>5.05</c:v>
                </c:pt>
                <c:pt idx="1424">
                  <c:v>3.93</c:v>
                </c:pt>
                <c:pt idx="1425">
                  <c:v>4.1100000000000003</c:v>
                </c:pt>
                <c:pt idx="1426">
                  <c:v>5.16</c:v>
                </c:pt>
                <c:pt idx="1427">
                  <c:v>4.4800000000000004</c:v>
                </c:pt>
                <c:pt idx="1428">
                  <c:v>4.62</c:v>
                </c:pt>
                <c:pt idx="1429">
                  <c:v>4.8099999999999996</c:v>
                </c:pt>
                <c:pt idx="1430">
                  <c:v>4.92</c:v>
                </c:pt>
                <c:pt idx="1431">
                  <c:v>3.91</c:v>
                </c:pt>
                <c:pt idx="1432">
                  <c:v>4.96</c:v>
                </c:pt>
                <c:pt idx="1433">
                  <c:v>5.0999999999999996</c:v>
                </c:pt>
                <c:pt idx="1434">
                  <c:v>4.66</c:v>
                </c:pt>
                <c:pt idx="1435">
                  <c:v>4.84</c:v>
                </c:pt>
                <c:pt idx="1436">
                  <c:v>5.09</c:v>
                </c:pt>
                <c:pt idx="1437">
                  <c:v>4.25</c:v>
                </c:pt>
                <c:pt idx="1438">
                  <c:v>4.43</c:v>
                </c:pt>
                <c:pt idx="1439">
                  <c:v>4.04</c:v>
                </c:pt>
                <c:pt idx="1440">
                  <c:v>4.9800000000000004</c:v>
                </c:pt>
                <c:pt idx="1441">
                  <c:v>5.03</c:v>
                </c:pt>
                <c:pt idx="1442">
                  <c:v>4.3099999999999996</c:v>
                </c:pt>
                <c:pt idx="1443">
                  <c:v>4.22</c:v>
                </c:pt>
                <c:pt idx="1444">
                  <c:v>4.13</c:v>
                </c:pt>
                <c:pt idx="1445">
                  <c:v>4.87</c:v>
                </c:pt>
                <c:pt idx="1446">
                  <c:v>5.01</c:v>
                </c:pt>
                <c:pt idx="1447">
                  <c:v>4.62</c:v>
                </c:pt>
                <c:pt idx="1448">
                  <c:v>4.62</c:v>
                </c:pt>
                <c:pt idx="1449">
                  <c:v>3.9</c:v>
                </c:pt>
                <c:pt idx="1450">
                  <c:v>3.87</c:v>
                </c:pt>
                <c:pt idx="1451">
                  <c:v>4.9000000000000004</c:v>
                </c:pt>
                <c:pt idx="1452">
                  <c:v>4.51</c:v>
                </c:pt>
                <c:pt idx="1453">
                  <c:v>4.1900000000000004</c:v>
                </c:pt>
                <c:pt idx="1454">
                  <c:v>4.7</c:v>
                </c:pt>
                <c:pt idx="1455">
                  <c:v>4.9400000000000004</c:v>
                </c:pt>
                <c:pt idx="1456">
                  <c:v>4.08</c:v>
                </c:pt>
                <c:pt idx="1457">
                  <c:v>4.46</c:v>
                </c:pt>
                <c:pt idx="1458">
                  <c:v>4.37</c:v>
                </c:pt>
                <c:pt idx="1459">
                  <c:v>3.96</c:v>
                </c:pt>
                <c:pt idx="1460">
                  <c:v>4.21</c:v>
                </c:pt>
                <c:pt idx="1461">
                  <c:v>4.3099999999999996</c:v>
                </c:pt>
                <c:pt idx="1462">
                  <c:v>5.15</c:v>
                </c:pt>
                <c:pt idx="1463">
                  <c:v>4.3099999999999996</c:v>
                </c:pt>
                <c:pt idx="1464">
                  <c:v>4.3099999999999996</c:v>
                </c:pt>
                <c:pt idx="1465">
                  <c:v>4.79</c:v>
                </c:pt>
                <c:pt idx="1466">
                  <c:v>4.79</c:v>
                </c:pt>
                <c:pt idx="1467">
                  <c:v>3.99</c:v>
                </c:pt>
                <c:pt idx="1468">
                  <c:v>4.71</c:v>
                </c:pt>
                <c:pt idx="1469">
                  <c:v>4.95</c:v>
                </c:pt>
                <c:pt idx="1470">
                  <c:v>4.1900000000000004</c:v>
                </c:pt>
                <c:pt idx="1471">
                  <c:v>4.93</c:v>
                </c:pt>
                <c:pt idx="1472">
                  <c:v>4.2</c:v>
                </c:pt>
                <c:pt idx="1473">
                  <c:v>2.71</c:v>
                </c:pt>
                <c:pt idx="1474">
                  <c:v>2.74</c:v>
                </c:pt>
                <c:pt idx="1475">
                  <c:v>3.46</c:v>
                </c:pt>
                <c:pt idx="1476">
                  <c:v>2.99</c:v>
                </c:pt>
                <c:pt idx="1477">
                  <c:v>3.15</c:v>
                </c:pt>
                <c:pt idx="1478">
                  <c:v>3.08</c:v>
                </c:pt>
                <c:pt idx="1479">
                  <c:v>3.04</c:v>
                </c:pt>
                <c:pt idx="1480">
                  <c:v>2.79</c:v>
                </c:pt>
                <c:pt idx="1481">
                  <c:v>3.16</c:v>
                </c:pt>
                <c:pt idx="1482">
                  <c:v>3.1</c:v>
                </c:pt>
                <c:pt idx="1483">
                  <c:v>3.05</c:v>
                </c:pt>
                <c:pt idx="1484">
                  <c:v>3.17</c:v>
                </c:pt>
                <c:pt idx="1485">
                  <c:v>2.78</c:v>
                </c:pt>
                <c:pt idx="1486">
                  <c:v>2.96</c:v>
                </c:pt>
                <c:pt idx="1487">
                  <c:v>2.93</c:v>
                </c:pt>
                <c:pt idx="1488">
                  <c:v>3.03</c:v>
                </c:pt>
                <c:pt idx="1489">
                  <c:v>3</c:v>
                </c:pt>
                <c:pt idx="1490">
                  <c:v>3.7</c:v>
                </c:pt>
                <c:pt idx="1491">
                  <c:v>3.2</c:v>
                </c:pt>
                <c:pt idx="1492">
                  <c:v>3.08</c:v>
                </c:pt>
                <c:pt idx="1493">
                  <c:v>3.19</c:v>
                </c:pt>
                <c:pt idx="1494">
                  <c:v>2.8</c:v>
                </c:pt>
                <c:pt idx="1495">
                  <c:v>3.07</c:v>
                </c:pt>
                <c:pt idx="1496">
                  <c:v>3.63</c:v>
                </c:pt>
                <c:pt idx="1497">
                  <c:v>2.75</c:v>
                </c:pt>
                <c:pt idx="1498">
                  <c:v>3.9</c:v>
                </c:pt>
                <c:pt idx="1499">
                  <c:v>3.22</c:v>
                </c:pt>
                <c:pt idx="1500">
                  <c:v>2.79</c:v>
                </c:pt>
                <c:pt idx="1501">
                  <c:v>3.33</c:v>
                </c:pt>
                <c:pt idx="1502">
                  <c:v>2.81</c:v>
                </c:pt>
                <c:pt idx="1503">
                  <c:v>3.76</c:v>
                </c:pt>
                <c:pt idx="1504">
                  <c:v>2.93</c:v>
                </c:pt>
                <c:pt idx="1505">
                  <c:v>3.52</c:v>
                </c:pt>
                <c:pt idx="1506">
                  <c:v>2.75</c:v>
                </c:pt>
                <c:pt idx="1507">
                  <c:v>2.91</c:v>
                </c:pt>
                <c:pt idx="1508">
                  <c:v>3.63</c:v>
                </c:pt>
                <c:pt idx="1509">
                  <c:v>3.01</c:v>
                </c:pt>
                <c:pt idx="1510">
                  <c:v>2.95</c:v>
                </c:pt>
                <c:pt idx="1511">
                  <c:v>3.76</c:v>
                </c:pt>
                <c:pt idx="1512">
                  <c:v>3.08</c:v>
                </c:pt>
                <c:pt idx="1513">
                  <c:v>3.34</c:v>
                </c:pt>
                <c:pt idx="1514">
                  <c:v>3.59</c:v>
                </c:pt>
                <c:pt idx="1515">
                  <c:v>3.96</c:v>
                </c:pt>
                <c:pt idx="1516">
                  <c:v>3.05</c:v>
                </c:pt>
                <c:pt idx="1517">
                  <c:v>3.11</c:v>
                </c:pt>
                <c:pt idx="1518">
                  <c:v>3.14</c:v>
                </c:pt>
                <c:pt idx="1519">
                  <c:v>3.49</c:v>
                </c:pt>
                <c:pt idx="1520">
                  <c:v>3.1</c:v>
                </c:pt>
                <c:pt idx="1521">
                  <c:v>3.11</c:v>
                </c:pt>
                <c:pt idx="1522">
                  <c:v>3.32</c:v>
                </c:pt>
                <c:pt idx="1523">
                  <c:v>3.73</c:v>
                </c:pt>
                <c:pt idx="1524">
                  <c:v>3.97</c:v>
                </c:pt>
                <c:pt idx="1525">
                  <c:v>3.73</c:v>
                </c:pt>
                <c:pt idx="1526">
                  <c:v>3.03</c:v>
                </c:pt>
                <c:pt idx="1527">
                  <c:v>3.59</c:v>
                </c:pt>
                <c:pt idx="1528">
                  <c:v>3.59</c:v>
                </c:pt>
                <c:pt idx="1529">
                  <c:v>2.7</c:v>
                </c:pt>
                <c:pt idx="1530">
                  <c:v>2.79</c:v>
                </c:pt>
                <c:pt idx="1531">
                  <c:v>3.62</c:v>
                </c:pt>
                <c:pt idx="1532">
                  <c:v>3.92</c:v>
                </c:pt>
                <c:pt idx="1533">
                  <c:v>3.69</c:v>
                </c:pt>
                <c:pt idx="1534">
                  <c:v>3.38</c:v>
                </c:pt>
                <c:pt idx="1535">
                  <c:v>3.56</c:v>
                </c:pt>
                <c:pt idx="1536">
                  <c:v>3.24</c:v>
                </c:pt>
                <c:pt idx="1537">
                  <c:v>3.37</c:v>
                </c:pt>
                <c:pt idx="1538">
                  <c:v>3.9</c:v>
                </c:pt>
                <c:pt idx="1539">
                  <c:v>2.79</c:v>
                </c:pt>
                <c:pt idx="1540">
                  <c:v>2.97</c:v>
                </c:pt>
                <c:pt idx="1541">
                  <c:v>3.14</c:v>
                </c:pt>
                <c:pt idx="1542">
                  <c:v>3.72</c:v>
                </c:pt>
                <c:pt idx="1543">
                  <c:v>3.89</c:v>
                </c:pt>
                <c:pt idx="1544">
                  <c:v>3.79</c:v>
                </c:pt>
                <c:pt idx="1545">
                  <c:v>3.4</c:v>
                </c:pt>
                <c:pt idx="1546">
                  <c:v>2.91</c:v>
                </c:pt>
                <c:pt idx="1547">
                  <c:v>3.36</c:v>
                </c:pt>
                <c:pt idx="1548">
                  <c:v>3.85</c:v>
                </c:pt>
                <c:pt idx="1549">
                  <c:v>3.67</c:v>
                </c:pt>
                <c:pt idx="1550">
                  <c:v>2.93</c:v>
                </c:pt>
                <c:pt idx="1551">
                  <c:v>3.68</c:v>
                </c:pt>
                <c:pt idx="1552">
                  <c:v>3.64</c:v>
                </c:pt>
                <c:pt idx="1553">
                  <c:v>3.98</c:v>
                </c:pt>
                <c:pt idx="1554">
                  <c:v>2.85</c:v>
                </c:pt>
                <c:pt idx="1555">
                  <c:v>3.54</c:v>
                </c:pt>
                <c:pt idx="1556">
                  <c:v>3.18</c:v>
                </c:pt>
                <c:pt idx="1557">
                  <c:v>3.11</c:v>
                </c:pt>
                <c:pt idx="1558">
                  <c:v>3.95</c:v>
                </c:pt>
                <c:pt idx="1559">
                  <c:v>3.65</c:v>
                </c:pt>
                <c:pt idx="1560">
                  <c:v>3.18</c:v>
                </c:pt>
                <c:pt idx="1561">
                  <c:v>3.53</c:v>
                </c:pt>
                <c:pt idx="1562">
                  <c:v>3.39</c:v>
                </c:pt>
                <c:pt idx="1563">
                  <c:v>3.02</c:v>
                </c:pt>
                <c:pt idx="1564">
                  <c:v>2.84</c:v>
                </c:pt>
                <c:pt idx="1565">
                  <c:v>3.65</c:v>
                </c:pt>
                <c:pt idx="1566">
                  <c:v>2.97</c:v>
                </c:pt>
                <c:pt idx="1567">
                  <c:v>2.78</c:v>
                </c:pt>
                <c:pt idx="1568">
                  <c:v>3.78</c:v>
                </c:pt>
                <c:pt idx="1569">
                  <c:v>2.85</c:v>
                </c:pt>
                <c:pt idx="1570">
                  <c:v>2.71</c:v>
                </c:pt>
                <c:pt idx="1571">
                  <c:v>2.87</c:v>
                </c:pt>
                <c:pt idx="1572">
                  <c:v>3.3</c:v>
                </c:pt>
                <c:pt idx="1573">
                  <c:v>2.82</c:v>
                </c:pt>
                <c:pt idx="1574">
                  <c:v>3.09</c:v>
                </c:pt>
                <c:pt idx="1575">
                  <c:v>3.91</c:v>
                </c:pt>
                <c:pt idx="1576">
                  <c:v>3.22</c:v>
                </c:pt>
                <c:pt idx="1577">
                  <c:v>3.77</c:v>
                </c:pt>
                <c:pt idx="1578">
                  <c:v>3.25</c:v>
                </c:pt>
                <c:pt idx="1579">
                  <c:v>3.04</c:v>
                </c:pt>
                <c:pt idx="1580">
                  <c:v>2.98</c:v>
                </c:pt>
                <c:pt idx="1581">
                  <c:v>3.31</c:v>
                </c:pt>
                <c:pt idx="1582">
                  <c:v>3.51</c:v>
                </c:pt>
                <c:pt idx="1583">
                  <c:v>3.92</c:v>
                </c:pt>
                <c:pt idx="1584">
                  <c:v>2.78</c:v>
                </c:pt>
                <c:pt idx="1585">
                  <c:v>3.68</c:v>
                </c:pt>
                <c:pt idx="1586">
                  <c:v>3.32</c:v>
                </c:pt>
                <c:pt idx="1587">
                  <c:v>2.68</c:v>
                </c:pt>
                <c:pt idx="1588">
                  <c:v>2.73</c:v>
                </c:pt>
                <c:pt idx="1589">
                  <c:v>2.94</c:v>
                </c:pt>
                <c:pt idx="1590">
                  <c:v>2.74</c:v>
                </c:pt>
                <c:pt idx="1591">
                  <c:v>3.92</c:v>
                </c:pt>
                <c:pt idx="1592">
                  <c:v>3.92</c:v>
                </c:pt>
                <c:pt idx="1593">
                  <c:v>3.88</c:v>
                </c:pt>
                <c:pt idx="1594">
                  <c:v>2.74</c:v>
                </c:pt>
                <c:pt idx="1595">
                  <c:v>3.2</c:v>
                </c:pt>
                <c:pt idx="1596">
                  <c:v>3.6</c:v>
                </c:pt>
                <c:pt idx="1597">
                  <c:v>3.19</c:v>
                </c:pt>
                <c:pt idx="1598">
                  <c:v>3.15</c:v>
                </c:pt>
                <c:pt idx="1599">
                  <c:v>3.25</c:v>
                </c:pt>
                <c:pt idx="1600">
                  <c:v>3.07</c:v>
                </c:pt>
                <c:pt idx="1601">
                  <c:v>3.26</c:v>
                </c:pt>
                <c:pt idx="1602">
                  <c:v>3.8</c:v>
                </c:pt>
                <c:pt idx="1603">
                  <c:v>3.05</c:v>
                </c:pt>
                <c:pt idx="1604">
                  <c:v>3.87</c:v>
                </c:pt>
                <c:pt idx="1605">
                  <c:v>3.66</c:v>
                </c:pt>
                <c:pt idx="1606">
                  <c:v>2.98</c:v>
                </c:pt>
                <c:pt idx="1607">
                  <c:v>2.88</c:v>
                </c:pt>
                <c:pt idx="1608">
                  <c:v>3.12</c:v>
                </c:pt>
                <c:pt idx="1609">
                  <c:v>3.7</c:v>
                </c:pt>
                <c:pt idx="1610">
                  <c:v>3.95</c:v>
                </c:pt>
                <c:pt idx="1611">
                  <c:v>3.18</c:v>
                </c:pt>
                <c:pt idx="1612">
                  <c:v>3.33</c:v>
                </c:pt>
                <c:pt idx="1613">
                  <c:v>2.73</c:v>
                </c:pt>
                <c:pt idx="1614">
                  <c:v>3.68</c:v>
                </c:pt>
                <c:pt idx="1615">
                  <c:v>3.01</c:v>
                </c:pt>
                <c:pt idx="1616">
                  <c:v>2.68</c:v>
                </c:pt>
                <c:pt idx="1617">
                  <c:v>3.35</c:v>
                </c:pt>
                <c:pt idx="1618">
                  <c:v>3.8</c:v>
                </c:pt>
                <c:pt idx="1619">
                  <c:v>3.23</c:v>
                </c:pt>
                <c:pt idx="1620">
                  <c:v>3.19</c:v>
                </c:pt>
                <c:pt idx="1621">
                  <c:v>3.41</c:v>
                </c:pt>
                <c:pt idx="1622">
                  <c:v>3.21</c:v>
                </c:pt>
                <c:pt idx="1623">
                  <c:v>3.15</c:v>
                </c:pt>
                <c:pt idx="1624">
                  <c:v>3.95</c:v>
                </c:pt>
                <c:pt idx="1625">
                  <c:v>3.18</c:v>
                </c:pt>
                <c:pt idx="1626">
                  <c:v>3.9</c:v>
                </c:pt>
                <c:pt idx="1627">
                  <c:v>3.3</c:v>
                </c:pt>
                <c:pt idx="1628">
                  <c:v>3.88</c:v>
                </c:pt>
                <c:pt idx="1629">
                  <c:v>2.94</c:v>
                </c:pt>
                <c:pt idx="1630">
                  <c:v>3.56</c:v>
                </c:pt>
                <c:pt idx="1631">
                  <c:v>3.81</c:v>
                </c:pt>
                <c:pt idx="1632">
                  <c:v>3.57</c:v>
                </c:pt>
                <c:pt idx="1633">
                  <c:v>3.29</c:v>
                </c:pt>
                <c:pt idx="1634">
                  <c:v>3.01</c:v>
                </c:pt>
                <c:pt idx="1635">
                  <c:v>3.53</c:v>
                </c:pt>
                <c:pt idx="1636">
                  <c:v>3.1</c:v>
                </c:pt>
                <c:pt idx="1637">
                  <c:v>2.68</c:v>
                </c:pt>
                <c:pt idx="1638">
                  <c:v>3.44</c:v>
                </c:pt>
                <c:pt idx="1639">
                  <c:v>3.8</c:v>
                </c:pt>
                <c:pt idx="1640">
                  <c:v>3.74</c:v>
                </c:pt>
                <c:pt idx="1641">
                  <c:v>2.97</c:v>
                </c:pt>
                <c:pt idx="1642">
                  <c:v>2.93</c:v>
                </c:pt>
                <c:pt idx="1643">
                  <c:v>3.09</c:v>
                </c:pt>
                <c:pt idx="1644">
                  <c:v>2.82</c:v>
                </c:pt>
                <c:pt idx="1645">
                  <c:v>3.38</c:v>
                </c:pt>
                <c:pt idx="1646">
                  <c:v>3.02</c:v>
                </c:pt>
                <c:pt idx="1647">
                  <c:v>3.41</c:v>
                </c:pt>
                <c:pt idx="1648">
                  <c:v>2.86</c:v>
                </c:pt>
                <c:pt idx="1649">
                  <c:v>2.83</c:v>
                </c:pt>
                <c:pt idx="1650">
                  <c:v>3.74</c:v>
                </c:pt>
                <c:pt idx="1651">
                  <c:v>2.91</c:v>
                </c:pt>
                <c:pt idx="1652">
                  <c:v>3.97</c:v>
                </c:pt>
                <c:pt idx="1653">
                  <c:v>3.95</c:v>
                </c:pt>
                <c:pt idx="1654">
                  <c:v>3.93</c:v>
                </c:pt>
                <c:pt idx="1655">
                  <c:v>3.36</c:v>
                </c:pt>
                <c:pt idx="1656">
                  <c:v>2.9</c:v>
                </c:pt>
                <c:pt idx="1657">
                  <c:v>3</c:v>
                </c:pt>
                <c:pt idx="1658">
                  <c:v>3.74</c:v>
                </c:pt>
                <c:pt idx="1659">
                  <c:v>3.53</c:v>
                </c:pt>
                <c:pt idx="1660">
                  <c:v>2.76</c:v>
                </c:pt>
                <c:pt idx="1661">
                  <c:v>3.6</c:v>
                </c:pt>
                <c:pt idx="1662">
                  <c:v>3.03</c:v>
                </c:pt>
                <c:pt idx="1663">
                  <c:v>2.82</c:v>
                </c:pt>
                <c:pt idx="1664">
                  <c:v>3.88</c:v>
                </c:pt>
                <c:pt idx="1665">
                  <c:v>3.22</c:v>
                </c:pt>
                <c:pt idx="1666">
                  <c:v>3.55</c:v>
                </c:pt>
                <c:pt idx="1667">
                  <c:v>3.09</c:v>
                </c:pt>
                <c:pt idx="1668">
                  <c:v>2.9</c:v>
                </c:pt>
                <c:pt idx="1669">
                  <c:v>3.17</c:v>
                </c:pt>
                <c:pt idx="1670">
                  <c:v>3.78</c:v>
                </c:pt>
                <c:pt idx="1671">
                  <c:v>3.95</c:v>
                </c:pt>
                <c:pt idx="1672">
                  <c:v>3.74</c:v>
                </c:pt>
                <c:pt idx="1673">
                  <c:v>3.38</c:v>
                </c:pt>
                <c:pt idx="1674">
                  <c:v>2.86</c:v>
                </c:pt>
                <c:pt idx="1675">
                  <c:v>3.3</c:v>
                </c:pt>
                <c:pt idx="1676">
                  <c:v>3.08</c:v>
                </c:pt>
                <c:pt idx="1677">
                  <c:v>3.69</c:v>
                </c:pt>
                <c:pt idx="1678">
                  <c:v>3.25</c:v>
                </c:pt>
                <c:pt idx="1679">
                  <c:v>3.58</c:v>
                </c:pt>
                <c:pt idx="1680">
                  <c:v>3.05</c:v>
                </c:pt>
                <c:pt idx="1681">
                  <c:v>3.73</c:v>
                </c:pt>
                <c:pt idx="1682">
                  <c:v>3.17</c:v>
                </c:pt>
                <c:pt idx="1683">
                  <c:v>3.33</c:v>
                </c:pt>
                <c:pt idx="1684">
                  <c:v>3.85</c:v>
                </c:pt>
                <c:pt idx="1685">
                  <c:v>3.71</c:v>
                </c:pt>
                <c:pt idx="1686">
                  <c:v>3.03</c:v>
                </c:pt>
                <c:pt idx="1687">
                  <c:v>2.99</c:v>
                </c:pt>
                <c:pt idx="1688">
                  <c:v>3.1</c:v>
                </c:pt>
                <c:pt idx="1689">
                  <c:v>2.99</c:v>
                </c:pt>
                <c:pt idx="1690">
                  <c:v>3.23</c:v>
                </c:pt>
                <c:pt idx="1691">
                  <c:v>3.03</c:v>
                </c:pt>
                <c:pt idx="1692">
                  <c:v>3.24</c:v>
                </c:pt>
                <c:pt idx="1693">
                  <c:v>3.45</c:v>
                </c:pt>
                <c:pt idx="1694">
                  <c:v>3.21</c:v>
                </c:pt>
                <c:pt idx="1695">
                  <c:v>2.74</c:v>
                </c:pt>
                <c:pt idx="1696">
                  <c:v>3.45</c:v>
                </c:pt>
                <c:pt idx="1697">
                  <c:v>3.74</c:v>
                </c:pt>
                <c:pt idx="1698">
                  <c:v>3.85</c:v>
                </c:pt>
                <c:pt idx="1699">
                  <c:v>2.68</c:v>
                </c:pt>
                <c:pt idx="1700">
                  <c:v>3.54</c:v>
                </c:pt>
                <c:pt idx="1701">
                  <c:v>2.88</c:v>
                </c:pt>
                <c:pt idx="1702">
                  <c:v>3.92</c:v>
                </c:pt>
                <c:pt idx="1703">
                  <c:v>3.04</c:v>
                </c:pt>
                <c:pt idx="1704">
                  <c:v>3.3</c:v>
                </c:pt>
                <c:pt idx="1705">
                  <c:v>3.03</c:v>
                </c:pt>
                <c:pt idx="1706">
                  <c:v>3.3</c:v>
                </c:pt>
                <c:pt idx="1707">
                  <c:v>3.78</c:v>
                </c:pt>
                <c:pt idx="1708">
                  <c:v>3.29</c:v>
                </c:pt>
                <c:pt idx="1709">
                  <c:v>3.73</c:v>
                </c:pt>
                <c:pt idx="1710">
                  <c:v>3.91</c:v>
                </c:pt>
                <c:pt idx="1711">
                  <c:v>3.33</c:v>
                </c:pt>
                <c:pt idx="1712">
                  <c:v>2.85</c:v>
                </c:pt>
                <c:pt idx="1713">
                  <c:v>3.43</c:v>
                </c:pt>
                <c:pt idx="1714">
                  <c:v>2.85</c:v>
                </c:pt>
                <c:pt idx="1715">
                  <c:v>3.19</c:v>
                </c:pt>
                <c:pt idx="1716">
                  <c:v>3.62</c:v>
                </c:pt>
                <c:pt idx="1717">
                  <c:v>3.46</c:v>
                </c:pt>
                <c:pt idx="1718">
                  <c:v>3.76</c:v>
                </c:pt>
                <c:pt idx="1719">
                  <c:v>2.77</c:v>
                </c:pt>
                <c:pt idx="1720">
                  <c:v>3.01</c:v>
                </c:pt>
                <c:pt idx="1721">
                  <c:v>3.96</c:v>
                </c:pt>
                <c:pt idx="1722">
                  <c:v>3.87</c:v>
                </c:pt>
                <c:pt idx="1723">
                  <c:v>2.72</c:v>
                </c:pt>
                <c:pt idx="1724">
                  <c:v>2.95</c:v>
                </c:pt>
                <c:pt idx="1725">
                  <c:v>3.18</c:v>
                </c:pt>
                <c:pt idx="1726">
                  <c:v>2.82</c:v>
                </c:pt>
                <c:pt idx="1727">
                  <c:v>3.67</c:v>
                </c:pt>
                <c:pt idx="1728">
                  <c:v>3.29</c:v>
                </c:pt>
                <c:pt idx="1729">
                  <c:v>3.42</c:v>
                </c:pt>
                <c:pt idx="1730">
                  <c:v>3.04</c:v>
                </c:pt>
                <c:pt idx="1731">
                  <c:v>3.58</c:v>
                </c:pt>
                <c:pt idx="1732">
                  <c:v>3.7</c:v>
                </c:pt>
                <c:pt idx="1733">
                  <c:v>3.78</c:v>
                </c:pt>
                <c:pt idx="1734">
                  <c:v>3.25</c:v>
                </c:pt>
                <c:pt idx="1735">
                  <c:v>3.28</c:v>
                </c:pt>
                <c:pt idx="1736">
                  <c:v>2.79</c:v>
                </c:pt>
                <c:pt idx="1737">
                  <c:v>2.81</c:v>
                </c:pt>
                <c:pt idx="1738">
                  <c:v>3.09</c:v>
                </c:pt>
                <c:pt idx="1739">
                  <c:v>3.31</c:v>
                </c:pt>
                <c:pt idx="1740">
                  <c:v>3.2</c:v>
                </c:pt>
                <c:pt idx="1741">
                  <c:v>3.83</c:v>
                </c:pt>
                <c:pt idx="1742">
                  <c:v>2.79</c:v>
                </c:pt>
                <c:pt idx="1743">
                  <c:v>2.73</c:v>
                </c:pt>
                <c:pt idx="1744">
                  <c:v>2.8</c:v>
                </c:pt>
                <c:pt idx="1745">
                  <c:v>3.81</c:v>
                </c:pt>
                <c:pt idx="1746">
                  <c:v>2.71</c:v>
                </c:pt>
                <c:pt idx="1747">
                  <c:v>3.45</c:v>
                </c:pt>
                <c:pt idx="1748">
                  <c:v>2.9</c:v>
                </c:pt>
                <c:pt idx="1749">
                  <c:v>2.79</c:v>
                </c:pt>
                <c:pt idx="1750">
                  <c:v>3.02</c:v>
                </c:pt>
                <c:pt idx="1751">
                  <c:v>3.67</c:v>
                </c:pt>
                <c:pt idx="1752">
                  <c:v>3.26</c:v>
                </c:pt>
                <c:pt idx="1753">
                  <c:v>2.98</c:v>
                </c:pt>
                <c:pt idx="1754">
                  <c:v>3.35</c:v>
                </c:pt>
                <c:pt idx="1755">
                  <c:v>3.4</c:v>
                </c:pt>
                <c:pt idx="1756">
                  <c:v>3.8</c:v>
                </c:pt>
                <c:pt idx="1757">
                  <c:v>2.75</c:v>
                </c:pt>
                <c:pt idx="1758">
                  <c:v>2.75</c:v>
                </c:pt>
                <c:pt idx="1759">
                  <c:v>3.51</c:v>
                </c:pt>
                <c:pt idx="1760">
                  <c:v>3.31</c:v>
                </c:pt>
                <c:pt idx="1761">
                  <c:v>2.96</c:v>
                </c:pt>
                <c:pt idx="1762">
                  <c:v>2.91</c:v>
                </c:pt>
                <c:pt idx="1763">
                  <c:v>3.81</c:v>
                </c:pt>
                <c:pt idx="1764">
                  <c:v>3.15</c:v>
                </c:pt>
                <c:pt idx="1765">
                  <c:v>3.52</c:v>
                </c:pt>
                <c:pt idx="1766">
                  <c:v>3.22</c:v>
                </c:pt>
                <c:pt idx="1767">
                  <c:v>3.34</c:v>
                </c:pt>
                <c:pt idx="1768">
                  <c:v>3.87</c:v>
                </c:pt>
                <c:pt idx="1769">
                  <c:v>3.05</c:v>
                </c:pt>
                <c:pt idx="1770">
                  <c:v>3.57</c:v>
                </c:pt>
                <c:pt idx="1771">
                  <c:v>2.86</c:v>
                </c:pt>
                <c:pt idx="1772">
                  <c:v>3.34</c:v>
                </c:pt>
                <c:pt idx="1773">
                  <c:v>2.91</c:v>
                </c:pt>
                <c:pt idx="1774">
                  <c:v>3.62</c:v>
                </c:pt>
                <c:pt idx="1775">
                  <c:v>2.99</c:v>
                </c:pt>
                <c:pt idx="1776">
                  <c:v>2.73</c:v>
                </c:pt>
                <c:pt idx="1777">
                  <c:v>2.84</c:v>
                </c:pt>
                <c:pt idx="1778">
                  <c:v>3.76</c:v>
                </c:pt>
                <c:pt idx="1779">
                  <c:v>3.55</c:v>
                </c:pt>
                <c:pt idx="1780">
                  <c:v>3.69</c:v>
                </c:pt>
                <c:pt idx="1781">
                  <c:v>3.87</c:v>
                </c:pt>
                <c:pt idx="1782">
                  <c:v>3.2</c:v>
                </c:pt>
                <c:pt idx="1783">
                  <c:v>2.86</c:v>
                </c:pt>
                <c:pt idx="1784">
                  <c:v>2.68</c:v>
                </c:pt>
                <c:pt idx="1785">
                  <c:v>2.7</c:v>
                </c:pt>
                <c:pt idx="1786">
                  <c:v>3.2</c:v>
                </c:pt>
                <c:pt idx="1787">
                  <c:v>3.89</c:v>
                </c:pt>
                <c:pt idx="1788">
                  <c:v>3.97</c:v>
                </c:pt>
                <c:pt idx="1789">
                  <c:v>3.6</c:v>
                </c:pt>
                <c:pt idx="1790">
                  <c:v>3.51</c:v>
                </c:pt>
                <c:pt idx="1791">
                  <c:v>3.27</c:v>
                </c:pt>
                <c:pt idx="1792">
                  <c:v>3.97</c:v>
                </c:pt>
                <c:pt idx="1793">
                  <c:v>2.69</c:v>
                </c:pt>
                <c:pt idx="1794">
                  <c:v>3.7</c:v>
                </c:pt>
                <c:pt idx="1795">
                  <c:v>3.36</c:v>
                </c:pt>
                <c:pt idx="1796">
                  <c:v>3.07</c:v>
                </c:pt>
                <c:pt idx="1797">
                  <c:v>3.76</c:v>
                </c:pt>
                <c:pt idx="1798">
                  <c:v>2.8</c:v>
                </c:pt>
                <c:pt idx="1799">
                  <c:v>3.23</c:v>
                </c:pt>
                <c:pt idx="1800">
                  <c:v>3.02</c:v>
                </c:pt>
                <c:pt idx="1801">
                  <c:v>2.82</c:v>
                </c:pt>
                <c:pt idx="1802">
                  <c:v>3.58</c:v>
                </c:pt>
                <c:pt idx="1803">
                  <c:v>3.63</c:v>
                </c:pt>
                <c:pt idx="1804">
                  <c:v>2.89</c:v>
                </c:pt>
                <c:pt idx="1805">
                  <c:v>2.99</c:v>
                </c:pt>
                <c:pt idx="1806">
                  <c:v>3.3</c:v>
                </c:pt>
                <c:pt idx="1807">
                  <c:v>3.55</c:v>
                </c:pt>
                <c:pt idx="1808">
                  <c:v>3.29</c:v>
                </c:pt>
                <c:pt idx="1809">
                  <c:v>2.91</c:v>
                </c:pt>
                <c:pt idx="1810">
                  <c:v>2.96</c:v>
                </c:pt>
                <c:pt idx="1811">
                  <c:v>3.4</c:v>
                </c:pt>
                <c:pt idx="1812">
                  <c:v>3.1</c:v>
                </c:pt>
                <c:pt idx="1813">
                  <c:v>3.43</c:v>
                </c:pt>
                <c:pt idx="1814">
                  <c:v>2.95</c:v>
                </c:pt>
                <c:pt idx="1815">
                  <c:v>3.11</c:v>
                </c:pt>
                <c:pt idx="1816">
                  <c:v>3.43</c:v>
                </c:pt>
                <c:pt idx="1817">
                  <c:v>3.04</c:v>
                </c:pt>
                <c:pt idx="1818">
                  <c:v>3.37</c:v>
                </c:pt>
                <c:pt idx="1819">
                  <c:v>3.77</c:v>
                </c:pt>
                <c:pt idx="1820">
                  <c:v>2.87</c:v>
                </c:pt>
                <c:pt idx="1821">
                  <c:v>3.2</c:v>
                </c:pt>
                <c:pt idx="1822">
                  <c:v>3.01</c:v>
                </c:pt>
                <c:pt idx="1823">
                  <c:v>3.23</c:v>
                </c:pt>
                <c:pt idx="1824">
                  <c:v>2.88</c:v>
                </c:pt>
                <c:pt idx="1825">
                  <c:v>3.63</c:v>
                </c:pt>
                <c:pt idx="1826">
                  <c:v>3.29</c:v>
                </c:pt>
                <c:pt idx="1827">
                  <c:v>3.89</c:v>
                </c:pt>
                <c:pt idx="1828">
                  <c:v>3.22</c:v>
                </c:pt>
                <c:pt idx="1829">
                  <c:v>3.65</c:v>
                </c:pt>
                <c:pt idx="1830">
                  <c:v>2.71</c:v>
                </c:pt>
                <c:pt idx="1831">
                  <c:v>3.85</c:v>
                </c:pt>
                <c:pt idx="1832">
                  <c:v>3.9</c:v>
                </c:pt>
                <c:pt idx="1833">
                  <c:v>3.05</c:v>
                </c:pt>
                <c:pt idx="1834">
                  <c:v>2.82</c:v>
                </c:pt>
                <c:pt idx="1835">
                  <c:v>3.81</c:v>
                </c:pt>
                <c:pt idx="1836">
                  <c:v>3.51</c:v>
                </c:pt>
                <c:pt idx="1837">
                  <c:v>3.84</c:v>
                </c:pt>
                <c:pt idx="1838">
                  <c:v>2.71</c:v>
                </c:pt>
                <c:pt idx="1839">
                  <c:v>2.74</c:v>
                </c:pt>
                <c:pt idx="1840">
                  <c:v>2.95</c:v>
                </c:pt>
                <c:pt idx="1841">
                  <c:v>3.85</c:v>
                </c:pt>
                <c:pt idx="1842">
                  <c:v>3.44</c:v>
                </c:pt>
                <c:pt idx="1843">
                  <c:v>3.12</c:v>
                </c:pt>
                <c:pt idx="1844">
                  <c:v>3.3</c:v>
                </c:pt>
                <c:pt idx="1845">
                  <c:v>3.68</c:v>
                </c:pt>
                <c:pt idx="1846">
                  <c:v>3.81</c:v>
                </c:pt>
                <c:pt idx="1847">
                  <c:v>3.57</c:v>
                </c:pt>
                <c:pt idx="1848">
                  <c:v>3.73</c:v>
                </c:pt>
                <c:pt idx="1849">
                  <c:v>3.2</c:v>
                </c:pt>
                <c:pt idx="1850">
                  <c:v>2.9</c:v>
                </c:pt>
                <c:pt idx="1851">
                  <c:v>2.92</c:v>
                </c:pt>
                <c:pt idx="1852">
                  <c:v>3.43</c:v>
                </c:pt>
                <c:pt idx="1853">
                  <c:v>3.42</c:v>
                </c:pt>
                <c:pt idx="1854">
                  <c:v>3.51</c:v>
                </c:pt>
                <c:pt idx="1855">
                  <c:v>3.67</c:v>
                </c:pt>
                <c:pt idx="1856">
                  <c:v>3.5</c:v>
                </c:pt>
                <c:pt idx="1857">
                  <c:v>2.81</c:v>
                </c:pt>
                <c:pt idx="1858">
                  <c:v>3.14</c:v>
                </c:pt>
                <c:pt idx="1859">
                  <c:v>2.79</c:v>
                </c:pt>
                <c:pt idx="1860">
                  <c:v>3.14</c:v>
                </c:pt>
                <c:pt idx="1861">
                  <c:v>3.16</c:v>
                </c:pt>
                <c:pt idx="1862">
                  <c:v>3.07</c:v>
                </c:pt>
                <c:pt idx="1863">
                  <c:v>3.96</c:v>
                </c:pt>
                <c:pt idx="1864">
                  <c:v>3.46</c:v>
                </c:pt>
                <c:pt idx="1865">
                  <c:v>3.27</c:v>
                </c:pt>
                <c:pt idx="1866">
                  <c:v>3.78</c:v>
                </c:pt>
                <c:pt idx="1867">
                  <c:v>2.74</c:v>
                </c:pt>
                <c:pt idx="1868">
                  <c:v>2.98</c:v>
                </c:pt>
                <c:pt idx="1869">
                  <c:v>3.52</c:v>
                </c:pt>
                <c:pt idx="1870">
                  <c:v>3.87</c:v>
                </c:pt>
                <c:pt idx="1871">
                  <c:v>3.79</c:v>
                </c:pt>
                <c:pt idx="1872">
                  <c:v>3.15</c:v>
                </c:pt>
                <c:pt idx="1873">
                  <c:v>3.15</c:v>
                </c:pt>
                <c:pt idx="1874">
                  <c:v>2.86</c:v>
                </c:pt>
                <c:pt idx="1875">
                  <c:v>2.95</c:v>
                </c:pt>
                <c:pt idx="1876">
                  <c:v>3.23</c:v>
                </c:pt>
                <c:pt idx="1877">
                  <c:v>2.67</c:v>
                </c:pt>
                <c:pt idx="1878">
                  <c:v>3.5</c:v>
                </c:pt>
                <c:pt idx="1879">
                  <c:v>3.6</c:v>
                </c:pt>
                <c:pt idx="1880">
                  <c:v>3.91</c:v>
                </c:pt>
                <c:pt idx="1881">
                  <c:v>3.8</c:v>
                </c:pt>
                <c:pt idx="1882">
                  <c:v>3.6</c:v>
                </c:pt>
                <c:pt idx="1883">
                  <c:v>3.15</c:v>
                </c:pt>
                <c:pt idx="1884">
                  <c:v>3.3</c:v>
                </c:pt>
                <c:pt idx="1885">
                  <c:v>3.79</c:v>
                </c:pt>
                <c:pt idx="1886">
                  <c:v>3.72</c:v>
                </c:pt>
                <c:pt idx="1887">
                  <c:v>3.07</c:v>
                </c:pt>
                <c:pt idx="1888">
                  <c:v>3.84</c:v>
                </c:pt>
                <c:pt idx="1889">
                  <c:v>2.75</c:v>
                </c:pt>
                <c:pt idx="1890">
                  <c:v>2.68</c:v>
                </c:pt>
                <c:pt idx="1891">
                  <c:v>3.75</c:v>
                </c:pt>
                <c:pt idx="1892">
                  <c:v>3.84</c:v>
                </c:pt>
                <c:pt idx="1893">
                  <c:v>3.66</c:v>
                </c:pt>
                <c:pt idx="1894">
                  <c:v>3.59</c:v>
                </c:pt>
                <c:pt idx="1895">
                  <c:v>3.82</c:v>
                </c:pt>
                <c:pt idx="1896">
                  <c:v>3.17</c:v>
                </c:pt>
                <c:pt idx="1897">
                  <c:v>3.9</c:v>
                </c:pt>
                <c:pt idx="1898">
                  <c:v>2.72</c:v>
                </c:pt>
                <c:pt idx="1899">
                  <c:v>3.17</c:v>
                </c:pt>
                <c:pt idx="1900">
                  <c:v>2.87</c:v>
                </c:pt>
                <c:pt idx="1901">
                  <c:v>2.88</c:v>
                </c:pt>
                <c:pt idx="1902">
                  <c:v>3.29</c:v>
                </c:pt>
                <c:pt idx="1903">
                  <c:v>3.82</c:v>
                </c:pt>
                <c:pt idx="1904">
                  <c:v>3.71</c:v>
                </c:pt>
                <c:pt idx="1905">
                  <c:v>3.42</c:v>
                </c:pt>
                <c:pt idx="1906">
                  <c:v>2.67</c:v>
                </c:pt>
                <c:pt idx="1907">
                  <c:v>3.39</c:v>
                </c:pt>
                <c:pt idx="1908">
                  <c:v>2.75</c:v>
                </c:pt>
                <c:pt idx="1909">
                  <c:v>3.08</c:v>
                </c:pt>
                <c:pt idx="1910">
                  <c:v>3.32</c:v>
                </c:pt>
                <c:pt idx="1911">
                  <c:v>2.94</c:v>
                </c:pt>
                <c:pt idx="1912">
                  <c:v>2.81</c:v>
                </c:pt>
                <c:pt idx="1913">
                  <c:v>3.76</c:v>
                </c:pt>
                <c:pt idx="1914">
                  <c:v>3.06</c:v>
                </c:pt>
                <c:pt idx="1915">
                  <c:v>3</c:v>
                </c:pt>
                <c:pt idx="1916">
                  <c:v>3.65</c:v>
                </c:pt>
                <c:pt idx="1917">
                  <c:v>3.96</c:v>
                </c:pt>
                <c:pt idx="1918">
                  <c:v>3.09</c:v>
                </c:pt>
                <c:pt idx="1919">
                  <c:v>3.57</c:v>
                </c:pt>
                <c:pt idx="1920">
                  <c:v>2.71</c:v>
                </c:pt>
                <c:pt idx="1921">
                  <c:v>3.23</c:v>
                </c:pt>
                <c:pt idx="1922">
                  <c:v>3.59</c:v>
                </c:pt>
                <c:pt idx="1923">
                  <c:v>3.5</c:v>
                </c:pt>
                <c:pt idx="1924">
                  <c:v>3.9</c:v>
                </c:pt>
                <c:pt idx="1925">
                  <c:v>2.85</c:v>
                </c:pt>
                <c:pt idx="1926">
                  <c:v>3.03</c:v>
                </c:pt>
                <c:pt idx="1927">
                  <c:v>3.4</c:v>
                </c:pt>
                <c:pt idx="1928">
                  <c:v>3.59</c:v>
                </c:pt>
                <c:pt idx="1929">
                  <c:v>3.08</c:v>
                </c:pt>
                <c:pt idx="1930">
                  <c:v>2.99</c:v>
                </c:pt>
                <c:pt idx="1931">
                  <c:v>3.48</c:v>
                </c:pt>
                <c:pt idx="1932">
                  <c:v>2.76</c:v>
                </c:pt>
                <c:pt idx="1933">
                  <c:v>3.05</c:v>
                </c:pt>
                <c:pt idx="1934">
                  <c:v>3.63</c:v>
                </c:pt>
                <c:pt idx="1935">
                  <c:v>3.69</c:v>
                </c:pt>
                <c:pt idx="1936">
                  <c:v>3.51</c:v>
                </c:pt>
                <c:pt idx="1937">
                  <c:v>2.79</c:v>
                </c:pt>
                <c:pt idx="1938">
                  <c:v>3.14</c:v>
                </c:pt>
                <c:pt idx="1939">
                  <c:v>3.5</c:v>
                </c:pt>
                <c:pt idx="1940">
                  <c:v>3.53</c:v>
                </c:pt>
                <c:pt idx="1941">
                  <c:v>3.75</c:v>
                </c:pt>
                <c:pt idx="1942">
                  <c:v>3.78</c:v>
                </c:pt>
                <c:pt idx="1943">
                  <c:v>3.8</c:v>
                </c:pt>
                <c:pt idx="1944">
                  <c:v>2.81</c:v>
                </c:pt>
                <c:pt idx="1945">
                  <c:v>3.35</c:v>
                </c:pt>
                <c:pt idx="1946">
                  <c:v>3.05</c:v>
                </c:pt>
                <c:pt idx="1947">
                  <c:v>3.08</c:v>
                </c:pt>
                <c:pt idx="1948">
                  <c:v>3.29</c:v>
                </c:pt>
                <c:pt idx="1949">
                  <c:v>3.11</c:v>
                </c:pt>
                <c:pt idx="1950">
                  <c:v>3.39</c:v>
                </c:pt>
                <c:pt idx="1951">
                  <c:v>3.43</c:v>
                </c:pt>
                <c:pt idx="1952">
                  <c:v>3.48</c:v>
                </c:pt>
                <c:pt idx="1953">
                  <c:v>2.87</c:v>
                </c:pt>
                <c:pt idx="1954">
                  <c:v>3.48</c:v>
                </c:pt>
                <c:pt idx="1955">
                  <c:v>2.69</c:v>
                </c:pt>
                <c:pt idx="1956">
                  <c:v>3.85</c:v>
                </c:pt>
                <c:pt idx="1957">
                  <c:v>3.29</c:v>
                </c:pt>
                <c:pt idx="1958">
                  <c:v>3.75</c:v>
                </c:pt>
                <c:pt idx="1959">
                  <c:v>2.68</c:v>
                </c:pt>
                <c:pt idx="1960">
                  <c:v>3.31</c:v>
                </c:pt>
                <c:pt idx="1961">
                  <c:v>3.69</c:v>
                </c:pt>
                <c:pt idx="1962">
                  <c:v>3.78</c:v>
                </c:pt>
                <c:pt idx="1963">
                  <c:v>3.09</c:v>
                </c:pt>
                <c:pt idx="1964">
                  <c:v>2.9</c:v>
                </c:pt>
                <c:pt idx="1965">
                  <c:v>3.81</c:v>
                </c:pt>
                <c:pt idx="1966">
                  <c:v>3.68</c:v>
                </c:pt>
                <c:pt idx="1967">
                  <c:v>2.94</c:v>
                </c:pt>
                <c:pt idx="1968">
                  <c:v>3.81</c:v>
                </c:pt>
                <c:pt idx="1969">
                  <c:v>3.1</c:v>
                </c:pt>
                <c:pt idx="1970">
                  <c:v>3.91</c:v>
                </c:pt>
                <c:pt idx="1971">
                  <c:v>3.2</c:v>
                </c:pt>
                <c:pt idx="1972">
                  <c:v>3.76</c:v>
                </c:pt>
                <c:pt idx="1973">
                  <c:v>3.35</c:v>
                </c:pt>
                <c:pt idx="1974">
                  <c:v>2.95</c:v>
                </c:pt>
                <c:pt idx="1975">
                  <c:v>2.68</c:v>
                </c:pt>
                <c:pt idx="1976">
                  <c:v>3.63</c:v>
                </c:pt>
                <c:pt idx="1977">
                  <c:v>3.31</c:v>
                </c:pt>
                <c:pt idx="1978">
                  <c:v>3.55</c:v>
                </c:pt>
                <c:pt idx="1979">
                  <c:v>3.44</c:v>
                </c:pt>
                <c:pt idx="1980">
                  <c:v>3.47</c:v>
                </c:pt>
                <c:pt idx="1981">
                  <c:v>3.76</c:v>
                </c:pt>
                <c:pt idx="1982">
                  <c:v>3.45</c:v>
                </c:pt>
                <c:pt idx="1983">
                  <c:v>3.83</c:v>
                </c:pt>
                <c:pt idx="1984">
                  <c:v>3.84</c:v>
                </c:pt>
                <c:pt idx="1985">
                  <c:v>2.69</c:v>
                </c:pt>
                <c:pt idx="1986">
                  <c:v>2.68</c:v>
                </c:pt>
                <c:pt idx="1987">
                  <c:v>3.93</c:v>
                </c:pt>
                <c:pt idx="1988">
                  <c:v>3.38</c:v>
                </c:pt>
                <c:pt idx="1989">
                  <c:v>3.91</c:v>
                </c:pt>
                <c:pt idx="1990">
                  <c:v>3.98</c:v>
                </c:pt>
                <c:pt idx="1991">
                  <c:v>3.96</c:v>
                </c:pt>
                <c:pt idx="1992">
                  <c:v>3.51</c:v>
                </c:pt>
                <c:pt idx="1993">
                  <c:v>2.99</c:v>
                </c:pt>
                <c:pt idx="1994">
                  <c:v>3.79</c:v>
                </c:pt>
                <c:pt idx="1995">
                  <c:v>3.28</c:v>
                </c:pt>
                <c:pt idx="1996">
                  <c:v>3.94</c:v>
                </c:pt>
                <c:pt idx="1997">
                  <c:v>3.15</c:v>
                </c:pt>
                <c:pt idx="1998">
                  <c:v>3.55</c:v>
                </c:pt>
                <c:pt idx="1999">
                  <c:v>3.29</c:v>
                </c:pt>
                <c:pt idx="2000">
                  <c:v>2.92</c:v>
                </c:pt>
                <c:pt idx="2001">
                  <c:v>3.31</c:v>
                </c:pt>
                <c:pt idx="2002">
                  <c:v>3.92</c:v>
                </c:pt>
                <c:pt idx="2003">
                  <c:v>3.75</c:v>
                </c:pt>
                <c:pt idx="2004">
                  <c:v>2.89</c:v>
                </c:pt>
                <c:pt idx="2005">
                  <c:v>3.65</c:v>
                </c:pt>
                <c:pt idx="2006">
                  <c:v>2.96</c:v>
                </c:pt>
                <c:pt idx="2007">
                  <c:v>3.55</c:v>
                </c:pt>
                <c:pt idx="2008">
                  <c:v>3.9</c:v>
                </c:pt>
                <c:pt idx="2009">
                  <c:v>3.83</c:v>
                </c:pt>
                <c:pt idx="2010">
                  <c:v>2.91</c:v>
                </c:pt>
                <c:pt idx="2011">
                  <c:v>3.45</c:v>
                </c:pt>
                <c:pt idx="2012">
                  <c:v>3.3</c:v>
                </c:pt>
                <c:pt idx="2013">
                  <c:v>2.68</c:v>
                </c:pt>
                <c:pt idx="2014">
                  <c:v>3.02</c:v>
                </c:pt>
                <c:pt idx="2015">
                  <c:v>2.8</c:v>
                </c:pt>
                <c:pt idx="2016">
                  <c:v>3.47</c:v>
                </c:pt>
                <c:pt idx="2017">
                  <c:v>3.04</c:v>
                </c:pt>
                <c:pt idx="2018">
                  <c:v>3.29</c:v>
                </c:pt>
                <c:pt idx="2019">
                  <c:v>2.76</c:v>
                </c:pt>
                <c:pt idx="2020">
                  <c:v>2.91</c:v>
                </c:pt>
                <c:pt idx="2021">
                  <c:v>3.37</c:v>
                </c:pt>
                <c:pt idx="2022">
                  <c:v>2.69</c:v>
                </c:pt>
                <c:pt idx="2023">
                  <c:v>3.79</c:v>
                </c:pt>
                <c:pt idx="2024">
                  <c:v>3.77</c:v>
                </c:pt>
                <c:pt idx="2025">
                  <c:v>3.56</c:v>
                </c:pt>
                <c:pt idx="2026">
                  <c:v>3.97</c:v>
                </c:pt>
                <c:pt idx="2027">
                  <c:v>3.42</c:v>
                </c:pt>
                <c:pt idx="2028">
                  <c:v>3.54</c:v>
                </c:pt>
                <c:pt idx="2029">
                  <c:v>3.84</c:v>
                </c:pt>
                <c:pt idx="2030">
                  <c:v>3.32</c:v>
                </c:pt>
                <c:pt idx="2031">
                  <c:v>3.34</c:v>
                </c:pt>
                <c:pt idx="2032">
                  <c:v>2.74</c:v>
                </c:pt>
                <c:pt idx="2033">
                  <c:v>3.01</c:v>
                </c:pt>
                <c:pt idx="2034">
                  <c:v>3.47</c:v>
                </c:pt>
                <c:pt idx="2035">
                  <c:v>3.45</c:v>
                </c:pt>
                <c:pt idx="2036">
                  <c:v>3.61</c:v>
                </c:pt>
                <c:pt idx="2037">
                  <c:v>3.25</c:v>
                </c:pt>
                <c:pt idx="2038">
                  <c:v>3.37</c:v>
                </c:pt>
                <c:pt idx="2039">
                  <c:v>3.64</c:v>
                </c:pt>
                <c:pt idx="2040">
                  <c:v>3.67</c:v>
                </c:pt>
                <c:pt idx="2041">
                  <c:v>3.82</c:v>
                </c:pt>
                <c:pt idx="2042">
                  <c:v>3.57</c:v>
                </c:pt>
                <c:pt idx="2043">
                  <c:v>2.99</c:v>
                </c:pt>
                <c:pt idx="2044">
                  <c:v>2.8</c:v>
                </c:pt>
                <c:pt idx="2045">
                  <c:v>2.9</c:v>
                </c:pt>
                <c:pt idx="2046">
                  <c:v>3.04</c:v>
                </c:pt>
                <c:pt idx="2047">
                  <c:v>2.68</c:v>
                </c:pt>
                <c:pt idx="2048">
                  <c:v>2.69</c:v>
                </c:pt>
                <c:pt idx="2049">
                  <c:v>2.95</c:v>
                </c:pt>
                <c:pt idx="2050">
                  <c:v>2.7</c:v>
                </c:pt>
                <c:pt idx="2051">
                  <c:v>3.82</c:v>
                </c:pt>
                <c:pt idx="2052">
                  <c:v>2.97</c:v>
                </c:pt>
                <c:pt idx="2053">
                  <c:v>3.03</c:v>
                </c:pt>
                <c:pt idx="2054">
                  <c:v>3.88</c:v>
                </c:pt>
                <c:pt idx="2055">
                  <c:v>2.81</c:v>
                </c:pt>
                <c:pt idx="2056">
                  <c:v>3.28</c:v>
                </c:pt>
                <c:pt idx="2057">
                  <c:v>3.11</c:v>
                </c:pt>
                <c:pt idx="2058">
                  <c:v>2.83</c:v>
                </c:pt>
                <c:pt idx="2059">
                  <c:v>3.51</c:v>
                </c:pt>
                <c:pt idx="2060">
                  <c:v>3.56</c:v>
                </c:pt>
                <c:pt idx="2061">
                  <c:v>3.53</c:v>
                </c:pt>
                <c:pt idx="2062">
                  <c:v>3.6</c:v>
                </c:pt>
                <c:pt idx="2063">
                  <c:v>3.91</c:v>
                </c:pt>
                <c:pt idx="2064">
                  <c:v>2.77</c:v>
                </c:pt>
                <c:pt idx="2065">
                  <c:v>3.39</c:v>
                </c:pt>
                <c:pt idx="2066">
                  <c:v>3.26</c:v>
                </c:pt>
                <c:pt idx="2067">
                  <c:v>3.53</c:v>
                </c:pt>
                <c:pt idx="2068">
                  <c:v>2.97</c:v>
                </c:pt>
                <c:pt idx="2069">
                  <c:v>3.42</c:v>
                </c:pt>
                <c:pt idx="2070">
                  <c:v>3.3</c:v>
                </c:pt>
                <c:pt idx="2071">
                  <c:v>3.33</c:v>
                </c:pt>
                <c:pt idx="2072">
                  <c:v>3.21</c:v>
                </c:pt>
                <c:pt idx="2073">
                  <c:v>3.84</c:v>
                </c:pt>
                <c:pt idx="2074">
                  <c:v>3.84</c:v>
                </c:pt>
                <c:pt idx="2075">
                  <c:v>3.46</c:v>
                </c:pt>
                <c:pt idx="2076">
                  <c:v>3.89</c:v>
                </c:pt>
                <c:pt idx="2077">
                  <c:v>3.15</c:v>
                </c:pt>
                <c:pt idx="2078">
                  <c:v>2.89</c:v>
                </c:pt>
                <c:pt idx="2079">
                  <c:v>2.85</c:v>
                </c:pt>
                <c:pt idx="2080">
                  <c:v>2.71</c:v>
                </c:pt>
                <c:pt idx="2081">
                  <c:v>2.84</c:v>
                </c:pt>
                <c:pt idx="2082">
                  <c:v>3.42</c:v>
                </c:pt>
                <c:pt idx="2083">
                  <c:v>3.58</c:v>
                </c:pt>
                <c:pt idx="2084">
                  <c:v>3.18</c:v>
                </c:pt>
                <c:pt idx="2085">
                  <c:v>3.28</c:v>
                </c:pt>
                <c:pt idx="2086">
                  <c:v>3.92</c:v>
                </c:pt>
                <c:pt idx="2087">
                  <c:v>3.81</c:v>
                </c:pt>
                <c:pt idx="2088">
                  <c:v>2.7</c:v>
                </c:pt>
                <c:pt idx="2089">
                  <c:v>3.59</c:v>
                </c:pt>
                <c:pt idx="2090">
                  <c:v>3.18</c:v>
                </c:pt>
                <c:pt idx="2091">
                  <c:v>3.25</c:v>
                </c:pt>
                <c:pt idx="2092">
                  <c:v>2.77</c:v>
                </c:pt>
                <c:pt idx="2093">
                  <c:v>3.91</c:v>
                </c:pt>
                <c:pt idx="2094">
                  <c:v>3.72</c:v>
                </c:pt>
                <c:pt idx="2095">
                  <c:v>3.04</c:v>
                </c:pt>
                <c:pt idx="2096">
                  <c:v>3.57</c:v>
                </c:pt>
                <c:pt idx="2097">
                  <c:v>2.89</c:v>
                </c:pt>
                <c:pt idx="2098">
                  <c:v>3.33</c:v>
                </c:pt>
                <c:pt idx="2099">
                  <c:v>2.97</c:v>
                </c:pt>
                <c:pt idx="2100">
                  <c:v>2.69</c:v>
                </c:pt>
                <c:pt idx="2101">
                  <c:v>3.06</c:v>
                </c:pt>
                <c:pt idx="2102">
                  <c:v>3.83</c:v>
                </c:pt>
                <c:pt idx="2103">
                  <c:v>3.28</c:v>
                </c:pt>
                <c:pt idx="2104">
                  <c:v>3.34</c:v>
                </c:pt>
                <c:pt idx="2105">
                  <c:v>2.95</c:v>
                </c:pt>
                <c:pt idx="2106">
                  <c:v>2.75</c:v>
                </c:pt>
                <c:pt idx="2107">
                  <c:v>2.69</c:v>
                </c:pt>
                <c:pt idx="2108">
                  <c:v>2.99</c:v>
                </c:pt>
                <c:pt idx="2109">
                  <c:v>3.27</c:v>
                </c:pt>
                <c:pt idx="2110">
                  <c:v>3.64</c:v>
                </c:pt>
                <c:pt idx="2111">
                  <c:v>3.44</c:v>
                </c:pt>
                <c:pt idx="2112">
                  <c:v>3.16</c:v>
                </c:pt>
                <c:pt idx="2113">
                  <c:v>3.32</c:v>
                </c:pt>
                <c:pt idx="2114">
                  <c:v>3.74</c:v>
                </c:pt>
                <c:pt idx="2115">
                  <c:v>3.52</c:v>
                </c:pt>
                <c:pt idx="2116">
                  <c:v>3.36</c:v>
                </c:pt>
                <c:pt idx="2117">
                  <c:v>3.49</c:v>
                </c:pt>
                <c:pt idx="2118">
                  <c:v>3.12</c:v>
                </c:pt>
                <c:pt idx="2119">
                  <c:v>3.9</c:v>
                </c:pt>
                <c:pt idx="2120">
                  <c:v>3.53</c:v>
                </c:pt>
                <c:pt idx="2121">
                  <c:v>2.73</c:v>
                </c:pt>
                <c:pt idx="2122">
                  <c:v>3.81</c:v>
                </c:pt>
                <c:pt idx="2123">
                  <c:v>2.94</c:v>
                </c:pt>
                <c:pt idx="2124">
                  <c:v>3.92</c:v>
                </c:pt>
                <c:pt idx="2125">
                  <c:v>2.87</c:v>
                </c:pt>
                <c:pt idx="2126">
                  <c:v>3.9</c:v>
                </c:pt>
                <c:pt idx="2127">
                  <c:v>3.54</c:v>
                </c:pt>
                <c:pt idx="2128">
                  <c:v>2.86</c:v>
                </c:pt>
                <c:pt idx="2129">
                  <c:v>3.69</c:v>
                </c:pt>
                <c:pt idx="2130">
                  <c:v>2.89</c:v>
                </c:pt>
                <c:pt idx="2131">
                  <c:v>3.96</c:v>
                </c:pt>
                <c:pt idx="2132">
                  <c:v>3.44</c:v>
                </c:pt>
                <c:pt idx="2133">
                  <c:v>3.59</c:v>
                </c:pt>
                <c:pt idx="2134">
                  <c:v>3.5</c:v>
                </c:pt>
                <c:pt idx="2135">
                  <c:v>3.96</c:v>
                </c:pt>
                <c:pt idx="2136">
                  <c:v>2.81</c:v>
                </c:pt>
                <c:pt idx="2137">
                  <c:v>2.89</c:v>
                </c:pt>
                <c:pt idx="2138">
                  <c:v>3.32</c:v>
                </c:pt>
                <c:pt idx="2139">
                  <c:v>3.67</c:v>
                </c:pt>
                <c:pt idx="2140">
                  <c:v>3.16</c:v>
                </c:pt>
                <c:pt idx="2141">
                  <c:v>3.84</c:v>
                </c:pt>
                <c:pt idx="2142">
                  <c:v>3.43</c:v>
                </c:pt>
                <c:pt idx="2143">
                  <c:v>3.08</c:v>
                </c:pt>
                <c:pt idx="2144">
                  <c:v>3.6</c:v>
                </c:pt>
                <c:pt idx="2145">
                  <c:v>3.9</c:v>
                </c:pt>
                <c:pt idx="2146">
                  <c:v>3.77</c:v>
                </c:pt>
                <c:pt idx="2147">
                  <c:v>3.01</c:v>
                </c:pt>
                <c:pt idx="2148">
                  <c:v>3.98</c:v>
                </c:pt>
                <c:pt idx="2149">
                  <c:v>3.25</c:v>
                </c:pt>
                <c:pt idx="2150">
                  <c:v>3.94</c:v>
                </c:pt>
                <c:pt idx="2151">
                  <c:v>3.8</c:v>
                </c:pt>
                <c:pt idx="2152">
                  <c:v>3.67</c:v>
                </c:pt>
                <c:pt idx="2153">
                  <c:v>2.9</c:v>
                </c:pt>
                <c:pt idx="2154">
                  <c:v>3.52</c:v>
                </c:pt>
                <c:pt idx="2155">
                  <c:v>3.37</c:v>
                </c:pt>
                <c:pt idx="2156">
                  <c:v>3.64</c:v>
                </c:pt>
                <c:pt idx="2157">
                  <c:v>3.06</c:v>
                </c:pt>
                <c:pt idx="2158">
                  <c:v>3.29</c:v>
                </c:pt>
                <c:pt idx="2159">
                  <c:v>3.66</c:v>
                </c:pt>
                <c:pt idx="2160">
                  <c:v>2.9</c:v>
                </c:pt>
                <c:pt idx="2161">
                  <c:v>3.19</c:v>
                </c:pt>
                <c:pt idx="2162">
                  <c:v>3.86</c:v>
                </c:pt>
                <c:pt idx="2163">
                  <c:v>3.18</c:v>
                </c:pt>
                <c:pt idx="2164">
                  <c:v>3.05</c:v>
                </c:pt>
                <c:pt idx="2165">
                  <c:v>3.57</c:v>
                </c:pt>
                <c:pt idx="2166">
                  <c:v>3.62</c:v>
                </c:pt>
                <c:pt idx="2167">
                  <c:v>3.35</c:v>
                </c:pt>
                <c:pt idx="2168">
                  <c:v>3.69</c:v>
                </c:pt>
                <c:pt idx="2169">
                  <c:v>3.05</c:v>
                </c:pt>
                <c:pt idx="2170">
                  <c:v>3.63</c:v>
                </c:pt>
                <c:pt idx="2171">
                  <c:v>2.93</c:v>
                </c:pt>
                <c:pt idx="2172">
                  <c:v>2.8</c:v>
                </c:pt>
                <c:pt idx="2173">
                  <c:v>3.88</c:v>
                </c:pt>
                <c:pt idx="2174">
                  <c:v>3.92</c:v>
                </c:pt>
                <c:pt idx="2175">
                  <c:v>2.95</c:v>
                </c:pt>
                <c:pt idx="2176">
                  <c:v>2.92</c:v>
                </c:pt>
                <c:pt idx="2177">
                  <c:v>2.72</c:v>
                </c:pt>
                <c:pt idx="2178">
                  <c:v>3.18</c:v>
                </c:pt>
                <c:pt idx="2179">
                  <c:v>3.39</c:v>
                </c:pt>
                <c:pt idx="2180">
                  <c:v>3</c:v>
                </c:pt>
                <c:pt idx="2181">
                  <c:v>3</c:v>
                </c:pt>
                <c:pt idx="2182">
                  <c:v>2.76</c:v>
                </c:pt>
                <c:pt idx="2183">
                  <c:v>2.76</c:v>
                </c:pt>
                <c:pt idx="2184">
                  <c:v>3.17</c:v>
                </c:pt>
                <c:pt idx="2185">
                  <c:v>3.35</c:v>
                </c:pt>
                <c:pt idx="2186">
                  <c:v>3.32</c:v>
                </c:pt>
                <c:pt idx="2187">
                  <c:v>3.08</c:v>
                </c:pt>
                <c:pt idx="2188">
                  <c:v>3.09</c:v>
                </c:pt>
                <c:pt idx="2189">
                  <c:v>2.75</c:v>
                </c:pt>
                <c:pt idx="2190">
                  <c:v>3.39</c:v>
                </c:pt>
                <c:pt idx="2191">
                  <c:v>3.59</c:v>
                </c:pt>
                <c:pt idx="2192">
                  <c:v>3.44</c:v>
                </c:pt>
                <c:pt idx="2193">
                  <c:v>2.82</c:v>
                </c:pt>
                <c:pt idx="2194">
                  <c:v>3.15</c:v>
                </c:pt>
                <c:pt idx="2195">
                  <c:v>3.05</c:v>
                </c:pt>
                <c:pt idx="2196">
                  <c:v>3.96</c:v>
                </c:pt>
                <c:pt idx="2197">
                  <c:v>3.27</c:v>
                </c:pt>
                <c:pt idx="2198">
                  <c:v>3.6</c:v>
                </c:pt>
                <c:pt idx="2199">
                  <c:v>3.26</c:v>
                </c:pt>
                <c:pt idx="2200">
                  <c:v>3.07</c:v>
                </c:pt>
                <c:pt idx="2201">
                  <c:v>3.96</c:v>
                </c:pt>
                <c:pt idx="2202">
                  <c:v>3.33</c:v>
                </c:pt>
                <c:pt idx="2203">
                  <c:v>3.39</c:v>
                </c:pt>
                <c:pt idx="2204">
                  <c:v>3.13</c:v>
                </c:pt>
                <c:pt idx="2205">
                  <c:v>3.88</c:v>
                </c:pt>
                <c:pt idx="2206">
                  <c:v>2.9</c:v>
                </c:pt>
                <c:pt idx="2207">
                  <c:v>3.02</c:v>
                </c:pt>
                <c:pt idx="2208">
                  <c:v>3.14</c:v>
                </c:pt>
                <c:pt idx="2209">
                  <c:v>3.38</c:v>
                </c:pt>
                <c:pt idx="2210">
                  <c:v>2.75</c:v>
                </c:pt>
                <c:pt idx="2211">
                  <c:v>3.15</c:v>
                </c:pt>
                <c:pt idx="2212">
                  <c:v>2.72</c:v>
                </c:pt>
                <c:pt idx="2213">
                  <c:v>3.45</c:v>
                </c:pt>
                <c:pt idx="2214">
                  <c:v>2.9</c:v>
                </c:pt>
                <c:pt idx="2215">
                  <c:v>3.59</c:v>
                </c:pt>
                <c:pt idx="2216">
                  <c:v>3.96</c:v>
                </c:pt>
                <c:pt idx="2217">
                  <c:v>2.94</c:v>
                </c:pt>
                <c:pt idx="2218">
                  <c:v>3.62</c:v>
                </c:pt>
                <c:pt idx="2219">
                  <c:v>3.22</c:v>
                </c:pt>
                <c:pt idx="2220">
                  <c:v>3.47</c:v>
                </c:pt>
                <c:pt idx="2221">
                  <c:v>3.57</c:v>
                </c:pt>
                <c:pt idx="2222">
                  <c:v>3.72</c:v>
                </c:pt>
                <c:pt idx="2223">
                  <c:v>2.71</c:v>
                </c:pt>
                <c:pt idx="2224">
                  <c:v>3.62</c:v>
                </c:pt>
                <c:pt idx="2225">
                  <c:v>3.74</c:v>
                </c:pt>
                <c:pt idx="2226">
                  <c:v>3.06</c:v>
                </c:pt>
                <c:pt idx="2227">
                  <c:v>3.18</c:v>
                </c:pt>
                <c:pt idx="2228">
                  <c:v>3</c:v>
                </c:pt>
                <c:pt idx="2229">
                  <c:v>3.35</c:v>
                </c:pt>
                <c:pt idx="2230">
                  <c:v>3.68</c:v>
                </c:pt>
                <c:pt idx="2231">
                  <c:v>3.52</c:v>
                </c:pt>
                <c:pt idx="2232">
                  <c:v>2.86</c:v>
                </c:pt>
                <c:pt idx="2233">
                  <c:v>3.34</c:v>
                </c:pt>
                <c:pt idx="2234">
                  <c:v>3.94</c:v>
                </c:pt>
                <c:pt idx="2235">
                  <c:v>3</c:v>
                </c:pt>
                <c:pt idx="2236">
                  <c:v>3.35</c:v>
                </c:pt>
                <c:pt idx="2237">
                  <c:v>3.7</c:v>
                </c:pt>
                <c:pt idx="2238">
                  <c:v>2.86</c:v>
                </c:pt>
                <c:pt idx="2239">
                  <c:v>2.8</c:v>
                </c:pt>
                <c:pt idx="2240">
                  <c:v>2.83</c:v>
                </c:pt>
                <c:pt idx="2241">
                  <c:v>2.81</c:v>
                </c:pt>
                <c:pt idx="2242">
                  <c:v>2.99</c:v>
                </c:pt>
                <c:pt idx="2243">
                  <c:v>3.78</c:v>
                </c:pt>
                <c:pt idx="2244">
                  <c:v>3.44</c:v>
                </c:pt>
                <c:pt idx="2245">
                  <c:v>3.94</c:v>
                </c:pt>
                <c:pt idx="2246">
                  <c:v>2.7</c:v>
                </c:pt>
                <c:pt idx="2247">
                  <c:v>3.6</c:v>
                </c:pt>
                <c:pt idx="2248">
                  <c:v>2.86</c:v>
                </c:pt>
                <c:pt idx="2249">
                  <c:v>3.37</c:v>
                </c:pt>
                <c:pt idx="2250">
                  <c:v>3.76</c:v>
                </c:pt>
                <c:pt idx="2251">
                  <c:v>3.2</c:v>
                </c:pt>
                <c:pt idx="2252">
                  <c:v>3.14</c:v>
                </c:pt>
                <c:pt idx="2253">
                  <c:v>3.57</c:v>
                </c:pt>
                <c:pt idx="2254">
                  <c:v>3.96</c:v>
                </c:pt>
                <c:pt idx="2255">
                  <c:v>3.75</c:v>
                </c:pt>
                <c:pt idx="2256">
                  <c:v>3.88</c:v>
                </c:pt>
                <c:pt idx="2257">
                  <c:v>2.89</c:v>
                </c:pt>
                <c:pt idx="2258">
                  <c:v>2.76</c:v>
                </c:pt>
                <c:pt idx="2259">
                  <c:v>3.17</c:v>
                </c:pt>
                <c:pt idx="2260">
                  <c:v>2.9</c:v>
                </c:pt>
                <c:pt idx="2261">
                  <c:v>3.12</c:v>
                </c:pt>
                <c:pt idx="2262">
                  <c:v>2.82</c:v>
                </c:pt>
                <c:pt idx="2263">
                  <c:v>3.53</c:v>
                </c:pt>
                <c:pt idx="2264">
                  <c:v>2.88</c:v>
                </c:pt>
                <c:pt idx="2265">
                  <c:v>3.16</c:v>
                </c:pt>
                <c:pt idx="2266">
                  <c:v>3.31</c:v>
                </c:pt>
                <c:pt idx="2267">
                  <c:v>3.17</c:v>
                </c:pt>
                <c:pt idx="2268">
                  <c:v>3.2</c:v>
                </c:pt>
                <c:pt idx="2269">
                  <c:v>2.79</c:v>
                </c:pt>
                <c:pt idx="2270">
                  <c:v>3.49</c:v>
                </c:pt>
                <c:pt idx="2271">
                  <c:v>3.87</c:v>
                </c:pt>
                <c:pt idx="2272">
                  <c:v>3.48</c:v>
                </c:pt>
                <c:pt idx="2273">
                  <c:v>3.78</c:v>
                </c:pt>
                <c:pt idx="2274">
                  <c:v>3.88</c:v>
                </c:pt>
                <c:pt idx="2275">
                  <c:v>3.3</c:v>
                </c:pt>
                <c:pt idx="2276">
                  <c:v>2.82</c:v>
                </c:pt>
                <c:pt idx="2277">
                  <c:v>3.16</c:v>
                </c:pt>
                <c:pt idx="2278">
                  <c:v>3.53</c:v>
                </c:pt>
                <c:pt idx="2279">
                  <c:v>3.25</c:v>
                </c:pt>
                <c:pt idx="2280">
                  <c:v>2.67</c:v>
                </c:pt>
                <c:pt idx="2281">
                  <c:v>3.12</c:v>
                </c:pt>
                <c:pt idx="2282">
                  <c:v>3.87</c:v>
                </c:pt>
                <c:pt idx="2283">
                  <c:v>3.82</c:v>
                </c:pt>
                <c:pt idx="2284">
                  <c:v>3.6</c:v>
                </c:pt>
                <c:pt idx="2285">
                  <c:v>3.65</c:v>
                </c:pt>
                <c:pt idx="2286">
                  <c:v>3.4</c:v>
                </c:pt>
                <c:pt idx="2287">
                  <c:v>3.09</c:v>
                </c:pt>
                <c:pt idx="2288">
                  <c:v>3.22</c:v>
                </c:pt>
                <c:pt idx="2289">
                  <c:v>3.88</c:v>
                </c:pt>
                <c:pt idx="2290">
                  <c:v>3.24</c:v>
                </c:pt>
                <c:pt idx="2291">
                  <c:v>3.83</c:v>
                </c:pt>
                <c:pt idx="2292">
                  <c:v>2.72</c:v>
                </c:pt>
                <c:pt idx="2293">
                  <c:v>2.89</c:v>
                </c:pt>
                <c:pt idx="2294">
                  <c:v>2.68</c:v>
                </c:pt>
                <c:pt idx="2295">
                  <c:v>2.77</c:v>
                </c:pt>
                <c:pt idx="2296">
                  <c:v>2.83</c:v>
                </c:pt>
                <c:pt idx="2297">
                  <c:v>3.58</c:v>
                </c:pt>
                <c:pt idx="2298">
                  <c:v>3.04</c:v>
                </c:pt>
                <c:pt idx="2299">
                  <c:v>2.9</c:v>
                </c:pt>
                <c:pt idx="2300">
                  <c:v>3.05</c:v>
                </c:pt>
                <c:pt idx="2301">
                  <c:v>3.37</c:v>
                </c:pt>
                <c:pt idx="2302">
                  <c:v>3.91</c:v>
                </c:pt>
                <c:pt idx="2303">
                  <c:v>3.57</c:v>
                </c:pt>
                <c:pt idx="2304">
                  <c:v>2.88</c:v>
                </c:pt>
                <c:pt idx="2305">
                  <c:v>3.19</c:v>
                </c:pt>
                <c:pt idx="2306">
                  <c:v>3.85</c:v>
                </c:pt>
                <c:pt idx="2307">
                  <c:v>3.56</c:v>
                </c:pt>
                <c:pt idx="2308">
                  <c:v>2.75</c:v>
                </c:pt>
                <c:pt idx="2309">
                  <c:v>3.76</c:v>
                </c:pt>
                <c:pt idx="2310">
                  <c:v>3.8</c:v>
                </c:pt>
                <c:pt idx="2311">
                  <c:v>3.12</c:v>
                </c:pt>
                <c:pt idx="2312">
                  <c:v>3.13</c:v>
                </c:pt>
                <c:pt idx="2313">
                  <c:v>2.95</c:v>
                </c:pt>
                <c:pt idx="2314">
                  <c:v>3.68</c:v>
                </c:pt>
                <c:pt idx="2315">
                  <c:v>3.53</c:v>
                </c:pt>
                <c:pt idx="2316">
                  <c:v>3.65</c:v>
                </c:pt>
                <c:pt idx="2317">
                  <c:v>3.93</c:v>
                </c:pt>
                <c:pt idx="2318">
                  <c:v>3.46</c:v>
                </c:pt>
                <c:pt idx="2319">
                  <c:v>3.36</c:v>
                </c:pt>
                <c:pt idx="2320">
                  <c:v>3.51</c:v>
                </c:pt>
                <c:pt idx="2321">
                  <c:v>2.74</c:v>
                </c:pt>
                <c:pt idx="2322">
                  <c:v>3.72</c:v>
                </c:pt>
                <c:pt idx="2323">
                  <c:v>2.71</c:v>
                </c:pt>
                <c:pt idx="2324">
                  <c:v>2.73</c:v>
                </c:pt>
                <c:pt idx="2325">
                  <c:v>3.4</c:v>
                </c:pt>
                <c:pt idx="2326">
                  <c:v>2.82</c:v>
                </c:pt>
                <c:pt idx="2327">
                  <c:v>3.21</c:v>
                </c:pt>
                <c:pt idx="2328">
                  <c:v>2.85</c:v>
                </c:pt>
                <c:pt idx="2329">
                  <c:v>3.82</c:v>
                </c:pt>
                <c:pt idx="2330">
                  <c:v>2.93</c:v>
                </c:pt>
                <c:pt idx="2331">
                  <c:v>3.12</c:v>
                </c:pt>
                <c:pt idx="2332">
                  <c:v>2.86</c:v>
                </c:pt>
                <c:pt idx="2333">
                  <c:v>3.66</c:v>
                </c:pt>
                <c:pt idx="2334">
                  <c:v>3.13</c:v>
                </c:pt>
                <c:pt idx="2335">
                  <c:v>3.88</c:v>
                </c:pt>
                <c:pt idx="2336">
                  <c:v>3.87</c:v>
                </c:pt>
                <c:pt idx="2337">
                  <c:v>3.16</c:v>
                </c:pt>
                <c:pt idx="2338">
                  <c:v>3.33</c:v>
                </c:pt>
                <c:pt idx="2339">
                  <c:v>2.89</c:v>
                </c:pt>
                <c:pt idx="2340">
                  <c:v>3.19</c:v>
                </c:pt>
                <c:pt idx="2341">
                  <c:v>3.42</c:v>
                </c:pt>
                <c:pt idx="2342">
                  <c:v>3.57</c:v>
                </c:pt>
                <c:pt idx="2343">
                  <c:v>3.64</c:v>
                </c:pt>
                <c:pt idx="2344">
                  <c:v>3.51</c:v>
                </c:pt>
                <c:pt idx="2345">
                  <c:v>3.69</c:v>
                </c:pt>
                <c:pt idx="2346">
                  <c:v>3.23</c:v>
                </c:pt>
                <c:pt idx="2347">
                  <c:v>3.85</c:v>
                </c:pt>
                <c:pt idx="2348">
                  <c:v>2.68</c:v>
                </c:pt>
                <c:pt idx="2349">
                  <c:v>3.22</c:v>
                </c:pt>
                <c:pt idx="2350">
                  <c:v>3.35</c:v>
                </c:pt>
                <c:pt idx="2351">
                  <c:v>2.73</c:v>
                </c:pt>
                <c:pt idx="2352">
                  <c:v>2.91</c:v>
                </c:pt>
                <c:pt idx="2353">
                  <c:v>3.36</c:v>
                </c:pt>
                <c:pt idx="2354">
                  <c:v>3.66</c:v>
                </c:pt>
                <c:pt idx="2355">
                  <c:v>3.49</c:v>
                </c:pt>
                <c:pt idx="2356">
                  <c:v>3.35</c:v>
                </c:pt>
                <c:pt idx="2357">
                  <c:v>2.91</c:v>
                </c:pt>
                <c:pt idx="2358">
                  <c:v>3.82</c:v>
                </c:pt>
                <c:pt idx="2359">
                  <c:v>3.85</c:v>
                </c:pt>
                <c:pt idx="2360">
                  <c:v>3.41</c:v>
                </c:pt>
                <c:pt idx="2361">
                  <c:v>3.06</c:v>
                </c:pt>
                <c:pt idx="2362">
                  <c:v>3.89</c:v>
                </c:pt>
                <c:pt idx="2363">
                  <c:v>3.39</c:v>
                </c:pt>
                <c:pt idx="2364">
                  <c:v>3.95</c:v>
                </c:pt>
                <c:pt idx="2365">
                  <c:v>2.99</c:v>
                </c:pt>
                <c:pt idx="2366">
                  <c:v>3.54</c:v>
                </c:pt>
                <c:pt idx="2367">
                  <c:v>3.97</c:v>
                </c:pt>
                <c:pt idx="2368">
                  <c:v>3.1</c:v>
                </c:pt>
                <c:pt idx="2369">
                  <c:v>3.89</c:v>
                </c:pt>
                <c:pt idx="2370">
                  <c:v>3.11</c:v>
                </c:pt>
                <c:pt idx="2371">
                  <c:v>3.68</c:v>
                </c:pt>
                <c:pt idx="2372">
                  <c:v>3.78</c:v>
                </c:pt>
                <c:pt idx="2373">
                  <c:v>3.72</c:v>
                </c:pt>
                <c:pt idx="2374">
                  <c:v>3.89</c:v>
                </c:pt>
                <c:pt idx="2375">
                  <c:v>3.96</c:v>
                </c:pt>
                <c:pt idx="2376">
                  <c:v>2.92</c:v>
                </c:pt>
                <c:pt idx="2377">
                  <c:v>3.04</c:v>
                </c:pt>
                <c:pt idx="2378">
                  <c:v>2.84</c:v>
                </c:pt>
                <c:pt idx="2379">
                  <c:v>3.55</c:v>
                </c:pt>
                <c:pt idx="2380">
                  <c:v>3.73</c:v>
                </c:pt>
                <c:pt idx="2381">
                  <c:v>3.13</c:v>
                </c:pt>
                <c:pt idx="2382">
                  <c:v>3.03</c:v>
                </c:pt>
                <c:pt idx="2383">
                  <c:v>3.61</c:v>
                </c:pt>
                <c:pt idx="2384">
                  <c:v>3.07</c:v>
                </c:pt>
                <c:pt idx="2385">
                  <c:v>2.67</c:v>
                </c:pt>
                <c:pt idx="2386">
                  <c:v>3.22</c:v>
                </c:pt>
                <c:pt idx="2387">
                  <c:v>2.89</c:v>
                </c:pt>
                <c:pt idx="2388">
                  <c:v>3.19</c:v>
                </c:pt>
                <c:pt idx="2389">
                  <c:v>3.37</c:v>
                </c:pt>
                <c:pt idx="2390">
                  <c:v>3.64</c:v>
                </c:pt>
                <c:pt idx="2391">
                  <c:v>3.93</c:v>
                </c:pt>
                <c:pt idx="2392">
                  <c:v>3.68</c:v>
                </c:pt>
                <c:pt idx="2393">
                  <c:v>3.22</c:v>
                </c:pt>
                <c:pt idx="2394">
                  <c:v>3.91</c:v>
                </c:pt>
                <c:pt idx="2395">
                  <c:v>3.44</c:v>
                </c:pt>
                <c:pt idx="2396">
                  <c:v>3.68</c:v>
                </c:pt>
                <c:pt idx="2397">
                  <c:v>3.06</c:v>
                </c:pt>
                <c:pt idx="2398">
                  <c:v>2.75</c:v>
                </c:pt>
                <c:pt idx="2399">
                  <c:v>2.71</c:v>
                </c:pt>
                <c:pt idx="2400">
                  <c:v>3.08</c:v>
                </c:pt>
                <c:pt idx="2401">
                  <c:v>2.8</c:v>
                </c:pt>
                <c:pt idx="2402">
                  <c:v>3.72</c:v>
                </c:pt>
                <c:pt idx="2403">
                  <c:v>3.37</c:v>
                </c:pt>
                <c:pt idx="2404">
                  <c:v>3.05</c:v>
                </c:pt>
                <c:pt idx="2405">
                  <c:v>2.69</c:v>
                </c:pt>
                <c:pt idx="2406">
                  <c:v>3.97</c:v>
                </c:pt>
                <c:pt idx="2407">
                  <c:v>3.13</c:v>
                </c:pt>
                <c:pt idx="2408">
                  <c:v>3.7</c:v>
                </c:pt>
                <c:pt idx="2409">
                  <c:v>2.87</c:v>
                </c:pt>
                <c:pt idx="2410">
                  <c:v>2.88</c:v>
                </c:pt>
                <c:pt idx="2411">
                  <c:v>2.74</c:v>
                </c:pt>
                <c:pt idx="2412">
                  <c:v>2.95</c:v>
                </c:pt>
                <c:pt idx="2413">
                  <c:v>3.56</c:v>
                </c:pt>
                <c:pt idx="2414">
                  <c:v>3.75</c:v>
                </c:pt>
                <c:pt idx="2415">
                  <c:v>2.69</c:v>
                </c:pt>
                <c:pt idx="2416">
                  <c:v>2.87</c:v>
                </c:pt>
                <c:pt idx="2417">
                  <c:v>3.47</c:v>
                </c:pt>
                <c:pt idx="2418">
                  <c:v>2.91</c:v>
                </c:pt>
                <c:pt idx="2419">
                  <c:v>3.84</c:v>
                </c:pt>
                <c:pt idx="2420">
                  <c:v>2.94</c:v>
                </c:pt>
                <c:pt idx="2421">
                  <c:v>3.31</c:v>
                </c:pt>
                <c:pt idx="2422">
                  <c:v>3.59</c:v>
                </c:pt>
                <c:pt idx="2423">
                  <c:v>3.16</c:v>
                </c:pt>
                <c:pt idx="2424">
                  <c:v>3.91</c:v>
                </c:pt>
                <c:pt idx="2425">
                  <c:v>3.76</c:v>
                </c:pt>
                <c:pt idx="2426">
                  <c:v>3.48</c:v>
                </c:pt>
                <c:pt idx="2427">
                  <c:v>3.02</c:v>
                </c:pt>
                <c:pt idx="2428">
                  <c:v>3.13</c:v>
                </c:pt>
                <c:pt idx="2429">
                  <c:v>3.4</c:v>
                </c:pt>
                <c:pt idx="2430">
                  <c:v>3.31</c:v>
                </c:pt>
                <c:pt idx="2431">
                  <c:v>3.41</c:v>
                </c:pt>
                <c:pt idx="2432">
                  <c:v>2.83</c:v>
                </c:pt>
                <c:pt idx="2433">
                  <c:v>3.21</c:v>
                </c:pt>
                <c:pt idx="2434">
                  <c:v>2.69</c:v>
                </c:pt>
                <c:pt idx="2435">
                  <c:v>2.7</c:v>
                </c:pt>
                <c:pt idx="2436">
                  <c:v>3.55</c:v>
                </c:pt>
                <c:pt idx="2437">
                  <c:v>2.91</c:v>
                </c:pt>
                <c:pt idx="2438">
                  <c:v>2.93</c:v>
                </c:pt>
                <c:pt idx="2439">
                  <c:v>3.92</c:v>
                </c:pt>
                <c:pt idx="2440">
                  <c:v>2.8</c:v>
                </c:pt>
                <c:pt idx="2441">
                  <c:v>3.13</c:v>
                </c:pt>
                <c:pt idx="2442">
                  <c:v>2.77</c:v>
                </c:pt>
                <c:pt idx="2443">
                  <c:v>3.78</c:v>
                </c:pt>
                <c:pt idx="2444">
                  <c:v>3.9</c:v>
                </c:pt>
                <c:pt idx="2445">
                  <c:v>3.4</c:v>
                </c:pt>
                <c:pt idx="2446">
                  <c:v>3.71</c:v>
                </c:pt>
                <c:pt idx="2447">
                  <c:v>3.84</c:v>
                </c:pt>
                <c:pt idx="2448">
                  <c:v>2.9</c:v>
                </c:pt>
                <c:pt idx="2449">
                  <c:v>3.87</c:v>
                </c:pt>
                <c:pt idx="2450">
                  <c:v>2.74</c:v>
                </c:pt>
                <c:pt idx="2451">
                  <c:v>2.88</c:v>
                </c:pt>
                <c:pt idx="2452">
                  <c:v>3.09</c:v>
                </c:pt>
                <c:pt idx="2453">
                  <c:v>3.83</c:v>
                </c:pt>
                <c:pt idx="2454">
                  <c:v>3.58</c:v>
                </c:pt>
                <c:pt idx="2455">
                  <c:v>2.75</c:v>
                </c:pt>
                <c:pt idx="2456">
                  <c:v>3.48</c:v>
                </c:pt>
                <c:pt idx="2457">
                  <c:v>3.83</c:v>
                </c:pt>
                <c:pt idx="2458">
                  <c:v>3.34</c:v>
                </c:pt>
                <c:pt idx="2459">
                  <c:v>3.2</c:v>
                </c:pt>
                <c:pt idx="2460">
                  <c:v>2.7</c:v>
                </c:pt>
                <c:pt idx="2461">
                  <c:v>2.71</c:v>
                </c:pt>
                <c:pt idx="2462">
                  <c:v>3.6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D83-443A-BFA5-94C5361A73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27032360"/>
        <c:axId val="1927029480"/>
      </c:scatterChart>
      <c:valAx>
        <c:axId val="192703236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27029480"/>
        <c:crosses val="autoZero"/>
        <c:crossBetween val="midCat"/>
      </c:valAx>
      <c:valAx>
        <c:axId val="1927029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270323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err="1"/>
              <a:t>motor_vibe</a:t>
            </a:r>
            <a:r>
              <a:rPr lang="en-US" altLang="ko-KR" dirty="0"/>
              <a:t> test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test_data!$G$1</c:f>
              <c:strCache>
                <c:ptCount val="1"/>
                <c:pt idx="0">
                  <c:v>motor_vibe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yVal>
            <c:numRef>
              <c:f>test_data!$G$2:$G$7390</c:f>
              <c:numCache>
                <c:formatCode>General</c:formatCode>
                <c:ptCount val="7389"/>
                <c:pt idx="0">
                  <c:v>3.48</c:v>
                </c:pt>
                <c:pt idx="1">
                  <c:v>3.57</c:v>
                </c:pt>
                <c:pt idx="2">
                  <c:v>3.01</c:v>
                </c:pt>
                <c:pt idx="3">
                  <c:v>3.3</c:v>
                </c:pt>
                <c:pt idx="4">
                  <c:v>3.21</c:v>
                </c:pt>
                <c:pt idx="5">
                  <c:v>2.98</c:v>
                </c:pt>
                <c:pt idx="6">
                  <c:v>2.88</c:v>
                </c:pt>
                <c:pt idx="7">
                  <c:v>3.29</c:v>
                </c:pt>
                <c:pt idx="8">
                  <c:v>3.78</c:v>
                </c:pt>
                <c:pt idx="9">
                  <c:v>3.47</c:v>
                </c:pt>
                <c:pt idx="10">
                  <c:v>3.69</c:v>
                </c:pt>
                <c:pt idx="11">
                  <c:v>2.75</c:v>
                </c:pt>
                <c:pt idx="12">
                  <c:v>3.64</c:v>
                </c:pt>
                <c:pt idx="13">
                  <c:v>3.06</c:v>
                </c:pt>
                <c:pt idx="14">
                  <c:v>2.75</c:v>
                </c:pt>
                <c:pt idx="15">
                  <c:v>2.92</c:v>
                </c:pt>
                <c:pt idx="16">
                  <c:v>3.63</c:v>
                </c:pt>
                <c:pt idx="17">
                  <c:v>3.58</c:v>
                </c:pt>
                <c:pt idx="18">
                  <c:v>3.63</c:v>
                </c:pt>
                <c:pt idx="19">
                  <c:v>3.04</c:v>
                </c:pt>
                <c:pt idx="20">
                  <c:v>2.8</c:v>
                </c:pt>
                <c:pt idx="21">
                  <c:v>2.74</c:v>
                </c:pt>
                <c:pt idx="22">
                  <c:v>3.07</c:v>
                </c:pt>
                <c:pt idx="23">
                  <c:v>3.17</c:v>
                </c:pt>
                <c:pt idx="24">
                  <c:v>3.88</c:v>
                </c:pt>
                <c:pt idx="25">
                  <c:v>2.67</c:v>
                </c:pt>
                <c:pt idx="26">
                  <c:v>3.73</c:v>
                </c:pt>
                <c:pt idx="27">
                  <c:v>3.04</c:v>
                </c:pt>
                <c:pt idx="28">
                  <c:v>3.3</c:v>
                </c:pt>
                <c:pt idx="29">
                  <c:v>3.77</c:v>
                </c:pt>
                <c:pt idx="30">
                  <c:v>3.62</c:v>
                </c:pt>
                <c:pt idx="31">
                  <c:v>3.14</c:v>
                </c:pt>
                <c:pt idx="32">
                  <c:v>3.35</c:v>
                </c:pt>
                <c:pt idx="33">
                  <c:v>3.06</c:v>
                </c:pt>
                <c:pt idx="34">
                  <c:v>3.75</c:v>
                </c:pt>
                <c:pt idx="35">
                  <c:v>3.61</c:v>
                </c:pt>
                <c:pt idx="36">
                  <c:v>2.73</c:v>
                </c:pt>
                <c:pt idx="37">
                  <c:v>3.24</c:v>
                </c:pt>
                <c:pt idx="38">
                  <c:v>3.55</c:v>
                </c:pt>
                <c:pt idx="39">
                  <c:v>3.42</c:v>
                </c:pt>
                <c:pt idx="40">
                  <c:v>3.44</c:v>
                </c:pt>
                <c:pt idx="41">
                  <c:v>3.94</c:v>
                </c:pt>
                <c:pt idx="42">
                  <c:v>3.87</c:v>
                </c:pt>
                <c:pt idx="43">
                  <c:v>3.24</c:v>
                </c:pt>
                <c:pt idx="44">
                  <c:v>2.88</c:v>
                </c:pt>
                <c:pt idx="45">
                  <c:v>3.56</c:v>
                </c:pt>
                <c:pt idx="46">
                  <c:v>3.39</c:v>
                </c:pt>
                <c:pt idx="47">
                  <c:v>3.2</c:v>
                </c:pt>
                <c:pt idx="48">
                  <c:v>3.02</c:v>
                </c:pt>
                <c:pt idx="49">
                  <c:v>3.25</c:v>
                </c:pt>
                <c:pt idx="50">
                  <c:v>2.93</c:v>
                </c:pt>
                <c:pt idx="51">
                  <c:v>3.73</c:v>
                </c:pt>
                <c:pt idx="52">
                  <c:v>2.71</c:v>
                </c:pt>
                <c:pt idx="53">
                  <c:v>3.39</c:v>
                </c:pt>
                <c:pt idx="54">
                  <c:v>3.86</c:v>
                </c:pt>
                <c:pt idx="55">
                  <c:v>2.99</c:v>
                </c:pt>
                <c:pt idx="56">
                  <c:v>2.76</c:v>
                </c:pt>
                <c:pt idx="57">
                  <c:v>3.59</c:v>
                </c:pt>
                <c:pt idx="58">
                  <c:v>3</c:v>
                </c:pt>
                <c:pt idx="59">
                  <c:v>3.63</c:v>
                </c:pt>
                <c:pt idx="60">
                  <c:v>3.19</c:v>
                </c:pt>
                <c:pt idx="61">
                  <c:v>3.74</c:v>
                </c:pt>
                <c:pt idx="62">
                  <c:v>3.68</c:v>
                </c:pt>
                <c:pt idx="63">
                  <c:v>3.05</c:v>
                </c:pt>
                <c:pt idx="64">
                  <c:v>2.96</c:v>
                </c:pt>
                <c:pt idx="65">
                  <c:v>3.59</c:v>
                </c:pt>
                <c:pt idx="66">
                  <c:v>3.7</c:v>
                </c:pt>
                <c:pt idx="67">
                  <c:v>2.74</c:v>
                </c:pt>
                <c:pt idx="68">
                  <c:v>3.66</c:v>
                </c:pt>
                <c:pt idx="69">
                  <c:v>2.68</c:v>
                </c:pt>
                <c:pt idx="70">
                  <c:v>2.77</c:v>
                </c:pt>
                <c:pt idx="71">
                  <c:v>3.96</c:v>
                </c:pt>
                <c:pt idx="72">
                  <c:v>2.76</c:v>
                </c:pt>
                <c:pt idx="73">
                  <c:v>2.71</c:v>
                </c:pt>
                <c:pt idx="74">
                  <c:v>2.79</c:v>
                </c:pt>
                <c:pt idx="75">
                  <c:v>3.57</c:v>
                </c:pt>
                <c:pt idx="76">
                  <c:v>3.77</c:v>
                </c:pt>
                <c:pt idx="77">
                  <c:v>3.48</c:v>
                </c:pt>
                <c:pt idx="78">
                  <c:v>3.81</c:v>
                </c:pt>
                <c:pt idx="79">
                  <c:v>3.93</c:v>
                </c:pt>
                <c:pt idx="80">
                  <c:v>3.23</c:v>
                </c:pt>
                <c:pt idx="81">
                  <c:v>3.2</c:v>
                </c:pt>
                <c:pt idx="82">
                  <c:v>3.5</c:v>
                </c:pt>
                <c:pt idx="83">
                  <c:v>3.75</c:v>
                </c:pt>
                <c:pt idx="84">
                  <c:v>2.89</c:v>
                </c:pt>
                <c:pt idx="85">
                  <c:v>3.41</c:v>
                </c:pt>
                <c:pt idx="86">
                  <c:v>3.14</c:v>
                </c:pt>
                <c:pt idx="87">
                  <c:v>3.92</c:v>
                </c:pt>
                <c:pt idx="88">
                  <c:v>2.74</c:v>
                </c:pt>
                <c:pt idx="89">
                  <c:v>3.89</c:v>
                </c:pt>
                <c:pt idx="90">
                  <c:v>3.8</c:v>
                </c:pt>
                <c:pt idx="91">
                  <c:v>3.98</c:v>
                </c:pt>
                <c:pt idx="92">
                  <c:v>3.26</c:v>
                </c:pt>
                <c:pt idx="93">
                  <c:v>3.71</c:v>
                </c:pt>
                <c:pt idx="94">
                  <c:v>2.75</c:v>
                </c:pt>
                <c:pt idx="95">
                  <c:v>2.96</c:v>
                </c:pt>
                <c:pt idx="96">
                  <c:v>2.76</c:v>
                </c:pt>
                <c:pt idx="97">
                  <c:v>3.28</c:v>
                </c:pt>
                <c:pt idx="98">
                  <c:v>2.82</c:v>
                </c:pt>
                <c:pt idx="99">
                  <c:v>3.25</c:v>
                </c:pt>
                <c:pt idx="100">
                  <c:v>2.91</c:v>
                </c:pt>
                <c:pt idx="101">
                  <c:v>3.3</c:v>
                </c:pt>
                <c:pt idx="102">
                  <c:v>3.57</c:v>
                </c:pt>
                <c:pt idx="103">
                  <c:v>3.33</c:v>
                </c:pt>
                <c:pt idx="104">
                  <c:v>3.58</c:v>
                </c:pt>
                <c:pt idx="105">
                  <c:v>3.91</c:v>
                </c:pt>
                <c:pt idx="106">
                  <c:v>3.88</c:v>
                </c:pt>
                <c:pt idx="107">
                  <c:v>3.3</c:v>
                </c:pt>
                <c:pt idx="108">
                  <c:v>3.86</c:v>
                </c:pt>
                <c:pt idx="109">
                  <c:v>2.96</c:v>
                </c:pt>
                <c:pt idx="110">
                  <c:v>3.24</c:v>
                </c:pt>
                <c:pt idx="111">
                  <c:v>3.43</c:v>
                </c:pt>
                <c:pt idx="112">
                  <c:v>2.7</c:v>
                </c:pt>
                <c:pt idx="113">
                  <c:v>2.71</c:v>
                </c:pt>
                <c:pt idx="114">
                  <c:v>2.96</c:v>
                </c:pt>
                <c:pt idx="115">
                  <c:v>3.24</c:v>
                </c:pt>
                <c:pt idx="116">
                  <c:v>3.8</c:v>
                </c:pt>
                <c:pt idx="117">
                  <c:v>3.86</c:v>
                </c:pt>
                <c:pt idx="118">
                  <c:v>3.7</c:v>
                </c:pt>
                <c:pt idx="119">
                  <c:v>2.7</c:v>
                </c:pt>
                <c:pt idx="120">
                  <c:v>2.71</c:v>
                </c:pt>
                <c:pt idx="121">
                  <c:v>2.83</c:v>
                </c:pt>
                <c:pt idx="122">
                  <c:v>3.25</c:v>
                </c:pt>
                <c:pt idx="123">
                  <c:v>3.91</c:v>
                </c:pt>
                <c:pt idx="124">
                  <c:v>3.22</c:v>
                </c:pt>
                <c:pt idx="125">
                  <c:v>3.25</c:v>
                </c:pt>
                <c:pt idx="126">
                  <c:v>3.45</c:v>
                </c:pt>
                <c:pt idx="127">
                  <c:v>3.75</c:v>
                </c:pt>
                <c:pt idx="128">
                  <c:v>3.28</c:v>
                </c:pt>
                <c:pt idx="129">
                  <c:v>3.78</c:v>
                </c:pt>
                <c:pt idx="130">
                  <c:v>3.9</c:v>
                </c:pt>
                <c:pt idx="131">
                  <c:v>3.24</c:v>
                </c:pt>
                <c:pt idx="132">
                  <c:v>3.35</c:v>
                </c:pt>
                <c:pt idx="133">
                  <c:v>3.29</c:v>
                </c:pt>
                <c:pt idx="134">
                  <c:v>2.8</c:v>
                </c:pt>
                <c:pt idx="135">
                  <c:v>3.31</c:v>
                </c:pt>
                <c:pt idx="136">
                  <c:v>3.55</c:v>
                </c:pt>
                <c:pt idx="137">
                  <c:v>2.8</c:v>
                </c:pt>
                <c:pt idx="138">
                  <c:v>2.76</c:v>
                </c:pt>
                <c:pt idx="139">
                  <c:v>3.97</c:v>
                </c:pt>
                <c:pt idx="140">
                  <c:v>2.9</c:v>
                </c:pt>
                <c:pt idx="141">
                  <c:v>3.39</c:v>
                </c:pt>
                <c:pt idx="142">
                  <c:v>2.76</c:v>
                </c:pt>
                <c:pt idx="143">
                  <c:v>2.98</c:v>
                </c:pt>
                <c:pt idx="144">
                  <c:v>3.89</c:v>
                </c:pt>
                <c:pt idx="145">
                  <c:v>3.32</c:v>
                </c:pt>
                <c:pt idx="146">
                  <c:v>3.4</c:v>
                </c:pt>
                <c:pt idx="147">
                  <c:v>3.08</c:v>
                </c:pt>
                <c:pt idx="148">
                  <c:v>3.01</c:v>
                </c:pt>
                <c:pt idx="149">
                  <c:v>3.95</c:v>
                </c:pt>
                <c:pt idx="150">
                  <c:v>2.98</c:v>
                </c:pt>
                <c:pt idx="151">
                  <c:v>3.95</c:v>
                </c:pt>
                <c:pt idx="152">
                  <c:v>3.94</c:v>
                </c:pt>
                <c:pt idx="153">
                  <c:v>3.2</c:v>
                </c:pt>
                <c:pt idx="154">
                  <c:v>3.37</c:v>
                </c:pt>
                <c:pt idx="155">
                  <c:v>3.08</c:v>
                </c:pt>
                <c:pt idx="156">
                  <c:v>3.36</c:v>
                </c:pt>
                <c:pt idx="157">
                  <c:v>3.66</c:v>
                </c:pt>
                <c:pt idx="158">
                  <c:v>2.91</c:v>
                </c:pt>
                <c:pt idx="159">
                  <c:v>3.53</c:v>
                </c:pt>
                <c:pt idx="160">
                  <c:v>3.58</c:v>
                </c:pt>
                <c:pt idx="161">
                  <c:v>2.92</c:v>
                </c:pt>
                <c:pt idx="162">
                  <c:v>2.7</c:v>
                </c:pt>
                <c:pt idx="163">
                  <c:v>3.59</c:v>
                </c:pt>
                <c:pt idx="164">
                  <c:v>3.47</c:v>
                </c:pt>
                <c:pt idx="165">
                  <c:v>3.94</c:v>
                </c:pt>
                <c:pt idx="166">
                  <c:v>2.85</c:v>
                </c:pt>
                <c:pt idx="167">
                  <c:v>3.79</c:v>
                </c:pt>
                <c:pt idx="168">
                  <c:v>3.2</c:v>
                </c:pt>
                <c:pt idx="169">
                  <c:v>2.75</c:v>
                </c:pt>
                <c:pt idx="170">
                  <c:v>3.8</c:v>
                </c:pt>
                <c:pt idx="171">
                  <c:v>2.83</c:v>
                </c:pt>
                <c:pt idx="172">
                  <c:v>3.4</c:v>
                </c:pt>
                <c:pt idx="173">
                  <c:v>3.16</c:v>
                </c:pt>
                <c:pt idx="174">
                  <c:v>2.92</c:v>
                </c:pt>
                <c:pt idx="175">
                  <c:v>3.59</c:v>
                </c:pt>
                <c:pt idx="176">
                  <c:v>3.49</c:v>
                </c:pt>
                <c:pt idx="177">
                  <c:v>2.99</c:v>
                </c:pt>
                <c:pt idx="178">
                  <c:v>2.93</c:v>
                </c:pt>
                <c:pt idx="179">
                  <c:v>3.48</c:v>
                </c:pt>
                <c:pt idx="180">
                  <c:v>3.26</c:v>
                </c:pt>
                <c:pt idx="181">
                  <c:v>3.3</c:v>
                </c:pt>
                <c:pt idx="182">
                  <c:v>2.92</c:v>
                </c:pt>
                <c:pt idx="183">
                  <c:v>3.59</c:v>
                </c:pt>
                <c:pt idx="184">
                  <c:v>2.89</c:v>
                </c:pt>
                <c:pt idx="185">
                  <c:v>3.96</c:v>
                </c:pt>
                <c:pt idx="186">
                  <c:v>2.98</c:v>
                </c:pt>
                <c:pt idx="187">
                  <c:v>3.65</c:v>
                </c:pt>
                <c:pt idx="188">
                  <c:v>2.95</c:v>
                </c:pt>
                <c:pt idx="189">
                  <c:v>3.06</c:v>
                </c:pt>
                <c:pt idx="190">
                  <c:v>3.85</c:v>
                </c:pt>
                <c:pt idx="191">
                  <c:v>3.54</c:v>
                </c:pt>
                <c:pt idx="192">
                  <c:v>3.2</c:v>
                </c:pt>
                <c:pt idx="193">
                  <c:v>3.17</c:v>
                </c:pt>
                <c:pt idx="194">
                  <c:v>3.24</c:v>
                </c:pt>
                <c:pt idx="195">
                  <c:v>3.38</c:v>
                </c:pt>
                <c:pt idx="196">
                  <c:v>3.24</c:v>
                </c:pt>
                <c:pt idx="197">
                  <c:v>3.49</c:v>
                </c:pt>
                <c:pt idx="198">
                  <c:v>3.56</c:v>
                </c:pt>
                <c:pt idx="199">
                  <c:v>3.69</c:v>
                </c:pt>
                <c:pt idx="200">
                  <c:v>3.9</c:v>
                </c:pt>
                <c:pt idx="201">
                  <c:v>3.64</c:v>
                </c:pt>
                <c:pt idx="202">
                  <c:v>2.99</c:v>
                </c:pt>
                <c:pt idx="203">
                  <c:v>3.96</c:v>
                </c:pt>
                <c:pt idx="204">
                  <c:v>3.59</c:v>
                </c:pt>
                <c:pt idx="205">
                  <c:v>2.8</c:v>
                </c:pt>
                <c:pt idx="206">
                  <c:v>3.02</c:v>
                </c:pt>
                <c:pt idx="207">
                  <c:v>3.48</c:v>
                </c:pt>
                <c:pt idx="208">
                  <c:v>2.87</c:v>
                </c:pt>
                <c:pt idx="209">
                  <c:v>3.19</c:v>
                </c:pt>
                <c:pt idx="210">
                  <c:v>3.78</c:v>
                </c:pt>
                <c:pt idx="211">
                  <c:v>3.49</c:v>
                </c:pt>
                <c:pt idx="212">
                  <c:v>3.8</c:v>
                </c:pt>
                <c:pt idx="213">
                  <c:v>3.95</c:v>
                </c:pt>
                <c:pt idx="214">
                  <c:v>3.89</c:v>
                </c:pt>
                <c:pt idx="215">
                  <c:v>3.77</c:v>
                </c:pt>
                <c:pt idx="216">
                  <c:v>2.86</c:v>
                </c:pt>
                <c:pt idx="217">
                  <c:v>2.69</c:v>
                </c:pt>
                <c:pt idx="218">
                  <c:v>3.72</c:v>
                </c:pt>
                <c:pt idx="219">
                  <c:v>3.13</c:v>
                </c:pt>
                <c:pt idx="220">
                  <c:v>3.79</c:v>
                </c:pt>
                <c:pt idx="221">
                  <c:v>2.83</c:v>
                </c:pt>
                <c:pt idx="222">
                  <c:v>2.92</c:v>
                </c:pt>
                <c:pt idx="223">
                  <c:v>3.86</c:v>
                </c:pt>
                <c:pt idx="224">
                  <c:v>3.81</c:v>
                </c:pt>
                <c:pt idx="225">
                  <c:v>3.71</c:v>
                </c:pt>
                <c:pt idx="226">
                  <c:v>2.8</c:v>
                </c:pt>
                <c:pt idx="227">
                  <c:v>3.76</c:v>
                </c:pt>
                <c:pt idx="228">
                  <c:v>3.27</c:v>
                </c:pt>
                <c:pt idx="229">
                  <c:v>2.88</c:v>
                </c:pt>
                <c:pt idx="230">
                  <c:v>2.71</c:v>
                </c:pt>
                <c:pt idx="231">
                  <c:v>3.57</c:v>
                </c:pt>
                <c:pt idx="232">
                  <c:v>3.59</c:v>
                </c:pt>
                <c:pt idx="233">
                  <c:v>3.98</c:v>
                </c:pt>
                <c:pt idx="234">
                  <c:v>2.88</c:v>
                </c:pt>
                <c:pt idx="235">
                  <c:v>3.68</c:v>
                </c:pt>
                <c:pt idx="236">
                  <c:v>3.02</c:v>
                </c:pt>
                <c:pt idx="237">
                  <c:v>3.22</c:v>
                </c:pt>
                <c:pt idx="238">
                  <c:v>3.42</c:v>
                </c:pt>
                <c:pt idx="239">
                  <c:v>3.49</c:v>
                </c:pt>
                <c:pt idx="240">
                  <c:v>2.82</c:v>
                </c:pt>
                <c:pt idx="241">
                  <c:v>3.34</c:v>
                </c:pt>
                <c:pt idx="242">
                  <c:v>3.32</c:v>
                </c:pt>
                <c:pt idx="243">
                  <c:v>3.44</c:v>
                </c:pt>
                <c:pt idx="244">
                  <c:v>3.15</c:v>
                </c:pt>
                <c:pt idx="245">
                  <c:v>3.88</c:v>
                </c:pt>
                <c:pt idx="246">
                  <c:v>3.17</c:v>
                </c:pt>
                <c:pt idx="247">
                  <c:v>3.07</c:v>
                </c:pt>
                <c:pt idx="248">
                  <c:v>2.74</c:v>
                </c:pt>
                <c:pt idx="249">
                  <c:v>3.86</c:v>
                </c:pt>
                <c:pt idx="250">
                  <c:v>3.53</c:v>
                </c:pt>
                <c:pt idx="251">
                  <c:v>3.71</c:v>
                </c:pt>
                <c:pt idx="252">
                  <c:v>3.27</c:v>
                </c:pt>
                <c:pt idx="253">
                  <c:v>3.85</c:v>
                </c:pt>
                <c:pt idx="254">
                  <c:v>3.37</c:v>
                </c:pt>
                <c:pt idx="255">
                  <c:v>2.78</c:v>
                </c:pt>
                <c:pt idx="256">
                  <c:v>2.84</c:v>
                </c:pt>
                <c:pt idx="257">
                  <c:v>3.95</c:v>
                </c:pt>
                <c:pt idx="258">
                  <c:v>2.75</c:v>
                </c:pt>
                <c:pt idx="259">
                  <c:v>2.74</c:v>
                </c:pt>
                <c:pt idx="260">
                  <c:v>3.14</c:v>
                </c:pt>
                <c:pt idx="261">
                  <c:v>2.77</c:v>
                </c:pt>
                <c:pt idx="262">
                  <c:v>2.75</c:v>
                </c:pt>
                <c:pt idx="263">
                  <c:v>3.51</c:v>
                </c:pt>
                <c:pt idx="264">
                  <c:v>3.04</c:v>
                </c:pt>
                <c:pt idx="265">
                  <c:v>2.68</c:v>
                </c:pt>
                <c:pt idx="266">
                  <c:v>3.18</c:v>
                </c:pt>
                <c:pt idx="267">
                  <c:v>3.18</c:v>
                </c:pt>
                <c:pt idx="268">
                  <c:v>3.1</c:v>
                </c:pt>
                <c:pt idx="269">
                  <c:v>2.88</c:v>
                </c:pt>
                <c:pt idx="270">
                  <c:v>2.73</c:v>
                </c:pt>
                <c:pt idx="271">
                  <c:v>2.86</c:v>
                </c:pt>
                <c:pt idx="272">
                  <c:v>3.59</c:v>
                </c:pt>
                <c:pt idx="273">
                  <c:v>3.08</c:v>
                </c:pt>
                <c:pt idx="274">
                  <c:v>2.76</c:v>
                </c:pt>
                <c:pt idx="275">
                  <c:v>3.33</c:v>
                </c:pt>
                <c:pt idx="276">
                  <c:v>3.75</c:v>
                </c:pt>
                <c:pt idx="277">
                  <c:v>2.71</c:v>
                </c:pt>
                <c:pt idx="278">
                  <c:v>3.39</c:v>
                </c:pt>
                <c:pt idx="279">
                  <c:v>2.96</c:v>
                </c:pt>
                <c:pt idx="280">
                  <c:v>2.8</c:v>
                </c:pt>
                <c:pt idx="281">
                  <c:v>3.24</c:v>
                </c:pt>
                <c:pt idx="282">
                  <c:v>3.01</c:v>
                </c:pt>
                <c:pt idx="283">
                  <c:v>3.74</c:v>
                </c:pt>
                <c:pt idx="284">
                  <c:v>3.98</c:v>
                </c:pt>
                <c:pt idx="285">
                  <c:v>3.89</c:v>
                </c:pt>
                <c:pt idx="286">
                  <c:v>3.96</c:v>
                </c:pt>
                <c:pt idx="287">
                  <c:v>3.95</c:v>
                </c:pt>
                <c:pt idx="288">
                  <c:v>2.73</c:v>
                </c:pt>
                <c:pt idx="289">
                  <c:v>3.45</c:v>
                </c:pt>
                <c:pt idx="290">
                  <c:v>3.32</c:v>
                </c:pt>
                <c:pt idx="291">
                  <c:v>3.43</c:v>
                </c:pt>
                <c:pt idx="292">
                  <c:v>3.24</c:v>
                </c:pt>
                <c:pt idx="293">
                  <c:v>3.28</c:v>
                </c:pt>
                <c:pt idx="294">
                  <c:v>2.78</c:v>
                </c:pt>
                <c:pt idx="295">
                  <c:v>2.88</c:v>
                </c:pt>
                <c:pt idx="296">
                  <c:v>3.57</c:v>
                </c:pt>
                <c:pt idx="297">
                  <c:v>3.1</c:v>
                </c:pt>
                <c:pt idx="298">
                  <c:v>2.86</c:v>
                </c:pt>
                <c:pt idx="299">
                  <c:v>3.84</c:v>
                </c:pt>
                <c:pt idx="300">
                  <c:v>3.64</c:v>
                </c:pt>
                <c:pt idx="301">
                  <c:v>3.62</c:v>
                </c:pt>
                <c:pt idx="302">
                  <c:v>3.26</c:v>
                </c:pt>
                <c:pt idx="303">
                  <c:v>3.55</c:v>
                </c:pt>
                <c:pt idx="304">
                  <c:v>2.89</c:v>
                </c:pt>
                <c:pt idx="305">
                  <c:v>2.97</c:v>
                </c:pt>
                <c:pt idx="306">
                  <c:v>3.82</c:v>
                </c:pt>
                <c:pt idx="307">
                  <c:v>3.29</c:v>
                </c:pt>
                <c:pt idx="308">
                  <c:v>3.77</c:v>
                </c:pt>
                <c:pt idx="309">
                  <c:v>3.48</c:v>
                </c:pt>
                <c:pt idx="310">
                  <c:v>2.86</c:v>
                </c:pt>
                <c:pt idx="311">
                  <c:v>3.75</c:v>
                </c:pt>
                <c:pt idx="312">
                  <c:v>3.88</c:v>
                </c:pt>
                <c:pt idx="313">
                  <c:v>2.71</c:v>
                </c:pt>
                <c:pt idx="314">
                  <c:v>3.78</c:v>
                </c:pt>
                <c:pt idx="315">
                  <c:v>3.64</c:v>
                </c:pt>
                <c:pt idx="316">
                  <c:v>3.45</c:v>
                </c:pt>
                <c:pt idx="317">
                  <c:v>3.09</c:v>
                </c:pt>
                <c:pt idx="318">
                  <c:v>2.78</c:v>
                </c:pt>
                <c:pt idx="319">
                  <c:v>2.8</c:v>
                </c:pt>
                <c:pt idx="320">
                  <c:v>2.89</c:v>
                </c:pt>
                <c:pt idx="321">
                  <c:v>2.83</c:v>
                </c:pt>
                <c:pt idx="322">
                  <c:v>3.5</c:v>
                </c:pt>
                <c:pt idx="323">
                  <c:v>3.92</c:v>
                </c:pt>
                <c:pt idx="324">
                  <c:v>3.74</c:v>
                </c:pt>
                <c:pt idx="325">
                  <c:v>2.98</c:v>
                </c:pt>
                <c:pt idx="326">
                  <c:v>3.07</c:v>
                </c:pt>
                <c:pt idx="327">
                  <c:v>3.48</c:v>
                </c:pt>
                <c:pt idx="328">
                  <c:v>3.25</c:v>
                </c:pt>
                <c:pt idx="329">
                  <c:v>2.98</c:v>
                </c:pt>
                <c:pt idx="330">
                  <c:v>3.63</c:v>
                </c:pt>
                <c:pt idx="331">
                  <c:v>3.32</c:v>
                </c:pt>
                <c:pt idx="332">
                  <c:v>3.72</c:v>
                </c:pt>
                <c:pt idx="333">
                  <c:v>3.01</c:v>
                </c:pt>
                <c:pt idx="334">
                  <c:v>3.6</c:v>
                </c:pt>
                <c:pt idx="335">
                  <c:v>3.78</c:v>
                </c:pt>
                <c:pt idx="336">
                  <c:v>3.92</c:v>
                </c:pt>
                <c:pt idx="337">
                  <c:v>3.89</c:v>
                </c:pt>
                <c:pt idx="338">
                  <c:v>3.21</c:v>
                </c:pt>
                <c:pt idx="339">
                  <c:v>3.44</c:v>
                </c:pt>
                <c:pt idx="340">
                  <c:v>3.76</c:v>
                </c:pt>
                <c:pt idx="341">
                  <c:v>3.63</c:v>
                </c:pt>
                <c:pt idx="342">
                  <c:v>3.01</c:v>
                </c:pt>
                <c:pt idx="343">
                  <c:v>3.9</c:v>
                </c:pt>
                <c:pt idx="344">
                  <c:v>3.42</c:v>
                </c:pt>
                <c:pt idx="345">
                  <c:v>3.55</c:v>
                </c:pt>
                <c:pt idx="346">
                  <c:v>3.12</c:v>
                </c:pt>
                <c:pt idx="347">
                  <c:v>2.88</c:v>
                </c:pt>
                <c:pt idx="348">
                  <c:v>3.51</c:v>
                </c:pt>
                <c:pt idx="349">
                  <c:v>2.93</c:v>
                </c:pt>
                <c:pt idx="350">
                  <c:v>3</c:v>
                </c:pt>
                <c:pt idx="351">
                  <c:v>2.69</c:v>
                </c:pt>
                <c:pt idx="352">
                  <c:v>3.82</c:v>
                </c:pt>
                <c:pt idx="353">
                  <c:v>3.25</c:v>
                </c:pt>
                <c:pt idx="354">
                  <c:v>2.88</c:v>
                </c:pt>
                <c:pt idx="355">
                  <c:v>3.35</c:v>
                </c:pt>
                <c:pt idx="356">
                  <c:v>3.68</c:v>
                </c:pt>
                <c:pt idx="357">
                  <c:v>3.67</c:v>
                </c:pt>
                <c:pt idx="358">
                  <c:v>3.71</c:v>
                </c:pt>
                <c:pt idx="359">
                  <c:v>3.79</c:v>
                </c:pt>
                <c:pt idx="360">
                  <c:v>3.72</c:v>
                </c:pt>
                <c:pt idx="361">
                  <c:v>3.51</c:v>
                </c:pt>
                <c:pt idx="362">
                  <c:v>2.91</c:v>
                </c:pt>
                <c:pt idx="363">
                  <c:v>3.35</c:v>
                </c:pt>
                <c:pt idx="364">
                  <c:v>3.42</c:v>
                </c:pt>
                <c:pt idx="365">
                  <c:v>3.42</c:v>
                </c:pt>
                <c:pt idx="366">
                  <c:v>2.96</c:v>
                </c:pt>
                <c:pt idx="367">
                  <c:v>3.75</c:v>
                </c:pt>
                <c:pt idx="368">
                  <c:v>2.8</c:v>
                </c:pt>
                <c:pt idx="369">
                  <c:v>3.54</c:v>
                </c:pt>
                <c:pt idx="370">
                  <c:v>3.49</c:v>
                </c:pt>
                <c:pt idx="371">
                  <c:v>3.78</c:v>
                </c:pt>
                <c:pt idx="372">
                  <c:v>2.97</c:v>
                </c:pt>
                <c:pt idx="373">
                  <c:v>3.34</c:v>
                </c:pt>
                <c:pt idx="374">
                  <c:v>2.79</c:v>
                </c:pt>
                <c:pt idx="375">
                  <c:v>3.86</c:v>
                </c:pt>
                <c:pt idx="376">
                  <c:v>3.96</c:v>
                </c:pt>
                <c:pt idx="377">
                  <c:v>3.78</c:v>
                </c:pt>
                <c:pt idx="378">
                  <c:v>3.71</c:v>
                </c:pt>
                <c:pt idx="379">
                  <c:v>3.3</c:v>
                </c:pt>
                <c:pt idx="380">
                  <c:v>3.27</c:v>
                </c:pt>
                <c:pt idx="381">
                  <c:v>3.96</c:v>
                </c:pt>
                <c:pt idx="382">
                  <c:v>3.3</c:v>
                </c:pt>
                <c:pt idx="383">
                  <c:v>3.39</c:v>
                </c:pt>
                <c:pt idx="384">
                  <c:v>3.67</c:v>
                </c:pt>
                <c:pt idx="385">
                  <c:v>2.78</c:v>
                </c:pt>
                <c:pt idx="386">
                  <c:v>2.76</c:v>
                </c:pt>
                <c:pt idx="387">
                  <c:v>2.74</c:v>
                </c:pt>
                <c:pt idx="388">
                  <c:v>3.25</c:v>
                </c:pt>
                <c:pt idx="389">
                  <c:v>3.46</c:v>
                </c:pt>
                <c:pt idx="390">
                  <c:v>3.88</c:v>
                </c:pt>
                <c:pt idx="391">
                  <c:v>3.81</c:v>
                </c:pt>
                <c:pt idx="392">
                  <c:v>2.83</c:v>
                </c:pt>
                <c:pt idx="393">
                  <c:v>3.71</c:v>
                </c:pt>
                <c:pt idx="394">
                  <c:v>3.74</c:v>
                </c:pt>
                <c:pt idx="395">
                  <c:v>3.14</c:v>
                </c:pt>
                <c:pt idx="396">
                  <c:v>3.89</c:v>
                </c:pt>
                <c:pt idx="397">
                  <c:v>3.52</c:v>
                </c:pt>
                <c:pt idx="398">
                  <c:v>3.22</c:v>
                </c:pt>
                <c:pt idx="399">
                  <c:v>2.86</c:v>
                </c:pt>
                <c:pt idx="400">
                  <c:v>3.57</c:v>
                </c:pt>
                <c:pt idx="401">
                  <c:v>3.48</c:v>
                </c:pt>
                <c:pt idx="402">
                  <c:v>3.29</c:v>
                </c:pt>
                <c:pt idx="403">
                  <c:v>3.05</c:v>
                </c:pt>
                <c:pt idx="404">
                  <c:v>2.7</c:v>
                </c:pt>
                <c:pt idx="405">
                  <c:v>2.97</c:v>
                </c:pt>
                <c:pt idx="406">
                  <c:v>3.63</c:v>
                </c:pt>
                <c:pt idx="407">
                  <c:v>3.93</c:v>
                </c:pt>
                <c:pt idx="408">
                  <c:v>3.95</c:v>
                </c:pt>
                <c:pt idx="409">
                  <c:v>2.67</c:v>
                </c:pt>
                <c:pt idx="410">
                  <c:v>3.25</c:v>
                </c:pt>
                <c:pt idx="411">
                  <c:v>3.84</c:v>
                </c:pt>
                <c:pt idx="412">
                  <c:v>3.87</c:v>
                </c:pt>
                <c:pt idx="413">
                  <c:v>2.84</c:v>
                </c:pt>
                <c:pt idx="414">
                  <c:v>2.73</c:v>
                </c:pt>
                <c:pt idx="415">
                  <c:v>2.99</c:v>
                </c:pt>
                <c:pt idx="416">
                  <c:v>2.74</c:v>
                </c:pt>
                <c:pt idx="417">
                  <c:v>2.86</c:v>
                </c:pt>
                <c:pt idx="418">
                  <c:v>3.74</c:v>
                </c:pt>
                <c:pt idx="419">
                  <c:v>2.76</c:v>
                </c:pt>
                <c:pt idx="420">
                  <c:v>2.82</c:v>
                </c:pt>
                <c:pt idx="421">
                  <c:v>3.7</c:v>
                </c:pt>
                <c:pt idx="422">
                  <c:v>2.76</c:v>
                </c:pt>
                <c:pt idx="423">
                  <c:v>3.65</c:v>
                </c:pt>
                <c:pt idx="424">
                  <c:v>3.68</c:v>
                </c:pt>
                <c:pt idx="425">
                  <c:v>3.76</c:v>
                </c:pt>
                <c:pt idx="426">
                  <c:v>3.6</c:v>
                </c:pt>
                <c:pt idx="427">
                  <c:v>2.68</c:v>
                </c:pt>
                <c:pt idx="428">
                  <c:v>3.32</c:v>
                </c:pt>
                <c:pt idx="429">
                  <c:v>3.19</c:v>
                </c:pt>
                <c:pt idx="430">
                  <c:v>3.62</c:v>
                </c:pt>
                <c:pt idx="431">
                  <c:v>3.43</c:v>
                </c:pt>
                <c:pt idx="432">
                  <c:v>3.81</c:v>
                </c:pt>
                <c:pt idx="433">
                  <c:v>3.23</c:v>
                </c:pt>
                <c:pt idx="434">
                  <c:v>3.77</c:v>
                </c:pt>
                <c:pt idx="435">
                  <c:v>3.06</c:v>
                </c:pt>
                <c:pt idx="436">
                  <c:v>3.9</c:v>
                </c:pt>
                <c:pt idx="437">
                  <c:v>2.97</c:v>
                </c:pt>
                <c:pt idx="438">
                  <c:v>3.77</c:v>
                </c:pt>
                <c:pt idx="439">
                  <c:v>3.31</c:v>
                </c:pt>
                <c:pt idx="440">
                  <c:v>2.75</c:v>
                </c:pt>
                <c:pt idx="441">
                  <c:v>3.01</c:v>
                </c:pt>
                <c:pt idx="442">
                  <c:v>3.46</c:v>
                </c:pt>
                <c:pt idx="443">
                  <c:v>3.75</c:v>
                </c:pt>
                <c:pt idx="444">
                  <c:v>3.68</c:v>
                </c:pt>
                <c:pt idx="445">
                  <c:v>3.63</c:v>
                </c:pt>
                <c:pt idx="446">
                  <c:v>2.77</c:v>
                </c:pt>
                <c:pt idx="447">
                  <c:v>3.28</c:v>
                </c:pt>
                <c:pt idx="448">
                  <c:v>3.56</c:v>
                </c:pt>
                <c:pt idx="449">
                  <c:v>3.64</c:v>
                </c:pt>
                <c:pt idx="450">
                  <c:v>2.75</c:v>
                </c:pt>
                <c:pt idx="451">
                  <c:v>3.18</c:v>
                </c:pt>
                <c:pt idx="452">
                  <c:v>3.35</c:v>
                </c:pt>
                <c:pt idx="453">
                  <c:v>3.24</c:v>
                </c:pt>
                <c:pt idx="454">
                  <c:v>3.75</c:v>
                </c:pt>
                <c:pt idx="455">
                  <c:v>3.69</c:v>
                </c:pt>
                <c:pt idx="456">
                  <c:v>3.91</c:v>
                </c:pt>
                <c:pt idx="457">
                  <c:v>2.93</c:v>
                </c:pt>
                <c:pt idx="458">
                  <c:v>3.68</c:v>
                </c:pt>
                <c:pt idx="459">
                  <c:v>3.34</c:v>
                </c:pt>
                <c:pt idx="460">
                  <c:v>3.23</c:v>
                </c:pt>
                <c:pt idx="461">
                  <c:v>3.76</c:v>
                </c:pt>
                <c:pt idx="462">
                  <c:v>3.67</c:v>
                </c:pt>
                <c:pt idx="463">
                  <c:v>3.21</c:v>
                </c:pt>
                <c:pt idx="464">
                  <c:v>3.32</c:v>
                </c:pt>
                <c:pt idx="465">
                  <c:v>3.32</c:v>
                </c:pt>
                <c:pt idx="466">
                  <c:v>3.11</c:v>
                </c:pt>
                <c:pt idx="467">
                  <c:v>3.19</c:v>
                </c:pt>
                <c:pt idx="468">
                  <c:v>3.2</c:v>
                </c:pt>
                <c:pt idx="469">
                  <c:v>3.97</c:v>
                </c:pt>
                <c:pt idx="470">
                  <c:v>3.78</c:v>
                </c:pt>
                <c:pt idx="471">
                  <c:v>3.36</c:v>
                </c:pt>
                <c:pt idx="472">
                  <c:v>2.89</c:v>
                </c:pt>
                <c:pt idx="473">
                  <c:v>3.73</c:v>
                </c:pt>
                <c:pt idx="474">
                  <c:v>3.96</c:v>
                </c:pt>
                <c:pt idx="475">
                  <c:v>3.47</c:v>
                </c:pt>
                <c:pt idx="476">
                  <c:v>3.89</c:v>
                </c:pt>
                <c:pt idx="477">
                  <c:v>3.97</c:v>
                </c:pt>
                <c:pt idx="478">
                  <c:v>3.07</c:v>
                </c:pt>
                <c:pt idx="479">
                  <c:v>3.93</c:v>
                </c:pt>
                <c:pt idx="480">
                  <c:v>2.7</c:v>
                </c:pt>
                <c:pt idx="481">
                  <c:v>3.02</c:v>
                </c:pt>
                <c:pt idx="482">
                  <c:v>3.04</c:v>
                </c:pt>
                <c:pt idx="483">
                  <c:v>2.74</c:v>
                </c:pt>
                <c:pt idx="484">
                  <c:v>3.83</c:v>
                </c:pt>
                <c:pt idx="485">
                  <c:v>2.79</c:v>
                </c:pt>
                <c:pt idx="486">
                  <c:v>3.65</c:v>
                </c:pt>
                <c:pt idx="487">
                  <c:v>3.2</c:v>
                </c:pt>
                <c:pt idx="488">
                  <c:v>3.45</c:v>
                </c:pt>
                <c:pt idx="489">
                  <c:v>3.16</c:v>
                </c:pt>
                <c:pt idx="490">
                  <c:v>3.88</c:v>
                </c:pt>
                <c:pt idx="491">
                  <c:v>3.41</c:v>
                </c:pt>
                <c:pt idx="492">
                  <c:v>3.32</c:v>
                </c:pt>
                <c:pt idx="493">
                  <c:v>3.89</c:v>
                </c:pt>
                <c:pt idx="494">
                  <c:v>2.86</c:v>
                </c:pt>
                <c:pt idx="495">
                  <c:v>3.92</c:v>
                </c:pt>
                <c:pt idx="496">
                  <c:v>3.08</c:v>
                </c:pt>
                <c:pt idx="497">
                  <c:v>3.66</c:v>
                </c:pt>
                <c:pt idx="498">
                  <c:v>3.17</c:v>
                </c:pt>
                <c:pt idx="499">
                  <c:v>2.97</c:v>
                </c:pt>
                <c:pt idx="500">
                  <c:v>3.85</c:v>
                </c:pt>
                <c:pt idx="501">
                  <c:v>3.07</c:v>
                </c:pt>
                <c:pt idx="502">
                  <c:v>2.91</c:v>
                </c:pt>
                <c:pt idx="503">
                  <c:v>3.26</c:v>
                </c:pt>
                <c:pt idx="504">
                  <c:v>2.81</c:v>
                </c:pt>
                <c:pt idx="505">
                  <c:v>3.15</c:v>
                </c:pt>
                <c:pt idx="506">
                  <c:v>3.17</c:v>
                </c:pt>
                <c:pt idx="507">
                  <c:v>3.46</c:v>
                </c:pt>
                <c:pt idx="508">
                  <c:v>3</c:v>
                </c:pt>
                <c:pt idx="509">
                  <c:v>3.64</c:v>
                </c:pt>
                <c:pt idx="510">
                  <c:v>3.97</c:v>
                </c:pt>
                <c:pt idx="511">
                  <c:v>3.22</c:v>
                </c:pt>
                <c:pt idx="512">
                  <c:v>3.81</c:v>
                </c:pt>
                <c:pt idx="513">
                  <c:v>3.27</c:v>
                </c:pt>
                <c:pt idx="514">
                  <c:v>3.37</c:v>
                </c:pt>
                <c:pt idx="515">
                  <c:v>3.87</c:v>
                </c:pt>
                <c:pt idx="516">
                  <c:v>3.97</c:v>
                </c:pt>
                <c:pt idx="517">
                  <c:v>3.22</c:v>
                </c:pt>
                <c:pt idx="518">
                  <c:v>3.95</c:v>
                </c:pt>
                <c:pt idx="519">
                  <c:v>2.99</c:v>
                </c:pt>
                <c:pt idx="520">
                  <c:v>3.44</c:v>
                </c:pt>
                <c:pt idx="521">
                  <c:v>3.58</c:v>
                </c:pt>
                <c:pt idx="522">
                  <c:v>3.91</c:v>
                </c:pt>
                <c:pt idx="523">
                  <c:v>2.78</c:v>
                </c:pt>
                <c:pt idx="524">
                  <c:v>3.55</c:v>
                </c:pt>
                <c:pt idx="525">
                  <c:v>3.41</c:v>
                </c:pt>
                <c:pt idx="526">
                  <c:v>3.95</c:v>
                </c:pt>
                <c:pt idx="527">
                  <c:v>3.57</c:v>
                </c:pt>
                <c:pt idx="528">
                  <c:v>3.38</c:v>
                </c:pt>
                <c:pt idx="529">
                  <c:v>3.52</c:v>
                </c:pt>
                <c:pt idx="530">
                  <c:v>2.69</c:v>
                </c:pt>
                <c:pt idx="531">
                  <c:v>2.92</c:v>
                </c:pt>
                <c:pt idx="532">
                  <c:v>3.94</c:v>
                </c:pt>
                <c:pt idx="533">
                  <c:v>3.72</c:v>
                </c:pt>
                <c:pt idx="534">
                  <c:v>3.3</c:v>
                </c:pt>
                <c:pt idx="535">
                  <c:v>2.77</c:v>
                </c:pt>
                <c:pt idx="536">
                  <c:v>3.91</c:v>
                </c:pt>
                <c:pt idx="537">
                  <c:v>2.86</c:v>
                </c:pt>
                <c:pt idx="538">
                  <c:v>3.3</c:v>
                </c:pt>
                <c:pt idx="539">
                  <c:v>3.69</c:v>
                </c:pt>
                <c:pt idx="540">
                  <c:v>3.57</c:v>
                </c:pt>
                <c:pt idx="541">
                  <c:v>3.23</c:v>
                </c:pt>
                <c:pt idx="542">
                  <c:v>3.36</c:v>
                </c:pt>
                <c:pt idx="543">
                  <c:v>3.97</c:v>
                </c:pt>
                <c:pt idx="544">
                  <c:v>3.14</c:v>
                </c:pt>
                <c:pt idx="545">
                  <c:v>3.22</c:v>
                </c:pt>
                <c:pt idx="546">
                  <c:v>3.55</c:v>
                </c:pt>
                <c:pt idx="547">
                  <c:v>3.19</c:v>
                </c:pt>
                <c:pt idx="548">
                  <c:v>3.88</c:v>
                </c:pt>
                <c:pt idx="549">
                  <c:v>3.55</c:v>
                </c:pt>
                <c:pt idx="550">
                  <c:v>3.27</c:v>
                </c:pt>
                <c:pt idx="551">
                  <c:v>3.19</c:v>
                </c:pt>
                <c:pt idx="552">
                  <c:v>2.96</c:v>
                </c:pt>
                <c:pt idx="553">
                  <c:v>2.84</c:v>
                </c:pt>
                <c:pt idx="554">
                  <c:v>3.54</c:v>
                </c:pt>
                <c:pt idx="555">
                  <c:v>2.83</c:v>
                </c:pt>
                <c:pt idx="556">
                  <c:v>2.85</c:v>
                </c:pt>
                <c:pt idx="557">
                  <c:v>3.82</c:v>
                </c:pt>
                <c:pt idx="558">
                  <c:v>3.73</c:v>
                </c:pt>
                <c:pt idx="559">
                  <c:v>2.95</c:v>
                </c:pt>
                <c:pt idx="560">
                  <c:v>3.85</c:v>
                </c:pt>
                <c:pt idx="561">
                  <c:v>3.63</c:v>
                </c:pt>
                <c:pt idx="562">
                  <c:v>3.13</c:v>
                </c:pt>
                <c:pt idx="563">
                  <c:v>3.53</c:v>
                </c:pt>
                <c:pt idx="564">
                  <c:v>3.53</c:v>
                </c:pt>
                <c:pt idx="565">
                  <c:v>3.56</c:v>
                </c:pt>
                <c:pt idx="566">
                  <c:v>3.47</c:v>
                </c:pt>
                <c:pt idx="567">
                  <c:v>3.03</c:v>
                </c:pt>
                <c:pt idx="568">
                  <c:v>3.48</c:v>
                </c:pt>
                <c:pt idx="569">
                  <c:v>3.13</c:v>
                </c:pt>
                <c:pt idx="570">
                  <c:v>3.23</c:v>
                </c:pt>
                <c:pt idx="571">
                  <c:v>3.58</c:v>
                </c:pt>
                <c:pt idx="572">
                  <c:v>3.01</c:v>
                </c:pt>
                <c:pt idx="573">
                  <c:v>3.4</c:v>
                </c:pt>
                <c:pt idx="574">
                  <c:v>3.61</c:v>
                </c:pt>
                <c:pt idx="575">
                  <c:v>2.73</c:v>
                </c:pt>
                <c:pt idx="576">
                  <c:v>3.48</c:v>
                </c:pt>
                <c:pt idx="577">
                  <c:v>3.26</c:v>
                </c:pt>
                <c:pt idx="578">
                  <c:v>3.19</c:v>
                </c:pt>
                <c:pt idx="579">
                  <c:v>3.3</c:v>
                </c:pt>
                <c:pt idx="580">
                  <c:v>3.46</c:v>
                </c:pt>
                <c:pt idx="581">
                  <c:v>2.98</c:v>
                </c:pt>
                <c:pt idx="582">
                  <c:v>3.88</c:v>
                </c:pt>
                <c:pt idx="583">
                  <c:v>3.88</c:v>
                </c:pt>
                <c:pt idx="584">
                  <c:v>3.18</c:v>
                </c:pt>
                <c:pt idx="585">
                  <c:v>3.12</c:v>
                </c:pt>
                <c:pt idx="586">
                  <c:v>3.58</c:v>
                </c:pt>
                <c:pt idx="587">
                  <c:v>3.1</c:v>
                </c:pt>
                <c:pt idx="588">
                  <c:v>4.1100000000000003</c:v>
                </c:pt>
                <c:pt idx="589">
                  <c:v>3.28</c:v>
                </c:pt>
                <c:pt idx="590">
                  <c:v>4.13</c:v>
                </c:pt>
                <c:pt idx="591">
                  <c:v>3</c:v>
                </c:pt>
                <c:pt idx="592">
                  <c:v>3.06</c:v>
                </c:pt>
                <c:pt idx="593">
                  <c:v>3.08</c:v>
                </c:pt>
                <c:pt idx="594">
                  <c:v>3.94</c:v>
                </c:pt>
                <c:pt idx="595">
                  <c:v>3.64</c:v>
                </c:pt>
                <c:pt idx="596">
                  <c:v>2.95</c:v>
                </c:pt>
                <c:pt idx="597">
                  <c:v>3.32</c:v>
                </c:pt>
                <c:pt idx="598">
                  <c:v>3.5</c:v>
                </c:pt>
                <c:pt idx="599">
                  <c:v>3.32</c:v>
                </c:pt>
                <c:pt idx="600">
                  <c:v>3.48</c:v>
                </c:pt>
                <c:pt idx="601">
                  <c:v>2.95</c:v>
                </c:pt>
                <c:pt idx="602">
                  <c:v>3.8</c:v>
                </c:pt>
                <c:pt idx="603">
                  <c:v>3.03</c:v>
                </c:pt>
                <c:pt idx="604">
                  <c:v>3.76</c:v>
                </c:pt>
                <c:pt idx="605">
                  <c:v>3.03</c:v>
                </c:pt>
                <c:pt idx="606">
                  <c:v>3.85</c:v>
                </c:pt>
                <c:pt idx="607">
                  <c:v>3.09</c:v>
                </c:pt>
                <c:pt idx="608">
                  <c:v>4.12</c:v>
                </c:pt>
                <c:pt idx="609">
                  <c:v>3.2</c:v>
                </c:pt>
                <c:pt idx="610">
                  <c:v>3.7</c:v>
                </c:pt>
                <c:pt idx="611">
                  <c:v>4.12</c:v>
                </c:pt>
                <c:pt idx="612">
                  <c:v>3.69</c:v>
                </c:pt>
                <c:pt idx="613">
                  <c:v>3.85</c:v>
                </c:pt>
                <c:pt idx="614">
                  <c:v>3.58</c:v>
                </c:pt>
                <c:pt idx="615">
                  <c:v>3.92</c:v>
                </c:pt>
                <c:pt idx="616">
                  <c:v>2.9</c:v>
                </c:pt>
                <c:pt idx="617">
                  <c:v>3.81</c:v>
                </c:pt>
                <c:pt idx="618">
                  <c:v>2.94</c:v>
                </c:pt>
                <c:pt idx="619">
                  <c:v>4.13</c:v>
                </c:pt>
                <c:pt idx="620">
                  <c:v>3.71</c:v>
                </c:pt>
                <c:pt idx="621">
                  <c:v>4.18</c:v>
                </c:pt>
                <c:pt idx="622">
                  <c:v>3.9</c:v>
                </c:pt>
                <c:pt idx="623">
                  <c:v>3.52</c:v>
                </c:pt>
                <c:pt idx="624">
                  <c:v>3.35</c:v>
                </c:pt>
                <c:pt idx="625">
                  <c:v>3.94</c:v>
                </c:pt>
                <c:pt idx="626">
                  <c:v>3.27</c:v>
                </c:pt>
                <c:pt idx="627">
                  <c:v>3.55</c:v>
                </c:pt>
                <c:pt idx="628">
                  <c:v>3.65</c:v>
                </c:pt>
                <c:pt idx="629">
                  <c:v>3.2</c:v>
                </c:pt>
                <c:pt idx="630">
                  <c:v>3.89</c:v>
                </c:pt>
                <c:pt idx="631">
                  <c:v>4.12</c:v>
                </c:pt>
                <c:pt idx="632">
                  <c:v>3.36</c:v>
                </c:pt>
                <c:pt idx="633">
                  <c:v>4.08</c:v>
                </c:pt>
                <c:pt idx="634">
                  <c:v>3.73</c:v>
                </c:pt>
                <c:pt idx="635">
                  <c:v>3.34</c:v>
                </c:pt>
                <c:pt idx="636">
                  <c:v>4.01</c:v>
                </c:pt>
                <c:pt idx="637">
                  <c:v>2.91</c:v>
                </c:pt>
                <c:pt idx="638">
                  <c:v>3.16</c:v>
                </c:pt>
                <c:pt idx="639">
                  <c:v>2.93</c:v>
                </c:pt>
                <c:pt idx="640">
                  <c:v>3.6</c:v>
                </c:pt>
                <c:pt idx="641">
                  <c:v>3.34</c:v>
                </c:pt>
                <c:pt idx="642">
                  <c:v>3.03</c:v>
                </c:pt>
                <c:pt idx="643">
                  <c:v>3.89</c:v>
                </c:pt>
                <c:pt idx="644">
                  <c:v>3.75</c:v>
                </c:pt>
                <c:pt idx="645">
                  <c:v>3.52</c:v>
                </c:pt>
                <c:pt idx="646">
                  <c:v>3.14</c:v>
                </c:pt>
                <c:pt idx="647">
                  <c:v>3.66</c:v>
                </c:pt>
                <c:pt idx="648">
                  <c:v>3.76</c:v>
                </c:pt>
                <c:pt idx="649">
                  <c:v>3.7</c:v>
                </c:pt>
                <c:pt idx="650">
                  <c:v>3.79</c:v>
                </c:pt>
                <c:pt idx="651">
                  <c:v>4.0199999999999996</c:v>
                </c:pt>
                <c:pt idx="652">
                  <c:v>3.89</c:v>
                </c:pt>
                <c:pt idx="653">
                  <c:v>3.8</c:v>
                </c:pt>
                <c:pt idx="654">
                  <c:v>3.45</c:v>
                </c:pt>
                <c:pt idx="655">
                  <c:v>3</c:v>
                </c:pt>
                <c:pt idx="656">
                  <c:v>2.97</c:v>
                </c:pt>
                <c:pt idx="657">
                  <c:v>3.65</c:v>
                </c:pt>
                <c:pt idx="658">
                  <c:v>3.82</c:v>
                </c:pt>
                <c:pt idx="659">
                  <c:v>3.77</c:v>
                </c:pt>
                <c:pt idx="660">
                  <c:v>3.97</c:v>
                </c:pt>
                <c:pt idx="661">
                  <c:v>3.85</c:v>
                </c:pt>
                <c:pt idx="662">
                  <c:v>4.0999999999999996</c:v>
                </c:pt>
                <c:pt idx="663">
                  <c:v>3.18</c:v>
                </c:pt>
                <c:pt idx="664">
                  <c:v>3.23</c:v>
                </c:pt>
                <c:pt idx="665">
                  <c:v>3.35</c:v>
                </c:pt>
                <c:pt idx="666">
                  <c:v>3.06</c:v>
                </c:pt>
                <c:pt idx="667">
                  <c:v>3.43</c:v>
                </c:pt>
                <c:pt idx="668">
                  <c:v>2.98</c:v>
                </c:pt>
                <c:pt idx="669">
                  <c:v>3.29</c:v>
                </c:pt>
                <c:pt idx="670">
                  <c:v>3.4</c:v>
                </c:pt>
                <c:pt idx="671">
                  <c:v>3.85</c:v>
                </c:pt>
                <c:pt idx="672">
                  <c:v>3.13</c:v>
                </c:pt>
                <c:pt idx="673">
                  <c:v>3.17</c:v>
                </c:pt>
                <c:pt idx="674">
                  <c:v>4.04</c:v>
                </c:pt>
                <c:pt idx="675">
                  <c:v>3.21</c:v>
                </c:pt>
                <c:pt idx="676">
                  <c:v>2.89</c:v>
                </c:pt>
                <c:pt idx="677">
                  <c:v>3.28</c:v>
                </c:pt>
                <c:pt idx="678">
                  <c:v>3.93</c:v>
                </c:pt>
                <c:pt idx="679">
                  <c:v>4.09</c:v>
                </c:pt>
                <c:pt idx="680">
                  <c:v>3.76</c:v>
                </c:pt>
                <c:pt idx="681">
                  <c:v>3.18</c:v>
                </c:pt>
                <c:pt idx="682">
                  <c:v>4.1100000000000003</c:v>
                </c:pt>
                <c:pt idx="683">
                  <c:v>3.58</c:v>
                </c:pt>
                <c:pt idx="684">
                  <c:v>2.87</c:v>
                </c:pt>
                <c:pt idx="685">
                  <c:v>3.74</c:v>
                </c:pt>
                <c:pt idx="686">
                  <c:v>2.88</c:v>
                </c:pt>
                <c:pt idx="687">
                  <c:v>3.35</c:v>
                </c:pt>
                <c:pt idx="688">
                  <c:v>3.41</c:v>
                </c:pt>
                <c:pt idx="689">
                  <c:v>3.15</c:v>
                </c:pt>
                <c:pt idx="690">
                  <c:v>3.91</c:v>
                </c:pt>
                <c:pt idx="691">
                  <c:v>3.98</c:v>
                </c:pt>
                <c:pt idx="692">
                  <c:v>2.97</c:v>
                </c:pt>
                <c:pt idx="693">
                  <c:v>3.51</c:v>
                </c:pt>
                <c:pt idx="694">
                  <c:v>3.84</c:v>
                </c:pt>
                <c:pt idx="695">
                  <c:v>2.9</c:v>
                </c:pt>
                <c:pt idx="696">
                  <c:v>3.98</c:v>
                </c:pt>
                <c:pt idx="697">
                  <c:v>2.88</c:v>
                </c:pt>
                <c:pt idx="698">
                  <c:v>4.13</c:v>
                </c:pt>
                <c:pt idx="699">
                  <c:v>3.9</c:v>
                </c:pt>
                <c:pt idx="700">
                  <c:v>3.31</c:v>
                </c:pt>
                <c:pt idx="701">
                  <c:v>3.52</c:v>
                </c:pt>
                <c:pt idx="702">
                  <c:v>3.03</c:v>
                </c:pt>
                <c:pt idx="703">
                  <c:v>3.12</c:v>
                </c:pt>
                <c:pt idx="704">
                  <c:v>4.08</c:v>
                </c:pt>
                <c:pt idx="705">
                  <c:v>2.96</c:v>
                </c:pt>
                <c:pt idx="706">
                  <c:v>3.59</c:v>
                </c:pt>
                <c:pt idx="707">
                  <c:v>4.01</c:v>
                </c:pt>
                <c:pt idx="708">
                  <c:v>3.84</c:v>
                </c:pt>
                <c:pt idx="709">
                  <c:v>3.46</c:v>
                </c:pt>
                <c:pt idx="710">
                  <c:v>3.56</c:v>
                </c:pt>
                <c:pt idx="711">
                  <c:v>4.09</c:v>
                </c:pt>
                <c:pt idx="712">
                  <c:v>3.48</c:v>
                </c:pt>
                <c:pt idx="713">
                  <c:v>3.93</c:v>
                </c:pt>
                <c:pt idx="714">
                  <c:v>3.74</c:v>
                </c:pt>
                <c:pt idx="715">
                  <c:v>3.41</c:v>
                </c:pt>
                <c:pt idx="716">
                  <c:v>3.33</c:v>
                </c:pt>
                <c:pt idx="717">
                  <c:v>4.03</c:v>
                </c:pt>
                <c:pt idx="718">
                  <c:v>3.13</c:v>
                </c:pt>
                <c:pt idx="719">
                  <c:v>3.29</c:v>
                </c:pt>
                <c:pt idx="720">
                  <c:v>3.16</c:v>
                </c:pt>
                <c:pt idx="721">
                  <c:v>3.21</c:v>
                </c:pt>
                <c:pt idx="722">
                  <c:v>3.02</c:v>
                </c:pt>
                <c:pt idx="723">
                  <c:v>3.31</c:v>
                </c:pt>
                <c:pt idx="724">
                  <c:v>3.85</c:v>
                </c:pt>
                <c:pt idx="725">
                  <c:v>4.07</c:v>
                </c:pt>
                <c:pt idx="726">
                  <c:v>4.1900000000000004</c:v>
                </c:pt>
                <c:pt idx="727">
                  <c:v>3.75</c:v>
                </c:pt>
                <c:pt idx="728">
                  <c:v>2.74</c:v>
                </c:pt>
                <c:pt idx="729">
                  <c:v>2.73</c:v>
                </c:pt>
                <c:pt idx="730">
                  <c:v>3.62</c:v>
                </c:pt>
                <c:pt idx="731">
                  <c:v>3.96</c:v>
                </c:pt>
                <c:pt idx="732">
                  <c:v>2.82</c:v>
                </c:pt>
                <c:pt idx="733">
                  <c:v>3.6</c:v>
                </c:pt>
                <c:pt idx="734">
                  <c:v>3.55</c:v>
                </c:pt>
                <c:pt idx="735">
                  <c:v>3.38</c:v>
                </c:pt>
                <c:pt idx="736">
                  <c:v>3.08</c:v>
                </c:pt>
                <c:pt idx="737">
                  <c:v>3.91</c:v>
                </c:pt>
                <c:pt idx="738">
                  <c:v>2.84</c:v>
                </c:pt>
                <c:pt idx="739">
                  <c:v>3.77</c:v>
                </c:pt>
                <c:pt idx="740">
                  <c:v>2.77</c:v>
                </c:pt>
                <c:pt idx="741">
                  <c:v>3.91</c:v>
                </c:pt>
                <c:pt idx="742">
                  <c:v>3.8</c:v>
                </c:pt>
                <c:pt idx="743">
                  <c:v>3.78</c:v>
                </c:pt>
                <c:pt idx="744">
                  <c:v>2.88</c:v>
                </c:pt>
                <c:pt idx="745">
                  <c:v>2.7</c:v>
                </c:pt>
                <c:pt idx="746">
                  <c:v>3.62</c:v>
                </c:pt>
                <c:pt idx="747">
                  <c:v>3.82</c:v>
                </c:pt>
                <c:pt idx="748">
                  <c:v>3.64</c:v>
                </c:pt>
                <c:pt idx="749">
                  <c:v>2.99</c:v>
                </c:pt>
                <c:pt idx="750">
                  <c:v>3.8</c:v>
                </c:pt>
                <c:pt idx="751">
                  <c:v>3.17</c:v>
                </c:pt>
                <c:pt idx="752">
                  <c:v>3.43</c:v>
                </c:pt>
                <c:pt idx="753">
                  <c:v>3.82</c:v>
                </c:pt>
                <c:pt idx="754">
                  <c:v>3.87</c:v>
                </c:pt>
                <c:pt idx="755">
                  <c:v>3.72</c:v>
                </c:pt>
                <c:pt idx="756">
                  <c:v>2.72</c:v>
                </c:pt>
                <c:pt idx="757">
                  <c:v>3.02</c:v>
                </c:pt>
                <c:pt idx="758">
                  <c:v>3.51</c:v>
                </c:pt>
                <c:pt idx="759">
                  <c:v>3.41</c:v>
                </c:pt>
                <c:pt idx="760">
                  <c:v>3.42</c:v>
                </c:pt>
                <c:pt idx="761">
                  <c:v>2.85</c:v>
                </c:pt>
                <c:pt idx="762">
                  <c:v>3.56</c:v>
                </c:pt>
                <c:pt idx="763">
                  <c:v>3.35</c:v>
                </c:pt>
                <c:pt idx="764">
                  <c:v>2.94</c:v>
                </c:pt>
                <c:pt idx="765">
                  <c:v>3.06</c:v>
                </c:pt>
                <c:pt idx="766">
                  <c:v>2.76</c:v>
                </c:pt>
                <c:pt idx="767">
                  <c:v>3.32</c:v>
                </c:pt>
                <c:pt idx="768">
                  <c:v>2.84</c:v>
                </c:pt>
                <c:pt idx="769">
                  <c:v>3.14</c:v>
                </c:pt>
                <c:pt idx="770">
                  <c:v>3.06</c:v>
                </c:pt>
                <c:pt idx="771">
                  <c:v>2.97</c:v>
                </c:pt>
                <c:pt idx="772">
                  <c:v>3.45</c:v>
                </c:pt>
                <c:pt idx="773">
                  <c:v>3.84</c:v>
                </c:pt>
                <c:pt idx="774">
                  <c:v>3.48</c:v>
                </c:pt>
                <c:pt idx="775">
                  <c:v>3.33</c:v>
                </c:pt>
                <c:pt idx="776">
                  <c:v>2.9</c:v>
                </c:pt>
                <c:pt idx="777">
                  <c:v>3.54</c:v>
                </c:pt>
                <c:pt idx="778">
                  <c:v>3.68</c:v>
                </c:pt>
                <c:pt idx="779">
                  <c:v>3.51</c:v>
                </c:pt>
                <c:pt idx="780">
                  <c:v>3.03</c:v>
                </c:pt>
                <c:pt idx="781">
                  <c:v>3.27</c:v>
                </c:pt>
                <c:pt idx="782">
                  <c:v>2.91</c:v>
                </c:pt>
                <c:pt idx="783">
                  <c:v>3.84</c:v>
                </c:pt>
                <c:pt idx="784">
                  <c:v>3.08</c:v>
                </c:pt>
                <c:pt idx="785">
                  <c:v>3.19</c:v>
                </c:pt>
                <c:pt idx="786">
                  <c:v>3.81</c:v>
                </c:pt>
                <c:pt idx="787">
                  <c:v>3.73</c:v>
                </c:pt>
                <c:pt idx="788">
                  <c:v>3.77</c:v>
                </c:pt>
                <c:pt idx="789">
                  <c:v>3.04</c:v>
                </c:pt>
                <c:pt idx="790">
                  <c:v>3.94</c:v>
                </c:pt>
                <c:pt idx="791">
                  <c:v>3.59</c:v>
                </c:pt>
                <c:pt idx="792">
                  <c:v>2.98</c:v>
                </c:pt>
                <c:pt idx="793">
                  <c:v>3.25</c:v>
                </c:pt>
                <c:pt idx="794">
                  <c:v>3</c:v>
                </c:pt>
                <c:pt idx="795">
                  <c:v>3.71</c:v>
                </c:pt>
                <c:pt idx="796">
                  <c:v>3.93</c:v>
                </c:pt>
                <c:pt idx="797">
                  <c:v>3.95</c:v>
                </c:pt>
                <c:pt idx="798">
                  <c:v>2.73</c:v>
                </c:pt>
                <c:pt idx="799">
                  <c:v>2.85</c:v>
                </c:pt>
                <c:pt idx="800">
                  <c:v>2.79</c:v>
                </c:pt>
                <c:pt idx="801">
                  <c:v>2.72</c:v>
                </c:pt>
                <c:pt idx="802">
                  <c:v>3.51</c:v>
                </c:pt>
                <c:pt idx="803">
                  <c:v>3.06</c:v>
                </c:pt>
                <c:pt idx="804">
                  <c:v>3.54</c:v>
                </c:pt>
                <c:pt idx="805">
                  <c:v>2.81</c:v>
                </c:pt>
                <c:pt idx="806">
                  <c:v>3.4</c:v>
                </c:pt>
                <c:pt idx="807">
                  <c:v>3.91</c:v>
                </c:pt>
                <c:pt idx="808">
                  <c:v>2.72</c:v>
                </c:pt>
                <c:pt idx="809">
                  <c:v>3.61</c:v>
                </c:pt>
                <c:pt idx="810">
                  <c:v>3.13</c:v>
                </c:pt>
                <c:pt idx="811">
                  <c:v>3.7</c:v>
                </c:pt>
                <c:pt idx="812">
                  <c:v>3.07</c:v>
                </c:pt>
                <c:pt idx="813">
                  <c:v>3.72</c:v>
                </c:pt>
                <c:pt idx="814">
                  <c:v>3.48</c:v>
                </c:pt>
                <c:pt idx="815">
                  <c:v>3.53</c:v>
                </c:pt>
                <c:pt idx="816">
                  <c:v>3.22</c:v>
                </c:pt>
                <c:pt idx="817">
                  <c:v>2.76</c:v>
                </c:pt>
                <c:pt idx="818">
                  <c:v>3.44</c:v>
                </c:pt>
                <c:pt idx="819">
                  <c:v>2.74</c:v>
                </c:pt>
                <c:pt idx="820">
                  <c:v>3.59</c:v>
                </c:pt>
                <c:pt idx="821">
                  <c:v>3.42</c:v>
                </c:pt>
                <c:pt idx="822">
                  <c:v>2.95</c:v>
                </c:pt>
                <c:pt idx="823">
                  <c:v>3.24</c:v>
                </c:pt>
                <c:pt idx="824">
                  <c:v>2.85</c:v>
                </c:pt>
                <c:pt idx="825">
                  <c:v>3.49</c:v>
                </c:pt>
                <c:pt idx="826">
                  <c:v>3.05</c:v>
                </c:pt>
                <c:pt idx="827">
                  <c:v>3.97</c:v>
                </c:pt>
                <c:pt idx="828">
                  <c:v>2.99</c:v>
                </c:pt>
                <c:pt idx="829">
                  <c:v>2.81</c:v>
                </c:pt>
                <c:pt idx="830">
                  <c:v>2.93</c:v>
                </c:pt>
                <c:pt idx="831">
                  <c:v>3.74</c:v>
                </c:pt>
                <c:pt idx="832">
                  <c:v>2.85</c:v>
                </c:pt>
                <c:pt idx="833">
                  <c:v>3.5</c:v>
                </c:pt>
                <c:pt idx="834">
                  <c:v>3</c:v>
                </c:pt>
                <c:pt idx="835">
                  <c:v>3.81</c:v>
                </c:pt>
                <c:pt idx="836">
                  <c:v>3.29</c:v>
                </c:pt>
                <c:pt idx="837">
                  <c:v>3.56</c:v>
                </c:pt>
                <c:pt idx="838">
                  <c:v>3.76</c:v>
                </c:pt>
                <c:pt idx="839">
                  <c:v>3.93</c:v>
                </c:pt>
                <c:pt idx="840">
                  <c:v>2.78</c:v>
                </c:pt>
                <c:pt idx="841">
                  <c:v>2.97</c:v>
                </c:pt>
                <c:pt idx="842">
                  <c:v>3.95</c:v>
                </c:pt>
                <c:pt idx="843">
                  <c:v>2.96</c:v>
                </c:pt>
                <c:pt idx="844">
                  <c:v>2.75</c:v>
                </c:pt>
                <c:pt idx="845">
                  <c:v>3.92</c:v>
                </c:pt>
                <c:pt idx="846">
                  <c:v>3.14</c:v>
                </c:pt>
                <c:pt idx="847">
                  <c:v>3.64</c:v>
                </c:pt>
                <c:pt idx="848">
                  <c:v>3.97</c:v>
                </c:pt>
                <c:pt idx="849">
                  <c:v>2.72</c:v>
                </c:pt>
                <c:pt idx="850">
                  <c:v>3.3</c:v>
                </c:pt>
                <c:pt idx="851">
                  <c:v>3.86</c:v>
                </c:pt>
                <c:pt idx="852">
                  <c:v>3.22</c:v>
                </c:pt>
                <c:pt idx="853">
                  <c:v>2.96</c:v>
                </c:pt>
                <c:pt idx="854">
                  <c:v>3.78</c:v>
                </c:pt>
                <c:pt idx="855">
                  <c:v>2.95</c:v>
                </c:pt>
                <c:pt idx="856">
                  <c:v>2.74</c:v>
                </c:pt>
                <c:pt idx="857">
                  <c:v>3.1</c:v>
                </c:pt>
                <c:pt idx="858">
                  <c:v>3.84</c:v>
                </c:pt>
                <c:pt idx="859">
                  <c:v>3.43</c:v>
                </c:pt>
                <c:pt idx="860">
                  <c:v>3.36</c:v>
                </c:pt>
                <c:pt idx="861">
                  <c:v>3.22</c:v>
                </c:pt>
                <c:pt idx="862">
                  <c:v>3.61</c:v>
                </c:pt>
                <c:pt idx="863">
                  <c:v>3.19</c:v>
                </c:pt>
                <c:pt idx="864">
                  <c:v>3.34</c:v>
                </c:pt>
                <c:pt idx="865">
                  <c:v>3.78</c:v>
                </c:pt>
                <c:pt idx="866">
                  <c:v>3.73</c:v>
                </c:pt>
                <c:pt idx="867">
                  <c:v>2.81</c:v>
                </c:pt>
                <c:pt idx="868">
                  <c:v>3.06</c:v>
                </c:pt>
                <c:pt idx="869">
                  <c:v>3.23</c:v>
                </c:pt>
                <c:pt idx="870">
                  <c:v>3.93</c:v>
                </c:pt>
                <c:pt idx="871">
                  <c:v>2.69</c:v>
                </c:pt>
                <c:pt idx="872">
                  <c:v>3.83</c:v>
                </c:pt>
                <c:pt idx="873">
                  <c:v>3.88</c:v>
                </c:pt>
                <c:pt idx="874">
                  <c:v>3.23</c:v>
                </c:pt>
                <c:pt idx="875">
                  <c:v>3.43</c:v>
                </c:pt>
                <c:pt idx="876">
                  <c:v>2.71</c:v>
                </c:pt>
                <c:pt idx="877">
                  <c:v>2.79</c:v>
                </c:pt>
                <c:pt idx="878">
                  <c:v>3.97</c:v>
                </c:pt>
                <c:pt idx="879">
                  <c:v>3.38</c:v>
                </c:pt>
                <c:pt idx="880">
                  <c:v>3.03</c:v>
                </c:pt>
                <c:pt idx="881">
                  <c:v>2.77</c:v>
                </c:pt>
                <c:pt idx="882">
                  <c:v>3.84</c:v>
                </c:pt>
                <c:pt idx="883">
                  <c:v>2.85</c:v>
                </c:pt>
                <c:pt idx="884">
                  <c:v>3.41</c:v>
                </c:pt>
                <c:pt idx="885">
                  <c:v>3.63</c:v>
                </c:pt>
                <c:pt idx="886">
                  <c:v>3.84</c:v>
                </c:pt>
                <c:pt idx="887">
                  <c:v>3.05</c:v>
                </c:pt>
                <c:pt idx="888">
                  <c:v>3.82</c:v>
                </c:pt>
                <c:pt idx="889">
                  <c:v>3.72</c:v>
                </c:pt>
                <c:pt idx="890">
                  <c:v>3.11</c:v>
                </c:pt>
                <c:pt idx="891">
                  <c:v>2.72</c:v>
                </c:pt>
                <c:pt idx="892">
                  <c:v>3.83</c:v>
                </c:pt>
                <c:pt idx="893">
                  <c:v>3.06</c:v>
                </c:pt>
                <c:pt idx="894">
                  <c:v>2.72</c:v>
                </c:pt>
                <c:pt idx="895">
                  <c:v>3.57</c:v>
                </c:pt>
                <c:pt idx="896">
                  <c:v>2.93</c:v>
                </c:pt>
                <c:pt idx="897">
                  <c:v>3.15</c:v>
                </c:pt>
                <c:pt idx="898">
                  <c:v>3.1</c:v>
                </c:pt>
                <c:pt idx="899">
                  <c:v>3.63</c:v>
                </c:pt>
                <c:pt idx="900">
                  <c:v>2.7</c:v>
                </c:pt>
                <c:pt idx="901">
                  <c:v>3.34</c:v>
                </c:pt>
                <c:pt idx="902">
                  <c:v>3.73</c:v>
                </c:pt>
                <c:pt idx="903">
                  <c:v>3.24</c:v>
                </c:pt>
                <c:pt idx="904">
                  <c:v>3.03</c:v>
                </c:pt>
                <c:pt idx="905">
                  <c:v>3.1</c:v>
                </c:pt>
                <c:pt idx="906">
                  <c:v>2.75</c:v>
                </c:pt>
                <c:pt idx="907">
                  <c:v>2.89</c:v>
                </c:pt>
                <c:pt idx="908">
                  <c:v>2.7</c:v>
                </c:pt>
                <c:pt idx="909">
                  <c:v>3.72</c:v>
                </c:pt>
                <c:pt idx="910">
                  <c:v>3.87</c:v>
                </c:pt>
                <c:pt idx="911">
                  <c:v>2.73</c:v>
                </c:pt>
                <c:pt idx="912">
                  <c:v>2.83</c:v>
                </c:pt>
                <c:pt idx="913">
                  <c:v>3.14</c:v>
                </c:pt>
                <c:pt idx="914">
                  <c:v>3.04</c:v>
                </c:pt>
                <c:pt idx="915">
                  <c:v>2.8</c:v>
                </c:pt>
                <c:pt idx="916">
                  <c:v>2.72</c:v>
                </c:pt>
                <c:pt idx="917">
                  <c:v>3</c:v>
                </c:pt>
                <c:pt idx="918">
                  <c:v>3.76</c:v>
                </c:pt>
                <c:pt idx="919">
                  <c:v>3.24</c:v>
                </c:pt>
                <c:pt idx="920">
                  <c:v>3.82</c:v>
                </c:pt>
                <c:pt idx="921">
                  <c:v>3.71</c:v>
                </c:pt>
                <c:pt idx="922">
                  <c:v>3.59</c:v>
                </c:pt>
                <c:pt idx="923">
                  <c:v>2.77</c:v>
                </c:pt>
                <c:pt idx="924">
                  <c:v>3.05</c:v>
                </c:pt>
                <c:pt idx="925">
                  <c:v>3.7</c:v>
                </c:pt>
                <c:pt idx="926">
                  <c:v>2.78</c:v>
                </c:pt>
                <c:pt idx="927">
                  <c:v>2.75</c:v>
                </c:pt>
                <c:pt idx="928">
                  <c:v>3.82</c:v>
                </c:pt>
                <c:pt idx="929">
                  <c:v>3</c:v>
                </c:pt>
                <c:pt idx="930">
                  <c:v>3.29</c:v>
                </c:pt>
                <c:pt idx="931">
                  <c:v>3.97</c:v>
                </c:pt>
                <c:pt idx="932">
                  <c:v>3.36</c:v>
                </c:pt>
                <c:pt idx="933">
                  <c:v>3.85</c:v>
                </c:pt>
                <c:pt idx="934">
                  <c:v>3.29</c:v>
                </c:pt>
                <c:pt idx="935">
                  <c:v>3.15</c:v>
                </c:pt>
                <c:pt idx="936">
                  <c:v>3.27</c:v>
                </c:pt>
                <c:pt idx="937">
                  <c:v>3.02</c:v>
                </c:pt>
                <c:pt idx="938">
                  <c:v>3.57</c:v>
                </c:pt>
                <c:pt idx="939">
                  <c:v>2.77</c:v>
                </c:pt>
                <c:pt idx="940">
                  <c:v>3.19</c:v>
                </c:pt>
                <c:pt idx="941">
                  <c:v>3.05</c:v>
                </c:pt>
                <c:pt idx="942">
                  <c:v>3</c:v>
                </c:pt>
                <c:pt idx="943">
                  <c:v>2.87</c:v>
                </c:pt>
                <c:pt idx="944">
                  <c:v>3.22</c:v>
                </c:pt>
                <c:pt idx="945">
                  <c:v>3.69</c:v>
                </c:pt>
                <c:pt idx="946">
                  <c:v>3.45</c:v>
                </c:pt>
                <c:pt idx="947">
                  <c:v>3.06</c:v>
                </c:pt>
                <c:pt idx="948">
                  <c:v>3.61</c:v>
                </c:pt>
                <c:pt idx="949">
                  <c:v>2.7</c:v>
                </c:pt>
                <c:pt idx="950">
                  <c:v>3.69</c:v>
                </c:pt>
                <c:pt idx="951">
                  <c:v>3.62</c:v>
                </c:pt>
                <c:pt idx="952">
                  <c:v>3.55</c:v>
                </c:pt>
                <c:pt idx="953">
                  <c:v>2.72</c:v>
                </c:pt>
                <c:pt idx="954">
                  <c:v>3.81</c:v>
                </c:pt>
                <c:pt idx="955">
                  <c:v>3.97</c:v>
                </c:pt>
                <c:pt idx="956">
                  <c:v>3.87</c:v>
                </c:pt>
                <c:pt idx="957">
                  <c:v>3.76</c:v>
                </c:pt>
                <c:pt idx="958">
                  <c:v>2.77</c:v>
                </c:pt>
                <c:pt idx="959">
                  <c:v>2.73</c:v>
                </c:pt>
                <c:pt idx="960">
                  <c:v>3.24</c:v>
                </c:pt>
                <c:pt idx="961">
                  <c:v>2.98</c:v>
                </c:pt>
                <c:pt idx="962">
                  <c:v>3.57</c:v>
                </c:pt>
                <c:pt idx="963">
                  <c:v>2.92</c:v>
                </c:pt>
                <c:pt idx="964">
                  <c:v>2.94</c:v>
                </c:pt>
                <c:pt idx="965">
                  <c:v>3.36</c:v>
                </c:pt>
                <c:pt idx="966">
                  <c:v>3.47</c:v>
                </c:pt>
                <c:pt idx="967">
                  <c:v>3.82</c:v>
                </c:pt>
                <c:pt idx="968">
                  <c:v>3.59</c:v>
                </c:pt>
                <c:pt idx="969">
                  <c:v>3.97</c:v>
                </c:pt>
                <c:pt idx="970">
                  <c:v>3.54</c:v>
                </c:pt>
                <c:pt idx="971">
                  <c:v>3.43</c:v>
                </c:pt>
                <c:pt idx="972">
                  <c:v>2.95</c:v>
                </c:pt>
                <c:pt idx="973">
                  <c:v>2.84</c:v>
                </c:pt>
                <c:pt idx="974">
                  <c:v>2.83</c:v>
                </c:pt>
                <c:pt idx="975">
                  <c:v>3.22</c:v>
                </c:pt>
                <c:pt idx="976">
                  <c:v>3.47</c:v>
                </c:pt>
                <c:pt idx="977">
                  <c:v>3.5</c:v>
                </c:pt>
                <c:pt idx="978">
                  <c:v>3.94</c:v>
                </c:pt>
                <c:pt idx="979">
                  <c:v>3.53</c:v>
                </c:pt>
                <c:pt idx="980">
                  <c:v>3.16</c:v>
                </c:pt>
                <c:pt idx="981">
                  <c:v>3.57</c:v>
                </c:pt>
                <c:pt idx="982">
                  <c:v>2.7</c:v>
                </c:pt>
                <c:pt idx="983">
                  <c:v>3.34</c:v>
                </c:pt>
                <c:pt idx="984">
                  <c:v>3.28</c:v>
                </c:pt>
                <c:pt idx="985">
                  <c:v>3.58</c:v>
                </c:pt>
                <c:pt idx="986">
                  <c:v>2.78</c:v>
                </c:pt>
                <c:pt idx="987">
                  <c:v>2.73</c:v>
                </c:pt>
                <c:pt idx="988">
                  <c:v>2.67</c:v>
                </c:pt>
                <c:pt idx="989">
                  <c:v>3.52</c:v>
                </c:pt>
                <c:pt idx="990">
                  <c:v>3</c:v>
                </c:pt>
                <c:pt idx="991">
                  <c:v>2.87</c:v>
                </c:pt>
                <c:pt idx="992">
                  <c:v>3.97</c:v>
                </c:pt>
                <c:pt idx="993">
                  <c:v>3.4</c:v>
                </c:pt>
                <c:pt idx="994">
                  <c:v>3</c:v>
                </c:pt>
                <c:pt idx="995">
                  <c:v>3.88</c:v>
                </c:pt>
                <c:pt idx="996">
                  <c:v>2.99</c:v>
                </c:pt>
                <c:pt idx="997">
                  <c:v>3.19</c:v>
                </c:pt>
                <c:pt idx="998">
                  <c:v>3.65</c:v>
                </c:pt>
                <c:pt idx="999">
                  <c:v>3.24</c:v>
                </c:pt>
                <c:pt idx="1000">
                  <c:v>3.28</c:v>
                </c:pt>
                <c:pt idx="1001">
                  <c:v>3.54</c:v>
                </c:pt>
                <c:pt idx="1002">
                  <c:v>3.16</c:v>
                </c:pt>
                <c:pt idx="1003">
                  <c:v>3.03</c:v>
                </c:pt>
                <c:pt idx="1004">
                  <c:v>2.8</c:v>
                </c:pt>
                <c:pt idx="1005">
                  <c:v>3.36</c:v>
                </c:pt>
                <c:pt idx="1006">
                  <c:v>3.47</c:v>
                </c:pt>
                <c:pt idx="1007">
                  <c:v>3.15</c:v>
                </c:pt>
                <c:pt idx="1008">
                  <c:v>3.46</c:v>
                </c:pt>
                <c:pt idx="1009">
                  <c:v>2.96</c:v>
                </c:pt>
                <c:pt idx="1010">
                  <c:v>2.88</c:v>
                </c:pt>
                <c:pt idx="1011">
                  <c:v>3.51</c:v>
                </c:pt>
                <c:pt idx="1012">
                  <c:v>3.83</c:v>
                </c:pt>
                <c:pt idx="1013">
                  <c:v>2.78</c:v>
                </c:pt>
                <c:pt idx="1014">
                  <c:v>3.82</c:v>
                </c:pt>
                <c:pt idx="1015">
                  <c:v>2.72</c:v>
                </c:pt>
                <c:pt idx="1016">
                  <c:v>3.63</c:v>
                </c:pt>
                <c:pt idx="1017">
                  <c:v>2.94</c:v>
                </c:pt>
                <c:pt idx="1018">
                  <c:v>3.26</c:v>
                </c:pt>
                <c:pt idx="1019">
                  <c:v>3.71</c:v>
                </c:pt>
                <c:pt idx="1020">
                  <c:v>3.35</c:v>
                </c:pt>
                <c:pt idx="1021">
                  <c:v>3.96</c:v>
                </c:pt>
                <c:pt idx="1022">
                  <c:v>3.95</c:v>
                </c:pt>
                <c:pt idx="1023">
                  <c:v>2.8</c:v>
                </c:pt>
                <c:pt idx="1024">
                  <c:v>2.79</c:v>
                </c:pt>
                <c:pt idx="1025">
                  <c:v>3.87</c:v>
                </c:pt>
                <c:pt idx="1026">
                  <c:v>3.15</c:v>
                </c:pt>
                <c:pt idx="1027">
                  <c:v>3.27</c:v>
                </c:pt>
                <c:pt idx="1028">
                  <c:v>2.94</c:v>
                </c:pt>
                <c:pt idx="1029">
                  <c:v>2.96</c:v>
                </c:pt>
                <c:pt idx="1030">
                  <c:v>3.86</c:v>
                </c:pt>
                <c:pt idx="1031">
                  <c:v>3.93</c:v>
                </c:pt>
                <c:pt idx="1032">
                  <c:v>2.77</c:v>
                </c:pt>
                <c:pt idx="1033">
                  <c:v>3.95</c:v>
                </c:pt>
                <c:pt idx="1034">
                  <c:v>2.84</c:v>
                </c:pt>
                <c:pt idx="1035">
                  <c:v>3.59</c:v>
                </c:pt>
                <c:pt idx="1036">
                  <c:v>2.75</c:v>
                </c:pt>
                <c:pt idx="1037">
                  <c:v>3.35</c:v>
                </c:pt>
                <c:pt idx="1038">
                  <c:v>3.53</c:v>
                </c:pt>
                <c:pt idx="1039">
                  <c:v>3.2</c:v>
                </c:pt>
                <c:pt idx="1040">
                  <c:v>3.56</c:v>
                </c:pt>
                <c:pt idx="1041">
                  <c:v>3.51</c:v>
                </c:pt>
                <c:pt idx="1042">
                  <c:v>2.91</c:v>
                </c:pt>
                <c:pt idx="1043">
                  <c:v>3.7</c:v>
                </c:pt>
                <c:pt idx="1044">
                  <c:v>3.51</c:v>
                </c:pt>
                <c:pt idx="1045">
                  <c:v>3.64</c:v>
                </c:pt>
                <c:pt idx="1046">
                  <c:v>3.22</c:v>
                </c:pt>
                <c:pt idx="1047">
                  <c:v>3.3</c:v>
                </c:pt>
                <c:pt idx="1048">
                  <c:v>3</c:v>
                </c:pt>
                <c:pt idx="1049">
                  <c:v>3.53</c:v>
                </c:pt>
                <c:pt idx="1050">
                  <c:v>3.18</c:v>
                </c:pt>
                <c:pt idx="1051">
                  <c:v>3.22</c:v>
                </c:pt>
                <c:pt idx="1052">
                  <c:v>2.94</c:v>
                </c:pt>
                <c:pt idx="1053">
                  <c:v>3.19</c:v>
                </c:pt>
                <c:pt idx="1054">
                  <c:v>3.13</c:v>
                </c:pt>
                <c:pt idx="1055">
                  <c:v>3.3</c:v>
                </c:pt>
                <c:pt idx="1056">
                  <c:v>3.7</c:v>
                </c:pt>
                <c:pt idx="1057">
                  <c:v>3.72</c:v>
                </c:pt>
                <c:pt idx="1058">
                  <c:v>2.81</c:v>
                </c:pt>
                <c:pt idx="1059">
                  <c:v>2.94</c:v>
                </c:pt>
                <c:pt idx="1060">
                  <c:v>3.09</c:v>
                </c:pt>
                <c:pt idx="1061">
                  <c:v>3.03</c:v>
                </c:pt>
                <c:pt idx="1062">
                  <c:v>3.54</c:v>
                </c:pt>
                <c:pt idx="1063">
                  <c:v>2.83</c:v>
                </c:pt>
                <c:pt idx="1064">
                  <c:v>3.94</c:v>
                </c:pt>
                <c:pt idx="1065">
                  <c:v>3.06</c:v>
                </c:pt>
                <c:pt idx="1066">
                  <c:v>2.78</c:v>
                </c:pt>
                <c:pt idx="1067">
                  <c:v>3.2</c:v>
                </c:pt>
                <c:pt idx="1068">
                  <c:v>3.13</c:v>
                </c:pt>
                <c:pt idx="1069">
                  <c:v>3.68</c:v>
                </c:pt>
                <c:pt idx="1070">
                  <c:v>3.26</c:v>
                </c:pt>
                <c:pt idx="1071">
                  <c:v>3.8</c:v>
                </c:pt>
                <c:pt idx="1072">
                  <c:v>2.87</c:v>
                </c:pt>
                <c:pt idx="1073">
                  <c:v>2.94</c:v>
                </c:pt>
                <c:pt idx="1074">
                  <c:v>3.37</c:v>
                </c:pt>
                <c:pt idx="1075">
                  <c:v>3.08</c:v>
                </c:pt>
                <c:pt idx="1076">
                  <c:v>3.71</c:v>
                </c:pt>
                <c:pt idx="1077">
                  <c:v>3.64</c:v>
                </c:pt>
                <c:pt idx="1078">
                  <c:v>3.39</c:v>
                </c:pt>
                <c:pt idx="1079">
                  <c:v>3.7</c:v>
                </c:pt>
                <c:pt idx="1080">
                  <c:v>2.94</c:v>
                </c:pt>
                <c:pt idx="1081">
                  <c:v>3.64</c:v>
                </c:pt>
                <c:pt idx="1082">
                  <c:v>3.05</c:v>
                </c:pt>
                <c:pt idx="1083">
                  <c:v>3</c:v>
                </c:pt>
                <c:pt idx="1084">
                  <c:v>3.31</c:v>
                </c:pt>
                <c:pt idx="1085">
                  <c:v>3.06</c:v>
                </c:pt>
                <c:pt idx="1086">
                  <c:v>3.71</c:v>
                </c:pt>
                <c:pt idx="1087">
                  <c:v>2.77</c:v>
                </c:pt>
                <c:pt idx="1088">
                  <c:v>2.91</c:v>
                </c:pt>
                <c:pt idx="1089">
                  <c:v>2.87</c:v>
                </c:pt>
                <c:pt idx="1090">
                  <c:v>3.71</c:v>
                </c:pt>
                <c:pt idx="1091">
                  <c:v>3.64</c:v>
                </c:pt>
                <c:pt idx="1092">
                  <c:v>3.24</c:v>
                </c:pt>
                <c:pt idx="1093">
                  <c:v>3.92</c:v>
                </c:pt>
                <c:pt idx="1094">
                  <c:v>3.43</c:v>
                </c:pt>
                <c:pt idx="1095">
                  <c:v>2.74</c:v>
                </c:pt>
                <c:pt idx="1096">
                  <c:v>3.58</c:v>
                </c:pt>
                <c:pt idx="1097">
                  <c:v>2.84</c:v>
                </c:pt>
                <c:pt idx="1098">
                  <c:v>3.86</c:v>
                </c:pt>
                <c:pt idx="1099">
                  <c:v>3.46</c:v>
                </c:pt>
                <c:pt idx="1100">
                  <c:v>3.8</c:v>
                </c:pt>
                <c:pt idx="1101">
                  <c:v>2.94</c:v>
                </c:pt>
                <c:pt idx="1102">
                  <c:v>2.77</c:v>
                </c:pt>
                <c:pt idx="1103">
                  <c:v>3.48</c:v>
                </c:pt>
                <c:pt idx="1104">
                  <c:v>2.98</c:v>
                </c:pt>
                <c:pt idx="1105">
                  <c:v>2.85</c:v>
                </c:pt>
                <c:pt idx="1106">
                  <c:v>2.94</c:v>
                </c:pt>
                <c:pt idx="1107">
                  <c:v>3.77</c:v>
                </c:pt>
                <c:pt idx="1108">
                  <c:v>3.55</c:v>
                </c:pt>
                <c:pt idx="1109">
                  <c:v>2.73</c:v>
                </c:pt>
                <c:pt idx="1110">
                  <c:v>3.14</c:v>
                </c:pt>
                <c:pt idx="1111">
                  <c:v>3.58</c:v>
                </c:pt>
                <c:pt idx="1112">
                  <c:v>3.17</c:v>
                </c:pt>
                <c:pt idx="1113">
                  <c:v>3.6</c:v>
                </c:pt>
                <c:pt idx="1114">
                  <c:v>3.55</c:v>
                </c:pt>
                <c:pt idx="1115">
                  <c:v>2.76</c:v>
                </c:pt>
                <c:pt idx="1116">
                  <c:v>3.75</c:v>
                </c:pt>
                <c:pt idx="1117">
                  <c:v>3.88</c:v>
                </c:pt>
                <c:pt idx="1118">
                  <c:v>3.16</c:v>
                </c:pt>
                <c:pt idx="1119">
                  <c:v>3.86</c:v>
                </c:pt>
                <c:pt idx="1120">
                  <c:v>3.25</c:v>
                </c:pt>
                <c:pt idx="1121">
                  <c:v>3.72</c:v>
                </c:pt>
                <c:pt idx="1122">
                  <c:v>3.91</c:v>
                </c:pt>
                <c:pt idx="1123">
                  <c:v>3.45</c:v>
                </c:pt>
                <c:pt idx="1124">
                  <c:v>3.48</c:v>
                </c:pt>
                <c:pt idx="1125">
                  <c:v>3.12</c:v>
                </c:pt>
                <c:pt idx="1126">
                  <c:v>3.32</c:v>
                </c:pt>
                <c:pt idx="1127">
                  <c:v>2.9</c:v>
                </c:pt>
                <c:pt idx="1128">
                  <c:v>2.75</c:v>
                </c:pt>
                <c:pt idx="1129">
                  <c:v>3.76</c:v>
                </c:pt>
                <c:pt idx="1130">
                  <c:v>3.3</c:v>
                </c:pt>
                <c:pt idx="1131">
                  <c:v>2.8</c:v>
                </c:pt>
                <c:pt idx="1132">
                  <c:v>2.78</c:v>
                </c:pt>
                <c:pt idx="1133">
                  <c:v>3.46</c:v>
                </c:pt>
                <c:pt idx="1134">
                  <c:v>2.8</c:v>
                </c:pt>
                <c:pt idx="1135">
                  <c:v>3.09</c:v>
                </c:pt>
                <c:pt idx="1136">
                  <c:v>3.05</c:v>
                </c:pt>
                <c:pt idx="1137">
                  <c:v>3.11</c:v>
                </c:pt>
                <c:pt idx="1138">
                  <c:v>3.01</c:v>
                </c:pt>
                <c:pt idx="1139">
                  <c:v>2.77</c:v>
                </c:pt>
                <c:pt idx="1140">
                  <c:v>2.88</c:v>
                </c:pt>
                <c:pt idx="1141">
                  <c:v>3.31</c:v>
                </c:pt>
                <c:pt idx="1142">
                  <c:v>2.69</c:v>
                </c:pt>
                <c:pt idx="1143">
                  <c:v>3.77</c:v>
                </c:pt>
                <c:pt idx="1144">
                  <c:v>3.77</c:v>
                </c:pt>
                <c:pt idx="1145">
                  <c:v>3.57</c:v>
                </c:pt>
                <c:pt idx="1146">
                  <c:v>3.43</c:v>
                </c:pt>
                <c:pt idx="1147">
                  <c:v>2.91</c:v>
                </c:pt>
                <c:pt idx="1148">
                  <c:v>3.33</c:v>
                </c:pt>
                <c:pt idx="1149">
                  <c:v>3.86</c:v>
                </c:pt>
                <c:pt idx="1150">
                  <c:v>3.02</c:v>
                </c:pt>
                <c:pt idx="1151">
                  <c:v>3.8</c:v>
                </c:pt>
                <c:pt idx="1152">
                  <c:v>3.93</c:v>
                </c:pt>
                <c:pt idx="1153">
                  <c:v>3.38</c:v>
                </c:pt>
                <c:pt idx="1154">
                  <c:v>3.21</c:v>
                </c:pt>
                <c:pt idx="1155">
                  <c:v>3.22</c:v>
                </c:pt>
                <c:pt idx="1156">
                  <c:v>3.67</c:v>
                </c:pt>
                <c:pt idx="1157">
                  <c:v>3.68</c:v>
                </c:pt>
                <c:pt idx="1158">
                  <c:v>3.66</c:v>
                </c:pt>
                <c:pt idx="1159">
                  <c:v>3.15</c:v>
                </c:pt>
                <c:pt idx="1160">
                  <c:v>3.58</c:v>
                </c:pt>
                <c:pt idx="1161">
                  <c:v>3.85</c:v>
                </c:pt>
                <c:pt idx="1162">
                  <c:v>2.92</c:v>
                </c:pt>
                <c:pt idx="1163">
                  <c:v>3.46</c:v>
                </c:pt>
                <c:pt idx="1164">
                  <c:v>2.96</c:v>
                </c:pt>
                <c:pt idx="1165">
                  <c:v>3.95</c:v>
                </c:pt>
                <c:pt idx="1166">
                  <c:v>2.96</c:v>
                </c:pt>
                <c:pt idx="1167">
                  <c:v>3.24</c:v>
                </c:pt>
                <c:pt idx="1168">
                  <c:v>2.86</c:v>
                </c:pt>
                <c:pt idx="1169">
                  <c:v>3.11</c:v>
                </c:pt>
                <c:pt idx="1170">
                  <c:v>3.03</c:v>
                </c:pt>
                <c:pt idx="1171">
                  <c:v>3.95</c:v>
                </c:pt>
                <c:pt idx="1172">
                  <c:v>3.42</c:v>
                </c:pt>
                <c:pt idx="1173">
                  <c:v>2.99</c:v>
                </c:pt>
                <c:pt idx="1174">
                  <c:v>3.88</c:v>
                </c:pt>
                <c:pt idx="1175">
                  <c:v>3.15</c:v>
                </c:pt>
                <c:pt idx="1176">
                  <c:v>3.22</c:v>
                </c:pt>
                <c:pt idx="1177">
                  <c:v>3.86</c:v>
                </c:pt>
                <c:pt idx="1178">
                  <c:v>3.14</c:v>
                </c:pt>
                <c:pt idx="1179">
                  <c:v>3.39</c:v>
                </c:pt>
                <c:pt idx="1180">
                  <c:v>3.89</c:v>
                </c:pt>
                <c:pt idx="1181">
                  <c:v>3.36</c:v>
                </c:pt>
                <c:pt idx="1182">
                  <c:v>3.29</c:v>
                </c:pt>
                <c:pt idx="1183">
                  <c:v>2.84</c:v>
                </c:pt>
                <c:pt idx="1184">
                  <c:v>3.54</c:v>
                </c:pt>
                <c:pt idx="1185">
                  <c:v>2.86</c:v>
                </c:pt>
                <c:pt idx="1186">
                  <c:v>3.61</c:v>
                </c:pt>
                <c:pt idx="1187">
                  <c:v>2.96</c:v>
                </c:pt>
                <c:pt idx="1188">
                  <c:v>3.9</c:v>
                </c:pt>
                <c:pt idx="1189">
                  <c:v>3.48</c:v>
                </c:pt>
                <c:pt idx="1190">
                  <c:v>3.95</c:v>
                </c:pt>
                <c:pt idx="1191">
                  <c:v>3.61</c:v>
                </c:pt>
                <c:pt idx="1192">
                  <c:v>2.68</c:v>
                </c:pt>
                <c:pt idx="1193">
                  <c:v>3.09</c:v>
                </c:pt>
                <c:pt idx="1194">
                  <c:v>3.84</c:v>
                </c:pt>
                <c:pt idx="1195">
                  <c:v>3.11</c:v>
                </c:pt>
                <c:pt idx="1196">
                  <c:v>2.92</c:v>
                </c:pt>
                <c:pt idx="1197">
                  <c:v>2.73</c:v>
                </c:pt>
                <c:pt idx="1198">
                  <c:v>2.8</c:v>
                </c:pt>
                <c:pt idx="1199">
                  <c:v>2.73</c:v>
                </c:pt>
                <c:pt idx="1200">
                  <c:v>3.43</c:v>
                </c:pt>
                <c:pt idx="1201">
                  <c:v>3.34</c:v>
                </c:pt>
                <c:pt idx="1202">
                  <c:v>3.83</c:v>
                </c:pt>
                <c:pt idx="1203">
                  <c:v>2.91</c:v>
                </c:pt>
                <c:pt idx="1204">
                  <c:v>3.24</c:v>
                </c:pt>
                <c:pt idx="1205">
                  <c:v>3.24</c:v>
                </c:pt>
                <c:pt idx="1206">
                  <c:v>3.46</c:v>
                </c:pt>
                <c:pt idx="1207">
                  <c:v>3.16</c:v>
                </c:pt>
                <c:pt idx="1208">
                  <c:v>3.47</c:v>
                </c:pt>
                <c:pt idx="1209">
                  <c:v>3.07</c:v>
                </c:pt>
                <c:pt idx="1210">
                  <c:v>3.49</c:v>
                </c:pt>
                <c:pt idx="1211">
                  <c:v>3.4</c:v>
                </c:pt>
                <c:pt idx="1212">
                  <c:v>3.43</c:v>
                </c:pt>
                <c:pt idx="1213">
                  <c:v>3.55</c:v>
                </c:pt>
                <c:pt idx="1214">
                  <c:v>3.5</c:v>
                </c:pt>
                <c:pt idx="1215">
                  <c:v>2.88</c:v>
                </c:pt>
                <c:pt idx="1216">
                  <c:v>2.88</c:v>
                </c:pt>
                <c:pt idx="1217">
                  <c:v>3.65</c:v>
                </c:pt>
                <c:pt idx="1218">
                  <c:v>3.9</c:v>
                </c:pt>
                <c:pt idx="1219">
                  <c:v>2.88</c:v>
                </c:pt>
                <c:pt idx="1220">
                  <c:v>3.22</c:v>
                </c:pt>
                <c:pt idx="1221">
                  <c:v>3.08</c:v>
                </c:pt>
                <c:pt idx="1222">
                  <c:v>3.12</c:v>
                </c:pt>
                <c:pt idx="1223">
                  <c:v>3.04</c:v>
                </c:pt>
                <c:pt idx="1224">
                  <c:v>2.9</c:v>
                </c:pt>
                <c:pt idx="1225">
                  <c:v>3.03</c:v>
                </c:pt>
                <c:pt idx="1226">
                  <c:v>2.83</c:v>
                </c:pt>
                <c:pt idx="1227">
                  <c:v>3.76</c:v>
                </c:pt>
                <c:pt idx="1228">
                  <c:v>3.45</c:v>
                </c:pt>
                <c:pt idx="1229">
                  <c:v>3.62</c:v>
                </c:pt>
                <c:pt idx="1230">
                  <c:v>3.81</c:v>
                </c:pt>
                <c:pt idx="1231">
                  <c:v>2.91</c:v>
                </c:pt>
                <c:pt idx="1232">
                  <c:v>3.39</c:v>
                </c:pt>
                <c:pt idx="1233">
                  <c:v>3.46</c:v>
                </c:pt>
                <c:pt idx="1234">
                  <c:v>3.37</c:v>
                </c:pt>
                <c:pt idx="1235">
                  <c:v>2.97</c:v>
                </c:pt>
                <c:pt idx="1236">
                  <c:v>2.85</c:v>
                </c:pt>
                <c:pt idx="1237">
                  <c:v>3.48</c:v>
                </c:pt>
                <c:pt idx="1238">
                  <c:v>3.83</c:v>
                </c:pt>
                <c:pt idx="1239">
                  <c:v>3.27</c:v>
                </c:pt>
                <c:pt idx="1240">
                  <c:v>2.85</c:v>
                </c:pt>
                <c:pt idx="1241">
                  <c:v>3.89</c:v>
                </c:pt>
                <c:pt idx="1242">
                  <c:v>3.6</c:v>
                </c:pt>
                <c:pt idx="1243">
                  <c:v>3.05</c:v>
                </c:pt>
                <c:pt idx="1244">
                  <c:v>2.82</c:v>
                </c:pt>
                <c:pt idx="1245">
                  <c:v>3.88</c:v>
                </c:pt>
                <c:pt idx="1246">
                  <c:v>2.86</c:v>
                </c:pt>
                <c:pt idx="1247">
                  <c:v>2.96</c:v>
                </c:pt>
                <c:pt idx="1248">
                  <c:v>2.67</c:v>
                </c:pt>
                <c:pt idx="1249">
                  <c:v>3.37</c:v>
                </c:pt>
                <c:pt idx="1250">
                  <c:v>3.48</c:v>
                </c:pt>
                <c:pt idx="1251">
                  <c:v>3.81</c:v>
                </c:pt>
                <c:pt idx="1252">
                  <c:v>3.16</c:v>
                </c:pt>
                <c:pt idx="1253">
                  <c:v>3.8</c:v>
                </c:pt>
                <c:pt idx="1254">
                  <c:v>2.74</c:v>
                </c:pt>
                <c:pt idx="1255">
                  <c:v>3.35</c:v>
                </c:pt>
                <c:pt idx="1256">
                  <c:v>3.61</c:v>
                </c:pt>
                <c:pt idx="1257">
                  <c:v>2.91</c:v>
                </c:pt>
                <c:pt idx="1258">
                  <c:v>2.74</c:v>
                </c:pt>
                <c:pt idx="1259">
                  <c:v>3.86</c:v>
                </c:pt>
                <c:pt idx="1260">
                  <c:v>3.73</c:v>
                </c:pt>
                <c:pt idx="1261">
                  <c:v>3.01</c:v>
                </c:pt>
                <c:pt idx="1262">
                  <c:v>3.6</c:v>
                </c:pt>
                <c:pt idx="1263">
                  <c:v>2.67</c:v>
                </c:pt>
                <c:pt idx="1264">
                  <c:v>3.26</c:v>
                </c:pt>
                <c:pt idx="1265">
                  <c:v>3.43</c:v>
                </c:pt>
                <c:pt idx="1266">
                  <c:v>3.31</c:v>
                </c:pt>
                <c:pt idx="1267">
                  <c:v>2.76</c:v>
                </c:pt>
                <c:pt idx="1268">
                  <c:v>3.3</c:v>
                </c:pt>
                <c:pt idx="1269">
                  <c:v>2.99</c:v>
                </c:pt>
                <c:pt idx="1270">
                  <c:v>3.23</c:v>
                </c:pt>
                <c:pt idx="1271">
                  <c:v>2.9</c:v>
                </c:pt>
                <c:pt idx="1272">
                  <c:v>2.73</c:v>
                </c:pt>
                <c:pt idx="1273">
                  <c:v>3.16</c:v>
                </c:pt>
                <c:pt idx="1274">
                  <c:v>3.93</c:v>
                </c:pt>
                <c:pt idx="1275">
                  <c:v>3.22</c:v>
                </c:pt>
                <c:pt idx="1276">
                  <c:v>3</c:v>
                </c:pt>
                <c:pt idx="1277">
                  <c:v>3.25</c:v>
                </c:pt>
                <c:pt idx="1278">
                  <c:v>3.57</c:v>
                </c:pt>
                <c:pt idx="1279">
                  <c:v>2.8</c:v>
                </c:pt>
                <c:pt idx="1280">
                  <c:v>3.46</c:v>
                </c:pt>
                <c:pt idx="1281">
                  <c:v>2.75</c:v>
                </c:pt>
                <c:pt idx="1282">
                  <c:v>3.69</c:v>
                </c:pt>
                <c:pt idx="1283">
                  <c:v>2.89</c:v>
                </c:pt>
                <c:pt idx="1284">
                  <c:v>3.58</c:v>
                </c:pt>
                <c:pt idx="1285">
                  <c:v>3.61</c:v>
                </c:pt>
                <c:pt idx="1286">
                  <c:v>3.1</c:v>
                </c:pt>
                <c:pt idx="1287">
                  <c:v>3.51</c:v>
                </c:pt>
                <c:pt idx="1288">
                  <c:v>2.85</c:v>
                </c:pt>
                <c:pt idx="1289">
                  <c:v>3.38</c:v>
                </c:pt>
                <c:pt idx="1290">
                  <c:v>2.8</c:v>
                </c:pt>
                <c:pt idx="1291">
                  <c:v>2.76</c:v>
                </c:pt>
                <c:pt idx="1292">
                  <c:v>3.86</c:v>
                </c:pt>
                <c:pt idx="1293">
                  <c:v>2.72</c:v>
                </c:pt>
                <c:pt idx="1294">
                  <c:v>2.7</c:v>
                </c:pt>
                <c:pt idx="1295">
                  <c:v>3.4</c:v>
                </c:pt>
                <c:pt idx="1296">
                  <c:v>3.66</c:v>
                </c:pt>
                <c:pt idx="1297">
                  <c:v>2.5</c:v>
                </c:pt>
                <c:pt idx="1298">
                  <c:v>2.72</c:v>
                </c:pt>
                <c:pt idx="1299">
                  <c:v>3.76</c:v>
                </c:pt>
                <c:pt idx="1300">
                  <c:v>3.32</c:v>
                </c:pt>
                <c:pt idx="1301">
                  <c:v>2.7</c:v>
                </c:pt>
                <c:pt idx="1302">
                  <c:v>3.04</c:v>
                </c:pt>
                <c:pt idx="1303">
                  <c:v>3.06</c:v>
                </c:pt>
                <c:pt idx="1304">
                  <c:v>2.68</c:v>
                </c:pt>
                <c:pt idx="1305">
                  <c:v>3.06</c:v>
                </c:pt>
                <c:pt idx="1306">
                  <c:v>2.76</c:v>
                </c:pt>
                <c:pt idx="1307">
                  <c:v>3.39</c:v>
                </c:pt>
                <c:pt idx="1308">
                  <c:v>2.98</c:v>
                </c:pt>
                <c:pt idx="1309">
                  <c:v>3.09</c:v>
                </c:pt>
                <c:pt idx="1310">
                  <c:v>3.01</c:v>
                </c:pt>
                <c:pt idx="1311">
                  <c:v>2.4700000000000002</c:v>
                </c:pt>
                <c:pt idx="1312">
                  <c:v>3.41</c:v>
                </c:pt>
                <c:pt idx="1313">
                  <c:v>2.88</c:v>
                </c:pt>
                <c:pt idx="1314">
                  <c:v>3.23</c:v>
                </c:pt>
                <c:pt idx="1315">
                  <c:v>2.83</c:v>
                </c:pt>
                <c:pt idx="1316">
                  <c:v>3.07</c:v>
                </c:pt>
                <c:pt idx="1317">
                  <c:v>3.72</c:v>
                </c:pt>
                <c:pt idx="1318">
                  <c:v>2.82</c:v>
                </c:pt>
                <c:pt idx="1319">
                  <c:v>3.7</c:v>
                </c:pt>
                <c:pt idx="1320">
                  <c:v>2.58</c:v>
                </c:pt>
                <c:pt idx="1321">
                  <c:v>3.64</c:v>
                </c:pt>
                <c:pt idx="1322">
                  <c:v>2.64</c:v>
                </c:pt>
                <c:pt idx="1323">
                  <c:v>2.91</c:v>
                </c:pt>
                <c:pt idx="1324">
                  <c:v>3.28</c:v>
                </c:pt>
                <c:pt idx="1325">
                  <c:v>2.62</c:v>
                </c:pt>
                <c:pt idx="1326">
                  <c:v>3.56</c:v>
                </c:pt>
                <c:pt idx="1327">
                  <c:v>2.64</c:v>
                </c:pt>
                <c:pt idx="1328">
                  <c:v>3.63</c:v>
                </c:pt>
                <c:pt idx="1329">
                  <c:v>3.41</c:v>
                </c:pt>
                <c:pt idx="1330">
                  <c:v>3.68</c:v>
                </c:pt>
                <c:pt idx="1331">
                  <c:v>3.63</c:v>
                </c:pt>
                <c:pt idx="1332">
                  <c:v>3.66</c:v>
                </c:pt>
                <c:pt idx="1333">
                  <c:v>3.38</c:v>
                </c:pt>
                <c:pt idx="1334">
                  <c:v>2.61</c:v>
                </c:pt>
                <c:pt idx="1335">
                  <c:v>3.41</c:v>
                </c:pt>
                <c:pt idx="1336">
                  <c:v>2.7</c:v>
                </c:pt>
                <c:pt idx="1337">
                  <c:v>2.8</c:v>
                </c:pt>
                <c:pt idx="1338">
                  <c:v>3.08</c:v>
                </c:pt>
                <c:pt idx="1339">
                  <c:v>2.71</c:v>
                </c:pt>
                <c:pt idx="1340">
                  <c:v>2.65</c:v>
                </c:pt>
                <c:pt idx="1341">
                  <c:v>2.58</c:v>
                </c:pt>
                <c:pt idx="1342">
                  <c:v>3.43</c:v>
                </c:pt>
                <c:pt idx="1343">
                  <c:v>3.3</c:v>
                </c:pt>
                <c:pt idx="1344">
                  <c:v>3.54</c:v>
                </c:pt>
                <c:pt idx="1345">
                  <c:v>3.3</c:v>
                </c:pt>
                <c:pt idx="1346">
                  <c:v>3.44</c:v>
                </c:pt>
                <c:pt idx="1347">
                  <c:v>2.5299999999999998</c:v>
                </c:pt>
                <c:pt idx="1348">
                  <c:v>3.74</c:v>
                </c:pt>
                <c:pt idx="1349">
                  <c:v>3.15</c:v>
                </c:pt>
                <c:pt idx="1350">
                  <c:v>3.26</c:v>
                </c:pt>
                <c:pt idx="1351">
                  <c:v>3.51</c:v>
                </c:pt>
                <c:pt idx="1352">
                  <c:v>3.29</c:v>
                </c:pt>
                <c:pt idx="1353">
                  <c:v>3.32</c:v>
                </c:pt>
                <c:pt idx="1354">
                  <c:v>2.52</c:v>
                </c:pt>
                <c:pt idx="1355">
                  <c:v>3.15</c:v>
                </c:pt>
                <c:pt idx="1356">
                  <c:v>2.79</c:v>
                </c:pt>
                <c:pt idx="1357">
                  <c:v>2.71</c:v>
                </c:pt>
                <c:pt idx="1358">
                  <c:v>3.56</c:v>
                </c:pt>
                <c:pt idx="1359">
                  <c:v>3.16</c:v>
                </c:pt>
                <c:pt idx="1360">
                  <c:v>2.5299999999999998</c:v>
                </c:pt>
                <c:pt idx="1361">
                  <c:v>3.67</c:v>
                </c:pt>
                <c:pt idx="1362">
                  <c:v>3.5</c:v>
                </c:pt>
                <c:pt idx="1363">
                  <c:v>3.16</c:v>
                </c:pt>
                <c:pt idx="1364">
                  <c:v>3.51</c:v>
                </c:pt>
                <c:pt idx="1365">
                  <c:v>3.64</c:v>
                </c:pt>
                <c:pt idx="1366">
                  <c:v>3.62</c:v>
                </c:pt>
                <c:pt idx="1367">
                  <c:v>3.72</c:v>
                </c:pt>
                <c:pt idx="1368">
                  <c:v>3.52</c:v>
                </c:pt>
                <c:pt idx="1369">
                  <c:v>3.37</c:v>
                </c:pt>
                <c:pt idx="1370">
                  <c:v>3.62</c:v>
                </c:pt>
                <c:pt idx="1371">
                  <c:v>3.69</c:v>
                </c:pt>
                <c:pt idx="1372">
                  <c:v>3.01</c:v>
                </c:pt>
                <c:pt idx="1373">
                  <c:v>3.69</c:v>
                </c:pt>
                <c:pt idx="1374">
                  <c:v>2.5</c:v>
                </c:pt>
                <c:pt idx="1375">
                  <c:v>3.22</c:v>
                </c:pt>
                <c:pt idx="1376">
                  <c:v>3.52</c:v>
                </c:pt>
                <c:pt idx="1377">
                  <c:v>3.51</c:v>
                </c:pt>
                <c:pt idx="1378">
                  <c:v>3.46</c:v>
                </c:pt>
                <c:pt idx="1379">
                  <c:v>3.62</c:v>
                </c:pt>
                <c:pt idx="1380">
                  <c:v>3.04</c:v>
                </c:pt>
                <c:pt idx="1381">
                  <c:v>3.09</c:v>
                </c:pt>
                <c:pt idx="1382">
                  <c:v>2.87</c:v>
                </c:pt>
                <c:pt idx="1383">
                  <c:v>2.84</c:v>
                </c:pt>
                <c:pt idx="1384">
                  <c:v>3.74</c:v>
                </c:pt>
                <c:pt idx="1385">
                  <c:v>3.06</c:v>
                </c:pt>
                <c:pt idx="1386">
                  <c:v>3.08</c:v>
                </c:pt>
                <c:pt idx="1387">
                  <c:v>2.79</c:v>
                </c:pt>
                <c:pt idx="1388">
                  <c:v>3.38</c:v>
                </c:pt>
                <c:pt idx="1389">
                  <c:v>3.2</c:v>
                </c:pt>
                <c:pt idx="1390">
                  <c:v>3.18</c:v>
                </c:pt>
                <c:pt idx="1391">
                  <c:v>3.7</c:v>
                </c:pt>
                <c:pt idx="1392">
                  <c:v>3.36</c:v>
                </c:pt>
                <c:pt idx="1393">
                  <c:v>3.06</c:v>
                </c:pt>
                <c:pt idx="1394">
                  <c:v>3.58</c:v>
                </c:pt>
                <c:pt idx="1395">
                  <c:v>3.09</c:v>
                </c:pt>
                <c:pt idx="1396">
                  <c:v>3.12</c:v>
                </c:pt>
                <c:pt idx="1397">
                  <c:v>3.21</c:v>
                </c:pt>
                <c:pt idx="1398">
                  <c:v>2.63</c:v>
                </c:pt>
                <c:pt idx="1399">
                  <c:v>2.83</c:v>
                </c:pt>
                <c:pt idx="1400">
                  <c:v>2.72</c:v>
                </c:pt>
                <c:pt idx="1401">
                  <c:v>3.49</c:v>
                </c:pt>
                <c:pt idx="1402">
                  <c:v>2.66</c:v>
                </c:pt>
                <c:pt idx="1403">
                  <c:v>2.62</c:v>
                </c:pt>
                <c:pt idx="1404">
                  <c:v>3.71</c:v>
                </c:pt>
                <c:pt idx="1405">
                  <c:v>3.76</c:v>
                </c:pt>
                <c:pt idx="1406">
                  <c:v>3.43</c:v>
                </c:pt>
                <c:pt idx="1407">
                  <c:v>3.24</c:v>
                </c:pt>
                <c:pt idx="1408">
                  <c:v>3.51</c:v>
                </c:pt>
                <c:pt idx="1409">
                  <c:v>3.64</c:v>
                </c:pt>
                <c:pt idx="1410">
                  <c:v>3.18</c:v>
                </c:pt>
                <c:pt idx="1411">
                  <c:v>3.07</c:v>
                </c:pt>
                <c:pt idx="1412">
                  <c:v>2.95</c:v>
                </c:pt>
                <c:pt idx="1413">
                  <c:v>3.75</c:v>
                </c:pt>
                <c:pt idx="1414">
                  <c:v>3.24</c:v>
                </c:pt>
                <c:pt idx="1415">
                  <c:v>3.56</c:v>
                </c:pt>
                <c:pt idx="1416">
                  <c:v>2.69</c:v>
                </c:pt>
                <c:pt idx="1417">
                  <c:v>2.78</c:v>
                </c:pt>
                <c:pt idx="1418">
                  <c:v>2.54</c:v>
                </c:pt>
                <c:pt idx="1419">
                  <c:v>2.74</c:v>
                </c:pt>
                <c:pt idx="1420">
                  <c:v>3.15</c:v>
                </c:pt>
                <c:pt idx="1421">
                  <c:v>2.5499999999999998</c:v>
                </c:pt>
                <c:pt idx="1422">
                  <c:v>2.93</c:v>
                </c:pt>
                <c:pt idx="1423">
                  <c:v>3.7</c:v>
                </c:pt>
                <c:pt idx="1424">
                  <c:v>3.59</c:v>
                </c:pt>
                <c:pt idx="1425">
                  <c:v>3.06</c:v>
                </c:pt>
                <c:pt idx="1426">
                  <c:v>2.63</c:v>
                </c:pt>
                <c:pt idx="1427">
                  <c:v>3.45</c:v>
                </c:pt>
                <c:pt idx="1428">
                  <c:v>2.9</c:v>
                </c:pt>
                <c:pt idx="1429">
                  <c:v>3.08</c:v>
                </c:pt>
                <c:pt idx="1430">
                  <c:v>2.87</c:v>
                </c:pt>
                <c:pt idx="1431">
                  <c:v>3.14</c:v>
                </c:pt>
                <c:pt idx="1432">
                  <c:v>2.62</c:v>
                </c:pt>
                <c:pt idx="1433">
                  <c:v>3.33</c:v>
                </c:pt>
                <c:pt idx="1434">
                  <c:v>3.14</c:v>
                </c:pt>
                <c:pt idx="1435">
                  <c:v>3.01</c:v>
                </c:pt>
                <c:pt idx="1436">
                  <c:v>2.75</c:v>
                </c:pt>
                <c:pt idx="1437">
                  <c:v>3.48</c:v>
                </c:pt>
                <c:pt idx="1438">
                  <c:v>2.72</c:v>
                </c:pt>
                <c:pt idx="1439">
                  <c:v>3.66</c:v>
                </c:pt>
                <c:pt idx="1440">
                  <c:v>2.59</c:v>
                </c:pt>
                <c:pt idx="1441">
                  <c:v>2.77</c:v>
                </c:pt>
                <c:pt idx="1442">
                  <c:v>3.16</c:v>
                </c:pt>
                <c:pt idx="1443">
                  <c:v>3.01</c:v>
                </c:pt>
                <c:pt idx="1444">
                  <c:v>2.9</c:v>
                </c:pt>
                <c:pt idx="1445">
                  <c:v>3.32</c:v>
                </c:pt>
                <c:pt idx="1446">
                  <c:v>2.63</c:v>
                </c:pt>
                <c:pt idx="1447">
                  <c:v>2.71</c:v>
                </c:pt>
                <c:pt idx="1448">
                  <c:v>3.7</c:v>
                </c:pt>
                <c:pt idx="1449">
                  <c:v>2.48</c:v>
                </c:pt>
                <c:pt idx="1450">
                  <c:v>3.62</c:v>
                </c:pt>
                <c:pt idx="1451">
                  <c:v>3.29</c:v>
                </c:pt>
                <c:pt idx="1452">
                  <c:v>2.5099999999999998</c:v>
                </c:pt>
                <c:pt idx="1453">
                  <c:v>2.97</c:v>
                </c:pt>
                <c:pt idx="1454">
                  <c:v>2.4700000000000002</c:v>
                </c:pt>
                <c:pt idx="1455">
                  <c:v>2.75</c:v>
                </c:pt>
                <c:pt idx="1456">
                  <c:v>2.72</c:v>
                </c:pt>
                <c:pt idx="1457">
                  <c:v>2.92</c:v>
                </c:pt>
                <c:pt idx="1458">
                  <c:v>2.4900000000000002</c:v>
                </c:pt>
                <c:pt idx="1459">
                  <c:v>2.99</c:v>
                </c:pt>
                <c:pt idx="1460">
                  <c:v>2.94</c:v>
                </c:pt>
                <c:pt idx="1461">
                  <c:v>3.5</c:v>
                </c:pt>
                <c:pt idx="1462">
                  <c:v>3.14</c:v>
                </c:pt>
                <c:pt idx="1463">
                  <c:v>3.54</c:v>
                </c:pt>
                <c:pt idx="1464">
                  <c:v>2.62</c:v>
                </c:pt>
                <c:pt idx="1465">
                  <c:v>2.76</c:v>
                </c:pt>
                <c:pt idx="1466">
                  <c:v>2.8</c:v>
                </c:pt>
                <c:pt idx="1467">
                  <c:v>2.56</c:v>
                </c:pt>
                <c:pt idx="1468">
                  <c:v>2.87</c:v>
                </c:pt>
                <c:pt idx="1469">
                  <c:v>3.78</c:v>
                </c:pt>
                <c:pt idx="1470">
                  <c:v>2.8</c:v>
                </c:pt>
                <c:pt idx="1471">
                  <c:v>3.51</c:v>
                </c:pt>
                <c:pt idx="1472">
                  <c:v>3.55</c:v>
                </c:pt>
                <c:pt idx="1473">
                  <c:v>2.5499999999999998</c:v>
                </c:pt>
                <c:pt idx="1474">
                  <c:v>2.73</c:v>
                </c:pt>
                <c:pt idx="1475">
                  <c:v>3.16</c:v>
                </c:pt>
                <c:pt idx="1476">
                  <c:v>3.77</c:v>
                </c:pt>
                <c:pt idx="1477">
                  <c:v>2.67</c:v>
                </c:pt>
                <c:pt idx="1478">
                  <c:v>2.54</c:v>
                </c:pt>
                <c:pt idx="1479">
                  <c:v>3.21</c:v>
                </c:pt>
                <c:pt idx="1480">
                  <c:v>2.56</c:v>
                </c:pt>
                <c:pt idx="1481">
                  <c:v>2.64</c:v>
                </c:pt>
                <c:pt idx="1482">
                  <c:v>3.42</c:v>
                </c:pt>
                <c:pt idx="1483">
                  <c:v>2.54</c:v>
                </c:pt>
                <c:pt idx="1484">
                  <c:v>2.82</c:v>
                </c:pt>
                <c:pt idx="1485">
                  <c:v>3.54</c:v>
                </c:pt>
                <c:pt idx="1486">
                  <c:v>3.53</c:v>
                </c:pt>
                <c:pt idx="1487">
                  <c:v>3.4</c:v>
                </c:pt>
                <c:pt idx="1488">
                  <c:v>2.65</c:v>
                </c:pt>
                <c:pt idx="1489">
                  <c:v>3.22</c:v>
                </c:pt>
                <c:pt idx="1490">
                  <c:v>2.79</c:v>
                </c:pt>
                <c:pt idx="1491">
                  <c:v>2.83</c:v>
                </c:pt>
                <c:pt idx="1492">
                  <c:v>2.84</c:v>
                </c:pt>
                <c:pt idx="1493">
                  <c:v>3.29</c:v>
                </c:pt>
                <c:pt idx="1494">
                  <c:v>3.68</c:v>
                </c:pt>
                <c:pt idx="1495">
                  <c:v>2.64</c:v>
                </c:pt>
                <c:pt idx="1496">
                  <c:v>3.3</c:v>
                </c:pt>
                <c:pt idx="1497">
                  <c:v>3.02</c:v>
                </c:pt>
                <c:pt idx="1498">
                  <c:v>2.67</c:v>
                </c:pt>
                <c:pt idx="1499">
                  <c:v>2.91</c:v>
                </c:pt>
                <c:pt idx="1500">
                  <c:v>2.5</c:v>
                </c:pt>
                <c:pt idx="1501">
                  <c:v>3.55</c:v>
                </c:pt>
                <c:pt idx="1502">
                  <c:v>2.94</c:v>
                </c:pt>
                <c:pt idx="1503">
                  <c:v>3.66</c:v>
                </c:pt>
                <c:pt idx="1504">
                  <c:v>3.1</c:v>
                </c:pt>
                <c:pt idx="1505">
                  <c:v>2.88</c:v>
                </c:pt>
                <c:pt idx="1506">
                  <c:v>3.63</c:v>
                </c:pt>
                <c:pt idx="1507">
                  <c:v>3.3</c:v>
                </c:pt>
                <c:pt idx="1508">
                  <c:v>2.73</c:v>
                </c:pt>
                <c:pt idx="1509">
                  <c:v>3.15</c:v>
                </c:pt>
                <c:pt idx="1510">
                  <c:v>2.67</c:v>
                </c:pt>
                <c:pt idx="1511">
                  <c:v>3.48</c:v>
                </c:pt>
                <c:pt idx="1512">
                  <c:v>3.27</c:v>
                </c:pt>
                <c:pt idx="1513">
                  <c:v>2.54</c:v>
                </c:pt>
                <c:pt idx="1514">
                  <c:v>2.62</c:v>
                </c:pt>
                <c:pt idx="1515">
                  <c:v>3.62</c:v>
                </c:pt>
                <c:pt idx="1516">
                  <c:v>2.7</c:v>
                </c:pt>
                <c:pt idx="1517">
                  <c:v>2.59</c:v>
                </c:pt>
                <c:pt idx="1518">
                  <c:v>2.54</c:v>
                </c:pt>
                <c:pt idx="1519">
                  <c:v>3.39</c:v>
                </c:pt>
                <c:pt idx="1520">
                  <c:v>2.68</c:v>
                </c:pt>
                <c:pt idx="1521">
                  <c:v>3.06</c:v>
                </c:pt>
                <c:pt idx="1522">
                  <c:v>3.32</c:v>
                </c:pt>
                <c:pt idx="1523">
                  <c:v>2.5099999999999998</c:v>
                </c:pt>
                <c:pt idx="1524">
                  <c:v>3.39</c:v>
                </c:pt>
                <c:pt idx="1525">
                  <c:v>2.95</c:v>
                </c:pt>
                <c:pt idx="1526">
                  <c:v>2.6</c:v>
                </c:pt>
                <c:pt idx="1527">
                  <c:v>2.94</c:v>
                </c:pt>
                <c:pt idx="1528">
                  <c:v>3.77</c:v>
                </c:pt>
                <c:pt idx="1529">
                  <c:v>2.5099999999999998</c:v>
                </c:pt>
                <c:pt idx="1530">
                  <c:v>3.01</c:v>
                </c:pt>
                <c:pt idx="1531">
                  <c:v>3.43</c:v>
                </c:pt>
                <c:pt idx="1532">
                  <c:v>3.42</c:v>
                </c:pt>
                <c:pt idx="1533">
                  <c:v>3.5</c:v>
                </c:pt>
                <c:pt idx="1534">
                  <c:v>2.94</c:v>
                </c:pt>
                <c:pt idx="1535">
                  <c:v>3.6</c:v>
                </c:pt>
                <c:pt idx="1536">
                  <c:v>3.36</c:v>
                </c:pt>
                <c:pt idx="1537">
                  <c:v>3.3</c:v>
                </c:pt>
                <c:pt idx="1538">
                  <c:v>3.32</c:v>
                </c:pt>
                <c:pt idx="1539">
                  <c:v>3.51</c:v>
                </c:pt>
                <c:pt idx="1540">
                  <c:v>3.66</c:v>
                </c:pt>
                <c:pt idx="1541">
                  <c:v>3.37</c:v>
                </c:pt>
                <c:pt idx="1542">
                  <c:v>3.3</c:v>
                </c:pt>
                <c:pt idx="1543">
                  <c:v>2.6</c:v>
                </c:pt>
                <c:pt idx="1544">
                  <c:v>3.42</c:v>
                </c:pt>
                <c:pt idx="1545">
                  <c:v>2.83</c:v>
                </c:pt>
                <c:pt idx="1546">
                  <c:v>2.54</c:v>
                </c:pt>
                <c:pt idx="1547">
                  <c:v>2.93</c:v>
                </c:pt>
                <c:pt idx="1548">
                  <c:v>3.17</c:v>
                </c:pt>
                <c:pt idx="1549">
                  <c:v>2.96</c:v>
                </c:pt>
                <c:pt idx="1550">
                  <c:v>2.82</c:v>
                </c:pt>
                <c:pt idx="1551">
                  <c:v>2.4700000000000002</c:v>
                </c:pt>
                <c:pt idx="1552">
                  <c:v>2.99</c:v>
                </c:pt>
                <c:pt idx="1553">
                  <c:v>2.77</c:v>
                </c:pt>
                <c:pt idx="1554">
                  <c:v>3.14</c:v>
                </c:pt>
                <c:pt idx="1555">
                  <c:v>2.57</c:v>
                </c:pt>
                <c:pt idx="1556">
                  <c:v>2.86</c:v>
                </c:pt>
                <c:pt idx="1557">
                  <c:v>3.43</c:v>
                </c:pt>
                <c:pt idx="1558">
                  <c:v>3.59</c:v>
                </c:pt>
                <c:pt idx="1559">
                  <c:v>3.29</c:v>
                </c:pt>
                <c:pt idx="1560">
                  <c:v>3.46</c:v>
                </c:pt>
                <c:pt idx="1561">
                  <c:v>3.24</c:v>
                </c:pt>
                <c:pt idx="1562">
                  <c:v>2.54</c:v>
                </c:pt>
                <c:pt idx="1563">
                  <c:v>3.71</c:v>
                </c:pt>
                <c:pt idx="1564">
                  <c:v>3.73</c:v>
                </c:pt>
                <c:pt idx="1565">
                  <c:v>3.25</c:v>
                </c:pt>
                <c:pt idx="1566">
                  <c:v>3.63</c:v>
                </c:pt>
                <c:pt idx="1567">
                  <c:v>3.7</c:v>
                </c:pt>
                <c:pt idx="1568">
                  <c:v>2.83</c:v>
                </c:pt>
                <c:pt idx="1569">
                  <c:v>2.72</c:v>
                </c:pt>
                <c:pt idx="1570">
                  <c:v>2.75</c:v>
                </c:pt>
                <c:pt idx="1571">
                  <c:v>3.55</c:v>
                </c:pt>
                <c:pt idx="1572">
                  <c:v>3.4</c:v>
                </c:pt>
                <c:pt idx="1573">
                  <c:v>2.56</c:v>
                </c:pt>
                <c:pt idx="1574">
                  <c:v>3.55</c:v>
                </c:pt>
                <c:pt idx="1575">
                  <c:v>3.63</c:v>
                </c:pt>
                <c:pt idx="1576">
                  <c:v>3.76</c:v>
                </c:pt>
                <c:pt idx="1577">
                  <c:v>3</c:v>
                </c:pt>
                <c:pt idx="1578">
                  <c:v>2.68</c:v>
                </c:pt>
                <c:pt idx="1579">
                  <c:v>3.62</c:v>
                </c:pt>
                <c:pt idx="1580">
                  <c:v>2.85</c:v>
                </c:pt>
                <c:pt idx="1581">
                  <c:v>3.58</c:v>
                </c:pt>
                <c:pt idx="1582">
                  <c:v>3.4</c:v>
                </c:pt>
                <c:pt idx="1583">
                  <c:v>2.81</c:v>
                </c:pt>
                <c:pt idx="1584">
                  <c:v>2.63</c:v>
                </c:pt>
                <c:pt idx="1585">
                  <c:v>2.72</c:v>
                </c:pt>
                <c:pt idx="1586">
                  <c:v>2.88</c:v>
                </c:pt>
                <c:pt idx="1587">
                  <c:v>2.64</c:v>
                </c:pt>
                <c:pt idx="1588">
                  <c:v>2.5299999999999998</c:v>
                </c:pt>
                <c:pt idx="1589">
                  <c:v>3.26</c:v>
                </c:pt>
                <c:pt idx="1590">
                  <c:v>2.8</c:v>
                </c:pt>
                <c:pt idx="1591">
                  <c:v>3.2</c:v>
                </c:pt>
                <c:pt idx="1592">
                  <c:v>3.76</c:v>
                </c:pt>
                <c:pt idx="1593">
                  <c:v>3.27</c:v>
                </c:pt>
                <c:pt idx="1594">
                  <c:v>3.01</c:v>
                </c:pt>
                <c:pt idx="1595">
                  <c:v>3.73</c:v>
                </c:pt>
                <c:pt idx="1596">
                  <c:v>3.12</c:v>
                </c:pt>
                <c:pt idx="1597">
                  <c:v>2.8</c:v>
                </c:pt>
                <c:pt idx="1598">
                  <c:v>2.5</c:v>
                </c:pt>
                <c:pt idx="1599">
                  <c:v>3.57</c:v>
                </c:pt>
                <c:pt idx="1600">
                  <c:v>2.62</c:v>
                </c:pt>
                <c:pt idx="1601">
                  <c:v>3.64</c:v>
                </c:pt>
                <c:pt idx="1602">
                  <c:v>2.93</c:v>
                </c:pt>
                <c:pt idx="1603">
                  <c:v>3.58</c:v>
                </c:pt>
                <c:pt idx="1604">
                  <c:v>3.26</c:v>
                </c:pt>
                <c:pt idx="1605">
                  <c:v>2.58</c:v>
                </c:pt>
                <c:pt idx="1606">
                  <c:v>3.26</c:v>
                </c:pt>
                <c:pt idx="1607">
                  <c:v>3.53</c:v>
                </c:pt>
                <c:pt idx="1608">
                  <c:v>3.54</c:v>
                </c:pt>
                <c:pt idx="1609">
                  <c:v>3.5</c:v>
                </c:pt>
                <c:pt idx="1610">
                  <c:v>3.67</c:v>
                </c:pt>
                <c:pt idx="1611">
                  <c:v>3.08</c:v>
                </c:pt>
                <c:pt idx="1612">
                  <c:v>2.83</c:v>
                </c:pt>
                <c:pt idx="1613">
                  <c:v>3.11</c:v>
                </c:pt>
                <c:pt idx="1614">
                  <c:v>2.73</c:v>
                </c:pt>
                <c:pt idx="1615">
                  <c:v>3</c:v>
                </c:pt>
                <c:pt idx="1616">
                  <c:v>2.67</c:v>
                </c:pt>
                <c:pt idx="1617">
                  <c:v>3.41</c:v>
                </c:pt>
                <c:pt idx="1618">
                  <c:v>2.86</c:v>
                </c:pt>
                <c:pt idx="1619">
                  <c:v>2.87</c:v>
                </c:pt>
                <c:pt idx="1620">
                  <c:v>2.66</c:v>
                </c:pt>
                <c:pt idx="1621">
                  <c:v>3.2</c:v>
                </c:pt>
                <c:pt idx="1622">
                  <c:v>3.06</c:v>
                </c:pt>
                <c:pt idx="1623">
                  <c:v>3.67</c:v>
                </c:pt>
                <c:pt idx="1624">
                  <c:v>3.55</c:v>
                </c:pt>
                <c:pt idx="1625">
                  <c:v>3.33</c:v>
                </c:pt>
                <c:pt idx="1626">
                  <c:v>3.62</c:v>
                </c:pt>
                <c:pt idx="1627">
                  <c:v>2.98</c:v>
                </c:pt>
                <c:pt idx="1628">
                  <c:v>3.31</c:v>
                </c:pt>
                <c:pt idx="1629">
                  <c:v>2.85</c:v>
                </c:pt>
                <c:pt idx="1630">
                  <c:v>2.94</c:v>
                </c:pt>
                <c:pt idx="1631">
                  <c:v>2.99</c:v>
                </c:pt>
                <c:pt idx="1632">
                  <c:v>3.29</c:v>
                </c:pt>
                <c:pt idx="1633">
                  <c:v>3.16</c:v>
                </c:pt>
                <c:pt idx="1634">
                  <c:v>3.74</c:v>
                </c:pt>
                <c:pt idx="1635">
                  <c:v>2.54</c:v>
                </c:pt>
                <c:pt idx="1636">
                  <c:v>3.7</c:v>
                </c:pt>
                <c:pt idx="1637">
                  <c:v>2.62</c:v>
                </c:pt>
                <c:pt idx="1638">
                  <c:v>2.62</c:v>
                </c:pt>
                <c:pt idx="1639">
                  <c:v>2.63</c:v>
                </c:pt>
                <c:pt idx="1640">
                  <c:v>3.47</c:v>
                </c:pt>
                <c:pt idx="1641">
                  <c:v>3.3</c:v>
                </c:pt>
                <c:pt idx="1642">
                  <c:v>3.62</c:v>
                </c:pt>
                <c:pt idx="1643">
                  <c:v>3.01</c:v>
                </c:pt>
                <c:pt idx="1644">
                  <c:v>3.03</c:v>
                </c:pt>
                <c:pt idx="1645">
                  <c:v>2.52</c:v>
                </c:pt>
                <c:pt idx="1646">
                  <c:v>2.85</c:v>
                </c:pt>
                <c:pt idx="1647">
                  <c:v>3.3</c:v>
                </c:pt>
                <c:pt idx="1648">
                  <c:v>3.49</c:v>
                </c:pt>
                <c:pt idx="1649">
                  <c:v>2.7</c:v>
                </c:pt>
                <c:pt idx="1650">
                  <c:v>3.24</c:v>
                </c:pt>
                <c:pt idx="1651">
                  <c:v>3.58</c:v>
                </c:pt>
                <c:pt idx="1652">
                  <c:v>3.6</c:v>
                </c:pt>
                <c:pt idx="1653">
                  <c:v>3.02</c:v>
                </c:pt>
                <c:pt idx="1654">
                  <c:v>3.77</c:v>
                </c:pt>
                <c:pt idx="1655">
                  <c:v>3.52</c:v>
                </c:pt>
                <c:pt idx="1656">
                  <c:v>3.42</c:v>
                </c:pt>
                <c:pt idx="1657">
                  <c:v>3.12</c:v>
                </c:pt>
                <c:pt idx="1658">
                  <c:v>3.04</c:v>
                </c:pt>
                <c:pt idx="1659">
                  <c:v>3.43</c:v>
                </c:pt>
                <c:pt idx="1660">
                  <c:v>3.51</c:v>
                </c:pt>
                <c:pt idx="1661">
                  <c:v>3.35</c:v>
                </c:pt>
                <c:pt idx="1662">
                  <c:v>3.46</c:v>
                </c:pt>
                <c:pt idx="1663">
                  <c:v>2.5099999999999998</c:v>
                </c:pt>
                <c:pt idx="1664">
                  <c:v>3.38</c:v>
                </c:pt>
                <c:pt idx="1665">
                  <c:v>3.48</c:v>
                </c:pt>
                <c:pt idx="1666">
                  <c:v>3.16</c:v>
                </c:pt>
                <c:pt idx="1667">
                  <c:v>2.73</c:v>
                </c:pt>
                <c:pt idx="1668">
                  <c:v>3.22</c:v>
                </c:pt>
                <c:pt idx="1669">
                  <c:v>3.23</c:v>
                </c:pt>
                <c:pt idx="1670">
                  <c:v>3.15</c:v>
                </c:pt>
                <c:pt idx="1671">
                  <c:v>2.5</c:v>
                </c:pt>
                <c:pt idx="1672">
                  <c:v>3.5</c:v>
                </c:pt>
                <c:pt idx="1673">
                  <c:v>2.74</c:v>
                </c:pt>
                <c:pt idx="1674">
                  <c:v>2.71</c:v>
                </c:pt>
                <c:pt idx="1675">
                  <c:v>3.36</c:v>
                </c:pt>
                <c:pt idx="1676">
                  <c:v>3.71</c:v>
                </c:pt>
                <c:pt idx="1677">
                  <c:v>3.18</c:v>
                </c:pt>
                <c:pt idx="1678">
                  <c:v>2.89</c:v>
                </c:pt>
                <c:pt idx="1679">
                  <c:v>3.66</c:v>
                </c:pt>
                <c:pt idx="1680">
                  <c:v>2.4900000000000002</c:v>
                </c:pt>
                <c:pt idx="1681">
                  <c:v>3.59</c:v>
                </c:pt>
                <c:pt idx="1682">
                  <c:v>2.83</c:v>
                </c:pt>
                <c:pt idx="1683">
                  <c:v>2.93</c:v>
                </c:pt>
                <c:pt idx="1684">
                  <c:v>2.8</c:v>
                </c:pt>
                <c:pt idx="1685">
                  <c:v>2.59</c:v>
                </c:pt>
                <c:pt idx="1686">
                  <c:v>3.46</c:v>
                </c:pt>
                <c:pt idx="1687">
                  <c:v>3.36</c:v>
                </c:pt>
                <c:pt idx="1688">
                  <c:v>3.62</c:v>
                </c:pt>
                <c:pt idx="1689">
                  <c:v>3.39</c:v>
                </c:pt>
                <c:pt idx="1690">
                  <c:v>3.05</c:v>
                </c:pt>
                <c:pt idx="1691">
                  <c:v>3.54</c:v>
                </c:pt>
                <c:pt idx="1692">
                  <c:v>2.83</c:v>
                </c:pt>
                <c:pt idx="1693">
                  <c:v>3.68</c:v>
                </c:pt>
                <c:pt idx="1694">
                  <c:v>2.5499999999999998</c:v>
                </c:pt>
                <c:pt idx="1695">
                  <c:v>2.8</c:v>
                </c:pt>
                <c:pt idx="1696">
                  <c:v>3.26</c:v>
                </c:pt>
                <c:pt idx="1697">
                  <c:v>3.77</c:v>
                </c:pt>
                <c:pt idx="1698">
                  <c:v>2.63</c:v>
                </c:pt>
                <c:pt idx="1699">
                  <c:v>3.19</c:v>
                </c:pt>
                <c:pt idx="1700">
                  <c:v>3.73</c:v>
                </c:pt>
                <c:pt idx="1701">
                  <c:v>2.8</c:v>
                </c:pt>
                <c:pt idx="1702">
                  <c:v>3.49</c:v>
                </c:pt>
                <c:pt idx="1703">
                  <c:v>2.77</c:v>
                </c:pt>
                <c:pt idx="1704">
                  <c:v>3.55</c:v>
                </c:pt>
                <c:pt idx="1705">
                  <c:v>3.02</c:v>
                </c:pt>
                <c:pt idx="1706">
                  <c:v>3.64</c:v>
                </c:pt>
                <c:pt idx="1707">
                  <c:v>3.1</c:v>
                </c:pt>
                <c:pt idx="1708">
                  <c:v>3.69</c:v>
                </c:pt>
                <c:pt idx="1709">
                  <c:v>3.06</c:v>
                </c:pt>
                <c:pt idx="1710">
                  <c:v>3.11</c:v>
                </c:pt>
                <c:pt idx="1711">
                  <c:v>3.4</c:v>
                </c:pt>
                <c:pt idx="1712">
                  <c:v>3.06</c:v>
                </c:pt>
                <c:pt idx="1713">
                  <c:v>3.56</c:v>
                </c:pt>
                <c:pt idx="1714">
                  <c:v>3.55</c:v>
                </c:pt>
                <c:pt idx="1715">
                  <c:v>3.63</c:v>
                </c:pt>
                <c:pt idx="1716">
                  <c:v>2.48</c:v>
                </c:pt>
                <c:pt idx="1717">
                  <c:v>3.14</c:v>
                </c:pt>
                <c:pt idx="1718">
                  <c:v>2.7</c:v>
                </c:pt>
                <c:pt idx="1719">
                  <c:v>2.5099999999999998</c:v>
                </c:pt>
                <c:pt idx="1720">
                  <c:v>2.97</c:v>
                </c:pt>
                <c:pt idx="1721">
                  <c:v>3.17</c:v>
                </c:pt>
                <c:pt idx="1722">
                  <c:v>2.79</c:v>
                </c:pt>
                <c:pt idx="1723">
                  <c:v>3.73</c:v>
                </c:pt>
                <c:pt idx="1724">
                  <c:v>3.63</c:v>
                </c:pt>
                <c:pt idx="1725">
                  <c:v>2.72</c:v>
                </c:pt>
                <c:pt idx="1726">
                  <c:v>2.74</c:v>
                </c:pt>
                <c:pt idx="1727">
                  <c:v>2.79</c:v>
                </c:pt>
                <c:pt idx="1728">
                  <c:v>3.52</c:v>
                </c:pt>
                <c:pt idx="1729">
                  <c:v>3.13</c:v>
                </c:pt>
                <c:pt idx="1730">
                  <c:v>2.7</c:v>
                </c:pt>
                <c:pt idx="1731">
                  <c:v>3.53</c:v>
                </c:pt>
                <c:pt idx="1732">
                  <c:v>3.35</c:v>
                </c:pt>
                <c:pt idx="1733">
                  <c:v>3.62</c:v>
                </c:pt>
                <c:pt idx="1734">
                  <c:v>2.57</c:v>
                </c:pt>
                <c:pt idx="1735">
                  <c:v>3.64</c:v>
                </c:pt>
                <c:pt idx="1736">
                  <c:v>3.72</c:v>
                </c:pt>
                <c:pt idx="1737">
                  <c:v>3.75</c:v>
                </c:pt>
                <c:pt idx="1738">
                  <c:v>2.75</c:v>
                </c:pt>
                <c:pt idx="1739">
                  <c:v>3.45</c:v>
                </c:pt>
                <c:pt idx="1740">
                  <c:v>2.5499999999999998</c:v>
                </c:pt>
                <c:pt idx="1741">
                  <c:v>3.35</c:v>
                </c:pt>
                <c:pt idx="1742">
                  <c:v>2.78</c:v>
                </c:pt>
                <c:pt idx="1743">
                  <c:v>3.46</c:v>
                </c:pt>
                <c:pt idx="1744">
                  <c:v>3.09</c:v>
                </c:pt>
                <c:pt idx="1745">
                  <c:v>2.97</c:v>
                </c:pt>
                <c:pt idx="1746">
                  <c:v>2.67</c:v>
                </c:pt>
                <c:pt idx="1747">
                  <c:v>3.37</c:v>
                </c:pt>
                <c:pt idx="1748">
                  <c:v>3.11</c:v>
                </c:pt>
                <c:pt idx="1749">
                  <c:v>2.56</c:v>
                </c:pt>
                <c:pt idx="1750">
                  <c:v>2.48</c:v>
                </c:pt>
                <c:pt idx="1751">
                  <c:v>3.34</c:v>
                </c:pt>
                <c:pt idx="1752">
                  <c:v>3.21</c:v>
                </c:pt>
                <c:pt idx="1753">
                  <c:v>3.02</c:v>
                </c:pt>
                <c:pt idx="1754">
                  <c:v>2.85</c:v>
                </c:pt>
                <c:pt idx="1755">
                  <c:v>3.65</c:v>
                </c:pt>
                <c:pt idx="1756">
                  <c:v>3.6</c:v>
                </c:pt>
                <c:pt idx="1757">
                  <c:v>3.22</c:v>
                </c:pt>
                <c:pt idx="1758">
                  <c:v>3.39</c:v>
                </c:pt>
                <c:pt idx="1759">
                  <c:v>3.15</c:v>
                </c:pt>
                <c:pt idx="1760">
                  <c:v>2.77</c:v>
                </c:pt>
                <c:pt idx="1761">
                  <c:v>3.61</c:v>
                </c:pt>
                <c:pt idx="1762">
                  <c:v>3.16</c:v>
                </c:pt>
                <c:pt idx="1763">
                  <c:v>2.59</c:v>
                </c:pt>
                <c:pt idx="1764">
                  <c:v>3.29</c:v>
                </c:pt>
                <c:pt idx="1765">
                  <c:v>2.61</c:v>
                </c:pt>
                <c:pt idx="1766">
                  <c:v>3.67</c:v>
                </c:pt>
                <c:pt idx="1767">
                  <c:v>3.29</c:v>
                </c:pt>
                <c:pt idx="1768">
                  <c:v>3.22</c:v>
                </c:pt>
                <c:pt idx="1769">
                  <c:v>2.69</c:v>
                </c:pt>
                <c:pt idx="1770">
                  <c:v>2.83</c:v>
                </c:pt>
                <c:pt idx="1771">
                  <c:v>3.75</c:v>
                </c:pt>
                <c:pt idx="1772">
                  <c:v>3.72</c:v>
                </c:pt>
                <c:pt idx="1773">
                  <c:v>2.94</c:v>
                </c:pt>
                <c:pt idx="1774">
                  <c:v>2.5</c:v>
                </c:pt>
                <c:pt idx="1775">
                  <c:v>2.57</c:v>
                </c:pt>
                <c:pt idx="1776">
                  <c:v>3.03</c:v>
                </c:pt>
                <c:pt idx="1777">
                  <c:v>2.5099999999999998</c:v>
                </c:pt>
                <c:pt idx="1778">
                  <c:v>2.57</c:v>
                </c:pt>
                <c:pt idx="1779">
                  <c:v>3.13</c:v>
                </c:pt>
                <c:pt idx="1780">
                  <c:v>2.98</c:v>
                </c:pt>
                <c:pt idx="1781">
                  <c:v>3.55</c:v>
                </c:pt>
                <c:pt idx="1782">
                  <c:v>3.6</c:v>
                </c:pt>
                <c:pt idx="1783">
                  <c:v>2.83</c:v>
                </c:pt>
                <c:pt idx="1784">
                  <c:v>2.84</c:v>
                </c:pt>
                <c:pt idx="1785">
                  <c:v>3.08</c:v>
                </c:pt>
                <c:pt idx="1786">
                  <c:v>3.44</c:v>
                </c:pt>
                <c:pt idx="1787">
                  <c:v>3.11</c:v>
                </c:pt>
                <c:pt idx="1788">
                  <c:v>3.76</c:v>
                </c:pt>
                <c:pt idx="1789">
                  <c:v>3.09</c:v>
                </c:pt>
                <c:pt idx="1790">
                  <c:v>3.01</c:v>
                </c:pt>
                <c:pt idx="1791">
                  <c:v>2.59</c:v>
                </c:pt>
                <c:pt idx="1792">
                  <c:v>3.41</c:v>
                </c:pt>
                <c:pt idx="1793">
                  <c:v>3.11</c:v>
                </c:pt>
                <c:pt idx="1794">
                  <c:v>3.64</c:v>
                </c:pt>
                <c:pt idx="1795">
                  <c:v>2.6</c:v>
                </c:pt>
                <c:pt idx="1796">
                  <c:v>3.38</c:v>
                </c:pt>
                <c:pt idx="1797">
                  <c:v>3.67</c:v>
                </c:pt>
                <c:pt idx="1798">
                  <c:v>3.43</c:v>
                </c:pt>
                <c:pt idx="1799">
                  <c:v>3.3</c:v>
                </c:pt>
                <c:pt idx="1800">
                  <c:v>3.06</c:v>
                </c:pt>
                <c:pt idx="1801">
                  <c:v>3.12</c:v>
                </c:pt>
                <c:pt idx="1802">
                  <c:v>3.5</c:v>
                </c:pt>
                <c:pt idx="1803">
                  <c:v>3.16</c:v>
                </c:pt>
                <c:pt idx="1804">
                  <c:v>3.67</c:v>
                </c:pt>
                <c:pt idx="1805">
                  <c:v>2.64</c:v>
                </c:pt>
                <c:pt idx="1806">
                  <c:v>2.58</c:v>
                </c:pt>
                <c:pt idx="1807">
                  <c:v>2.92</c:v>
                </c:pt>
                <c:pt idx="1808">
                  <c:v>2.78</c:v>
                </c:pt>
                <c:pt idx="1809">
                  <c:v>2.6</c:v>
                </c:pt>
                <c:pt idx="1810">
                  <c:v>3.32</c:v>
                </c:pt>
                <c:pt idx="1811">
                  <c:v>3.36</c:v>
                </c:pt>
                <c:pt idx="1812">
                  <c:v>3.02</c:v>
                </c:pt>
                <c:pt idx="1813">
                  <c:v>3.17</c:v>
                </c:pt>
                <c:pt idx="1814">
                  <c:v>3.43</c:v>
                </c:pt>
                <c:pt idx="1815">
                  <c:v>3.47</c:v>
                </c:pt>
                <c:pt idx="1816">
                  <c:v>3</c:v>
                </c:pt>
                <c:pt idx="1817">
                  <c:v>3.64</c:v>
                </c:pt>
                <c:pt idx="1818">
                  <c:v>3.72</c:v>
                </c:pt>
                <c:pt idx="1819">
                  <c:v>2.9</c:v>
                </c:pt>
                <c:pt idx="1820">
                  <c:v>3.57</c:v>
                </c:pt>
                <c:pt idx="1821">
                  <c:v>2.91</c:v>
                </c:pt>
                <c:pt idx="1822">
                  <c:v>2.52</c:v>
                </c:pt>
                <c:pt idx="1823">
                  <c:v>3.43</c:v>
                </c:pt>
                <c:pt idx="1824">
                  <c:v>3.5</c:v>
                </c:pt>
                <c:pt idx="1825">
                  <c:v>3.23</c:v>
                </c:pt>
                <c:pt idx="1826">
                  <c:v>3.74</c:v>
                </c:pt>
                <c:pt idx="1827">
                  <c:v>3.46</c:v>
                </c:pt>
                <c:pt idx="1828">
                  <c:v>2.58</c:v>
                </c:pt>
                <c:pt idx="1829">
                  <c:v>3.72</c:v>
                </c:pt>
                <c:pt idx="1830">
                  <c:v>3.08</c:v>
                </c:pt>
                <c:pt idx="1831">
                  <c:v>3.64</c:v>
                </c:pt>
                <c:pt idx="1832">
                  <c:v>2.95</c:v>
                </c:pt>
                <c:pt idx="1833">
                  <c:v>3.12</c:v>
                </c:pt>
                <c:pt idx="1834">
                  <c:v>3.25</c:v>
                </c:pt>
                <c:pt idx="1835">
                  <c:v>2.72</c:v>
                </c:pt>
                <c:pt idx="1836">
                  <c:v>2.64</c:v>
                </c:pt>
                <c:pt idx="1837">
                  <c:v>3.62</c:v>
                </c:pt>
                <c:pt idx="1838">
                  <c:v>3.13</c:v>
                </c:pt>
                <c:pt idx="1839">
                  <c:v>3.59</c:v>
                </c:pt>
                <c:pt idx="1840">
                  <c:v>2.94</c:v>
                </c:pt>
                <c:pt idx="1841">
                  <c:v>3.49</c:v>
                </c:pt>
                <c:pt idx="1842">
                  <c:v>3.35</c:v>
                </c:pt>
                <c:pt idx="1843">
                  <c:v>2.87</c:v>
                </c:pt>
                <c:pt idx="1844">
                  <c:v>2.79</c:v>
                </c:pt>
                <c:pt idx="1845">
                  <c:v>2.67</c:v>
                </c:pt>
                <c:pt idx="1846">
                  <c:v>3.04</c:v>
                </c:pt>
                <c:pt idx="1847">
                  <c:v>2.95</c:v>
                </c:pt>
                <c:pt idx="1848">
                  <c:v>2.56</c:v>
                </c:pt>
                <c:pt idx="1849">
                  <c:v>2.97</c:v>
                </c:pt>
                <c:pt idx="1850">
                  <c:v>3.42</c:v>
                </c:pt>
                <c:pt idx="1851">
                  <c:v>3.1</c:v>
                </c:pt>
                <c:pt idx="1852">
                  <c:v>2.56</c:v>
                </c:pt>
                <c:pt idx="1853">
                  <c:v>3.42</c:v>
                </c:pt>
                <c:pt idx="1854">
                  <c:v>3.64</c:v>
                </c:pt>
                <c:pt idx="1855">
                  <c:v>3.44</c:v>
                </c:pt>
                <c:pt idx="1856">
                  <c:v>3.09</c:v>
                </c:pt>
                <c:pt idx="1857">
                  <c:v>3.5</c:v>
                </c:pt>
                <c:pt idx="1858">
                  <c:v>2.5499999999999998</c:v>
                </c:pt>
                <c:pt idx="1859">
                  <c:v>3.57</c:v>
                </c:pt>
                <c:pt idx="1860">
                  <c:v>3.61</c:v>
                </c:pt>
                <c:pt idx="1861">
                  <c:v>3.29</c:v>
                </c:pt>
                <c:pt idx="1862">
                  <c:v>3.77</c:v>
                </c:pt>
                <c:pt idx="1863">
                  <c:v>3.43</c:v>
                </c:pt>
                <c:pt idx="1864">
                  <c:v>3.75</c:v>
                </c:pt>
                <c:pt idx="1865">
                  <c:v>3.42</c:v>
                </c:pt>
                <c:pt idx="1866">
                  <c:v>3.09</c:v>
                </c:pt>
                <c:pt idx="1867">
                  <c:v>3.75</c:v>
                </c:pt>
                <c:pt idx="1868">
                  <c:v>2.48</c:v>
                </c:pt>
                <c:pt idx="1869">
                  <c:v>2.66</c:v>
                </c:pt>
                <c:pt idx="1870">
                  <c:v>2.97</c:v>
                </c:pt>
                <c:pt idx="1871">
                  <c:v>3.33</c:v>
                </c:pt>
                <c:pt idx="1872">
                  <c:v>2.85</c:v>
                </c:pt>
                <c:pt idx="1873">
                  <c:v>3.13</c:v>
                </c:pt>
                <c:pt idx="1874">
                  <c:v>2.9</c:v>
                </c:pt>
                <c:pt idx="1875">
                  <c:v>3.02</c:v>
                </c:pt>
                <c:pt idx="1876">
                  <c:v>2.52</c:v>
                </c:pt>
                <c:pt idx="1877">
                  <c:v>2.84</c:v>
                </c:pt>
                <c:pt idx="1878">
                  <c:v>3.58</c:v>
                </c:pt>
                <c:pt idx="1879">
                  <c:v>3.76</c:v>
                </c:pt>
                <c:pt idx="1880">
                  <c:v>3.41</c:v>
                </c:pt>
                <c:pt idx="1881">
                  <c:v>3.19</c:v>
                </c:pt>
                <c:pt idx="1882">
                  <c:v>2.92</c:v>
                </c:pt>
                <c:pt idx="1883">
                  <c:v>2.5299999999999998</c:v>
                </c:pt>
                <c:pt idx="1884">
                  <c:v>2.65</c:v>
                </c:pt>
                <c:pt idx="1885">
                  <c:v>3.16</c:v>
                </c:pt>
                <c:pt idx="1886">
                  <c:v>3.62</c:v>
                </c:pt>
                <c:pt idx="1887">
                  <c:v>3.34</c:v>
                </c:pt>
                <c:pt idx="1888">
                  <c:v>3.28</c:v>
                </c:pt>
                <c:pt idx="1889">
                  <c:v>3.08</c:v>
                </c:pt>
                <c:pt idx="1890">
                  <c:v>3.59</c:v>
                </c:pt>
                <c:pt idx="1891">
                  <c:v>3.51</c:v>
                </c:pt>
                <c:pt idx="1892">
                  <c:v>3.65</c:v>
                </c:pt>
                <c:pt idx="1893">
                  <c:v>2.98</c:v>
                </c:pt>
                <c:pt idx="1894">
                  <c:v>3.57</c:v>
                </c:pt>
                <c:pt idx="1895">
                  <c:v>3.29</c:v>
                </c:pt>
                <c:pt idx="1896">
                  <c:v>2.82</c:v>
                </c:pt>
                <c:pt idx="1897">
                  <c:v>3.36</c:v>
                </c:pt>
                <c:pt idx="1898">
                  <c:v>3.14</c:v>
                </c:pt>
                <c:pt idx="1899">
                  <c:v>2.85</c:v>
                </c:pt>
                <c:pt idx="1900">
                  <c:v>2.98</c:v>
                </c:pt>
                <c:pt idx="1901">
                  <c:v>3.7</c:v>
                </c:pt>
                <c:pt idx="1902">
                  <c:v>3.24</c:v>
                </c:pt>
                <c:pt idx="1903">
                  <c:v>3.6</c:v>
                </c:pt>
                <c:pt idx="1904">
                  <c:v>2.88</c:v>
                </c:pt>
                <c:pt idx="1905">
                  <c:v>2.5299999999999998</c:v>
                </c:pt>
                <c:pt idx="1906">
                  <c:v>3.19</c:v>
                </c:pt>
                <c:pt idx="1907">
                  <c:v>2.65</c:v>
                </c:pt>
                <c:pt idx="1908">
                  <c:v>3.1</c:v>
                </c:pt>
                <c:pt idx="1909">
                  <c:v>3.57</c:v>
                </c:pt>
                <c:pt idx="1910">
                  <c:v>3.27</c:v>
                </c:pt>
                <c:pt idx="1911">
                  <c:v>3.22</c:v>
                </c:pt>
                <c:pt idx="1912">
                  <c:v>2.74</c:v>
                </c:pt>
                <c:pt idx="1913">
                  <c:v>3.48</c:v>
                </c:pt>
                <c:pt idx="1914">
                  <c:v>2.99</c:v>
                </c:pt>
                <c:pt idx="1915">
                  <c:v>3.73</c:v>
                </c:pt>
                <c:pt idx="1916">
                  <c:v>3.52</c:v>
                </c:pt>
                <c:pt idx="1917">
                  <c:v>2.85</c:v>
                </c:pt>
                <c:pt idx="1918">
                  <c:v>3.01</c:v>
                </c:pt>
                <c:pt idx="1919">
                  <c:v>2.95</c:v>
                </c:pt>
                <c:pt idx="1920">
                  <c:v>2.9</c:v>
                </c:pt>
                <c:pt idx="1921">
                  <c:v>2.81</c:v>
                </c:pt>
                <c:pt idx="1922">
                  <c:v>2.96</c:v>
                </c:pt>
                <c:pt idx="1923">
                  <c:v>3.1</c:v>
                </c:pt>
                <c:pt idx="1924">
                  <c:v>3.25</c:v>
                </c:pt>
                <c:pt idx="1925">
                  <c:v>3.08</c:v>
                </c:pt>
                <c:pt idx="1926">
                  <c:v>3.36</c:v>
                </c:pt>
                <c:pt idx="1927">
                  <c:v>3.11</c:v>
                </c:pt>
                <c:pt idx="1928">
                  <c:v>2.59</c:v>
                </c:pt>
                <c:pt idx="1929">
                  <c:v>3.69</c:v>
                </c:pt>
                <c:pt idx="1930">
                  <c:v>3.07</c:v>
                </c:pt>
                <c:pt idx="1931">
                  <c:v>2.63</c:v>
                </c:pt>
                <c:pt idx="1932">
                  <c:v>3.27</c:v>
                </c:pt>
                <c:pt idx="1933">
                  <c:v>3.57</c:v>
                </c:pt>
                <c:pt idx="1934">
                  <c:v>3.43</c:v>
                </c:pt>
                <c:pt idx="1935">
                  <c:v>3.68</c:v>
                </c:pt>
                <c:pt idx="1936">
                  <c:v>2.4900000000000002</c:v>
                </c:pt>
                <c:pt idx="1937">
                  <c:v>3.51</c:v>
                </c:pt>
                <c:pt idx="1938">
                  <c:v>2.97</c:v>
                </c:pt>
                <c:pt idx="1939">
                  <c:v>3.32</c:v>
                </c:pt>
                <c:pt idx="1940">
                  <c:v>2.6</c:v>
                </c:pt>
                <c:pt idx="1941">
                  <c:v>2.87</c:v>
                </c:pt>
                <c:pt idx="1942">
                  <c:v>3.1</c:v>
                </c:pt>
                <c:pt idx="1943">
                  <c:v>2.83</c:v>
                </c:pt>
                <c:pt idx="1944">
                  <c:v>2.9</c:v>
                </c:pt>
                <c:pt idx="1945">
                  <c:v>3.53</c:v>
                </c:pt>
                <c:pt idx="1946">
                  <c:v>3.36</c:v>
                </c:pt>
                <c:pt idx="1947">
                  <c:v>2.69</c:v>
                </c:pt>
                <c:pt idx="1948">
                  <c:v>2.5299999999999998</c:v>
                </c:pt>
                <c:pt idx="1949">
                  <c:v>3.5</c:v>
                </c:pt>
                <c:pt idx="1950">
                  <c:v>2.94</c:v>
                </c:pt>
                <c:pt idx="1951">
                  <c:v>3.49</c:v>
                </c:pt>
                <c:pt idx="1952">
                  <c:v>2.95</c:v>
                </c:pt>
                <c:pt idx="1953">
                  <c:v>3.04</c:v>
                </c:pt>
                <c:pt idx="1954">
                  <c:v>2.9</c:v>
                </c:pt>
                <c:pt idx="1955">
                  <c:v>3.75</c:v>
                </c:pt>
                <c:pt idx="1956">
                  <c:v>3.46</c:v>
                </c:pt>
                <c:pt idx="1957">
                  <c:v>3.53</c:v>
                </c:pt>
                <c:pt idx="1958">
                  <c:v>3.31</c:v>
                </c:pt>
                <c:pt idx="1959">
                  <c:v>2.58</c:v>
                </c:pt>
                <c:pt idx="1960">
                  <c:v>3.05</c:v>
                </c:pt>
                <c:pt idx="1961">
                  <c:v>3.42</c:v>
                </c:pt>
                <c:pt idx="1962">
                  <c:v>2.92</c:v>
                </c:pt>
                <c:pt idx="1963">
                  <c:v>2.52</c:v>
                </c:pt>
                <c:pt idx="1964">
                  <c:v>2.66</c:v>
                </c:pt>
                <c:pt idx="1965">
                  <c:v>3.51</c:v>
                </c:pt>
                <c:pt idx="1966">
                  <c:v>3.77</c:v>
                </c:pt>
                <c:pt idx="1967">
                  <c:v>3.46</c:v>
                </c:pt>
                <c:pt idx="1968">
                  <c:v>2.54</c:v>
                </c:pt>
                <c:pt idx="1969">
                  <c:v>2.89</c:v>
                </c:pt>
                <c:pt idx="1970">
                  <c:v>3.6</c:v>
                </c:pt>
                <c:pt idx="1971">
                  <c:v>3.18</c:v>
                </c:pt>
                <c:pt idx="1972">
                  <c:v>3.47</c:v>
                </c:pt>
                <c:pt idx="1973">
                  <c:v>3.78</c:v>
                </c:pt>
                <c:pt idx="1974">
                  <c:v>3.34</c:v>
                </c:pt>
                <c:pt idx="1975">
                  <c:v>3.74</c:v>
                </c:pt>
                <c:pt idx="1976">
                  <c:v>3.32</c:v>
                </c:pt>
                <c:pt idx="1977">
                  <c:v>3.11</c:v>
                </c:pt>
                <c:pt idx="1978">
                  <c:v>3.75</c:v>
                </c:pt>
                <c:pt idx="1979">
                  <c:v>2.76</c:v>
                </c:pt>
                <c:pt idx="1980">
                  <c:v>3.13</c:v>
                </c:pt>
                <c:pt idx="1981">
                  <c:v>3.33</c:v>
                </c:pt>
                <c:pt idx="1982">
                  <c:v>3.04</c:v>
                </c:pt>
                <c:pt idx="1983">
                  <c:v>3.38</c:v>
                </c:pt>
                <c:pt idx="1984">
                  <c:v>2.84</c:v>
                </c:pt>
                <c:pt idx="1985">
                  <c:v>3.4</c:v>
                </c:pt>
                <c:pt idx="1986">
                  <c:v>3.69</c:v>
                </c:pt>
                <c:pt idx="1987">
                  <c:v>3.66</c:v>
                </c:pt>
                <c:pt idx="1988">
                  <c:v>3.27</c:v>
                </c:pt>
                <c:pt idx="1989">
                  <c:v>2.52</c:v>
                </c:pt>
                <c:pt idx="1990">
                  <c:v>3.17</c:v>
                </c:pt>
                <c:pt idx="1991">
                  <c:v>2.63</c:v>
                </c:pt>
                <c:pt idx="1992">
                  <c:v>2.88</c:v>
                </c:pt>
                <c:pt idx="1993">
                  <c:v>3.39</c:v>
                </c:pt>
                <c:pt idx="1994">
                  <c:v>2.58</c:v>
                </c:pt>
                <c:pt idx="1995">
                  <c:v>3.73</c:v>
                </c:pt>
                <c:pt idx="1996">
                  <c:v>3.16</c:v>
                </c:pt>
                <c:pt idx="1997">
                  <c:v>3.05</c:v>
                </c:pt>
                <c:pt idx="1998">
                  <c:v>2.65</c:v>
                </c:pt>
                <c:pt idx="1999">
                  <c:v>3</c:v>
                </c:pt>
                <c:pt idx="2000">
                  <c:v>2.78</c:v>
                </c:pt>
                <c:pt idx="2001">
                  <c:v>2.72</c:v>
                </c:pt>
                <c:pt idx="2002">
                  <c:v>3.27</c:v>
                </c:pt>
                <c:pt idx="2003">
                  <c:v>2.84</c:v>
                </c:pt>
                <c:pt idx="2004">
                  <c:v>3.26</c:v>
                </c:pt>
                <c:pt idx="2005">
                  <c:v>3.15</c:v>
                </c:pt>
                <c:pt idx="2006">
                  <c:v>2.89</c:v>
                </c:pt>
                <c:pt idx="2007">
                  <c:v>3.72</c:v>
                </c:pt>
                <c:pt idx="2008">
                  <c:v>3.57</c:v>
                </c:pt>
                <c:pt idx="2009">
                  <c:v>3.49</c:v>
                </c:pt>
                <c:pt idx="2010">
                  <c:v>2.8</c:v>
                </c:pt>
                <c:pt idx="2011">
                  <c:v>3.16</c:v>
                </c:pt>
                <c:pt idx="2012">
                  <c:v>3.12</c:v>
                </c:pt>
                <c:pt idx="2013">
                  <c:v>3.47</c:v>
                </c:pt>
                <c:pt idx="2014">
                  <c:v>2.52</c:v>
                </c:pt>
                <c:pt idx="2015">
                  <c:v>2.7</c:v>
                </c:pt>
                <c:pt idx="2016">
                  <c:v>3.74</c:v>
                </c:pt>
                <c:pt idx="2017">
                  <c:v>3.28</c:v>
                </c:pt>
                <c:pt idx="2018">
                  <c:v>3.03</c:v>
                </c:pt>
                <c:pt idx="2019">
                  <c:v>3.34</c:v>
                </c:pt>
                <c:pt idx="2020">
                  <c:v>3.06</c:v>
                </c:pt>
                <c:pt idx="2021">
                  <c:v>2.5099999999999998</c:v>
                </c:pt>
                <c:pt idx="2022">
                  <c:v>3.3</c:v>
                </c:pt>
                <c:pt idx="2023">
                  <c:v>3.67</c:v>
                </c:pt>
                <c:pt idx="2024">
                  <c:v>3.47</c:v>
                </c:pt>
                <c:pt idx="2025">
                  <c:v>3.54</c:v>
                </c:pt>
                <c:pt idx="2026">
                  <c:v>3.77</c:v>
                </c:pt>
                <c:pt idx="2027">
                  <c:v>3.4</c:v>
                </c:pt>
                <c:pt idx="2028">
                  <c:v>3.45</c:v>
                </c:pt>
                <c:pt idx="2029">
                  <c:v>2.69</c:v>
                </c:pt>
                <c:pt idx="2030">
                  <c:v>2.67</c:v>
                </c:pt>
                <c:pt idx="2031">
                  <c:v>3.69</c:v>
                </c:pt>
                <c:pt idx="2032">
                  <c:v>3.17</c:v>
                </c:pt>
                <c:pt idx="2033">
                  <c:v>2.91</c:v>
                </c:pt>
                <c:pt idx="2034">
                  <c:v>3.3</c:v>
                </c:pt>
                <c:pt idx="2035">
                  <c:v>2.73</c:v>
                </c:pt>
                <c:pt idx="2036">
                  <c:v>3.45</c:v>
                </c:pt>
                <c:pt idx="2037">
                  <c:v>3.46</c:v>
                </c:pt>
                <c:pt idx="2038">
                  <c:v>3.15</c:v>
                </c:pt>
                <c:pt idx="2039">
                  <c:v>2.99</c:v>
                </c:pt>
                <c:pt idx="2040">
                  <c:v>3.64</c:v>
                </c:pt>
                <c:pt idx="2041">
                  <c:v>3.57</c:v>
                </c:pt>
                <c:pt idx="2042">
                  <c:v>3.52</c:v>
                </c:pt>
                <c:pt idx="2043">
                  <c:v>3.19</c:v>
                </c:pt>
                <c:pt idx="2044">
                  <c:v>3.78</c:v>
                </c:pt>
                <c:pt idx="2045">
                  <c:v>3.15</c:v>
                </c:pt>
                <c:pt idx="2046">
                  <c:v>2.63</c:v>
                </c:pt>
                <c:pt idx="2047">
                  <c:v>3.55</c:v>
                </c:pt>
                <c:pt idx="2048">
                  <c:v>3.59</c:v>
                </c:pt>
                <c:pt idx="2049">
                  <c:v>3.57</c:v>
                </c:pt>
                <c:pt idx="2050">
                  <c:v>3.72</c:v>
                </c:pt>
                <c:pt idx="2051">
                  <c:v>2.86</c:v>
                </c:pt>
                <c:pt idx="2052">
                  <c:v>3.09</c:v>
                </c:pt>
                <c:pt idx="2053">
                  <c:v>3.43</c:v>
                </c:pt>
                <c:pt idx="2054">
                  <c:v>3.02</c:v>
                </c:pt>
                <c:pt idx="2055">
                  <c:v>3.69</c:v>
                </c:pt>
                <c:pt idx="2056">
                  <c:v>3.72</c:v>
                </c:pt>
                <c:pt idx="2057">
                  <c:v>3.53</c:v>
                </c:pt>
                <c:pt idx="2058">
                  <c:v>2.94</c:v>
                </c:pt>
                <c:pt idx="2059">
                  <c:v>2.77</c:v>
                </c:pt>
                <c:pt idx="2060">
                  <c:v>3.61</c:v>
                </c:pt>
                <c:pt idx="2061">
                  <c:v>3.06</c:v>
                </c:pt>
                <c:pt idx="2062">
                  <c:v>3.67</c:v>
                </c:pt>
                <c:pt idx="2063">
                  <c:v>3.49</c:v>
                </c:pt>
                <c:pt idx="2064">
                  <c:v>3.71</c:v>
                </c:pt>
                <c:pt idx="2065">
                  <c:v>2.5499999999999998</c:v>
                </c:pt>
                <c:pt idx="2066">
                  <c:v>3.26</c:v>
                </c:pt>
                <c:pt idx="2067">
                  <c:v>3.37</c:v>
                </c:pt>
                <c:pt idx="2068">
                  <c:v>3.38</c:v>
                </c:pt>
                <c:pt idx="2069">
                  <c:v>2.58</c:v>
                </c:pt>
                <c:pt idx="2070">
                  <c:v>3.25</c:v>
                </c:pt>
                <c:pt idx="2071">
                  <c:v>3.01</c:v>
                </c:pt>
                <c:pt idx="2072">
                  <c:v>3.03</c:v>
                </c:pt>
                <c:pt idx="2073">
                  <c:v>3.11</c:v>
                </c:pt>
                <c:pt idx="2074">
                  <c:v>2.5</c:v>
                </c:pt>
                <c:pt idx="2075">
                  <c:v>3.51</c:v>
                </c:pt>
                <c:pt idx="2076">
                  <c:v>2.87</c:v>
                </c:pt>
                <c:pt idx="2077">
                  <c:v>2.96</c:v>
                </c:pt>
                <c:pt idx="2078">
                  <c:v>3.53</c:v>
                </c:pt>
                <c:pt idx="2079">
                  <c:v>3.11</c:v>
                </c:pt>
                <c:pt idx="2080">
                  <c:v>3.62</c:v>
                </c:pt>
                <c:pt idx="2081">
                  <c:v>2.98</c:v>
                </c:pt>
                <c:pt idx="2082">
                  <c:v>3.6</c:v>
                </c:pt>
                <c:pt idx="2083">
                  <c:v>3.07</c:v>
                </c:pt>
                <c:pt idx="2084">
                  <c:v>2.97</c:v>
                </c:pt>
                <c:pt idx="2085">
                  <c:v>2.79</c:v>
                </c:pt>
                <c:pt idx="2086">
                  <c:v>3</c:v>
                </c:pt>
                <c:pt idx="2087">
                  <c:v>2.5</c:v>
                </c:pt>
                <c:pt idx="2088">
                  <c:v>2.86</c:v>
                </c:pt>
                <c:pt idx="2089">
                  <c:v>2.69</c:v>
                </c:pt>
                <c:pt idx="2090">
                  <c:v>3.07</c:v>
                </c:pt>
                <c:pt idx="2091">
                  <c:v>3.44</c:v>
                </c:pt>
                <c:pt idx="2092">
                  <c:v>3.63</c:v>
                </c:pt>
                <c:pt idx="2093">
                  <c:v>3.66</c:v>
                </c:pt>
                <c:pt idx="2094">
                  <c:v>3.53</c:v>
                </c:pt>
                <c:pt idx="2095">
                  <c:v>2.82</c:v>
                </c:pt>
                <c:pt idx="2096">
                  <c:v>2.75</c:v>
                </c:pt>
                <c:pt idx="2097">
                  <c:v>3.48</c:v>
                </c:pt>
                <c:pt idx="2098">
                  <c:v>3.45</c:v>
                </c:pt>
                <c:pt idx="2099">
                  <c:v>3.56</c:v>
                </c:pt>
                <c:pt idx="2100">
                  <c:v>2.93</c:v>
                </c:pt>
                <c:pt idx="2101">
                  <c:v>3.15</c:v>
                </c:pt>
                <c:pt idx="2102">
                  <c:v>3.08</c:v>
                </c:pt>
                <c:pt idx="2103">
                  <c:v>2.76</c:v>
                </c:pt>
                <c:pt idx="2104">
                  <c:v>2.63</c:v>
                </c:pt>
                <c:pt idx="2105">
                  <c:v>3.03</c:v>
                </c:pt>
                <c:pt idx="2106">
                  <c:v>2.61</c:v>
                </c:pt>
                <c:pt idx="2107">
                  <c:v>2.84</c:v>
                </c:pt>
                <c:pt idx="2108">
                  <c:v>2.62</c:v>
                </c:pt>
                <c:pt idx="2109">
                  <c:v>3.09</c:v>
                </c:pt>
                <c:pt idx="2110">
                  <c:v>3.71</c:v>
                </c:pt>
                <c:pt idx="2111">
                  <c:v>2.72</c:v>
                </c:pt>
                <c:pt idx="2112">
                  <c:v>3.58</c:v>
                </c:pt>
                <c:pt idx="2113">
                  <c:v>3.27</c:v>
                </c:pt>
                <c:pt idx="2114">
                  <c:v>2.79</c:v>
                </c:pt>
                <c:pt idx="2115">
                  <c:v>3.67</c:v>
                </c:pt>
                <c:pt idx="2116">
                  <c:v>2.82</c:v>
                </c:pt>
                <c:pt idx="2117">
                  <c:v>3.48</c:v>
                </c:pt>
                <c:pt idx="2118">
                  <c:v>3.65</c:v>
                </c:pt>
                <c:pt idx="2119">
                  <c:v>2.7</c:v>
                </c:pt>
                <c:pt idx="2120">
                  <c:v>3.34</c:v>
                </c:pt>
                <c:pt idx="2121">
                  <c:v>2.61</c:v>
                </c:pt>
                <c:pt idx="2122">
                  <c:v>3.65</c:v>
                </c:pt>
                <c:pt idx="2123">
                  <c:v>2.83</c:v>
                </c:pt>
                <c:pt idx="2124">
                  <c:v>2.95</c:v>
                </c:pt>
                <c:pt idx="2125">
                  <c:v>3.51</c:v>
                </c:pt>
                <c:pt idx="2126">
                  <c:v>3.28</c:v>
                </c:pt>
                <c:pt idx="2127">
                  <c:v>3.31</c:v>
                </c:pt>
                <c:pt idx="2128">
                  <c:v>2.93</c:v>
                </c:pt>
                <c:pt idx="2129">
                  <c:v>3.61</c:v>
                </c:pt>
                <c:pt idx="2130">
                  <c:v>3.57</c:v>
                </c:pt>
                <c:pt idx="2131">
                  <c:v>2.66</c:v>
                </c:pt>
                <c:pt idx="2132">
                  <c:v>2.93</c:v>
                </c:pt>
                <c:pt idx="2133">
                  <c:v>3</c:v>
                </c:pt>
                <c:pt idx="2134">
                  <c:v>3.65</c:v>
                </c:pt>
                <c:pt idx="2135">
                  <c:v>2.7</c:v>
                </c:pt>
                <c:pt idx="2136">
                  <c:v>2.4700000000000002</c:v>
                </c:pt>
                <c:pt idx="2137">
                  <c:v>2.81</c:v>
                </c:pt>
                <c:pt idx="2138">
                  <c:v>2.4700000000000002</c:v>
                </c:pt>
                <c:pt idx="2139">
                  <c:v>3.74</c:v>
                </c:pt>
                <c:pt idx="2140">
                  <c:v>3.38</c:v>
                </c:pt>
                <c:pt idx="2141">
                  <c:v>3.18</c:v>
                </c:pt>
                <c:pt idx="2142">
                  <c:v>2.83</c:v>
                </c:pt>
                <c:pt idx="2143">
                  <c:v>3.25</c:v>
                </c:pt>
                <c:pt idx="2144">
                  <c:v>2.5</c:v>
                </c:pt>
                <c:pt idx="2145">
                  <c:v>2.91</c:v>
                </c:pt>
                <c:pt idx="2146">
                  <c:v>3.3</c:v>
                </c:pt>
                <c:pt idx="2147">
                  <c:v>3.14</c:v>
                </c:pt>
                <c:pt idx="2148">
                  <c:v>2.81</c:v>
                </c:pt>
                <c:pt idx="2149">
                  <c:v>3.26</c:v>
                </c:pt>
                <c:pt idx="2150">
                  <c:v>2.99</c:v>
                </c:pt>
                <c:pt idx="2151">
                  <c:v>3.37</c:v>
                </c:pt>
                <c:pt idx="2152">
                  <c:v>3.4</c:v>
                </c:pt>
                <c:pt idx="2153">
                  <c:v>3.04</c:v>
                </c:pt>
                <c:pt idx="2154">
                  <c:v>3.7</c:v>
                </c:pt>
                <c:pt idx="2155">
                  <c:v>3.18</c:v>
                </c:pt>
                <c:pt idx="2156">
                  <c:v>2.68</c:v>
                </c:pt>
                <c:pt idx="2157">
                  <c:v>2.81</c:v>
                </c:pt>
                <c:pt idx="2158">
                  <c:v>2.63</c:v>
                </c:pt>
                <c:pt idx="2159">
                  <c:v>2.81</c:v>
                </c:pt>
                <c:pt idx="2160">
                  <c:v>3.31</c:v>
                </c:pt>
                <c:pt idx="2161">
                  <c:v>3.65</c:v>
                </c:pt>
                <c:pt idx="2162">
                  <c:v>2.7</c:v>
                </c:pt>
                <c:pt idx="2163">
                  <c:v>2.84</c:v>
                </c:pt>
                <c:pt idx="2164">
                  <c:v>2.8</c:v>
                </c:pt>
                <c:pt idx="2165">
                  <c:v>3.64</c:v>
                </c:pt>
                <c:pt idx="2166">
                  <c:v>3.31</c:v>
                </c:pt>
                <c:pt idx="2167">
                  <c:v>3.76</c:v>
                </c:pt>
                <c:pt idx="2168">
                  <c:v>2.75</c:v>
                </c:pt>
                <c:pt idx="2169">
                  <c:v>3.33</c:v>
                </c:pt>
                <c:pt idx="2170">
                  <c:v>3.42</c:v>
                </c:pt>
                <c:pt idx="2171">
                  <c:v>3.32</c:v>
                </c:pt>
                <c:pt idx="2172">
                  <c:v>2.82</c:v>
                </c:pt>
                <c:pt idx="2173">
                  <c:v>3.58</c:v>
                </c:pt>
                <c:pt idx="2174">
                  <c:v>3.21</c:v>
                </c:pt>
                <c:pt idx="2175">
                  <c:v>3.58</c:v>
                </c:pt>
                <c:pt idx="2176">
                  <c:v>2.66</c:v>
                </c:pt>
                <c:pt idx="2177">
                  <c:v>2.76</c:v>
                </c:pt>
                <c:pt idx="2178">
                  <c:v>2.58</c:v>
                </c:pt>
                <c:pt idx="2179">
                  <c:v>2.94</c:v>
                </c:pt>
                <c:pt idx="2180">
                  <c:v>3.54</c:v>
                </c:pt>
                <c:pt idx="2181">
                  <c:v>3.14</c:v>
                </c:pt>
                <c:pt idx="2182">
                  <c:v>3.42</c:v>
                </c:pt>
                <c:pt idx="2183">
                  <c:v>2.71</c:v>
                </c:pt>
                <c:pt idx="2184">
                  <c:v>3.74</c:v>
                </c:pt>
                <c:pt idx="2185">
                  <c:v>3.54</c:v>
                </c:pt>
                <c:pt idx="2186">
                  <c:v>2.4700000000000002</c:v>
                </c:pt>
                <c:pt idx="2187">
                  <c:v>3.76</c:v>
                </c:pt>
                <c:pt idx="2188">
                  <c:v>3.55</c:v>
                </c:pt>
                <c:pt idx="2189">
                  <c:v>3.37</c:v>
                </c:pt>
                <c:pt idx="2190">
                  <c:v>3.35</c:v>
                </c:pt>
                <c:pt idx="2191">
                  <c:v>2.5099999999999998</c:v>
                </c:pt>
                <c:pt idx="2192">
                  <c:v>2.62</c:v>
                </c:pt>
                <c:pt idx="2193">
                  <c:v>2.62</c:v>
                </c:pt>
                <c:pt idx="2194">
                  <c:v>3.58</c:v>
                </c:pt>
                <c:pt idx="2195">
                  <c:v>2.79</c:v>
                </c:pt>
                <c:pt idx="2196">
                  <c:v>3.14</c:v>
                </c:pt>
                <c:pt idx="2197">
                  <c:v>3.35</c:v>
                </c:pt>
                <c:pt idx="2198">
                  <c:v>2.85</c:v>
                </c:pt>
                <c:pt idx="2199">
                  <c:v>2.98</c:v>
                </c:pt>
                <c:pt idx="2200">
                  <c:v>2.52</c:v>
                </c:pt>
                <c:pt idx="2201">
                  <c:v>2.61</c:v>
                </c:pt>
                <c:pt idx="2202">
                  <c:v>3.59</c:v>
                </c:pt>
                <c:pt idx="2203">
                  <c:v>3.03</c:v>
                </c:pt>
                <c:pt idx="2204">
                  <c:v>3.39</c:v>
                </c:pt>
                <c:pt idx="2205">
                  <c:v>2.48</c:v>
                </c:pt>
                <c:pt idx="2206">
                  <c:v>3.71</c:v>
                </c:pt>
                <c:pt idx="2207">
                  <c:v>3.08</c:v>
                </c:pt>
                <c:pt idx="2208">
                  <c:v>3.43</c:v>
                </c:pt>
                <c:pt idx="2209">
                  <c:v>3.46</c:v>
                </c:pt>
                <c:pt idx="2210">
                  <c:v>3.01</c:v>
                </c:pt>
                <c:pt idx="2211">
                  <c:v>2.65</c:v>
                </c:pt>
                <c:pt idx="2212">
                  <c:v>3.67</c:v>
                </c:pt>
                <c:pt idx="2213">
                  <c:v>3.65</c:v>
                </c:pt>
                <c:pt idx="2214">
                  <c:v>3.63</c:v>
                </c:pt>
                <c:pt idx="2215">
                  <c:v>2.62</c:v>
                </c:pt>
                <c:pt idx="2216">
                  <c:v>3.63</c:v>
                </c:pt>
                <c:pt idx="2217">
                  <c:v>2.86</c:v>
                </c:pt>
                <c:pt idx="2218">
                  <c:v>2.7</c:v>
                </c:pt>
                <c:pt idx="2219">
                  <c:v>2.64</c:v>
                </c:pt>
                <c:pt idx="2220">
                  <c:v>3.34</c:v>
                </c:pt>
                <c:pt idx="2221">
                  <c:v>2.48</c:v>
                </c:pt>
                <c:pt idx="2222">
                  <c:v>3.04</c:v>
                </c:pt>
                <c:pt idx="2223">
                  <c:v>2.83</c:v>
                </c:pt>
                <c:pt idx="2224">
                  <c:v>2.82</c:v>
                </c:pt>
                <c:pt idx="2225">
                  <c:v>2.85</c:v>
                </c:pt>
                <c:pt idx="2226">
                  <c:v>2.87</c:v>
                </c:pt>
                <c:pt idx="2227">
                  <c:v>2.86</c:v>
                </c:pt>
                <c:pt idx="2228">
                  <c:v>3.47</c:v>
                </c:pt>
                <c:pt idx="2229">
                  <c:v>2.71</c:v>
                </c:pt>
                <c:pt idx="2230">
                  <c:v>2.64</c:v>
                </c:pt>
                <c:pt idx="2231">
                  <c:v>3.14</c:v>
                </c:pt>
                <c:pt idx="2232">
                  <c:v>2.5499999999999998</c:v>
                </c:pt>
                <c:pt idx="2233">
                  <c:v>2.5299999999999998</c:v>
                </c:pt>
                <c:pt idx="2234">
                  <c:v>3.11</c:v>
                </c:pt>
                <c:pt idx="2235">
                  <c:v>2.58</c:v>
                </c:pt>
                <c:pt idx="2236">
                  <c:v>2.65</c:v>
                </c:pt>
                <c:pt idx="2237">
                  <c:v>3.46</c:v>
                </c:pt>
                <c:pt idx="2238">
                  <c:v>3.68</c:v>
                </c:pt>
                <c:pt idx="2239">
                  <c:v>3.44</c:v>
                </c:pt>
                <c:pt idx="2240">
                  <c:v>2.91</c:v>
                </c:pt>
                <c:pt idx="2241">
                  <c:v>2.98</c:v>
                </c:pt>
                <c:pt idx="2242">
                  <c:v>3.24</c:v>
                </c:pt>
                <c:pt idx="2243">
                  <c:v>3.7</c:v>
                </c:pt>
                <c:pt idx="2244">
                  <c:v>2.58</c:v>
                </c:pt>
                <c:pt idx="2245">
                  <c:v>3.28</c:v>
                </c:pt>
                <c:pt idx="2246">
                  <c:v>2.5299999999999998</c:v>
                </c:pt>
                <c:pt idx="2247">
                  <c:v>3.68</c:v>
                </c:pt>
                <c:pt idx="2248">
                  <c:v>2.65</c:v>
                </c:pt>
                <c:pt idx="2249">
                  <c:v>3.13</c:v>
                </c:pt>
                <c:pt idx="2250">
                  <c:v>3.34</c:v>
                </c:pt>
                <c:pt idx="2251">
                  <c:v>2.87</c:v>
                </c:pt>
                <c:pt idx="2252">
                  <c:v>2.5099999999999998</c:v>
                </c:pt>
                <c:pt idx="2253">
                  <c:v>3.16</c:v>
                </c:pt>
                <c:pt idx="2254">
                  <c:v>3.21</c:v>
                </c:pt>
                <c:pt idx="2255">
                  <c:v>2.96</c:v>
                </c:pt>
                <c:pt idx="2256">
                  <c:v>3.64</c:v>
                </c:pt>
                <c:pt idx="2257">
                  <c:v>3.28</c:v>
                </c:pt>
                <c:pt idx="2258">
                  <c:v>3.4</c:v>
                </c:pt>
                <c:pt idx="2259">
                  <c:v>2.7</c:v>
                </c:pt>
                <c:pt idx="2260">
                  <c:v>3.31</c:v>
                </c:pt>
                <c:pt idx="2261">
                  <c:v>2.48</c:v>
                </c:pt>
                <c:pt idx="2262">
                  <c:v>3.59</c:v>
                </c:pt>
                <c:pt idx="2263">
                  <c:v>3.77</c:v>
                </c:pt>
                <c:pt idx="2264">
                  <c:v>3.6</c:v>
                </c:pt>
                <c:pt idx="2265">
                  <c:v>2.75</c:v>
                </c:pt>
                <c:pt idx="2266">
                  <c:v>3.08</c:v>
                </c:pt>
                <c:pt idx="2267">
                  <c:v>2.74</c:v>
                </c:pt>
                <c:pt idx="2268">
                  <c:v>3.48</c:v>
                </c:pt>
                <c:pt idx="2269">
                  <c:v>3.3</c:v>
                </c:pt>
                <c:pt idx="2270">
                  <c:v>2.94</c:v>
                </c:pt>
                <c:pt idx="2271">
                  <c:v>2.73</c:v>
                </c:pt>
                <c:pt idx="2272">
                  <c:v>3.23</c:v>
                </c:pt>
                <c:pt idx="2273">
                  <c:v>2.87</c:v>
                </c:pt>
                <c:pt idx="2274">
                  <c:v>3.14</c:v>
                </c:pt>
                <c:pt idx="2275">
                  <c:v>3.73</c:v>
                </c:pt>
                <c:pt idx="2276">
                  <c:v>2.6</c:v>
                </c:pt>
                <c:pt idx="2277">
                  <c:v>2.86</c:v>
                </c:pt>
                <c:pt idx="2278">
                  <c:v>3.65</c:v>
                </c:pt>
                <c:pt idx="2279">
                  <c:v>3.72</c:v>
                </c:pt>
                <c:pt idx="2280">
                  <c:v>2.62</c:v>
                </c:pt>
                <c:pt idx="2281">
                  <c:v>2.79</c:v>
                </c:pt>
                <c:pt idx="2282">
                  <c:v>2.76</c:v>
                </c:pt>
                <c:pt idx="2283">
                  <c:v>3.3</c:v>
                </c:pt>
                <c:pt idx="2284">
                  <c:v>3.19</c:v>
                </c:pt>
                <c:pt idx="2285">
                  <c:v>3.22</c:v>
                </c:pt>
                <c:pt idx="2286">
                  <c:v>2.64</c:v>
                </c:pt>
                <c:pt idx="2287">
                  <c:v>3.31</c:v>
                </c:pt>
                <c:pt idx="2288">
                  <c:v>2.87</c:v>
                </c:pt>
                <c:pt idx="2289">
                  <c:v>2.84</c:v>
                </c:pt>
                <c:pt idx="2290">
                  <c:v>2.58</c:v>
                </c:pt>
                <c:pt idx="2291">
                  <c:v>2.57</c:v>
                </c:pt>
                <c:pt idx="2292">
                  <c:v>3.16</c:v>
                </c:pt>
                <c:pt idx="2293">
                  <c:v>3.38</c:v>
                </c:pt>
                <c:pt idx="2294">
                  <c:v>2.72</c:v>
                </c:pt>
                <c:pt idx="2295">
                  <c:v>2.99</c:v>
                </c:pt>
                <c:pt idx="2296">
                  <c:v>2.77</c:v>
                </c:pt>
                <c:pt idx="2297">
                  <c:v>2.78</c:v>
                </c:pt>
                <c:pt idx="2298">
                  <c:v>2.69</c:v>
                </c:pt>
                <c:pt idx="2299">
                  <c:v>2.97</c:v>
                </c:pt>
                <c:pt idx="2300">
                  <c:v>2.85</c:v>
                </c:pt>
                <c:pt idx="2301">
                  <c:v>3.11</c:v>
                </c:pt>
                <c:pt idx="2302">
                  <c:v>3.23</c:v>
                </c:pt>
                <c:pt idx="2303">
                  <c:v>3.41</c:v>
                </c:pt>
                <c:pt idx="2304">
                  <c:v>2.54</c:v>
                </c:pt>
                <c:pt idx="2305">
                  <c:v>2.92</c:v>
                </c:pt>
                <c:pt idx="2306">
                  <c:v>2.84</c:v>
                </c:pt>
                <c:pt idx="2307">
                  <c:v>3.41</c:v>
                </c:pt>
                <c:pt idx="2308">
                  <c:v>3.61</c:v>
                </c:pt>
                <c:pt idx="2309">
                  <c:v>3.52</c:v>
                </c:pt>
                <c:pt idx="2310">
                  <c:v>3.7</c:v>
                </c:pt>
                <c:pt idx="2311">
                  <c:v>3.4</c:v>
                </c:pt>
                <c:pt idx="2312">
                  <c:v>2.97</c:v>
                </c:pt>
                <c:pt idx="2313">
                  <c:v>3.38</c:v>
                </c:pt>
                <c:pt idx="2314">
                  <c:v>3.51</c:v>
                </c:pt>
                <c:pt idx="2315">
                  <c:v>2.78</c:v>
                </c:pt>
                <c:pt idx="2316">
                  <c:v>3.55</c:v>
                </c:pt>
                <c:pt idx="2317">
                  <c:v>3.41</c:v>
                </c:pt>
                <c:pt idx="2318">
                  <c:v>3.61</c:v>
                </c:pt>
                <c:pt idx="2319">
                  <c:v>2.59</c:v>
                </c:pt>
                <c:pt idx="2320">
                  <c:v>3.16</c:v>
                </c:pt>
                <c:pt idx="2321">
                  <c:v>2.4900000000000002</c:v>
                </c:pt>
                <c:pt idx="2322">
                  <c:v>3.09</c:v>
                </c:pt>
                <c:pt idx="2323">
                  <c:v>3.69</c:v>
                </c:pt>
                <c:pt idx="2324">
                  <c:v>3.55</c:v>
                </c:pt>
                <c:pt idx="2325">
                  <c:v>3.07</c:v>
                </c:pt>
                <c:pt idx="2326">
                  <c:v>3.02</c:v>
                </c:pt>
                <c:pt idx="2327">
                  <c:v>3.18</c:v>
                </c:pt>
                <c:pt idx="2328">
                  <c:v>3.62</c:v>
                </c:pt>
                <c:pt idx="2329">
                  <c:v>2.7</c:v>
                </c:pt>
                <c:pt idx="2330">
                  <c:v>2.62</c:v>
                </c:pt>
                <c:pt idx="2331">
                  <c:v>3.26</c:v>
                </c:pt>
                <c:pt idx="2332">
                  <c:v>3.1</c:v>
                </c:pt>
                <c:pt idx="2333">
                  <c:v>2.85</c:v>
                </c:pt>
                <c:pt idx="2334">
                  <c:v>3.24</c:v>
                </c:pt>
                <c:pt idx="2335">
                  <c:v>3.29</c:v>
                </c:pt>
                <c:pt idx="2336">
                  <c:v>2.7</c:v>
                </c:pt>
                <c:pt idx="2337">
                  <c:v>3.75</c:v>
                </c:pt>
                <c:pt idx="2338">
                  <c:v>2.77</c:v>
                </c:pt>
                <c:pt idx="2339">
                  <c:v>3.42</c:v>
                </c:pt>
                <c:pt idx="2340">
                  <c:v>3.64</c:v>
                </c:pt>
                <c:pt idx="2341">
                  <c:v>3.16</c:v>
                </c:pt>
                <c:pt idx="2342">
                  <c:v>2.88</c:v>
                </c:pt>
                <c:pt idx="2343">
                  <c:v>2.79</c:v>
                </c:pt>
                <c:pt idx="2344">
                  <c:v>2.91</c:v>
                </c:pt>
                <c:pt idx="2345">
                  <c:v>2.81</c:v>
                </c:pt>
                <c:pt idx="2346">
                  <c:v>3.72</c:v>
                </c:pt>
                <c:pt idx="2347">
                  <c:v>2.58</c:v>
                </c:pt>
                <c:pt idx="2348">
                  <c:v>2.52</c:v>
                </c:pt>
                <c:pt idx="2349">
                  <c:v>2.83</c:v>
                </c:pt>
                <c:pt idx="2350">
                  <c:v>3.14</c:v>
                </c:pt>
                <c:pt idx="2351">
                  <c:v>2.68</c:v>
                </c:pt>
                <c:pt idx="2352">
                  <c:v>3.52</c:v>
                </c:pt>
                <c:pt idx="2353">
                  <c:v>2.65</c:v>
                </c:pt>
                <c:pt idx="2354">
                  <c:v>3.63</c:v>
                </c:pt>
                <c:pt idx="2355">
                  <c:v>3.01</c:v>
                </c:pt>
                <c:pt idx="2356">
                  <c:v>3.4</c:v>
                </c:pt>
                <c:pt idx="2357">
                  <c:v>3.66</c:v>
                </c:pt>
                <c:pt idx="2358">
                  <c:v>2.72</c:v>
                </c:pt>
                <c:pt idx="2359">
                  <c:v>2.5499999999999998</c:v>
                </c:pt>
                <c:pt idx="2360">
                  <c:v>2.66</c:v>
                </c:pt>
                <c:pt idx="2361">
                  <c:v>2.64</c:v>
                </c:pt>
                <c:pt idx="2362">
                  <c:v>2.75</c:v>
                </c:pt>
                <c:pt idx="2363">
                  <c:v>3.04</c:v>
                </c:pt>
                <c:pt idx="2364">
                  <c:v>2.9</c:v>
                </c:pt>
                <c:pt idx="2365">
                  <c:v>2.5499999999999998</c:v>
                </c:pt>
                <c:pt idx="2366">
                  <c:v>2.89</c:v>
                </c:pt>
                <c:pt idx="2367">
                  <c:v>2.78</c:v>
                </c:pt>
                <c:pt idx="2368">
                  <c:v>2.67</c:v>
                </c:pt>
                <c:pt idx="2369">
                  <c:v>3.09</c:v>
                </c:pt>
                <c:pt idx="2370">
                  <c:v>2.72</c:v>
                </c:pt>
                <c:pt idx="2371">
                  <c:v>2.61</c:v>
                </c:pt>
                <c:pt idx="2372">
                  <c:v>3.68</c:v>
                </c:pt>
                <c:pt idx="2373">
                  <c:v>3.18</c:v>
                </c:pt>
                <c:pt idx="2374">
                  <c:v>3.07</c:v>
                </c:pt>
                <c:pt idx="2375">
                  <c:v>2.9</c:v>
                </c:pt>
                <c:pt idx="2376">
                  <c:v>3.47</c:v>
                </c:pt>
                <c:pt idx="2377">
                  <c:v>3.64</c:v>
                </c:pt>
                <c:pt idx="2378">
                  <c:v>3.6</c:v>
                </c:pt>
                <c:pt idx="2379">
                  <c:v>2.63</c:v>
                </c:pt>
                <c:pt idx="2380">
                  <c:v>3.47</c:v>
                </c:pt>
                <c:pt idx="2381">
                  <c:v>3.71</c:v>
                </c:pt>
                <c:pt idx="2382">
                  <c:v>3.52</c:v>
                </c:pt>
                <c:pt idx="2383">
                  <c:v>3.69</c:v>
                </c:pt>
                <c:pt idx="2384">
                  <c:v>2.86</c:v>
                </c:pt>
                <c:pt idx="2385">
                  <c:v>3.43</c:v>
                </c:pt>
                <c:pt idx="2386">
                  <c:v>3.46</c:v>
                </c:pt>
                <c:pt idx="2387">
                  <c:v>3.52</c:v>
                </c:pt>
                <c:pt idx="2388">
                  <c:v>2.63</c:v>
                </c:pt>
                <c:pt idx="2389">
                  <c:v>3.11</c:v>
                </c:pt>
                <c:pt idx="2390">
                  <c:v>3.45</c:v>
                </c:pt>
                <c:pt idx="2391">
                  <c:v>3.69</c:v>
                </c:pt>
                <c:pt idx="2392">
                  <c:v>3.48</c:v>
                </c:pt>
                <c:pt idx="2393">
                  <c:v>3.27</c:v>
                </c:pt>
                <c:pt idx="2394">
                  <c:v>2.61</c:v>
                </c:pt>
                <c:pt idx="2395">
                  <c:v>2.97</c:v>
                </c:pt>
                <c:pt idx="2396">
                  <c:v>3.27</c:v>
                </c:pt>
                <c:pt idx="2397">
                  <c:v>2.61</c:v>
                </c:pt>
                <c:pt idx="2398">
                  <c:v>2.76</c:v>
                </c:pt>
                <c:pt idx="2399">
                  <c:v>2.8</c:v>
                </c:pt>
                <c:pt idx="2400">
                  <c:v>3.39</c:v>
                </c:pt>
                <c:pt idx="2401">
                  <c:v>2.6</c:v>
                </c:pt>
                <c:pt idx="2402">
                  <c:v>3.34</c:v>
                </c:pt>
                <c:pt idx="2403">
                  <c:v>2.91</c:v>
                </c:pt>
                <c:pt idx="2404">
                  <c:v>2.81</c:v>
                </c:pt>
                <c:pt idx="2405">
                  <c:v>3.25</c:v>
                </c:pt>
                <c:pt idx="2406">
                  <c:v>1.98</c:v>
                </c:pt>
                <c:pt idx="2407">
                  <c:v>2.91</c:v>
                </c:pt>
                <c:pt idx="2408">
                  <c:v>3.08</c:v>
                </c:pt>
                <c:pt idx="2409">
                  <c:v>2.8</c:v>
                </c:pt>
                <c:pt idx="2410">
                  <c:v>2.4</c:v>
                </c:pt>
                <c:pt idx="2411">
                  <c:v>2.19</c:v>
                </c:pt>
                <c:pt idx="2412">
                  <c:v>3.26</c:v>
                </c:pt>
                <c:pt idx="2413">
                  <c:v>2.0099999999999998</c:v>
                </c:pt>
                <c:pt idx="2414">
                  <c:v>3.24</c:v>
                </c:pt>
                <c:pt idx="2415">
                  <c:v>2.87</c:v>
                </c:pt>
                <c:pt idx="2416">
                  <c:v>2.02</c:v>
                </c:pt>
                <c:pt idx="2417">
                  <c:v>2.79</c:v>
                </c:pt>
                <c:pt idx="2418">
                  <c:v>2.0299999999999998</c:v>
                </c:pt>
                <c:pt idx="2419">
                  <c:v>2.66</c:v>
                </c:pt>
                <c:pt idx="2420">
                  <c:v>2.02</c:v>
                </c:pt>
                <c:pt idx="2421">
                  <c:v>2.17</c:v>
                </c:pt>
                <c:pt idx="2422">
                  <c:v>2.6</c:v>
                </c:pt>
                <c:pt idx="2423">
                  <c:v>2.5099999999999998</c:v>
                </c:pt>
                <c:pt idx="2424">
                  <c:v>2.25</c:v>
                </c:pt>
                <c:pt idx="2425">
                  <c:v>1.97</c:v>
                </c:pt>
                <c:pt idx="2426">
                  <c:v>3.22</c:v>
                </c:pt>
                <c:pt idx="2427">
                  <c:v>2.17</c:v>
                </c:pt>
                <c:pt idx="2428">
                  <c:v>2.08</c:v>
                </c:pt>
                <c:pt idx="2429">
                  <c:v>2.0499999999999998</c:v>
                </c:pt>
                <c:pt idx="2430">
                  <c:v>2.04</c:v>
                </c:pt>
                <c:pt idx="2431">
                  <c:v>2.29</c:v>
                </c:pt>
                <c:pt idx="2432">
                  <c:v>2.4300000000000002</c:v>
                </c:pt>
                <c:pt idx="2433">
                  <c:v>2.84</c:v>
                </c:pt>
                <c:pt idx="2434">
                  <c:v>2.11</c:v>
                </c:pt>
                <c:pt idx="2435">
                  <c:v>2.1</c:v>
                </c:pt>
                <c:pt idx="2436">
                  <c:v>2.78</c:v>
                </c:pt>
                <c:pt idx="2437">
                  <c:v>2.4700000000000002</c:v>
                </c:pt>
                <c:pt idx="2438">
                  <c:v>2.78</c:v>
                </c:pt>
                <c:pt idx="2439">
                  <c:v>2.41</c:v>
                </c:pt>
                <c:pt idx="2440">
                  <c:v>2.42</c:v>
                </c:pt>
                <c:pt idx="2441">
                  <c:v>3.16</c:v>
                </c:pt>
                <c:pt idx="2442">
                  <c:v>3.08</c:v>
                </c:pt>
                <c:pt idx="2443">
                  <c:v>3.07</c:v>
                </c:pt>
                <c:pt idx="2444">
                  <c:v>2.83</c:v>
                </c:pt>
                <c:pt idx="2445">
                  <c:v>3.17</c:v>
                </c:pt>
                <c:pt idx="2446">
                  <c:v>2.23</c:v>
                </c:pt>
                <c:pt idx="2447">
                  <c:v>2.2799999999999998</c:v>
                </c:pt>
                <c:pt idx="2448">
                  <c:v>2.92</c:v>
                </c:pt>
                <c:pt idx="2449">
                  <c:v>2.82</c:v>
                </c:pt>
                <c:pt idx="2450">
                  <c:v>3.08</c:v>
                </c:pt>
                <c:pt idx="2451">
                  <c:v>2.59</c:v>
                </c:pt>
                <c:pt idx="2452">
                  <c:v>3.25</c:v>
                </c:pt>
                <c:pt idx="2453">
                  <c:v>2.15</c:v>
                </c:pt>
                <c:pt idx="2454">
                  <c:v>2.13</c:v>
                </c:pt>
                <c:pt idx="2455">
                  <c:v>1.98</c:v>
                </c:pt>
                <c:pt idx="2456">
                  <c:v>2.93</c:v>
                </c:pt>
                <c:pt idx="2457">
                  <c:v>2.08</c:v>
                </c:pt>
                <c:pt idx="2458">
                  <c:v>3.21</c:v>
                </c:pt>
                <c:pt idx="2459">
                  <c:v>2.65</c:v>
                </c:pt>
                <c:pt idx="2460">
                  <c:v>2.52</c:v>
                </c:pt>
                <c:pt idx="2461">
                  <c:v>2.84</c:v>
                </c:pt>
                <c:pt idx="2462">
                  <c:v>2.3199999999999998</c:v>
                </c:pt>
                <c:pt idx="2463">
                  <c:v>2.72</c:v>
                </c:pt>
                <c:pt idx="2464">
                  <c:v>2.06</c:v>
                </c:pt>
                <c:pt idx="2465">
                  <c:v>3.06</c:v>
                </c:pt>
                <c:pt idx="2466">
                  <c:v>2.2000000000000002</c:v>
                </c:pt>
                <c:pt idx="2467">
                  <c:v>2.97</c:v>
                </c:pt>
                <c:pt idx="2468">
                  <c:v>1.98</c:v>
                </c:pt>
                <c:pt idx="2469">
                  <c:v>2.37</c:v>
                </c:pt>
                <c:pt idx="2470">
                  <c:v>3.22</c:v>
                </c:pt>
                <c:pt idx="2471">
                  <c:v>3.04</c:v>
                </c:pt>
                <c:pt idx="2472">
                  <c:v>2.89</c:v>
                </c:pt>
                <c:pt idx="2473">
                  <c:v>2.4700000000000002</c:v>
                </c:pt>
                <c:pt idx="2474">
                  <c:v>2.96</c:v>
                </c:pt>
                <c:pt idx="2475">
                  <c:v>2.23</c:v>
                </c:pt>
                <c:pt idx="2476">
                  <c:v>2.92</c:v>
                </c:pt>
                <c:pt idx="2477">
                  <c:v>2.87</c:v>
                </c:pt>
                <c:pt idx="2478">
                  <c:v>2.0299999999999998</c:v>
                </c:pt>
                <c:pt idx="2479">
                  <c:v>1.99</c:v>
                </c:pt>
                <c:pt idx="2480">
                  <c:v>2.92</c:v>
                </c:pt>
                <c:pt idx="2481">
                  <c:v>3.25</c:v>
                </c:pt>
                <c:pt idx="2482">
                  <c:v>2.76</c:v>
                </c:pt>
                <c:pt idx="2483">
                  <c:v>2.25</c:v>
                </c:pt>
                <c:pt idx="2484">
                  <c:v>2.86</c:v>
                </c:pt>
                <c:pt idx="2485">
                  <c:v>2.71</c:v>
                </c:pt>
                <c:pt idx="2486">
                  <c:v>3.19</c:v>
                </c:pt>
                <c:pt idx="2487">
                  <c:v>3</c:v>
                </c:pt>
                <c:pt idx="2488">
                  <c:v>2.0299999999999998</c:v>
                </c:pt>
                <c:pt idx="2489">
                  <c:v>2.19</c:v>
                </c:pt>
                <c:pt idx="2490">
                  <c:v>2.85</c:v>
                </c:pt>
                <c:pt idx="2491">
                  <c:v>2.64</c:v>
                </c:pt>
                <c:pt idx="2492">
                  <c:v>2.0099999999999998</c:v>
                </c:pt>
                <c:pt idx="2493">
                  <c:v>2.2999999999999998</c:v>
                </c:pt>
                <c:pt idx="2494">
                  <c:v>3.06</c:v>
                </c:pt>
                <c:pt idx="2495">
                  <c:v>2.46</c:v>
                </c:pt>
                <c:pt idx="2496">
                  <c:v>2.7</c:v>
                </c:pt>
                <c:pt idx="2497">
                  <c:v>2.82</c:v>
                </c:pt>
                <c:pt idx="2498">
                  <c:v>2.99</c:v>
                </c:pt>
                <c:pt idx="2499">
                  <c:v>2.35</c:v>
                </c:pt>
                <c:pt idx="2500">
                  <c:v>2.11</c:v>
                </c:pt>
                <c:pt idx="2501">
                  <c:v>3.23</c:v>
                </c:pt>
                <c:pt idx="2502">
                  <c:v>3.27</c:v>
                </c:pt>
                <c:pt idx="2503">
                  <c:v>2.64</c:v>
                </c:pt>
                <c:pt idx="2504">
                  <c:v>2.11</c:v>
                </c:pt>
                <c:pt idx="2505">
                  <c:v>2.4</c:v>
                </c:pt>
                <c:pt idx="2506">
                  <c:v>3.03</c:v>
                </c:pt>
                <c:pt idx="2507">
                  <c:v>3.1</c:v>
                </c:pt>
                <c:pt idx="2508">
                  <c:v>3.24</c:v>
                </c:pt>
                <c:pt idx="2509">
                  <c:v>2.06</c:v>
                </c:pt>
                <c:pt idx="2510">
                  <c:v>2.08</c:v>
                </c:pt>
                <c:pt idx="2511">
                  <c:v>2.66</c:v>
                </c:pt>
                <c:pt idx="2512">
                  <c:v>2.1</c:v>
                </c:pt>
                <c:pt idx="2513">
                  <c:v>2.25</c:v>
                </c:pt>
                <c:pt idx="2514">
                  <c:v>2.93</c:v>
                </c:pt>
                <c:pt idx="2515">
                  <c:v>2.48</c:v>
                </c:pt>
                <c:pt idx="2516">
                  <c:v>2.27</c:v>
                </c:pt>
                <c:pt idx="2517">
                  <c:v>2.06</c:v>
                </c:pt>
                <c:pt idx="2518">
                  <c:v>2.0099999999999998</c:v>
                </c:pt>
                <c:pt idx="2519">
                  <c:v>3.12</c:v>
                </c:pt>
                <c:pt idx="2520">
                  <c:v>3.1</c:v>
                </c:pt>
                <c:pt idx="2521">
                  <c:v>2.17</c:v>
                </c:pt>
                <c:pt idx="2522">
                  <c:v>2.44</c:v>
                </c:pt>
                <c:pt idx="2523">
                  <c:v>2.61</c:v>
                </c:pt>
                <c:pt idx="2524">
                  <c:v>2.1</c:v>
                </c:pt>
                <c:pt idx="2525">
                  <c:v>2.42</c:v>
                </c:pt>
                <c:pt idx="2526">
                  <c:v>2.39</c:v>
                </c:pt>
                <c:pt idx="2527">
                  <c:v>3.26</c:v>
                </c:pt>
                <c:pt idx="2528">
                  <c:v>3.22</c:v>
                </c:pt>
                <c:pt idx="2529">
                  <c:v>1.97</c:v>
                </c:pt>
                <c:pt idx="2530">
                  <c:v>2.5099999999999998</c:v>
                </c:pt>
                <c:pt idx="2531">
                  <c:v>2.19</c:v>
                </c:pt>
                <c:pt idx="2532">
                  <c:v>2.78</c:v>
                </c:pt>
                <c:pt idx="2533">
                  <c:v>2.96</c:v>
                </c:pt>
                <c:pt idx="2534">
                  <c:v>3.01</c:v>
                </c:pt>
                <c:pt idx="2535">
                  <c:v>2.99</c:v>
                </c:pt>
                <c:pt idx="2536">
                  <c:v>2.09</c:v>
                </c:pt>
                <c:pt idx="2537">
                  <c:v>2.4</c:v>
                </c:pt>
                <c:pt idx="2538">
                  <c:v>2.2000000000000002</c:v>
                </c:pt>
                <c:pt idx="2539">
                  <c:v>2.71</c:v>
                </c:pt>
                <c:pt idx="2540">
                  <c:v>2.3199999999999998</c:v>
                </c:pt>
                <c:pt idx="2541">
                  <c:v>2.02</c:v>
                </c:pt>
                <c:pt idx="2542">
                  <c:v>2.71</c:v>
                </c:pt>
                <c:pt idx="2543">
                  <c:v>2.6</c:v>
                </c:pt>
                <c:pt idx="2544">
                  <c:v>2.4</c:v>
                </c:pt>
                <c:pt idx="2545">
                  <c:v>2.64</c:v>
                </c:pt>
                <c:pt idx="2546">
                  <c:v>3.03</c:v>
                </c:pt>
                <c:pt idx="2547">
                  <c:v>3.1</c:v>
                </c:pt>
                <c:pt idx="2548">
                  <c:v>2.5</c:v>
                </c:pt>
                <c:pt idx="2549">
                  <c:v>2.81</c:v>
                </c:pt>
                <c:pt idx="2550">
                  <c:v>2.34</c:v>
                </c:pt>
                <c:pt idx="2551">
                  <c:v>2.97</c:v>
                </c:pt>
                <c:pt idx="2552">
                  <c:v>2.14</c:v>
                </c:pt>
                <c:pt idx="2553">
                  <c:v>2.71</c:v>
                </c:pt>
                <c:pt idx="2554">
                  <c:v>2.64</c:v>
                </c:pt>
                <c:pt idx="2555">
                  <c:v>2.66</c:v>
                </c:pt>
                <c:pt idx="2556">
                  <c:v>2.35</c:v>
                </c:pt>
                <c:pt idx="2557">
                  <c:v>3.23</c:v>
                </c:pt>
                <c:pt idx="2558">
                  <c:v>2.48</c:v>
                </c:pt>
                <c:pt idx="2559">
                  <c:v>2.87</c:v>
                </c:pt>
                <c:pt idx="2560">
                  <c:v>2.08</c:v>
                </c:pt>
                <c:pt idx="2561">
                  <c:v>2.19</c:v>
                </c:pt>
                <c:pt idx="2562">
                  <c:v>2.4300000000000002</c:v>
                </c:pt>
                <c:pt idx="2563">
                  <c:v>2.17</c:v>
                </c:pt>
                <c:pt idx="2564">
                  <c:v>2.2599999999999998</c:v>
                </c:pt>
                <c:pt idx="2565">
                  <c:v>2.13</c:v>
                </c:pt>
                <c:pt idx="2566">
                  <c:v>2.19</c:v>
                </c:pt>
                <c:pt idx="2567">
                  <c:v>2.34</c:v>
                </c:pt>
                <c:pt idx="2568">
                  <c:v>2.44</c:v>
                </c:pt>
                <c:pt idx="2569">
                  <c:v>2.1800000000000002</c:v>
                </c:pt>
                <c:pt idx="2570">
                  <c:v>3.1</c:v>
                </c:pt>
                <c:pt idx="2571">
                  <c:v>2.94</c:v>
                </c:pt>
                <c:pt idx="2572">
                  <c:v>2.76</c:v>
                </c:pt>
                <c:pt idx="2573">
                  <c:v>2.02</c:v>
                </c:pt>
                <c:pt idx="2574">
                  <c:v>2.29</c:v>
                </c:pt>
                <c:pt idx="2575">
                  <c:v>2.0299999999999998</c:v>
                </c:pt>
                <c:pt idx="2576">
                  <c:v>2.68</c:v>
                </c:pt>
                <c:pt idx="2577">
                  <c:v>2.29</c:v>
                </c:pt>
                <c:pt idx="2578">
                  <c:v>2.17</c:v>
                </c:pt>
                <c:pt idx="2579">
                  <c:v>2.36</c:v>
                </c:pt>
                <c:pt idx="2580">
                  <c:v>2.4700000000000002</c:v>
                </c:pt>
                <c:pt idx="2581">
                  <c:v>2.89</c:v>
                </c:pt>
                <c:pt idx="2582">
                  <c:v>2.12</c:v>
                </c:pt>
                <c:pt idx="2583">
                  <c:v>2.59</c:v>
                </c:pt>
                <c:pt idx="2584">
                  <c:v>3.26</c:v>
                </c:pt>
                <c:pt idx="2585">
                  <c:v>2.2799999999999998</c:v>
                </c:pt>
                <c:pt idx="2586">
                  <c:v>2.74</c:v>
                </c:pt>
                <c:pt idx="2587">
                  <c:v>2.64</c:v>
                </c:pt>
                <c:pt idx="2588">
                  <c:v>2.2000000000000002</c:v>
                </c:pt>
                <c:pt idx="2589">
                  <c:v>3.13</c:v>
                </c:pt>
                <c:pt idx="2590">
                  <c:v>2.44</c:v>
                </c:pt>
                <c:pt idx="2591">
                  <c:v>2.85</c:v>
                </c:pt>
                <c:pt idx="2592">
                  <c:v>2.73</c:v>
                </c:pt>
                <c:pt idx="2593">
                  <c:v>2.23</c:v>
                </c:pt>
                <c:pt idx="2594">
                  <c:v>1.99</c:v>
                </c:pt>
                <c:pt idx="2595">
                  <c:v>2.21</c:v>
                </c:pt>
                <c:pt idx="2596">
                  <c:v>2.37</c:v>
                </c:pt>
                <c:pt idx="2597">
                  <c:v>2.2400000000000002</c:v>
                </c:pt>
                <c:pt idx="2598">
                  <c:v>2.7</c:v>
                </c:pt>
                <c:pt idx="2599">
                  <c:v>3.19</c:v>
                </c:pt>
                <c:pt idx="2600">
                  <c:v>3.23</c:v>
                </c:pt>
                <c:pt idx="2601">
                  <c:v>2.4</c:v>
                </c:pt>
                <c:pt idx="2602">
                  <c:v>3.07</c:v>
                </c:pt>
                <c:pt idx="2603">
                  <c:v>2.6</c:v>
                </c:pt>
                <c:pt idx="2604">
                  <c:v>2.69</c:v>
                </c:pt>
                <c:pt idx="2605">
                  <c:v>2.81</c:v>
                </c:pt>
                <c:pt idx="2606">
                  <c:v>2.81</c:v>
                </c:pt>
                <c:pt idx="2607">
                  <c:v>2.38</c:v>
                </c:pt>
                <c:pt idx="2608">
                  <c:v>2.14</c:v>
                </c:pt>
                <c:pt idx="2609">
                  <c:v>3.22</c:v>
                </c:pt>
                <c:pt idx="2610">
                  <c:v>2.96</c:v>
                </c:pt>
                <c:pt idx="2611">
                  <c:v>2.78</c:v>
                </c:pt>
                <c:pt idx="2612">
                  <c:v>2.0299999999999998</c:v>
                </c:pt>
                <c:pt idx="2613">
                  <c:v>2.33</c:v>
                </c:pt>
                <c:pt idx="2614">
                  <c:v>2.56</c:v>
                </c:pt>
                <c:pt idx="2615">
                  <c:v>2.96</c:v>
                </c:pt>
                <c:pt idx="2616">
                  <c:v>2.63</c:v>
                </c:pt>
                <c:pt idx="2617">
                  <c:v>2.57</c:v>
                </c:pt>
                <c:pt idx="2618">
                  <c:v>2.62</c:v>
                </c:pt>
                <c:pt idx="2619">
                  <c:v>2.0699999999999998</c:v>
                </c:pt>
                <c:pt idx="2620">
                  <c:v>2.76</c:v>
                </c:pt>
                <c:pt idx="2621">
                  <c:v>2.4500000000000002</c:v>
                </c:pt>
                <c:pt idx="2622">
                  <c:v>2.06</c:v>
                </c:pt>
                <c:pt idx="2623">
                  <c:v>3.21</c:v>
                </c:pt>
                <c:pt idx="2624">
                  <c:v>1.97</c:v>
                </c:pt>
                <c:pt idx="2625">
                  <c:v>2.89</c:v>
                </c:pt>
                <c:pt idx="2626">
                  <c:v>2.5099999999999998</c:v>
                </c:pt>
                <c:pt idx="2627">
                  <c:v>2.54</c:v>
                </c:pt>
                <c:pt idx="2628">
                  <c:v>2.85</c:v>
                </c:pt>
                <c:pt idx="2629">
                  <c:v>2.2200000000000002</c:v>
                </c:pt>
                <c:pt idx="2630">
                  <c:v>3.19</c:v>
                </c:pt>
                <c:pt idx="2631">
                  <c:v>2.27</c:v>
                </c:pt>
                <c:pt idx="2632">
                  <c:v>2.15</c:v>
                </c:pt>
                <c:pt idx="2633">
                  <c:v>2.35</c:v>
                </c:pt>
                <c:pt idx="2634">
                  <c:v>2.31</c:v>
                </c:pt>
                <c:pt idx="2635">
                  <c:v>2.88</c:v>
                </c:pt>
                <c:pt idx="2636">
                  <c:v>3.06</c:v>
                </c:pt>
                <c:pt idx="2637">
                  <c:v>1.97</c:v>
                </c:pt>
                <c:pt idx="2638">
                  <c:v>2.68</c:v>
                </c:pt>
                <c:pt idx="2639">
                  <c:v>2.3199999999999998</c:v>
                </c:pt>
                <c:pt idx="2640">
                  <c:v>2.42</c:v>
                </c:pt>
                <c:pt idx="2641">
                  <c:v>2.23</c:v>
                </c:pt>
                <c:pt idx="2642">
                  <c:v>2.11</c:v>
                </c:pt>
                <c:pt idx="2643">
                  <c:v>3.21</c:v>
                </c:pt>
                <c:pt idx="2644">
                  <c:v>2.85</c:v>
                </c:pt>
                <c:pt idx="2645">
                  <c:v>2.88</c:v>
                </c:pt>
                <c:pt idx="2646">
                  <c:v>2.88</c:v>
                </c:pt>
                <c:pt idx="2647">
                  <c:v>2.09</c:v>
                </c:pt>
                <c:pt idx="2648">
                  <c:v>2.15</c:v>
                </c:pt>
                <c:pt idx="2649">
                  <c:v>2.4</c:v>
                </c:pt>
                <c:pt idx="2650">
                  <c:v>2.11</c:v>
                </c:pt>
                <c:pt idx="2651">
                  <c:v>2.14</c:v>
                </c:pt>
                <c:pt idx="2652">
                  <c:v>2.2000000000000002</c:v>
                </c:pt>
                <c:pt idx="2653">
                  <c:v>3.2</c:v>
                </c:pt>
                <c:pt idx="2654">
                  <c:v>2.4900000000000002</c:v>
                </c:pt>
                <c:pt idx="2655">
                  <c:v>2.2400000000000002</c:v>
                </c:pt>
                <c:pt idx="2656">
                  <c:v>2.48</c:v>
                </c:pt>
                <c:pt idx="2657">
                  <c:v>2.5499999999999998</c:v>
                </c:pt>
                <c:pt idx="2658">
                  <c:v>3.17</c:v>
                </c:pt>
                <c:pt idx="2659">
                  <c:v>2.1800000000000002</c:v>
                </c:pt>
                <c:pt idx="2660">
                  <c:v>2.29</c:v>
                </c:pt>
                <c:pt idx="2661">
                  <c:v>2.2599999999999998</c:v>
                </c:pt>
                <c:pt idx="2662">
                  <c:v>2.5099999999999998</c:v>
                </c:pt>
                <c:pt idx="2663">
                  <c:v>2.58</c:v>
                </c:pt>
                <c:pt idx="2664">
                  <c:v>2.2599999999999998</c:v>
                </c:pt>
                <c:pt idx="2665">
                  <c:v>2.14</c:v>
                </c:pt>
                <c:pt idx="2666">
                  <c:v>2.35</c:v>
                </c:pt>
                <c:pt idx="2667">
                  <c:v>2.3199999999999998</c:v>
                </c:pt>
                <c:pt idx="2668">
                  <c:v>1.97</c:v>
                </c:pt>
                <c:pt idx="2669">
                  <c:v>3.24</c:v>
                </c:pt>
                <c:pt idx="2670">
                  <c:v>2.19</c:v>
                </c:pt>
                <c:pt idx="2671">
                  <c:v>2.73</c:v>
                </c:pt>
                <c:pt idx="2672">
                  <c:v>2.23</c:v>
                </c:pt>
                <c:pt idx="2673">
                  <c:v>2.73</c:v>
                </c:pt>
                <c:pt idx="2674">
                  <c:v>3.26</c:v>
                </c:pt>
                <c:pt idx="2675">
                  <c:v>2.42</c:v>
                </c:pt>
                <c:pt idx="2676">
                  <c:v>2.6</c:v>
                </c:pt>
                <c:pt idx="2677">
                  <c:v>2.4500000000000002</c:v>
                </c:pt>
                <c:pt idx="2678">
                  <c:v>2.34</c:v>
                </c:pt>
                <c:pt idx="2679">
                  <c:v>2.73</c:v>
                </c:pt>
                <c:pt idx="2680">
                  <c:v>2.63</c:v>
                </c:pt>
                <c:pt idx="2681">
                  <c:v>2.4700000000000002</c:v>
                </c:pt>
                <c:pt idx="2682">
                  <c:v>2.7</c:v>
                </c:pt>
                <c:pt idx="2683">
                  <c:v>2.09</c:v>
                </c:pt>
                <c:pt idx="2684">
                  <c:v>2.87</c:v>
                </c:pt>
                <c:pt idx="2685">
                  <c:v>2.6</c:v>
                </c:pt>
                <c:pt idx="2686">
                  <c:v>2.4900000000000002</c:v>
                </c:pt>
                <c:pt idx="2687">
                  <c:v>3.23</c:v>
                </c:pt>
                <c:pt idx="2688">
                  <c:v>2.1</c:v>
                </c:pt>
                <c:pt idx="2689">
                  <c:v>2.2000000000000002</c:v>
                </c:pt>
                <c:pt idx="2690">
                  <c:v>2.52</c:v>
                </c:pt>
                <c:pt idx="2691">
                  <c:v>1.99</c:v>
                </c:pt>
                <c:pt idx="2692">
                  <c:v>2.23</c:v>
                </c:pt>
                <c:pt idx="2693">
                  <c:v>2.19</c:v>
                </c:pt>
                <c:pt idx="2694">
                  <c:v>2.35</c:v>
                </c:pt>
                <c:pt idx="2695">
                  <c:v>2.82</c:v>
                </c:pt>
                <c:pt idx="2696">
                  <c:v>2.76</c:v>
                </c:pt>
                <c:pt idx="2697">
                  <c:v>2.0099999999999998</c:v>
                </c:pt>
                <c:pt idx="2698">
                  <c:v>3.22</c:v>
                </c:pt>
                <c:pt idx="2699">
                  <c:v>2.0699999999999998</c:v>
                </c:pt>
                <c:pt idx="2700">
                  <c:v>2.69</c:v>
                </c:pt>
                <c:pt idx="2701">
                  <c:v>2.08</c:v>
                </c:pt>
                <c:pt idx="2702">
                  <c:v>2.44</c:v>
                </c:pt>
                <c:pt idx="2703">
                  <c:v>3.03</c:v>
                </c:pt>
                <c:pt idx="2704">
                  <c:v>2.65</c:v>
                </c:pt>
                <c:pt idx="2705">
                  <c:v>2.52</c:v>
                </c:pt>
                <c:pt idx="2706">
                  <c:v>2.75</c:v>
                </c:pt>
                <c:pt idx="2707">
                  <c:v>2.2599999999999998</c:v>
                </c:pt>
                <c:pt idx="2708">
                  <c:v>2.15</c:v>
                </c:pt>
                <c:pt idx="2709">
                  <c:v>2.3199999999999998</c:v>
                </c:pt>
                <c:pt idx="2710">
                  <c:v>3.15</c:v>
                </c:pt>
                <c:pt idx="2711">
                  <c:v>2.2799999999999998</c:v>
                </c:pt>
                <c:pt idx="2712">
                  <c:v>3.19</c:v>
                </c:pt>
                <c:pt idx="2713">
                  <c:v>3</c:v>
                </c:pt>
                <c:pt idx="2714">
                  <c:v>2.38</c:v>
                </c:pt>
                <c:pt idx="2715">
                  <c:v>2.0699999999999998</c:v>
                </c:pt>
                <c:pt idx="2716">
                  <c:v>2.0099999999999998</c:v>
                </c:pt>
                <c:pt idx="2717">
                  <c:v>2.3199999999999998</c:v>
                </c:pt>
                <c:pt idx="2718">
                  <c:v>3.26</c:v>
                </c:pt>
                <c:pt idx="2719">
                  <c:v>2.74</c:v>
                </c:pt>
                <c:pt idx="2720">
                  <c:v>3.1</c:v>
                </c:pt>
                <c:pt idx="2721">
                  <c:v>2.1</c:v>
                </c:pt>
                <c:pt idx="2722">
                  <c:v>2.66</c:v>
                </c:pt>
                <c:pt idx="2723">
                  <c:v>2.4</c:v>
                </c:pt>
                <c:pt idx="2724">
                  <c:v>2.04</c:v>
                </c:pt>
                <c:pt idx="2725">
                  <c:v>2.57</c:v>
                </c:pt>
                <c:pt idx="2726">
                  <c:v>2.14</c:v>
                </c:pt>
                <c:pt idx="2727">
                  <c:v>2.83</c:v>
                </c:pt>
                <c:pt idx="2728">
                  <c:v>2.65</c:v>
                </c:pt>
                <c:pt idx="2729">
                  <c:v>3.19</c:v>
                </c:pt>
                <c:pt idx="2730">
                  <c:v>3.1</c:v>
                </c:pt>
                <c:pt idx="2731">
                  <c:v>2.56</c:v>
                </c:pt>
                <c:pt idx="2732">
                  <c:v>2.59</c:v>
                </c:pt>
                <c:pt idx="2733">
                  <c:v>2.75</c:v>
                </c:pt>
                <c:pt idx="2734">
                  <c:v>2.2799999999999998</c:v>
                </c:pt>
                <c:pt idx="2735">
                  <c:v>2.08</c:v>
                </c:pt>
                <c:pt idx="2736">
                  <c:v>2.0099999999999998</c:v>
                </c:pt>
                <c:pt idx="2737">
                  <c:v>2.95</c:v>
                </c:pt>
                <c:pt idx="2738">
                  <c:v>2.3199999999999998</c:v>
                </c:pt>
                <c:pt idx="2739">
                  <c:v>2.0099999999999998</c:v>
                </c:pt>
                <c:pt idx="2740">
                  <c:v>2.63</c:v>
                </c:pt>
                <c:pt idx="2741">
                  <c:v>3.02</c:v>
                </c:pt>
                <c:pt idx="2742">
                  <c:v>3.1</c:v>
                </c:pt>
                <c:pt idx="2743">
                  <c:v>3.03</c:v>
                </c:pt>
                <c:pt idx="2744">
                  <c:v>3.23</c:v>
                </c:pt>
                <c:pt idx="2745">
                  <c:v>2.0699999999999998</c:v>
                </c:pt>
                <c:pt idx="2746">
                  <c:v>3.27</c:v>
                </c:pt>
                <c:pt idx="2747">
                  <c:v>3.18</c:v>
                </c:pt>
                <c:pt idx="2748">
                  <c:v>2.75</c:v>
                </c:pt>
                <c:pt idx="2749">
                  <c:v>2.99</c:v>
                </c:pt>
                <c:pt idx="2750">
                  <c:v>1.98</c:v>
                </c:pt>
                <c:pt idx="2751">
                  <c:v>2.75</c:v>
                </c:pt>
                <c:pt idx="2752">
                  <c:v>2.17</c:v>
                </c:pt>
                <c:pt idx="2753">
                  <c:v>2.04</c:v>
                </c:pt>
                <c:pt idx="2754">
                  <c:v>2.96</c:v>
                </c:pt>
                <c:pt idx="2755">
                  <c:v>2.99</c:v>
                </c:pt>
                <c:pt idx="2756">
                  <c:v>2.9</c:v>
                </c:pt>
                <c:pt idx="2757">
                  <c:v>3.1</c:v>
                </c:pt>
                <c:pt idx="2758">
                  <c:v>2.02</c:v>
                </c:pt>
                <c:pt idx="2759">
                  <c:v>3.18</c:v>
                </c:pt>
                <c:pt idx="2760">
                  <c:v>2.4500000000000002</c:v>
                </c:pt>
                <c:pt idx="2761">
                  <c:v>2.5099999999999998</c:v>
                </c:pt>
                <c:pt idx="2762">
                  <c:v>2.87</c:v>
                </c:pt>
                <c:pt idx="2763">
                  <c:v>2.74</c:v>
                </c:pt>
                <c:pt idx="2764">
                  <c:v>2</c:v>
                </c:pt>
                <c:pt idx="2765">
                  <c:v>2.2599999999999998</c:v>
                </c:pt>
                <c:pt idx="2766">
                  <c:v>2.17</c:v>
                </c:pt>
                <c:pt idx="2767">
                  <c:v>2.34</c:v>
                </c:pt>
                <c:pt idx="2768">
                  <c:v>2.0299999999999998</c:v>
                </c:pt>
                <c:pt idx="2769">
                  <c:v>2.75</c:v>
                </c:pt>
                <c:pt idx="2770">
                  <c:v>3.05</c:v>
                </c:pt>
                <c:pt idx="2771">
                  <c:v>2.5</c:v>
                </c:pt>
                <c:pt idx="2772">
                  <c:v>2.12</c:v>
                </c:pt>
                <c:pt idx="2773">
                  <c:v>2.12</c:v>
                </c:pt>
                <c:pt idx="2774">
                  <c:v>3.1</c:v>
                </c:pt>
                <c:pt idx="2775">
                  <c:v>2.38</c:v>
                </c:pt>
                <c:pt idx="2776">
                  <c:v>2.1</c:v>
                </c:pt>
                <c:pt idx="2777">
                  <c:v>2.3199999999999998</c:v>
                </c:pt>
                <c:pt idx="2778">
                  <c:v>2.58</c:v>
                </c:pt>
                <c:pt idx="2779">
                  <c:v>2.3199999999999998</c:v>
                </c:pt>
                <c:pt idx="2780">
                  <c:v>2.99</c:v>
                </c:pt>
                <c:pt idx="2781">
                  <c:v>1.98</c:v>
                </c:pt>
                <c:pt idx="2782">
                  <c:v>2.0299999999999998</c:v>
                </c:pt>
                <c:pt idx="2783">
                  <c:v>2.8</c:v>
                </c:pt>
                <c:pt idx="2784">
                  <c:v>2.4300000000000002</c:v>
                </c:pt>
                <c:pt idx="2785">
                  <c:v>3.21</c:v>
                </c:pt>
                <c:pt idx="2786">
                  <c:v>2.2400000000000002</c:v>
                </c:pt>
                <c:pt idx="2787">
                  <c:v>2.65</c:v>
                </c:pt>
                <c:pt idx="2788">
                  <c:v>3.24</c:v>
                </c:pt>
                <c:pt idx="2789">
                  <c:v>2.23</c:v>
                </c:pt>
                <c:pt idx="2790">
                  <c:v>2.31</c:v>
                </c:pt>
                <c:pt idx="2791">
                  <c:v>2.7</c:v>
                </c:pt>
                <c:pt idx="2792">
                  <c:v>2.41</c:v>
                </c:pt>
                <c:pt idx="2793">
                  <c:v>1.98</c:v>
                </c:pt>
                <c:pt idx="2794">
                  <c:v>2.5499999999999998</c:v>
                </c:pt>
                <c:pt idx="2795">
                  <c:v>2.69</c:v>
                </c:pt>
                <c:pt idx="2796">
                  <c:v>2.4700000000000002</c:v>
                </c:pt>
                <c:pt idx="2797">
                  <c:v>2.06</c:v>
                </c:pt>
                <c:pt idx="2798">
                  <c:v>2.23</c:v>
                </c:pt>
                <c:pt idx="2799">
                  <c:v>2.7</c:v>
                </c:pt>
                <c:pt idx="2800">
                  <c:v>2.2599999999999998</c:v>
                </c:pt>
                <c:pt idx="2801">
                  <c:v>2.11</c:v>
                </c:pt>
                <c:pt idx="2802">
                  <c:v>2.06</c:v>
                </c:pt>
                <c:pt idx="2803">
                  <c:v>2.4900000000000002</c:v>
                </c:pt>
                <c:pt idx="2804">
                  <c:v>2.23</c:v>
                </c:pt>
                <c:pt idx="2805">
                  <c:v>2.0099999999999998</c:v>
                </c:pt>
                <c:pt idx="2806">
                  <c:v>2.0699999999999998</c:v>
                </c:pt>
                <c:pt idx="2807">
                  <c:v>3.24</c:v>
                </c:pt>
                <c:pt idx="2808">
                  <c:v>3.11</c:v>
                </c:pt>
                <c:pt idx="2809">
                  <c:v>3.24</c:v>
                </c:pt>
                <c:pt idx="2810">
                  <c:v>2.0699999999999998</c:v>
                </c:pt>
                <c:pt idx="2811">
                  <c:v>2.15</c:v>
                </c:pt>
                <c:pt idx="2812">
                  <c:v>2.17</c:v>
                </c:pt>
                <c:pt idx="2813">
                  <c:v>2.08</c:v>
                </c:pt>
                <c:pt idx="2814">
                  <c:v>3.15</c:v>
                </c:pt>
                <c:pt idx="2815">
                  <c:v>2.7</c:v>
                </c:pt>
                <c:pt idx="2816">
                  <c:v>2.04</c:v>
                </c:pt>
                <c:pt idx="2817">
                  <c:v>2.0099999999999998</c:v>
                </c:pt>
                <c:pt idx="2818">
                  <c:v>2.2999999999999998</c:v>
                </c:pt>
                <c:pt idx="2819">
                  <c:v>2.41</c:v>
                </c:pt>
                <c:pt idx="2820">
                  <c:v>3.01</c:v>
                </c:pt>
                <c:pt idx="2821">
                  <c:v>2.78</c:v>
                </c:pt>
                <c:pt idx="2822">
                  <c:v>2.75</c:v>
                </c:pt>
                <c:pt idx="2823">
                  <c:v>2.46</c:v>
                </c:pt>
                <c:pt idx="2824">
                  <c:v>3</c:v>
                </c:pt>
                <c:pt idx="2825">
                  <c:v>1.99</c:v>
                </c:pt>
                <c:pt idx="2826">
                  <c:v>3.08</c:v>
                </c:pt>
                <c:pt idx="2827">
                  <c:v>2.92</c:v>
                </c:pt>
                <c:pt idx="2828">
                  <c:v>2.59</c:v>
                </c:pt>
                <c:pt idx="2829">
                  <c:v>3.27</c:v>
                </c:pt>
                <c:pt idx="2830">
                  <c:v>2.29</c:v>
                </c:pt>
                <c:pt idx="2831">
                  <c:v>2.59</c:v>
                </c:pt>
                <c:pt idx="2832">
                  <c:v>3.09</c:v>
                </c:pt>
                <c:pt idx="2833">
                  <c:v>2.76</c:v>
                </c:pt>
                <c:pt idx="2834">
                  <c:v>2.1</c:v>
                </c:pt>
                <c:pt idx="2835">
                  <c:v>2.68</c:v>
                </c:pt>
                <c:pt idx="2836">
                  <c:v>2.02</c:v>
                </c:pt>
                <c:pt idx="2837">
                  <c:v>2.31</c:v>
                </c:pt>
                <c:pt idx="2838">
                  <c:v>2.16</c:v>
                </c:pt>
                <c:pt idx="2839">
                  <c:v>2.37</c:v>
                </c:pt>
                <c:pt idx="2840">
                  <c:v>2.4900000000000002</c:v>
                </c:pt>
                <c:pt idx="2841">
                  <c:v>2.94</c:v>
                </c:pt>
                <c:pt idx="2842">
                  <c:v>2.89</c:v>
                </c:pt>
                <c:pt idx="2843">
                  <c:v>2.33</c:v>
                </c:pt>
                <c:pt idx="2844">
                  <c:v>2.13</c:v>
                </c:pt>
                <c:pt idx="2845">
                  <c:v>3.12</c:v>
                </c:pt>
                <c:pt idx="2846">
                  <c:v>2.81</c:v>
                </c:pt>
                <c:pt idx="2847">
                  <c:v>2.09</c:v>
                </c:pt>
                <c:pt idx="2848">
                  <c:v>3.18</c:v>
                </c:pt>
                <c:pt idx="2849">
                  <c:v>2.2999999999999998</c:v>
                </c:pt>
                <c:pt idx="2850">
                  <c:v>2.96</c:v>
                </c:pt>
                <c:pt idx="2851">
                  <c:v>2.2200000000000002</c:v>
                </c:pt>
                <c:pt idx="2852">
                  <c:v>2.21</c:v>
                </c:pt>
                <c:pt idx="2853">
                  <c:v>1.98</c:v>
                </c:pt>
                <c:pt idx="2854">
                  <c:v>2.87</c:v>
                </c:pt>
                <c:pt idx="2855">
                  <c:v>2.96</c:v>
                </c:pt>
                <c:pt idx="2856">
                  <c:v>3.25</c:v>
                </c:pt>
                <c:pt idx="2857">
                  <c:v>2.2400000000000002</c:v>
                </c:pt>
                <c:pt idx="2858">
                  <c:v>2.5299999999999998</c:v>
                </c:pt>
                <c:pt idx="2859">
                  <c:v>2.81</c:v>
                </c:pt>
                <c:pt idx="2860">
                  <c:v>2.5299999999999998</c:v>
                </c:pt>
                <c:pt idx="2861">
                  <c:v>2.19</c:v>
                </c:pt>
                <c:pt idx="2862">
                  <c:v>2.09</c:v>
                </c:pt>
                <c:pt idx="2863">
                  <c:v>2.35</c:v>
                </c:pt>
                <c:pt idx="2864">
                  <c:v>2.09</c:v>
                </c:pt>
                <c:pt idx="2865">
                  <c:v>3.16</c:v>
                </c:pt>
                <c:pt idx="2866">
                  <c:v>2.8</c:v>
                </c:pt>
                <c:pt idx="2867">
                  <c:v>2.31</c:v>
                </c:pt>
                <c:pt idx="2868">
                  <c:v>2.77</c:v>
                </c:pt>
                <c:pt idx="2869">
                  <c:v>2.14</c:v>
                </c:pt>
                <c:pt idx="2870">
                  <c:v>2.1800000000000002</c:v>
                </c:pt>
                <c:pt idx="2871">
                  <c:v>2.85</c:v>
                </c:pt>
                <c:pt idx="2872">
                  <c:v>2.59</c:v>
                </c:pt>
                <c:pt idx="2873">
                  <c:v>2.0699999999999998</c:v>
                </c:pt>
                <c:pt idx="2874">
                  <c:v>2.11</c:v>
                </c:pt>
                <c:pt idx="2875">
                  <c:v>2.57</c:v>
                </c:pt>
                <c:pt idx="2876">
                  <c:v>3.19</c:v>
                </c:pt>
                <c:pt idx="2877">
                  <c:v>2.41</c:v>
                </c:pt>
                <c:pt idx="2878">
                  <c:v>3.1</c:v>
                </c:pt>
                <c:pt idx="2879">
                  <c:v>2.06</c:v>
                </c:pt>
                <c:pt idx="2880">
                  <c:v>2.23</c:v>
                </c:pt>
                <c:pt idx="2881">
                  <c:v>2.58</c:v>
                </c:pt>
                <c:pt idx="2882">
                  <c:v>2.4</c:v>
                </c:pt>
                <c:pt idx="2883">
                  <c:v>2.58</c:v>
                </c:pt>
                <c:pt idx="2884">
                  <c:v>2.77</c:v>
                </c:pt>
                <c:pt idx="2885">
                  <c:v>3.05</c:v>
                </c:pt>
                <c:pt idx="2886">
                  <c:v>2.5099999999999998</c:v>
                </c:pt>
                <c:pt idx="2887">
                  <c:v>2.09</c:v>
                </c:pt>
                <c:pt idx="2888">
                  <c:v>2</c:v>
                </c:pt>
                <c:pt idx="2889">
                  <c:v>2.06</c:v>
                </c:pt>
                <c:pt idx="2890">
                  <c:v>2.42</c:v>
                </c:pt>
                <c:pt idx="2891">
                  <c:v>2.88</c:v>
                </c:pt>
                <c:pt idx="2892">
                  <c:v>3.26</c:v>
                </c:pt>
                <c:pt idx="2893">
                  <c:v>2.97</c:v>
                </c:pt>
                <c:pt idx="2894">
                  <c:v>2.94</c:v>
                </c:pt>
                <c:pt idx="2895">
                  <c:v>2.0499999999999998</c:v>
                </c:pt>
                <c:pt idx="2896">
                  <c:v>2.17</c:v>
                </c:pt>
                <c:pt idx="2897">
                  <c:v>3.25</c:v>
                </c:pt>
                <c:pt idx="2898">
                  <c:v>2.38</c:v>
                </c:pt>
                <c:pt idx="2899">
                  <c:v>2.86</c:v>
                </c:pt>
                <c:pt idx="2900">
                  <c:v>2.86</c:v>
                </c:pt>
                <c:pt idx="2901">
                  <c:v>3.11</c:v>
                </c:pt>
                <c:pt idx="2902">
                  <c:v>2.61</c:v>
                </c:pt>
                <c:pt idx="2903">
                  <c:v>2.12</c:v>
                </c:pt>
                <c:pt idx="2904">
                  <c:v>3.15</c:v>
                </c:pt>
                <c:pt idx="2905">
                  <c:v>3.23</c:v>
                </c:pt>
                <c:pt idx="2906">
                  <c:v>3.03</c:v>
                </c:pt>
                <c:pt idx="2907">
                  <c:v>2.99</c:v>
                </c:pt>
                <c:pt idx="2908">
                  <c:v>2.93</c:v>
                </c:pt>
                <c:pt idx="2909">
                  <c:v>2.83</c:v>
                </c:pt>
                <c:pt idx="2910">
                  <c:v>2.5</c:v>
                </c:pt>
                <c:pt idx="2911">
                  <c:v>2.83</c:v>
                </c:pt>
                <c:pt idx="2912">
                  <c:v>2.2999999999999998</c:v>
                </c:pt>
                <c:pt idx="2913">
                  <c:v>2.0499999999999998</c:v>
                </c:pt>
                <c:pt idx="2914">
                  <c:v>3.09</c:v>
                </c:pt>
                <c:pt idx="2915">
                  <c:v>2.0499999999999998</c:v>
                </c:pt>
                <c:pt idx="2916">
                  <c:v>2.67</c:v>
                </c:pt>
                <c:pt idx="2917">
                  <c:v>2.65</c:v>
                </c:pt>
                <c:pt idx="2918">
                  <c:v>1.98</c:v>
                </c:pt>
                <c:pt idx="2919">
                  <c:v>2.58</c:v>
                </c:pt>
                <c:pt idx="2920">
                  <c:v>2.9</c:v>
                </c:pt>
                <c:pt idx="2921">
                  <c:v>3.27</c:v>
                </c:pt>
                <c:pt idx="2922">
                  <c:v>3.23</c:v>
                </c:pt>
                <c:pt idx="2923">
                  <c:v>2.75</c:v>
                </c:pt>
                <c:pt idx="2924">
                  <c:v>3.26</c:v>
                </c:pt>
                <c:pt idx="2925">
                  <c:v>2.72</c:v>
                </c:pt>
                <c:pt idx="2926">
                  <c:v>2.15</c:v>
                </c:pt>
                <c:pt idx="2927">
                  <c:v>2.92</c:v>
                </c:pt>
                <c:pt idx="2928">
                  <c:v>2.78</c:v>
                </c:pt>
                <c:pt idx="2929">
                  <c:v>3.23</c:v>
                </c:pt>
                <c:pt idx="2930">
                  <c:v>2.93</c:v>
                </c:pt>
                <c:pt idx="2931">
                  <c:v>2.61</c:v>
                </c:pt>
                <c:pt idx="2932">
                  <c:v>3.03</c:v>
                </c:pt>
                <c:pt idx="2933">
                  <c:v>2.71</c:v>
                </c:pt>
                <c:pt idx="2934">
                  <c:v>2.86</c:v>
                </c:pt>
                <c:pt idx="2935">
                  <c:v>2.0099999999999998</c:v>
                </c:pt>
                <c:pt idx="2936">
                  <c:v>2.61</c:v>
                </c:pt>
                <c:pt idx="2937">
                  <c:v>3.17</c:v>
                </c:pt>
                <c:pt idx="2938">
                  <c:v>3.16</c:v>
                </c:pt>
                <c:pt idx="2939">
                  <c:v>3.25</c:v>
                </c:pt>
                <c:pt idx="2940">
                  <c:v>1.98</c:v>
                </c:pt>
                <c:pt idx="2941">
                  <c:v>2.08</c:v>
                </c:pt>
                <c:pt idx="2942">
                  <c:v>2.15</c:v>
                </c:pt>
                <c:pt idx="2943">
                  <c:v>2.61</c:v>
                </c:pt>
                <c:pt idx="2944">
                  <c:v>3.26</c:v>
                </c:pt>
                <c:pt idx="2945">
                  <c:v>2.2400000000000002</c:v>
                </c:pt>
                <c:pt idx="2946">
                  <c:v>1.98</c:v>
                </c:pt>
                <c:pt idx="2947">
                  <c:v>3.14</c:v>
                </c:pt>
                <c:pt idx="2948">
                  <c:v>3.17</c:v>
                </c:pt>
                <c:pt idx="2949">
                  <c:v>2.36</c:v>
                </c:pt>
                <c:pt idx="2950">
                  <c:v>3.06</c:v>
                </c:pt>
                <c:pt idx="2951">
                  <c:v>2.96</c:v>
                </c:pt>
                <c:pt idx="2952">
                  <c:v>2.34</c:v>
                </c:pt>
                <c:pt idx="2953">
                  <c:v>2.37</c:v>
                </c:pt>
                <c:pt idx="2954">
                  <c:v>2.46</c:v>
                </c:pt>
                <c:pt idx="2955">
                  <c:v>3.05</c:v>
                </c:pt>
                <c:pt idx="2956">
                  <c:v>3.27</c:v>
                </c:pt>
                <c:pt idx="2957">
                  <c:v>2.48</c:v>
                </c:pt>
                <c:pt idx="2958">
                  <c:v>3.14</c:v>
                </c:pt>
                <c:pt idx="2959">
                  <c:v>2.69</c:v>
                </c:pt>
                <c:pt idx="2960">
                  <c:v>2.44</c:v>
                </c:pt>
                <c:pt idx="2961">
                  <c:v>2.93</c:v>
                </c:pt>
                <c:pt idx="2962">
                  <c:v>2.54</c:v>
                </c:pt>
                <c:pt idx="2963">
                  <c:v>2.56</c:v>
                </c:pt>
                <c:pt idx="2964">
                  <c:v>3.17</c:v>
                </c:pt>
                <c:pt idx="2965">
                  <c:v>2.99</c:v>
                </c:pt>
                <c:pt idx="2966">
                  <c:v>3.1</c:v>
                </c:pt>
                <c:pt idx="2967">
                  <c:v>3.06</c:v>
                </c:pt>
                <c:pt idx="2968">
                  <c:v>3.21</c:v>
                </c:pt>
                <c:pt idx="2969">
                  <c:v>2.5099999999999998</c:v>
                </c:pt>
                <c:pt idx="2970">
                  <c:v>2.7</c:v>
                </c:pt>
                <c:pt idx="2971">
                  <c:v>2.59</c:v>
                </c:pt>
                <c:pt idx="2972">
                  <c:v>2.0099999999999998</c:v>
                </c:pt>
                <c:pt idx="2973">
                  <c:v>2.3199999999999998</c:v>
                </c:pt>
                <c:pt idx="2974">
                  <c:v>3.12</c:v>
                </c:pt>
                <c:pt idx="2975">
                  <c:v>2.4300000000000002</c:v>
                </c:pt>
                <c:pt idx="2976">
                  <c:v>2.95</c:v>
                </c:pt>
                <c:pt idx="2977">
                  <c:v>3.23</c:v>
                </c:pt>
                <c:pt idx="2978">
                  <c:v>2.09</c:v>
                </c:pt>
                <c:pt idx="2979">
                  <c:v>2.2599999999999998</c:v>
                </c:pt>
                <c:pt idx="2980">
                  <c:v>2.0099999999999998</c:v>
                </c:pt>
                <c:pt idx="2981">
                  <c:v>2.38</c:v>
                </c:pt>
                <c:pt idx="2982">
                  <c:v>2.77</c:v>
                </c:pt>
                <c:pt idx="2983">
                  <c:v>3.09</c:v>
                </c:pt>
                <c:pt idx="2984">
                  <c:v>2.94</c:v>
                </c:pt>
                <c:pt idx="2985">
                  <c:v>3.15</c:v>
                </c:pt>
                <c:pt idx="2986">
                  <c:v>2</c:v>
                </c:pt>
                <c:pt idx="2987">
                  <c:v>1.97</c:v>
                </c:pt>
                <c:pt idx="2988">
                  <c:v>2.95</c:v>
                </c:pt>
                <c:pt idx="2989">
                  <c:v>2.72</c:v>
                </c:pt>
                <c:pt idx="2990">
                  <c:v>2.52</c:v>
                </c:pt>
                <c:pt idx="2991">
                  <c:v>3.21</c:v>
                </c:pt>
                <c:pt idx="2992">
                  <c:v>3.1</c:v>
                </c:pt>
                <c:pt idx="2993">
                  <c:v>2.72</c:v>
                </c:pt>
                <c:pt idx="2994">
                  <c:v>3.02</c:v>
                </c:pt>
                <c:pt idx="2995">
                  <c:v>2.96</c:v>
                </c:pt>
                <c:pt idx="2996">
                  <c:v>2.39</c:v>
                </c:pt>
                <c:pt idx="2997">
                  <c:v>2.4900000000000002</c:v>
                </c:pt>
                <c:pt idx="2998">
                  <c:v>2.12</c:v>
                </c:pt>
                <c:pt idx="2999">
                  <c:v>2.99</c:v>
                </c:pt>
                <c:pt idx="3000">
                  <c:v>2.96</c:v>
                </c:pt>
                <c:pt idx="3001">
                  <c:v>2.64</c:v>
                </c:pt>
                <c:pt idx="3002">
                  <c:v>2.74</c:v>
                </c:pt>
                <c:pt idx="3003">
                  <c:v>2.57</c:v>
                </c:pt>
                <c:pt idx="3004">
                  <c:v>2.41</c:v>
                </c:pt>
                <c:pt idx="3005">
                  <c:v>2.87</c:v>
                </c:pt>
                <c:pt idx="3006">
                  <c:v>2.85</c:v>
                </c:pt>
                <c:pt idx="3007">
                  <c:v>2.02</c:v>
                </c:pt>
                <c:pt idx="3008">
                  <c:v>2.95</c:v>
                </c:pt>
                <c:pt idx="3009">
                  <c:v>2.2599999999999998</c:v>
                </c:pt>
                <c:pt idx="3010">
                  <c:v>2.38</c:v>
                </c:pt>
                <c:pt idx="3011">
                  <c:v>2.1800000000000002</c:v>
                </c:pt>
                <c:pt idx="3012">
                  <c:v>2.15</c:v>
                </c:pt>
                <c:pt idx="3013">
                  <c:v>2.98</c:v>
                </c:pt>
                <c:pt idx="3014">
                  <c:v>2.37</c:v>
                </c:pt>
                <c:pt idx="3015">
                  <c:v>2.21</c:v>
                </c:pt>
                <c:pt idx="3016">
                  <c:v>2.21</c:v>
                </c:pt>
                <c:pt idx="3017">
                  <c:v>2.72</c:v>
                </c:pt>
                <c:pt idx="3018">
                  <c:v>2.92</c:v>
                </c:pt>
                <c:pt idx="3019">
                  <c:v>2.2400000000000002</c:v>
                </c:pt>
                <c:pt idx="3020">
                  <c:v>2.38</c:v>
                </c:pt>
                <c:pt idx="3021">
                  <c:v>2.69</c:v>
                </c:pt>
                <c:pt idx="3022">
                  <c:v>2.33</c:v>
                </c:pt>
                <c:pt idx="3023">
                  <c:v>2.79</c:v>
                </c:pt>
                <c:pt idx="3024">
                  <c:v>2.29</c:v>
                </c:pt>
                <c:pt idx="3025">
                  <c:v>2.82</c:v>
                </c:pt>
                <c:pt idx="3026">
                  <c:v>2.97</c:v>
                </c:pt>
                <c:pt idx="3027">
                  <c:v>2.66</c:v>
                </c:pt>
                <c:pt idx="3028">
                  <c:v>2.46</c:v>
                </c:pt>
                <c:pt idx="3029">
                  <c:v>2.42</c:v>
                </c:pt>
                <c:pt idx="3030">
                  <c:v>2.2799999999999998</c:v>
                </c:pt>
                <c:pt idx="3031">
                  <c:v>2.92</c:v>
                </c:pt>
                <c:pt idx="3032">
                  <c:v>2.17</c:v>
                </c:pt>
                <c:pt idx="3033">
                  <c:v>3.27</c:v>
                </c:pt>
                <c:pt idx="3034">
                  <c:v>2.39</c:v>
                </c:pt>
                <c:pt idx="3035">
                  <c:v>2.58</c:v>
                </c:pt>
                <c:pt idx="3036">
                  <c:v>2.34</c:v>
                </c:pt>
                <c:pt idx="3037">
                  <c:v>2.92</c:v>
                </c:pt>
                <c:pt idx="3038">
                  <c:v>2.74</c:v>
                </c:pt>
                <c:pt idx="3039">
                  <c:v>2.14</c:v>
                </c:pt>
                <c:pt idx="3040">
                  <c:v>2.36</c:v>
                </c:pt>
                <c:pt idx="3041">
                  <c:v>2.59</c:v>
                </c:pt>
                <c:pt idx="3042">
                  <c:v>2.4900000000000002</c:v>
                </c:pt>
                <c:pt idx="3043">
                  <c:v>2.75</c:v>
                </c:pt>
                <c:pt idx="3044">
                  <c:v>2.74</c:v>
                </c:pt>
                <c:pt idx="3045">
                  <c:v>3.24</c:v>
                </c:pt>
                <c:pt idx="3046">
                  <c:v>2.4300000000000002</c:v>
                </c:pt>
                <c:pt idx="3047">
                  <c:v>2.93</c:v>
                </c:pt>
                <c:pt idx="3048">
                  <c:v>2.16</c:v>
                </c:pt>
                <c:pt idx="3049">
                  <c:v>2.88</c:v>
                </c:pt>
                <c:pt idx="3050">
                  <c:v>2.2799999999999998</c:v>
                </c:pt>
                <c:pt idx="3051">
                  <c:v>2.84</c:v>
                </c:pt>
                <c:pt idx="3052">
                  <c:v>2.19</c:v>
                </c:pt>
                <c:pt idx="3053">
                  <c:v>3</c:v>
                </c:pt>
                <c:pt idx="3054">
                  <c:v>3.04</c:v>
                </c:pt>
                <c:pt idx="3055">
                  <c:v>2.2000000000000002</c:v>
                </c:pt>
                <c:pt idx="3056">
                  <c:v>2.86</c:v>
                </c:pt>
                <c:pt idx="3057">
                  <c:v>3.22</c:v>
                </c:pt>
                <c:pt idx="3058">
                  <c:v>2.35</c:v>
                </c:pt>
                <c:pt idx="3059">
                  <c:v>2.58</c:v>
                </c:pt>
                <c:pt idx="3060">
                  <c:v>3.24</c:v>
                </c:pt>
                <c:pt idx="3061">
                  <c:v>2.48</c:v>
                </c:pt>
                <c:pt idx="3062">
                  <c:v>2.52</c:v>
                </c:pt>
                <c:pt idx="3063">
                  <c:v>3.18</c:v>
                </c:pt>
                <c:pt idx="3064">
                  <c:v>2.37</c:v>
                </c:pt>
                <c:pt idx="3065">
                  <c:v>2.73</c:v>
                </c:pt>
                <c:pt idx="3066">
                  <c:v>2.93</c:v>
                </c:pt>
                <c:pt idx="3067">
                  <c:v>2.56</c:v>
                </c:pt>
                <c:pt idx="3068">
                  <c:v>2.86</c:v>
                </c:pt>
                <c:pt idx="3069">
                  <c:v>2.68</c:v>
                </c:pt>
                <c:pt idx="3070">
                  <c:v>2.5099999999999998</c:v>
                </c:pt>
                <c:pt idx="3071">
                  <c:v>2.72</c:v>
                </c:pt>
                <c:pt idx="3072">
                  <c:v>2.71</c:v>
                </c:pt>
                <c:pt idx="3073">
                  <c:v>2.99</c:v>
                </c:pt>
                <c:pt idx="3074">
                  <c:v>2.96</c:v>
                </c:pt>
                <c:pt idx="3075">
                  <c:v>2.23</c:v>
                </c:pt>
                <c:pt idx="3076">
                  <c:v>2.4700000000000002</c:v>
                </c:pt>
                <c:pt idx="3077">
                  <c:v>2.81</c:v>
                </c:pt>
                <c:pt idx="3078">
                  <c:v>2.4700000000000002</c:v>
                </c:pt>
                <c:pt idx="3079">
                  <c:v>2.77</c:v>
                </c:pt>
                <c:pt idx="3080">
                  <c:v>3.06</c:v>
                </c:pt>
                <c:pt idx="3081">
                  <c:v>2.11</c:v>
                </c:pt>
                <c:pt idx="3082">
                  <c:v>2.86</c:v>
                </c:pt>
                <c:pt idx="3083">
                  <c:v>2.7</c:v>
                </c:pt>
                <c:pt idx="3084">
                  <c:v>3.21</c:v>
                </c:pt>
                <c:pt idx="3085">
                  <c:v>2.96</c:v>
                </c:pt>
                <c:pt idx="3086">
                  <c:v>2.08</c:v>
                </c:pt>
                <c:pt idx="3087">
                  <c:v>2.33</c:v>
                </c:pt>
                <c:pt idx="3088">
                  <c:v>2.0699999999999998</c:v>
                </c:pt>
                <c:pt idx="3089">
                  <c:v>2.38</c:v>
                </c:pt>
                <c:pt idx="3090">
                  <c:v>3.1</c:v>
                </c:pt>
                <c:pt idx="3091">
                  <c:v>2.54</c:v>
                </c:pt>
                <c:pt idx="3092">
                  <c:v>2.69</c:v>
                </c:pt>
                <c:pt idx="3093">
                  <c:v>3.14</c:v>
                </c:pt>
                <c:pt idx="3094">
                  <c:v>1.99</c:v>
                </c:pt>
                <c:pt idx="3095">
                  <c:v>2.27</c:v>
                </c:pt>
                <c:pt idx="3096">
                  <c:v>2.9</c:v>
                </c:pt>
                <c:pt idx="3097">
                  <c:v>3.18</c:v>
                </c:pt>
                <c:pt idx="3098">
                  <c:v>2.58</c:v>
                </c:pt>
                <c:pt idx="3099">
                  <c:v>2.2799999999999998</c:v>
                </c:pt>
                <c:pt idx="3100">
                  <c:v>2.12</c:v>
                </c:pt>
                <c:pt idx="3101">
                  <c:v>2.83</c:v>
                </c:pt>
                <c:pt idx="3102">
                  <c:v>2.5099999999999998</c:v>
                </c:pt>
                <c:pt idx="3103">
                  <c:v>2.35</c:v>
                </c:pt>
                <c:pt idx="3104">
                  <c:v>2.65</c:v>
                </c:pt>
                <c:pt idx="3105">
                  <c:v>2.2999999999999998</c:v>
                </c:pt>
                <c:pt idx="3106">
                  <c:v>2.63</c:v>
                </c:pt>
                <c:pt idx="3107">
                  <c:v>2.66</c:v>
                </c:pt>
                <c:pt idx="3108">
                  <c:v>2.91</c:v>
                </c:pt>
                <c:pt idx="3109">
                  <c:v>2.0299999999999998</c:v>
                </c:pt>
                <c:pt idx="3110">
                  <c:v>2.06</c:v>
                </c:pt>
                <c:pt idx="3111">
                  <c:v>3.22</c:v>
                </c:pt>
                <c:pt idx="3112">
                  <c:v>1.99</c:v>
                </c:pt>
                <c:pt idx="3113">
                  <c:v>2.79</c:v>
                </c:pt>
                <c:pt idx="3114">
                  <c:v>3.05</c:v>
                </c:pt>
                <c:pt idx="3115">
                  <c:v>2.65</c:v>
                </c:pt>
                <c:pt idx="3116">
                  <c:v>3.17</c:v>
                </c:pt>
                <c:pt idx="3117">
                  <c:v>2.39</c:v>
                </c:pt>
                <c:pt idx="3118">
                  <c:v>2.94</c:v>
                </c:pt>
                <c:pt idx="3119">
                  <c:v>2.16</c:v>
                </c:pt>
                <c:pt idx="3120">
                  <c:v>3.11</c:v>
                </c:pt>
                <c:pt idx="3121">
                  <c:v>3.22</c:v>
                </c:pt>
                <c:pt idx="3122">
                  <c:v>2.93</c:v>
                </c:pt>
                <c:pt idx="3123">
                  <c:v>2.9</c:v>
                </c:pt>
                <c:pt idx="3124">
                  <c:v>2.63</c:v>
                </c:pt>
                <c:pt idx="3125">
                  <c:v>2.56</c:v>
                </c:pt>
                <c:pt idx="3126">
                  <c:v>2.91</c:v>
                </c:pt>
                <c:pt idx="3127">
                  <c:v>3.28</c:v>
                </c:pt>
                <c:pt idx="3128">
                  <c:v>3.09</c:v>
                </c:pt>
                <c:pt idx="3129">
                  <c:v>3.08</c:v>
                </c:pt>
                <c:pt idx="3130">
                  <c:v>2.95</c:v>
                </c:pt>
                <c:pt idx="3131">
                  <c:v>3.02</c:v>
                </c:pt>
                <c:pt idx="3132">
                  <c:v>2.34</c:v>
                </c:pt>
                <c:pt idx="3133">
                  <c:v>3.07</c:v>
                </c:pt>
                <c:pt idx="3134">
                  <c:v>2.41</c:v>
                </c:pt>
                <c:pt idx="3135">
                  <c:v>2.85</c:v>
                </c:pt>
                <c:pt idx="3136">
                  <c:v>2.5</c:v>
                </c:pt>
                <c:pt idx="3137">
                  <c:v>2.11</c:v>
                </c:pt>
                <c:pt idx="3138">
                  <c:v>2.54</c:v>
                </c:pt>
                <c:pt idx="3139">
                  <c:v>2.17</c:v>
                </c:pt>
                <c:pt idx="3140">
                  <c:v>3.25</c:v>
                </c:pt>
                <c:pt idx="3141">
                  <c:v>2.2400000000000002</c:v>
                </c:pt>
                <c:pt idx="3142">
                  <c:v>1.99</c:v>
                </c:pt>
                <c:pt idx="3143">
                  <c:v>1.99</c:v>
                </c:pt>
                <c:pt idx="3144">
                  <c:v>2.23</c:v>
                </c:pt>
                <c:pt idx="3145">
                  <c:v>2.5299999999999998</c:v>
                </c:pt>
                <c:pt idx="3146">
                  <c:v>3.24</c:v>
                </c:pt>
                <c:pt idx="3147">
                  <c:v>2.78</c:v>
                </c:pt>
                <c:pt idx="3148">
                  <c:v>3.07</c:v>
                </c:pt>
                <c:pt idx="3149">
                  <c:v>3.16</c:v>
                </c:pt>
                <c:pt idx="3150">
                  <c:v>2.63</c:v>
                </c:pt>
                <c:pt idx="3151">
                  <c:v>2.66</c:v>
                </c:pt>
                <c:pt idx="3152">
                  <c:v>3.19</c:v>
                </c:pt>
                <c:pt idx="3153">
                  <c:v>2.2799999999999998</c:v>
                </c:pt>
                <c:pt idx="3154">
                  <c:v>2.06</c:v>
                </c:pt>
                <c:pt idx="3155">
                  <c:v>2.08</c:v>
                </c:pt>
                <c:pt idx="3156">
                  <c:v>2.57</c:v>
                </c:pt>
                <c:pt idx="3157">
                  <c:v>2.83</c:v>
                </c:pt>
                <c:pt idx="3158">
                  <c:v>2.99</c:v>
                </c:pt>
                <c:pt idx="3159">
                  <c:v>2.68</c:v>
                </c:pt>
                <c:pt idx="3160">
                  <c:v>2.8</c:v>
                </c:pt>
                <c:pt idx="3161">
                  <c:v>2.3199999999999998</c:v>
                </c:pt>
                <c:pt idx="3162">
                  <c:v>3.16</c:v>
                </c:pt>
                <c:pt idx="3163">
                  <c:v>2.34</c:v>
                </c:pt>
                <c:pt idx="3164">
                  <c:v>2.93</c:v>
                </c:pt>
                <c:pt idx="3165">
                  <c:v>2.5499999999999998</c:v>
                </c:pt>
                <c:pt idx="3166">
                  <c:v>2.62</c:v>
                </c:pt>
                <c:pt idx="3167">
                  <c:v>2.81</c:v>
                </c:pt>
                <c:pt idx="3168">
                  <c:v>2.09</c:v>
                </c:pt>
                <c:pt idx="3169">
                  <c:v>2.91</c:v>
                </c:pt>
                <c:pt idx="3170">
                  <c:v>2</c:v>
                </c:pt>
                <c:pt idx="3171">
                  <c:v>2.16</c:v>
                </c:pt>
                <c:pt idx="3172">
                  <c:v>2.8</c:v>
                </c:pt>
                <c:pt idx="3173">
                  <c:v>2.99</c:v>
                </c:pt>
                <c:pt idx="3174">
                  <c:v>3.19</c:v>
                </c:pt>
                <c:pt idx="3175">
                  <c:v>2.35</c:v>
                </c:pt>
                <c:pt idx="3176">
                  <c:v>2.2999999999999998</c:v>
                </c:pt>
                <c:pt idx="3177">
                  <c:v>2.77</c:v>
                </c:pt>
                <c:pt idx="3178">
                  <c:v>2.75</c:v>
                </c:pt>
                <c:pt idx="3179">
                  <c:v>2.38</c:v>
                </c:pt>
                <c:pt idx="3180">
                  <c:v>2.73</c:v>
                </c:pt>
                <c:pt idx="3181">
                  <c:v>3.12</c:v>
                </c:pt>
                <c:pt idx="3182">
                  <c:v>2.08</c:v>
                </c:pt>
                <c:pt idx="3183">
                  <c:v>2.92</c:v>
                </c:pt>
                <c:pt idx="3184">
                  <c:v>2.91</c:v>
                </c:pt>
                <c:pt idx="3185">
                  <c:v>2.02</c:v>
                </c:pt>
                <c:pt idx="3186">
                  <c:v>2.98</c:v>
                </c:pt>
                <c:pt idx="3187">
                  <c:v>3</c:v>
                </c:pt>
                <c:pt idx="3188">
                  <c:v>3.09</c:v>
                </c:pt>
                <c:pt idx="3189">
                  <c:v>2.95</c:v>
                </c:pt>
                <c:pt idx="3190">
                  <c:v>2.56</c:v>
                </c:pt>
                <c:pt idx="3191">
                  <c:v>3.17</c:v>
                </c:pt>
                <c:pt idx="3192">
                  <c:v>2.39</c:v>
                </c:pt>
                <c:pt idx="3193">
                  <c:v>3.17</c:v>
                </c:pt>
                <c:pt idx="3194">
                  <c:v>3.03</c:v>
                </c:pt>
                <c:pt idx="3195">
                  <c:v>2.4300000000000002</c:v>
                </c:pt>
                <c:pt idx="3196">
                  <c:v>2.61</c:v>
                </c:pt>
                <c:pt idx="3197">
                  <c:v>2.7</c:v>
                </c:pt>
                <c:pt idx="3198">
                  <c:v>2.06</c:v>
                </c:pt>
                <c:pt idx="3199">
                  <c:v>2.4700000000000002</c:v>
                </c:pt>
                <c:pt idx="3200">
                  <c:v>2.25</c:v>
                </c:pt>
                <c:pt idx="3201">
                  <c:v>2.13</c:v>
                </c:pt>
                <c:pt idx="3202">
                  <c:v>2.5099999999999998</c:v>
                </c:pt>
                <c:pt idx="3203">
                  <c:v>2.25</c:v>
                </c:pt>
                <c:pt idx="3204">
                  <c:v>2.77</c:v>
                </c:pt>
                <c:pt idx="3205">
                  <c:v>2.82</c:v>
                </c:pt>
                <c:pt idx="3206">
                  <c:v>3.15</c:v>
                </c:pt>
                <c:pt idx="3207">
                  <c:v>3.05</c:v>
                </c:pt>
                <c:pt idx="3208">
                  <c:v>2.78</c:v>
                </c:pt>
                <c:pt idx="3209">
                  <c:v>3.02</c:v>
                </c:pt>
                <c:pt idx="3210">
                  <c:v>2.46</c:v>
                </c:pt>
                <c:pt idx="3211">
                  <c:v>1.99</c:v>
                </c:pt>
                <c:pt idx="3212">
                  <c:v>2.42</c:v>
                </c:pt>
                <c:pt idx="3213">
                  <c:v>2.42</c:v>
                </c:pt>
                <c:pt idx="3214">
                  <c:v>2.88</c:v>
                </c:pt>
                <c:pt idx="3215">
                  <c:v>2.5</c:v>
                </c:pt>
                <c:pt idx="3216">
                  <c:v>2.96</c:v>
                </c:pt>
                <c:pt idx="3217">
                  <c:v>2.48</c:v>
                </c:pt>
                <c:pt idx="3218">
                  <c:v>2.39</c:v>
                </c:pt>
                <c:pt idx="3219">
                  <c:v>2.48</c:v>
                </c:pt>
                <c:pt idx="3220">
                  <c:v>2.5299999999999998</c:v>
                </c:pt>
                <c:pt idx="3221">
                  <c:v>2.5499999999999998</c:v>
                </c:pt>
                <c:pt idx="3222">
                  <c:v>2.63</c:v>
                </c:pt>
                <c:pt idx="3223">
                  <c:v>3.12</c:v>
                </c:pt>
                <c:pt idx="3224">
                  <c:v>2.68</c:v>
                </c:pt>
                <c:pt idx="3225">
                  <c:v>2.06</c:v>
                </c:pt>
                <c:pt idx="3226">
                  <c:v>2.37</c:v>
                </c:pt>
                <c:pt idx="3227">
                  <c:v>2.5499999999999998</c:v>
                </c:pt>
                <c:pt idx="3228">
                  <c:v>2.7</c:v>
                </c:pt>
                <c:pt idx="3229">
                  <c:v>3.12</c:v>
                </c:pt>
                <c:pt idx="3230">
                  <c:v>3.24</c:v>
                </c:pt>
                <c:pt idx="3231">
                  <c:v>3.16</c:v>
                </c:pt>
                <c:pt idx="3232">
                  <c:v>3.14</c:v>
                </c:pt>
                <c:pt idx="3233">
                  <c:v>3.15</c:v>
                </c:pt>
                <c:pt idx="3234">
                  <c:v>2.84</c:v>
                </c:pt>
                <c:pt idx="3235">
                  <c:v>2.72</c:v>
                </c:pt>
                <c:pt idx="3236">
                  <c:v>2.6</c:v>
                </c:pt>
                <c:pt idx="3237">
                  <c:v>3.14</c:v>
                </c:pt>
                <c:pt idx="3238">
                  <c:v>2.91</c:v>
                </c:pt>
                <c:pt idx="3239">
                  <c:v>2.34</c:v>
                </c:pt>
                <c:pt idx="3240">
                  <c:v>3.25</c:v>
                </c:pt>
                <c:pt idx="3241">
                  <c:v>2.71</c:v>
                </c:pt>
                <c:pt idx="3242">
                  <c:v>2.78</c:v>
                </c:pt>
                <c:pt idx="3243">
                  <c:v>2.5299999999999998</c:v>
                </c:pt>
                <c:pt idx="3244">
                  <c:v>2.4500000000000002</c:v>
                </c:pt>
                <c:pt idx="3245">
                  <c:v>2.16</c:v>
                </c:pt>
                <c:pt idx="3246">
                  <c:v>2.4500000000000002</c:v>
                </c:pt>
                <c:pt idx="3247">
                  <c:v>2.27</c:v>
                </c:pt>
                <c:pt idx="3248">
                  <c:v>2.1800000000000002</c:v>
                </c:pt>
                <c:pt idx="3249">
                  <c:v>2.31</c:v>
                </c:pt>
                <c:pt idx="3250">
                  <c:v>2.65</c:v>
                </c:pt>
                <c:pt idx="3251">
                  <c:v>2.5</c:v>
                </c:pt>
                <c:pt idx="3252">
                  <c:v>2.42</c:v>
                </c:pt>
                <c:pt idx="3253">
                  <c:v>2.33</c:v>
                </c:pt>
                <c:pt idx="3254">
                  <c:v>2.92</c:v>
                </c:pt>
                <c:pt idx="3255">
                  <c:v>2.76</c:v>
                </c:pt>
                <c:pt idx="3256">
                  <c:v>3.2</c:v>
                </c:pt>
                <c:pt idx="3257">
                  <c:v>2.83</c:v>
                </c:pt>
                <c:pt idx="3258">
                  <c:v>2.04</c:v>
                </c:pt>
                <c:pt idx="3259">
                  <c:v>2.2999999999999998</c:v>
                </c:pt>
                <c:pt idx="3260">
                  <c:v>3.13</c:v>
                </c:pt>
                <c:pt idx="3261">
                  <c:v>3.11</c:v>
                </c:pt>
                <c:pt idx="3262">
                  <c:v>2.67</c:v>
                </c:pt>
                <c:pt idx="3263">
                  <c:v>2.77</c:v>
                </c:pt>
                <c:pt idx="3264">
                  <c:v>2.81</c:v>
                </c:pt>
                <c:pt idx="3265">
                  <c:v>2.5499999999999998</c:v>
                </c:pt>
                <c:pt idx="3266">
                  <c:v>2.66</c:v>
                </c:pt>
                <c:pt idx="3267">
                  <c:v>2.7</c:v>
                </c:pt>
                <c:pt idx="3268">
                  <c:v>3.11</c:v>
                </c:pt>
                <c:pt idx="3269">
                  <c:v>1.98</c:v>
                </c:pt>
                <c:pt idx="3270">
                  <c:v>2.3199999999999998</c:v>
                </c:pt>
                <c:pt idx="3271">
                  <c:v>3.23</c:v>
                </c:pt>
                <c:pt idx="3272">
                  <c:v>2.39</c:v>
                </c:pt>
                <c:pt idx="3273">
                  <c:v>2.2999999999999998</c:v>
                </c:pt>
                <c:pt idx="3274">
                  <c:v>2.52</c:v>
                </c:pt>
                <c:pt idx="3275">
                  <c:v>2.99</c:v>
                </c:pt>
                <c:pt idx="3276">
                  <c:v>2.98</c:v>
                </c:pt>
                <c:pt idx="3277">
                  <c:v>2.72</c:v>
                </c:pt>
                <c:pt idx="3278">
                  <c:v>2.72</c:v>
                </c:pt>
                <c:pt idx="3279">
                  <c:v>2.69</c:v>
                </c:pt>
                <c:pt idx="3280">
                  <c:v>3.26</c:v>
                </c:pt>
                <c:pt idx="3281">
                  <c:v>2.33</c:v>
                </c:pt>
                <c:pt idx="3282">
                  <c:v>2.06</c:v>
                </c:pt>
                <c:pt idx="3283">
                  <c:v>2.19</c:v>
                </c:pt>
                <c:pt idx="3284">
                  <c:v>3.18</c:v>
                </c:pt>
                <c:pt idx="3285">
                  <c:v>3.05</c:v>
                </c:pt>
                <c:pt idx="3286">
                  <c:v>2.87</c:v>
                </c:pt>
                <c:pt idx="3287">
                  <c:v>2.8</c:v>
                </c:pt>
                <c:pt idx="3288">
                  <c:v>2.42</c:v>
                </c:pt>
                <c:pt idx="3289">
                  <c:v>2.58</c:v>
                </c:pt>
                <c:pt idx="3290">
                  <c:v>2.4300000000000002</c:v>
                </c:pt>
                <c:pt idx="3291">
                  <c:v>3.27</c:v>
                </c:pt>
                <c:pt idx="3292">
                  <c:v>2.2599999999999998</c:v>
                </c:pt>
                <c:pt idx="3293">
                  <c:v>2.09</c:v>
                </c:pt>
                <c:pt idx="3294">
                  <c:v>2.2599999999999998</c:v>
                </c:pt>
                <c:pt idx="3295">
                  <c:v>3.24</c:v>
                </c:pt>
                <c:pt idx="3296">
                  <c:v>2.1800000000000002</c:v>
                </c:pt>
                <c:pt idx="3297">
                  <c:v>3.21</c:v>
                </c:pt>
                <c:pt idx="3298">
                  <c:v>2.2999999999999998</c:v>
                </c:pt>
                <c:pt idx="3299">
                  <c:v>2.02</c:v>
                </c:pt>
                <c:pt idx="3300">
                  <c:v>2.2200000000000002</c:v>
                </c:pt>
                <c:pt idx="3301">
                  <c:v>2.52</c:v>
                </c:pt>
                <c:pt idx="3302">
                  <c:v>2.6</c:v>
                </c:pt>
                <c:pt idx="3303">
                  <c:v>2.56</c:v>
                </c:pt>
                <c:pt idx="3304">
                  <c:v>2.82</c:v>
                </c:pt>
                <c:pt idx="3305">
                  <c:v>2.15</c:v>
                </c:pt>
                <c:pt idx="3306">
                  <c:v>3.14</c:v>
                </c:pt>
                <c:pt idx="3307">
                  <c:v>3.11</c:v>
                </c:pt>
                <c:pt idx="3308">
                  <c:v>3.02</c:v>
                </c:pt>
                <c:pt idx="3309">
                  <c:v>2.44</c:v>
                </c:pt>
                <c:pt idx="3310">
                  <c:v>2.98</c:v>
                </c:pt>
                <c:pt idx="3311">
                  <c:v>2.2000000000000002</c:v>
                </c:pt>
                <c:pt idx="3312">
                  <c:v>2.79</c:v>
                </c:pt>
                <c:pt idx="3313">
                  <c:v>2.67</c:v>
                </c:pt>
                <c:pt idx="3314">
                  <c:v>2.29</c:v>
                </c:pt>
                <c:pt idx="3315">
                  <c:v>2.5099999999999998</c:v>
                </c:pt>
                <c:pt idx="3316">
                  <c:v>2.0299999999999998</c:v>
                </c:pt>
                <c:pt idx="3317">
                  <c:v>2.74</c:v>
                </c:pt>
                <c:pt idx="3318">
                  <c:v>3.04</c:v>
                </c:pt>
                <c:pt idx="3319">
                  <c:v>3.19</c:v>
                </c:pt>
                <c:pt idx="3320">
                  <c:v>2.63</c:v>
                </c:pt>
                <c:pt idx="3321">
                  <c:v>2.93</c:v>
                </c:pt>
                <c:pt idx="3322">
                  <c:v>1.98</c:v>
                </c:pt>
                <c:pt idx="3323">
                  <c:v>2.76</c:v>
                </c:pt>
                <c:pt idx="3324">
                  <c:v>3.11</c:v>
                </c:pt>
                <c:pt idx="3325">
                  <c:v>3.25</c:v>
                </c:pt>
                <c:pt idx="3326">
                  <c:v>2.11</c:v>
                </c:pt>
                <c:pt idx="3327">
                  <c:v>3.24</c:v>
                </c:pt>
                <c:pt idx="3328">
                  <c:v>3.02</c:v>
                </c:pt>
                <c:pt idx="3329">
                  <c:v>2.54</c:v>
                </c:pt>
                <c:pt idx="3330">
                  <c:v>2.86</c:v>
                </c:pt>
                <c:pt idx="3331">
                  <c:v>2.4300000000000002</c:v>
                </c:pt>
                <c:pt idx="3332">
                  <c:v>2.74</c:v>
                </c:pt>
                <c:pt idx="3333">
                  <c:v>2.35</c:v>
                </c:pt>
                <c:pt idx="3334">
                  <c:v>2.68</c:v>
                </c:pt>
                <c:pt idx="3335">
                  <c:v>2.81</c:v>
                </c:pt>
                <c:pt idx="3336">
                  <c:v>2.77</c:v>
                </c:pt>
                <c:pt idx="3337">
                  <c:v>3.21</c:v>
                </c:pt>
                <c:pt idx="3338">
                  <c:v>2.75</c:v>
                </c:pt>
                <c:pt idx="3339">
                  <c:v>2.2400000000000002</c:v>
                </c:pt>
                <c:pt idx="3340">
                  <c:v>2.67</c:v>
                </c:pt>
                <c:pt idx="3341">
                  <c:v>1.97</c:v>
                </c:pt>
                <c:pt idx="3342">
                  <c:v>3.27</c:v>
                </c:pt>
                <c:pt idx="3343">
                  <c:v>2.6</c:v>
                </c:pt>
                <c:pt idx="3344">
                  <c:v>3.19</c:v>
                </c:pt>
                <c:pt idx="3345">
                  <c:v>3.21</c:v>
                </c:pt>
                <c:pt idx="3346">
                  <c:v>3.26</c:v>
                </c:pt>
                <c:pt idx="3347">
                  <c:v>2.72</c:v>
                </c:pt>
                <c:pt idx="3348">
                  <c:v>2.2400000000000002</c:v>
                </c:pt>
                <c:pt idx="3349">
                  <c:v>2.94</c:v>
                </c:pt>
                <c:pt idx="3350">
                  <c:v>2.62</c:v>
                </c:pt>
                <c:pt idx="3351">
                  <c:v>3.26</c:v>
                </c:pt>
                <c:pt idx="3352">
                  <c:v>2.78</c:v>
                </c:pt>
                <c:pt idx="3353">
                  <c:v>2.38</c:v>
                </c:pt>
                <c:pt idx="3354">
                  <c:v>2.17</c:v>
                </c:pt>
                <c:pt idx="3355">
                  <c:v>3.17</c:v>
                </c:pt>
                <c:pt idx="3356">
                  <c:v>2.57</c:v>
                </c:pt>
                <c:pt idx="3357">
                  <c:v>2.4300000000000002</c:v>
                </c:pt>
                <c:pt idx="3358">
                  <c:v>2.57</c:v>
                </c:pt>
                <c:pt idx="3359">
                  <c:v>2.11</c:v>
                </c:pt>
                <c:pt idx="3360">
                  <c:v>2.89</c:v>
                </c:pt>
                <c:pt idx="3361">
                  <c:v>2.3199999999999998</c:v>
                </c:pt>
                <c:pt idx="3362">
                  <c:v>3.06</c:v>
                </c:pt>
                <c:pt idx="3363">
                  <c:v>2.41</c:v>
                </c:pt>
                <c:pt idx="3364">
                  <c:v>2.14</c:v>
                </c:pt>
                <c:pt idx="3365">
                  <c:v>2.13</c:v>
                </c:pt>
                <c:pt idx="3366">
                  <c:v>3.17</c:v>
                </c:pt>
                <c:pt idx="3367">
                  <c:v>2.52</c:v>
                </c:pt>
                <c:pt idx="3368">
                  <c:v>2.0299999999999998</c:v>
                </c:pt>
                <c:pt idx="3369">
                  <c:v>2.2599999999999998</c:v>
                </c:pt>
                <c:pt idx="3370">
                  <c:v>3.22</c:v>
                </c:pt>
                <c:pt idx="3371">
                  <c:v>2.91</c:v>
                </c:pt>
                <c:pt idx="3372">
                  <c:v>2.4900000000000002</c:v>
                </c:pt>
                <c:pt idx="3373">
                  <c:v>2.8</c:v>
                </c:pt>
                <c:pt idx="3374">
                  <c:v>2.5</c:v>
                </c:pt>
                <c:pt idx="3375">
                  <c:v>2.39</c:v>
                </c:pt>
                <c:pt idx="3376">
                  <c:v>3.09</c:v>
                </c:pt>
                <c:pt idx="3377">
                  <c:v>2.59</c:v>
                </c:pt>
                <c:pt idx="3378">
                  <c:v>2.59</c:v>
                </c:pt>
                <c:pt idx="3379">
                  <c:v>3.1</c:v>
                </c:pt>
                <c:pt idx="3380">
                  <c:v>3.21</c:v>
                </c:pt>
                <c:pt idx="3381">
                  <c:v>2.68</c:v>
                </c:pt>
                <c:pt idx="3382">
                  <c:v>3.07</c:v>
                </c:pt>
                <c:pt idx="3383">
                  <c:v>2.74</c:v>
                </c:pt>
                <c:pt idx="3384">
                  <c:v>2.2999999999999998</c:v>
                </c:pt>
                <c:pt idx="3385">
                  <c:v>2.19</c:v>
                </c:pt>
                <c:pt idx="3386">
                  <c:v>2.91</c:v>
                </c:pt>
                <c:pt idx="3387">
                  <c:v>2.73</c:v>
                </c:pt>
                <c:pt idx="3388">
                  <c:v>2.64</c:v>
                </c:pt>
                <c:pt idx="3389">
                  <c:v>2.99</c:v>
                </c:pt>
                <c:pt idx="3390">
                  <c:v>2.4700000000000002</c:v>
                </c:pt>
                <c:pt idx="3391">
                  <c:v>2.56</c:v>
                </c:pt>
                <c:pt idx="3392">
                  <c:v>2.6</c:v>
                </c:pt>
                <c:pt idx="3393">
                  <c:v>2.2999999999999998</c:v>
                </c:pt>
                <c:pt idx="3394">
                  <c:v>2.57</c:v>
                </c:pt>
                <c:pt idx="3395">
                  <c:v>3.26</c:v>
                </c:pt>
                <c:pt idx="3396">
                  <c:v>2.08</c:v>
                </c:pt>
                <c:pt idx="3397">
                  <c:v>3.25</c:v>
                </c:pt>
                <c:pt idx="3398">
                  <c:v>2.52</c:v>
                </c:pt>
                <c:pt idx="3399">
                  <c:v>3.02</c:v>
                </c:pt>
                <c:pt idx="3400">
                  <c:v>2.08</c:v>
                </c:pt>
                <c:pt idx="3401">
                  <c:v>3.01</c:v>
                </c:pt>
                <c:pt idx="3402">
                  <c:v>2.23</c:v>
                </c:pt>
                <c:pt idx="3403">
                  <c:v>2.52</c:v>
                </c:pt>
                <c:pt idx="3404">
                  <c:v>2.7</c:v>
                </c:pt>
                <c:pt idx="3405">
                  <c:v>2.79</c:v>
                </c:pt>
                <c:pt idx="3406">
                  <c:v>2.3199999999999998</c:v>
                </c:pt>
                <c:pt idx="3407">
                  <c:v>2.08</c:v>
                </c:pt>
                <c:pt idx="3408">
                  <c:v>3.19</c:v>
                </c:pt>
                <c:pt idx="3409">
                  <c:v>2.4700000000000002</c:v>
                </c:pt>
                <c:pt idx="3410">
                  <c:v>2.5</c:v>
                </c:pt>
                <c:pt idx="3411">
                  <c:v>2.44</c:v>
                </c:pt>
                <c:pt idx="3412">
                  <c:v>3.16</c:v>
                </c:pt>
                <c:pt idx="3413">
                  <c:v>2.4900000000000002</c:v>
                </c:pt>
                <c:pt idx="3414">
                  <c:v>3.23</c:v>
                </c:pt>
                <c:pt idx="3415">
                  <c:v>2.75</c:v>
                </c:pt>
                <c:pt idx="3416">
                  <c:v>2.0699999999999998</c:v>
                </c:pt>
                <c:pt idx="3417">
                  <c:v>2.0299999999999998</c:v>
                </c:pt>
                <c:pt idx="3418">
                  <c:v>3.01</c:v>
                </c:pt>
                <c:pt idx="3419">
                  <c:v>3.15</c:v>
                </c:pt>
                <c:pt idx="3420">
                  <c:v>2.89</c:v>
                </c:pt>
                <c:pt idx="3421">
                  <c:v>2.2799999999999998</c:v>
                </c:pt>
                <c:pt idx="3422">
                  <c:v>2.65</c:v>
                </c:pt>
                <c:pt idx="3423">
                  <c:v>2.97</c:v>
                </c:pt>
                <c:pt idx="3424">
                  <c:v>3</c:v>
                </c:pt>
                <c:pt idx="3425">
                  <c:v>2.91</c:v>
                </c:pt>
                <c:pt idx="3426">
                  <c:v>2.66</c:v>
                </c:pt>
                <c:pt idx="3427">
                  <c:v>2.48</c:v>
                </c:pt>
                <c:pt idx="3428">
                  <c:v>3.21</c:v>
                </c:pt>
                <c:pt idx="3429">
                  <c:v>3.24</c:v>
                </c:pt>
                <c:pt idx="3430">
                  <c:v>2.5099999999999998</c:v>
                </c:pt>
                <c:pt idx="3431">
                  <c:v>2.0699999999999998</c:v>
                </c:pt>
                <c:pt idx="3432">
                  <c:v>2.2799999999999998</c:v>
                </c:pt>
                <c:pt idx="3433">
                  <c:v>2.94</c:v>
                </c:pt>
                <c:pt idx="3434">
                  <c:v>3.24</c:v>
                </c:pt>
                <c:pt idx="3435">
                  <c:v>2.66</c:v>
                </c:pt>
                <c:pt idx="3436">
                  <c:v>3.03</c:v>
                </c:pt>
                <c:pt idx="3437">
                  <c:v>2.21</c:v>
                </c:pt>
                <c:pt idx="3438">
                  <c:v>2.5499999999999998</c:v>
                </c:pt>
                <c:pt idx="3439">
                  <c:v>2.31</c:v>
                </c:pt>
                <c:pt idx="3440">
                  <c:v>2.44</c:v>
                </c:pt>
                <c:pt idx="3441">
                  <c:v>2.33</c:v>
                </c:pt>
                <c:pt idx="3442">
                  <c:v>2.15</c:v>
                </c:pt>
                <c:pt idx="3443">
                  <c:v>2.68</c:v>
                </c:pt>
                <c:pt idx="3444">
                  <c:v>2.5099999999999998</c:v>
                </c:pt>
                <c:pt idx="3445">
                  <c:v>2.54</c:v>
                </c:pt>
                <c:pt idx="3446">
                  <c:v>2.52</c:v>
                </c:pt>
                <c:pt idx="3447">
                  <c:v>3.04</c:v>
                </c:pt>
                <c:pt idx="3448">
                  <c:v>3.23</c:v>
                </c:pt>
                <c:pt idx="3449">
                  <c:v>2.39</c:v>
                </c:pt>
                <c:pt idx="3450">
                  <c:v>2.58</c:v>
                </c:pt>
                <c:pt idx="3451">
                  <c:v>2.1800000000000002</c:v>
                </c:pt>
                <c:pt idx="3452">
                  <c:v>3.15</c:v>
                </c:pt>
                <c:pt idx="3453">
                  <c:v>2.39</c:v>
                </c:pt>
                <c:pt idx="3454">
                  <c:v>2.39</c:v>
                </c:pt>
                <c:pt idx="3455">
                  <c:v>2.4</c:v>
                </c:pt>
                <c:pt idx="3456">
                  <c:v>2.27</c:v>
                </c:pt>
                <c:pt idx="3457">
                  <c:v>2.4700000000000002</c:v>
                </c:pt>
                <c:pt idx="3458">
                  <c:v>2.35</c:v>
                </c:pt>
                <c:pt idx="3459">
                  <c:v>2.94</c:v>
                </c:pt>
                <c:pt idx="3460">
                  <c:v>3.24</c:v>
                </c:pt>
                <c:pt idx="3461">
                  <c:v>2.11</c:v>
                </c:pt>
                <c:pt idx="3462">
                  <c:v>2.59</c:v>
                </c:pt>
                <c:pt idx="3463">
                  <c:v>2.2799999999999998</c:v>
                </c:pt>
                <c:pt idx="3464">
                  <c:v>3.21</c:v>
                </c:pt>
                <c:pt idx="3465">
                  <c:v>2.59</c:v>
                </c:pt>
                <c:pt idx="3466">
                  <c:v>2.5099999999999998</c:v>
                </c:pt>
                <c:pt idx="3467">
                  <c:v>2.95</c:v>
                </c:pt>
                <c:pt idx="3468">
                  <c:v>2.1</c:v>
                </c:pt>
                <c:pt idx="3469">
                  <c:v>2.83</c:v>
                </c:pt>
                <c:pt idx="3470">
                  <c:v>2.62</c:v>
                </c:pt>
                <c:pt idx="3471">
                  <c:v>3.14</c:v>
                </c:pt>
                <c:pt idx="3472">
                  <c:v>3.11</c:v>
                </c:pt>
                <c:pt idx="3473">
                  <c:v>2.37</c:v>
                </c:pt>
                <c:pt idx="3474">
                  <c:v>3.08</c:v>
                </c:pt>
                <c:pt idx="3475">
                  <c:v>2.76</c:v>
                </c:pt>
                <c:pt idx="3476">
                  <c:v>3.09</c:v>
                </c:pt>
                <c:pt idx="3477">
                  <c:v>3.19</c:v>
                </c:pt>
                <c:pt idx="3478">
                  <c:v>2.56</c:v>
                </c:pt>
                <c:pt idx="3479">
                  <c:v>2.92</c:v>
                </c:pt>
                <c:pt idx="3480">
                  <c:v>2.13</c:v>
                </c:pt>
                <c:pt idx="3481">
                  <c:v>2.87</c:v>
                </c:pt>
                <c:pt idx="3482">
                  <c:v>2.76</c:v>
                </c:pt>
                <c:pt idx="3483">
                  <c:v>3.15</c:v>
                </c:pt>
                <c:pt idx="3484">
                  <c:v>2.29</c:v>
                </c:pt>
                <c:pt idx="3485">
                  <c:v>2.96</c:v>
                </c:pt>
                <c:pt idx="3486">
                  <c:v>2.46</c:v>
                </c:pt>
                <c:pt idx="3487">
                  <c:v>2.58</c:v>
                </c:pt>
                <c:pt idx="3488">
                  <c:v>2.25</c:v>
                </c:pt>
                <c:pt idx="3489">
                  <c:v>2.88</c:v>
                </c:pt>
                <c:pt idx="3490">
                  <c:v>3.14</c:v>
                </c:pt>
                <c:pt idx="3491">
                  <c:v>3.17</c:v>
                </c:pt>
                <c:pt idx="3492">
                  <c:v>3.01</c:v>
                </c:pt>
                <c:pt idx="3493">
                  <c:v>2.73</c:v>
                </c:pt>
                <c:pt idx="3494">
                  <c:v>3.21</c:v>
                </c:pt>
                <c:pt idx="3495">
                  <c:v>2.84</c:v>
                </c:pt>
                <c:pt idx="3496">
                  <c:v>2.4900000000000002</c:v>
                </c:pt>
                <c:pt idx="3497">
                  <c:v>3.21</c:v>
                </c:pt>
                <c:pt idx="3498">
                  <c:v>2.95</c:v>
                </c:pt>
                <c:pt idx="3499">
                  <c:v>2.6</c:v>
                </c:pt>
                <c:pt idx="3500">
                  <c:v>2.0099999999999998</c:v>
                </c:pt>
                <c:pt idx="3501">
                  <c:v>3.96</c:v>
                </c:pt>
                <c:pt idx="3502">
                  <c:v>4.0999999999999996</c:v>
                </c:pt>
                <c:pt idx="3503">
                  <c:v>5</c:v>
                </c:pt>
                <c:pt idx="3504">
                  <c:v>4.13</c:v>
                </c:pt>
                <c:pt idx="3505">
                  <c:v>4.8899999999999997</c:v>
                </c:pt>
                <c:pt idx="3506">
                  <c:v>4.26</c:v>
                </c:pt>
                <c:pt idx="3507">
                  <c:v>5.15</c:v>
                </c:pt>
                <c:pt idx="3508">
                  <c:v>4.09</c:v>
                </c:pt>
                <c:pt idx="3509">
                  <c:v>5</c:v>
                </c:pt>
                <c:pt idx="3510">
                  <c:v>5.05</c:v>
                </c:pt>
                <c:pt idx="3511">
                  <c:v>4.83</c:v>
                </c:pt>
                <c:pt idx="3512">
                  <c:v>4.78</c:v>
                </c:pt>
                <c:pt idx="3513">
                  <c:v>4.24</c:v>
                </c:pt>
                <c:pt idx="3514">
                  <c:v>4.05</c:v>
                </c:pt>
                <c:pt idx="3515">
                  <c:v>4.3099999999999996</c:v>
                </c:pt>
                <c:pt idx="3516">
                  <c:v>3.89</c:v>
                </c:pt>
                <c:pt idx="3517">
                  <c:v>4.6900000000000004</c:v>
                </c:pt>
                <c:pt idx="3518">
                  <c:v>4.3899999999999997</c:v>
                </c:pt>
                <c:pt idx="3519">
                  <c:v>4.38</c:v>
                </c:pt>
                <c:pt idx="3520">
                  <c:v>5.07</c:v>
                </c:pt>
                <c:pt idx="3521">
                  <c:v>4.12</c:v>
                </c:pt>
                <c:pt idx="3522">
                  <c:v>5.0599999999999996</c:v>
                </c:pt>
                <c:pt idx="3523">
                  <c:v>4.26</c:v>
                </c:pt>
                <c:pt idx="3524">
                  <c:v>3.88</c:v>
                </c:pt>
                <c:pt idx="3525">
                  <c:v>4.6500000000000004</c:v>
                </c:pt>
                <c:pt idx="3526">
                  <c:v>4.96</c:v>
                </c:pt>
                <c:pt idx="3527">
                  <c:v>4.9000000000000004</c:v>
                </c:pt>
                <c:pt idx="3528">
                  <c:v>3.96</c:v>
                </c:pt>
                <c:pt idx="3529">
                  <c:v>5.15</c:v>
                </c:pt>
                <c:pt idx="3530">
                  <c:v>3.9</c:v>
                </c:pt>
                <c:pt idx="3531">
                  <c:v>4.63</c:v>
                </c:pt>
                <c:pt idx="3532">
                  <c:v>4.0599999999999996</c:v>
                </c:pt>
                <c:pt idx="3533">
                  <c:v>4.13</c:v>
                </c:pt>
                <c:pt idx="3534">
                  <c:v>4</c:v>
                </c:pt>
                <c:pt idx="3535">
                  <c:v>4.37</c:v>
                </c:pt>
                <c:pt idx="3536">
                  <c:v>5.01</c:v>
                </c:pt>
                <c:pt idx="3537">
                  <c:v>4.63</c:v>
                </c:pt>
                <c:pt idx="3538">
                  <c:v>4.59</c:v>
                </c:pt>
                <c:pt idx="3539">
                  <c:v>4.1500000000000004</c:v>
                </c:pt>
                <c:pt idx="3540">
                  <c:v>4.5199999999999996</c:v>
                </c:pt>
                <c:pt idx="3541">
                  <c:v>4.5199999999999996</c:v>
                </c:pt>
                <c:pt idx="3542">
                  <c:v>5.18</c:v>
                </c:pt>
                <c:pt idx="3543">
                  <c:v>5.12</c:v>
                </c:pt>
                <c:pt idx="3544">
                  <c:v>4.7300000000000004</c:v>
                </c:pt>
                <c:pt idx="3545">
                  <c:v>4.71</c:v>
                </c:pt>
                <c:pt idx="3546">
                  <c:v>4.1900000000000004</c:v>
                </c:pt>
                <c:pt idx="3547">
                  <c:v>3.94</c:v>
                </c:pt>
                <c:pt idx="3548">
                  <c:v>4.9400000000000004</c:v>
                </c:pt>
                <c:pt idx="3549">
                  <c:v>4.92</c:v>
                </c:pt>
                <c:pt idx="3550">
                  <c:v>4.62</c:v>
                </c:pt>
                <c:pt idx="3551">
                  <c:v>4.05</c:v>
                </c:pt>
                <c:pt idx="3552">
                  <c:v>4.4800000000000004</c:v>
                </c:pt>
                <c:pt idx="3553">
                  <c:v>5.12</c:v>
                </c:pt>
                <c:pt idx="3554">
                  <c:v>4.75</c:v>
                </c:pt>
                <c:pt idx="3555">
                  <c:v>4.84</c:v>
                </c:pt>
                <c:pt idx="3556">
                  <c:v>3.96</c:v>
                </c:pt>
                <c:pt idx="3557">
                  <c:v>5.13</c:v>
                </c:pt>
                <c:pt idx="3558">
                  <c:v>4.72</c:v>
                </c:pt>
                <c:pt idx="3559">
                  <c:v>5.16</c:v>
                </c:pt>
                <c:pt idx="3560">
                  <c:v>4.62</c:v>
                </c:pt>
                <c:pt idx="3561">
                  <c:v>4.76</c:v>
                </c:pt>
                <c:pt idx="3562">
                  <c:v>4.1100000000000003</c:v>
                </c:pt>
                <c:pt idx="3563">
                  <c:v>3.99</c:v>
                </c:pt>
                <c:pt idx="3564">
                  <c:v>4.83</c:v>
                </c:pt>
                <c:pt idx="3565">
                  <c:v>4.2699999999999996</c:v>
                </c:pt>
                <c:pt idx="3566">
                  <c:v>4.04</c:v>
                </c:pt>
                <c:pt idx="3567">
                  <c:v>4.67</c:v>
                </c:pt>
                <c:pt idx="3568">
                  <c:v>4.67</c:v>
                </c:pt>
                <c:pt idx="3569">
                  <c:v>4.0199999999999996</c:v>
                </c:pt>
                <c:pt idx="3570">
                  <c:v>4.9800000000000004</c:v>
                </c:pt>
                <c:pt idx="3571">
                  <c:v>5.1100000000000003</c:v>
                </c:pt>
                <c:pt idx="3572">
                  <c:v>5.18</c:v>
                </c:pt>
                <c:pt idx="3573">
                  <c:v>4.51</c:v>
                </c:pt>
                <c:pt idx="3574">
                  <c:v>5.01</c:v>
                </c:pt>
                <c:pt idx="3575">
                  <c:v>4.92</c:v>
                </c:pt>
                <c:pt idx="3576">
                  <c:v>4.55</c:v>
                </c:pt>
                <c:pt idx="3577">
                  <c:v>4.1399999999999997</c:v>
                </c:pt>
                <c:pt idx="3578">
                  <c:v>4.26</c:v>
                </c:pt>
                <c:pt idx="3579">
                  <c:v>4.3899999999999997</c:v>
                </c:pt>
                <c:pt idx="3580">
                  <c:v>4.2300000000000004</c:v>
                </c:pt>
                <c:pt idx="3581">
                  <c:v>4.96</c:v>
                </c:pt>
                <c:pt idx="3582">
                  <c:v>4.3099999999999996</c:v>
                </c:pt>
                <c:pt idx="3583">
                  <c:v>3.9</c:v>
                </c:pt>
                <c:pt idx="3584">
                  <c:v>4.33</c:v>
                </c:pt>
                <c:pt idx="3585">
                  <c:v>4.5199999999999996</c:v>
                </c:pt>
                <c:pt idx="3586">
                  <c:v>4.3499999999999996</c:v>
                </c:pt>
                <c:pt idx="3587">
                  <c:v>4.42</c:v>
                </c:pt>
                <c:pt idx="3588">
                  <c:v>4.41</c:v>
                </c:pt>
                <c:pt idx="3589">
                  <c:v>3.97</c:v>
                </c:pt>
                <c:pt idx="3590">
                  <c:v>4.93</c:v>
                </c:pt>
                <c:pt idx="3591">
                  <c:v>5.04</c:v>
                </c:pt>
                <c:pt idx="3592">
                  <c:v>4.9800000000000004</c:v>
                </c:pt>
                <c:pt idx="3593">
                  <c:v>4.13</c:v>
                </c:pt>
                <c:pt idx="3594">
                  <c:v>4.9400000000000004</c:v>
                </c:pt>
                <c:pt idx="3595">
                  <c:v>4.6399999999999997</c:v>
                </c:pt>
                <c:pt idx="3596">
                  <c:v>4.54</c:v>
                </c:pt>
                <c:pt idx="3597">
                  <c:v>4.84</c:v>
                </c:pt>
                <c:pt idx="3598">
                  <c:v>3.99</c:v>
                </c:pt>
                <c:pt idx="3599">
                  <c:v>4.1900000000000004</c:v>
                </c:pt>
                <c:pt idx="3600">
                  <c:v>4.88</c:v>
                </c:pt>
                <c:pt idx="3601">
                  <c:v>4.91</c:v>
                </c:pt>
                <c:pt idx="3602">
                  <c:v>4.5199999999999996</c:v>
                </c:pt>
                <c:pt idx="3603">
                  <c:v>4.46</c:v>
                </c:pt>
                <c:pt idx="3604">
                  <c:v>4.63</c:v>
                </c:pt>
                <c:pt idx="3605">
                  <c:v>5.15</c:v>
                </c:pt>
                <c:pt idx="3606">
                  <c:v>4.6100000000000003</c:v>
                </c:pt>
                <c:pt idx="3607">
                  <c:v>3.97</c:v>
                </c:pt>
                <c:pt idx="3608">
                  <c:v>4.28</c:v>
                </c:pt>
                <c:pt idx="3609">
                  <c:v>4.9000000000000004</c:v>
                </c:pt>
                <c:pt idx="3610">
                  <c:v>4.83</c:v>
                </c:pt>
                <c:pt idx="3611">
                  <c:v>4.97</c:v>
                </c:pt>
                <c:pt idx="3612">
                  <c:v>4.24</c:v>
                </c:pt>
                <c:pt idx="3613">
                  <c:v>4.46</c:v>
                </c:pt>
                <c:pt idx="3614">
                  <c:v>5.04</c:v>
                </c:pt>
                <c:pt idx="3615">
                  <c:v>4.6399999999999997</c:v>
                </c:pt>
                <c:pt idx="3616">
                  <c:v>5.14</c:v>
                </c:pt>
                <c:pt idx="3617">
                  <c:v>4.45</c:v>
                </c:pt>
                <c:pt idx="3618">
                  <c:v>3.96</c:v>
                </c:pt>
                <c:pt idx="3619">
                  <c:v>4.71</c:v>
                </c:pt>
                <c:pt idx="3620">
                  <c:v>4.7</c:v>
                </c:pt>
                <c:pt idx="3621">
                  <c:v>4.25</c:v>
                </c:pt>
                <c:pt idx="3622">
                  <c:v>4.58</c:v>
                </c:pt>
                <c:pt idx="3623">
                  <c:v>4.03</c:v>
                </c:pt>
                <c:pt idx="3624">
                  <c:v>4.83</c:v>
                </c:pt>
                <c:pt idx="3625">
                  <c:v>5.17</c:v>
                </c:pt>
                <c:pt idx="3626">
                  <c:v>4.71</c:v>
                </c:pt>
                <c:pt idx="3627">
                  <c:v>4.46</c:v>
                </c:pt>
                <c:pt idx="3628">
                  <c:v>3.99</c:v>
                </c:pt>
                <c:pt idx="3629">
                  <c:v>4.13</c:v>
                </c:pt>
                <c:pt idx="3630">
                  <c:v>3.92</c:v>
                </c:pt>
                <c:pt idx="3631">
                  <c:v>4.88</c:v>
                </c:pt>
                <c:pt idx="3632">
                  <c:v>4.8600000000000003</c:v>
                </c:pt>
                <c:pt idx="3633">
                  <c:v>4.38</c:v>
                </c:pt>
                <c:pt idx="3634">
                  <c:v>4.3499999999999996</c:v>
                </c:pt>
                <c:pt idx="3635">
                  <c:v>4.37</c:v>
                </c:pt>
                <c:pt idx="3636">
                  <c:v>5.15</c:v>
                </c:pt>
                <c:pt idx="3637">
                  <c:v>4.09</c:v>
                </c:pt>
                <c:pt idx="3638">
                  <c:v>4.05</c:v>
                </c:pt>
                <c:pt idx="3639">
                  <c:v>4.3600000000000003</c:v>
                </c:pt>
                <c:pt idx="3640">
                  <c:v>4.45</c:v>
                </c:pt>
                <c:pt idx="3641">
                  <c:v>4</c:v>
                </c:pt>
                <c:pt idx="3642">
                  <c:v>4.54</c:v>
                </c:pt>
                <c:pt idx="3643">
                  <c:v>4.5599999999999996</c:v>
                </c:pt>
                <c:pt idx="3644">
                  <c:v>4.09</c:v>
                </c:pt>
                <c:pt idx="3645">
                  <c:v>4.8099999999999996</c:v>
                </c:pt>
                <c:pt idx="3646">
                  <c:v>5.0999999999999996</c:v>
                </c:pt>
                <c:pt idx="3647">
                  <c:v>5.15</c:v>
                </c:pt>
                <c:pt idx="3648">
                  <c:v>5.15</c:v>
                </c:pt>
                <c:pt idx="3649">
                  <c:v>4.4400000000000004</c:v>
                </c:pt>
                <c:pt idx="3650">
                  <c:v>5.13</c:v>
                </c:pt>
                <c:pt idx="3651">
                  <c:v>5.0599999999999996</c:v>
                </c:pt>
                <c:pt idx="3652">
                  <c:v>4.9000000000000004</c:v>
                </c:pt>
                <c:pt idx="3653">
                  <c:v>4.25</c:v>
                </c:pt>
                <c:pt idx="3654">
                  <c:v>5.15</c:v>
                </c:pt>
                <c:pt idx="3655">
                  <c:v>4.4800000000000004</c:v>
                </c:pt>
                <c:pt idx="3656">
                  <c:v>4.78</c:v>
                </c:pt>
                <c:pt idx="3657">
                  <c:v>4.26</c:v>
                </c:pt>
                <c:pt idx="3658">
                  <c:v>4.16</c:v>
                </c:pt>
                <c:pt idx="3659">
                  <c:v>4.16</c:v>
                </c:pt>
                <c:pt idx="3660">
                  <c:v>4.83</c:v>
                </c:pt>
                <c:pt idx="3661">
                  <c:v>5.08</c:v>
                </c:pt>
                <c:pt idx="3662">
                  <c:v>4.92</c:v>
                </c:pt>
                <c:pt idx="3663">
                  <c:v>4.4400000000000004</c:v>
                </c:pt>
                <c:pt idx="3664">
                  <c:v>4.92</c:v>
                </c:pt>
                <c:pt idx="3665">
                  <c:v>4.3899999999999997</c:v>
                </c:pt>
                <c:pt idx="3666">
                  <c:v>4.1100000000000003</c:v>
                </c:pt>
                <c:pt idx="3667">
                  <c:v>4.2699999999999996</c:v>
                </c:pt>
                <c:pt idx="3668">
                  <c:v>5.0599999999999996</c:v>
                </c:pt>
                <c:pt idx="3669">
                  <c:v>3.96</c:v>
                </c:pt>
                <c:pt idx="3670">
                  <c:v>5.07</c:v>
                </c:pt>
                <c:pt idx="3671">
                  <c:v>4.9800000000000004</c:v>
                </c:pt>
                <c:pt idx="3672">
                  <c:v>4.12</c:v>
                </c:pt>
                <c:pt idx="3673">
                  <c:v>4.8499999999999996</c:v>
                </c:pt>
                <c:pt idx="3674">
                  <c:v>4.5199999999999996</c:v>
                </c:pt>
                <c:pt idx="3675">
                  <c:v>4.2699999999999996</c:v>
                </c:pt>
                <c:pt idx="3676">
                  <c:v>4.7300000000000004</c:v>
                </c:pt>
                <c:pt idx="3677">
                  <c:v>3.89</c:v>
                </c:pt>
                <c:pt idx="3678">
                  <c:v>4.03</c:v>
                </c:pt>
                <c:pt idx="3679">
                  <c:v>4.05</c:v>
                </c:pt>
                <c:pt idx="3680">
                  <c:v>4.87</c:v>
                </c:pt>
                <c:pt idx="3681">
                  <c:v>4.84</c:v>
                </c:pt>
                <c:pt idx="3682">
                  <c:v>4.92</c:v>
                </c:pt>
                <c:pt idx="3683">
                  <c:v>4.2300000000000004</c:v>
                </c:pt>
                <c:pt idx="3684">
                  <c:v>5.08</c:v>
                </c:pt>
                <c:pt idx="3685">
                  <c:v>4.78</c:v>
                </c:pt>
                <c:pt idx="3686">
                  <c:v>4.3</c:v>
                </c:pt>
                <c:pt idx="3687">
                  <c:v>4.3600000000000003</c:v>
                </c:pt>
                <c:pt idx="3688">
                  <c:v>3.97</c:v>
                </c:pt>
                <c:pt idx="3689">
                  <c:v>5.12</c:v>
                </c:pt>
                <c:pt idx="3690">
                  <c:v>4.16</c:v>
                </c:pt>
                <c:pt idx="3691">
                  <c:v>3.96</c:v>
                </c:pt>
                <c:pt idx="3692">
                  <c:v>4.0999999999999996</c:v>
                </c:pt>
                <c:pt idx="3693">
                  <c:v>4.24</c:v>
                </c:pt>
                <c:pt idx="3694">
                  <c:v>4</c:v>
                </c:pt>
                <c:pt idx="3695">
                  <c:v>4.5599999999999996</c:v>
                </c:pt>
                <c:pt idx="3696">
                  <c:v>4.62</c:v>
                </c:pt>
                <c:pt idx="3697">
                  <c:v>5.03</c:v>
                </c:pt>
                <c:pt idx="3698">
                  <c:v>4.76</c:v>
                </c:pt>
                <c:pt idx="3699">
                  <c:v>4.92</c:v>
                </c:pt>
                <c:pt idx="3700">
                  <c:v>4.83</c:v>
                </c:pt>
                <c:pt idx="3701">
                  <c:v>4.04</c:v>
                </c:pt>
                <c:pt idx="3702">
                  <c:v>4.49</c:v>
                </c:pt>
                <c:pt idx="3703">
                  <c:v>4.0999999999999996</c:v>
                </c:pt>
                <c:pt idx="3704">
                  <c:v>4.6500000000000004</c:v>
                </c:pt>
                <c:pt idx="3705">
                  <c:v>4.42</c:v>
                </c:pt>
                <c:pt idx="3706">
                  <c:v>5.14</c:v>
                </c:pt>
                <c:pt idx="3707">
                  <c:v>5.03</c:v>
                </c:pt>
                <c:pt idx="3708">
                  <c:v>4.7</c:v>
                </c:pt>
                <c:pt idx="3709">
                  <c:v>4.5999999999999996</c:v>
                </c:pt>
                <c:pt idx="3710">
                  <c:v>5.15</c:v>
                </c:pt>
                <c:pt idx="3711">
                  <c:v>4.78</c:v>
                </c:pt>
                <c:pt idx="3712">
                  <c:v>4.4400000000000004</c:v>
                </c:pt>
                <c:pt idx="3713">
                  <c:v>4.1100000000000003</c:v>
                </c:pt>
                <c:pt idx="3714">
                  <c:v>4.09</c:v>
                </c:pt>
                <c:pt idx="3715">
                  <c:v>4.37</c:v>
                </c:pt>
                <c:pt idx="3716">
                  <c:v>5.0199999999999996</c:v>
                </c:pt>
                <c:pt idx="3717">
                  <c:v>4.75</c:v>
                </c:pt>
                <c:pt idx="3718">
                  <c:v>4.83</c:v>
                </c:pt>
                <c:pt idx="3719">
                  <c:v>4</c:v>
                </c:pt>
                <c:pt idx="3720">
                  <c:v>4.37</c:v>
                </c:pt>
                <c:pt idx="3721">
                  <c:v>4.97</c:v>
                </c:pt>
                <c:pt idx="3722">
                  <c:v>5.1100000000000003</c:v>
                </c:pt>
                <c:pt idx="3723">
                  <c:v>4.76</c:v>
                </c:pt>
                <c:pt idx="3724">
                  <c:v>4.0599999999999996</c:v>
                </c:pt>
                <c:pt idx="3725">
                  <c:v>4.68</c:v>
                </c:pt>
                <c:pt idx="3726">
                  <c:v>4.99</c:v>
                </c:pt>
                <c:pt idx="3727">
                  <c:v>4.71</c:v>
                </c:pt>
                <c:pt idx="3728">
                  <c:v>4.8099999999999996</c:v>
                </c:pt>
                <c:pt idx="3729">
                  <c:v>4.09</c:v>
                </c:pt>
                <c:pt idx="3730">
                  <c:v>4.07</c:v>
                </c:pt>
                <c:pt idx="3731">
                  <c:v>4.96</c:v>
                </c:pt>
                <c:pt idx="3732">
                  <c:v>4.7699999999999996</c:v>
                </c:pt>
                <c:pt idx="3733">
                  <c:v>4.3899999999999997</c:v>
                </c:pt>
                <c:pt idx="3734">
                  <c:v>4.7699999999999996</c:v>
                </c:pt>
                <c:pt idx="3735">
                  <c:v>4.0599999999999996</c:v>
                </c:pt>
                <c:pt idx="3736">
                  <c:v>4.3600000000000003</c:v>
                </c:pt>
                <c:pt idx="3737">
                  <c:v>4.12</c:v>
                </c:pt>
                <c:pt idx="3738">
                  <c:v>4.46</c:v>
                </c:pt>
                <c:pt idx="3739">
                  <c:v>4.68</c:v>
                </c:pt>
                <c:pt idx="3740">
                  <c:v>4.29</c:v>
                </c:pt>
                <c:pt idx="3741">
                  <c:v>4.62</c:v>
                </c:pt>
                <c:pt idx="3742">
                  <c:v>4.42</c:v>
                </c:pt>
                <c:pt idx="3743">
                  <c:v>4.92</c:v>
                </c:pt>
                <c:pt idx="3744">
                  <c:v>4.0199999999999996</c:v>
                </c:pt>
                <c:pt idx="3745">
                  <c:v>4.8099999999999996</c:v>
                </c:pt>
                <c:pt idx="3746">
                  <c:v>4.71</c:v>
                </c:pt>
                <c:pt idx="3747">
                  <c:v>5.13</c:v>
                </c:pt>
                <c:pt idx="3748">
                  <c:v>5.15</c:v>
                </c:pt>
                <c:pt idx="3749">
                  <c:v>4.3600000000000003</c:v>
                </c:pt>
                <c:pt idx="3750">
                  <c:v>4.21</c:v>
                </c:pt>
                <c:pt idx="3751">
                  <c:v>4.6100000000000003</c:v>
                </c:pt>
                <c:pt idx="3752">
                  <c:v>4.58</c:v>
                </c:pt>
                <c:pt idx="3753">
                  <c:v>4.47</c:v>
                </c:pt>
                <c:pt idx="3754">
                  <c:v>4.96</c:v>
                </c:pt>
                <c:pt idx="3755">
                  <c:v>4.1399999999999997</c:v>
                </c:pt>
                <c:pt idx="3756">
                  <c:v>4.95</c:v>
                </c:pt>
                <c:pt idx="3757">
                  <c:v>5.18</c:v>
                </c:pt>
                <c:pt idx="3758">
                  <c:v>4.3099999999999996</c:v>
                </c:pt>
                <c:pt idx="3759">
                  <c:v>4.1100000000000003</c:v>
                </c:pt>
                <c:pt idx="3760">
                  <c:v>3.95</c:v>
                </c:pt>
                <c:pt idx="3761">
                  <c:v>4.84</c:v>
                </c:pt>
                <c:pt idx="3762">
                  <c:v>4.18</c:v>
                </c:pt>
                <c:pt idx="3763">
                  <c:v>4.82</c:v>
                </c:pt>
                <c:pt idx="3764">
                  <c:v>5.1100000000000003</c:v>
                </c:pt>
                <c:pt idx="3765">
                  <c:v>3.95</c:v>
                </c:pt>
                <c:pt idx="3766">
                  <c:v>4.75</c:v>
                </c:pt>
                <c:pt idx="3767">
                  <c:v>4</c:v>
                </c:pt>
                <c:pt idx="3768">
                  <c:v>5.13</c:v>
                </c:pt>
                <c:pt idx="3769">
                  <c:v>4.28</c:v>
                </c:pt>
                <c:pt idx="3770">
                  <c:v>4.41</c:v>
                </c:pt>
                <c:pt idx="3771">
                  <c:v>4.08</c:v>
                </c:pt>
                <c:pt idx="3772">
                  <c:v>5.09</c:v>
                </c:pt>
                <c:pt idx="3773">
                  <c:v>4.4400000000000004</c:v>
                </c:pt>
                <c:pt idx="3774">
                  <c:v>4.33</c:v>
                </c:pt>
                <c:pt idx="3775">
                  <c:v>5.04</c:v>
                </c:pt>
                <c:pt idx="3776">
                  <c:v>4.76</c:v>
                </c:pt>
                <c:pt idx="3777">
                  <c:v>4.9400000000000004</c:v>
                </c:pt>
                <c:pt idx="3778">
                  <c:v>3.91</c:v>
                </c:pt>
                <c:pt idx="3779">
                  <c:v>4.42</c:v>
                </c:pt>
                <c:pt idx="3780">
                  <c:v>3.96</c:v>
                </c:pt>
                <c:pt idx="3781">
                  <c:v>5.14</c:v>
                </c:pt>
                <c:pt idx="3782">
                  <c:v>4.38</c:v>
                </c:pt>
                <c:pt idx="3783">
                  <c:v>4.29</c:v>
                </c:pt>
                <c:pt idx="3784">
                  <c:v>3.9</c:v>
                </c:pt>
                <c:pt idx="3785">
                  <c:v>3.98</c:v>
                </c:pt>
                <c:pt idx="3786">
                  <c:v>4.72</c:v>
                </c:pt>
                <c:pt idx="3787">
                  <c:v>5.07</c:v>
                </c:pt>
                <c:pt idx="3788">
                  <c:v>4.4000000000000004</c:v>
                </c:pt>
                <c:pt idx="3789">
                  <c:v>4.9400000000000004</c:v>
                </c:pt>
                <c:pt idx="3790">
                  <c:v>5.13</c:v>
                </c:pt>
                <c:pt idx="3791">
                  <c:v>4.71</c:v>
                </c:pt>
                <c:pt idx="3792">
                  <c:v>4</c:v>
                </c:pt>
                <c:pt idx="3793">
                  <c:v>3.98</c:v>
                </c:pt>
                <c:pt idx="3794">
                  <c:v>5.09</c:v>
                </c:pt>
                <c:pt idx="3795">
                  <c:v>4.71</c:v>
                </c:pt>
                <c:pt idx="3796">
                  <c:v>4.53</c:v>
                </c:pt>
                <c:pt idx="3797">
                  <c:v>3.94</c:v>
                </c:pt>
                <c:pt idx="3798">
                  <c:v>4.09</c:v>
                </c:pt>
                <c:pt idx="3799">
                  <c:v>4.34</c:v>
                </c:pt>
                <c:pt idx="3800">
                  <c:v>4.88</c:v>
                </c:pt>
                <c:pt idx="3801">
                  <c:v>4.46</c:v>
                </c:pt>
                <c:pt idx="3802">
                  <c:v>5.05</c:v>
                </c:pt>
                <c:pt idx="3803">
                  <c:v>4.3099999999999996</c:v>
                </c:pt>
                <c:pt idx="3804">
                  <c:v>3.99</c:v>
                </c:pt>
                <c:pt idx="3805">
                  <c:v>4.2300000000000004</c:v>
                </c:pt>
                <c:pt idx="3806">
                  <c:v>4.28</c:v>
                </c:pt>
                <c:pt idx="3807">
                  <c:v>4.75</c:v>
                </c:pt>
                <c:pt idx="3808">
                  <c:v>4.1100000000000003</c:v>
                </c:pt>
                <c:pt idx="3809">
                  <c:v>4.3</c:v>
                </c:pt>
                <c:pt idx="3810">
                  <c:v>4.7</c:v>
                </c:pt>
                <c:pt idx="3811">
                  <c:v>4.32</c:v>
                </c:pt>
                <c:pt idx="3812">
                  <c:v>4.22</c:v>
                </c:pt>
                <c:pt idx="3813">
                  <c:v>4.3899999999999997</c:v>
                </c:pt>
                <c:pt idx="3814">
                  <c:v>4.05</c:v>
                </c:pt>
                <c:pt idx="3815">
                  <c:v>4.18</c:v>
                </c:pt>
                <c:pt idx="3816">
                  <c:v>4.82</c:v>
                </c:pt>
                <c:pt idx="3817">
                  <c:v>4.5</c:v>
                </c:pt>
                <c:pt idx="3818">
                  <c:v>3.94</c:v>
                </c:pt>
                <c:pt idx="3819">
                  <c:v>4.26</c:v>
                </c:pt>
                <c:pt idx="3820">
                  <c:v>5.0599999999999996</c:v>
                </c:pt>
                <c:pt idx="3821">
                  <c:v>5.01</c:v>
                </c:pt>
                <c:pt idx="3822">
                  <c:v>5.15</c:v>
                </c:pt>
                <c:pt idx="3823">
                  <c:v>5.05</c:v>
                </c:pt>
                <c:pt idx="3824">
                  <c:v>4.2300000000000004</c:v>
                </c:pt>
                <c:pt idx="3825">
                  <c:v>3.93</c:v>
                </c:pt>
                <c:pt idx="3826">
                  <c:v>4.5199999999999996</c:v>
                </c:pt>
                <c:pt idx="3827">
                  <c:v>4.8099999999999996</c:v>
                </c:pt>
                <c:pt idx="3828">
                  <c:v>3.88</c:v>
                </c:pt>
                <c:pt idx="3829">
                  <c:v>4.08</c:v>
                </c:pt>
                <c:pt idx="3830">
                  <c:v>5.05</c:v>
                </c:pt>
                <c:pt idx="3831">
                  <c:v>3.89</c:v>
                </c:pt>
                <c:pt idx="3832">
                  <c:v>5</c:v>
                </c:pt>
                <c:pt idx="3833">
                  <c:v>4.34</c:v>
                </c:pt>
                <c:pt idx="3834">
                  <c:v>4.1399999999999997</c:v>
                </c:pt>
                <c:pt idx="3835">
                  <c:v>4.66</c:v>
                </c:pt>
                <c:pt idx="3836">
                  <c:v>5.08</c:v>
                </c:pt>
                <c:pt idx="3837">
                  <c:v>3.89</c:v>
                </c:pt>
                <c:pt idx="3838">
                  <c:v>4.6399999999999997</c:v>
                </c:pt>
                <c:pt idx="3839">
                  <c:v>5.1100000000000003</c:v>
                </c:pt>
                <c:pt idx="3840">
                  <c:v>4.8499999999999996</c:v>
                </c:pt>
                <c:pt idx="3841">
                  <c:v>4.3899999999999997</c:v>
                </c:pt>
                <c:pt idx="3842">
                  <c:v>3.98</c:v>
                </c:pt>
                <c:pt idx="3843">
                  <c:v>5.13</c:v>
                </c:pt>
                <c:pt idx="3844">
                  <c:v>4.24</c:v>
                </c:pt>
                <c:pt idx="3845">
                  <c:v>4.87</c:v>
                </c:pt>
                <c:pt idx="3846">
                  <c:v>4.68</c:v>
                </c:pt>
                <c:pt idx="3847">
                  <c:v>4.5</c:v>
                </c:pt>
                <c:pt idx="3848">
                  <c:v>4.01</c:v>
                </c:pt>
                <c:pt idx="3849">
                  <c:v>4.9800000000000004</c:v>
                </c:pt>
                <c:pt idx="3850">
                  <c:v>4.2</c:v>
                </c:pt>
                <c:pt idx="3851">
                  <c:v>4.92</c:v>
                </c:pt>
                <c:pt idx="3852">
                  <c:v>4.3499999999999996</c:v>
                </c:pt>
                <c:pt idx="3853">
                  <c:v>4.13</c:v>
                </c:pt>
                <c:pt idx="3854">
                  <c:v>4.5199999999999996</c:v>
                </c:pt>
                <c:pt idx="3855">
                  <c:v>4.6500000000000004</c:v>
                </c:pt>
                <c:pt idx="3856">
                  <c:v>4.7300000000000004</c:v>
                </c:pt>
                <c:pt idx="3857">
                  <c:v>4.3499999999999996</c:v>
                </c:pt>
                <c:pt idx="3858">
                  <c:v>5.15</c:v>
                </c:pt>
                <c:pt idx="3859">
                  <c:v>4.24</c:v>
                </c:pt>
                <c:pt idx="3860">
                  <c:v>3.96</c:v>
                </c:pt>
                <c:pt idx="3861">
                  <c:v>4.18</c:v>
                </c:pt>
                <c:pt idx="3862">
                  <c:v>4.96</c:v>
                </c:pt>
                <c:pt idx="3863">
                  <c:v>4.3899999999999997</c:v>
                </c:pt>
                <c:pt idx="3864">
                  <c:v>4.58</c:v>
                </c:pt>
                <c:pt idx="3865">
                  <c:v>4.29</c:v>
                </c:pt>
                <c:pt idx="3866">
                  <c:v>5.17</c:v>
                </c:pt>
                <c:pt idx="3867">
                  <c:v>5.14</c:v>
                </c:pt>
                <c:pt idx="3868">
                  <c:v>4.18</c:v>
                </c:pt>
                <c:pt idx="3869">
                  <c:v>4.26</c:v>
                </c:pt>
                <c:pt idx="3870">
                  <c:v>4.62</c:v>
                </c:pt>
                <c:pt idx="3871">
                  <c:v>5.14</c:v>
                </c:pt>
                <c:pt idx="3872">
                  <c:v>4.76</c:v>
                </c:pt>
                <c:pt idx="3873">
                  <c:v>4.3499999999999996</c:v>
                </c:pt>
                <c:pt idx="3874">
                  <c:v>3.91</c:v>
                </c:pt>
                <c:pt idx="3875">
                  <c:v>4.04</c:v>
                </c:pt>
                <c:pt idx="3876">
                  <c:v>4.53</c:v>
                </c:pt>
                <c:pt idx="3877">
                  <c:v>3.97</c:v>
                </c:pt>
                <c:pt idx="3878">
                  <c:v>4.3099999999999996</c:v>
                </c:pt>
                <c:pt idx="3879">
                  <c:v>4.08</c:v>
                </c:pt>
                <c:pt idx="3880">
                  <c:v>5.17</c:v>
                </c:pt>
                <c:pt idx="3881">
                  <c:v>4.7699999999999996</c:v>
                </c:pt>
                <c:pt idx="3882">
                  <c:v>4.45</c:v>
                </c:pt>
                <c:pt idx="3883">
                  <c:v>4.29</c:v>
                </c:pt>
                <c:pt idx="3884">
                  <c:v>4.6500000000000004</c:v>
                </c:pt>
                <c:pt idx="3885">
                  <c:v>4.74</c:v>
                </c:pt>
                <c:pt idx="3886">
                  <c:v>4.99</c:v>
                </c:pt>
                <c:pt idx="3887">
                  <c:v>4.8</c:v>
                </c:pt>
                <c:pt idx="3888">
                  <c:v>5.15</c:v>
                </c:pt>
                <c:pt idx="3889">
                  <c:v>4.3099999999999996</c:v>
                </c:pt>
                <c:pt idx="3890">
                  <c:v>4.58</c:v>
                </c:pt>
                <c:pt idx="3891">
                  <c:v>4.18</c:v>
                </c:pt>
                <c:pt idx="3892">
                  <c:v>4.38</c:v>
                </c:pt>
                <c:pt idx="3893">
                  <c:v>4.01</c:v>
                </c:pt>
                <c:pt idx="3894">
                  <c:v>4.24</c:v>
                </c:pt>
                <c:pt idx="3895">
                  <c:v>4.28</c:v>
                </c:pt>
                <c:pt idx="3896">
                  <c:v>5.14</c:v>
                </c:pt>
                <c:pt idx="3897">
                  <c:v>5.18</c:v>
                </c:pt>
                <c:pt idx="3898">
                  <c:v>4.9000000000000004</c:v>
                </c:pt>
                <c:pt idx="3899">
                  <c:v>4.6399999999999997</c:v>
                </c:pt>
                <c:pt idx="3900">
                  <c:v>4.5</c:v>
                </c:pt>
                <c:pt idx="3901">
                  <c:v>4.57</c:v>
                </c:pt>
                <c:pt idx="3902">
                  <c:v>3.95</c:v>
                </c:pt>
                <c:pt idx="3903">
                  <c:v>3.9</c:v>
                </c:pt>
                <c:pt idx="3904">
                  <c:v>4.26</c:v>
                </c:pt>
                <c:pt idx="3905">
                  <c:v>3.87</c:v>
                </c:pt>
                <c:pt idx="3906">
                  <c:v>4.16</c:v>
                </c:pt>
                <c:pt idx="3907">
                  <c:v>4.33</c:v>
                </c:pt>
                <c:pt idx="3908">
                  <c:v>4.28</c:v>
                </c:pt>
                <c:pt idx="3909">
                  <c:v>4.1399999999999997</c:v>
                </c:pt>
                <c:pt idx="3910">
                  <c:v>4.58</c:v>
                </c:pt>
                <c:pt idx="3911">
                  <c:v>3.98</c:v>
                </c:pt>
                <c:pt idx="3912">
                  <c:v>4.58</c:v>
                </c:pt>
                <c:pt idx="3913">
                  <c:v>4.3899999999999997</c:v>
                </c:pt>
                <c:pt idx="3914">
                  <c:v>4.24</c:v>
                </c:pt>
                <c:pt idx="3915">
                  <c:v>4.21</c:v>
                </c:pt>
                <c:pt idx="3916">
                  <c:v>4.8099999999999996</c:v>
                </c:pt>
                <c:pt idx="3917">
                  <c:v>4.6399999999999997</c:v>
                </c:pt>
                <c:pt idx="3918">
                  <c:v>4.24</c:v>
                </c:pt>
                <c:pt idx="3919">
                  <c:v>4.17</c:v>
                </c:pt>
                <c:pt idx="3920">
                  <c:v>4.4400000000000004</c:v>
                </c:pt>
                <c:pt idx="3921">
                  <c:v>3.94</c:v>
                </c:pt>
                <c:pt idx="3922">
                  <c:v>4.34</c:v>
                </c:pt>
                <c:pt idx="3923">
                  <c:v>5.0599999999999996</c:v>
                </c:pt>
                <c:pt idx="3924">
                  <c:v>4.9000000000000004</c:v>
                </c:pt>
                <c:pt idx="3925">
                  <c:v>4.6500000000000004</c:v>
                </c:pt>
                <c:pt idx="3926">
                  <c:v>4.22</c:v>
                </c:pt>
                <c:pt idx="3927">
                  <c:v>4.4000000000000004</c:v>
                </c:pt>
                <c:pt idx="3928">
                  <c:v>4.16</c:v>
                </c:pt>
                <c:pt idx="3929">
                  <c:v>4.76</c:v>
                </c:pt>
                <c:pt idx="3930">
                  <c:v>4.59</c:v>
                </c:pt>
                <c:pt idx="3931">
                  <c:v>4.2</c:v>
                </c:pt>
                <c:pt idx="3932">
                  <c:v>4.68</c:v>
                </c:pt>
                <c:pt idx="3933">
                  <c:v>4.13</c:v>
                </c:pt>
                <c:pt idx="3934">
                  <c:v>4.21</c:v>
                </c:pt>
                <c:pt idx="3935">
                  <c:v>5.15</c:v>
                </c:pt>
                <c:pt idx="3936">
                  <c:v>4.2300000000000004</c:v>
                </c:pt>
                <c:pt idx="3937">
                  <c:v>3.94</c:v>
                </c:pt>
                <c:pt idx="3938">
                  <c:v>4.67</c:v>
                </c:pt>
                <c:pt idx="3939">
                  <c:v>4.6500000000000004</c:v>
                </c:pt>
                <c:pt idx="3940">
                  <c:v>4.24</c:v>
                </c:pt>
                <c:pt idx="3941">
                  <c:v>4.68</c:v>
                </c:pt>
                <c:pt idx="3942">
                  <c:v>5.67</c:v>
                </c:pt>
                <c:pt idx="3943">
                  <c:v>5.07</c:v>
                </c:pt>
                <c:pt idx="3944">
                  <c:v>4.6900000000000004</c:v>
                </c:pt>
                <c:pt idx="3945">
                  <c:v>4.8600000000000003</c:v>
                </c:pt>
                <c:pt idx="3946">
                  <c:v>4.8899999999999997</c:v>
                </c:pt>
                <c:pt idx="3947">
                  <c:v>5.4</c:v>
                </c:pt>
                <c:pt idx="3948">
                  <c:v>4.51</c:v>
                </c:pt>
                <c:pt idx="3949">
                  <c:v>4.57</c:v>
                </c:pt>
                <c:pt idx="3950">
                  <c:v>5.64</c:v>
                </c:pt>
                <c:pt idx="3951">
                  <c:v>5.24</c:v>
                </c:pt>
                <c:pt idx="3952">
                  <c:v>6.1</c:v>
                </c:pt>
                <c:pt idx="3953">
                  <c:v>6.02</c:v>
                </c:pt>
                <c:pt idx="3954">
                  <c:v>5.25</c:v>
                </c:pt>
                <c:pt idx="3955">
                  <c:v>6.22</c:v>
                </c:pt>
                <c:pt idx="3956">
                  <c:v>5.69</c:v>
                </c:pt>
                <c:pt idx="3957">
                  <c:v>5.8</c:v>
                </c:pt>
                <c:pt idx="3958">
                  <c:v>6.26</c:v>
                </c:pt>
                <c:pt idx="3959">
                  <c:v>5.44</c:v>
                </c:pt>
                <c:pt idx="3960">
                  <c:v>6.19</c:v>
                </c:pt>
                <c:pt idx="3961">
                  <c:v>5.3</c:v>
                </c:pt>
                <c:pt idx="3962">
                  <c:v>5.83</c:v>
                </c:pt>
                <c:pt idx="3963">
                  <c:v>6.07</c:v>
                </c:pt>
                <c:pt idx="3964">
                  <c:v>5.65</c:v>
                </c:pt>
                <c:pt idx="3965">
                  <c:v>6.06</c:v>
                </c:pt>
                <c:pt idx="3966">
                  <c:v>4.66</c:v>
                </c:pt>
                <c:pt idx="3967">
                  <c:v>5.09</c:v>
                </c:pt>
                <c:pt idx="3968">
                  <c:v>3.93</c:v>
                </c:pt>
                <c:pt idx="3969">
                  <c:v>4.8499999999999996</c:v>
                </c:pt>
                <c:pt idx="3970">
                  <c:v>4.04</c:v>
                </c:pt>
                <c:pt idx="3971">
                  <c:v>4.0199999999999996</c:v>
                </c:pt>
                <c:pt idx="3972">
                  <c:v>4.83</c:v>
                </c:pt>
                <c:pt idx="3973">
                  <c:v>3.99</c:v>
                </c:pt>
                <c:pt idx="3974">
                  <c:v>4.76</c:v>
                </c:pt>
                <c:pt idx="3975">
                  <c:v>4.6900000000000004</c:v>
                </c:pt>
                <c:pt idx="3976">
                  <c:v>4.74</c:v>
                </c:pt>
                <c:pt idx="3977">
                  <c:v>4.03</c:v>
                </c:pt>
                <c:pt idx="3978">
                  <c:v>4.8</c:v>
                </c:pt>
                <c:pt idx="3979">
                  <c:v>4</c:v>
                </c:pt>
                <c:pt idx="3980">
                  <c:v>4.33</c:v>
                </c:pt>
                <c:pt idx="3981">
                  <c:v>4.0599999999999996</c:v>
                </c:pt>
                <c:pt idx="3982">
                  <c:v>4.12</c:v>
                </c:pt>
                <c:pt idx="3983">
                  <c:v>4.2</c:v>
                </c:pt>
                <c:pt idx="3984">
                  <c:v>4.93</c:v>
                </c:pt>
                <c:pt idx="3985">
                  <c:v>4.03</c:v>
                </c:pt>
                <c:pt idx="3986">
                  <c:v>5.0199999999999996</c:v>
                </c:pt>
                <c:pt idx="3987">
                  <c:v>4.16</c:v>
                </c:pt>
                <c:pt idx="3988">
                  <c:v>4.41</c:v>
                </c:pt>
                <c:pt idx="3989">
                  <c:v>4.1900000000000004</c:v>
                </c:pt>
                <c:pt idx="3990">
                  <c:v>4.6500000000000004</c:v>
                </c:pt>
                <c:pt idx="3991">
                  <c:v>4.54</c:v>
                </c:pt>
                <c:pt idx="3992">
                  <c:v>3.93</c:v>
                </c:pt>
                <c:pt idx="3993">
                  <c:v>4.2699999999999996</c:v>
                </c:pt>
                <c:pt idx="3994">
                  <c:v>4.91</c:v>
                </c:pt>
                <c:pt idx="3995">
                  <c:v>5.03</c:v>
                </c:pt>
                <c:pt idx="3996">
                  <c:v>3.93</c:v>
                </c:pt>
                <c:pt idx="3997">
                  <c:v>3.87</c:v>
                </c:pt>
                <c:pt idx="3998">
                  <c:v>4.4400000000000004</c:v>
                </c:pt>
                <c:pt idx="3999">
                  <c:v>3.9</c:v>
                </c:pt>
                <c:pt idx="4000">
                  <c:v>4.7</c:v>
                </c:pt>
                <c:pt idx="4001">
                  <c:v>4.32</c:v>
                </c:pt>
                <c:pt idx="4002">
                  <c:v>4.2</c:v>
                </c:pt>
                <c:pt idx="4003">
                  <c:v>4.57</c:v>
                </c:pt>
                <c:pt idx="4004">
                  <c:v>4.7699999999999996</c:v>
                </c:pt>
                <c:pt idx="4005">
                  <c:v>4.37</c:v>
                </c:pt>
                <c:pt idx="4006">
                  <c:v>4.3499999999999996</c:v>
                </c:pt>
                <c:pt idx="4007">
                  <c:v>4.79</c:v>
                </c:pt>
                <c:pt idx="4008">
                  <c:v>5.13</c:v>
                </c:pt>
                <c:pt idx="4009">
                  <c:v>4.59</c:v>
                </c:pt>
                <c:pt idx="4010">
                  <c:v>4.55</c:v>
                </c:pt>
                <c:pt idx="4011">
                  <c:v>4.82</c:v>
                </c:pt>
                <c:pt idx="4012">
                  <c:v>5.07</c:v>
                </c:pt>
                <c:pt idx="4013">
                  <c:v>4.72</c:v>
                </c:pt>
                <c:pt idx="4014">
                  <c:v>4.9000000000000004</c:v>
                </c:pt>
                <c:pt idx="4015">
                  <c:v>4.74</c:v>
                </c:pt>
                <c:pt idx="4016">
                  <c:v>4.05</c:v>
                </c:pt>
                <c:pt idx="4017">
                  <c:v>3.88</c:v>
                </c:pt>
                <c:pt idx="4018">
                  <c:v>4.8</c:v>
                </c:pt>
                <c:pt idx="4019">
                  <c:v>4.92</c:v>
                </c:pt>
                <c:pt idx="4020">
                  <c:v>4.5599999999999996</c:v>
                </c:pt>
                <c:pt idx="4021">
                  <c:v>4.82</c:v>
                </c:pt>
                <c:pt idx="4022">
                  <c:v>4.72</c:v>
                </c:pt>
                <c:pt idx="4023">
                  <c:v>4.99</c:v>
                </c:pt>
                <c:pt idx="4024">
                  <c:v>4.51</c:v>
                </c:pt>
                <c:pt idx="4025">
                  <c:v>5.08</c:v>
                </c:pt>
                <c:pt idx="4026">
                  <c:v>3.91</c:v>
                </c:pt>
                <c:pt idx="4027">
                  <c:v>4.3099999999999996</c:v>
                </c:pt>
                <c:pt idx="4028">
                  <c:v>4.5599999999999996</c:v>
                </c:pt>
                <c:pt idx="4029">
                  <c:v>4.93</c:v>
                </c:pt>
                <c:pt idx="4030">
                  <c:v>4.38</c:v>
                </c:pt>
                <c:pt idx="4031">
                  <c:v>4.7699999999999996</c:v>
                </c:pt>
                <c:pt idx="4032">
                  <c:v>4.07</c:v>
                </c:pt>
                <c:pt idx="4033">
                  <c:v>4.09</c:v>
                </c:pt>
                <c:pt idx="4034">
                  <c:v>4.91</c:v>
                </c:pt>
                <c:pt idx="4035">
                  <c:v>4.58</c:v>
                </c:pt>
                <c:pt idx="4036">
                  <c:v>4</c:v>
                </c:pt>
                <c:pt idx="4037">
                  <c:v>4.7</c:v>
                </c:pt>
                <c:pt idx="4038">
                  <c:v>4.51</c:v>
                </c:pt>
                <c:pt idx="4039">
                  <c:v>5.08</c:v>
                </c:pt>
                <c:pt idx="4040">
                  <c:v>4.76</c:v>
                </c:pt>
                <c:pt idx="4041">
                  <c:v>4.83</c:v>
                </c:pt>
                <c:pt idx="4042">
                  <c:v>4.26</c:v>
                </c:pt>
                <c:pt idx="4043">
                  <c:v>5.12</c:v>
                </c:pt>
                <c:pt idx="4044">
                  <c:v>4.8499999999999996</c:v>
                </c:pt>
                <c:pt idx="4045">
                  <c:v>4.47</c:v>
                </c:pt>
                <c:pt idx="4046">
                  <c:v>3.94</c:v>
                </c:pt>
                <c:pt idx="4047">
                  <c:v>5.0999999999999996</c:v>
                </c:pt>
                <c:pt idx="4048">
                  <c:v>5.0999999999999996</c:v>
                </c:pt>
                <c:pt idx="4049">
                  <c:v>4.4800000000000004</c:v>
                </c:pt>
                <c:pt idx="4050">
                  <c:v>4.9000000000000004</c:v>
                </c:pt>
                <c:pt idx="4051">
                  <c:v>5.05</c:v>
                </c:pt>
                <c:pt idx="4052">
                  <c:v>4.42</c:v>
                </c:pt>
                <c:pt idx="4053">
                  <c:v>4.51</c:v>
                </c:pt>
                <c:pt idx="4054">
                  <c:v>3.88</c:v>
                </c:pt>
                <c:pt idx="4055">
                  <c:v>5.08</c:v>
                </c:pt>
                <c:pt idx="4056">
                  <c:v>4.12</c:v>
                </c:pt>
                <c:pt idx="4057">
                  <c:v>4</c:v>
                </c:pt>
                <c:pt idx="4058">
                  <c:v>4.74</c:v>
                </c:pt>
                <c:pt idx="4059">
                  <c:v>4.62</c:v>
                </c:pt>
                <c:pt idx="4060">
                  <c:v>4.0599999999999996</c:v>
                </c:pt>
                <c:pt idx="4061">
                  <c:v>5.18</c:v>
                </c:pt>
                <c:pt idx="4062">
                  <c:v>4.37</c:v>
                </c:pt>
                <c:pt idx="4063">
                  <c:v>4.7699999999999996</c:v>
                </c:pt>
                <c:pt idx="4064">
                  <c:v>4.33</c:v>
                </c:pt>
                <c:pt idx="4065">
                  <c:v>4.04</c:v>
                </c:pt>
                <c:pt idx="4066">
                  <c:v>4.58</c:v>
                </c:pt>
                <c:pt idx="4067">
                  <c:v>4.54</c:v>
                </c:pt>
                <c:pt idx="4068">
                  <c:v>4.58</c:v>
                </c:pt>
                <c:pt idx="4069">
                  <c:v>4.13</c:v>
                </c:pt>
                <c:pt idx="4070">
                  <c:v>4.42</c:v>
                </c:pt>
                <c:pt idx="4071">
                  <c:v>4.1100000000000003</c:v>
                </c:pt>
                <c:pt idx="4072">
                  <c:v>4.66</c:v>
                </c:pt>
                <c:pt idx="4073">
                  <c:v>4.0999999999999996</c:v>
                </c:pt>
                <c:pt idx="4074">
                  <c:v>4.58</c:v>
                </c:pt>
                <c:pt idx="4075">
                  <c:v>4.87</c:v>
                </c:pt>
                <c:pt idx="4076">
                  <c:v>3.98</c:v>
                </c:pt>
                <c:pt idx="4077">
                  <c:v>4.05</c:v>
                </c:pt>
                <c:pt idx="4078">
                  <c:v>4.78</c:v>
                </c:pt>
                <c:pt idx="4079">
                  <c:v>3.97</c:v>
                </c:pt>
                <c:pt idx="4080">
                  <c:v>4.6500000000000004</c:v>
                </c:pt>
                <c:pt idx="4081">
                  <c:v>4.04</c:v>
                </c:pt>
                <c:pt idx="4082">
                  <c:v>3.96</c:v>
                </c:pt>
                <c:pt idx="4083">
                  <c:v>4.74</c:v>
                </c:pt>
                <c:pt idx="4084">
                  <c:v>4.83</c:v>
                </c:pt>
                <c:pt idx="4085">
                  <c:v>4.0999999999999996</c:v>
                </c:pt>
                <c:pt idx="4086">
                  <c:v>5.0599999999999996</c:v>
                </c:pt>
                <c:pt idx="4087">
                  <c:v>3.95</c:v>
                </c:pt>
                <c:pt idx="4088">
                  <c:v>4.5599999999999996</c:v>
                </c:pt>
                <c:pt idx="4089">
                  <c:v>4.7699999999999996</c:v>
                </c:pt>
                <c:pt idx="4090">
                  <c:v>4.75</c:v>
                </c:pt>
                <c:pt idx="4091">
                  <c:v>4.87</c:v>
                </c:pt>
                <c:pt idx="4092">
                  <c:v>4.07</c:v>
                </c:pt>
                <c:pt idx="4093">
                  <c:v>4.24</c:v>
                </c:pt>
                <c:pt idx="4094">
                  <c:v>4.3</c:v>
                </c:pt>
                <c:pt idx="4095">
                  <c:v>4.66</c:v>
                </c:pt>
                <c:pt idx="4096">
                  <c:v>4.1500000000000004</c:v>
                </c:pt>
                <c:pt idx="4097">
                  <c:v>3.91</c:v>
                </c:pt>
                <c:pt idx="4098">
                  <c:v>4.8600000000000003</c:v>
                </c:pt>
                <c:pt idx="4099">
                  <c:v>4.66</c:v>
                </c:pt>
                <c:pt idx="4100">
                  <c:v>5.12</c:v>
                </c:pt>
                <c:pt idx="4101">
                  <c:v>3.94</c:v>
                </c:pt>
                <c:pt idx="4102">
                  <c:v>4.42</c:v>
                </c:pt>
                <c:pt idx="4103">
                  <c:v>4.66</c:v>
                </c:pt>
                <c:pt idx="4104">
                  <c:v>4.32</c:v>
                </c:pt>
                <c:pt idx="4105">
                  <c:v>4.7699999999999996</c:v>
                </c:pt>
                <c:pt idx="4106">
                  <c:v>5.05</c:v>
                </c:pt>
                <c:pt idx="4107">
                  <c:v>4.91</c:v>
                </c:pt>
                <c:pt idx="4108">
                  <c:v>3.97</c:v>
                </c:pt>
                <c:pt idx="4109">
                  <c:v>5.17</c:v>
                </c:pt>
                <c:pt idx="4110">
                  <c:v>4.96</c:v>
                </c:pt>
                <c:pt idx="4111">
                  <c:v>4.16</c:v>
                </c:pt>
                <c:pt idx="4112">
                  <c:v>4.4800000000000004</c:v>
                </c:pt>
                <c:pt idx="4113">
                  <c:v>4.5</c:v>
                </c:pt>
                <c:pt idx="4114">
                  <c:v>5</c:v>
                </c:pt>
                <c:pt idx="4115">
                  <c:v>4.79</c:v>
                </c:pt>
                <c:pt idx="4116">
                  <c:v>4</c:v>
                </c:pt>
                <c:pt idx="4117">
                  <c:v>4.4800000000000004</c:v>
                </c:pt>
                <c:pt idx="4118">
                  <c:v>4.13</c:v>
                </c:pt>
                <c:pt idx="4119">
                  <c:v>4.24</c:v>
                </c:pt>
                <c:pt idx="4120">
                  <c:v>3.92</c:v>
                </c:pt>
                <c:pt idx="4121">
                  <c:v>3.89</c:v>
                </c:pt>
                <c:pt idx="4122">
                  <c:v>5.1100000000000003</c:v>
                </c:pt>
                <c:pt idx="4123">
                  <c:v>4.97</c:v>
                </c:pt>
                <c:pt idx="4124">
                  <c:v>4.07</c:v>
                </c:pt>
                <c:pt idx="4125">
                  <c:v>5.0199999999999996</c:v>
                </c:pt>
                <c:pt idx="4126">
                  <c:v>4.71</c:v>
                </c:pt>
                <c:pt idx="4127">
                  <c:v>4.21</c:v>
                </c:pt>
                <c:pt idx="4128">
                  <c:v>4.62</c:v>
                </c:pt>
                <c:pt idx="4129">
                  <c:v>4.28</c:v>
                </c:pt>
                <c:pt idx="4130">
                  <c:v>4.58</c:v>
                </c:pt>
                <c:pt idx="4131">
                  <c:v>4.6100000000000003</c:v>
                </c:pt>
                <c:pt idx="4132">
                  <c:v>4.8899999999999997</c:v>
                </c:pt>
                <c:pt idx="4133">
                  <c:v>5.13</c:v>
                </c:pt>
                <c:pt idx="4134">
                  <c:v>4.7699999999999996</c:v>
                </c:pt>
                <c:pt idx="4135">
                  <c:v>4.18</c:v>
                </c:pt>
                <c:pt idx="4136">
                  <c:v>4.28</c:v>
                </c:pt>
                <c:pt idx="4137">
                  <c:v>4.4400000000000004</c:v>
                </c:pt>
                <c:pt idx="4138">
                  <c:v>4.78</c:v>
                </c:pt>
                <c:pt idx="4139">
                  <c:v>5.03</c:v>
                </c:pt>
                <c:pt idx="4140">
                  <c:v>4.7699999999999996</c:v>
                </c:pt>
                <c:pt idx="4141">
                  <c:v>4.55</c:v>
                </c:pt>
                <c:pt idx="4142">
                  <c:v>4.67</c:v>
                </c:pt>
                <c:pt idx="4143">
                  <c:v>5.03</c:v>
                </c:pt>
                <c:pt idx="4144">
                  <c:v>4.37</c:v>
                </c:pt>
                <c:pt idx="4145">
                  <c:v>4.92</c:v>
                </c:pt>
                <c:pt idx="4146">
                  <c:v>4.2300000000000004</c:v>
                </c:pt>
                <c:pt idx="4147">
                  <c:v>4.93</c:v>
                </c:pt>
                <c:pt idx="4148">
                  <c:v>5.0999999999999996</c:v>
                </c:pt>
                <c:pt idx="4149">
                  <c:v>4.83</c:v>
                </c:pt>
                <c:pt idx="4150">
                  <c:v>4.79</c:v>
                </c:pt>
                <c:pt idx="4151">
                  <c:v>3.94</c:v>
                </c:pt>
                <c:pt idx="4152">
                  <c:v>5.0199999999999996</c:v>
                </c:pt>
                <c:pt idx="4153">
                  <c:v>3.97</c:v>
                </c:pt>
                <c:pt idx="4154">
                  <c:v>4.25</c:v>
                </c:pt>
                <c:pt idx="4155">
                  <c:v>4.13</c:v>
                </c:pt>
                <c:pt idx="4156">
                  <c:v>4.37</c:v>
                </c:pt>
                <c:pt idx="4157">
                  <c:v>4.0599999999999996</c:v>
                </c:pt>
                <c:pt idx="4158">
                  <c:v>3.94</c:v>
                </c:pt>
                <c:pt idx="4159">
                  <c:v>4.32</c:v>
                </c:pt>
                <c:pt idx="4160">
                  <c:v>4.3</c:v>
                </c:pt>
                <c:pt idx="4161">
                  <c:v>4.5</c:v>
                </c:pt>
                <c:pt idx="4162">
                  <c:v>4.74</c:v>
                </c:pt>
                <c:pt idx="4163">
                  <c:v>4.4400000000000004</c:v>
                </c:pt>
                <c:pt idx="4164">
                  <c:v>4.24</c:v>
                </c:pt>
                <c:pt idx="4165">
                  <c:v>4.0199999999999996</c:v>
                </c:pt>
                <c:pt idx="4166">
                  <c:v>4.1900000000000004</c:v>
                </c:pt>
                <c:pt idx="4167">
                  <c:v>4.99</c:v>
                </c:pt>
                <c:pt idx="4168">
                  <c:v>4.41</c:v>
                </c:pt>
                <c:pt idx="4169">
                  <c:v>4.24</c:v>
                </c:pt>
                <c:pt idx="4170">
                  <c:v>4.08</c:v>
                </c:pt>
                <c:pt idx="4171">
                  <c:v>4.4400000000000004</c:v>
                </c:pt>
                <c:pt idx="4172">
                  <c:v>4.4000000000000004</c:v>
                </c:pt>
                <c:pt idx="4173">
                  <c:v>4.63</c:v>
                </c:pt>
                <c:pt idx="4174">
                  <c:v>5.12</c:v>
                </c:pt>
                <c:pt idx="4175">
                  <c:v>5.07</c:v>
                </c:pt>
                <c:pt idx="4176">
                  <c:v>4.6500000000000004</c:v>
                </c:pt>
                <c:pt idx="4177">
                  <c:v>4.9400000000000004</c:v>
                </c:pt>
                <c:pt idx="4178">
                  <c:v>3.96</c:v>
                </c:pt>
                <c:pt idx="4179">
                  <c:v>3.9</c:v>
                </c:pt>
                <c:pt idx="4180">
                  <c:v>4.5199999999999996</c:v>
                </c:pt>
                <c:pt idx="4181">
                  <c:v>4.26</c:v>
                </c:pt>
                <c:pt idx="4182">
                  <c:v>4.32</c:v>
                </c:pt>
                <c:pt idx="4183">
                  <c:v>4.42</c:v>
                </c:pt>
                <c:pt idx="4184">
                  <c:v>4.3</c:v>
                </c:pt>
                <c:pt idx="4185">
                  <c:v>4.74</c:v>
                </c:pt>
                <c:pt idx="4186">
                  <c:v>4.4800000000000004</c:v>
                </c:pt>
                <c:pt idx="4187">
                  <c:v>4.07</c:v>
                </c:pt>
                <c:pt idx="4188">
                  <c:v>4.38</c:v>
                </c:pt>
                <c:pt idx="4189">
                  <c:v>4.7</c:v>
                </c:pt>
                <c:pt idx="4190">
                  <c:v>4.3</c:v>
                </c:pt>
                <c:pt idx="4191">
                  <c:v>4.18</c:v>
                </c:pt>
                <c:pt idx="4192">
                  <c:v>4.2699999999999996</c:v>
                </c:pt>
                <c:pt idx="4193">
                  <c:v>4.6900000000000004</c:v>
                </c:pt>
                <c:pt idx="4194">
                  <c:v>4.71</c:v>
                </c:pt>
                <c:pt idx="4195">
                  <c:v>5.16</c:v>
                </c:pt>
                <c:pt idx="4196">
                  <c:v>4.45</c:v>
                </c:pt>
                <c:pt idx="4197">
                  <c:v>3.9</c:v>
                </c:pt>
                <c:pt idx="4198">
                  <c:v>4.28</c:v>
                </c:pt>
                <c:pt idx="4199">
                  <c:v>4.18</c:v>
                </c:pt>
                <c:pt idx="4200">
                  <c:v>4.03</c:v>
                </c:pt>
                <c:pt idx="4201">
                  <c:v>4.41</c:v>
                </c:pt>
                <c:pt idx="4202">
                  <c:v>4.2699999999999996</c:v>
                </c:pt>
                <c:pt idx="4203">
                  <c:v>4.33</c:v>
                </c:pt>
                <c:pt idx="4204">
                  <c:v>3.97</c:v>
                </c:pt>
                <c:pt idx="4205">
                  <c:v>4.93</c:v>
                </c:pt>
                <c:pt idx="4206">
                  <c:v>4.72</c:v>
                </c:pt>
                <c:pt idx="4207">
                  <c:v>4.68</c:v>
                </c:pt>
                <c:pt idx="4208">
                  <c:v>3.95</c:v>
                </c:pt>
                <c:pt idx="4209">
                  <c:v>4.21</c:v>
                </c:pt>
                <c:pt idx="4210">
                  <c:v>3.9</c:v>
                </c:pt>
                <c:pt idx="4211">
                  <c:v>4.91</c:v>
                </c:pt>
                <c:pt idx="4212">
                  <c:v>5.14</c:v>
                </c:pt>
                <c:pt idx="4213">
                  <c:v>4.03</c:v>
                </c:pt>
                <c:pt idx="4214">
                  <c:v>4.95</c:v>
                </c:pt>
                <c:pt idx="4215">
                  <c:v>3.91</c:v>
                </c:pt>
                <c:pt idx="4216">
                  <c:v>4.51</c:v>
                </c:pt>
                <c:pt idx="4217">
                  <c:v>4.76</c:v>
                </c:pt>
                <c:pt idx="4218">
                  <c:v>3.96</c:v>
                </c:pt>
                <c:pt idx="4219">
                  <c:v>4.6500000000000004</c:v>
                </c:pt>
                <c:pt idx="4220">
                  <c:v>4.99</c:v>
                </c:pt>
                <c:pt idx="4221">
                  <c:v>4.5</c:v>
                </c:pt>
                <c:pt idx="4222">
                  <c:v>4.62</c:v>
                </c:pt>
                <c:pt idx="4223">
                  <c:v>4.4800000000000004</c:v>
                </c:pt>
                <c:pt idx="4224">
                  <c:v>4.9800000000000004</c:v>
                </c:pt>
                <c:pt idx="4225">
                  <c:v>4.51</c:v>
                </c:pt>
                <c:pt idx="4226">
                  <c:v>5.13</c:v>
                </c:pt>
                <c:pt idx="4227">
                  <c:v>4.3499999999999996</c:v>
                </c:pt>
                <c:pt idx="4228">
                  <c:v>4.07</c:v>
                </c:pt>
                <c:pt idx="4229">
                  <c:v>4.49</c:v>
                </c:pt>
                <c:pt idx="4230">
                  <c:v>4.25</c:v>
                </c:pt>
                <c:pt idx="4231">
                  <c:v>5.01</c:v>
                </c:pt>
                <c:pt idx="4232">
                  <c:v>4.5</c:v>
                </c:pt>
                <c:pt idx="4233">
                  <c:v>5.17</c:v>
                </c:pt>
                <c:pt idx="4234">
                  <c:v>4.83</c:v>
                </c:pt>
                <c:pt idx="4235">
                  <c:v>3.91</c:v>
                </c:pt>
                <c:pt idx="4236">
                  <c:v>4.03</c:v>
                </c:pt>
                <c:pt idx="4237">
                  <c:v>3.98</c:v>
                </c:pt>
                <c:pt idx="4238">
                  <c:v>4.47</c:v>
                </c:pt>
                <c:pt idx="4239">
                  <c:v>4.37</c:v>
                </c:pt>
                <c:pt idx="4240">
                  <c:v>4.4800000000000004</c:v>
                </c:pt>
                <c:pt idx="4241">
                  <c:v>4.01</c:v>
                </c:pt>
                <c:pt idx="4242">
                  <c:v>4.04</c:v>
                </c:pt>
                <c:pt idx="4243">
                  <c:v>4.91</c:v>
                </c:pt>
                <c:pt idx="4244">
                  <c:v>4.66</c:v>
                </c:pt>
                <c:pt idx="4245">
                  <c:v>4.63</c:v>
                </c:pt>
                <c:pt idx="4246">
                  <c:v>4.63</c:v>
                </c:pt>
                <c:pt idx="4247">
                  <c:v>5.14</c:v>
                </c:pt>
                <c:pt idx="4248">
                  <c:v>4.45</c:v>
                </c:pt>
                <c:pt idx="4249">
                  <c:v>4.26</c:v>
                </c:pt>
                <c:pt idx="4250">
                  <c:v>4.08</c:v>
                </c:pt>
                <c:pt idx="4251">
                  <c:v>4.16</c:v>
                </c:pt>
                <c:pt idx="4252">
                  <c:v>4.75</c:v>
                </c:pt>
                <c:pt idx="4253">
                  <c:v>5.01</c:v>
                </c:pt>
                <c:pt idx="4254">
                  <c:v>3.96</c:v>
                </c:pt>
                <c:pt idx="4255">
                  <c:v>4.59</c:v>
                </c:pt>
                <c:pt idx="4256">
                  <c:v>4.9000000000000004</c:v>
                </c:pt>
                <c:pt idx="4257">
                  <c:v>5.04</c:v>
                </c:pt>
                <c:pt idx="4258">
                  <c:v>4.08</c:v>
                </c:pt>
                <c:pt idx="4259">
                  <c:v>5.12</c:v>
                </c:pt>
                <c:pt idx="4260">
                  <c:v>4.71</c:v>
                </c:pt>
                <c:pt idx="4261">
                  <c:v>4.8600000000000003</c:v>
                </c:pt>
                <c:pt idx="4262">
                  <c:v>4.79</c:v>
                </c:pt>
                <c:pt idx="4263">
                  <c:v>4.0199999999999996</c:v>
                </c:pt>
                <c:pt idx="4264">
                  <c:v>4.49</c:v>
                </c:pt>
                <c:pt idx="4265">
                  <c:v>4.2699999999999996</c:v>
                </c:pt>
                <c:pt idx="4266">
                  <c:v>4.32</c:v>
                </c:pt>
                <c:pt idx="4267">
                  <c:v>4.0199999999999996</c:v>
                </c:pt>
                <c:pt idx="4268">
                  <c:v>4.99</c:v>
                </c:pt>
                <c:pt idx="4269">
                  <c:v>4.37</c:v>
                </c:pt>
                <c:pt idx="4270">
                  <c:v>4.6100000000000003</c:v>
                </c:pt>
                <c:pt idx="4271">
                  <c:v>4</c:v>
                </c:pt>
                <c:pt idx="4272">
                  <c:v>4.59</c:v>
                </c:pt>
                <c:pt idx="4273">
                  <c:v>4.0999999999999996</c:v>
                </c:pt>
                <c:pt idx="4274">
                  <c:v>5.1100000000000003</c:v>
                </c:pt>
                <c:pt idx="4275">
                  <c:v>4.5</c:v>
                </c:pt>
                <c:pt idx="4276">
                  <c:v>4.29</c:v>
                </c:pt>
                <c:pt idx="4277">
                  <c:v>4.84</c:v>
                </c:pt>
                <c:pt idx="4278">
                  <c:v>4.7</c:v>
                </c:pt>
                <c:pt idx="4279">
                  <c:v>4.12</c:v>
                </c:pt>
                <c:pt idx="4280">
                  <c:v>4.16</c:v>
                </c:pt>
                <c:pt idx="4281">
                  <c:v>5.13</c:v>
                </c:pt>
                <c:pt idx="4282">
                  <c:v>4.4400000000000004</c:v>
                </c:pt>
                <c:pt idx="4283">
                  <c:v>4.9400000000000004</c:v>
                </c:pt>
                <c:pt idx="4284">
                  <c:v>4.3</c:v>
                </c:pt>
                <c:pt idx="4285">
                  <c:v>4.3600000000000003</c:v>
                </c:pt>
                <c:pt idx="4286">
                  <c:v>5.17</c:v>
                </c:pt>
                <c:pt idx="4287">
                  <c:v>4.7</c:v>
                </c:pt>
                <c:pt idx="4288">
                  <c:v>5.0999999999999996</c:v>
                </c:pt>
                <c:pt idx="4289">
                  <c:v>4.0599999999999996</c:v>
                </c:pt>
                <c:pt idx="4290">
                  <c:v>4.51</c:v>
                </c:pt>
                <c:pt idx="4291">
                  <c:v>4.1500000000000004</c:v>
                </c:pt>
                <c:pt idx="4292">
                  <c:v>4.3899999999999997</c:v>
                </c:pt>
                <c:pt idx="4293">
                  <c:v>5.0199999999999996</c:v>
                </c:pt>
                <c:pt idx="4294">
                  <c:v>3.93</c:v>
                </c:pt>
                <c:pt idx="4295">
                  <c:v>5.07</c:v>
                </c:pt>
                <c:pt idx="4296">
                  <c:v>3.88</c:v>
                </c:pt>
                <c:pt idx="4297">
                  <c:v>4.5</c:v>
                </c:pt>
                <c:pt idx="4298">
                  <c:v>4.91</c:v>
                </c:pt>
                <c:pt idx="4299">
                  <c:v>4.07</c:v>
                </c:pt>
                <c:pt idx="4300">
                  <c:v>4.72</c:v>
                </c:pt>
                <c:pt idx="4301">
                  <c:v>4.3499999999999996</c:v>
                </c:pt>
                <c:pt idx="4302">
                  <c:v>4.62</c:v>
                </c:pt>
                <c:pt idx="4303">
                  <c:v>4.26</c:v>
                </c:pt>
                <c:pt idx="4304">
                  <c:v>5.0199999999999996</c:v>
                </c:pt>
                <c:pt idx="4305">
                  <c:v>4.8099999999999996</c:v>
                </c:pt>
                <c:pt idx="4306">
                  <c:v>4.9000000000000004</c:v>
                </c:pt>
                <c:pt idx="4307">
                  <c:v>4.43</c:v>
                </c:pt>
                <c:pt idx="4308">
                  <c:v>3.98</c:v>
                </c:pt>
                <c:pt idx="4309">
                  <c:v>4.82</c:v>
                </c:pt>
                <c:pt idx="4310">
                  <c:v>5.01</c:v>
                </c:pt>
                <c:pt idx="4311">
                  <c:v>4.1399999999999997</c:v>
                </c:pt>
                <c:pt idx="4312">
                  <c:v>4.9400000000000004</c:v>
                </c:pt>
                <c:pt idx="4313">
                  <c:v>4.3600000000000003</c:v>
                </c:pt>
                <c:pt idx="4314">
                  <c:v>4.82</c:v>
                </c:pt>
                <c:pt idx="4315">
                  <c:v>4.51</c:v>
                </c:pt>
                <c:pt idx="4316">
                  <c:v>4.54</c:v>
                </c:pt>
                <c:pt idx="4317">
                  <c:v>4.62</c:v>
                </c:pt>
                <c:pt idx="4318">
                  <c:v>4.3899999999999997</c:v>
                </c:pt>
                <c:pt idx="4319">
                  <c:v>4.72</c:v>
                </c:pt>
                <c:pt idx="4320">
                  <c:v>4.05</c:v>
                </c:pt>
                <c:pt idx="4321">
                  <c:v>5.01</c:v>
                </c:pt>
                <c:pt idx="4322">
                  <c:v>4.07</c:v>
                </c:pt>
                <c:pt idx="4323">
                  <c:v>4.8499999999999996</c:v>
                </c:pt>
                <c:pt idx="4324">
                  <c:v>4.63</c:v>
                </c:pt>
                <c:pt idx="4325">
                  <c:v>3.97</c:v>
                </c:pt>
                <c:pt idx="4326">
                  <c:v>3.99</c:v>
                </c:pt>
                <c:pt idx="4327">
                  <c:v>4.45</c:v>
                </c:pt>
                <c:pt idx="4328">
                  <c:v>3.95</c:v>
                </c:pt>
                <c:pt idx="4329">
                  <c:v>4.8600000000000003</c:v>
                </c:pt>
                <c:pt idx="4330">
                  <c:v>4.51</c:v>
                </c:pt>
                <c:pt idx="4331">
                  <c:v>4.08</c:v>
                </c:pt>
                <c:pt idx="4332">
                  <c:v>4.37</c:v>
                </c:pt>
                <c:pt idx="4333">
                  <c:v>4.59</c:v>
                </c:pt>
                <c:pt idx="4334">
                  <c:v>4.28</c:v>
                </c:pt>
                <c:pt idx="4335">
                  <c:v>4.6100000000000003</c:v>
                </c:pt>
                <c:pt idx="4336">
                  <c:v>4.79</c:v>
                </c:pt>
                <c:pt idx="4337">
                  <c:v>4.79</c:v>
                </c:pt>
                <c:pt idx="4338">
                  <c:v>4.32</c:v>
                </c:pt>
                <c:pt idx="4339">
                  <c:v>4.95</c:v>
                </c:pt>
                <c:pt idx="4340">
                  <c:v>4.99</c:v>
                </c:pt>
                <c:pt idx="4341">
                  <c:v>5.08</c:v>
                </c:pt>
                <c:pt idx="4342">
                  <c:v>4.63</c:v>
                </c:pt>
                <c:pt idx="4343">
                  <c:v>4.49</c:v>
                </c:pt>
                <c:pt idx="4344">
                  <c:v>5.09</c:v>
                </c:pt>
                <c:pt idx="4345">
                  <c:v>4.29</c:v>
                </c:pt>
                <c:pt idx="4346">
                  <c:v>4.45</c:v>
                </c:pt>
                <c:pt idx="4347">
                  <c:v>4.96</c:v>
                </c:pt>
                <c:pt idx="4348">
                  <c:v>4.8099999999999996</c:v>
                </c:pt>
                <c:pt idx="4349">
                  <c:v>4.55</c:v>
                </c:pt>
                <c:pt idx="4350">
                  <c:v>4.4800000000000004</c:v>
                </c:pt>
                <c:pt idx="4351">
                  <c:v>4.7699999999999996</c:v>
                </c:pt>
                <c:pt idx="4352">
                  <c:v>4.99</c:v>
                </c:pt>
                <c:pt idx="4353">
                  <c:v>4.32</c:v>
                </c:pt>
                <c:pt idx="4354">
                  <c:v>4.7300000000000004</c:v>
                </c:pt>
                <c:pt idx="4355">
                  <c:v>4.5999999999999996</c:v>
                </c:pt>
                <c:pt idx="4356">
                  <c:v>4.5199999999999996</c:v>
                </c:pt>
                <c:pt idx="4357">
                  <c:v>4.58</c:v>
                </c:pt>
                <c:pt idx="4358">
                  <c:v>4.29</c:v>
                </c:pt>
                <c:pt idx="4359">
                  <c:v>5.03</c:v>
                </c:pt>
                <c:pt idx="4360">
                  <c:v>3.89</c:v>
                </c:pt>
                <c:pt idx="4361">
                  <c:v>5.01</c:v>
                </c:pt>
                <c:pt idx="4362">
                  <c:v>4.33</c:v>
                </c:pt>
                <c:pt idx="4363">
                  <c:v>4.2</c:v>
                </c:pt>
                <c:pt idx="4364">
                  <c:v>4.1399999999999997</c:v>
                </c:pt>
                <c:pt idx="4365">
                  <c:v>4.6100000000000003</c:v>
                </c:pt>
                <c:pt idx="4366">
                  <c:v>3.96</c:v>
                </c:pt>
                <c:pt idx="4367">
                  <c:v>5.16</c:v>
                </c:pt>
                <c:pt idx="4368">
                  <c:v>4.1500000000000004</c:v>
                </c:pt>
                <c:pt idx="4369">
                  <c:v>5.0199999999999996</c:v>
                </c:pt>
                <c:pt idx="4370">
                  <c:v>4.9400000000000004</c:v>
                </c:pt>
                <c:pt idx="4371">
                  <c:v>4.07</c:v>
                </c:pt>
                <c:pt idx="4372">
                  <c:v>4.88</c:v>
                </c:pt>
                <c:pt idx="4373">
                  <c:v>4.78</c:v>
                </c:pt>
                <c:pt idx="4374">
                  <c:v>4.62</c:v>
                </c:pt>
                <c:pt idx="4375">
                  <c:v>3.93</c:v>
                </c:pt>
                <c:pt idx="4376">
                  <c:v>4.53</c:v>
                </c:pt>
                <c:pt idx="4377">
                  <c:v>5.17</c:v>
                </c:pt>
                <c:pt idx="4378">
                  <c:v>3.87</c:v>
                </c:pt>
                <c:pt idx="4379">
                  <c:v>4.1399999999999997</c:v>
                </c:pt>
                <c:pt idx="4380">
                  <c:v>4.8499999999999996</c:v>
                </c:pt>
                <c:pt idx="4381">
                  <c:v>4.1900000000000004</c:v>
                </c:pt>
                <c:pt idx="4382">
                  <c:v>4.1900000000000004</c:v>
                </c:pt>
                <c:pt idx="4383">
                  <c:v>4.55</c:v>
                </c:pt>
                <c:pt idx="4384">
                  <c:v>4.22</c:v>
                </c:pt>
                <c:pt idx="4385">
                  <c:v>4.78</c:v>
                </c:pt>
                <c:pt idx="4386">
                  <c:v>4.16</c:v>
                </c:pt>
                <c:pt idx="4387">
                  <c:v>4.76</c:v>
                </c:pt>
                <c:pt idx="4388">
                  <c:v>4.34</c:v>
                </c:pt>
                <c:pt idx="4389">
                  <c:v>4.63</c:v>
                </c:pt>
                <c:pt idx="4390">
                  <c:v>4.28</c:v>
                </c:pt>
                <c:pt idx="4391">
                  <c:v>4.41</c:v>
                </c:pt>
                <c:pt idx="4392">
                  <c:v>4.93</c:v>
                </c:pt>
                <c:pt idx="4393">
                  <c:v>4.79</c:v>
                </c:pt>
                <c:pt idx="4394">
                  <c:v>3.99</c:v>
                </c:pt>
                <c:pt idx="4395">
                  <c:v>3.94</c:v>
                </c:pt>
                <c:pt idx="4396">
                  <c:v>4.13</c:v>
                </c:pt>
                <c:pt idx="4397">
                  <c:v>4.62</c:v>
                </c:pt>
                <c:pt idx="4398">
                  <c:v>3.91</c:v>
                </c:pt>
                <c:pt idx="4399">
                  <c:v>3.88</c:v>
                </c:pt>
                <c:pt idx="4400">
                  <c:v>4.79</c:v>
                </c:pt>
                <c:pt idx="4401">
                  <c:v>4.18</c:v>
                </c:pt>
                <c:pt idx="4402">
                  <c:v>3.98</c:v>
                </c:pt>
                <c:pt idx="4403">
                  <c:v>4.33</c:v>
                </c:pt>
                <c:pt idx="4404">
                  <c:v>4.9400000000000004</c:v>
                </c:pt>
                <c:pt idx="4405">
                  <c:v>4.33</c:v>
                </c:pt>
                <c:pt idx="4406">
                  <c:v>4.38</c:v>
                </c:pt>
                <c:pt idx="4407">
                  <c:v>4.0599999999999996</c:v>
                </c:pt>
                <c:pt idx="4408">
                  <c:v>4.8600000000000003</c:v>
                </c:pt>
                <c:pt idx="4409">
                  <c:v>3.96</c:v>
                </c:pt>
                <c:pt idx="4410">
                  <c:v>4.46</c:v>
                </c:pt>
                <c:pt idx="4411">
                  <c:v>5.04</c:v>
                </c:pt>
                <c:pt idx="4412">
                  <c:v>4.7300000000000004</c:v>
                </c:pt>
                <c:pt idx="4413">
                  <c:v>4.74</c:v>
                </c:pt>
                <c:pt idx="4414">
                  <c:v>4.78</c:v>
                </c:pt>
                <c:pt idx="4415">
                  <c:v>4.2</c:v>
                </c:pt>
                <c:pt idx="4416">
                  <c:v>4.6500000000000004</c:v>
                </c:pt>
                <c:pt idx="4417">
                  <c:v>5.18</c:v>
                </c:pt>
                <c:pt idx="4418">
                  <c:v>3.96</c:v>
                </c:pt>
                <c:pt idx="4419">
                  <c:v>3.3</c:v>
                </c:pt>
                <c:pt idx="4420">
                  <c:v>3.19</c:v>
                </c:pt>
                <c:pt idx="4421">
                  <c:v>2.92</c:v>
                </c:pt>
                <c:pt idx="4422">
                  <c:v>3.44</c:v>
                </c:pt>
                <c:pt idx="4423">
                  <c:v>3.12</c:v>
                </c:pt>
                <c:pt idx="4424">
                  <c:v>2.96</c:v>
                </c:pt>
                <c:pt idx="4425">
                  <c:v>2.7</c:v>
                </c:pt>
                <c:pt idx="4426">
                  <c:v>3.07</c:v>
                </c:pt>
                <c:pt idx="4427">
                  <c:v>3.17</c:v>
                </c:pt>
                <c:pt idx="4428">
                  <c:v>3.35</c:v>
                </c:pt>
                <c:pt idx="4429">
                  <c:v>3</c:v>
                </c:pt>
                <c:pt idx="4430">
                  <c:v>3.06</c:v>
                </c:pt>
                <c:pt idx="4431">
                  <c:v>3.7</c:v>
                </c:pt>
                <c:pt idx="4432">
                  <c:v>3.86</c:v>
                </c:pt>
                <c:pt idx="4433">
                  <c:v>3.71</c:v>
                </c:pt>
                <c:pt idx="4434">
                  <c:v>3.56</c:v>
                </c:pt>
                <c:pt idx="4435">
                  <c:v>3.11</c:v>
                </c:pt>
                <c:pt idx="4436">
                  <c:v>3.94</c:v>
                </c:pt>
                <c:pt idx="4437">
                  <c:v>2.88</c:v>
                </c:pt>
                <c:pt idx="4438">
                  <c:v>3.7</c:v>
                </c:pt>
                <c:pt idx="4439">
                  <c:v>2.69</c:v>
                </c:pt>
                <c:pt idx="4440">
                  <c:v>3.14</c:v>
                </c:pt>
                <c:pt idx="4441">
                  <c:v>3.72</c:v>
                </c:pt>
                <c:pt idx="4442">
                  <c:v>2.93</c:v>
                </c:pt>
                <c:pt idx="4443">
                  <c:v>3.11</c:v>
                </c:pt>
                <c:pt idx="4444">
                  <c:v>3.12</c:v>
                </c:pt>
                <c:pt idx="4445">
                  <c:v>3.24</c:v>
                </c:pt>
                <c:pt idx="4446">
                  <c:v>3.92</c:v>
                </c:pt>
                <c:pt idx="4447">
                  <c:v>3.17</c:v>
                </c:pt>
                <c:pt idx="4448">
                  <c:v>3.16</c:v>
                </c:pt>
                <c:pt idx="4449">
                  <c:v>3.17</c:v>
                </c:pt>
                <c:pt idx="4450">
                  <c:v>3</c:v>
                </c:pt>
                <c:pt idx="4451">
                  <c:v>3.6</c:v>
                </c:pt>
                <c:pt idx="4452">
                  <c:v>3.8</c:v>
                </c:pt>
                <c:pt idx="4453">
                  <c:v>2.97</c:v>
                </c:pt>
                <c:pt idx="4454">
                  <c:v>3.95</c:v>
                </c:pt>
                <c:pt idx="4455">
                  <c:v>2.68</c:v>
                </c:pt>
                <c:pt idx="4456">
                  <c:v>3.24</c:v>
                </c:pt>
                <c:pt idx="4457">
                  <c:v>3.59</c:v>
                </c:pt>
                <c:pt idx="4458">
                  <c:v>2.96</c:v>
                </c:pt>
                <c:pt idx="4459">
                  <c:v>3.27</c:v>
                </c:pt>
                <c:pt idx="4460">
                  <c:v>3.87</c:v>
                </c:pt>
                <c:pt idx="4461">
                  <c:v>3.81</c:v>
                </c:pt>
                <c:pt idx="4462">
                  <c:v>2.67</c:v>
                </c:pt>
                <c:pt idx="4463">
                  <c:v>3.21</c:v>
                </c:pt>
                <c:pt idx="4464">
                  <c:v>3.13</c:v>
                </c:pt>
                <c:pt idx="4465">
                  <c:v>3.2</c:v>
                </c:pt>
                <c:pt idx="4466">
                  <c:v>3.43</c:v>
                </c:pt>
                <c:pt idx="4467">
                  <c:v>3.23</c:v>
                </c:pt>
                <c:pt idx="4468">
                  <c:v>3.24</c:v>
                </c:pt>
                <c:pt idx="4469">
                  <c:v>3.04</c:v>
                </c:pt>
                <c:pt idx="4470">
                  <c:v>2.93</c:v>
                </c:pt>
                <c:pt idx="4471">
                  <c:v>3.74</c:v>
                </c:pt>
                <c:pt idx="4472">
                  <c:v>3.98</c:v>
                </c:pt>
                <c:pt idx="4473">
                  <c:v>3.05</c:v>
                </c:pt>
                <c:pt idx="4474">
                  <c:v>3.83</c:v>
                </c:pt>
                <c:pt idx="4475">
                  <c:v>3.46</c:v>
                </c:pt>
                <c:pt idx="4476">
                  <c:v>3.67</c:v>
                </c:pt>
                <c:pt idx="4477">
                  <c:v>3.85</c:v>
                </c:pt>
                <c:pt idx="4478">
                  <c:v>3.6</c:v>
                </c:pt>
                <c:pt idx="4479">
                  <c:v>3</c:v>
                </c:pt>
                <c:pt idx="4480">
                  <c:v>3.39</c:v>
                </c:pt>
                <c:pt idx="4481">
                  <c:v>3.28</c:v>
                </c:pt>
                <c:pt idx="4482">
                  <c:v>3.88</c:v>
                </c:pt>
                <c:pt idx="4483">
                  <c:v>3.98</c:v>
                </c:pt>
                <c:pt idx="4484">
                  <c:v>3.82</c:v>
                </c:pt>
                <c:pt idx="4485">
                  <c:v>3.48</c:v>
                </c:pt>
                <c:pt idx="4486">
                  <c:v>3.4</c:v>
                </c:pt>
                <c:pt idx="4487">
                  <c:v>3.75</c:v>
                </c:pt>
                <c:pt idx="4488">
                  <c:v>2.9</c:v>
                </c:pt>
                <c:pt idx="4489">
                  <c:v>3.56</c:v>
                </c:pt>
                <c:pt idx="4490">
                  <c:v>3.48</c:v>
                </c:pt>
                <c:pt idx="4491">
                  <c:v>3.66</c:v>
                </c:pt>
                <c:pt idx="4492">
                  <c:v>3.59</c:v>
                </c:pt>
                <c:pt idx="4493">
                  <c:v>3.55</c:v>
                </c:pt>
                <c:pt idx="4494">
                  <c:v>3.4</c:v>
                </c:pt>
                <c:pt idx="4495">
                  <c:v>2.7</c:v>
                </c:pt>
                <c:pt idx="4496">
                  <c:v>3.4</c:v>
                </c:pt>
                <c:pt idx="4497">
                  <c:v>2.85</c:v>
                </c:pt>
                <c:pt idx="4498">
                  <c:v>2.78</c:v>
                </c:pt>
                <c:pt idx="4499">
                  <c:v>2.76</c:v>
                </c:pt>
                <c:pt idx="4500">
                  <c:v>3.28</c:v>
                </c:pt>
                <c:pt idx="4501">
                  <c:v>3.64</c:v>
                </c:pt>
                <c:pt idx="4502">
                  <c:v>2.76</c:v>
                </c:pt>
                <c:pt idx="4503">
                  <c:v>3.43</c:v>
                </c:pt>
                <c:pt idx="4504">
                  <c:v>2.79</c:v>
                </c:pt>
                <c:pt idx="4505">
                  <c:v>3.57</c:v>
                </c:pt>
                <c:pt idx="4506">
                  <c:v>2.94</c:v>
                </c:pt>
                <c:pt idx="4507">
                  <c:v>3.25</c:v>
                </c:pt>
                <c:pt idx="4508">
                  <c:v>2.97</c:v>
                </c:pt>
                <c:pt idx="4509">
                  <c:v>3.37</c:v>
                </c:pt>
                <c:pt idx="4510">
                  <c:v>3.16</c:v>
                </c:pt>
                <c:pt idx="4511">
                  <c:v>3.77</c:v>
                </c:pt>
                <c:pt idx="4512">
                  <c:v>2.91</c:v>
                </c:pt>
                <c:pt idx="4513">
                  <c:v>3.88</c:v>
                </c:pt>
                <c:pt idx="4514">
                  <c:v>2.96</c:v>
                </c:pt>
                <c:pt idx="4515">
                  <c:v>3.25</c:v>
                </c:pt>
                <c:pt idx="4516">
                  <c:v>2.97</c:v>
                </c:pt>
                <c:pt idx="4517">
                  <c:v>3.33</c:v>
                </c:pt>
                <c:pt idx="4518">
                  <c:v>3.35</c:v>
                </c:pt>
                <c:pt idx="4519">
                  <c:v>3.26</c:v>
                </c:pt>
                <c:pt idx="4520">
                  <c:v>3.53</c:v>
                </c:pt>
                <c:pt idx="4521">
                  <c:v>2.84</c:v>
                </c:pt>
                <c:pt idx="4522">
                  <c:v>3.66</c:v>
                </c:pt>
                <c:pt idx="4523">
                  <c:v>3.46</c:v>
                </c:pt>
                <c:pt idx="4524">
                  <c:v>3.15</c:v>
                </c:pt>
                <c:pt idx="4525">
                  <c:v>3.07</c:v>
                </c:pt>
                <c:pt idx="4526">
                  <c:v>3.49</c:v>
                </c:pt>
                <c:pt idx="4527">
                  <c:v>3.92</c:v>
                </c:pt>
                <c:pt idx="4528">
                  <c:v>3.36</c:v>
                </c:pt>
                <c:pt idx="4529">
                  <c:v>3.43</c:v>
                </c:pt>
                <c:pt idx="4530">
                  <c:v>3.85</c:v>
                </c:pt>
                <c:pt idx="4531">
                  <c:v>3.08</c:v>
                </c:pt>
                <c:pt idx="4532">
                  <c:v>3.35</c:v>
                </c:pt>
                <c:pt idx="4533">
                  <c:v>3.21</c:v>
                </c:pt>
                <c:pt idx="4534">
                  <c:v>3.51</c:v>
                </c:pt>
                <c:pt idx="4535">
                  <c:v>3.68</c:v>
                </c:pt>
                <c:pt idx="4536">
                  <c:v>3.1</c:v>
                </c:pt>
                <c:pt idx="4537">
                  <c:v>2.86</c:v>
                </c:pt>
                <c:pt idx="4538">
                  <c:v>3.47</c:v>
                </c:pt>
                <c:pt idx="4539">
                  <c:v>3.89</c:v>
                </c:pt>
                <c:pt idx="4540">
                  <c:v>3.81</c:v>
                </c:pt>
                <c:pt idx="4541">
                  <c:v>2.74</c:v>
                </c:pt>
                <c:pt idx="4542">
                  <c:v>2.79</c:v>
                </c:pt>
                <c:pt idx="4543">
                  <c:v>3.91</c:v>
                </c:pt>
                <c:pt idx="4544">
                  <c:v>2.79</c:v>
                </c:pt>
                <c:pt idx="4545">
                  <c:v>3.1</c:v>
                </c:pt>
                <c:pt idx="4546">
                  <c:v>3.49</c:v>
                </c:pt>
                <c:pt idx="4547">
                  <c:v>3.8</c:v>
                </c:pt>
                <c:pt idx="4548">
                  <c:v>3.39</c:v>
                </c:pt>
                <c:pt idx="4549">
                  <c:v>3.53</c:v>
                </c:pt>
                <c:pt idx="4550">
                  <c:v>2.68</c:v>
                </c:pt>
                <c:pt idx="4551">
                  <c:v>3.1</c:v>
                </c:pt>
                <c:pt idx="4552">
                  <c:v>3.72</c:v>
                </c:pt>
                <c:pt idx="4553">
                  <c:v>2.82</c:v>
                </c:pt>
                <c:pt idx="4554">
                  <c:v>3.79</c:v>
                </c:pt>
                <c:pt idx="4555">
                  <c:v>3.67</c:v>
                </c:pt>
                <c:pt idx="4556">
                  <c:v>3.63</c:v>
                </c:pt>
                <c:pt idx="4557">
                  <c:v>3.83</c:v>
                </c:pt>
                <c:pt idx="4558">
                  <c:v>2.85</c:v>
                </c:pt>
                <c:pt idx="4559">
                  <c:v>3.26</c:v>
                </c:pt>
                <c:pt idx="4560">
                  <c:v>2.84</c:v>
                </c:pt>
                <c:pt idx="4561">
                  <c:v>3.6</c:v>
                </c:pt>
                <c:pt idx="4562">
                  <c:v>2.85</c:v>
                </c:pt>
                <c:pt idx="4563">
                  <c:v>3.8</c:v>
                </c:pt>
                <c:pt idx="4564">
                  <c:v>2.71</c:v>
                </c:pt>
                <c:pt idx="4565">
                  <c:v>2.85</c:v>
                </c:pt>
                <c:pt idx="4566">
                  <c:v>3.84</c:v>
                </c:pt>
                <c:pt idx="4567">
                  <c:v>3.3</c:v>
                </c:pt>
                <c:pt idx="4568">
                  <c:v>2.9</c:v>
                </c:pt>
                <c:pt idx="4569">
                  <c:v>3.98</c:v>
                </c:pt>
                <c:pt idx="4570">
                  <c:v>3.78</c:v>
                </c:pt>
                <c:pt idx="4571">
                  <c:v>3.04</c:v>
                </c:pt>
                <c:pt idx="4572">
                  <c:v>2.91</c:v>
                </c:pt>
                <c:pt idx="4573">
                  <c:v>3.1</c:v>
                </c:pt>
                <c:pt idx="4574">
                  <c:v>2.75</c:v>
                </c:pt>
                <c:pt idx="4575">
                  <c:v>3.72</c:v>
                </c:pt>
                <c:pt idx="4576">
                  <c:v>2.87</c:v>
                </c:pt>
                <c:pt idx="4577">
                  <c:v>3.04</c:v>
                </c:pt>
                <c:pt idx="4578">
                  <c:v>3.88</c:v>
                </c:pt>
                <c:pt idx="4579">
                  <c:v>3.49</c:v>
                </c:pt>
                <c:pt idx="4580">
                  <c:v>3.68</c:v>
                </c:pt>
                <c:pt idx="4581">
                  <c:v>3.78</c:v>
                </c:pt>
                <c:pt idx="4582">
                  <c:v>3.97</c:v>
                </c:pt>
                <c:pt idx="4583">
                  <c:v>3.86</c:v>
                </c:pt>
                <c:pt idx="4584">
                  <c:v>2.83</c:v>
                </c:pt>
                <c:pt idx="4585">
                  <c:v>3.23</c:v>
                </c:pt>
                <c:pt idx="4586">
                  <c:v>3.44</c:v>
                </c:pt>
                <c:pt idx="4587">
                  <c:v>2.73</c:v>
                </c:pt>
                <c:pt idx="4588">
                  <c:v>3.28</c:v>
                </c:pt>
                <c:pt idx="4589">
                  <c:v>3.07</c:v>
                </c:pt>
                <c:pt idx="4590">
                  <c:v>2.78</c:v>
                </c:pt>
                <c:pt idx="4591">
                  <c:v>2.97</c:v>
                </c:pt>
                <c:pt idx="4592">
                  <c:v>3.95</c:v>
                </c:pt>
                <c:pt idx="4593">
                  <c:v>3.84</c:v>
                </c:pt>
                <c:pt idx="4594">
                  <c:v>3.06</c:v>
                </c:pt>
                <c:pt idx="4595">
                  <c:v>3.07</c:v>
                </c:pt>
                <c:pt idx="4596">
                  <c:v>3.26</c:v>
                </c:pt>
                <c:pt idx="4597">
                  <c:v>3.07</c:v>
                </c:pt>
                <c:pt idx="4598">
                  <c:v>3.93</c:v>
                </c:pt>
                <c:pt idx="4599">
                  <c:v>2.94</c:v>
                </c:pt>
                <c:pt idx="4600">
                  <c:v>3.42</c:v>
                </c:pt>
                <c:pt idx="4601">
                  <c:v>3.54</c:v>
                </c:pt>
                <c:pt idx="4602">
                  <c:v>3.13</c:v>
                </c:pt>
                <c:pt idx="4603">
                  <c:v>3.05</c:v>
                </c:pt>
                <c:pt idx="4604">
                  <c:v>3.39</c:v>
                </c:pt>
                <c:pt idx="4605">
                  <c:v>3.64</c:v>
                </c:pt>
                <c:pt idx="4606">
                  <c:v>3.48</c:v>
                </c:pt>
                <c:pt idx="4607">
                  <c:v>3.73</c:v>
                </c:pt>
                <c:pt idx="4608">
                  <c:v>3.16</c:v>
                </c:pt>
                <c:pt idx="4609">
                  <c:v>3.96</c:v>
                </c:pt>
                <c:pt idx="4610">
                  <c:v>3.06</c:v>
                </c:pt>
                <c:pt idx="4611">
                  <c:v>3.84</c:v>
                </c:pt>
                <c:pt idx="4612">
                  <c:v>3.67</c:v>
                </c:pt>
                <c:pt idx="4613">
                  <c:v>3.63</c:v>
                </c:pt>
                <c:pt idx="4614">
                  <c:v>3.58</c:v>
                </c:pt>
                <c:pt idx="4615">
                  <c:v>3.95</c:v>
                </c:pt>
                <c:pt idx="4616">
                  <c:v>3.24</c:v>
                </c:pt>
                <c:pt idx="4617">
                  <c:v>2.71</c:v>
                </c:pt>
                <c:pt idx="4618">
                  <c:v>3.78</c:v>
                </c:pt>
                <c:pt idx="4619">
                  <c:v>3</c:v>
                </c:pt>
                <c:pt idx="4620">
                  <c:v>3.16</c:v>
                </c:pt>
                <c:pt idx="4621">
                  <c:v>3.22</c:v>
                </c:pt>
                <c:pt idx="4622">
                  <c:v>3.92</c:v>
                </c:pt>
                <c:pt idx="4623">
                  <c:v>2.97</c:v>
                </c:pt>
                <c:pt idx="4624">
                  <c:v>3.06</c:v>
                </c:pt>
                <c:pt idx="4625">
                  <c:v>2.83</c:v>
                </c:pt>
                <c:pt idx="4626">
                  <c:v>3.52</c:v>
                </c:pt>
                <c:pt idx="4627">
                  <c:v>3.86</c:v>
                </c:pt>
                <c:pt idx="4628">
                  <c:v>3.24</c:v>
                </c:pt>
                <c:pt idx="4629">
                  <c:v>3.15</c:v>
                </c:pt>
                <c:pt idx="4630">
                  <c:v>3.74</c:v>
                </c:pt>
                <c:pt idx="4631">
                  <c:v>3.83</c:v>
                </c:pt>
                <c:pt idx="4632">
                  <c:v>3.58</c:v>
                </c:pt>
                <c:pt idx="4633">
                  <c:v>3.96</c:v>
                </c:pt>
                <c:pt idx="4634">
                  <c:v>3.75</c:v>
                </c:pt>
                <c:pt idx="4635">
                  <c:v>3.91</c:v>
                </c:pt>
                <c:pt idx="4636">
                  <c:v>3.78</c:v>
                </c:pt>
                <c:pt idx="4637">
                  <c:v>2.96</c:v>
                </c:pt>
                <c:pt idx="4638">
                  <c:v>3.79</c:v>
                </c:pt>
                <c:pt idx="4639">
                  <c:v>3.78</c:v>
                </c:pt>
                <c:pt idx="4640">
                  <c:v>3.81</c:v>
                </c:pt>
                <c:pt idx="4641">
                  <c:v>3.91</c:v>
                </c:pt>
                <c:pt idx="4642">
                  <c:v>3.96</c:v>
                </c:pt>
                <c:pt idx="4643">
                  <c:v>3.09</c:v>
                </c:pt>
                <c:pt idx="4644">
                  <c:v>2.91</c:v>
                </c:pt>
                <c:pt idx="4645">
                  <c:v>3.86</c:v>
                </c:pt>
                <c:pt idx="4646">
                  <c:v>2.77</c:v>
                </c:pt>
                <c:pt idx="4647">
                  <c:v>3.08</c:v>
                </c:pt>
                <c:pt idx="4648">
                  <c:v>3.51</c:v>
                </c:pt>
                <c:pt idx="4649">
                  <c:v>3.19</c:v>
                </c:pt>
                <c:pt idx="4650">
                  <c:v>3.36</c:v>
                </c:pt>
                <c:pt idx="4651">
                  <c:v>2.93</c:v>
                </c:pt>
                <c:pt idx="4652">
                  <c:v>3.14</c:v>
                </c:pt>
                <c:pt idx="4653">
                  <c:v>3.93</c:v>
                </c:pt>
                <c:pt idx="4654">
                  <c:v>2.93</c:v>
                </c:pt>
                <c:pt idx="4655">
                  <c:v>3.04</c:v>
                </c:pt>
                <c:pt idx="4656">
                  <c:v>2.86</c:v>
                </c:pt>
                <c:pt idx="4657">
                  <c:v>3.63</c:v>
                </c:pt>
                <c:pt idx="4658">
                  <c:v>2.68</c:v>
                </c:pt>
                <c:pt idx="4659">
                  <c:v>2.8</c:v>
                </c:pt>
                <c:pt idx="4660">
                  <c:v>3.17</c:v>
                </c:pt>
                <c:pt idx="4661">
                  <c:v>3.97</c:v>
                </c:pt>
                <c:pt idx="4662">
                  <c:v>3.34</c:v>
                </c:pt>
                <c:pt idx="4663">
                  <c:v>2.86</c:v>
                </c:pt>
                <c:pt idx="4664">
                  <c:v>3.08</c:v>
                </c:pt>
                <c:pt idx="4665">
                  <c:v>3.13</c:v>
                </c:pt>
                <c:pt idx="4666">
                  <c:v>3.25</c:v>
                </c:pt>
                <c:pt idx="4667">
                  <c:v>2.8</c:v>
                </c:pt>
                <c:pt idx="4668">
                  <c:v>3.72</c:v>
                </c:pt>
                <c:pt idx="4669">
                  <c:v>3.83</c:v>
                </c:pt>
                <c:pt idx="4670">
                  <c:v>3.94</c:v>
                </c:pt>
                <c:pt idx="4671">
                  <c:v>3.86</c:v>
                </c:pt>
                <c:pt idx="4672">
                  <c:v>3.13</c:v>
                </c:pt>
                <c:pt idx="4673">
                  <c:v>3.43</c:v>
                </c:pt>
                <c:pt idx="4674">
                  <c:v>3.44</c:v>
                </c:pt>
                <c:pt idx="4675">
                  <c:v>3.89</c:v>
                </c:pt>
                <c:pt idx="4676">
                  <c:v>3.63</c:v>
                </c:pt>
                <c:pt idx="4677">
                  <c:v>3.25</c:v>
                </c:pt>
                <c:pt idx="4678">
                  <c:v>3.75</c:v>
                </c:pt>
                <c:pt idx="4679">
                  <c:v>3.01</c:v>
                </c:pt>
                <c:pt idx="4680">
                  <c:v>3.22</c:v>
                </c:pt>
                <c:pt idx="4681">
                  <c:v>3.24</c:v>
                </c:pt>
                <c:pt idx="4682">
                  <c:v>3.62</c:v>
                </c:pt>
                <c:pt idx="4683">
                  <c:v>3.33</c:v>
                </c:pt>
                <c:pt idx="4684">
                  <c:v>3.59</c:v>
                </c:pt>
                <c:pt idx="4685">
                  <c:v>3.32</c:v>
                </c:pt>
                <c:pt idx="4686">
                  <c:v>3.96</c:v>
                </c:pt>
                <c:pt idx="4687">
                  <c:v>3.58</c:v>
                </c:pt>
                <c:pt idx="4688">
                  <c:v>3.67</c:v>
                </c:pt>
                <c:pt idx="4689">
                  <c:v>3.98</c:v>
                </c:pt>
                <c:pt idx="4690">
                  <c:v>3.44</c:v>
                </c:pt>
                <c:pt idx="4691">
                  <c:v>3</c:v>
                </c:pt>
                <c:pt idx="4692">
                  <c:v>2.83</c:v>
                </c:pt>
                <c:pt idx="4693">
                  <c:v>3.65</c:v>
                </c:pt>
                <c:pt idx="4694">
                  <c:v>3.84</c:v>
                </c:pt>
                <c:pt idx="4695">
                  <c:v>2.73</c:v>
                </c:pt>
                <c:pt idx="4696">
                  <c:v>3.58</c:v>
                </c:pt>
                <c:pt idx="4697">
                  <c:v>2.68</c:v>
                </c:pt>
                <c:pt idx="4698">
                  <c:v>2.7</c:v>
                </c:pt>
                <c:pt idx="4699">
                  <c:v>2.81</c:v>
                </c:pt>
                <c:pt idx="4700">
                  <c:v>3.69</c:v>
                </c:pt>
                <c:pt idx="4701">
                  <c:v>3.61</c:v>
                </c:pt>
                <c:pt idx="4702">
                  <c:v>2.87</c:v>
                </c:pt>
                <c:pt idx="4703">
                  <c:v>3.01</c:v>
                </c:pt>
                <c:pt idx="4704">
                  <c:v>2.71</c:v>
                </c:pt>
                <c:pt idx="4705">
                  <c:v>3.6</c:v>
                </c:pt>
                <c:pt idx="4706">
                  <c:v>3.82</c:v>
                </c:pt>
                <c:pt idx="4707">
                  <c:v>3.79</c:v>
                </c:pt>
                <c:pt idx="4708">
                  <c:v>3.24</c:v>
                </c:pt>
                <c:pt idx="4709">
                  <c:v>3.98</c:v>
                </c:pt>
                <c:pt idx="4710">
                  <c:v>3.74</c:v>
                </c:pt>
                <c:pt idx="4711">
                  <c:v>3</c:v>
                </c:pt>
                <c:pt idx="4712">
                  <c:v>3.73</c:v>
                </c:pt>
                <c:pt idx="4713">
                  <c:v>2.82</c:v>
                </c:pt>
                <c:pt idx="4714">
                  <c:v>2.73</c:v>
                </c:pt>
                <c:pt idx="4715">
                  <c:v>3.2</c:v>
                </c:pt>
                <c:pt idx="4716">
                  <c:v>3.28</c:v>
                </c:pt>
                <c:pt idx="4717">
                  <c:v>3.3</c:v>
                </c:pt>
                <c:pt idx="4718">
                  <c:v>3.72</c:v>
                </c:pt>
                <c:pt idx="4719">
                  <c:v>3.84</c:v>
                </c:pt>
                <c:pt idx="4720">
                  <c:v>3.38</c:v>
                </c:pt>
                <c:pt idx="4721">
                  <c:v>3.86</c:v>
                </c:pt>
                <c:pt idx="4722">
                  <c:v>3.11</c:v>
                </c:pt>
                <c:pt idx="4723">
                  <c:v>3.97</c:v>
                </c:pt>
                <c:pt idx="4724">
                  <c:v>3.33</c:v>
                </c:pt>
                <c:pt idx="4725">
                  <c:v>3.21</c:v>
                </c:pt>
                <c:pt idx="4726">
                  <c:v>3.96</c:v>
                </c:pt>
                <c:pt idx="4727">
                  <c:v>3.92</c:v>
                </c:pt>
                <c:pt idx="4728">
                  <c:v>3.28</c:v>
                </c:pt>
                <c:pt idx="4729">
                  <c:v>3.38</c:v>
                </c:pt>
                <c:pt idx="4730">
                  <c:v>3.59</c:v>
                </c:pt>
                <c:pt idx="4731">
                  <c:v>2.77</c:v>
                </c:pt>
                <c:pt idx="4732">
                  <c:v>3.16</c:v>
                </c:pt>
                <c:pt idx="4733">
                  <c:v>2.72</c:v>
                </c:pt>
                <c:pt idx="4734">
                  <c:v>2.93</c:v>
                </c:pt>
                <c:pt idx="4735">
                  <c:v>3.56</c:v>
                </c:pt>
                <c:pt idx="4736">
                  <c:v>3.22</c:v>
                </c:pt>
                <c:pt idx="4737">
                  <c:v>3.63</c:v>
                </c:pt>
                <c:pt idx="4738">
                  <c:v>3.94</c:v>
                </c:pt>
                <c:pt idx="4739">
                  <c:v>2.83</c:v>
                </c:pt>
                <c:pt idx="4740">
                  <c:v>2.86</c:v>
                </c:pt>
                <c:pt idx="4741">
                  <c:v>2.73</c:v>
                </c:pt>
                <c:pt idx="4742">
                  <c:v>3.76</c:v>
                </c:pt>
                <c:pt idx="4743">
                  <c:v>3.82</c:v>
                </c:pt>
                <c:pt idx="4744">
                  <c:v>3.77</c:v>
                </c:pt>
                <c:pt idx="4745">
                  <c:v>2.69</c:v>
                </c:pt>
                <c:pt idx="4746">
                  <c:v>3.24</c:v>
                </c:pt>
                <c:pt idx="4747">
                  <c:v>2.71</c:v>
                </c:pt>
                <c:pt idx="4748">
                  <c:v>2.98</c:v>
                </c:pt>
                <c:pt idx="4749">
                  <c:v>3.22</c:v>
                </c:pt>
                <c:pt idx="4750">
                  <c:v>3.28</c:v>
                </c:pt>
                <c:pt idx="4751">
                  <c:v>3.36</c:v>
                </c:pt>
                <c:pt idx="4752">
                  <c:v>2.95</c:v>
                </c:pt>
                <c:pt idx="4753">
                  <c:v>2.85</c:v>
                </c:pt>
                <c:pt idx="4754">
                  <c:v>3.04</c:v>
                </c:pt>
                <c:pt idx="4755">
                  <c:v>3.55</c:v>
                </c:pt>
                <c:pt idx="4756">
                  <c:v>2.9</c:v>
                </c:pt>
                <c:pt idx="4757">
                  <c:v>3</c:v>
                </c:pt>
                <c:pt idx="4758">
                  <c:v>3.31</c:v>
                </c:pt>
                <c:pt idx="4759">
                  <c:v>3.87</c:v>
                </c:pt>
                <c:pt idx="4760">
                  <c:v>3.81</c:v>
                </c:pt>
                <c:pt idx="4761">
                  <c:v>2.82</c:v>
                </c:pt>
                <c:pt idx="4762">
                  <c:v>3.66</c:v>
                </c:pt>
                <c:pt idx="4763">
                  <c:v>3.6</c:v>
                </c:pt>
                <c:pt idx="4764">
                  <c:v>3.03</c:v>
                </c:pt>
                <c:pt idx="4765">
                  <c:v>3.67</c:v>
                </c:pt>
                <c:pt idx="4766">
                  <c:v>2.75</c:v>
                </c:pt>
                <c:pt idx="4767">
                  <c:v>3.4</c:v>
                </c:pt>
                <c:pt idx="4768">
                  <c:v>3.2</c:v>
                </c:pt>
                <c:pt idx="4769">
                  <c:v>3.04</c:v>
                </c:pt>
                <c:pt idx="4770">
                  <c:v>3.7</c:v>
                </c:pt>
                <c:pt idx="4771">
                  <c:v>2.68</c:v>
                </c:pt>
                <c:pt idx="4772">
                  <c:v>3.45</c:v>
                </c:pt>
                <c:pt idx="4773">
                  <c:v>3.11</c:v>
                </c:pt>
                <c:pt idx="4774">
                  <c:v>3.53</c:v>
                </c:pt>
                <c:pt idx="4775">
                  <c:v>3.24</c:v>
                </c:pt>
                <c:pt idx="4776">
                  <c:v>2.75</c:v>
                </c:pt>
                <c:pt idx="4777">
                  <c:v>3.41</c:v>
                </c:pt>
                <c:pt idx="4778">
                  <c:v>3.02</c:v>
                </c:pt>
                <c:pt idx="4779">
                  <c:v>3.26</c:v>
                </c:pt>
                <c:pt idx="4780">
                  <c:v>3.75</c:v>
                </c:pt>
                <c:pt idx="4781">
                  <c:v>3.44</c:v>
                </c:pt>
                <c:pt idx="4782">
                  <c:v>3.36</c:v>
                </c:pt>
                <c:pt idx="4783">
                  <c:v>3.63</c:v>
                </c:pt>
                <c:pt idx="4784">
                  <c:v>2.78</c:v>
                </c:pt>
                <c:pt idx="4785">
                  <c:v>3.84</c:v>
                </c:pt>
                <c:pt idx="4786">
                  <c:v>3.73</c:v>
                </c:pt>
                <c:pt idx="4787">
                  <c:v>3.43</c:v>
                </c:pt>
                <c:pt idx="4788">
                  <c:v>2.93</c:v>
                </c:pt>
                <c:pt idx="4789">
                  <c:v>3.05</c:v>
                </c:pt>
                <c:pt idx="4790">
                  <c:v>3</c:v>
                </c:pt>
                <c:pt idx="4791">
                  <c:v>2.79</c:v>
                </c:pt>
                <c:pt idx="4792">
                  <c:v>3.56</c:v>
                </c:pt>
                <c:pt idx="4793">
                  <c:v>3.4</c:v>
                </c:pt>
                <c:pt idx="4794">
                  <c:v>3.01</c:v>
                </c:pt>
                <c:pt idx="4795">
                  <c:v>3.72</c:v>
                </c:pt>
                <c:pt idx="4796">
                  <c:v>3.48</c:v>
                </c:pt>
                <c:pt idx="4797">
                  <c:v>3.83</c:v>
                </c:pt>
                <c:pt idx="4798">
                  <c:v>3.43</c:v>
                </c:pt>
                <c:pt idx="4799">
                  <c:v>3.74</c:v>
                </c:pt>
                <c:pt idx="4800">
                  <c:v>2.96</c:v>
                </c:pt>
                <c:pt idx="4801">
                  <c:v>2.89</c:v>
                </c:pt>
                <c:pt idx="4802">
                  <c:v>3.71</c:v>
                </c:pt>
                <c:pt idx="4803">
                  <c:v>3.28</c:v>
                </c:pt>
                <c:pt idx="4804">
                  <c:v>3.1</c:v>
                </c:pt>
                <c:pt idx="4805">
                  <c:v>3.56</c:v>
                </c:pt>
                <c:pt idx="4806">
                  <c:v>3.5</c:v>
                </c:pt>
                <c:pt idx="4807">
                  <c:v>3.2</c:v>
                </c:pt>
                <c:pt idx="4808">
                  <c:v>3.72</c:v>
                </c:pt>
                <c:pt idx="4809">
                  <c:v>3.23</c:v>
                </c:pt>
                <c:pt idx="4810">
                  <c:v>3.55</c:v>
                </c:pt>
                <c:pt idx="4811">
                  <c:v>2.75</c:v>
                </c:pt>
                <c:pt idx="4812">
                  <c:v>2.9</c:v>
                </c:pt>
                <c:pt idx="4813">
                  <c:v>2.96</c:v>
                </c:pt>
                <c:pt idx="4814">
                  <c:v>3.14</c:v>
                </c:pt>
                <c:pt idx="4815">
                  <c:v>3.1</c:v>
                </c:pt>
                <c:pt idx="4816">
                  <c:v>3.66</c:v>
                </c:pt>
                <c:pt idx="4817">
                  <c:v>3.09</c:v>
                </c:pt>
                <c:pt idx="4818">
                  <c:v>2.78</c:v>
                </c:pt>
                <c:pt idx="4819">
                  <c:v>3.95</c:v>
                </c:pt>
                <c:pt idx="4820">
                  <c:v>2.86</c:v>
                </c:pt>
                <c:pt idx="4821">
                  <c:v>2.79</c:v>
                </c:pt>
                <c:pt idx="4822">
                  <c:v>3.85</c:v>
                </c:pt>
                <c:pt idx="4823">
                  <c:v>2.77</c:v>
                </c:pt>
                <c:pt idx="4824">
                  <c:v>3.62</c:v>
                </c:pt>
                <c:pt idx="4825">
                  <c:v>3.95</c:v>
                </c:pt>
                <c:pt idx="4826">
                  <c:v>3.25</c:v>
                </c:pt>
                <c:pt idx="4827">
                  <c:v>3</c:v>
                </c:pt>
                <c:pt idx="4828">
                  <c:v>2.82</c:v>
                </c:pt>
                <c:pt idx="4829">
                  <c:v>3.13</c:v>
                </c:pt>
                <c:pt idx="4830">
                  <c:v>2.74</c:v>
                </c:pt>
                <c:pt idx="4831">
                  <c:v>3.52</c:v>
                </c:pt>
                <c:pt idx="4832">
                  <c:v>3.3</c:v>
                </c:pt>
                <c:pt idx="4833">
                  <c:v>3.85</c:v>
                </c:pt>
                <c:pt idx="4834">
                  <c:v>3.82</c:v>
                </c:pt>
                <c:pt idx="4835">
                  <c:v>2.99</c:v>
                </c:pt>
                <c:pt idx="4836">
                  <c:v>2.95</c:v>
                </c:pt>
                <c:pt idx="4837">
                  <c:v>3.77</c:v>
                </c:pt>
                <c:pt idx="4838">
                  <c:v>3.39</c:v>
                </c:pt>
                <c:pt idx="4839">
                  <c:v>2.74</c:v>
                </c:pt>
                <c:pt idx="4840">
                  <c:v>2.91</c:v>
                </c:pt>
                <c:pt idx="4841">
                  <c:v>3.85</c:v>
                </c:pt>
                <c:pt idx="4842">
                  <c:v>3.61</c:v>
                </c:pt>
                <c:pt idx="4843">
                  <c:v>3.55</c:v>
                </c:pt>
                <c:pt idx="4844">
                  <c:v>3.92</c:v>
                </c:pt>
                <c:pt idx="4845">
                  <c:v>2.89</c:v>
                </c:pt>
                <c:pt idx="4846">
                  <c:v>3.2</c:v>
                </c:pt>
                <c:pt idx="4847">
                  <c:v>2.98</c:v>
                </c:pt>
                <c:pt idx="4848">
                  <c:v>2.87</c:v>
                </c:pt>
                <c:pt idx="4849">
                  <c:v>3</c:v>
                </c:pt>
                <c:pt idx="4850">
                  <c:v>3.6</c:v>
                </c:pt>
                <c:pt idx="4851">
                  <c:v>2.97</c:v>
                </c:pt>
                <c:pt idx="4852">
                  <c:v>3.34</c:v>
                </c:pt>
                <c:pt idx="4853">
                  <c:v>3.97</c:v>
                </c:pt>
                <c:pt idx="4854">
                  <c:v>3.47</c:v>
                </c:pt>
                <c:pt idx="4855">
                  <c:v>2.96</c:v>
                </c:pt>
                <c:pt idx="4856">
                  <c:v>2.73</c:v>
                </c:pt>
                <c:pt idx="4857">
                  <c:v>3.57</c:v>
                </c:pt>
                <c:pt idx="4858">
                  <c:v>3.38</c:v>
                </c:pt>
                <c:pt idx="4859">
                  <c:v>3.76</c:v>
                </c:pt>
                <c:pt idx="4860">
                  <c:v>2.96</c:v>
                </c:pt>
                <c:pt idx="4861">
                  <c:v>3.89</c:v>
                </c:pt>
                <c:pt idx="4862">
                  <c:v>3.53</c:v>
                </c:pt>
                <c:pt idx="4863">
                  <c:v>3.67</c:v>
                </c:pt>
                <c:pt idx="4864">
                  <c:v>3.13</c:v>
                </c:pt>
                <c:pt idx="4865">
                  <c:v>2.69</c:v>
                </c:pt>
                <c:pt idx="4866">
                  <c:v>3.16</c:v>
                </c:pt>
                <c:pt idx="4867">
                  <c:v>2.87</c:v>
                </c:pt>
                <c:pt idx="4868">
                  <c:v>3.35</c:v>
                </c:pt>
                <c:pt idx="4869">
                  <c:v>3.19</c:v>
                </c:pt>
                <c:pt idx="4870">
                  <c:v>2.76</c:v>
                </c:pt>
                <c:pt idx="4871">
                  <c:v>3.5</c:v>
                </c:pt>
                <c:pt idx="4872">
                  <c:v>3.24</c:v>
                </c:pt>
                <c:pt idx="4873">
                  <c:v>3.32</c:v>
                </c:pt>
                <c:pt idx="4874">
                  <c:v>3.09</c:v>
                </c:pt>
                <c:pt idx="4875">
                  <c:v>3.12</c:v>
                </c:pt>
                <c:pt idx="4876">
                  <c:v>3.65</c:v>
                </c:pt>
                <c:pt idx="4877">
                  <c:v>2.97</c:v>
                </c:pt>
                <c:pt idx="4878">
                  <c:v>2.69</c:v>
                </c:pt>
                <c:pt idx="4879">
                  <c:v>3.74</c:v>
                </c:pt>
                <c:pt idx="4880">
                  <c:v>3.04</c:v>
                </c:pt>
                <c:pt idx="4881">
                  <c:v>3.36</c:v>
                </c:pt>
                <c:pt idx="4882">
                  <c:v>3.41</c:v>
                </c:pt>
                <c:pt idx="4883">
                  <c:v>3.49</c:v>
                </c:pt>
                <c:pt idx="4884">
                  <c:v>3.83</c:v>
                </c:pt>
                <c:pt idx="4885">
                  <c:v>3.07</c:v>
                </c:pt>
                <c:pt idx="4886">
                  <c:v>3.85</c:v>
                </c:pt>
                <c:pt idx="4887">
                  <c:v>2.76</c:v>
                </c:pt>
                <c:pt idx="4888">
                  <c:v>3.17</c:v>
                </c:pt>
                <c:pt idx="4889">
                  <c:v>3.88</c:v>
                </c:pt>
                <c:pt idx="4890">
                  <c:v>2.84</c:v>
                </c:pt>
                <c:pt idx="4891">
                  <c:v>3.29</c:v>
                </c:pt>
                <c:pt idx="4892">
                  <c:v>2.69</c:v>
                </c:pt>
                <c:pt idx="4893">
                  <c:v>2.85</c:v>
                </c:pt>
                <c:pt idx="4894">
                  <c:v>3.22</c:v>
                </c:pt>
                <c:pt idx="4895">
                  <c:v>3.76</c:v>
                </c:pt>
                <c:pt idx="4896">
                  <c:v>2.91</c:v>
                </c:pt>
                <c:pt idx="4897">
                  <c:v>2.95</c:v>
                </c:pt>
                <c:pt idx="4898">
                  <c:v>2.97</c:v>
                </c:pt>
                <c:pt idx="4899">
                  <c:v>2.88</c:v>
                </c:pt>
                <c:pt idx="4900">
                  <c:v>3.7</c:v>
                </c:pt>
                <c:pt idx="4901">
                  <c:v>3.64</c:v>
                </c:pt>
                <c:pt idx="4902">
                  <c:v>3.15</c:v>
                </c:pt>
                <c:pt idx="4903">
                  <c:v>2.9</c:v>
                </c:pt>
                <c:pt idx="4904">
                  <c:v>2.76</c:v>
                </c:pt>
                <c:pt idx="4905">
                  <c:v>3.97</c:v>
                </c:pt>
                <c:pt idx="4906">
                  <c:v>3.03</c:v>
                </c:pt>
                <c:pt idx="4907">
                  <c:v>3.33</c:v>
                </c:pt>
                <c:pt idx="4908">
                  <c:v>3.26</c:v>
                </c:pt>
                <c:pt idx="4909">
                  <c:v>3.3</c:v>
                </c:pt>
                <c:pt idx="4910">
                  <c:v>2.87</c:v>
                </c:pt>
                <c:pt idx="4911">
                  <c:v>3.71</c:v>
                </c:pt>
                <c:pt idx="4912">
                  <c:v>2.73</c:v>
                </c:pt>
                <c:pt idx="4913">
                  <c:v>2.99</c:v>
                </c:pt>
                <c:pt idx="4914">
                  <c:v>2.86</c:v>
                </c:pt>
                <c:pt idx="4915">
                  <c:v>2.71</c:v>
                </c:pt>
                <c:pt idx="4916">
                  <c:v>2.86</c:v>
                </c:pt>
                <c:pt idx="4917">
                  <c:v>3.82</c:v>
                </c:pt>
                <c:pt idx="4918">
                  <c:v>3.74</c:v>
                </c:pt>
                <c:pt idx="4919">
                  <c:v>3.12</c:v>
                </c:pt>
                <c:pt idx="4920">
                  <c:v>3.56</c:v>
                </c:pt>
                <c:pt idx="4921">
                  <c:v>3.41</c:v>
                </c:pt>
                <c:pt idx="4922">
                  <c:v>2.86</c:v>
                </c:pt>
                <c:pt idx="4923">
                  <c:v>3.68</c:v>
                </c:pt>
                <c:pt idx="4924">
                  <c:v>3.09</c:v>
                </c:pt>
                <c:pt idx="4925">
                  <c:v>3.16</c:v>
                </c:pt>
                <c:pt idx="4926">
                  <c:v>3.33</c:v>
                </c:pt>
                <c:pt idx="4927">
                  <c:v>2.71</c:v>
                </c:pt>
                <c:pt idx="4928">
                  <c:v>3.15</c:v>
                </c:pt>
                <c:pt idx="4929">
                  <c:v>3.37</c:v>
                </c:pt>
                <c:pt idx="4930">
                  <c:v>3.43</c:v>
                </c:pt>
                <c:pt idx="4931">
                  <c:v>3.09</c:v>
                </c:pt>
                <c:pt idx="4932">
                  <c:v>3.82</c:v>
                </c:pt>
                <c:pt idx="4933">
                  <c:v>3.87</c:v>
                </c:pt>
                <c:pt idx="4934">
                  <c:v>3.51</c:v>
                </c:pt>
                <c:pt idx="4935">
                  <c:v>3.18</c:v>
                </c:pt>
                <c:pt idx="4936">
                  <c:v>2.96</c:v>
                </c:pt>
                <c:pt idx="4937">
                  <c:v>3.13</c:v>
                </c:pt>
                <c:pt idx="4938">
                  <c:v>3.07</c:v>
                </c:pt>
                <c:pt idx="4939">
                  <c:v>2.81</c:v>
                </c:pt>
                <c:pt idx="4940">
                  <c:v>2.75</c:v>
                </c:pt>
                <c:pt idx="4941">
                  <c:v>3.6</c:v>
                </c:pt>
                <c:pt idx="4942">
                  <c:v>3.04</c:v>
                </c:pt>
                <c:pt idx="4943">
                  <c:v>2.91</c:v>
                </c:pt>
                <c:pt idx="4944">
                  <c:v>3.94</c:v>
                </c:pt>
                <c:pt idx="4945">
                  <c:v>2.89</c:v>
                </c:pt>
                <c:pt idx="4946">
                  <c:v>3.47</c:v>
                </c:pt>
                <c:pt idx="4947">
                  <c:v>3.56</c:v>
                </c:pt>
                <c:pt idx="4948">
                  <c:v>3.54</c:v>
                </c:pt>
                <c:pt idx="4949">
                  <c:v>2.79</c:v>
                </c:pt>
                <c:pt idx="4950">
                  <c:v>3.45</c:v>
                </c:pt>
                <c:pt idx="4951">
                  <c:v>2.99</c:v>
                </c:pt>
                <c:pt idx="4952">
                  <c:v>3.37</c:v>
                </c:pt>
                <c:pt idx="4953">
                  <c:v>2.67</c:v>
                </c:pt>
                <c:pt idx="4954">
                  <c:v>3.08</c:v>
                </c:pt>
                <c:pt idx="4955">
                  <c:v>2.94</c:v>
                </c:pt>
                <c:pt idx="4956">
                  <c:v>3.49</c:v>
                </c:pt>
                <c:pt idx="4957">
                  <c:v>2.87</c:v>
                </c:pt>
                <c:pt idx="4958">
                  <c:v>3.42</c:v>
                </c:pt>
                <c:pt idx="4959">
                  <c:v>2.83</c:v>
                </c:pt>
                <c:pt idx="4960">
                  <c:v>2.88</c:v>
                </c:pt>
                <c:pt idx="4961">
                  <c:v>2.93</c:v>
                </c:pt>
                <c:pt idx="4962">
                  <c:v>3.86</c:v>
                </c:pt>
                <c:pt idx="4963">
                  <c:v>3.4</c:v>
                </c:pt>
                <c:pt idx="4964">
                  <c:v>3.68</c:v>
                </c:pt>
                <c:pt idx="4965">
                  <c:v>3.54</c:v>
                </c:pt>
                <c:pt idx="4966">
                  <c:v>3.49</c:v>
                </c:pt>
                <c:pt idx="4967">
                  <c:v>3.28</c:v>
                </c:pt>
                <c:pt idx="4968">
                  <c:v>3.91</c:v>
                </c:pt>
                <c:pt idx="4969">
                  <c:v>2.99</c:v>
                </c:pt>
                <c:pt idx="4970">
                  <c:v>3.74</c:v>
                </c:pt>
                <c:pt idx="4971">
                  <c:v>3.91</c:v>
                </c:pt>
                <c:pt idx="4972">
                  <c:v>2.88</c:v>
                </c:pt>
                <c:pt idx="4973">
                  <c:v>2.72</c:v>
                </c:pt>
                <c:pt idx="4974">
                  <c:v>3.46</c:v>
                </c:pt>
                <c:pt idx="4975">
                  <c:v>3.84</c:v>
                </c:pt>
                <c:pt idx="4976">
                  <c:v>3.48</c:v>
                </c:pt>
                <c:pt idx="4977">
                  <c:v>3.02</c:v>
                </c:pt>
                <c:pt idx="4978">
                  <c:v>3.45</c:v>
                </c:pt>
                <c:pt idx="4979">
                  <c:v>3.7</c:v>
                </c:pt>
                <c:pt idx="4980">
                  <c:v>3.52</c:v>
                </c:pt>
                <c:pt idx="4981">
                  <c:v>3.28</c:v>
                </c:pt>
                <c:pt idx="4982">
                  <c:v>3.21</c:v>
                </c:pt>
                <c:pt idx="4983">
                  <c:v>3.43</c:v>
                </c:pt>
                <c:pt idx="4984">
                  <c:v>3.63</c:v>
                </c:pt>
                <c:pt idx="4985">
                  <c:v>3.29</c:v>
                </c:pt>
                <c:pt idx="4986">
                  <c:v>3.82</c:v>
                </c:pt>
                <c:pt idx="4987">
                  <c:v>2.81</c:v>
                </c:pt>
                <c:pt idx="4988">
                  <c:v>3.71</c:v>
                </c:pt>
                <c:pt idx="4989">
                  <c:v>3.28</c:v>
                </c:pt>
                <c:pt idx="4990">
                  <c:v>3.3</c:v>
                </c:pt>
                <c:pt idx="4991">
                  <c:v>3.34</c:v>
                </c:pt>
                <c:pt idx="4992">
                  <c:v>3.97</c:v>
                </c:pt>
                <c:pt idx="4993">
                  <c:v>3.07</c:v>
                </c:pt>
                <c:pt idx="4994">
                  <c:v>3.97</c:v>
                </c:pt>
                <c:pt idx="4995">
                  <c:v>3.23</c:v>
                </c:pt>
                <c:pt idx="4996">
                  <c:v>2.94</c:v>
                </c:pt>
                <c:pt idx="4997">
                  <c:v>3.91</c:v>
                </c:pt>
                <c:pt idx="4998">
                  <c:v>3.93</c:v>
                </c:pt>
                <c:pt idx="4999">
                  <c:v>3.01</c:v>
                </c:pt>
                <c:pt idx="5000">
                  <c:v>3.09</c:v>
                </c:pt>
                <c:pt idx="5001">
                  <c:v>2.85</c:v>
                </c:pt>
                <c:pt idx="5002">
                  <c:v>2.71</c:v>
                </c:pt>
                <c:pt idx="5003">
                  <c:v>2.73</c:v>
                </c:pt>
                <c:pt idx="5004">
                  <c:v>2.77</c:v>
                </c:pt>
                <c:pt idx="5005">
                  <c:v>3.78</c:v>
                </c:pt>
                <c:pt idx="5006">
                  <c:v>2.83</c:v>
                </c:pt>
                <c:pt idx="5007">
                  <c:v>3.97</c:v>
                </c:pt>
                <c:pt idx="5008">
                  <c:v>2.75</c:v>
                </c:pt>
                <c:pt idx="5009">
                  <c:v>3.68</c:v>
                </c:pt>
                <c:pt idx="5010">
                  <c:v>3.71</c:v>
                </c:pt>
                <c:pt idx="5011">
                  <c:v>2.87</c:v>
                </c:pt>
                <c:pt idx="5012">
                  <c:v>3.79</c:v>
                </c:pt>
                <c:pt idx="5013">
                  <c:v>2.68</c:v>
                </c:pt>
                <c:pt idx="5014">
                  <c:v>3.33</c:v>
                </c:pt>
                <c:pt idx="5015">
                  <c:v>3.72</c:v>
                </c:pt>
                <c:pt idx="5016">
                  <c:v>3.88</c:v>
                </c:pt>
                <c:pt idx="5017">
                  <c:v>2.84</c:v>
                </c:pt>
                <c:pt idx="5018">
                  <c:v>3.74</c:v>
                </c:pt>
                <c:pt idx="5019">
                  <c:v>3.81</c:v>
                </c:pt>
                <c:pt idx="5020">
                  <c:v>2.84</c:v>
                </c:pt>
                <c:pt idx="5021">
                  <c:v>3.95</c:v>
                </c:pt>
                <c:pt idx="5022">
                  <c:v>3.85</c:v>
                </c:pt>
                <c:pt idx="5023">
                  <c:v>3.32</c:v>
                </c:pt>
                <c:pt idx="5024">
                  <c:v>3.46</c:v>
                </c:pt>
                <c:pt idx="5025">
                  <c:v>2.89</c:v>
                </c:pt>
                <c:pt idx="5026">
                  <c:v>3.07</c:v>
                </c:pt>
                <c:pt idx="5027">
                  <c:v>2.89</c:v>
                </c:pt>
                <c:pt idx="5028">
                  <c:v>2.94</c:v>
                </c:pt>
                <c:pt idx="5029">
                  <c:v>3.42</c:v>
                </c:pt>
                <c:pt idx="5030">
                  <c:v>3.91</c:v>
                </c:pt>
                <c:pt idx="5031">
                  <c:v>3.89</c:v>
                </c:pt>
                <c:pt idx="5032">
                  <c:v>3.81</c:v>
                </c:pt>
                <c:pt idx="5033">
                  <c:v>3.24</c:v>
                </c:pt>
                <c:pt idx="5034">
                  <c:v>3.87</c:v>
                </c:pt>
                <c:pt idx="5035">
                  <c:v>3.2</c:v>
                </c:pt>
                <c:pt idx="5036">
                  <c:v>3.62</c:v>
                </c:pt>
                <c:pt idx="5037">
                  <c:v>3.07</c:v>
                </c:pt>
                <c:pt idx="5038">
                  <c:v>3.39</c:v>
                </c:pt>
                <c:pt idx="5039">
                  <c:v>3.65</c:v>
                </c:pt>
                <c:pt idx="5040">
                  <c:v>3.35</c:v>
                </c:pt>
                <c:pt idx="5041">
                  <c:v>3.39</c:v>
                </c:pt>
                <c:pt idx="5042">
                  <c:v>3.93</c:v>
                </c:pt>
                <c:pt idx="5043">
                  <c:v>3.85</c:v>
                </c:pt>
                <c:pt idx="5044">
                  <c:v>2.89</c:v>
                </c:pt>
                <c:pt idx="5045">
                  <c:v>3.23</c:v>
                </c:pt>
                <c:pt idx="5046">
                  <c:v>3.86</c:v>
                </c:pt>
                <c:pt idx="5047">
                  <c:v>3.48</c:v>
                </c:pt>
                <c:pt idx="5048">
                  <c:v>3.37</c:v>
                </c:pt>
                <c:pt idx="5049">
                  <c:v>3.43</c:v>
                </c:pt>
                <c:pt idx="5050">
                  <c:v>3.31</c:v>
                </c:pt>
                <c:pt idx="5051">
                  <c:v>3.38</c:v>
                </c:pt>
                <c:pt idx="5052">
                  <c:v>3.21</c:v>
                </c:pt>
                <c:pt idx="5053">
                  <c:v>3.88</c:v>
                </c:pt>
                <c:pt idx="5054">
                  <c:v>3.09</c:v>
                </c:pt>
                <c:pt idx="5055">
                  <c:v>3.2</c:v>
                </c:pt>
                <c:pt idx="5056">
                  <c:v>3.76</c:v>
                </c:pt>
                <c:pt idx="5057">
                  <c:v>2.74</c:v>
                </c:pt>
                <c:pt idx="5058">
                  <c:v>3.36</c:v>
                </c:pt>
                <c:pt idx="5059">
                  <c:v>3.91</c:v>
                </c:pt>
                <c:pt idx="5060">
                  <c:v>3.76</c:v>
                </c:pt>
                <c:pt idx="5061">
                  <c:v>2.98</c:v>
                </c:pt>
                <c:pt idx="5062">
                  <c:v>3.32</c:v>
                </c:pt>
                <c:pt idx="5063">
                  <c:v>3.33</c:v>
                </c:pt>
                <c:pt idx="5064">
                  <c:v>2.88</c:v>
                </c:pt>
                <c:pt idx="5065">
                  <c:v>3.44</c:v>
                </c:pt>
                <c:pt idx="5066">
                  <c:v>2.8</c:v>
                </c:pt>
                <c:pt idx="5067">
                  <c:v>2.76</c:v>
                </c:pt>
                <c:pt idx="5068">
                  <c:v>3.41</c:v>
                </c:pt>
                <c:pt idx="5069">
                  <c:v>2.72</c:v>
                </c:pt>
                <c:pt idx="5070">
                  <c:v>2.74</c:v>
                </c:pt>
                <c:pt idx="5071">
                  <c:v>3.96</c:v>
                </c:pt>
                <c:pt idx="5072">
                  <c:v>2.73</c:v>
                </c:pt>
                <c:pt idx="5073">
                  <c:v>3.44</c:v>
                </c:pt>
                <c:pt idx="5074">
                  <c:v>3.39</c:v>
                </c:pt>
                <c:pt idx="5075">
                  <c:v>2.92</c:v>
                </c:pt>
                <c:pt idx="5076">
                  <c:v>3.07</c:v>
                </c:pt>
                <c:pt idx="5077">
                  <c:v>2.76</c:v>
                </c:pt>
                <c:pt idx="5078">
                  <c:v>2.94</c:v>
                </c:pt>
                <c:pt idx="5079">
                  <c:v>3.85</c:v>
                </c:pt>
                <c:pt idx="5080">
                  <c:v>3.96</c:v>
                </c:pt>
                <c:pt idx="5081">
                  <c:v>2.8</c:v>
                </c:pt>
                <c:pt idx="5082">
                  <c:v>3.25</c:v>
                </c:pt>
                <c:pt idx="5083">
                  <c:v>3.7</c:v>
                </c:pt>
                <c:pt idx="5084">
                  <c:v>3.32</c:v>
                </c:pt>
                <c:pt idx="5085">
                  <c:v>2.73</c:v>
                </c:pt>
                <c:pt idx="5086">
                  <c:v>3.79</c:v>
                </c:pt>
                <c:pt idx="5087">
                  <c:v>3.16</c:v>
                </c:pt>
                <c:pt idx="5088">
                  <c:v>3.9</c:v>
                </c:pt>
                <c:pt idx="5089">
                  <c:v>3.96</c:v>
                </c:pt>
                <c:pt idx="5090">
                  <c:v>3.63</c:v>
                </c:pt>
                <c:pt idx="5091">
                  <c:v>3.17</c:v>
                </c:pt>
                <c:pt idx="5092">
                  <c:v>2.77</c:v>
                </c:pt>
                <c:pt idx="5093">
                  <c:v>2.87</c:v>
                </c:pt>
                <c:pt idx="5094">
                  <c:v>3.56</c:v>
                </c:pt>
                <c:pt idx="5095">
                  <c:v>3.61</c:v>
                </c:pt>
                <c:pt idx="5096">
                  <c:v>2.97</c:v>
                </c:pt>
                <c:pt idx="5097">
                  <c:v>3.84</c:v>
                </c:pt>
                <c:pt idx="5098">
                  <c:v>2.86</c:v>
                </c:pt>
                <c:pt idx="5099">
                  <c:v>3.01</c:v>
                </c:pt>
                <c:pt idx="5100">
                  <c:v>3.6</c:v>
                </c:pt>
                <c:pt idx="5101">
                  <c:v>3.35</c:v>
                </c:pt>
                <c:pt idx="5102">
                  <c:v>2.91</c:v>
                </c:pt>
                <c:pt idx="5103">
                  <c:v>3</c:v>
                </c:pt>
                <c:pt idx="5104">
                  <c:v>3.03</c:v>
                </c:pt>
                <c:pt idx="5105">
                  <c:v>2.68</c:v>
                </c:pt>
                <c:pt idx="5106">
                  <c:v>3.77</c:v>
                </c:pt>
                <c:pt idx="5107">
                  <c:v>3.34</c:v>
                </c:pt>
                <c:pt idx="5108">
                  <c:v>3.56</c:v>
                </c:pt>
                <c:pt idx="5109">
                  <c:v>2.84</c:v>
                </c:pt>
                <c:pt idx="5110">
                  <c:v>3.63</c:v>
                </c:pt>
                <c:pt idx="5111">
                  <c:v>3.61</c:v>
                </c:pt>
                <c:pt idx="5112">
                  <c:v>3.2</c:v>
                </c:pt>
                <c:pt idx="5113">
                  <c:v>3.19</c:v>
                </c:pt>
                <c:pt idx="5114">
                  <c:v>3.44</c:v>
                </c:pt>
                <c:pt idx="5115">
                  <c:v>3.02</c:v>
                </c:pt>
                <c:pt idx="5116">
                  <c:v>3.7</c:v>
                </c:pt>
                <c:pt idx="5117">
                  <c:v>3.76</c:v>
                </c:pt>
                <c:pt idx="5118">
                  <c:v>2.74</c:v>
                </c:pt>
                <c:pt idx="5119">
                  <c:v>2.76</c:v>
                </c:pt>
                <c:pt idx="5120">
                  <c:v>3.19</c:v>
                </c:pt>
                <c:pt idx="5121">
                  <c:v>3.92</c:v>
                </c:pt>
                <c:pt idx="5122">
                  <c:v>3.05</c:v>
                </c:pt>
                <c:pt idx="5123">
                  <c:v>3.35</c:v>
                </c:pt>
                <c:pt idx="5124">
                  <c:v>3.74</c:v>
                </c:pt>
                <c:pt idx="5125">
                  <c:v>3.26</c:v>
                </c:pt>
                <c:pt idx="5126">
                  <c:v>3.42</c:v>
                </c:pt>
                <c:pt idx="5127">
                  <c:v>3.37</c:v>
                </c:pt>
                <c:pt idx="5128">
                  <c:v>3.69</c:v>
                </c:pt>
                <c:pt idx="5129">
                  <c:v>2.68</c:v>
                </c:pt>
                <c:pt idx="5130">
                  <c:v>3.94</c:v>
                </c:pt>
                <c:pt idx="5131">
                  <c:v>2.72</c:v>
                </c:pt>
                <c:pt idx="5132">
                  <c:v>3.61</c:v>
                </c:pt>
                <c:pt idx="5133">
                  <c:v>3.02</c:v>
                </c:pt>
                <c:pt idx="5134">
                  <c:v>3.61</c:v>
                </c:pt>
                <c:pt idx="5135">
                  <c:v>3.8</c:v>
                </c:pt>
                <c:pt idx="5136">
                  <c:v>3.2</c:v>
                </c:pt>
                <c:pt idx="5137">
                  <c:v>3.76</c:v>
                </c:pt>
                <c:pt idx="5138">
                  <c:v>3.74</c:v>
                </c:pt>
                <c:pt idx="5139">
                  <c:v>3.17</c:v>
                </c:pt>
                <c:pt idx="5140">
                  <c:v>3.4</c:v>
                </c:pt>
                <c:pt idx="5141">
                  <c:v>2.78</c:v>
                </c:pt>
                <c:pt idx="5142">
                  <c:v>3.73</c:v>
                </c:pt>
                <c:pt idx="5143">
                  <c:v>3.42</c:v>
                </c:pt>
                <c:pt idx="5144">
                  <c:v>3.1</c:v>
                </c:pt>
                <c:pt idx="5145">
                  <c:v>3.55</c:v>
                </c:pt>
                <c:pt idx="5146">
                  <c:v>3.29</c:v>
                </c:pt>
                <c:pt idx="5147">
                  <c:v>3.78</c:v>
                </c:pt>
                <c:pt idx="5148">
                  <c:v>3.09</c:v>
                </c:pt>
                <c:pt idx="5149">
                  <c:v>3.49</c:v>
                </c:pt>
                <c:pt idx="5150">
                  <c:v>2.9</c:v>
                </c:pt>
                <c:pt idx="5151">
                  <c:v>3.73</c:v>
                </c:pt>
                <c:pt idx="5152">
                  <c:v>3.16</c:v>
                </c:pt>
                <c:pt idx="5153">
                  <c:v>3.48</c:v>
                </c:pt>
                <c:pt idx="5154">
                  <c:v>3.27</c:v>
                </c:pt>
                <c:pt idx="5155">
                  <c:v>3.13</c:v>
                </c:pt>
                <c:pt idx="5156">
                  <c:v>3.1</c:v>
                </c:pt>
                <c:pt idx="5157">
                  <c:v>2.9</c:v>
                </c:pt>
                <c:pt idx="5158">
                  <c:v>3.16</c:v>
                </c:pt>
                <c:pt idx="5159">
                  <c:v>3.89</c:v>
                </c:pt>
                <c:pt idx="5160">
                  <c:v>2.68</c:v>
                </c:pt>
                <c:pt idx="5161">
                  <c:v>2.8</c:v>
                </c:pt>
                <c:pt idx="5162">
                  <c:v>3.13</c:v>
                </c:pt>
                <c:pt idx="5163">
                  <c:v>2.86</c:v>
                </c:pt>
                <c:pt idx="5164">
                  <c:v>3.93</c:v>
                </c:pt>
                <c:pt idx="5165">
                  <c:v>3.82</c:v>
                </c:pt>
                <c:pt idx="5166">
                  <c:v>3.19</c:v>
                </c:pt>
                <c:pt idx="5167">
                  <c:v>3</c:v>
                </c:pt>
                <c:pt idx="5168">
                  <c:v>3.71</c:v>
                </c:pt>
                <c:pt idx="5169">
                  <c:v>2.69</c:v>
                </c:pt>
                <c:pt idx="5170">
                  <c:v>3.74</c:v>
                </c:pt>
                <c:pt idx="5171">
                  <c:v>3.91</c:v>
                </c:pt>
                <c:pt idx="5172">
                  <c:v>3.2</c:v>
                </c:pt>
                <c:pt idx="5173">
                  <c:v>3.43</c:v>
                </c:pt>
                <c:pt idx="5174">
                  <c:v>3.69</c:v>
                </c:pt>
                <c:pt idx="5175">
                  <c:v>3.39</c:v>
                </c:pt>
                <c:pt idx="5176">
                  <c:v>3.81</c:v>
                </c:pt>
                <c:pt idx="5177">
                  <c:v>2.83</c:v>
                </c:pt>
                <c:pt idx="5178">
                  <c:v>3.37</c:v>
                </c:pt>
                <c:pt idx="5179">
                  <c:v>3.67</c:v>
                </c:pt>
                <c:pt idx="5180">
                  <c:v>3.18</c:v>
                </c:pt>
                <c:pt idx="5181">
                  <c:v>3.18</c:v>
                </c:pt>
                <c:pt idx="5182">
                  <c:v>3.14</c:v>
                </c:pt>
                <c:pt idx="5183">
                  <c:v>3.92</c:v>
                </c:pt>
                <c:pt idx="5184">
                  <c:v>3.23</c:v>
                </c:pt>
                <c:pt idx="5185">
                  <c:v>2.91</c:v>
                </c:pt>
                <c:pt idx="5186">
                  <c:v>3.28</c:v>
                </c:pt>
                <c:pt idx="5187">
                  <c:v>3.61</c:v>
                </c:pt>
                <c:pt idx="5188">
                  <c:v>3.78</c:v>
                </c:pt>
                <c:pt idx="5189">
                  <c:v>3.89</c:v>
                </c:pt>
                <c:pt idx="5190">
                  <c:v>3.89</c:v>
                </c:pt>
                <c:pt idx="5191">
                  <c:v>3.06</c:v>
                </c:pt>
                <c:pt idx="5192">
                  <c:v>3.11</c:v>
                </c:pt>
                <c:pt idx="5193">
                  <c:v>3.1</c:v>
                </c:pt>
                <c:pt idx="5194">
                  <c:v>3.74</c:v>
                </c:pt>
                <c:pt idx="5195">
                  <c:v>2.78</c:v>
                </c:pt>
                <c:pt idx="5196">
                  <c:v>3.18</c:v>
                </c:pt>
                <c:pt idx="5197">
                  <c:v>3.91</c:v>
                </c:pt>
                <c:pt idx="5198">
                  <c:v>3.13</c:v>
                </c:pt>
                <c:pt idx="5199">
                  <c:v>3.24</c:v>
                </c:pt>
                <c:pt idx="5200">
                  <c:v>3.34</c:v>
                </c:pt>
                <c:pt idx="5201">
                  <c:v>3.76</c:v>
                </c:pt>
                <c:pt idx="5202">
                  <c:v>3.28</c:v>
                </c:pt>
                <c:pt idx="5203">
                  <c:v>3.32</c:v>
                </c:pt>
                <c:pt idx="5204">
                  <c:v>3.88</c:v>
                </c:pt>
                <c:pt idx="5205">
                  <c:v>3.59</c:v>
                </c:pt>
                <c:pt idx="5206">
                  <c:v>2.76</c:v>
                </c:pt>
                <c:pt idx="5207">
                  <c:v>2.88</c:v>
                </c:pt>
                <c:pt idx="5208">
                  <c:v>2.92</c:v>
                </c:pt>
                <c:pt idx="5209">
                  <c:v>2.71</c:v>
                </c:pt>
                <c:pt idx="5210">
                  <c:v>2.98</c:v>
                </c:pt>
                <c:pt idx="5211">
                  <c:v>3.95</c:v>
                </c:pt>
                <c:pt idx="5212">
                  <c:v>3.38</c:v>
                </c:pt>
                <c:pt idx="5213">
                  <c:v>3.96</c:v>
                </c:pt>
                <c:pt idx="5214">
                  <c:v>3.76</c:v>
                </c:pt>
                <c:pt idx="5215">
                  <c:v>3.37</c:v>
                </c:pt>
                <c:pt idx="5216">
                  <c:v>3.79</c:v>
                </c:pt>
                <c:pt idx="5217">
                  <c:v>3.79</c:v>
                </c:pt>
                <c:pt idx="5218">
                  <c:v>2.84</c:v>
                </c:pt>
                <c:pt idx="5219">
                  <c:v>3.79</c:v>
                </c:pt>
                <c:pt idx="5220">
                  <c:v>3.88</c:v>
                </c:pt>
                <c:pt idx="5221">
                  <c:v>3.44</c:v>
                </c:pt>
                <c:pt idx="5222">
                  <c:v>3.74</c:v>
                </c:pt>
                <c:pt idx="5223">
                  <c:v>3.97</c:v>
                </c:pt>
                <c:pt idx="5224">
                  <c:v>2.78</c:v>
                </c:pt>
                <c:pt idx="5225">
                  <c:v>3.69</c:v>
                </c:pt>
                <c:pt idx="5226">
                  <c:v>3.31</c:v>
                </c:pt>
                <c:pt idx="5227">
                  <c:v>3.71</c:v>
                </c:pt>
                <c:pt idx="5228">
                  <c:v>3.23</c:v>
                </c:pt>
                <c:pt idx="5229">
                  <c:v>2.74</c:v>
                </c:pt>
                <c:pt idx="5230">
                  <c:v>3.76</c:v>
                </c:pt>
                <c:pt idx="5231">
                  <c:v>3.06</c:v>
                </c:pt>
                <c:pt idx="5232">
                  <c:v>2.79</c:v>
                </c:pt>
                <c:pt idx="5233">
                  <c:v>3.78</c:v>
                </c:pt>
                <c:pt idx="5234">
                  <c:v>3.17</c:v>
                </c:pt>
                <c:pt idx="5235">
                  <c:v>3.12</c:v>
                </c:pt>
                <c:pt idx="5236">
                  <c:v>3.98</c:v>
                </c:pt>
                <c:pt idx="5237">
                  <c:v>3.56</c:v>
                </c:pt>
                <c:pt idx="5238">
                  <c:v>3.93</c:v>
                </c:pt>
                <c:pt idx="5239">
                  <c:v>3.46</c:v>
                </c:pt>
                <c:pt idx="5240">
                  <c:v>2.81</c:v>
                </c:pt>
                <c:pt idx="5241">
                  <c:v>3.62</c:v>
                </c:pt>
                <c:pt idx="5242">
                  <c:v>3.49</c:v>
                </c:pt>
                <c:pt idx="5243">
                  <c:v>3.95</c:v>
                </c:pt>
                <c:pt idx="5244">
                  <c:v>2.84</c:v>
                </c:pt>
                <c:pt idx="5245">
                  <c:v>3.92</c:v>
                </c:pt>
                <c:pt idx="5246">
                  <c:v>3.41</c:v>
                </c:pt>
                <c:pt idx="5247">
                  <c:v>2.89</c:v>
                </c:pt>
                <c:pt idx="5248">
                  <c:v>3.44</c:v>
                </c:pt>
                <c:pt idx="5249">
                  <c:v>3.41</c:v>
                </c:pt>
                <c:pt idx="5250">
                  <c:v>3.47</c:v>
                </c:pt>
                <c:pt idx="5251">
                  <c:v>2.93</c:v>
                </c:pt>
                <c:pt idx="5252">
                  <c:v>3.8</c:v>
                </c:pt>
                <c:pt idx="5253">
                  <c:v>3.05</c:v>
                </c:pt>
                <c:pt idx="5254">
                  <c:v>2.9</c:v>
                </c:pt>
                <c:pt idx="5255">
                  <c:v>2.92</c:v>
                </c:pt>
                <c:pt idx="5256">
                  <c:v>3.06</c:v>
                </c:pt>
                <c:pt idx="5257">
                  <c:v>3.47</c:v>
                </c:pt>
                <c:pt idx="5258">
                  <c:v>2.94</c:v>
                </c:pt>
                <c:pt idx="5259">
                  <c:v>2.84</c:v>
                </c:pt>
                <c:pt idx="5260">
                  <c:v>2.91</c:v>
                </c:pt>
                <c:pt idx="5261">
                  <c:v>3.51</c:v>
                </c:pt>
                <c:pt idx="5262">
                  <c:v>3.3</c:v>
                </c:pt>
                <c:pt idx="5263">
                  <c:v>3.76</c:v>
                </c:pt>
                <c:pt idx="5264">
                  <c:v>3.94</c:v>
                </c:pt>
                <c:pt idx="5265">
                  <c:v>2.67</c:v>
                </c:pt>
                <c:pt idx="5266">
                  <c:v>3.08</c:v>
                </c:pt>
                <c:pt idx="5267">
                  <c:v>3.82</c:v>
                </c:pt>
                <c:pt idx="5268">
                  <c:v>3.02</c:v>
                </c:pt>
                <c:pt idx="5269">
                  <c:v>3.04</c:v>
                </c:pt>
                <c:pt idx="5270">
                  <c:v>3.31</c:v>
                </c:pt>
                <c:pt idx="5271">
                  <c:v>3.22</c:v>
                </c:pt>
                <c:pt idx="5272">
                  <c:v>3.13</c:v>
                </c:pt>
                <c:pt idx="5273">
                  <c:v>3.18</c:v>
                </c:pt>
                <c:pt idx="5274">
                  <c:v>3.96</c:v>
                </c:pt>
                <c:pt idx="5275">
                  <c:v>3.56</c:v>
                </c:pt>
                <c:pt idx="5276">
                  <c:v>2.77</c:v>
                </c:pt>
                <c:pt idx="5277">
                  <c:v>2.92</c:v>
                </c:pt>
                <c:pt idx="5278">
                  <c:v>2.98</c:v>
                </c:pt>
                <c:pt idx="5279">
                  <c:v>3.52</c:v>
                </c:pt>
                <c:pt idx="5280">
                  <c:v>3.68</c:v>
                </c:pt>
                <c:pt idx="5281">
                  <c:v>3.17</c:v>
                </c:pt>
                <c:pt idx="5282">
                  <c:v>2.9</c:v>
                </c:pt>
                <c:pt idx="5283">
                  <c:v>3.48</c:v>
                </c:pt>
                <c:pt idx="5284">
                  <c:v>3.71</c:v>
                </c:pt>
                <c:pt idx="5285">
                  <c:v>3.7</c:v>
                </c:pt>
                <c:pt idx="5286">
                  <c:v>3.14</c:v>
                </c:pt>
                <c:pt idx="5287">
                  <c:v>2.84</c:v>
                </c:pt>
                <c:pt idx="5288">
                  <c:v>3.75</c:v>
                </c:pt>
                <c:pt idx="5289">
                  <c:v>3.51</c:v>
                </c:pt>
                <c:pt idx="5290">
                  <c:v>3.74</c:v>
                </c:pt>
                <c:pt idx="5291">
                  <c:v>3.66</c:v>
                </c:pt>
                <c:pt idx="5292">
                  <c:v>3.26</c:v>
                </c:pt>
                <c:pt idx="5293">
                  <c:v>3.94</c:v>
                </c:pt>
                <c:pt idx="5294">
                  <c:v>3.83</c:v>
                </c:pt>
                <c:pt idx="5295">
                  <c:v>3.81</c:v>
                </c:pt>
                <c:pt idx="5296">
                  <c:v>3.27</c:v>
                </c:pt>
                <c:pt idx="5297">
                  <c:v>3.93</c:v>
                </c:pt>
                <c:pt idx="5298">
                  <c:v>3.25</c:v>
                </c:pt>
                <c:pt idx="5299">
                  <c:v>3.21</c:v>
                </c:pt>
                <c:pt idx="5300">
                  <c:v>3.49</c:v>
                </c:pt>
                <c:pt idx="5301">
                  <c:v>3.82</c:v>
                </c:pt>
                <c:pt idx="5302">
                  <c:v>3.23</c:v>
                </c:pt>
                <c:pt idx="5303">
                  <c:v>3.37</c:v>
                </c:pt>
                <c:pt idx="5304">
                  <c:v>3.5</c:v>
                </c:pt>
                <c:pt idx="5305">
                  <c:v>2.84</c:v>
                </c:pt>
                <c:pt idx="5306">
                  <c:v>3.31</c:v>
                </c:pt>
                <c:pt idx="5307">
                  <c:v>2.86</c:v>
                </c:pt>
                <c:pt idx="5308">
                  <c:v>3.01</c:v>
                </c:pt>
                <c:pt idx="5309">
                  <c:v>3.69</c:v>
                </c:pt>
                <c:pt idx="5310">
                  <c:v>3.14</c:v>
                </c:pt>
                <c:pt idx="5311">
                  <c:v>2.9</c:v>
                </c:pt>
                <c:pt idx="5312">
                  <c:v>3.08</c:v>
                </c:pt>
                <c:pt idx="5313">
                  <c:v>2.79</c:v>
                </c:pt>
                <c:pt idx="5314">
                  <c:v>3.63</c:v>
                </c:pt>
                <c:pt idx="5315">
                  <c:v>3.42</c:v>
                </c:pt>
                <c:pt idx="5316">
                  <c:v>3.76</c:v>
                </c:pt>
                <c:pt idx="5317">
                  <c:v>3.87</c:v>
                </c:pt>
                <c:pt idx="5318">
                  <c:v>3.25</c:v>
                </c:pt>
                <c:pt idx="5319">
                  <c:v>2.99</c:v>
                </c:pt>
                <c:pt idx="5320">
                  <c:v>3.13</c:v>
                </c:pt>
                <c:pt idx="5321">
                  <c:v>3.41</c:v>
                </c:pt>
                <c:pt idx="5322">
                  <c:v>3.41</c:v>
                </c:pt>
                <c:pt idx="5323">
                  <c:v>3.02</c:v>
                </c:pt>
                <c:pt idx="5324">
                  <c:v>2.9</c:v>
                </c:pt>
                <c:pt idx="5325">
                  <c:v>2.96</c:v>
                </c:pt>
                <c:pt idx="5326">
                  <c:v>3.13</c:v>
                </c:pt>
                <c:pt idx="5327">
                  <c:v>2.67</c:v>
                </c:pt>
                <c:pt idx="5328">
                  <c:v>3.43</c:v>
                </c:pt>
                <c:pt idx="5329">
                  <c:v>3.53</c:v>
                </c:pt>
                <c:pt idx="5330">
                  <c:v>3.11</c:v>
                </c:pt>
                <c:pt idx="5331">
                  <c:v>2.89</c:v>
                </c:pt>
                <c:pt idx="5332">
                  <c:v>3.49</c:v>
                </c:pt>
                <c:pt idx="5333">
                  <c:v>3.5</c:v>
                </c:pt>
                <c:pt idx="5334">
                  <c:v>3.27</c:v>
                </c:pt>
                <c:pt idx="5335">
                  <c:v>3.03</c:v>
                </c:pt>
                <c:pt idx="5336">
                  <c:v>3.39</c:v>
                </c:pt>
                <c:pt idx="5337">
                  <c:v>3.84</c:v>
                </c:pt>
                <c:pt idx="5338">
                  <c:v>3.08</c:v>
                </c:pt>
                <c:pt idx="5339">
                  <c:v>3.36</c:v>
                </c:pt>
                <c:pt idx="5340">
                  <c:v>3.57</c:v>
                </c:pt>
                <c:pt idx="5341">
                  <c:v>3.7</c:v>
                </c:pt>
                <c:pt idx="5342">
                  <c:v>2.78</c:v>
                </c:pt>
                <c:pt idx="5343">
                  <c:v>3.77</c:v>
                </c:pt>
                <c:pt idx="5344">
                  <c:v>3.92</c:v>
                </c:pt>
                <c:pt idx="5345">
                  <c:v>3.37</c:v>
                </c:pt>
                <c:pt idx="5346">
                  <c:v>3.52</c:v>
                </c:pt>
                <c:pt idx="5347">
                  <c:v>3.2</c:v>
                </c:pt>
                <c:pt idx="5348">
                  <c:v>2.81</c:v>
                </c:pt>
                <c:pt idx="5349">
                  <c:v>3.59</c:v>
                </c:pt>
                <c:pt idx="5350">
                  <c:v>3.12</c:v>
                </c:pt>
                <c:pt idx="5351">
                  <c:v>3.27</c:v>
                </c:pt>
                <c:pt idx="5352">
                  <c:v>2.77</c:v>
                </c:pt>
                <c:pt idx="5353">
                  <c:v>2.89</c:v>
                </c:pt>
                <c:pt idx="5354">
                  <c:v>2.8</c:v>
                </c:pt>
                <c:pt idx="5355">
                  <c:v>2.84</c:v>
                </c:pt>
                <c:pt idx="5356">
                  <c:v>2.69</c:v>
                </c:pt>
                <c:pt idx="5357">
                  <c:v>3.13</c:v>
                </c:pt>
                <c:pt idx="5358">
                  <c:v>3.66</c:v>
                </c:pt>
                <c:pt idx="5359">
                  <c:v>3.34</c:v>
                </c:pt>
                <c:pt idx="5360">
                  <c:v>3.83</c:v>
                </c:pt>
                <c:pt idx="5361">
                  <c:v>3.82</c:v>
                </c:pt>
                <c:pt idx="5362">
                  <c:v>3.84</c:v>
                </c:pt>
                <c:pt idx="5363">
                  <c:v>3.21</c:v>
                </c:pt>
                <c:pt idx="5364">
                  <c:v>3.14</c:v>
                </c:pt>
                <c:pt idx="5365">
                  <c:v>3.31</c:v>
                </c:pt>
                <c:pt idx="5366">
                  <c:v>2.87</c:v>
                </c:pt>
                <c:pt idx="5367">
                  <c:v>3.63</c:v>
                </c:pt>
                <c:pt idx="5368">
                  <c:v>3.16</c:v>
                </c:pt>
                <c:pt idx="5369">
                  <c:v>3.23</c:v>
                </c:pt>
                <c:pt idx="5370">
                  <c:v>3.06</c:v>
                </c:pt>
                <c:pt idx="5371">
                  <c:v>2.95</c:v>
                </c:pt>
                <c:pt idx="5372">
                  <c:v>3.17</c:v>
                </c:pt>
                <c:pt idx="5373">
                  <c:v>3.41</c:v>
                </c:pt>
                <c:pt idx="5374">
                  <c:v>3.85</c:v>
                </c:pt>
                <c:pt idx="5375">
                  <c:v>3.35</c:v>
                </c:pt>
                <c:pt idx="5376">
                  <c:v>3.87</c:v>
                </c:pt>
                <c:pt idx="5377">
                  <c:v>3.57</c:v>
                </c:pt>
                <c:pt idx="5378">
                  <c:v>3.38</c:v>
                </c:pt>
                <c:pt idx="5379">
                  <c:v>2.78</c:v>
                </c:pt>
                <c:pt idx="5380">
                  <c:v>2.76</c:v>
                </c:pt>
                <c:pt idx="5381">
                  <c:v>3.86</c:v>
                </c:pt>
                <c:pt idx="5382">
                  <c:v>3.08</c:v>
                </c:pt>
                <c:pt idx="5383">
                  <c:v>3.12</c:v>
                </c:pt>
                <c:pt idx="5384">
                  <c:v>3.73</c:v>
                </c:pt>
                <c:pt idx="5385">
                  <c:v>2.94</c:v>
                </c:pt>
                <c:pt idx="5386">
                  <c:v>2.86</c:v>
                </c:pt>
                <c:pt idx="5387">
                  <c:v>3.78</c:v>
                </c:pt>
                <c:pt idx="5388">
                  <c:v>3.12</c:v>
                </c:pt>
                <c:pt idx="5389">
                  <c:v>3.18</c:v>
                </c:pt>
                <c:pt idx="5390">
                  <c:v>3.81</c:v>
                </c:pt>
                <c:pt idx="5391">
                  <c:v>3.84</c:v>
                </c:pt>
                <c:pt idx="5392">
                  <c:v>2.88</c:v>
                </c:pt>
                <c:pt idx="5393">
                  <c:v>3.87</c:v>
                </c:pt>
                <c:pt idx="5394">
                  <c:v>3.69</c:v>
                </c:pt>
                <c:pt idx="5395">
                  <c:v>2.96</c:v>
                </c:pt>
                <c:pt idx="5396">
                  <c:v>3.33</c:v>
                </c:pt>
                <c:pt idx="5397">
                  <c:v>2.7</c:v>
                </c:pt>
                <c:pt idx="5398">
                  <c:v>3.64</c:v>
                </c:pt>
                <c:pt idx="5399">
                  <c:v>3.91</c:v>
                </c:pt>
                <c:pt idx="5400">
                  <c:v>3.83</c:v>
                </c:pt>
                <c:pt idx="5401">
                  <c:v>3</c:v>
                </c:pt>
                <c:pt idx="5402">
                  <c:v>3.7</c:v>
                </c:pt>
                <c:pt idx="5403">
                  <c:v>3.18</c:v>
                </c:pt>
                <c:pt idx="5404">
                  <c:v>3.73</c:v>
                </c:pt>
                <c:pt idx="5405">
                  <c:v>3.33</c:v>
                </c:pt>
                <c:pt idx="5406">
                  <c:v>3.96</c:v>
                </c:pt>
                <c:pt idx="5407">
                  <c:v>2.73</c:v>
                </c:pt>
                <c:pt idx="5408">
                  <c:v>2.98</c:v>
                </c:pt>
                <c:pt idx="5409">
                  <c:v>3.84</c:v>
                </c:pt>
                <c:pt idx="5410">
                  <c:v>2.69</c:v>
                </c:pt>
                <c:pt idx="5411">
                  <c:v>3.86</c:v>
                </c:pt>
                <c:pt idx="5412">
                  <c:v>3.72</c:v>
                </c:pt>
                <c:pt idx="5413">
                  <c:v>2.97</c:v>
                </c:pt>
                <c:pt idx="5414">
                  <c:v>3.43</c:v>
                </c:pt>
                <c:pt idx="5415">
                  <c:v>3.67</c:v>
                </c:pt>
                <c:pt idx="5416">
                  <c:v>3.19</c:v>
                </c:pt>
                <c:pt idx="5417">
                  <c:v>3.76</c:v>
                </c:pt>
                <c:pt idx="5418">
                  <c:v>3.13</c:v>
                </c:pt>
                <c:pt idx="5419">
                  <c:v>2.96</c:v>
                </c:pt>
                <c:pt idx="5420">
                  <c:v>3.76</c:v>
                </c:pt>
                <c:pt idx="5421">
                  <c:v>3.84</c:v>
                </c:pt>
                <c:pt idx="5422">
                  <c:v>3.74</c:v>
                </c:pt>
                <c:pt idx="5423">
                  <c:v>3.43</c:v>
                </c:pt>
                <c:pt idx="5424">
                  <c:v>3.72</c:v>
                </c:pt>
                <c:pt idx="5425">
                  <c:v>2.9</c:v>
                </c:pt>
                <c:pt idx="5426">
                  <c:v>2.88</c:v>
                </c:pt>
                <c:pt idx="5427">
                  <c:v>2.92</c:v>
                </c:pt>
                <c:pt idx="5428">
                  <c:v>2.71</c:v>
                </c:pt>
                <c:pt idx="5429">
                  <c:v>3.7</c:v>
                </c:pt>
                <c:pt idx="5430">
                  <c:v>3.51</c:v>
                </c:pt>
                <c:pt idx="5431">
                  <c:v>3.18</c:v>
                </c:pt>
                <c:pt idx="5432">
                  <c:v>2.82</c:v>
                </c:pt>
                <c:pt idx="5433">
                  <c:v>3.12</c:v>
                </c:pt>
                <c:pt idx="5434">
                  <c:v>3.94</c:v>
                </c:pt>
                <c:pt idx="5435">
                  <c:v>3.39</c:v>
                </c:pt>
                <c:pt idx="5436">
                  <c:v>3.6</c:v>
                </c:pt>
                <c:pt idx="5437">
                  <c:v>3.5</c:v>
                </c:pt>
                <c:pt idx="5438">
                  <c:v>2.75</c:v>
                </c:pt>
                <c:pt idx="5439">
                  <c:v>3.58</c:v>
                </c:pt>
                <c:pt idx="5440">
                  <c:v>2.92</c:v>
                </c:pt>
                <c:pt idx="5441">
                  <c:v>3.85</c:v>
                </c:pt>
                <c:pt idx="5442">
                  <c:v>3.13</c:v>
                </c:pt>
                <c:pt idx="5443">
                  <c:v>2.8</c:v>
                </c:pt>
                <c:pt idx="5444">
                  <c:v>3.08</c:v>
                </c:pt>
                <c:pt idx="5445">
                  <c:v>2.67</c:v>
                </c:pt>
                <c:pt idx="5446">
                  <c:v>3.04</c:v>
                </c:pt>
                <c:pt idx="5447">
                  <c:v>3.71</c:v>
                </c:pt>
                <c:pt idx="5448">
                  <c:v>2.73</c:v>
                </c:pt>
                <c:pt idx="5449">
                  <c:v>3.39</c:v>
                </c:pt>
                <c:pt idx="5450">
                  <c:v>2.92</c:v>
                </c:pt>
                <c:pt idx="5451">
                  <c:v>3.97</c:v>
                </c:pt>
                <c:pt idx="5452">
                  <c:v>3.76</c:v>
                </c:pt>
                <c:pt idx="5453">
                  <c:v>2.92</c:v>
                </c:pt>
                <c:pt idx="5454">
                  <c:v>3.02</c:v>
                </c:pt>
                <c:pt idx="5455">
                  <c:v>2.94</c:v>
                </c:pt>
                <c:pt idx="5456">
                  <c:v>3.98</c:v>
                </c:pt>
                <c:pt idx="5457">
                  <c:v>3.65</c:v>
                </c:pt>
                <c:pt idx="5458">
                  <c:v>2.93</c:v>
                </c:pt>
                <c:pt idx="5459">
                  <c:v>3.28</c:v>
                </c:pt>
                <c:pt idx="5460">
                  <c:v>2.86</c:v>
                </c:pt>
                <c:pt idx="5461">
                  <c:v>3.71</c:v>
                </c:pt>
                <c:pt idx="5462">
                  <c:v>3.95</c:v>
                </c:pt>
                <c:pt idx="5463">
                  <c:v>3.14</c:v>
                </c:pt>
                <c:pt idx="5464">
                  <c:v>2.75</c:v>
                </c:pt>
                <c:pt idx="5465">
                  <c:v>3.14</c:v>
                </c:pt>
                <c:pt idx="5466">
                  <c:v>3.84</c:v>
                </c:pt>
                <c:pt idx="5467">
                  <c:v>3.33</c:v>
                </c:pt>
                <c:pt idx="5468">
                  <c:v>3.63</c:v>
                </c:pt>
                <c:pt idx="5469">
                  <c:v>3.53</c:v>
                </c:pt>
                <c:pt idx="5470">
                  <c:v>2.92</c:v>
                </c:pt>
                <c:pt idx="5471">
                  <c:v>2.87</c:v>
                </c:pt>
                <c:pt idx="5472">
                  <c:v>3.67</c:v>
                </c:pt>
                <c:pt idx="5473">
                  <c:v>3.53</c:v>
                </c:pt>
                <c:pt idx="5474">
                  <c:v>3.18</c:v>
                </c:pt>
                <c:pt idx="5475">
                  <c:v>3.48</c:v>
                </c:pt>
                <c:pt idx="5476">
                  <c:v>3.92</c:v>
                </c:pt>
                <c:pt idx="5477">
                  <c:v>3.53</c:v>
                </c:pt>
                <c:pt idx="5478">
                  <c:v>3.98</c:v>
                </c:pt>
                <c:pt idx="5479">
                  <c:v>3.78</c:v>
                </c:pt>
                <c:pt idx="5480">
                  <c:v>3.35</c:v>
                </c:pt>
                <c:pt idx="5481">
                  <c:v>3.01</c:v>
                </c:pt>
                <c:pt idx="5482">
                  <c:v>2.7</c:v>
                </c:pt>
                <c:pt idx="5483">
                  <c:v>2.98</c:v>
                </c:pt>
                <c:pt idx="5484">
                  <c:v>3.58</c:v>
                </c:pt>
                <c:pt idx="5485">
                  <c:v>3.24</c:v>
                </c:pt>
                <c:pt idx="5486">
                  <c:v>3.88</c:v>
                </c:pt>
                <c:pt idx="5487">
                  <c:v>2.82</c:v>
                </c:pt>
                <c:pt idx="5488">
                  <c:v>3.21</c:v>
                </c:pt>
                <c:pt idx="5489">
                  <c:v>3.54</c:v>
                </c:pt>
                <c:pt idx="5490">
                  <c:v>3.3</c:v>
                </c:pt>
                <c:pt idx="5491">
                  <c:v>2.83</c:v>
                </c:pt>
                <c:pt idx="5492">
                  <c:v>3.11</c:v>
                </c:pt>
                <c:pt idx="5493">
                  <c:v>3.02</c:v>
                </c:pt>
                <c:pt idx="5494">
                  <c:v>3.04</c:v>
                </c:pt>
                <c:pt idx="5495">
                  <c:v>3.57</c:v>
                </c:pt>
                <c:pt idx="5496">
                  <c:v>3.26</c:v>
                </c:pt>
                <c:pt idx="5497">
                  <c:v>2.97</c:v>
                </c:pt>
                <c:pt idx="5498">
                  <c:v>3.51</c:v>
                </c:pt>
                <c:pt idx="5499">
                  <c:v>3.94</c:v>
                </c:pt>
                <c:pt idx="5500">
                  <c:v>3.19</c:v>
                </c:pt>
                <c:pt idx="5501">
                  <c:v>2.79</c:v>
                </c:pt>
                <c:pt idx="5502">
                  <c:v>3.51</c:v>
                </c:pt>
                <c:pt idx="5503">
                  <c:v>2.91</c:v>
                </c:pt>
                <c:pt idx="5504">
                  <c:v>2.88</c:v>
                </c:pt>
                <c:pt idx="5505">
                  <c:v>3.78</c:v>
                </c:pt>
                <c:pt idx="5506">
                  <c:v>2.82</c:v>
                </c:pt>
                <c:pt idx="5507">
                  <c:v>2.81</c:v>
                </c:pt>
                <c:pt idx="5508">
                  <c:v>2.92</c:v>
                </c:pt>
                <c:pt idx="5509">
                  <c:v>2.78</c:v>
                </c:pt>
                <c:pt idx="5510">
                  <c:v>3.42</c:v>
                </c:pt>
                <c:pt idx="5511">
                  <c:v>3.11</c:v>
                </c:pt>
                <c:pt idx="5512">
                  <c:v>3.81</c:v>
                </c:pt>
                <c:pt idx="5513">
                  <c:v>3.16</c:v>
                </c:pt>
                <c:pt idx="5514">
                  <c:v>3.59</c:v>
                </c:pt>
                <c:pt idx="5515">
                  <c:v>2.93</c:v>
                </c:pt>
                <c:pt idx="5516">
                  <c:v>3.15</c:v>
                </c:pt>
                <c:pt idx="5517">
                  <c:v>3.15</c:v>
                </c:pt>
                <c:pt idx="5518">
                  <c:v>2.98</c:v>
                </c:pt>
                <c:pt idx="5519">
                  <c:v>3.26</c:v>
                </c:pt>
                <c:pt idx="5520">
                  <c:v>3.96</c:v>
                </c:pt>
                <c:pt idx="5521">
                  <c:v>3.44</c:v>
                </c:pt>
                <c:pt idx="5522">
                  <c:v>3.17</c:v>
                </c:pt>
                <c:pt idx="5523">
                  <c:v>2.91</c:v>
                </c:pt>
                <c:pt idx="5524">
                  <c:v>3.51</c:v>
                </c:pt>
                <c:pt idx="5525">
                  <c:v>3.71</c:v>
                </c:pt>
                <c:pt idx="5526">
                  <c:v>3.33</c:v>
                </c:pt>
                <c:pt idx="5527">
                  <c:v>3.17</c:v>
                </c:pt>
                <c:pt idx="5528">
                  <c:v>2.77</c:v>
                </c:pt>
                <c:pt idx="5529">
                  <c:v>3.4</c:v>
                </c:pt>
                <c:pt idx="5530">
                  <c:v>3.8</c:v>
                </c:pt>
                <c:pt idx="5531">
                  <c:v>3.1</c:v>
                </c:pt>
                <c:pt idx="5532">
                  <c:v>2.84</c:v>
                </c:pt>
                <c:pt idx="5533">
                  <c:v>3.92</c:v>
                </c:pt>
                <c:pt idx="5534">
                  <c:v>3.16</c:v>
                </c:pt>
                <c:pt idx="5535">
                  <c:v>3.08</c:v>
                </c:pt>
                <c:pt idx="5536">
                  <c:v>2.83</c:v>
                </c:pt>
                <c:pt idx="5537">
                  <c:v>2.71</c:v>
                </c:pt>
                <c:pt idx="5538">
                  <c:v>3.41</c:v>
                </c:pt>
                <c:pt idx="5539">
                  <c:v>2.94</c:v>
                </c:pt>
                <c:pt idx="5540">
                  <c:v>3.37</c:v>
                </c:pt>
                <c:pt idx="5541">
                  <c:v>3.58</c:v>
                </c:pt>
                <c:pt idx="5542">
                  <c:v>3.51</c:v>
                </c:pt>
                <c:pt idx="5543">
                  <c:v>3.8</c:v>
                </c:pt>
                <c:pt idx="5544">
                  <c:v>3.5</c:v>
                </c:pt>
                <c:pt idx="5545">
                  <c:v>3.26</c:v>
                </c:pt>
                <c:pt idx="5546">
                  <c:v>3.32</c:v>
                </c:pt>
                <c:pt idx="5547">
                  <c:v>2.97</c:v>
                </c:pt>
                <c:pt idx="5548">
                  <c:v>3.48</c:v>
                </c:pt>
                <c:pt idx="5549">
                  <c:v>3.03</c:v>
                </c:pt>
                <c:pt idx="5550">
                  <c:v>2.89</c:v>
                </c:pt>
                <c:pt idx="5551">
                  <c:v>3.57</c:v>
                </c:pt>
                <c:pt idx="5552">
                  <c:v>3.74</c:v>
                </c:pt>
                <c:pt idx="5553">
                  <c:v>3.06</c:v>
                </c:pt>
                <c:pt idx="5554">
                  <c:v>3.54</c:v>
                </c:pt>
                <c:pt idx="5555">
                  <c:v>3.54</c:v>
                </c:pt>
                <c:pt idx="5556">
                  <c:v>2.86</c:v>
                </c:pt>
                <c:pt idx="5557">
                  <c:v>3.83</c:v>
                </c:pt>
                <c:pt idx="5558">
                  <c:v>2.79</c:v>
                </c:pt>
                <c:pt idx="5559">
                  <c:v>3.2</c:v>
                </c:pt>
                <c:pt idx="5560">
                  <c:v>3.86</c:v>
                </c:pt>
                <c:pt idx="5561">
                  <c:v>2.78</c:v>
                </c:pt>
                <c:pt idx="5562">
                  <c:v>3.6</c:v>
                </c:pt>
                <c:pt idx="5563">
                  <c:v>3.07</c:v>
                </c:pt>
                <c:pt idx="5564">
                  <c:v>3.81</c:v>
                </c:pt>
                <c:pt idx="5565">
                  <c:v>3.51</c:v>
                </c:pt>
                <c:pt idx="5566">
                  <c:v>3.76</c:v>
                </c:pt>
                <c:pt idx="5567">
                  <c:v>3.54</c:v>
                </c:pt>
                <c:pt idx="5568">
                  <c:v>3.39</c:v>
                </c:pt>
                <c:pt idx="5569">
                  <c:v>3.67</c:v>
                </c:pt>
                <c:pt idx="5570">
                  <c:v>2.79</c:v>
                </c:pt>
                <c:pt idx="5571">
                  <c:v>2.76</c:v>
                </c:pt>
                <c:pt idx="5572">
                  <c:v>3.76</c:v>
                </c:pt>
                <c:pt idx="5573">
                  <c:v>2.96</c:v>
                </c:pt>
                <c:pt idx="5574">
                  <c:v>3.83</c:v>
                </c:pt>
                <c:pt idx="5575">
                  <c:v>3.02</c:v>
                </c:pt>
                <c:pt idx="5576">
                  <c:v>3.03</c:v>
                </c:pt>
                <c:pt idx="5577">
                  <c:v>3.08</c:v>
                </c:pt>
                <c:pt idx="5578">
                  <c:v>3.59</c:v>
                </c:pt>
                <c:pt idx="5579">
                  <c:v>2.87</c:v>
                </c:pt>
                <c:pt idx="5580">
                  <c:v>3.19</c:v>
                </c:pt>
                <c:pt idx="5581">
                  <c:v>3.13</c:v>
                </c:pt>
                <c:pt idx="5582">
                  <c:v>3.26</c:v>
                </c:pt>
                <c:pt idx="5583">
                  <c:v>3.81</c:v>
                </c:pt>
                <c:pt idx="5584">
                  <c:v>3.38</c:v>
                </c:pt>
                <c:pt idx="5585">
                  <c:v>3.14</c:v>
                </c:pt>
                <c:pt idx="5586">
                  <c:v>2.69</c:v>
                </c:pt>
                <c:pt idx="5587">
                  <c:v>2.9</c:v>
                </c:pt>
                <c:pt idx="5588">
                  <c:v>2.72</c:v>
                </c:pt>
                <c:pt idx="5589">
                  <c:v>2.72</c:v>
                </c:pt>
                <c:pt idx="5590">
                  <c:v>3.47</c:v>
                </c:pt>
                <c:pt idx="5591">
                  <c:v>3.08</c:v>
                </c:pt>
                <c:pt idx="5592">
                  <c:v>2.86</c:v>
                </c:pt>
                <c:pt idx="5593">
                  <c:v>3.41</c:v>
                </c:pt>
                <c:pt idx="5594">
                  <c:v>3.6</c:v>
                </c:pt>
                <c:pt idx="5595">
                  <c:v>3.91</c:v>
                </c:pt>
                <c:pt idx="5596">
                  <c:v>3.43</c:v>
                </c:pt>
                <c:pt idx="5597">
                  <c:v>2.83</c:v>
                </c:pt>
                <c:pt idx="5598">
                  <c:v>2.84</c:v>
                </c:pt>
                <c:pt idx="5599">
                  <c:v>2.67</c:v>
                </c:pt>
                <c:pt idx="5600">
                  <c:v>2.83</c:v>
                </c:pt>
                <c:pt idx="5601">
                  <c:v>3.36</c:v>
                </c:pt>
                <c:pt idx="5602">
                  <c:v>3.18</c:v>
                </c:pt>
                <c:pt idx="5603">
                  <c:v>3.94</c:v>
                </c:pt>
                <c:pt idx="5604">
                  <c:v>3.53</c:v>
                </c:pt>
                <c:pt idx="5605">
                  <c:v>2.69</c:v>
                </c:pt>
                <c:pt idx="5606">
                  <c:v>2.72</c:v>
                </c:pt>
                <c:pt idx="5607">
                  <c:v>3.97</c:v>
                </c:pt>
                <c:pt idx="5608">
                  <c:v>3.09</c:v>
                </c:pt>
                <c:pt idx="5609">
                  <c:v>3.79</c:v>
                </c:pt>
                <c:pt idx="5610">
                  <c:v>3.54</c:v>
                </c:pt>
                <c:pt idx="5611">
                  <c:v>3.9</c:v>
                </c:pt>
                <c:pt idx="5612">
                  <c:v>3.68</c:v>
                </c:pt>
                <c:pt idx="5613">
                  <c:v>3.97</c:v>
                </c:pt>
                <c:pt idx="5614">
                  <c:v>3.81</c:v>
                </c:pt>
                <c:pt idx="5615">
                  <c:v>3.48</c:v>
                </c:pt>
                <c:pt idx="5616">
                  <c:v>3.36</c:v>
                </c:pt>
                <c:pt idx="5617">
                  <c:v>3.67</c:v>
                </c:pt>
                <c:pt idx="5618">
                  <c:v>3.93</c:v>
                </c:pt>
                <c:pt idx="5619">
                  <c:v>3.16</c:v>
                </c:pt>
                <c:pt idx="5620">
                  <c:v>3.64</c:v>
                </c:pt>
                <c:pt idx="5621">
                  <c:v>3.66</c:v>
                </c:pt>
                <c:pt idx="5622">
                  <c:v>3.64</c:v>
                </c:pt>
                <c:pt idx="5623">
                  <c:v>2.97</c:v>
                </c:pt>
                <c:pt idx="5624">
                  <c:v>3.44</c:v>
                </c:pt>
                <c:pt idx="5625">
                  <c:v>3.94</c:v>
                </c:pt>
                <c:pt idx="5626">
                  <c:v>3.6</c:v>
                </c:pt>
                <c:pt idx="5627">
                  <c:v>3.86</c:v>
                </c:pt>
                <c:pt idx="5628">
                  <c:v>3.52</c:v>
                </c:pt>
                <c:pt idx="5629">
                  <c:v>3.34</c:v>
                </c:pt>
                <c:pt idx="5630">
                  <c:v>2.8</c:v>
                </c:pt>
                <c:pt idx="5631">
                  <c:v>2.78</c:v>
                </c:pt>
                <c:pt idx="5632">
                  <c:v>3.8</c:v>
                </c:pt>
                <c:pt idx="5633">
                  <c:v>2.94</c:v>
                </c:pt>
                <c:pt idx="5634">
                  <c:v>3.14</c:v>
                </c:pt>
                <c:pt idx="5635">
                  <c:v>2.69</c:v>
                </c:pt>
                <c:pt idx="5636">
                  <c:v>3.13</c:v>
                </c:pt>
                <c:pt idx="5637">
                  <c:v>3.77</c:v>
                </c:pt>
                <c:pt idx="5638">
                  <c:v>3.26</c:v>
                </c:pt>
                <c:pt idx="5639">
                  <c:v>2.87</c:v>
                </c:pt>
                <c:pt idx="5640">
                  <c:v>2.89</c:v>
                </c:pt>
                <c:pt idx="5641">
                  <c:v>3.82</c:v>
                </c:pt>
                <c:pt idx="5642">
                  <c:v>2.72</c:v>
                </c:pt>
                <c:pt idx="5643">
                  <c:v>2.89</c:v>
                </c:pt>
                <c:pt idx="5644">
                  <c:v>3.71</c:v>
                </c:pt>
                <c:pt idx="5645">
                  <c:v>2.96</c:v>
                </c:pt>
                <c:pt idx="5646">
                  <c:v>2.84</c:v>
                </c:pt>
                <c:pt idx="5647">
                  <c:v>2.93</c:v>
                </c:pt>
                <c:pt idx="5648">
                  <c:v>3.03</c:v>
                </c:pt>
                <c:pt idx="5649">
                  <c:v>2.7</c:v>
                </c:pt>
                <c:pt idx="5650">
                  <c:v>3.67</c:v>
                </c:pt>
                <c:pt idx="5651">
                  <c:v>3.58</c:v>
                </c:pt>
                <c:pt idx="5652">
                  <c:v>3.43</c:v>
                </c:pt>
                <c:pt idx="5653">
                  <c:v>3.31</c:v>
                </c:pt>
                <c:pt idx="5654">
                  <c:v>2.71</c:v>
                </c:pt>
                <c:pt idx="5655">
                  <c:v>2.89</c:v>
                </c:pt>
                <c:pt idx="5656">
                  <c:v>3.73</c:v>
                </c:pt>
                <c:pt idx="5657">
                  <c:v>3</c:v>
                </c:pt>
                <c:pt idx="5658">
                  <c:v>3</c:v>
                </c:pt>
                <c:pt idx="5659">
                  <c:v>2.91</c:v>
                </c:pt>
                <c:pt idx="5660">
                  <c:v>3.89</c:v>
                </c:pt>
                <c:pt idx="5661">
                  <c:v>3.42</c:v>
                </c:pt>
                <c:pt idx="5662">
                  <c:v>2.8</c:v>
                </c:pt>
                <c:pt idx="5663">
                  <c:v>3.08</c:v>
                </c:pt>
                <c:pt idx="5664">
                  <c:v>3.37</c:v>
                </c:pt>
                <c:pt idx="5665">
                  <c:v>2.72</c:v>
                </c:pt>
                <c:pt idx="5666">
                  <c:v>3.11</c:v>
                </c:pt>
                <c:pt idx="5667">
                  <c:v>2.92</c:v>
                </c:pt>
                <c:pt idx="5668">
                  <c:v>2.96</c:v>
                </c:pt>
                <c:pt idx="5669">
                  <c:v>3.56</c:v>
                </c:pt>
                <c:pt idx="5670">
                  <c:v>2.85</c:v>
                </c:pt>
                <c:pt idx="5671">
                  <c:v>2.82</c:v>
                </c:pt>
                <c:pt idx="5672">
                  <c:v>3.37</c:v>
                </c:pt>
                <c:pt idx="5673">
                  <c:v>3.02</c:v>
                </c:pt>
                <c:pt idx="5674">
                  <c:v>3.88</c:v>
                </c:pt>
                <c:pt idx="5675">
                  <c:v>3.81</c:v>
                </c:pt>
                <c:pt idx="5676">
                  <c:v>3.87</c:v>
                </c:pt>
                <c:pt idx="5677">
                  <c:v>3.67</c:v>
                </c:pt>
                <c:pt idx="5678">
                  <c:v>3.32</c:v>
                </c:pt>
                <c:pt idx="5679">
                  <c:v>3.01</c:v>
                </c:pt>
                <c:pt idx="5680">
                  <c:v>3.28</c:v>
                </c:pt>
                <c:pt idx="5681">
                  <c:v>3.67</c:v>
                </c:pt>
                <c:pt idx="5682">
                  <c:v>3.24</c:v>
                </c:pt>
                <c:pt idx="5683">
                  <c:v>3.51</c:v>
                </c:pt>
                <c:pt idx="5684">
                  <c:v>3.2</c:v>
                </c:pt>
                <c:pt idx="5685">
                  <c:v>3.89</c:v>
                </c:pt>
                <c:pt idx="5686">
                  <c:v>3.16</c:v>
                </c:pt>
                <c:pt idx="5687">
                  <c:v>3.49</c:v>
                </c:pt>
                <c:pt idx="5688">
                  <c:v>3.68</c:v>
                </c:pt>
                <c:pt idx="5689">
                  <c:v>2.82</c:v>
                </c:pt>
                <c:pt idx="5690">
                  <c:v>3.69</c:v>
                </c:pt>
                <c:pt idx="5691">
                  <c:v>3.5</c:v>
                </c:pt>
                <c:pt idx="5692">
                  <c:v>3.77</c:v>
                </c:pt>
                <c:pt idx="5693">
                  <c:v>2.78</c:v>
                </c:pt>
                <c:pt idx="5694">
                  <c:v>3.14</c:v>
                </c:pt>
                <c:pt idx="5695">
                  <c:v>3.76</c:v>
                </c:pt>
                <c:pt idx="5696">
                  <c:v>3.42</c:v>
                </c:pt>
                <c:pt idx="5697">
                  <c:v>2.7</c:v>
                </c:pt>
                <c:pt idx="5698">
                  <c:v>3.58</c:v>
                </c:pt>
                <c:pt idx="5699">
                  <c:v>3.08</c:v>
                </c:pt>
                <c:pt idx="5700">
                  <c:v>3.34</c:v>
                </c:pt>
                <c:pt idx="5701">
                  <c:v>3.69</c:v>
                </c:pt>
                <c:pt idx="5702">
                  <c:v>2.95</c:v>
                </c:pt>
                <c:pt idx="5703">
                  <c:v>3.27</c:v>
                </c:pt>
                <c:pt idx="5704">
                  <c:v>3.44</c:v>
                </c:pt>
                <c:pt idx="5705">
                  <c:v>2.92</c:v>
                </c:pt>
                <c:pt idx="5706">
                  <c:v>3.32</c:v>
                </c:pt>
                <c:pt idx="5707">
                  <c:v>3.17</c:v>
                </c:pt>
                <c:pt idx="5708">
                  <c:v>3.61</c:v>
                </c:pt>
                <c:pt idx="5709">
                  <c:v>2.95</c:v>
                </c:pt>
                <c:pt idx="5710">
                  <c:v>3.58</c:v>
                </c:pt>
                <c:pt idx="5711">
                  <c:v>2.73</c:v>
                </c:pt>
                <c:pt idx="5712">
                  <c:v>2.72</c:v>
                </c:pt>
                <c:pt idx="5713">
                  <c:v>3.94</c:v>
                </c:pt>
                <c:pt idx="5714">
                  <c:v>3.82</c:v>
                </c:pt>
                <c:pt idx="5715">
                  <c:v>3.48</c:v>
                </c:pt>
                <c:pt idx="5716">
                  <c:v>2.89</c:v>
                </c:pt>
                <c:pt idx="5717">
                  <c:v>3.29</c:v>
                </c:pt>
                <c:pt idx="5718">
                  <c:v>3.12</c:v>
                </c:pt>
                <c:pt idx="5719">
                  <c:v>3.05</c:v>
                </c:pt>
                <c:pt idx="5720">
                  <c:v>3.78</c:v>
                </c:pt>
                <c:pt idx="5721">
                  <c:v>3.78</c:v>
                </c:pt>
                <c:pt idx="5722">
                  <c:v>2.77</c:v>
                </c:pt>
                <c:pt idx="5723">
                  <c:v>3.63</c:v>
                </c:pt>
                <c:pt idx="5724">
                  <c:v>2.69</c:v>
                </c:pt>
                <c:pt idx="5725">
                  <c:v>2.88</c:v>
                </c:pt>
                <c:pt idx="5726">
                  <c:v>2.93</c:v>
                </c:pt>
                <c:pt idx="5727">
                  <c:v>3.04</c:v>
                </c:pt>
                <c:pt idx="5728">
                  <c:v>3.72</c:v>
                </c:pt>
                <c:pt idx="5729">
                  <c:v>3</c:v>
                </c:pt>
                <c:pt idx="5730">
                  <c:v>3.52</c:v>
                </c:pt>
                <c:pt idx="5731">
                  <c:v>3.34</c:v>
                </c:pt>
                <c:pt idx="5732">
                  <c:v>2.96</c:v>
                </c:pt>
                <c:pt idx="5733">
                  <c:v>3.61</c:v>
                </c:pt>
                <c:pt idx="5734">
                  <c:v>3.76</c:v>
                </c:pt>
                <c:pt idx="5735">
                  <c:v>3.71</c:v>
                </c:pt>
                <c:pt idx="5736">
                  <c:v>3.35</c:v>
                </c:pt>
                <c:pt idx="5737">
                  <c:v>2.97</c:v>
                </c:pt>
                <c:pt idx="5738">
                  <c:v>3.52</c:v>
                </c:pt>
                <c:pt idx="5739">
                  <c:v>3.13</c:v>
                </c:pt>
                <c:pt idx="5740">
                  <c:v>3.22</c:v>
                </c:pt>
                <c:pt idx="5741">
                  <c:v>3.67</c:v>
                </c:pt>
                <c:pt idx="5742">
                  <c:v>3.16</c:v>
                </c:pt>
                <c:pt idx="5743">
                  <c:v>3.68</c:v>
                </c:pt>
                <c:pt idx="5744">
                  <c:v>3.07</c:v>
                </c:pt>
                <c:pt idx="5745">
                  <c:v>3.64</c:v>
                </c:pt>
                <c:pt idx="5746">
                  <c:v>2.7</c:v>
                </c:pt>
                <c:pt idx="5747">
                  <c:v>3.16</c:v>
                </c:pt>
                <c:pt idx="5748">
                  <c:v>3.52</c:v>
                </c:pt>
                <c:pt idx="5749">
                  <c:v>3.09</c:v>
                </c:pt>
                <c:pt idx="5750">
                  <c:v>3.2</c:v>
                </c:pt>
                <c:pt idx="5751">
                  <c:v>2.8</c:v>
                </c:pt>
                <c:pt idx="5752">
                  <c:v>3.58</c:v>
                </c:pt>
                <c:pt idx="5753">
                  <c:v>2.81</c:v>
                </c:pt>
                <c:pt idx="5754">
                  <c:v>3.16</c:v>
                </c:pt>
                <c:pt idx="5755">
                  <c:v>3.92</c:v>
                </c:pt>
                <c:pt idx="5756">
                  <c:v>3.57</c:v>
                </c:pt>
                <c:pt idx="5757">
                  <c:v>3.93</c:v>
                </c:pt>
                <c:pt idx="5758">
                  <c:v>3.68</c:v>
                </c:pt>
                <c:pt idx="5759">
                  <c:v>3.31</c:v>
                </c:pt>
                <c:pt idx="5760">
                  <c:v>2.9</c:v>
                </c:pt>
                <c:pt idx="5761">
                  <c:v>3.72</c:v>
                </c:pt>
                <c:pt idx="5762">
                  <c:v>3.64</c:v>
                </c:pt>
                <c:pt idx="5763">
                  <c:v>3.28</c:v>
                </c:pt>
                <c:pt idx="5764">
                  <c:v>2.82</c:v>
                </c:pt>
                <c:pt idx="5765">
                  <c:v>2.81</c:v>
                </c:pt>
                <c:pt idx="5766">
                  <c:v>3.17</c:v>
                </c:pt>
                <c:pt idx="5767">
                  <c:v>2.78</c:v>
                </c:pt>
                <c:pt idx="5768">
                  <c:v>2.88</c:v>
                </c:pt>
                <c:pt idx="5769">
                  <c:v>3.04</c:v>
                </c:pt>
                <c:pt idx="5770">
                  <c:v>3.96</c:v>
                </c:pt>
                <c:pt idx="5771">
                  <c:v>3.42</c:v>
                </c:pt>
                <c:pt idx="5772">
                  <c:v>3.01</c:v>
                </c:pt>
                <c:pt idx="5773">
                  <c:v>3.05</c:v>
                </c:pt>
                <c:pt idx="5774">
                  <c:v>3.46</c:v>
                </c:pt>
                <c:pt idx="5775">
                  <c:v>3.49</c:v>
                </c:pt>
                <c:pt idx="5776">
                  <c:v>3.85</c:v>
                </c:pt>
                <c:pt idx="5777">
                  <c:v>3.44</c:v>
                </c:pt>
                <c:pt idx="5778">
                  <c:v>3.19</c:v>
                </c:pt>
                <c:pt idx="5779">
                  <c:v>3.55</c:v>
                </c:pt>
                <c:pt idx="5780">
                  <c:v>3.77</c:v>
                </c:pt>
                <c:pt idx="5781">
                  <c:v>3</c:v>
                </c:pt>
                <c:pt idx="5782">
                  <c:v>3.25</c:v>
                </c:pt>
                <c:pt idx="5783">
                  <c:v>3.97</c:v>
                </c:pt>
                <c:pt idx="5784">
                  <c:v>2.79</c:v>
                </c:pt>
                <c:pt idx="5785">
                  <c:v>3.82</c:v>
                </c:pt>
                <c:pt idx="5786">
                  <c:v>3</c:v>
                </c:pt>
                <c:pt idx="5787">
                  <c:v>3.11</c:v>
                </c:pt>
                <c:pt idx="5788">
                  <c:v>2.86</c:v>
                </c:pt>
                <c:pt idx="5789">
                  <c:v>3.87</c:v>
                </c:pt>
                <c:pt idx="5790">
                  <c:v>3.61</c:v>
                </c:pt>
                <c:pt idx="5791">
                  <c:v>3.08</c:v>
                </c:pt>
                <c:pt idx="5792">
                  <c:v>3</c:v>
                </c:pt>
                <c:pt idx="5793">
                  <c:v>3.72</c:v>
                </c:pt>
                <c:pt idx="5794">
                  <c:v>3.52</c:v>
                </c:pt>
                <c:pt idx="5795">
                  <c:v>3.27</c:v>
                </c:pt>
                <c:pt idx="5796">
                  <c:v>3.03</c:v>
                </c:pt>
                <c:pt idx="5797">
                  <c:v>3.51</c:v>
                </c:pt>
                <c:pt idx="5798">
                  <c:v>3.09</c:v>
                </c:pt>
                <c:pt idx="5799">
                  <c:v>3.38</c:v>
                </c:pt>
                <c:pt idx="5800">
                  <c:v>2.85</c:v>
                </c:pt>
                <c:pt idx="5801">
                  <c:v>3.14</c:v>
                </c:pt>
                <c:pt idx="5802">
                  <c:v>3.5</c:v>
                </c:pt>
                <c:pt idx="5803">
                  <c:v>2.84</c:v>
                </c:pt>
                <c:pt idx="5804">
                  <c:v>2.79</c:v>
                </c:pt>
                <c:pt idx="5805">
                  <c:v>3.71</c:v>
                </c:pt>
                <c:pt idx="5806">
                  <c:v>2.9</c:v>
                </c:pt>
                <c:pt idx="5807">
                  <c:v>2.86</c:v>
                </c:pt>
                <c:pt idx="5808">
                  <c:v>3.09</c:v>
                </c:pt>
                <c:pt idx="5809">
                  <c:v>3.28</c:v>
                </c:pt>
                <c:pt idx="5810">
                  <c:v>3</c:v>
                </c:pt>
                <c:pt idx="5811">
                  <c:v>3.77</c:v>
                </c:pt>
                <c:pt idx="5812">
                  <c:v>3.63</c:v>
                </c:pt>
                <c:pt idx="5813">
                  <c:v>3</c:v>
                </c:pt>
                <c:pt idx="5814">
                  <c:v>3.02</c:v>
                </c:pt>
                <c:pt idx="5815">
                  <c:v>2.73</c:v>
                </c:pt>
                <c:pt idx="5816">
                  <c:v>3.86</c:v>
                </c:pt>
                <c:pt idx="5817">
                  <c:v>3.05</c:v>
                </c:pt>
                <c:pt idx="5818">
                  <c:v>2.73</c:v>
                </c:pt>
                <c:pt idx="5819">
                  <c:v>3.35</c:v>
                </c:pt>
                <c:pt idx="5820">
                  <c:v>3.64</c:v>
                </c:pt>
                <c:pt idx="5821">
                  <c:v>3.09</c:v>
                </c:pt>
                <c:pt idx="5822">
                  <c:v>3.92</c:v>
                </c:pt>
                <c:pt idx="5823">
                  <c:v>3.38</c:v>
                </c:pt>
                <c:pt idx="5824">
                  <c:v>3.95</c:v>
                </c:pt>
                <c:pt idx="5825">
                  <c:v>2.84</c:v>
                </c:pt>
                <c:pt idx="5826">
                  <c:v>3.17</c:v>
                </c:pt>
                <c:pt idx="5827">
                  <c:v>3.9</c:v>
                </c:pt>
                <c:pt idx="5828">
                  <c:v>3.49</c:v>
                </c:pt>
                <c:pt idx="5829">
                  <c:v>2.96</c:v>
                </c:pt>
                <c:pt idx="5830">
                  <c:v>3.2</c:v>
                </c:pt>
                <c:pt idx="5831">
                  <c:v>3.95</c:v>
                </c:pt>
                <c:pt idx="5832">
                  <c:v>3.61</c:v>
                </c:pt>
                <c:pt idx="5833">
                  <c:v>3.22</c:v>
                </c:pt>
                <c:pt idx="5834">
                  <c:v>3.76</c:v>
                </c:pt>
                <c:pt idx="5835">
                  <c:v>3.22</c:v>
                </c:pt>
                <c:pt idx="5836">
                  <c:v>3.27</c:v>
                </c:pt>
                <c:pt idx="5837">
                  <c:v>2.83</c:v>
                </c:pt>
                <c:pt idx="5838">
                  <c:v>3.11</c:v>
                </c:pt>
                <c:pt idx="5839">
                  <c:v>2.98</c:v>
                </c:pt>
                <c:pt idx="5840">
                  <c:v>3.32</c:v>
                </c:pt>
                <c:pt idx="5841">
                  <c:v>3.34</c:v>
                </c:pt>
                <c:pt idx="5842">
                  <c:v>3.04</c:v>
                </c:pt>
                <c:pt idx="5843">
                  <c:v>3.34</c:v>
                </c:pt>
                <c:pt idx="5844">
                  <c:v>3.44</c:v>
                </c:pt>
                <c:pt idx="5845">
                  <c:v>3.18</c:v>
                </c:pt>
                <c:pt idx="5846">
                  <c:v>2.82</c:v>
                </c:pt>
                <c:pt idx="5847">
                  <c:v>3.51</c:v>
                </c:pt>
                <c:pt idx="5848">
                  <c:v>3.82</c:v>
                </c:pt>
                <c:pt idx="5849">
                  <c:v>2.76</c:v>
                </c:pt>
                <c:pt idx="5850">
                  <c:v>3.31</c:v>
                </c:pt>
                <c:pt idx="5851">
                  <c:v>3.14</c:v>
                </c:pt>
                <c:pt idx="5852">
                  <c:v>3.79</c:v>
                </c:pt>
                <c:pt idx="5853">
                  <c:v>3.66</c:v>
                </c:pt>
                <c:pt idx="5854">
                  <c:v>2.84</c:v>
                </c:pt>
                <c:pt idx="5855">
                  <c:v>3.28</c:v>
                </c:pt>
                <c:pt idx="5856">
                  <c:v>3.76</c:v>
                </c:pt>
                <c:pt idx="5857">
                  <c:v>2.78</c:v>
                </c:pt>
                <c:pt idx="5858">
                  <c:v>3.69</c:v>
                </c:pt>
                <c:pt idx="5859">
                  <c:v>3.96</c:v>
                </c:pt>
                <c:pt idx="5860">
                  <c:v>3.55</c:v>
                </c:pt>
                <c:pt idx="5861">
                  <c:v>3.04</c:v>
                </c:pt>
                <c:pt idx="5862">
                  <c:v>3.55</c:v>
                </c:pt>
                <c:pt idx="5863">
                  <c:v>2.97</c:v>
                </c:pt>
                <c:pt idx="5864">
                  <c:v>2.89</c:v>
                </c:pt>
                <c:pt idx="5865">
                  <c:v>3.34</c:v>
                </c:pt>
                <c:pt idx="5866">
                  <c:v>3.12</c:v>
                </c:pt>
                <c:pt idx="5867">
                  <c:v>3.06</c:v>
                </c:pt>
                <c:pt idx="5868">
                  <c:v>3.27</c:v>
                </c:pt>
                <c:pt idx="5869">
                  <c:v>2.68</c:v>
                </c:pt>
                <c:pt idx="5870">
                  <c:v>2.69</c:v>
                </c:pt>
                <c:pt idx="5871">
                  <c:v>3.51</c:v>
                </c:pt>
                <c:pt idx="5872">
                  <c:v>3.7</c:v>
                </c:pt>
                <c:pt idx="5873">
                  <c:v>3.46</c:v>
                </c:pt>
                <c:pt idx="5874">
                  <c:v>3.58</c:v>
                </c:pt>
                <c:pt idx="5875">
                  <c:v>3.22</c:v>
                </c:pt>
                <c:pt idx="5876">
                  <c:v>2.99</c:v>
                </c:pt>
                <c:pt idx="5877">
                  <c:v>3.4</c:v>
                </c:pt>
                <c:pt idx="5878">
                  <c:v>2.83</c:v>
                </c:pt>
                <c:pt idx="5879">
                  <c:v>3.75</c:v>
                </c:pt>
                <c:pt idx="5880">
                  <c:v>3.18</c:v>
                </c:pt>
                <c:pt idx="5881">
                  <c:v>3.93</c:v>
                </c:pt>
                <c:pt idx="5882">
                  <c:v>3.55</c:v>
                </c:pt>
                <c:pt idx="5883">
                  <c:v>3.08</c:v>
                </c:pt>
                <c:pt idx="5884">
                  <c:v>3.7</c:v>
                </c:pt>
                <c:pt idx="5885">
                  <c:v>3.58</c:v>
                </c:pt>
                <c:pt idx="5886">
                  <c:v>3.79</c:v>
                </c:pt>
                <c:pt idx="5887">
                  <c:v>3.33</c:v>
                </c:pt>
                <c:pt idx="5888">
                  <c:v>2.76</c:v>
                </c:pt>
                <c:pt idx="5889">
                  <c:v>3.31</c:v>
                </c:pt>
                <c:pt idx="5890">
                  <c:v>3.67</c:v>
                </c:pt>
                <c:pt idx="5891">
                  <c:v>2.77</c:v>
                </c:pt>
                <c:pt idx="5892">
                  <c:v>3.97</c:v>
                </c:pt>
                <c:pt idx="5893">
                  <c:v>3.71</c:v>
                </c:pt>
                <c:pt idx="5894">
                  <c:v>2.94</c:v>
                </c:pt>
                <c:pt idx="5895">
                  <c:v>3.7</c:v>
                </c:pt>
                <c:pt idx="5896">
                  <c:v>2.76</c:v>
                </c:pt>
                <c:pt idx="5897">
                  <c:v>3.5</c:v>
                </c:pt>
                <c:pt idx="5898">
                  <c:v>2.74</c:v>
                </c:pt>
                <c:pt idx="5899">
                  <c:v>3.54</c:v>
                </c:pt>
                <c:pt idx="5900">
                  <c:v>3.44</c:v>
                </c:pt>
                <c:pt idx="5901">
                  <c:v>3.2</c:v>
                </c:pt>
                <c:pt idx="5902">
                  <c:v>3.26</c:v>
                </c:pt>
                <c:pt idx="5903">
                  <c:v>3.74</c:v>
                </c:pt>
                <c:pt idx="5904">
                  <c:v>3.63</c:v>
                </c:pt>
                <c:pt idx="5905">
                  <c:v>3.64</c:v>
                </c:pt>
                <c:pt idx="5906">
                  <c:v>3.97</c:v>
                </c:pt>
                <c:pt idx="5907">
                  <c:v>3.5</c:v>
                </c:pt>
                <c:pt idx="5908">
                  <c:v>3.55</c:v>
                </c:pt>
                <c:pt idx="5909">
                  <c:v>2.75</c:v>
                </c:pt>
                <c:pt idx="5910">
                  <c:v>2.86</c:v>
                </c:pt>
                <c:pt idx="5911">
                  <c:v>3.96</c:v>
                </c:pt>
                <c:pt idx="5912">
                  <c:v>3.32</c:v>
                </c:pt>
                <c:pt idx="5913">
                  <c:v>2.93</c:v>
                </c:pt>
                <c:pt idx="5914">
                  <c:v>3.16</c:v>
                </c:pt>
                <c:pt idx="5915">
                  <c:v>2.7</c:v>
                </c:pt>
                <c:pt idx="5916">
                  <c:v>3.53</c:v>
                </c:pt>
                <c:pt idx="5917">
                  <c:v>3.31</c:v>
                </c:pt>
                <c:pt idx="5918">
                  <c:v>3.27</c:v>
                </c:pt>
                <c:pt idx="5919">
                  <c:v>3.19</c:v>
                </c:pt>
                <c:pt idx="5920">
                  <c:v>3.74</c:v>
                </c:pt>
                <c:pt idx="5921">
                  <c:v>3.34</c:v>
                </c:pt>
                <c:pt idx="5922">
                  <c:v>3.23</c:v>
                </c:pt>
                <c:pt idx="5923">
                  <c:v>3.56</c:v>
                </c:pt>
                <c:pt idx="5924">
                  <c:v>3.06</c:v>
                </c:pt>
                <c:pt idx="5925">
                  <c:v>3.18</c:v>
                </c:pt>
                <c:pt idx="5926">
                  <c:v>3.23</c:v>
                </c:pt>
                <c:pt idx="5927">
                  <c:v>2.97</c:v>
                </c:pt>
                <c:pt idx="5928">
                  <c:v>2.68</c:v>
                </c:pt>
                <c:pt idx="5929">
                  <c:v>3.86</c:v>
                </c:pt>
                <c:pt idx="5930">
                  <c:v>3.1</c:v>
                </c:pt>
                <c:pt idx="5931">
                  <c:v>3.04</c:v>
                </c:pt>
                <c:pt idx="5932">
                  <c:v>2.84</c:v>
                </c:pt>
                <c:pt idx="5933">
                  <c:v>2.88</c:v>
                </c:pt>
                <c:pt idx="5934">
                  <c:v>3.8</c:v>
                </c:pt>
                <c:pt idx="5935">
                  <c:v>2.73</c:v>
                </c:pt>
                <c:pt idx="5936">
                  <c:v>3.47</c:v>
                </c:pt>
                <c:pt idx="5937">
                  <c:v>3.76</c:v>
                </c:pt>
                <c:pt idx="5938">
                  <c:v>3.55</c:v>
                </c:pt>
                <c:pt idx="5939">
                  <c:v>2.9</c:v>
                </c:pt>
                <c:pt idx="5940">
                  <c:v>3.27</c:v>
                </c:pt>
                <c:pt idx="5941">
                  <c:v>2.94</c:v>
                </c:pt>
                <c:pt idx="5942">
                  <c:v>3.95</c:v>
                </c:pt>
                <c:pt idx="5943">
                  <c:v>3.94</c:v>
                </c:pt>
                <c:pt idx="5944">
                  <c:v>3.61</c:v>
                </c:pt>
                <c:pt idx="5945">
                  <c:v>3.12</c:v>
                </c:pt>
                <c:pt idx="5946">
                  <c:v>3.1</c:v>
                </c:pt>
                <c:pt idx="5947">
                  <c:v>3.32</c:v>
                </c:pt>
                <c:pt idx="5948">
                  <c:v>3.53</c:v>
                </c:pt>
                <c:pt idx="5949">
                  <c:v>3.15</c:v>
                </c:pt>
                <c:pt idx="5950">
                  <c:v>2.83</c:v>
                </c:pt>
                <c:pt idx="5951">
                  <c:v>3.91</c:v>
                </c:pt>
                <c:pt idx="5952">
                  <c:v>3.48</c:v>
                </c:pt>
                <c:pt idx="5953">
                  <c:v>3.58</c:v>
                </c:pt>
                <c:pt idx="5954">
                  <c:v>3.37</c:v>
                </c:pt>
                <c:pt idx="5955">
                  <c:v>3.57</c:v>
                </c:pt>
                <c:pt idx="5956">
                  <c:v>3.1</c:v>
                </c:pt>
                <c:pt idx="5957">
                  <c:v>2.98</c:v>
                </c:pt>
                <c:pt idx="5958">
                  <c:v>3.21</c:v>
                </c:pt>
                <c:pt idx="5959">
                  <c:v>3.01</c:v>
                </c:pt>
                <c:pt idx="5960">
                  <c:v>2.69</c:v>
                </c:pt>
                <c:pt idx="5961">
                  <c:v>3</c:v>
                </c:pt>
                <c:pt idx="5962">
                  <c:v>2.93</c:v>
                </c:pt>
                <c:pt idx="5963">
                  <c:v>3.66</c:v>
                </c:pt>
                <c:pt idx="5964">
                  <c:v>3.4</c:v>
                </c:pt>
                <c:pt idx="5965">
                  <c:v>3.35</c:v>
                </c:pt>
                <c:pt idx="5966">
                  <c:v>3.32</c:v>
                </c:pt>
                <c:pt idx="5967">
                  <c:v>3.95</c:v>
                </c:pt>
                <c:pt idx="5968">
                  <c:v>3.63</c:v>
                </c:pt>
                <c:pt idx="5969">
                  <c:v>3.4</c:v>
                </c:pt>
                <c:pt idx="5970">
                  <c:v>3.85</c:v>
                </c:pt>
                <c:pt idx="5971">
                  <c:v>2.78</c:v>
                </c:pt>
                <c:pt idx="5972">
                  <c:v>3.59</c:v>
                </c:pt>
                <c:pt idx="5973">
                  <c:v>3.95</c:v>
                </c:pt>
                <c:pt idx="5974">
                  <c:v>2.72</c:v>
                </c:pt>
                <c:pt idx="5975">
                  <c:v>2.86</c:v>
                </c:pt>
                <c:pt idx="5976">
                  <c:v>3.14</c:v>
                </c:pt>
                <c:pt idx="5977">
                  <c:v>3.7</c:v>
                </c:pt>
                <c:pt idx="5978">
                  <c:v>2.72</c:v>
                </c:pt>
                <c:pt idx="5979">
                  <c:v>3.83</c:v>
                </c:pt>
                <c:pt idx="5980">
                  <c:v>3.27</c:v>
                </c:pt>
                <c:pt idx="5981">
                  <c:v>3.35</c:v>
                </c:pt>
                <c:pt idx="5982">
                  <c:v>3.73</c:v>
                </c:pt>
                <c:pt idx="5983">
                  <c:v>3.3</c:v>
                </c:pt>
                <c:pt idx="5984">
                  <c:v>3.23</c:v>
                </c:pt>
                <c:pt idx="5985">
                  <c:v>3.66</c:v>
                </c:pt>
                <c:pt idx="5986">
                  <c:v>3.16</c:v>
                </c:pt>
                <c:pt idx="5987">
                  <c:v>3.22</c:v>
                </c:pt>
                <c:pt idx="5988">
                  <c:v>3.22</c:v>
                </c:pt>
                <c:pt idx="5989">
                  <c:v>3.02</c:v>
                </c:pt>
                <c:pt idx="5990">
                  <c:v>3.06</c:v>
                </c:pt>
                <c:pt idx="5991">
                  <c:v>3.79</c:v>
                </c:pt>
                <c:pt idx="5992">
                  <c:v>3.88</c:v>
                </c:pt>
                <c:pt idx="5993">
                  <c:v>3.52</c:v>
                </c:pt>
                <c:pt idx="5994">
                  <c:v>2.84</c:v>
                </c:pt>
                <c:pt idx="5995">
                  <c:v>3.83</c:v>
                </c:pt>
                <c:pt idx="5996">
                  <c:v>3.54</c:v>
                </c:pt>
                <c:pt idx="5997">
                  <c:v>3.26</c:v>
                </c:pt>
                <c:pt idx="5998">
                  <c:v>2.9</c:v>
                </c:pt>
                <c:pt idx="5999">
                  <c:v>2.83</c:v>
                </c:pt>
                <c:pt idx="6000">
                  <c:v>3.46</c:v>
                </c:pt>
                <c:pt idx="6001">
                  <c:v>3.71</c:v>
                </c:pt>
                <c:pt idx="6002">
                  <c:v>3.53</c:v>
                </c:pt>
                <c:pt idx="6003">
                  <c:v>3.72</c:v>
                </c:pt>
                <c:pt idx="6004">
                  <c:v>3.23</c:v>
                </c:pt>
                <c:pt idx="6005">
                  <c:v>3.78</c:v>
                </c:pt>
                <c:pt idx="6006">
                  <c:v>3.13</c:v>
                </c:pt>
                <c:pt idx="6007">
                  <c:v>3.81</c:v>
                </c:pt>
                <c:pt idx="6008">
                  <c:v>3.69</c:v>
                </c:pt>
                <c:pt idx="6009">
                  <c:v>3.3</c:v>
                </c:pt>
                <c:pt idx="6010">
                  <c:v>2.71</c:v>
                </c:pt>
                <c:pt idx="6011">
                  <c:v>3.87</c:v>
                </c:pt>
                <c:pt idx="6012">
                  <c:v>3.31</c:v>
                </c:pt>
                <c:pt idx="6013">
                  <c:v>3.94</c:v>
                </c:pt>
                <c:pt idx="6014">
                  <c:v>3.79</c:v>
                </c:pt>
                <c:pt idx="6015">
                  <c:v>3.13</c:v>
                </c:pt>
                <c:pt idx="6016">
                  <c:v>3.43</c:v>
                </c:pt>
                <c:pt idx="6017">
                  <c:v>3.92</c:v>
                </c:pt>
                <c:pt idx="6018">
                  <c:v>3.67</c:v>
                </c:pt>
                <c:pt idx="6019">
                  <c:v>3.07</c:v>
                </c:pt>
                <c:pt idx="6020">
                  <c:v>2.81</c:v>
                </c:pt>
                <c:pt idx="6021">
                  <c:v>3.53</c:v>
                </c:pt>
                <c:pt idx="6022">
                  <c:v>3.14</c:v>
                </c:pt>
                <c:pt idx="6023">
                  <c:v>2.82</c:v>
                </c:pt>
                <c:pt idx="6024">
                  <c:v>3.77</c:v>
                </c:pt>
                <c:pt idx="6025">
                  <c:v>2.84</c:v>
                </c:pt>
                <c:pt idx="6026">
                  <c:v>3.67</c:v>
                </c:pt>
                <c:pt idx="6027">
                  <c:v>3.22</c:v>
                </c:pt>
                <c:pt idx="6028">
                  <c:v>2.93</c:v>
                </c:pt>
                <c:pt idx="6029">
                  <c:v>2.75</c:v>
                </c:pt>
                <c:pt idx="6030">
                  <c:v>3.96</c:v>
                </c:pt>
                <c:pt idx="6031">
                  <c:v>3.91</c:v>
                </c:pt>
                <c:pt idx="6032">
                  <c:v>2.86</c:v>
                </c:pt>
                <c:pt idx="6033">
                  <c:v>3.8</c:v>
                </c:pt>
                <c:pt idx="6034">
                  <c:v>3.68</c:v>
                </c:pt>
                <c:pt idx="6035">
                  <c:v>3.38</c:v>
                </c:pt>
                <c:pt idx="6036">
                  <c:v>3.11</c:v>
                </c:pt>
                <c:pt idx="6037">
                  <c:v>3.18</c:v>
                </c:pt>
                <c:pt idx="6038">
                  <c:v>3.31</c:v>
                </c:pt>
                <c:pt idx="6039">
                  <c:v>3.72</c:v>
                </c:pt>
                <c:pt idx="6040">
                  <c:v>2.79</c:v>
                </c:pt>
                <c:pt idx="6041">
                  <c:v>2.71</c:v>
                </c:pt>
                <c:pt idx="6042">
                  <c:v>3.89</c:v>
                </c:pt>
                <c:pt idx="6043">
                  <c:v>3.28</c:v>
                </c:pt>
                <c:pt idx="6044">
                  <c:v>3.7</c:v>
                </c:pt>
                <c:pt idx="6045">
                  <c:v>3.47</c:v>
                </c:pt>
                <c:pt idx="6046">
                  <c:v>3.23</c:v>
                </c:pt>
                <c:pt idx="6047">
                  <c:v>3.28</c:v>
                </c:pt>
                <c:pt idx="6048">
                  <c:v>3.93</c:v>
                </c:pt>
                <c:pt idx="6049">
                  <c:v>2.74</c:v>
                </c:pt>
                <c:pt idx="6050">
                  <c:v>3.03</c:v>
                </c:pt>
                <c:pt idx="6051">
                  <c:v>3.61</c:v>
                </c:pt>
                <c:pt idx="6052">
                  <c:v>3.31</c:v>
                </c:pt>
                <c:pt idx="6053">
                  <c:v>2.84</c:v>
                </c:pt>
                <c:pt idx="6054">
                  <c:v>4.0199999999999996</c:v>
                </c:pt>
                <c:pt idx="6055">
                  <c:v>3.89</c:v>
                </c:pt>
                <c:pt idx="6056">
                  <c:v>3.8</c:v>
                </c:pt>
                <c:pt idx="6057">
                  <c:v>3.45</c:v>
                </c:pt>
                <c:pt idx="6058">
                  <c:v>3</c:v>
                </c:pt>
                <c:pt idx="6059">
                  <c:v>2.97</c:v>
                </c:pt>
                <c:pt idx="6060">
                  <c:v>3.65</c:v>
                </c:pt>
                <c:pt idx="6061">
                  <c:v>3.82</c:v>
                </c:pt>
                <c:pt idx="6062">
                  <c:v>3.77</c:v>
                </c:pt>
                <c:pt idx="6063">
                  <c:v>3.97</c:v>
                </c:pt>
                <c:pt idx="6064">
                  <c:v>3.85</c:v>
                </c:pt>
                <c:pt idx="6065">
                  <c:v>4.0999999999999996</c:v>
                </c:pt>
                <c:pt idx="6066">
                  <c:v>3.18</c:v>
                </c:pt>
                <c:pt idx="6067">
                  <c:v>3.23</c:v>
                </c:pt>
                <c:pt idx="6068">
                  <c:v>3.35</c:v>
                </c:pt>
                <c:pt idx="6069">
                  <c:v>3.06</c:v>
                </c:pt>
                <c:pt idx="6070">
                  <c:v>3.43</c:v>
                </c:pt>
                <c:pt idx="6071">
                  <c:v>2.98</c:v>
                </c:pt>
                <c:pt idx="6072">
                  <c:v>3.29</c:v>
                </c:pt>
                <c:pt idx="6073">
                  <c:v>3.4</c:v>
                </c:pt>
                <c:pt idx="6074">
                  <c:v>3.85</c:v>
                </c:pt>
                <c:pt idx="6075">
                  <c:v>3.13</c:v>
                </c:pt>
                <c:pt idx="6076">
                  <c:v>3.17</c:v>
                </c:pt>
                <c:pt idx="6077">
                  <c:v>4.04</c:v>
                </c:pt>
                <c:pt idx="6078">
                  <c:v>3.21</c:v>
                </c:pt>
                <c:pt idx="6079">
                  <c:v>2.89</c:v>
                </c:pt>
                <c:pt idx="6080">
                  <c:v>3.28</c:v>
                </c:pt>
                <c:pt idx="6081">
                  <c:v>3.93</c:v>
                </c:pt>
                <c:pt idx="6082">
                  <c:v>4.09</c:v>
                </c:pt>
                <c:pt idx="6083">
                  <c:v>3.76</c:v>
                </c:pt>
                <c:pt idx="6084">
                  <c:v>2.81</c:v>
                </c:pt>
                <c:pt idx="6085">
                  <c:v>3.58</c:v>
                </c:pt>
                <c:pt idx="6086">
                  <c:v>2.74</c:v>
                </c:pt>
                <c:pt idx="6087">
                  <c:v>3.94</c:v>
                </c:pt>
                <c:pt idx="6088">
                  <c:v>3.14</c:v>
                </c:pt>
                <c:pt idx="6089">
                  <c:v>3.04</c:v>
                </c:pt>
                <c:pt idx="6090">
                  <c:v>3.1</c:v>
                </c:pt>
                <c:pt idx="6091">
                  <c:v>2.8</c:v>
                </c:pt>
                <c:pt idx="6092">
                  <c:v>2.68</c:v>
                </c:pt>
                <c:pt idx="6093">
                  <c:v>3.87</c:v>
                </c:pt>
                <c:pt idx="6094">
                  <c:v>3.9</c:v>
                </c:pt>
                <c:pt idx="6095">
                  <c:v>3.45</c:v>
                </c:pt>
                <c:pt idx="6096">
                  <c:v>3.45</c:v>
                </c:pt>
                <c:pt idx="6097">
                  <c:v>3.64</c:v>
                </c:pt>
                <c:pt idx="6098">
                  <c:v>3.06</c:v>
                </c:pt>
                <c:pt idx="6099">
                  <c:v>3.44</c:v>
                </c:pt>
                <c:pt idx="6100">
                  <c:v>3.96</c:v>
                </c:pt>
                <c:pt idx="6101">
                  <c:v>3.66</c:v>
                </c:pt>
                <c:pt idx="6102">
                  <c:v>3.12</c:v>
                </c:pt>
                <c:pt idx="6103">
                  <c:v>3.06</c:v>
                </c:pt>
                <c:pt idx="6104">
                  <c:v>2.85</c:v>
                </c:pt>
                <c:pt idx="6105">
                  <c:v>3.46</c:v>
                </c:pt>
                <c:pt idx="6106">
                  <c:v>3.87</c:v>
                </c:pt>
                <c:pt idx="6107">
                  <c:v>3.69</c:v>
                </c:pt>
                <c:pt idx="6108">
                  <c:v>3.49</c:v>
                </c:pt>
                <c:pt idx="6109">
                  <c:v>3.36</c:v>
                </c:pt>
                <c:pt idx="6110">
                  <c:v>3.82</c:v>
                </c:pt>
                <c:pt idx="6111">
                  <c:v>2.76</c:v>
                </c:pt>
                <c:pt idx="6112">
                  <c:v>3.36</c:v>
                </c:pt>
                <c:pt idx="6113">
                  <c:v>3.85</c:v>
                </c:pt>
                <c:pt idx="6114">
                  <c:v>3.14</c:v>
                </c:pt>
                <c:pt idx="6115">
                  <c:v>3.44</c:v>
                </c:pt>
                <c:pt idx="6116">
                  <c:v>3.55</c:v>
                </c:pt>
                <c:pt idx="6117">
                  <c:v>3.04</c:v>
                </c:pt>
                <c:pt idx="6118">
                  <c:v>2.96</c:v>
                </c:pt>
                <c:pt idx="6119">
                  <c:v>3.69</c:v>
                </c:pt>
                <c:pt idx="6120">
                  <c:v>2.88</c:v>
                </c:pt>
                <c:pt idx="6121">
                  <c:v>3.77</c:v>
                </c:pt>
                <c:pt idx="6122">
                  <c:v>3.46</c:v>
                </c:pt>
                <c:pt idx="6123">
                  <c:v>3.04</c:v>
                </c:pt>
                <c:pt idx="6124">
                  <c:v>3.7</c:v>
                </c:pt>
                <c:pt idx="6125">
                  <c:v>3.63</c:v>
                </c:pt>
                <c:pt idx="6126">
                  <c:v>3.38</c:v>
                </c:pt>
                <c:pt idx="6127">
                  <c:v>2.99</c:v>
                </c:pt>
                <c:pt idx="6128">
                  <c:v>3.89</c:v>
                </c:pt>
                <c:pt idx="6129">
                  <c:v>2.91</c:v>
                </c:pt>
                <c:pt idx="6130">
                  <c:v>3.95</c:v>
                </c:pt>
                <c:pt idx="6131">
                  <c:v>3.96</c:v>
                </c:pt>
                <c:pt idx="6132">
                  <c:v>3.47</c:v>
                </c:pt>
                <c:pt idx="6133">
                  <c:v>3.56</c:v>
                </c:pt>
                <c:pt idx="6134">
                  <c:v>2.93</c:v>
                </c:pt>
                <c:pt idx="6135">
                  <c:v>3.35</c:v>
                </c:pt>
                <c:pt idx="6136">
                  <c:v>3.91</c:v>
                </c:pt>
                <c:pt idx="6137">
                  <c:v>3.02</c:v>
                </c:pt>
                <c:pt idx="6138">
                  <c:v>3.27</c:v>
                </c:pt>
                <c:pt idx="6139">
                  <c:v>3.79</c:v>
                </c:pt>
                <c:pt idx="6140">
                  <c:v>3.87</c:v>
                </c:pt>
                <c:pt idx="6141">
                  <c:v>3.14</c:v>
                </c:pt>
                <c:pt idx="6142">
                  <c:v>3.13</c:v>
                </c:pt>
                <c:pt idx="6143">
                  <c:v>3.5</c:v>
                </c:pt>
                <c:pt idx="6144">
                  <c:v>3.08</c:v>
                </c:pt>
                <c:pt idx="6145">
                  <c:v>3.34</c:v>
                </c:pt>
                <c:pt idx="6146">
                  <c:v>2.89</c:v>
                </c:pt>
                <c:pt idx="6147">
                  <c:v>3.62</c:v>
                </c:pt>
                <c:pt idx="6148">
                  <c:v>2.88</c:v>
                </c:pt>
                <c:pt idx="6149">
                  <c:v>3.3</c:v>
                </c:pt>
                <c:pt idx="6150">
                  <c:v>3.57</c:v>
                </c:pt>
                <c:pt idx="6151">
                  <c:v>3.04</c:v>
                </c:pt>
                <c:pt idx="6152">
                  <c:v>3.09</c:v>
                </c:pt>
                <c:pt idx="6153">
                  <c:v>3.11</c:v>
                </c:pt>
                <c:pt idx="6154">
                  <c:v>2.84</c:v>
                </c:pt>
                <c:pt idx="6155">
                  <c:v>3.57</c:v>
                </c:pt>
                <c:pt idx="6156">
                  <c:v>3.8</c:v>
                </c:pt>
                <c:pt idx="6157">
                  <c:v>3.91</c:v>
                </c:pt>
                <c:pt idx="6158">
                  <c:v>2.88</c:v>
                </c:pt>
                <c:pt idx="6159">
                  <c:v>3.21</c:v>
                </c:pt>
                <c:pt idx="6160">
                  <c:v>2.76</c:v>
                </c:pt>
                <c:pt idx="6161">
                  <c:v>3.38</c:v>
                </c:pt>
                <c:pt idx="6162">
                  <c:v>3.91</c:v>
                </c:pt>
                <c:pt idx="6163">
                  <c:v>3.27</c:v>
                </c:pt>
                <c:pt idx="6164">
                  <c:v>3.06</c:v>
                </c:pt>
                <c:pt idx="6165">
                  <c:v>3.7</c:v>
                </c:pt>
                <c:pt idx="6166">
                  <c:v>3.59</c:v>
                </c:pt>
                <c:pt idx="6167">
                  <c:v>3.43</c:v>
                </c:pt>
                <c:pt idx="6168">
                  <c:v>3.76</c:v>
                </c:pt>
                <c:pt idx="6169">
                  <c:v>2.91</c:v>
                </c:pt>
                <c:pt idx="6170">
                  <c:v>3.82</c:v>
                </c:pt>
                <c:pt idx="6171">
                  <c:v>3.19</c:v>
                </c:pt>
                <c:pt idx="6172">
                  <c:v>2.77</c:v>
                </c:pt>
                <c:pt idx="6173">
                  <c:v>3.98</c:v>
                </c:pt>
                <c:pt idx="6174">
                  <c:v>3.72</c:v>
                </c:pt>
                <c:pt idx="6175">
                  <c:v>2.97</c:v>
                </c:pt>
                <c:pt idx="6176">
                  <c:v>3.67</c:v>
                </c:pt>
                <c:pt idx="6177">
                  <c:v>3.88</c:v>
                </c:pt>
                <c:pt idx="6178">
                  <c:v>3.26</c:v>
                </c:pt>
                <c:pt idx="6179">
                  <c:v>3.82</c:v>
                </c:pt>
                <c:pt idx="6180">
                  <c:v>3.26</c:v>
                </c:pt>
                <c:pt idx="6181">
                  <c:v>3.47</c:v>
                </c:pt>
                <c:pt idx="6182">
                  <c:v>3.39</c:v>
                </c:pt>
                <c:pt idx="6183">
                  <c:v>3.62</c:v>
                </c:pt>
                <c:pt idx="6184">
                  <c:v>3.65</c:v>
                </c:pt>
                <c:pt idx="6185">
                  <c:v>3.56</c:v>
                </c:pt>
                <c:pt idx="6186">
                  <c:v>3.29</c:v>
                </c:pt>
                <c:pt idx="6187">
                  <c:v>3.12</c:v>
                </c:pt>
                <c:pt idx="6188">
                  <c:v>3.36</c:v>
                </c:pt>
                <c:pt idx="6189">
                  <c:v>2.95</c:v>
                </c:pt>
                <c:pt idx="6190">
                  <c:v>3</c:v>
                </c:pt>
                <c:pt idx="6191">
                  <c:v>2.87</c:v>
                </c:pt>
                <c:pt idx="6192">
                  <c:v>3.34</c:v>
                </c:pt>
                <c:pt idx="6193">
                  <c:v>3.24</c:v>
                </c:pt>
                <c:pt idx="6194">
                  <c:v>2.69</c:v>
                </c:pt>
                <c:pt idx="6195">
                  <c:v>3.06</c:v>
                </c:pt>
                <c:pt idx="6196">
                  <c:v>3.09</c:v>
                </c:pt>
                <c:pt idx="6197">
                  <c:v>2.85</c:v>
                </c:pt>
                <c:pt idx="6198">
                  <c:v>3.46</c:v>
                </c:pt>
                <c:pt idx="6199">
                  <c:v>2.99</c:v>
                </c:pt>
                <c:pt idx="6200">
                  <c:v>2.76</c:v>
                </c:pt>
                <c:pt idx="6201">
                  <c:v>2.89</c:v>
                </c:pt>
                <c:pt idx="6202">
                  <c:v>3.53</c:v>
                </c:pt>
                <c:pt idx="6203">
                  <c:v>3.45</c:v>
                </c:pt>
                <c:pt idx="6204">
                  <c:v>3.23</c:v>
                </c:pt>
                <c:pt idx="6205">
                  <c:v>3.79</c:v>
                </c:pt>
                <c:pt idx="6206">
                  <c:v>2.88</c:v>
                </c:pt>
                <c:pt idx="6207">
                  <c:v>3.39</c:v>
                </c:pt>
                <c:pt idx="6208">
                  <c:v>3.21</c:v>
                </c:pt>
                <c:pt idx="6209">
                  <c:v>2.96</c:v>
                </c:pt>
                <c:pt idx="6210">
                  <c:v>3.5</c:v>
                </c:pt>
                <c:pt idx="6211">
                  <c:v>3.58</c:v>
                </c:pt>
                <c:pt idx="6212">
                  <c:v>3.24</c:v>
                </c:pt>
                <c:pt idx="6213">
                  <c:v>3.46</c:v>
                </c:pt>
                <c:pt idx="6214">
                  <c:v>3.24</c:v>
                </c:pt>
                <c:pt idx="6215">
                  <c:v>3.23</c:v>
                </c:pt>
                <c:pt idx="6216">
                  <c:v>3.4</c:v>
                </c:pt>
                <c:pt idx="6217">
                  <c:v>3.04</c:v>
                </c:pt>
                <c:pt idx="6218">
                  <c:v>2.82</c:v>
                </c:pt>
                <c:pt idx="6219">
                  <c:v>3.61</c:v>
                </c:pt>
                <c:pt idx="6220">
                  <c:v>3.88</c:v>
                </c:pt>
                <c:pt idx="6221">
                  <c:v>3.16</c:v>
                </c:pt>
                <c:pt idx="6222">
                  <c:v>3.04</c:v>
                </c:pt>
                <c:pt idx="6223">
                  <c:v>3.03</c:v>
                </c:pt>
                <c:pt idx="6224">
                  <c:v>2.85</c:v>
                </c:pt>
                <c:pt idx="6225">
                  <c:v>3.52</c:v>
                </c:pt>
                <c:pt idx="6226">
                  <c:v>3.25</c:v>
                </c:pt>
                <c:pt idx="6227">
                  <c:v>3.16</c:v>
                </c:pt>
                <c:pt idx="6228">
                  <c:v>3.18</c:v>
                </c:pt>
                <c:pt idx="6229">
                  <c:v>3.69</c:v>
                </c:pt>
                <c:pt idx="6230">
                  <c:v>2.92</c:v>
                </c:pt>
                <c:pt idx="6231">
                  <c:v>3.4</c:v>
                </c:pt>
                <c:pt idx="6232">
                  <c:v>3.97</c:v>
                </c:pt>
                <c:pt idx="6233">
                  <c:v>3.37</c:v>
                </c:pt>
                <c:pt idx="6234">
                  <c:v>3.81</c:v>
                </c:pt>
                <c:pt idx="6235">
                  <c:v>3.44</c:v>
                </c:pt>
                <c:pt idx="6236">
                  <c:v>2.9</c:v>
                </c:pt>
                <c:pt idx="6237">
                  <c:v>2.96</c:v>
                </c:pt>
                <c:pt idx="6238">
                  <c:v>3.55</c:v>
                </c:pt>
                <c:pt idx="6239">
                  <c:v>3.93</c:v>
                </c:pt>
                <c:pt idx="6240">
                  <c:v>3.95</c:v>
                </c:pt>
                <c:pt idx="6241">
                  <c:v>3.55</c:v>
                </c:pt>
                <c:pt idx="6242">
                  <c:v>3.13</c:v>
                </c:pt>
                <c:pt idx="6243">
                  <c:v>3.7</c:v>
                </c:pt>
                <c:pt idx="6244">
                  <c:v>3.44</c:v>
                </c:pt>
                <c:pt idx="6245">
                  <c:v>2.76</c:v>
                </c:pt>
                <c:pt idx="6246">
                  <c:v>3.42</c:v>
                </c:pt>
                <c:pt idx="6247">
                  <c:v>3.11</c:v>
                </c:pt>
                <c:pt idx="6248">
                  <c:v>3.06</c:v>
                </c:pt>
                <c:pt idx="6249">
                  <c:v>3.81</c:v>
                </c:pt>
                <c:pt idx="6250">
                  <c:v>3.66</c:v>
                </c:pt>
                <c:pt idx="6251">
                  <c:v>2.75</c:v>
                </c:pt>
                <c:pt idx="6252">
                  <c:v>3.47</c:v>
                </c:pt>
                <c:pt idx="6253">
                  <c:v>3.63</c:v>
                </c:pt>
                <c:pt idx="6254">
                  <c:v>3.4</c:v>
                </c:pt>
                <c:pt idx="6255">
                  <c:v>3.52</c:v>
                </c:pt>
                <c:pt idx="6256">
                  <c:v>3.94</c:v>
                </c:pt>
                <c:pt idx="6257">
                  <c:v>2.76</c:v>
                </c:pt>
                <c:pt idx="6258">
                  <c:v>3.95</c:v>
                </c:pt>
                <c:pt idx="6259">
                  <c:v>2.92</c:v>
                </c:pt>
                <c:pt idx="6260">
                  <c:v>2.9</c:v>
                </c:pt>
                <c:pt idx="6261">
                  <c:v>3.8</c:v>
                </c:pt>
                <c:pt idx="6262">
                  <c:v>3.14</c:v>
                </c:pt>
                <c:pt idx="6263">
                  <c:v>3.28</c:v>
                </c:pt>
                <c:pt idx="6264">
                  <c:v>3.48</c:v>
                </c:pt>
                <c:pt idx="6265">
                  <c:v>3.34</c:v>
                </c:pt>
                <c:pt idx="6266">
                  <c:v>3.09</c:v>
                </c:pt>
                <c:pt idx="6267">
                  <c:v>2.94</c:v>
                </c:pt>
                <c:pt idx="6268">
                  <c:v>3.48</c:v>
                </c:pt>
                <c:pt idx="6269">
                  <c:v>3.9</c:v>
                </c:pt>
                <c:pt idx="6270">
                  <c:v>2.74</c:v>
                </c:pt>
                <c:pt idx="6271">
                  <c:v>3.42</c:v>
                </c:pt>
                <c:pt idx="6272">
                  <c:v>2.67</c:v>
                </c:pt>
                <c:pt idx="6273">
                  <c:v>3.04</c:v>
                </c:pt>
                <c:pt idx="6274">
                  <c:v>2.86</c:v>
                </c:pt>
                <c:pt idx="6275">
                  <c:v>3.79</c:v>
                </c:pt>
                <c:pt idx="6276">
                  <c:v>2.89</c:v>
                </c:pt>
                <c:pt idx="6277">
                  <c:v>3.22</c:v>
                </c:pt>
                <c:pt idx="6278">
                  <c:v>2.79</c:v>
                </c:pt>
                <c:pt idx="6279">
                  <c:v>2.75</c:v>
                </c:pt>
                <c:pt idx="6280">
                  <c:v>3.68</c:v>
                </c:pt>
                <c:pt idx="6281">
                  <c:v>2.76</c:v>
                </c:pt>
                <c:pt idx="6282">
                  <c:v>3.5</c:v>
                </c:pt>
                <c:pt idx="6283">
                  <c:v>3.65</c:v>
                </c:pt>
                <c:pt idx="6284">
                  <c:v>3.09</c:v>
                </c:pt>
                <c:pt idx="6285">
                  <c:v>2.89</c:v>
                </c:pt>
                <c:pt idx="6286">
                  <c:v>3.19</c:v>
                </c:pt>
                <c:pt idx="6287">
                  <c:v>3.36</c:v>
                </c:pt>
                <c:pt idx="6288">
                  <c:v>3.88</c:v>
                </c:pt>
                <c:pt idx="6289">
                  <c:v>3.38</c:v>
                </c:pt>
                <c:pt idx="6290">
                  <c:v>2.87</c:v>
                </c:pt>
                <c:pt idx="6291">
                  <c:v>3.18</c:v>
                </c:pt>
                <c:pt idx="6292">
                  <c:v>3.8</c:v>
                </c:pt>
                <c:pt idx="6293">
                  <c:v>3.51</c:v>
                </c:pt>
                <c:pt idx="6294">
                  <c:v>3.95</c:v>
                </c:pt>
                <c:pt idx="6295">
                  <c:v>3.82</c:v>
                </c:pt>
                <c:pt idx="6296">
                  <c:v>2.87</c:v>
                </c:pt>
                <c:pt idx="6297">
                  <c:v>3.63</c:v>
                </c:pt>
                <c:pt idx="6298">
                  <c:v>3.22</c:v>
                </c:pt>
                <c:pt idx="6299">
                  <c:v>3.51</c:v>
                </c:pt>
                <c:pt idx="6300">
                  <c:v>2.96</c:v>
                </c:pt>
                <c:pt idx="6301">
                  <c:v>3.05</c:v>
                </c:pt>
                <c:pt idx="6302">
                  <c:v>3.38</c:v>
                </c:pt>
                <c:pt idx="6303">
                  <c:v>3.12</c:v>
                </c:pt>
                <c:pt idx="6304">
                  <c:v>3.35</c:v>
                </c:pt>
                <c:pt idx="6305">
                  <c:v>3.41</c:v>
                </c:pt>
                <c:pt idx="6306">
                  <c:v>3.73</c:v>
                </c:pt>
                <c:pt idx="6307">
                  <c:v>3.82</c:v>
                </c:pt>
                <c:pt idx="6308">
                  <c:v>3.84</c:v>
                </c:pt>
                <c:pt idx="6309">
                  <c:v>3.96</c:v>
                </c:pt>
                <c:pt idx="6310">
                  <c:v>2.71</c:v>
                </c:pt>
                <c:pt idx="6311">
                  <c:v>2.77</c:v>
                </c:pt>
                <c:pt idx="6312">
                  <c:v>3.29</c:v>
                </c:pt>
                <c:pt idx="6313">
                  <c:v>3.43</c:v>
                </c:pt>
                <c:pt idx="6314">
                  <c:v>3.33</c:v>
                </c:pt>
                <c:pt idx="6315">
                  <c:v>2.67</c:v>
                </c:pt>
                <c:pt idx="6316">
                  <c:v>3.64</c:v>
                </c:pt>
                <c:pt idx="6317">
                  <c:v>2.99</c:v>
                </c:pt>
                <c:pt idx="6318">
                  <c:v>3.11</c:v>
                </c:pt>
                <c:pt idx="6319">
                  <c:v>3.14</c:v>
                </c:pt>
                <c:pt idx="6320">
                  <c:v>3.49</c:v>
                </c:pt>
                <c:pt idx="6321">
                  <c:v>3.69</c:v>
                </c:pt>
                <c:pt idx="6322">
                  <c:v>3.74</c:v>
                </c:pt>
                <c:pt idx="6323">
                  <c:v>3.65</c:v>
                </c:pt>
                <c:pt idx="6324">
                  <c:v>3.77</c:v>
                </c:pt>
                <c:pt idx="6325">
                  <c:v>3.18</c:v>
                </c:pt>
                <c:pt idx="6326">
                  <c:v>2.73</c:v>
                </c:pt>
                <c:pt idx="6327">
                  <c:v>3.19</c:v>
                </c:pt>
                <c:pt idx="6328">
                  <c:v>2.85</c:v>
                </c:pt>
                <c:pt idx="6329">
                  <c:v>3.85</c:v>
                </c:pt>
                <c:pt idx="6330">
                  <c:v>3.6</c:v>
                </c:pt>
                <c:pt idx="6331">
                  <c:v>3.87</c:v>
                </c:pt>
                <c:pt idx="6332">
                  <c:v>3.85</c:v>
                </c:pt>
                <c:pt idx="6333">
                  <c:v>3.54</c:v>
                </c:pt>
                <c:pt idx="6334">
                  <c:v>3.23</c:v>
                </c:pt>
                <c:pt idx="6335">
                  <c:v>3.22</c:v>
                </c:pt>
                <c:pt idx="6336">
                  <c:v>3.42</c:v>
                </c:pt>
                <c:pt idx="6337">
                  <c:v>3.97</c:v>
                </c:pt>
                <c:pt idx="6338">
                  <c:v>2.87</c:v>
                </c:pt>
                <c:pt idx="6339">
                  <c:v>3.52</c:v>
                </c:pt>
                <c:pt idx="6340">
                  <c:v>3.26</c:v>
                </c:pt>
                <c:pt idx="6341">
                  <c:v>3.56</c:v>
                </c:pt>
                <c:pt idx="6342">
                  <c:v>2.93</c:v>
                </c:pt>
                <c:pt idx="6343">
                  <c:v>3.13</c:v>
                </c:pt>
                <c:pt idx="6344">
                  <c:v>2.72</c:v>
                </c:pt>
                <c:pt idx="6345">
                  <c:v>3.38</c:v>
                </c:pt>
                <c:pt idx="6346">
                  <c:v>3.52</c:v>
                </c:pt>
                <c:pt idx="6347">
                  <c:v>3.47</c:v>
                </c:pt>
                <c:pt idx="6348">
                  <c:v>3.4</c:v>
                </c:pt>
                <c:pt idx="6349">
                  <c:v>3.75</c:v>
                </c:pt>
                <c:pt idx="6350">
                  <c:v>3.79</c:v>
                </c:pt>
                <c:pt idx="6351">
                  <c:v>3.7</c:v>
                </c:pt>
                <c:pt idx="6352">
                  <c:v>3.37</c:v>
                </c:pt>
                <c:pt idx="6353">
                  <c:v>3.21</c:v>
                </c:pt>
                <c:pt idx="6354">
                  <c:v>2.91</c:v>
                </c:pt>
                <c:pt idx="6355">
                  <c:v>2.79</c:v>
                </c:pt>
                <c:pt idx="6356">
                  <c:v>3.67</c:v>
                </c:pt>
                <c:pt idx="6357">
                  <c:v>3.5</c:v>
                </c:pt>
                <c:pt idx="6358">
                  <c:v>3.91</c:v>
                </c:pt>
                <c:pt idx="6359">
                  <c:v>3.3</c:v>
                </c:pt>
                <c:pt idx="6360">
                  <c:v>3.82</c:v>
                </c:pt>
                <c:pt idx="6361">
                  <c:v>3.88</c:v>
                </c:pt>
                <c:pt idx="6362">
                  <c:v>3.17</c:v>
                </c:pt>
                <c:pt idx="6363">
                  <c:v>3.56</c:v>
                </c:pt>
                <c:pt idx="6364">
                  <c:v>3.8</c:v>
                </c:pt>
                <c:pt idx="6365">
                  <c:v>3.68</c:v>
                </c:pt>
                <c:pt idx="6366">
                  <c:v>3.02</c:v>
                </c:pt>
                <c:pt idx="6367">
                  <c:v>2.97</c:v>
                </c:pt>
                <c:pt idx="6368">
                  <c:v>2.94</c:v>
                </c:pt>
                <c:pt idx="6369">
                  <c:v>3.55</c:v>
                </c:pt>
                <c:pt idx="6370">
                  <c:v>3.89</c:v>
                </c:pt>
                <c:pt idx="6371">
                  <c:v>3.58</c:v>
                </c:pt>
                <c:pt idx="6372">
                  <c:v>3</c:v>
                </c:pt>
                <c:pt idx="6373">
                  <c:v>3.15</c:v>
                </c:pt>
                <c:pt idx="6374">
                  <c:v>3.7</c:v>
                </c:pt>
                <c:pt idx="6375">
                  <c:v>3.73</c:v>
                </c:pt>
                <c:pt idx="6376">
                  <c:v>3.25</c:v>
                </c:pt>
                <c:pt idx="6377">
                  <c:v>3.16</c:v>
                </c:pt>
                <c:pt idx="6378">
                  <c:v>3</c:v>
                </c:pt>
                <c:pt idx="6379">
                  <c:v>3.69</c:v>
                </c:pt>
                <c:pt idx="6380">
                  <c:v>3.71</c:v>
                </c:pt>
                <c:pt idx="6381">
                  <c:v>3.47</c:v>
                </c:pt>
                <c:pt idx="6382">
                  <c:v>3.74</c:v>
                </c:pt>
                <c:pt idx="6383">
                  <c:v>2.92</c:v>
                </c:pt>
                <c:pt idx="6384">
                  <c:v>3.55</c:v>
                </c:pt>
                <c:pt idx="6385">
                  <c:v>3.45</c:v>
                </c:pt>
                <c:pt idx="6386">
                  <c:v>3.25</c:v>
                </c:pt>
                <c:pt idx="6387">
                  <c:v>3.88</c:v>
                </c:pt>
                <c:pt idx="6388">
                  <c:v>3.73</c:v>
                </c:pt>
                <c:pt idx="6389">
                  <c:v>2.86</c:v>
                </c:pt>
                <c:pt idx="6390">
                  <c:v>3.73</c:v>
                </c:pt>
                <c:pt idx="6391">
                  <c:v>3.26</c:v>
                </c:pt>
                <c:pt idx="6392">
                  <c:v>3.42</c:v>
                </c:pt>
                <c:pt idx="6393">
                  <c:v>3.83</c:v>
                </c:pt>
                <c:pt idx="6394">
                  <c:v>2.93</c:v>
                </c:pt>
                <c:pt idx="6395">
                  <c:v>3.42</c:v>
                </c:pt>
                <c:pt idx="6396">
                  <c:v>3.61</c:v>
                </c:pt>
                <c:pt idx="6397">
                  <c:v>3.1</c:v>
                </c:pt>
                <c:pt idx="6398">
                  <c:v>3.39</c:v>
                </c:pt>
                <c:pt idx="6399">
                  <c:v>2.76</c:v>
                </c:pt>
                <c:pt idx="6400">
                  <c:v>2.94</c:v>
                </c:pt>
                <c:pt idx="6401">
                  <c:v>2.85</c:v>
                </c:pt>
                <c:pt idx="6402">
                  <c:v>3.06</c:v>
                </c:pt>
                <c:pt idx="6403">
                  <c:v>3.03</c:v>
                </c:pt>
                <c:pt idx="6404">
                  <c:v>3.53</c:v>
                </c:pt>
                <c:pt idx="6405">
                  <c:v>3.87</c:v>
                </c:pt>
                <c:pt idx="6406">
                  <c:v>3.74</c:v>
                </c:pt>
                <c:pt idx="6407">
                  <c:v>2.81</c:v>
                </c:pt>
                <c:pt idx="6408">
                  <c:v>3.19</c:v>
                </c:pt>
                <c:pt idx="6409">
                  <c:v>3.44</c:v>
                </c:pt>
                <c:pt idx="6410">
                  <c:v>2.95</c:v>
                </c:pt>
                <c:pt idx="6411">
                  <c:v>3.97</c:v>
                </c:pt>
                <c:pt idx="6412">
                  <c:v>3.95</c:v>
                </c:pt>
                <c:pt idx="6413">
                  <c:v>3.05</c:v>
                </c:pt>
                <c:pt idx="6414">
                  <c:v>3.77</c:v>
                </c:pt>
                <c:pt idx="6415">
                  <c:v>3.92</c:v>
                </c:pt>
                <c:pt idx="6416">
                  <c:v>2.68</c:v>
                </c:pt>
                <c:pt idx="6417">
                  <c:v>2.94</c:v>
                </c:pt>
                <c:pt idx="6418">
                  <c:v>2.82</c:v>
                </c:pt>
                <c:pt idx="6419">
                  <c:v>3.6</c:v>
                </c:pt>
                <c:pt idx="6420">
                  <c:v>3.67</c:v>
                </c:pt>
                <c:pt idx="6421">
                  <c:v>3.41</c:v>
                </c:pt>
                <c:pt idx="6422">
                  <c:v>3.8</c:v>
                </c:pt>
                <c:pt idx="6423">
                  <c:v>3.84</c:v>
                </c:pt>
                <c:pt idx="6424">
                  <c:v>3.86</c:v>
                </c:pt>
                <c:pt idx="6425">
                  <c:v>3.73</c:v>
                </c:pt>
                <c:pt idx="6426">
                  <c:v>3.1</c:v>
                </c:pt>
                <c:pt idx="6427">
                  <c:v>3.82</c:v>
                </c:pt>
                <c:pt idx="6428">
                  <c:v>3.76</c:v>
                </c:pt>
                <c:pt idx="6429">
                  <c:v>2.84</c:v>
                </c:pt>
                <c:pt idx="6430">
                  <c:v>2.87</c:v>
                </c:pt>
                <c:pt idx="6431">
                  <c:v>2.75</c:v>
                </c:pt>
                <c:pt idx="6432">
                  <c:v>2.7</c:v>
                </c:pt>
                <c:pt idx="6433">
                  <c:v>3.21</c:v>
                </c:pt>
                <c:pt idx="6434">
                  <c:v>3.94</c:v>
                </c:pt>
                <c:pt idx="6435">
                  <c:v>3.5</c:v>
                </c:pt>
                <c:pt idx="6436">
                  <c:v>2.93</c:v>
                </c:pt>
                <c:pt idx="6437">
                  <c:v>2.92</c:v>
                </c:pt>
                <c:pt idx="6438">
                  <c:v>3.51</c:v>
                </c:pt>
                <c:pt idx="6439">
                  <c:v>3.54</c:v>
                </c:pt>
                <c:pt idx="6440">
                  <c:v>3</c:v>
                </c:pt>
                <c:pt idx="6441">
                  <c:v>3.46</c:v>
                </c:pt>
                <c:pt idx="6442">
                  <c:v>3.06</c:v>
                </c:pt>
                <c:pt idx="6443">
                  <c:v>2.71</c:v>
                </c:pt>
                <c:pt idx="6444">
                  <c:v>3.6</c:v>
                </c:pt>
                <c:pt idx="6445">
                  <c:v>3.66</c:v>
                </c:pt>
                <c:pt idx="6446">
                  <c:v>3.48</c:v>
                </c:pt>
                <c:pt idx="6447">
                  <c:v>2.74</c:v>
                </c:pt>
                <c:pt idx="6448">
                  <c:v>3.2</c:v>
                </c:pt>
                <c:pt idx="6449">
                  <c:v>2.93</c:v>
                </c:pt>
                <c:pt idx="6450">
                  <c:v>3.52</c:v>
                </c:pt>
                <c:pt idx="6451">
                  <c:v>3.35</c:v>
                </c:pt>
                <c:pt idx="6452">
                  <c:v>3.11</c:v>
                </c:pt>
                <c:pt idx="6453">
                  <c:v>3.9</c:v>
                </c:pt>
                <c:pt idx="6454">
                  <c:v>3.43</c:v>
                </c:pt>
                <c:pt idx="6455">
                  <c:v>2.72</c:v>
                </c:pt>
                <c:pt idx="6456">
                  <c:v>3.86</c:v>
                </c:pt>
                <c:pt idx="6457">
                  <c:v>2.89</c:v>
                </c:pt>
                <c:pt idx="6458">
                  <c:v>2.74</c:v>
                </c:pt>
                <c:pt idx="6459">
                  <c:v>3.1</c:v>
                </c:pt>
                <c:pt idx="6460">
                  <c:v>3.26</c:v>
                </c:pt>
                <c:pt idx="6461">
                  <c:v>3.92</c:v>
                </c:pt>
                <c:pt idx="6462">
                  <c:v>3.69</c:v>
                </c:pt>
                <c:pt idx="6463">
                  <c:v>3.61</c:v>
                </c:pt>
                <c:pt idx="6464">
                  <c:v>2.94</c:v>
                </c:pt>
                <c:pt idx="6465">
                  <c:v>2.83</c:v>
                </c:pt>
                <c:pt idx="6466">
                  <c:v>2.86</c:v>
                </c:pt>
                <c:pt idx="6467">
                  <c:v>2.69</c:v>
                </c:pt>
                <c:pt idx="6468">
                  <c:v>3.47</c:v>
                </c:pt>
                <c:pt idx="6469">
                  <c:v>3.38</c:v>
                </c:pt>
                <c:pt idx="6470">
                  <c:v>3.01</c:v>
                </c:pt>
                <c:pt idx="6471">
                  <c:v>3.51</c:v>
                </c:pt>
                <c:pt idx="6472">
                  <c:v>3.62</c:v>
                </c:pt>
                <c:pt idx="6473">
                  <c:v>2.88</c:v>
                </c:pt>
                <c:pt idx="6474">
                  <c:v>2.94</c:v>
                </c:pt>
                <c:pt idx="6475">
                  <c:v>2.68</c:v>
                </c:pt>
                <c:pt idx="6476">
                  <c:v>3.4</c:v>
                </c:pt>
                <c:pt idx="6477">
                  <c:v>3.92</c:v>
                </c:pt>
                <c:pt idx="6478">
                  <c:v>2.88</c:v>
                </c:pt>
                <c:pt idx="6479">
                  <c:v>2.78</c:v>
                </c:pt>
                <c:pt idx="6480">
                  <c:v>3.12</c:v>
                </c:pt>
                <c:pt idx="6481">
                  <c:v>2.88</c:v>
                </c:pt>
                <c:pt idx="6482">
                  <c:v>3.86</c:v>
                </c:pt>
                <c:pt idx="6483">
                  <c:v>3.94</c:v>
                </c:pt>
                <c:pt idx="6484">
                  <c:v>2.85</c:v>
                </c:pt>
                <c:pt idx="6485">
                  <c:v>2.75</c:v>
                </c:pt>
                <c:pt idx="6486">
                  <c:v>3.29</c:v>
                </c:pt>
                <c:pt idx="6487">
                  <c:v>3.01</c:v>
                </c:pt>
                <c:pt idx="6488">
                  <c:v>3.7</c:v>
                </c:pt>
                <c:pt idx="6489">
                  <c:v>3.8</c:v>
                </c:pt>
                <c:pt idx="6490">
                  <c:v>3.93</c:v>
                </c:pt>
                <c:pt idx="6491">
                  <c:v>2.76</c:v>
                </c:pt>
                <c:pt idx="6492">
                  <c:v>2.87</c:v>
                </c:pt>
                <c:pt idx="6493">
                  <c:v>3.98</c:v>
                </c:pt>
                <c:pt idx="6494">
                  <c:v>3.75</c:v>
                </c:pt>
                <c:pt idx="6495">
                  <c:v>2.71</c:v>
                </c:pt>
                <c:pt idx="6496">
                  <c:v>2.99</c:v>
                </c:pt>
                <c:pt idx="6497">
                  <c:v>3</c:v>
                </c:pt>
                <c:pt idx="6498">
                  <c:v>2.92</c:v>
                </c:pt>
                <c:pt idx="6499">
                  <c:v>2.93</c:v>
                </c:pt>
                <c:pt idx="6500">
                  <c:v>2.75</c:v>
                </c:pt>
                <c:pt idx="6501">
                  <c:v>3.84</c:v>
                </c:pt>
                <c:pt idx="6502">
                  <c:v>3.47</c:v>
                </c:pt>
                <c:pt idx="6503">
                  <c:v>3.8</c:v>
                </c:pt>
                <c:pt idx="6504">
                  <c:v>2.71</c:v>
                </c:pt>
                <c:pt idx="6505">
                  <c:v>3.47</c:v>
                </c:pt>
                <c:pt idx="6506">
                  <c:v>3.65</c:v>
                </c:pt>
                <c:pt idx="6507">
                  <c:v>3.64</c:v>
                </c:pt>
                <c:pt idx="6508">
                  <c:v>3.35</c:v>
                </c:pt>
                <c:pt idx="6509">
                  <c:v>3.72</c:v>
                </c:pt>
                <c:pt idx="6510">
                  <c:v>3.11</c:v>
                </c:pt>
                <c:pt idx="6511">
                  <c:v>3.73</c:v>
                </c:pt>
                <c:pt idx="6512">
                  <c:v>3.82</c:v>
                </c:pt>
                <c:pt idx="6513">
                  <c:v>3.15</c:v>
                </c:pt>
                <c:pt idx="6514">
                  <c:v>3.97</c:v>
                </c:pt>
                <c:pt idx="6515">
                  <c:v>2.82</c:v>
                </c:pt>
                <c:pt idx="6516">
                  <c:v>3.45</c:v>
                </c:pt>
                <c:pt idx="6517">
                  <c:v>2.89</c:v>
                </c:pt>
                <c:pt idx="6518">
                  <c:v>2.83</c:v>
                </c:pt>
                <c:pt idx="6519">
                  <c:v>3.54</c:v>
                </c:pt>
                <c:pt idx="6520">
                  <c:v>3.72</c:v>
                </c:pt>
                <c:pt idx="6521">
                  <c:v>3.12</c:v>
                </c:pt>
                <c:pt idx="6522">
                  <c:v>2.73</c:v>
                </c:pt>
                <c:pt idx="6523">
                  <c:v>3.5</c:v>
                </c:pt>
                <c:pt idx="6524">
                  <c:v>3.57</c:v>
                </c:pt>
                <c:pt idx="6525">
                  <c:v>3.85</c:v>
                </c:pt>
                <c:pt idx="6526">
                  <c:v>2.72</c:v>
                </c:pt>
                <c:pt idx="6527">
                  <c:v>3.16</c:v>
                </c:pt>
                <c:pt idx="6528">
                  <c:v>3.66</c:v>
                </c:pt>
                <c:pt idx="6529">
                  <c:v>3.52</c:v>
                </c:pt>
                <c:pt idx="6530">
                  <c:v>3.01</c:v>
                </c:pt>
                <c:pt idx="6531">
                  <c:v>3.93</c:v>
                </c:pt>
                <c:pt idx="6532">
                  <c:v>2.82</c:v>
                </c:pt>
                <c:pt idx="6533">
                  <c:v>3.21</c:v>
                </c:pt>
                <c:pt idx="6534">
                  <c:v>2.89</c:v>
                </c:pt>
                <c:pt idx="6535">
                  <c:v>3.21</c:v>
                </c:pt>
                <c:pt idx="6536">
                  <c:v>3.26</c:v>
                </c:pt>
                <c:pt idx="6537">
                  <c:v>3.58</c:v>
                </c:pt>
                <c:pt idx="6538">
                  <c:v>3.67</c:v>
                </c:pt>
                <c:pt idx="6539">
                  <c:v>3.56</c:v>
                </c:pt>
                <c:pt idx="6540">
                  <c:v>3.95</c:v>
                </c:pt>
                <c:pt idx="6541">
                  <c:v>3.51</c:v>
                </c:pt>
                <c:pt idx="6542">
                  <c:v>3.04</c:v>
                </c:pt>
                <c:pt idx="6543">
                  <c:v>3.96</c:v>
                </c:pt>
                <c:pt idx="6544">
                  <c:v>3.6</c:v>
                </c:pt>
                <c:pt idx="6545">
                  <c:v>3.85</c:v>
                </c:pt>
                <c:pt idx="6546">
                  <c:v>3.05</c:v>
                </c:pt>
                <c:pt idx="6547">
                  <c:v>3.82</c:v>
                </c:pt>
                <c:pt idx="6548">
                  <c:v>2.79</c:v>
                </c:pt>
                <c:pt idx="6549">
                  <c:v>3.62</c:v>
                </c:pt>
                <c:pt idx="6550">
                  <c:v>3.26</c:v>
                </c:pt>
                <c:pt idx="6551">
                  <c:v>2.75</c:v>
                </c:pt>
                <c:pt idx="6552">
                  <c:v>3.4</c:v>
                </c:pt>
                <c:pt idx="6553">
                  <c:v>2.68</c:v>
                </c:pt>
                <c:pt idx="6554">
                  <c:v>3.57</c:v>
                </c:pt>
                <c:pt idx="6555">
                  <c:v>3.07</c:v>
                </c:pt>
                <c:pt idx="6556">
                  <c:v>2.91</c:v>
                </c:pt>
                <c:pt idx="6557">
                  <c:v>3.88</c:v>
                </c:pt>
                <c:pt idx="6558">
                  <c:v>3.3</c:v>
                </c:pt>
                <c:pt idx="6559">
                  <c:v>3.75</c:v>
                </c:pt>
                <c:pt idx="6560">
                  <c:v>3.31</c:v>
                </c:pt>
                <c:pt idx="6561">
                  <c:v>2.96</c:v>
                </c:pt>
                <c:pt idx="6562">
                  <c:v>2.94</c:v>
                </c:pt>
                <c:pt idx="6563">
                  <c:v>3.55</c:v>
                </c:pt>
                <c:pt idx="6564">
                  <c:v>2.98</c:v>
                </c:pt>
                <c:pt idx="6565">
                  <c:v>3.43</c:v>
                </c:pt>
                <c:pt idx="6566">
                  <c:v>3.05</c:v>
                </c:pt>
                <c:pt idx="6567">
                  <c:v>2.73</c:v>
                </c:pt>
                <c:pt idx="6568">
                  <c:v>3.74</c:v>
                </c:pt>
                <c:pt idx="6569">
                  <c:v>3.79</c:v>
                </c:pt>
                <c:pt idx="6570">
                  <c:v>3.12</c:v>
                </c:pt>
                <c:pt idx="6571">
                  <c:v>2.82</c:v>
                </c:pt>
                <c:pt idx="6572">
                  <c:v>3.79</c:v>
                </c:pt>
                <c:pt idx="6573">
                  <c:v>3.32</c:v>
                </c:pt>
                <c:pt idx="6574">
                  <c:v>3.07</c:v>
                </c:pt>
                <c:pt idx="6575">
                  <c:v>3.86</c:v>
                </c:pt>
                <c:pt idx="6576">
                  <c:v>3.51</c:v>
                </c:pt>
                <c:pt idx="6577">
                  <c:v>2.87</c:v>
                </c:pt>
                <c:pt idx="6578">
                  <c:v>3.53</c:v>
                </c:pt>
                <c:pt idx="6579">
                  <c:v>2.68</c:v>
                </c:pt>
                <c:pt idx="6580">
                  <c:v>3.65</c:v>
                </c:pt>
                <c:pt idx="6581">
                  <c:v>3.64</c:v>
                </c:pt>
                <c:pt idx="6582">
                  <c:v>2.83</c:v>
                </c:pt>
                <c:pt idx="6583">
                  <c:v>3.7</c:v>
                </c:pt>
                <c:pt idx="6584">
                  <c:v>3.78</c:v>
                </c:pt>
                <c:pt idx="6585">
                  <c:v>3.13</c:v>
                </c:pt>
                <c:pt idx="6586">
                  <c:v>3.32</c:v>
                </c:pt>
                <c:pt idx="6587">
                  <c:v>3.46</c:v>
                </c:pt>
                <c:pt idx="6588">
                  <c:v>3.44</c:v>
                </c:pt>
                <c:pt idx="6589">
                  <c:v>3.22</c:v>
                </c:pt>
                <c:pt idx="6590">
                  <c:v>3.5</c:v>
                </c:pt>
                <c:pt idx="6591">
                  <c:v>2.96</c:v>
                </c:pt>
                <c:pt idx="6592">
                  <c:v>2.85</c:v>
                </c:pt>
                <c:pt idx="6593">
                  <c:v>3.21</c:v>
                </c:pt>
                <c:pt idx="6594">
                  <c:v>3.32</c:v>
                </c:pt>
                <c:pt idx="6595">
                  <c:v>3.1</c:v>
                </c:pt>
                <c:pt idx="6596">
                  <c:v>3.29</c:v>
                </c:pt>
                <c:pt idx="6597">
                  <c:v>3.2</c:v>
                </c:pt>
                <c:pt idx="6598">
                  <c:v>2.7</c:v>
                </c:pt>
                <c:pt idx="6599">
                  <c:v>3.84</c:v>
                </c:pt>
                <c:pt idx="6600">
                  <c:v>3.94</c:v>
                </c:pt>
                <c:pt idx="6601">
                  <c:v>2.93</c:v>
                </c:pt>
                <c:pt idx="6602">
                  <c:v>3.39</c:v>
                </c:pt>
                <c:pt idx="6603">
                  <c:v>2.89</c:v>
                </c:pt>
                <c:pt idx="6604">
                  <c:v>3.23</c:v>
                </c:pt>
                <c:pt idx="6605">
                  <c:v>3.04</c:v>
                </c:pt>
                <c:pt idx="6606">
                  <c:v>3.89</c:v>
                </c:pt>
                <c:pt idx="6607">
                  <c:v>3.81</c:v>
                </c:pt>
                <c:pt idx="6608">
                  <c:v>3.93</c:v>
                </c:pt>
                <c:pt idx="6609">
                  <c:v>3.47</c:v>
                </c:pt>
                <c:pt idx="6610">
                  <c:v>2.87</c:v>
                </c:pt>
                <c:pt idx="6611">
                  <c:v>3.1</c:v>
                </c:pt>
                <c:pt idx="6612">
                  <c:v>3.57</c:v>
                </c:pt>
                <c:pt idx="6613">
                  <c:v>3.1</c:v>
                </c:pt>
                <c:pt idx="6614">
                  <c:v>3.62</c:v>
                </c:pt>
                <c:pt idx="6615">
                  <c:v>3.22</c:v>
                </c:pt>
                <c:pt idx="6616">
                  <c:v>3.23</c:v>
                </c:pt>
                <c:pt idx="6617">
                  <c:v>3.88</c:v>
                </c:pt>
                <c:pt idx="6618">
                  <c:v>3.73</c:v>
                </c:pt>
                <c:pt idx="6619">
                  <c:v>3.51</c:v>
                </c:pt>
                <c:pt idx="6620">
                  <c:v>2.78</c:v>
                </c:pt>
                <c:pt idx="6621">
                  <c:v>2.83</c:v>
                </c:pt>
                <c:pt idx="6622">
                  <c:v>3.25</c:v>
                </c:pt>
                <c:pt idx="6623">
                  <c:v>3.41</c:v>
                </c:pt>
                <c:pt idx="6624">
                  <c:v>3.58</c:v>
                </c:pt>
                <c:pt idx="6625">
                  <c:v>3.13</c:v>
                </c:pt>
                <c:pt idx="6626">
                  <c:v>2.7</c:v>
                </c:pt>
                <c:pt idx="6627">
                  <c:v>3.58</c:v>
                </c:pt>
                <c:pt idx="6628">
                  <c:v>3.62</c:v>
                </c:pt>
                <c:pt idx="6629">
                  <c:v>3.35</c:v>
                </c:pt>
                <c:pt idx="6630">
                  <c:v>3.17</c:v>
                </c:pt>
                <c:pt idx="6631">
                  <c:v>3.52</c:v>
                </c:pt>
                <c:pt idx="6632">
                  <c:v>3.48</c:v>
                </c:pt>
                <c:pt idx="6633">
                  <c:v>3.73</c:v>
                </c:pt>
                <c:pt idx="6634">
                  <c:v>3.12</c:v>
                </c:pt>
                <c:pt idx="6635">
                  <c:v>3.17</c:v>
                </c:pt>
                <c:pt idx="6636">
                  <c:v>2.75</c:v>
                </c:pt>
                <c:pt idx="6637">
                  <c:v>2.97</c:v>
                </c:pt>
                <c:pt idx="6638">
                  <c:v>3.91</c:v>
                </c:pt>
                <c:pt idx="6639">
                  <c:v>2.85</c:v>
                </c:pt>
                <c:pt idx="6640">
                  <c:v>3.75</c:v>
                </c:pt>
                <c:pt idx="6641">
                  <c:v>3.67</c:v>
                </c:pt>
                <c:pt idx="6642">
                  <c:v>2.69</c:v>
                </c:pt>
                <c:pt idx="6643">
                  <c:v>3.89</c:v>
                </c:pt>
                <c:pt idx="6644">
                  <c:v>2.92</c:v>
                </c:pt>
                <c:pt idx="6645">
                  <c:v>3.05</c:v>
                </c:pt>
                <c:pt idx="6646">
                  <c:v>2.84</c:v>
                </c:pt>
                <c:pt idx="6647">
                  <c:v>2.8</c:v>
                </c:pt>
                <c:pt idx="6648">
                  <c:v>3.42</c:v>
                </c:pt>
                <c:pt idx="6649">
                  <c:v>2.91</c:v>
                </c:pt>
                <c:pt idx="6650">
                  <c:v>3.44</c:v>
                </c:pt>
                <c:pt idx="6651">
                  <c:v>2.78</c:v>
                </c:pt>
                <c:pt idx="6652">
                  <c:v>3.16</c:v>
                </c:pt>
                <c:pt idx="6653">
                  <c:v>3.56</c:v>
                </c:pt>
                <c:pt idx="6654">
                  <c:v>2.72</c:v>
                </c:pt>
                <c:pt idx="6655">
                  <c:v>3.62</c:v>
                </c:pt>
                <c:pt idx="6656">
                  <c:v>3.2</c:v>
                </c:pt>
                <c:pt idx="6657">
                  <c:v>3.11</c:v>
                </c:pt>
                <c:pt idx="6658">
                  <c:v>3.75</c:v>
                </c:pt>
                <c:pt idx="6659">
                  <c:v>3.87</c:v>
                </c:pt>
                <c:pt idx="6660">
                  <c:v>2.86</c:v>
                </c:pt>
                <c:pt idx="6661">
                  <c:v>3.86</c:v>
                </c:pt>
                <c:pt idx="6662">
                  <c:v>3.77</c:v>
                </c:pt>
                <c:pt idx="6663">
                  <c:v>3.71</c:v>
                </c:pt>
                <c:pt idx="6664">
                  <c:v>3.01</c:v>
                </c:pt>
                <c:pt idx="6665">
                  <c:v>3.13</c:v>
                </c:pt>
                <c:pt idx="6666">
                  <c:v>3.69</c:v>
                </c:pt>
                <c:pt idx="6667">
                  <c:v>2.82</c:v>
                </c:pt>
                <c:pt idx="6668">
                  <c:v>3.79</c:v>
                </c:pt>
                <c:pt idx="6669">
                  <c:v>3.87</c:v>
                </c:pt>
                <c:pt idx="6670">
                  <c:v>3.25</c:v>
                </c:pt>
                <c:pt idx="6671">
                  <c:v>3.24</c:v>
                </c:pt>
                <c:pt idx="6672">
                  <c:v>3.54</c:v>
                </c:pt>
                <c:pt idx="6673">
                  <c:v>3.82</c:v>
                </c:pt>
                <c:pt idx="6674">
                  <c:v>3.32</c:v>
                </c:pt>
                <c:pt idx="6675">
                  <c:v>3.55</c:v>
                </c:pt>
                <c:pt idx="6676">
                  <c:v>3.53</c:v>
                </c:pt>
                <c:pt idx="6677">
                  <c:v>3.84</c:v>
                </c:pt>
                <c:pt idx="6678">
                  <c:v>3.95</c:v>
                </c:pt>
                <c:pt idx="6679">
                  <c:v>2.68</c:v>
                </c:pt>
                <c:pt idx="6680">
                  <c:v>3.84</c:v>
                </c:pt>
                <c:pt idx="6681">
                  <c:v>3.09</c:v>
                </c:pt>
                <c:pt idx="6682">
                  <c:v>3.41</c:v>
                </c:pt>
                <c:pt idx="6683">
                  <c:v>3.6</c:v>
                </c:pt>
                <c:pt idx="6684">
                  <c:v>3.4</c:v>
                </c:pt>
                <c:pt idx="6685">
                  <c:v>2.77</c:v>
                </c:pt>
                <c:pt idx="6686">
                  <c:v>2.83</c:v>
                </c:pt>
                <c:pt idx="6687">
                  <c:v>3.58</c:v>
                </c:pt>
                <c:pt idx="6688">
                  <c:v>2.83</c:v>
                </c:pt>
                <c:pt idx="6689">
                  <c:v>3.7</c:v>
                </c:pt>
                <c:pt idx="6690">
                  <c:v>3.43</c:v>
                </c:pt>
                <c:pt idx="6691">
                  <c:v>3.7</c:v>
                </c:pt>
                <c:pt idx="6692">
                  <c:v>3.55</c:v>
                </c:pt>
                <c:pt idx="6693">
                  <c:v>3.68</c:v>
                </c:pt>
                <c:pt idx="6694">
                  <c:v>3.77</c:v>
                </c:pt>
                <c:pt idx="6695">
                  <c:v>3.93</c:v>
                </c:pt>
                <c:pt idx="6696">
                  <c:v>2.93</c:v>
                </c:pt>
                <c:pt idx="6697">
                  <c:v>3.91</c:v>
                </c:pt>
                <c:pt idx="6698">
                  <c:v>3.45</c:v>
                </c:pt>
                <c:pt idx="6699">
                  <c:v>3.08</c:v>
                </c:pt>
                <c:pt idx="6700">
                  <c:v>3.55</c:v>
                </c:pt>
                <c:pt idx="6701">
                  <c:v>3.65</c:v>
                </c:pt>
                <c:pt idx="6702">
                  <c:v>3.2</c:v>
                </c:pt>
                <c:pt idx="6703">
                  <c:v>3.89</c:v>
                </c:pt>
                <c:pt idx="6704">
                  <c:v>4.12</c:v>
                </c:pt>
                <c:pt idx="6705">
                  <c:v>3.36</c:v>
                </c:pt>
                <c:pt idx="6706">
                  <c:v>4.08</c:v>
                </c:pt>
                <c:pt idx="6707">
                  <c:v>3.73</c:v>
                </c:pt>
                <c:pt idx="6708">
                  <c:v>3.34</c:v>
                </c:pt>
                <c:pt idx="6709">
                  <c:v>4.01</c:v>
                </c:pt>
                <c:pt idx="6710">
                  <c:v>2.91</c:v>
                </c:pt>
                <c:pt idx="6711">
                  <c:v>3.16</c:v>
                </c:pt>
                <c:pt idx="6712">
                  <c:v>2.93</c:v>
                </c:pt>
                <c:pt idx="6713">
                  <c:v>3.6</c:v>
                </c:pt>
                <c:pt idx="6714">
                  <c:v>3.34</c:v>
                </c:pt>
                <c:pt idx="6715">
                  <c:v>3.03</c:v>
                </c:pt>
                <c:pt idx="6716">
                  <c:v>3.89</c:v>
                </c:pt>
                <c:pt idx="6717">
                  <c:v>3.75</c:v>
                </c:pt>
                <c:pt idx="6718">
                  <c:v>3.52</c:v>
                </c:pt>
                <c:pt idx="6719">
                  <c:v>3.14</c:v>
                </c:pt>
                <c:pt idx="6720">
                  <c:v>3.66</c:v>
                </c:pt>
                <c:pt idx="6721">
                  <c:v>3.76</c:v>
                </c:pt>
                <c:pt idx="6722">
                  <c:v>3.7</c:v>
                </c:pt>
                <c:pt idx="6723">
                  <c:v>3.79</c:v>
                </c:pt>
                <c:pt idx="6724">
                  <c:v>4.0199999999999996</c:v>
                </c:pt>
                <c:pt idx="6725">
                  <c:v>3.89</c:v>
                </c:pt>
                <c:pt idx="6726">
                  <c:v>3.8</c:v>
                </c:pt>
                <c:pt idx="6727">
                  <c:v>3.45</c:v>
                </c:pt>
                <c:pt idx="6728">
                  <c:v>3</c:v>
                </c:pt>
                <c:pt idx="6729">
                  <c:v>2.97</c:v>
                </c:pt>
                <c:pt idx="6730">
                  <c:v>3.65</c:v>
                </c:pt>
                <c:pt idx="6731">
                  <c:v>3.82</c:v>
                </c:pt>
                <c:pt idx="6732">
                  <c:v>3.77</c:v>
                </c:pt>
                <c:pt idx="6733">
                  <c:v>3.97</c:v>
                </c:pt>
                <c:pt idx="6734">
                  <c:v>3.85</c:v>
                </c:pt>
                <c:pt idx="6735">
                  <c:v>4.0999999999999996</c:v>
                </c:pt>
                <c:pt idx="6736">
                  <c:v>3.18</c:v>
                </c:pt>
                <c:pt idx="6737">
                  <c:v>3.23</c:v>
                </c:pt>
                <c:pt idx="6738">
                  <c:v>3.35</c:v>
                </c:pt>
                <c:pt idx="6739">
                  <c:v>3.06</c:v>
                </c:pt>
                <c:pt idx="6740">
                  <c:v>3.43</c:v>
                </c:pt>
                <c:pt idx="6741">
                  <c:v>2.98</c:v>
                </c:pt>
                <c:pt idx="6742">
                  <c:v>3.29</c:v>
                </c:pt>
                <c:pt idx="6743">
                  <c:v>3.4</c:v>
                </c:pt>
                <c:pt idx="6744">
                  <c:v>3.85</c:v>
                </c:pt>
                <c:pt idx="6745">
                  <c:v>3.13</c:v>
                </c:pt>
                <c:pt idx="6746">
                  <c:v>3.17</c:v>
                </c:pt>
                <c:pt idx="6747">
                  <c:v>4.04</c:v>
                </c:pt>
                <c:pt idx="6748">
                  <c:v>3.21</c:v>
                </c:pt>
                <c:pt idx="6749">
                  <c:v>2.89</c:v>
                </c:pt>
                <c:pt idx="6750">
                  <c:v>3.28</c:v>
                </c:pt>
                <c:pt idx="6751">
                  <c:v>3.93</c:v>
                </c:pt>
                <c:pt idx="6752">
                  <c:v>4.09</c:v>
                </c:pt>
                <c:pt idx="6753">
                  <c:v>3.76</c:v>
                </c:pt>
                <c:pt idx="6754">
                  <c:v>3.18</c:v>
                </c:pt>
                <c:pt idx="6755">
                  <c:v>4.1100000000000003</c:v>
                </c:pt>
                <c:pt idx="6756">
                  <c:v>3.58</c:v>
                </c:pt>
                <c:pt idx="6757">
                  <c:v>2.87</c:v>
                </c:pt>
                <c:pt idx="6758">
                  <c:v>3.74</c:v>
                </c:pt>
                <c:pt idx="6759">
                  <c:v>2.88</c:v>
                </c:pt>
                <c:pt idx="6760">
                  <c:v>3.35</c:v>
                </c:pt>
                <c:pt idx="6761">
                  <c:v>3.41</c:v>
                </c:pt>
                <c:pt idx="6762">
                  <c:v>3.15</c:v>
                </c:pt>
                <c:pt idx="6763">
                  <c:v>3.91</c:v>
                </c:pt>
                <c:pt idx="6764">
                  <c:v>3.98</c:v>
                </c:pt>
                <c:pt idx="6765">
                  <c:v>2.97</c:v>
                </c:pt>
                <c:pt idx="6766">
                  <c:v>3.51</c:v>
                </c:pt>
                <c:pt idx="6767">
                  <c:v>3.84</c:v>
                </c:pt>
                <c:pt idx="6768">
                  <c:v>2.9</c:v>
                </c:pt>
                <c:pt idx="6769">
                  <c:v>3.98</c:v>
                </c:pt>
                <c:pt idx="6770">
                  <c:v>2.88</c:v>
                </c:pt>
                <c:pt idx="6771">
                  <c:v>4.13</c:v>
                </c:pt>
                <c:pt idx="6772">
                  <c:v>3.9</c:v>
                </c:pt>
                <c:pt idx="6773">
                  <c:v>3.31</c:v>
                </c:pt>
                <c:pt idx="6774">
                  <c:v>3.52</c:v>
                </c:pt>
                <c:pt idx="6775">
                  <c:v>3.03</c:v>
                </c:pt>
                <c:pt idx="6776">
                  <c:v>3.12</c:v>
                </c:pt>
                <c:pt idx="6777">
                  <c:v>4.08</c:v>
                </c:pt>
                <c:pt idx="6778">
                  <c:v>2.96</c:v>
                </c:pt>
                <c:pt idx="6779">
                  <c:v>3.59</c:v>
                </c:pt>
                <c:pt idx="6780">
                  <c:v>4.01</c:v>
                </c:pt>
                <c:pt idx="6781">
                  <c:v>3.84</c:v>
                </c:pt>
                <c:pt idx="6782">
                  <c:v>3.46</c:v>
                </c:pt>
                <c:pt idx="6783">
                  <c:v>3.56</c:v>
                </c:pt>
                <c:pt idx="6784">
                  <c:v>4.09</c:v>
                </c:pt>
                <c:pt idx="6785">
                  <c:v>3.48</c:v>
                </c:pt>
                <c:pt idx="6786">
                  <c:v>3.93</c:v>
                </c:pt>
                <c:pt idx="6787">
                  <c:v>3.74</c:v>
                </c:pt>
                <c:pt idx="6788">
                  <c:v>3.41</c:v>
                </c:pt>
                <c:pt idx="6789">
                  <c:v>3.33</c:v>
                </c:pt>
                <c:pt idx="6790">
                  <c:v>4.03</c:v>
                </c:pt>
                <c:pt idx="6791">
                  <c:v>3.13</c:v>
                </c:pt>
                <c:pt idx="6792">
                  <c:v>3.29</c:v>
                </c:pt>
                <c:pt idx="6793">
                  <c:v>3.16</c:v>
                </c:pt>
                <c:pt idx="6794">
                  <c:v>3.21</c:v>
                </c:pt>
                <c:pt idx="6795">
                  <c:v>3.02</c:v>
                </c:pt>
                <c:pt idx="6796">
                  <c:v>3.11</c:v>
                </c:pt>
                <c:pt idx="6797">
                  <c:v>3.65</c:v>
                </c:pt>
                <c:pt idx="6798">
                  <c:v>3.87</c:v>
                </c:pt>
                <c:pt idx="6799">
                  <c:v>3.99</c:v>
                </c:pt>
                <c:pt idx="6800">
                  <c:v>3.55</c:v>
                </c:pt>
                <c:pt idx="6801">
                  <c:v>3.08</c:v>
                </c:pt>
                <c:pt idx="6802">
                  <c:v>3.64</c:v>
                </c:pt>
                <c:pt idx="6803">
                  <c:v>2.82</c:v>
                </c:pt>
                <c:pt idx="6804">
                  <c:v>3.48</c:v>
                </c:pt>
                <c:pt idx="6805">
                  <c:v>3.8</c:v>
                </c:pt>
                <c:pt idx="6806">
                  <c:v>2.96</c:v>
                </c:pt>
                <c:pt idx="6807">
                  <c:v>3.16</c:v>
                </c:pt>
                <c:pt idx="6808">
                  <c:v>3.5</c:v>
                </c:pt>
                <c:pt idx="6809">
                  <c:v>2.99</c:v>
                </c:pt>
                <c:pt idx="6810">
                  <c:v>2.75</c:v>
                </c:pt>
                <c:pt idx="6811">
                  <c:v>2.72</c:v>
                </c:pt>
                <c:pt idx="6812">
                  <c:v>2.91</c:v>
                </c:pt>
                <c:pt idx="6813">
                  <c:v>3.29</c:v>
                </c:pt>
                <c:pt idx="6814">
                  <c:v>3.98</c:v>
                </c:pt>
                <c:pt idx="6815">
                  <c:v>3.17</c:v>
                </c:pt>
                <c:pt idx="6816">
                  <c:v>3.64</c:v>
                </c:pt>
                <c:pt idx="6817">
                  <c:v>2.72</c:v>
                </c:pt>
                <c:pt idx="6818">
                  <c:v>3.4</c:v>
                </c:pt>
                <c:pt idx="6819">
                  <c:v>2.94</c:v>
                </c:pt>
                <c:pt idx="6820">
                  <c:v>3.95</c:v>
                </c:pt>
                <c:pt idx="6821">
                  <c:v>3.34</c:v>
                </c:pt>
                <c:pt idx="6822">
                  <c:v>3.22</c:v>
                </c:pt>
                <c:pt idx="6823">
                  <c:v>3</c:v>
                </c:pt>
                <c:pt idx="6824">
                  <c:v>3.23</c:v>
                </c:pt>
                <c:pt idx="6825">
                  <c:v>3.41</c:v>
                </c:pt>
                <c:pt idx="6826">
                  <c:v>3.85</c:v>
                </c:pt>
                <c:pt idx="6827">
                  <c:v>3.13</c:v>
                </c:pt>
                <c:pt idx="6828">
                  <c:v>3.27</c:v>
                </c:pt>
                <c:pt idx="6829">
                  <c:v>3.47</c:v>
                </c:pt>
                <c:pt idx="6830">
                  <c:v>3.21</c:v>
                </c:pt>
                <c:pt idx="6831">
                  <c:v>3.82</c:v>
                </c:pt>
                <c:pt idx="6832">
                  <c:v>3.23</c:v>
                </c:pt>
                <c:pt idx="6833">
                  <c:v>2.8</c:v>
                </c:pt>
                <c:pt idx="6834">
                  <c:v>3.13</c:v>
                </c:pt>
                <c:pt idx="6835">
                  <c:v>3.95</c:v>
                </c:pt>
                <c:pt idx="6836">
                  <c:v>3.8</c:v>
                </c:pt>
                <c:pt idx="6837">
                  <c:v>3.58</c:v>
                </c:pt>
                <c:pt idx="6838">
                  <c:v>2.73</c:v>
                </c:pt>
                <c:pt idx="6839">
                  <c:v>2.69</c:v>
                </c:pt>
                <c:pt idx="6840">
                  <c:v>3.41</c:v>
                </c:pt>
                <c:pt idx="6841">
                  <c:v>3.97</c:v>
                </c:pt>
                <c:pt idx="6842">
                  <c:v>3.45</c:v>
                </c:pt>
                <c:pt idx="6843">
                  <c:v>2.78</c:v>
                </c:pt>
                <c:pt idx="6844">
                  <c:v>3.42</c:v>
                </c:pt>
                <c:pt idx="6845">
                  <c:v>3.19</c:v>
                </c:pt>
                <c:pt idx="6846">
                  <c:v>2.97</c:v>
                </c:pt>
                <c:pt idx="6847">
                  <c:v>3.8</c:v>
                </c:pt>
                <c:pt idx="6848">
                  <c:v>3.02</c:v>
                </c:pt>
                <c:pt idx="6849">
                  <c:v>2.94</c:v>
                </c:pt>
                <c:pt idx="6850">
                  <c:v>3.24</c:v>
                </c:pt>
                <c:pt idx="6851">
                  <c:v>2.71</c:v>
                </c:pt>
                <c:pt idx="6852">
                  <c:v>3.53</c:v>
                </c:pt>
                <c:pt idx="6853">
                  <c:v>3.35</c:v>
                </c:pt>
                <c:pt idx="6854">
                  <c:v>3.71</c:v>
                </c:pt>
                <c:pt idx="6855">
                  <c:v>2.88</c:v>
                </c:pt>
                <c:pt idx="6856">
                  <c:v>2.72</c:v>
                </c:pt>
                <c:pt idx="6857">
                  <c:v>3.87</c:v>
                </c:pt>
                <c:pt idx="6858">
                  <c:v>3.36</c:v>
                </c:pt>
                <c:pt idx="6859">
                  <c:v>3.14</c:v>
                </c:pt>
                <c:pt idx="6860">
                  <c:v>3.5</c:v>
                </c:pt>
                <c:pt idx="6861">
                  <c:v>2.83</c:v>
                </c:pt>
                <c:pt idx="6862">
                  <c:v>3.57</c:v>
                </c:pt>
                <c:pt idx="6863">
                  <c:v>3.79</c:v>
                </c:pt>
                <c:pt idx="6864">
                  <c:v>3.94</c:v>
                </c:pt>
                <c:pt idx="6865">
                  <c:v>3.67</c:v>
                </c:pt>
                <c:pt idx="6866">
                  <c:v>3.31</c:v>
                </c:pt>
                <c:pt idx="6867">
                  <c:v>3.43</c:v>
                </c:pt>
                <c:pt idx="6868">
                  <c:v>3.25</c:v>
                </c:pt>
                <c:pt idx="6869">
                  <c:v>3.25</c:v>
                </c:pt>
                <c:pt idx="6870">
                  <c:v>3.5</c:v>
                </c:pt>
                <c:pt idx="6871">
                  <c:v>2.74</c:v>
                </c:pt>
                <c:pt idx="6872">
                  <c:v>3.05</c:v>
                </c:pt>
                <c:pt idx="6873">
                  <c:v>3.73</c:v>
                </c:pt>
                <c:pt idx="6874">
                  <c:v>3.76</c:v>
                </c:pt>
                <c:pt idx="6875">
                  <c:v>3.92</c:v>
                </c:pt>
                <c:pt idx="6876">
                  <c:v>3.56</c:v>
                </c:pt>
                <c:pt idx="6877">
                  <c:v>3.97</c:v>
                </c:pt>
                <c:pt idx="6878">
                  <c:v>3.28</c:v>
                </c:pt>
                <c:pt idx="6879">
                  <c:v>2.96</c:v>
                </c:pt>
                <c:pt idx="6880">
                  <c:v>3.43</c:v>
                </c:pt>
                <c:pt idx="6881">
                  <c:v>2.82</c:v>
                </c:pt>
                <c:pt idx="6882">
                  <c:v>3.87</c:v>
                </c:pt>
                <c:pt idx="6883">
                  <c:v>3.46</c:v>
                </c:pt>
                <c:pt idx="6884">
                  <c:v>3.63</c:v>
                </c:pt>
                <c:pt idx="6885">
                  <c:v>2.94</c:v>
                </c:pt>
                <c:pt idx="6886">
                  <c:v>3.33</c:v>
                </c:pt>
                <c:pt idx="6887">
                  <c:v>2.83</c:v>
                </c:pt>
                <c:pt idx="6888">
                  <c:v>2.84</c:v>
                </c:pt>
                <c:pt idx="6889">
                  <c:v>3.41</c:v>
                </c:pt>
                <c:pt idx="6890">
                  <c:v>3.42</c:v>
                </c:pt>
                <c:pt idx="6891">
                  <c:v>3.75</c:v>
                </c:pt>
                <c:pt idx="6892">
                  <c:v>3.79</c:v>
                </c:pt>
                <c:pt idx="6893">
                  <c:v>3.45</c:v>
                </c:pt>
                <c:pt idx="6894">
                  <c:v>2.85</c:v>
                </c:pt>
                <c:pt idx="6895">
                  <c:v>3.57</c:v>
                </c:pt>
                <c:pt idx="6896">
                  <c:v>3.83</c:v>
                </c:pt>
                <c:pt idx="6897">
                  <c:v>2.99</c:v>
                </c:pt>
                <c:pt idx="6898">
                  <c:v>3.74</c:v>
                </c:pt>
                <c:pt idx="6899">
                  <c:v>3.78</c:v>
                </c:pt>
                <c:pt idx="6900">
                  <c:v>3.63</c:v>
                </c:pt>
                <c:pt idx="6901">
                  <c:v>3.02</c:v>
                </c:pt>
                <c:pt idx="6902">
                  <c:v>3.53</c:v>
                </c:pt>
                <c:pt idx="6903">
                  <c:v>2.88</c:v>
                </c:pt>
                <c:pt idx="6904">
                  <c:v>3.43</c:v>
                </c:pt>
                <c:pt idx="6905">
                  <c:v>3.94</c:v>
                </c:pt>
                <c:pt idx="6906">
                  <c:v>2.86</c:v>
                </c:pt>
                <c:pt idx="6907">
                  <c:v>3.72</c:v>
                </c:pt>
                <c:pt idx="6908">
                  <c:v>3.71</c:v>
                </c:pt>
                <c:pt idx="6909">
                  <c:v>2.88</c:v>
                </c:pt>
                <c:pt idx="6910">
                  <c:v>2.98</c:v>
                </c:pt>
                <c:pt idx="6911">
                  <c:v>2.85</c:v>
                </c:pt>
                <c:pt idx="6912">
                  <c:v>3.55</c:v>
                </c:pt>
                <c:pt idx="6913">
                  <c:v>2.87</c:v>
                </c:pt>
                <c:pt idx="6914">
                  <c:v>3.42</c:v>
                </c:pt>
                <c:pt idx="6915">
                  <c:v>3.96</c:v>
                </c:pt>
                <c:pt idx="6916">
                  <c:v>3.11</c:v>
                </c:pt>
                <c:pt idx="6917">
                  <c:v>3.04</c:v>
                </c:pt>
                <c:pt idx="6918">
                  <c:v>3.9</c:v>
                </c:pt>
                <c:pt idx="6919">
                  <c:v>3.1</c:v>
                </c:pt>
                <c:pt idx="6920">
                  <c:v>2.9</c:v>
                </c:pt>
                <c:pt idx="6921">
                  <c:v>3.49</c:v>
                </c:pt>
                <c:pt idx="6922">
                  <c:v>3.13</c:v>
                </c:pt>
                <c:pt idx="6923">
                  <c:v>2.7</c:v>
                </c:pt>
                <c:pt idx="6924">
                  <c:v>3.19</c:v>
                </c:pt>
                <c:pt idx="6925">
                  <c:v>3.89</c:v>
                </c:pt>
                <c:pt idx="6926">
                  <c:v>3.63</c:v>
                </c:pt>
                <c:pt idx="6927">
                  <c:v>2.86</c:v>
                </c:pt>
                <c:pt idx="6928">
                  <c:v>3.32</c:v>
                </c:pt>
                <c:pt idx="6929">
                  <c:v>3.96</c:v>
                </c:pt>
                <c:pt idx="6930">
                  <c:v>3.92</c:v>
                </c:pt>
                <c:pt idx="6931">
                  <c:v>3.38</c:v>
                </c:pt>
                <c:pt idx="6932">
                  <c:v>3.66</c:v>
                </c:pt>
                <c:pt idx="6933">
                  <c:v>2.91</c:v>
                </c:pt>
                <c:pt idx="6934">
                  <c:v>3.44</c:v>
                </c:pt>
                <c:pt idx="6935">
                  <c:v>2.67</c:v>
                </c:pt>
                <c:pt idx="6936">
                  <c:v>3.05</c:v>
                </c:pt>
                <c:pt idx="6937">
                  <c:v>3.75</c:v>
                </c:pt>
                <c:pt idx="6938">
                  <c:v>2.86</c:v>
                </c:pt>
                <c:pt idx="6939">
                  <c:v>3.84</c:v>
                </c:pt>
                <c:pt idx="6940">
                  <c:v>2.87</c:v>
                </c:pt>
                <c:pt idx="6941">
                  <c:v>3.12</c:v>
                </c:pt>
                <c:pt idx="6942">
                  <c:v>3.69</c:v>
                </c:pt>
                <c:pt idx="6943">
                  <c:v>3.1</c:v>
                </c:pt>
                <c:pt idx="6944">
                  <c:v>3.51</c:v>
                </c:pt>
                <c:pt idx="6945">
                  <c:v>3.38</c:v>
                </c:pt>
                <c:pt idx="6946">
                  <c:v>3.02</c:v>
                </c:pt>
                <c:pt idx="6947">
                  <c:v>3.31</c:v>
                </c:pt>
                <c:pt idx="6948">
                  <c:v>3.41</c:v>
                </c:pt>
                <c:pt idx="6949">
                  <c:v>3.93</c:v>
                </c:pt>
                <c:pt idx="6950">
                  <c:v>3.68</c:v>
                </c:pt>
                <c:pt idx="6951">
                  <c:v>3.4</c:v>
                </c:pt>
                <c:pt idx="6952">
                  <c:v>3.15</c:v>
                </c:pt>
                <c:pt idx="6953">
                  <c:v>3.25</c:v>
                </c:pt>
                <c:pt idx="6954">
                  <c:v>3.04</c:v>
                </c:pt>
                <c:pt idx="6955">
                  <c:v>3.27</c:v>
                </c:pt>
                <c:pt idx="6956">
                  <c:v>3.29</c:v>
                </c:pt>
                <c:pt idx="6957">
                  <c:v>3.26</c:v>
                </c:pt>
                <c:pt idx="6958">
                  <c:v>2.99</c:v>
                </c:pt>
                <c:pt idx="6959">
                  <c:v>3.3</c:v>
                </c:pt>
                <c:pt idx="6960">
                  <c:v>2.68</c:v>
                </c:pt>
                <c:pt idx="6961">
                  <c:v>2.75</c:v>
                </c:pt>
                <c:pt idx="6962">
                  <c:v>3.34</c:v>
                </c:pt>
                <c:pt idx="6963">
                  <c:v>3.67</c:v>
                </c:pt>
                <c:pt idx="6964">
                  <c:v>3.47</c:v>
                </c:pt>
                <c:pt idx="6965">
                  <c:v>2.85</c:v>
                </c:pt>
                <c:pt idx="6966">
                  <c:v>3.01</c:v>
                </c:pt>
                <c:pt idx="6967">
                  <c:v>3.3</c:v>
                </c:pt>
                <c:pt idx="6968">
                  <c:v>3.3</c:v>
                </c:pt>
                <c:pt idx="6969">
                  <c:v>2.83</c:v>
                </c:pt>
                <c:pt idx="6970">
                  <c:v>2.88</c:v>
                </c:pt>
                <c:pt idx="6971">
                  <c:v>3.15</c:v>
                </c:pt>
                <c:pt idx="6972">
                  <c:v>3.02</c:v>
                </c:pt>
                <c:pt idx="6973">
                  <c:v>3.35</c:v>
                </c:pt>
                <c:pt idx="6974">
                  <c:v>3.71</c:v>
                </c:pt>
                <c:pt idx="6975">
                  <c:v>3.39</c:v>
                </c:pt>
                <c:pt idx="6976">
                  <c:v>2.94</c:v>
                </c:pt>
                <c:pt idx="6977">
                  <c:v>2.92</c:v>
                </c:pt>
                <c:pt idx="6978">
                  <c:v>2.93</c:v>
                </c:pt>
                <c:pt idx="6979">
                  <c:v>3.71</c:v>
                </c:pt>
                <c:pt idx="6980">
                  <c:v>3.44</c:v>
                </c:pt>
                <c:pt idx="6981">
                  <c:v>2.99</c:v>
                </c:pt>
                <c:pt idx="6982">
                  <c:v>3.29</c:v>
                </c:pt>
                <c:pt idx="6983">
                  <c:v>3.89</c:v>
                </c:pt>
                <c:pt idx="6984">
                  <c:v>3.15</c:v>
                </c:pt>
                <c:pt idx="6985">
                  <c:v>3.56</c:v>
                </c:pt>
                <c:pt idx="6986">
                  <c:v>3.86</c:v>
                </c:pt>
                <c:pt idx="6987">
                  <c:v>3.14</c:v>
                </c:pt>
                <c:pt idx="6988">
                  <c:v>3.17</c:v>
                </c:pt>
                <c:pt idx="6989">
                  <c:v>3.35</c:v>
                </c:pt>
                <c:pt idx="6990">
                  <c:v>3.75</c:v>
                </c:pt>
                <c:pt idx="6991">
                  <c:v>3.05</c:v>
                </c:pt>
                <c:pt idx="6992">
                  <c:v>3.6</c:v>
                </c:pt>
                <c:pt idx="6993">
                  <c:v>3.81</c:v>
                </c:pt>
                <c:pt idx="6994">
                  <c:v>2.8</c:v>
                </c:pt>
                <c:pt idx="6995">
                  <c:v>3.4</c:v>
                </c:pt>
                <c:pt idx="6996">
                  <c:v>3.58</c:v>
                </c:pt>
                <c:pt idx="6997">
                  <c:v>2.81</c:v>
                </c:pt>
                <c:pt idx="6998">
                  <c:v>2.89</c:v>
                </c:pt>
                <c:pt idx="6999">
                  <c:v>3.93</c:v>
                </c:pt>
                <c:pt idx="7000">
                  <c:v>3.04</c:v>
                </c:pt>
                <c:pt idx="7001">
                  <c:v>3.94</c:v>
                </c:pt>
                <c:pt idx="7002">
                  <c:v>3.4</c:v>
                </c:pt>
                <c:pt idx="7003">
                  <c:v>3.18</c:v>
                </c:pt>
                <c:pt idx="7004">
                  <c:v>3.14</c:v>
                </c:pt>
                <c:pt idx="7005">
                  <c:v>3.78</c:v>
                </c:pt>
                <c:pt idx="7006">
                  <c:v>3.64</c:v>
                </c:pt>
                <c:pt idx="7007">
                  <c:v>3.07</c:v>
                </c:pt>
                <c:pt idx="7008">
                  <c:v>3.15</c:v>
                </c:pt>
                <c:pt idx="7009">
                  <c:v>3.04</c:v>
                </c:pt>
                <c:pt idx="7010">
                  <c:v>3.32</c:v>
                </c:pt>
                <c:pt idx="7011">
                  <c:v>3.46</c:v>
                </c:pt>
                <c:pt idx="7012">
                  <c:v>3.63</c:v>
                </c:pt>
                <c:pt idx="7013">
                  <c:v>3.16</c:v>
                </c:pt>
                <c:pt idx="7014">
                  <c:v>3.34</c:v>
                </c:pt>
                <c:pt idx="7015">
                  <c:v>3.21</c:v>
                </c:pt>
                <c:pt idx="7016">
                  <c:v>3.18</c:v>
                </c:pt>
                <c:pt idx="7017">
                  <c:v>3.18</c:v>
                </c:pt>
                <c:pt idx="7018">
                  <c:v>3.74</c:v>
                </c:pt>
                <c:pt idx="7019">
                  <c:v>3.03</c:v>
                </c:pt>
                <c:pt idx="7020">
                  <c:v>3.23</c:v>
                </c:pt>
                <c:pt idx="7021">
                  <c:v>3.16</c:v>
                </c:pt>
                <c:pt idx="7022">
                  <c:v>3.16</c:v>
                </c:pt>
                <c:pt idx="7023">
                  <c:v>3.76</c:v>
                </c:pt>
                <c:pt idx="7024">
                  <c:v>3.62</c:v>
                </c:pt>
                <c:pt idx="7025">
                  <c:v>3.71</c:v>
                </c:pt>
                <c:pt idx="7026">
                  <c:v>3.13</c:v>
                </c:pt>
                <c:pt idx="7027">
                  <c:v>3.17</c:v>
                </c:pt>
                <c:pt idx="7028">
                  <c:v>3.6</c:v>
                </c:pt>
                <c:pt idx="7029">
                  <c:v>3.65</c:v>
                </c:pt>
                <c:pt idx="7030">
                  <c:v>3.86</c:v>
                </c:pt>
                <c:pt idx="7031">
                  <c:v>3.96</c:v>
                </c:pt>
                <c:pt idx="7032">
                  <c:v>3.59</c:v>
                </c:pt>
                <c:pt idx="7033">
                  <c:v>3.21</c:v>
                </c:pt>
                <c:pt idx="7034">
                  <c:v>3.45</c:v>
                </c:pt>
                <c:pt idx="7035">
                  <c:v>3.63</c:v>
                </c:pt>
                <c:pt idx="7036">
                  <c:v>3.59</c:v>
                </c:pt>
                <c:pt idx="7037">
                  <c:v>3.79</c:v>
                </c:pt>
                <c:pt idx="7038">
                  <c:v>3.55</c:v>
                </c:pt>
                <c:pt idx="7039">
                  <c:v>3.91</c:v>
                </c:pt>
                <c:pt idx="7040">
                  <c:v>2.69</c:v>
                </c:pt>
                <c:pt idx="7041">
                  <c:v>3.24</c:v>
                </c:pt>
                <c:pt idx="7042">
                  <c:v>3.12</c:v>
                </c:pt>
                <c:pt idx="7043">
                  <c:v>3.83</c:v>
                </c:pt>
                <c:pt idx="7044">
                  <c:v>2.67</c:v>
                </c:pt>
                <c:pt idx="7045">
                  <c:v>3.2</c:v>
                </c:pt>
                <c:pt idx="7046">
                  <c:v>2.95</c:v>
                </c:pt>
                <c:pt idx="7047">
                  <c:v>2.78</c:v>
                </c:pt>
                <c:pt idx="7048">
                  <c:v>3.45</c:v>
                </c:pt>
                <c:pt idx="7049">
                  <c:v>3.58</c:v>
                </c:pt>
                <c:pt idx="7050">
                  <c:v>3.31</c:v>
                </c:pt>
                <c:pt idx="7051">
                  <c:v>3.95</c:v>
                </c:pt>
                <c:pt idx="7052">
                  <c:v>3.26</c:v>
                </c:pt>
                <c:pt idx="7053">
                  <c:v>2.99</c:v>
                </c:pt>
                <c:pt idx="7054">
                  <c:v>2.74</c:v>
                </c:pt>
                <c:pt idx="7055">
                  <c:v>3.93</c:v>
                </c:pt>
                <c:pt idx="7056">
                  <c:v>2.96</c:v>
                </c:pt>
                <c:pt idx="7057">
                  <c:v>2.93</c:v>
                </c:pt>
                <c:pt idx="7058">
                  <c:v>2.99</c:v>
                </c:pt>
                <c:pt idx="7059">
                  <c:v>3.73</c:v>
                </c:pt>
                <c:pt idx="7060">
                  <c:v>3.65</c:v>
                </c:pt>
                <c:pt idx="7061">
                  <c:v>3.46</c:v>
                </c:pt>
                <c:pt idx="7062">
                  <c:v>3.75</c:v>
                </c:pt>
                <c:pt idx="7063">
                  <c:v>2.72</c:v>
                </c:pt>
                <c:pt idx="7064">
                  <c:v>3.97</c:v>
                </c:pt>
                <c:pt idx="7065">
                  <c:v>2.97</c:v>
                </c:pt>
                <c:pt idx="7066">
                  <c:v>3.93</c:v>
                </c:pt>
                <c:pt idx="7067">
                  <c:v>3.23</c:v>
                </c:pt>
                <c:pt idx="7068">
                  <c:v>3.86</c:v>
                </c:pt>
                <c:pt idx="7069">
                  <c:v>3.51</c:v>
                </c:pt>
                <c:pt idx="7070">
                  <c:v>3.73</c:v>
                </c:pt>
                <c:pt idx="7071">
                  <c:v>3.26</c:v>
                </c:pt>
                <c:pt idx="7072">
                  <c:v>3.92</c:v>
                </c:pt>
                <c:pt idx="7073">
                  <c:v>3.46</c:v>
                </c:pt>
                <c:pt idx="7074">
                  <c:v>2.72</c:v>
                </c:pt>
                <c:pt idx="7075">
                  <c:v>2.72</c:v>
                </c:pt>
                <c:pt idx="7076">
                  <c:v>3.07</c:v>
                </c:pt>
                <c:pt idx="7077">
                  <c:v>3.07</c:v>
                </c:pt>
                <c:pt idx="7078">
                  <c:v>2.89</c:v>
                </c:pt>
                <c:pt idx="7079">
                  <c:v>3.6</c:v>
                </c:pt>
                <c:pt idx="7080">
                  <c:v>2.96</c:v>
                </c:pt>
                <c:pt idx="7081">
                  <c:v>3.69</c:v>
                </c:pt>
                <c:pt idx="7082">
                  <c:v>3.67</c:v>
                </c:pt>
                <c:pt idx="7083">
                  <c:v>2.97</c:v>
                </c:pt>
                <c:pt idx="7084">
                  <c:v>2.68</c:v>
                </c:pt>
                <c:pt idx="7085">
                  <c:v>3.9</c:v>
                </c:pt>
                <c:pt idx="7086">
                  <c:v>3.08</c:v>
                </c:pt>
                <c:pt idx="7087">
                  <c:v>2.92</c:v>
                </c:pt>
                <c:pt idx="7088">
                  <c:v>3.15</c:v>
                </c:pt>
                <c:pt idx="7089">
                  <c:v>2.67</c:v>
                </c:pt>
                <c:pt idx="7090">
                  <c:v>2.71</c:v>
                </c:pt>
                <c:pt idx="7091">
                  <c:v>3.3</c:v>
                </c:pt>
                <c:pt idx="7092">
                  <c:v>3.72</c:v>
                </c:pt>
                <c:pt idx="7093">
                  <c:v>3.15</c:v>
                </c:pt>
                <c:pt idx="7094">
                  <c:v>3.94</c:v>
                </c:pt>
                <c:pt idx="7095">
                  <c:v>3.87</c:v>
                </c:pt>
                <c:pt idx="7096">
                  <c:v>3.91</c:v>
                </c:pt>
                <c:pt idx="7097">
                  <c:v>2.77</c:v>
                </c:pt>
                <c:pt idx="7098">
                  <c:v>2.81</c:v>
                </c:pt>
                <c:pt idx="7099">
                  <c:v>3.48</c:v>
                </c:pt>
                <c:pt idx="7100">
                  <c:v>3.15</c:v>
                </c:pt>
                <c:pt idx="7101">
                  <c:v>2.97</c:v>
                </c:pt>
                <c:pt idx="7102">
                  <c:v>2.88</c:v>
                </c:pt>
                <c:pt idx="7103">
                  <c:v>3.27</c:v>
                </c:pt>
                <c:pt idx="7104">
                  <c:v>2.82</c:v>
                </c:pt>
                <c:pt idx="7105">
                  <c:v>3.71</c:v>
                </c:pt>
                <c:pt idx="7106">
                  <c:v>3.64</c:v>
                </c:pt>
                <c:pt idx="7107">
                  <c:v>3.04</c:v>
                </c:pt>
                <c:pt idx="7108">
                  <c:v>2.97</c:v>
                </c:pt>
                <c:pt idx="7109">
                  <c:v>2.84</c:v>
                </c:pt>
                <c:pt idx="7110">
                  <c:v>3.6</c:v>
                </c:pt>
                <c:pt idx="7111">
                  <c:v>3.7</c:v>
                </c:pt>
                <c:pt idx="7112">
                  <c:v>3.21</c:v>
                </c:pt>
                <c:pt idx="7113">
                  <c:v>2.88</c:v>
                </c:pt>
                <c:pt idx="7114">
                  <c:v>3.73</c:v>
                </c:pt>
                <c:pt idx="7115">
                  <c:v>3.01</c:v>
                </c:pt>
                <c:pt idx="7116">
                  <c:v>3.5</c:v>
                </c:pt>
                <c:pt idx="7117">
                  <c:v>3.03</c:v>
                </c:pt>
                <c:pt idx="7118">
                  <c:v>3.18</c:v>
                </c:pt>
                <c:pt idx="7119">
                  <c:v>3.27</c:v>
                </c:pt>
                <c:pt idx="7120">
                  <c:v>3.69</c:v>
                </c:pt>
                <c:pt idx="7121">
                  <c:v>3.91</c:v>
                </c:pt>
                <c:pt idx="7122">
                  <c:v>3.67</c:v>
                </c:pt>
                <c:pt idx="7123">
                  <c:v>3.22</c:v>
                </c:pt>
                <c:pt idx="7124">
                  <c:v>3.52</c:v>
                </c:pt>
                <c:pt idx="7125">
                  <c:v>2.89</c:v>
                </c:pt>
                <c:pt idx="7126">
                  <c:v>3.73</c:v>
                </c:pt>
                <c:pt idx="7127">
                  <c:v>3.56</c:v>
                </c:pt>
                <c:pt idx="7128">
                  <c:v>3.86</c:v>
                </c:pt>
                <c:pt idx="7129">
                  <c:v>3.03</c:v>
                </c:pt>
                <c:pt idx="7130">
                  <c:v>3.53</c:v>
                </c:pt>
                <c:pt idx="7131">
                  <c:v>3.69</c:v>
                </c:pt>
                <c:pt idx="7132">
                  <c:v>3.89</c:v>
                </c:pt>
                <c:pt idx="7133">
                  <c:v>3.34</c:v>
                </c:pt>
                <c:pt idx="7134">
                  <c:v>3.3</c:v>
                </c:pt>
                <c:pt idx="7135">
                  <c:v>3.55</c:v>
                </c:pt>
                <c:pt idx="7136">
                  <c:v>3.06</c:v>
                </c:pt>
                <c:pt idx="7137">
                  <c:v>3.31</c:v>
                </c:pt>
                <c:pt idx="7138">
                  <c:v>2.78</c:v>
                </c:pt>
                <c:pt idx="7139">
                  <c:v>2.73</c:v>
                </c:pt>
                <c:pt idx="7140">
                  <c:v>3.38</c:v>
                </c:pt>
                <c:pt idx="7141">
                  <c:v>3.69</c:v>
                </c:pt>
                <c:pt idx="7142">
                  <c:v>3.38</c:v>
                </c:pt>
                <c:pt idx="7143">
                  <c:v>3.51</c:v>
                </c:pt>
                <c:pt idx="7144">
                  <c:v>3.01</c:v>
                </c:pt>
                <c:pt idx="7145">
                  <c:v>3.16</c:v>
                </c:pt>
                <c:pt idx="7146">
                  <c:v>3.54</c:v>
                </c:pt>
                <c:pt idx="7147">
                  <c:v>2.84</c:v>
                </c:pt>
                <c:pt idx="7148">
                  <c:v>3.36</c:v>
                </c:pt>
                <c:pt idx="7149">
                  <c:v>3.14</c:v>
                </c:pt>
                <c:pt idx="7150">
                  <c:v>3.07</c:v>
                </c:pt>
                <c:pt idx="7151">
                  <c:v>3.96</c:v>
                </c:pt>
                <c:pt idx="7152">
                  <c:v>2.68</c:v>
                </c:pt>
                <c:pt idx="7153">
                  <c:v>3.16</c:v>
                </c:pt>
                <c:pt idx="7154">
                  <c:v>3.5</c:v>
                </c:pt>
                <c:pt idx="7155">
                  <c:v>3.08</c:v>
                </c:pt>
                <c:pt idx="7156">
                  <c:v>2.75</c:v>
                </c:pt>
                <c:pt idx="7157">
                  <c:v>3.35</c:v>
                </c:pt>
                <c:pt idx="7158">
                  <c:v>2.89</c:v>
                </c:pt>
                <c:pt idx="7159">
                  <c:v>3.6</c:v>
                </c:pt>
                <c:pt idx="7160">
                  <c:v>3.13</c:v>
                </c:pt>
                <c:pt idx="7161">
                  <c:v>3.8</c:v>
                </c:pt>
                <c:pt idx="7162">
                  <c:v>3.03</c:v>
                </c:pt>
                <c:pt idx="7163">
                  <c:v>2.88</c:v>
                </c:pt>
                <c:pt idx="7164">
                  <c:v>3.25</c:v>
                </c:pt>
                <c:pt idx="7165">
                  <c:v>3.77</c:v>
                </c:pt>
                <c:pt idx="7166">
                  <c:v>2.89</c:v>
                </c:pt>
                <c:pt idx="7167">
                  <c:v>3.12</c:v>
                </c:pt>
                <c:pt idx="7168">
                  <c:v>3.35</c:v>
                </c:pt>
                <c:pt idx="7169">
                  <c:v>3.44</c:v>
                </c:pt>
                <c:pt idx="7170">
                  <c:v>3.29</c:v>
                </c:pt>
                <c:pt idx="7171">
                  <c:v>3.25</c:v>
                </c:pt>
                <c:pt idx="7172">
                  <c:v>3.74</c:v>
                </c:pt>
                <c:pt idx="7173">
                  <c:v>2.95</c:v>
                </c:pt>
                <c:pt idx="7174">
                  <c:v>2.76</c:v>
                </c:pt>
                <c:pt idx="7175">
                  <c:v>3.87</c:v>
                </c:pt>
                <c:pt idx="7176">
                  <c:v>3.26</c:v>
                </c:pt>
                <c:pt idx="7177">
                  <c:v>3.17</c:v>
                </c:pt>
                <c:pt idx="7178">
                  <c:v>3.42</c:v>
                </c:pt>
                <c:pt idx="7179">
                  <c:v>3.19</c:v>
                </c:pt>
                <c:pt idx="7180">
                  <c:v>2.68</c:v>
                </c:pt>
                <c:pt idx="7181">
                  <c:v>3.43</c:v>
                </c:pt>
                <c:pt idx="7182">
                  <c:v>3.01</c:v>
                </c:pt>
                <c:pt idx="7183">
                  <c:v>3.23</c:v>
                </c:pt>
                <c:pt idx="7184">
                  <c:v>3.66</c:v>
                </c:pt>
                <c:pt idx="7185">
                  <c:v>3.87</c:v>
                </c:pt>
                <c:pt idx="7186">
                  <c:v>2.73</c:v>
                </c:pt>
                <c:pt idx="7187">
                  <c:v>3.27</c:v>
                </c:pt>
                <c:pt idx="7188">
                  <c:v>3.39</c:v>
                </c:pt>
                <c:pt idx="7189">
                  <c:v>2.94</c:v>
                </c:pt>
                <c:pt idx="7190">
                  <c:v>2.84</c:v>
                </c:pt>
                <c:pt idx="7191">
                  <c:v>3.85</c:v>
                </c:pt>
                <c:pt idx="7192">
                  <c:v>3.18</c:v>
                </c:pt>
                <c:pt idx="7193">
                  <c:v>3.18</c:v>
                </c:pt>
                <c:pt idx="7194">
                  <c:v>3.2</c:v>
                </c:pt>
                <c:pt idx="7195">
                  <c:v>3.25</c:v>
                </c:pt>
                <c:pt idx="7196">
                  <c:v>3.8</c:v>
                </c:pt>
                <c:pt idx="7197">
                  <c:v>3.39</c:v>
                </c:pt>
                <c:pt idx="7198">
                  <c:v>3.89</c:v>
                </c:pt>
                <c:pt idx="7199">
                  <c:v>2.68</c:v>
                </c:pt>
                <c:pt idx="7200">
                  <c:v>2.74</c:v>
                </c:pt>
                <c:pt idx="7201">
                  <c:v>2.99</c:v>
                </c:pt>
                <c:pt idx="7202">
                  <c:v>2.95</c:v>
                </c:pt>
                <c:pt idx="7203">
                  <c:v>3.58</c:v>
                </c:pt>
                <c:pt idx="7204">
                  <c:v>3.6</c:v>
                </c:pt>
                <c:pt idx="7205">
                  <c:v>3.47</c:v>
                </c:pt>
                <c:pt idx="7206">
                  <c:v>3.61</c:v>
                </c:pt>
                <c:pt idx="7207">
                  <c:v>3.56</c:v>
                </c:pt>
                <c:pt idx="7208">
                  <c:v>2.74</c:v>
                </c:pt>
                <c:pt idx="7209">
                  <c:v>3.01</c:v>
                </c:pt>
                <c:pt idx="7210">
                  <c:v>3.17</c:v>
                </c:pt>
                <c:pt idx="7211">
                  <c:v>2.79</c:v>
                </c:pt>
                <c:pt idx="7212">
                  <c:v>2.68</c:v>
                </c:pt>
                <c:pt idx="7213">
                  <c:v>3.3</c:v>
                </c:pt>
                <c:pt idx="7214">
                  <c:v>3.49</c:v>
                </c:pt>
                <c:pt idx="7215">
                  <c:v>3.67</c:v>
                </c:pt>
                <c:pt idx="7216">
                  <c:v>3.8</c:v>
                </c:pt>
                <c:pt idx="7217">
                  <c:v>3.95</c:v>
                </c:pt>
                <c:pt idx="7218">
                  <c:v>2.99</c:v>
                </c:pt>
                <c:pt idx="7219">
                  <c:v>3.84</c:v>
                </c:pt>
                <c:pt idx="7220">
                  <c:v>2.81</c:v>
                </c:pt>
                <c:pt idx="7221">
                  <c:v>3.77</c:v>
                </c:pt>
                <c:pt idx="7222">
                  <c:v>3.53</c:v>
                </c:pt>
                <c:pt idx="7223">
                  <c:v>2.77</c:v>
                </c:pt>
                <c:pt idx="7224">
                  <c:v>3.92</c:v>
                </c:pt>
                <c:pt idx="7225">
                  <c:v>2.81</c:v>
                </c:pt>
                <c:pt idx="7226">
                  <c:v>3.63</c:v>
                </c:pt>
                <c:pt idx="7227">
                  <c:v>2.82</c:v>
                </c:pt>
                <c:pt idx="7228">
                  <c:v>3.13</c:v>
                </c:pt>
                <c:pt idx="7229">
                  <c:v>3.13</c:v>
                </c:pt>
                <c:pt idx="7230">
                  <c:v>3.47</c:v>
                </c:pt>
                <c:pt idx="7231">
                  <c:v>3.18</c:v>
                </c:pt>
                <c:pt idx="7232">
                  <c:v>2.93</c:v>
                </c:pt>
                <c:pt idx="7233">
                  <c:v>2.76</c:v>
                </c:pt>
                <c:pt idx="7234">
                  <c:v>2.73</c:v>
                </c:pt>
                <c:pt idx="7235">
                  <c:v>3.82</c:v>
                </c:pt>
                <c:pt idx="7236">
                  <c:v>2.74</c:v>
                </c:pt>
                <c:pt idx="7237">
                  <c:v>3.1</c:v>
                </c:pt>
                <c:pt idx="7238">
                  <c:v>3</c:v>
                </c:pt>
                <c:pt idx="7239">
                  <c:v>3.47</c:v>
                </c:pt>
                <c:pt idx="7240">
                  <c:v>3.65</c:v>
                </c:pt>
                <c:pt idx="7241">
                  <c:v>3.5</c:v>
                </c:pt>
                <c:pt idx="7242">
                  <c:v>3.46</c:v>
                </c:pt>
                <c:pt idx="7243">
                  <c:v>2.77</c:v>
                </c:pt>
                <c:pt idx="7244">
                  <c:v>3.23</c:v>
                </c:pt>
                <c:pt idx="7245">
                  <c:v>3.33</c:v>
                </c:pt>
                <c:pt idx="7246">
                  <c:v>2.96</c:v>
                </c:pt>
                <c:pt idx="7247">
                  <c:v>3.97</c:v>
                </c:pt>
                <c:pt idx="7248">
                  <c:v>3.76</c:v>
                </c:pt>
                <c:pt idx="7249">
                  <c:v>3.3</c:v>
                </c:pt>
                <c:pt idx="7250">
                  <c:v>3.02</c:v>
                </c:pt>
                <c:pt idx="7251">
                  <c:v>3.66</c:v>
                </c:pt>
                <c:pt idx="7252">
                  <c:v>2.74</c:v>
                </c:pt>
                <c:pt idx="7253">
                  <c:v>3.27</c:v>
                </c:pt>
                <c:pt idx="7254">
                  <c:v>3.27</c:v>
                </c:pt>
                <c:pt idx="7255">
                  <c:v>3.92</c:v>
                </c:pt>
                <c:pt idx="7256">
                  <c:v>3.33</c:v>
                </c:pt>
                <c:pt idx="7257">
                  <c:v>3.19</c:v>
                </c:pt>
                <c:pt idx="7258">
                  <c:v>3.09</c:v>
                </c:pt>
                <c:pt idx="7259">
                  <c:v>3.51</c:v>
                </c:pt>
                <c:pt idx="7260">
                  <c:v>3.71</c:v>
                </c:pt>
                <c:pt idx="7261">
                  <c:v>3.58</c:v>
                </c:pt>
                <c:pt idx="7262">
                  <c:v>2.85</c:v>
                </c:pt>
                <c:pt idx="7263">
                  <c:v>3.53</c:v>
                </c:pt>
                <c:pt idx="7264">
                  <c:v>3.4</c:v>
                </c:pt>
                <c:pt idx="7265">
                  <c:v>3.26</c:v>
                </c:pt>
                <c:pt idx="7266">
                  <c:v>2.68</c:v>
                </c:pt>
                <c:pt idx="7267">
                  <c:v>3.22</c:v>
                </c:pt>
                <c:pt idx="7268">
                  <c:v>3.91</c:v>
                </c:pt>
                <c:pt idx="7269">
                  <c:v>3.24</c:v>
                </c:pt>
                <c:pt idx="7270">
                  <c:v>3.32</c:v>
                </c:pt>
                <c:pt idx="7271">
                  <c:v>3.52</c:v>
                </c:pt>
                <c:pt idx="7272">
                  <c:v>3.54</c:v>
                </c:pt>
                <c:pt idx="7273">
                  <c:v>3.8</c:v>
                </c:pt>
                <c:pt idx="7274">
                  <c:v>3.66</c:v>
                </c:pt>
                <c:pt idx="7275">
                  <c:v>3.25</c:v>
                </c:pt>
                <c:pt idx="7276">
                  <c:v>3.22</c:v>
                </c:pt>
                <c:pt idx="7277">
                  <c:v>3.15</c:v>
                </c:pt>
                <c:pt idx="7278">
                  <c:v>2.72</c:v>
                </c:pt>
                <c:pt idx="7279">
                  <c:v>3.73</c:v>
                </c:pt>
                <c:pt idx="7280">
                  <c:v>3.2</c:v>
                </c:pt>
                <c:pt idx="7281">
                  <c:v>3.22</c:v>
                </c:pt>
                <c:pt idx="7282">
                  <c:v>2.93</c:v>
                </c:pt>
                <c:pt idx="7283">
                  <c:v>3.69</c:v>
                </c:pt>
                <c:pt idx="7284">
                  <c:v>3.93</c:v>
                </c:pt>
                <c:pt idx="7285">
                  <c:v>3.65</c:v>
                </c:pt>
                <c:pt idx="7286">
                  <c:v>2.93</c:v>
                </c:pt>
                <c:pt idx="7287">
                  <c:v>3.17</c:v>
                </c:pt>
                <c:pt idx="7288">
                  <c:v>2.92</c:v>
                </c:pt>
                <c:pt idx="7289">
                  <c:v>3.12</c:v>
                </c:pt>
                <c:pt idx="7290">
                  <c:v>3.58</c:v>
                </c:pt>
                <c:pt idx="7291">
                  <c:v>3.48</c:v>
                </c:pt>
                <c:pt idx="7292">
                  <c:v>2.81</c:v>
                </c:pt>
                <c:pt idx="7293">
                  <c:v>3.37</c:v>
                </c:pt>
                <c:pt idx="7294">
                  <c:v>3.03</c:v>
                </c:pt>
                <c:pt idx="7295">
                  <c:v>3.49</c:v>
                </c:pt>
                <c:pt idx="7296">
                  <c:v>2.8</c:v>
                </c:pt>
                <c:pt idx="7297">
                  <c:v>2.82</c:v>
                </c:pt>
                <c:pt idx="7298">
                  <c:v>3.96</c:v>
                </c:pt>
                <c:pt idx="7299">
                  <c:v>2.68</c:v>
                </c:pt>
                <c:pt idx="7300">
                  <c:v>3.37</c:v>
                </c:pt>
                <c:pt idx="7301">
                  <c:v>3.55</c:v>
                </c:pt>
                <c:pt idx="7302">
                  <c:v>3.58</c:v>
                </c:pt>
                <c:pt idx="7303">
                  <c:v>3.08</c:v>
                </c:pt>
                <c:pt idx="7304">
                  <c:v>2.86</c:v>
                </c:pt>
                <c:pt idx="7305">
                  <c:v>3</c:v>
                </c:pt>
                <c:pt idx="7306">
                  <c:v>3.76</c:v>
                </c:pt>
                <c:pt idx="7307">
                  <c:v>3.17</c:v>
                </c:pt>
                <c:pt idx="7308">
                  <c:v>3.98</c:v>
                </c:pt>
                <c:pt idx="7309">
                  <c:v>3.6</c:v>
                </c:pt>
                <c:pt idx="7310">
                  <c:v>3.49</c:v>
                </c:pt>
                <c:pt idx="7311">
                  <c:v>2.91</c:v>
                </c:pt>
                <c:pt idx="7312">
                  <c:v>2.71</c:v>
                </c:pt>
                <c:pt idx="7313">
                  <c:v>3.31</c:v>
                </c:pt>
                <c:pt idx="7314">
                  <c:v>3.72</c:v>
                </c:pt>
                <c:pt idx="7315">
                  <c:v>2.99</c:v>
                </c:pt>
                <c:pt idx="7316">
                  <c:v>2.68</c:v>
                </c:pt>
                <c:pt idx="7317">
                  <c:v>3.34</c:v>
                </c:pt>
                <c:pt idx="7318">
                  <c:v>3.05</c:v>
                </c:pt>
                <c:pt idx="7319">
                  <c:v>3.29</c:v>
                </c:pt>
                <c:pt idx="7320">
                  <c:v>3.62</c:v>
                </c:pt>
                <c:pt idx="7321">
                  <c:v>3.21</c:v>
                </c:pt>
                <c:pt idx="7322">
                  <c:v>2.82</c:v>
                </c:pt>
                <c:pt idx="7323">
                  <c:v>3.16</c:v>
                </c:pt>
                <c:pt idx="7324">
                  <c:v>2.95</c:v>
                </c:pt>
                <c:pt idx="7325">
                  <c:v>3.83</c:v>
                </c:pt>
                <c:pt idx="7326">
                  <c:v>3.66</c:v>
                </c:pt>
                <c:pt idx="7327">
                  <c:v>2.68</c:v>
                </c:pt>
                <c:pt idx="7328">
                  <c:v>3.35</c:v>
                </c:pt>
                <c:pt idx="7329">
                  <c:v>3.52</c:v>
                </c:pt>
                <c:pt idx="7330">
                  <c:v>3.64</c:v>
                </c:pt>
                <c:pt idx="7331">
                  <c:v>3.55</c:v>
                </c:pt>
                <c:pt idx="7332">
                  <c:v>2.85</c:v>
                </c:pt>
                <c:pt idx="7333">
                  <c:v>3.06</c:v>
                </c:pt>
                <c:pt idx="7334">
                  <c:v>2.88</c:v>
                </c:pt>
                <c:pt idx="7335">
                  <c:v>3.22</c:v>
                </c:pt>
                <c:pt idx="7336">
                  <c:v>3.33</c:v>
                </c:pt>
                <c:pt idx="7337">
                  <c:v>3.03</c:v>
                </c:pt>
                <c:pt idx="7338">
                  <c:v>3.77</c:v>
                </c:pt>
                <c:pt idx="7339">
                  <c:v>3.07</c:v>
                </c:pt>
                <c:pt idx="7340">
                  <c:v>2.86</c:v>
                </c:pt>
                <c:pt idx="7341">
                  <c:v>3.4</c:v>
                </c:pt>
                <c:pt idx="7342">
                  <c:v>3.27</c:v>
                </c:pt>
                <c:pt idx="7343">
                  <c:v>3.3</c:v>
                </c:pt>
                <c:pt idx="7344">
                  <c:v>3.43</c:v>
                </c:pt>
                <c:pt idx="7345">
                  <c:v>3.15</c:v>
                </c:pt>
                <c:pt idx="7346">
                  <c:v>3.69</c:v>
                </c:pt>
                <c:pt idx="7347">
                  <c:v>2.75</c:v>
                </c:pt>
                <c:pt idx="7348">
                  <c:v>4.04</c:v>
                </c:pt>
                <c:pt idx="7349">
                  <c:v>2.78</c:v>
                </c:pt>
                <c:pt idx="7350">
                  <c:v>3.8</c:v>
                </c:pt>
                <c:pt idx="7351">
                  <c:v>3.76</c:v>
                </c:pt>
                <c:pt idx="7352">
                  <c:v>2.72</c:v>
                </c:pt>
                <c:pt idx="7353">
                  <c:v>3.67</c:v>
                </c:pt>
                <c:pt idx="7354">
                  <c:v>3.74</c:v>
                </c:pt>
                <c:pt idx="7355">
                  <c:v>3.98</c:v>
                </c:pt>
                <c:pt idx="7356">
                  <c:v>3.95</c:v>
                </c:pt>
                <c:pt idx="7357">
                  <c:v>3.36</c:v>
                </c:pt>
                <c:pt idx="7358">
                  <c:v>3</c:v>
                </c:pt>
                <c:pt idx="7359">
                  <c:v>3.18</c:v>
                </c:pt>
                <c:pt idx="7360">
                  <c:v>3.36</c:v>
                </c:pt>
                <c:pt idx="7361">
                  <c:v>3.28</c:v>
                </c:pt>
                <c:pt idx="7362">
                  <c:v>3.47</c:v>
                </c:pt>
                <c:pt idx="7363">
                  <c:v>3.36</c:v>
                </c:pt>
                <c:pt idx="7364">
                  <c:v>2.84</c:v>
                </c:pt>
                <c:pt idx="7365">
                  <c:v>2.87</c:v>
                </c:pt>
                <c:pt idx="7366">
                  <c:v>3.59</c:v>
                </c:pt>
                <c:pt idx="7367">
                  <c:v>3.5</c:v>
                </c:pt>
                <c:pt idx="7368">
                  <c:v>3.48</c:v>
                </c:pt>
                <c:pt idx="7369">
                  <c:v>3.2</c:v>
                </c:pt>
                <c:pt idx="7370">
                  <c:v>3.36</c:v>
                </c:pt>
                <c:pt idx="7371">
                  <c:v>3.75</c:v>
                </c:pt>
                <c:pt idx="7372">
                  <c:v>2.97</c:v>
                </c:pt>
                <c:pt idx="7373">
                  <c:v>3.35</c:v>
                </c:pt>
                <c:pt idx="7374">
                  <c:v>3.66</c:v>
                </c:pt>
                <c:pt idx="7375">
                  <c:v>3.49</c:v>
                </c:pt>
                <c:pt idx="7376">
                  <c:v>3.37</c:v>
                </c:pt>
                <c:pt idx="7377">
                  <c:v>3.82</c:v>
                </c:pt>
                <c:pt idx="7378">
                  <c:v>2.68</c:v>
                </c:pt>
                <c:pt idx="7379">
                  <c:v>2.81</c:v>
                </c:pt>
                <c:pt idx="7380">
                  <c:v>3.44</c:v>
                </c:pt>
                <c:pt idx="7381">
                  <c:v>3.75</c:v>
                </c:pt>
                <c:pt idx="7382">
                  <c:v>2.87</c:v>
                </c:pt>
                <c:pt idx="7383">
                  <c:v>3.29</c:v>
                </c:pt>
                <c:pt idx="7384">
                  <c:v>3.25</c:v>
                </c:pt>
                <c:pt idx="7385">
                  <c:v>2.87</c:v>
                </c:pt>
                <c:pt idx="7386">
                  <c:v>2.92</c:v>
                </c:pt>
                <c:pt idx="7387">
                  <c:v>2.93</c:v>
                </c:pt>
                <c:pt idx="7388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409-4EC7-A779-5BAB45ABB6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25816136"/>
        <c:axId val="1225820816"/>
      </c:scatterChart>
      <c:valAx>
        <c:axId val="12258161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25820816"/>
        <c:crosses val="autoZero"/>
        <c:crossBetween val="midCat"/>
      </c:valAx>
      <c:valAx>
        <c:axId val="1225820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258161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train_data!$A$1</c:f>
              <c:strCache>
                <c:ptCount val="1"/>
                <c:pt idx="0">
                  <c:v>air_inflow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train_data!$A$2:$A$2464</c:f>
              <c:numCache>
                <c:formatCode>General</c:formatCode>
                <c:ptCount val="2463"/>
                <c:pt idx="0">
                  <c:v>1.59</c:v>
                </c:pt>
                <c:pt idx="1">
                  <c:v>2.97</c:v>
                </c:pt>
                <c:pt idx="2">
                  <c:v>1.91</c:v>
                </c:pt>
                <c:pt idx="3">
                  <c:v>2.37</c:v>
                </c:pt>
                <c:pt idx="4">
                  <c:v>1.9</c:v>
                </c:pt>
                <c:pt idx="5">
                  <c:v>2.2200000000000002</c:v>
                </c:pt>
                <c:pt idx="6">
                  <c:v>2.92</c:v>
                </c:pt>
                <c:pt idx="7">
                  <c:v>3.23</c:v>
                </c:pt>
                <c:pt idx="8">
                  <c:v>2.11</c:v>
                </c:pt>
                <c:pt idx="9">
                  <c:v>2.88</c:v>
                </c:pt>
                <c:pt idx="10">
                  <c:v>2.46</c:v>
                </c:pt>
                <c:pt idx="11">
                  <c:v>1.34</c:v>
                </c:pt>
                <c:pt idx="12">
                  <c:v>2.35</c:v>
                </c:pt>
                <c:pt idx="13">
                  <c:v>2.57</c:v>
                </c:pt>
                <c:pt idx="14">
                  <c:v>3.1</c:v>
                </c:pt>
                <c:pt idx="15">
                  <c:v>2.8</c:v>
                </c:pt>
                <c:pt idx="16">
                  <c:v>2.0299999999999998</c:v>
                </c:pt>
                <c:pt idx="17">
                  <c:v>1.33</c:v>
                </c:pt>
                <c:pt idx="18">
                  <c:v>2.6</c:v>
                </c:pt>
                <c:pt idx="19">
                  <c:v>2</c:v>
                </c:pt>
                <c:pt idx="20">
                  <c:v>2.0699999999999998</c:v>
                </c:pt>
                <c:pt idx="21">
                  <c:v>1.78</c:v>
                </c:pt>
                <c:pt idx="22">
                  <c:v>2.9</c:v>
                </c:pt>
                <c:pt idx="23">
                  <c:v>2.66</c:v>
                </c:pt>
                <c:pt idx="24">
                  <c:v>1.48</c:v>
                </c:pt>
                <c:pt idx="25">
                  <c:v>3.08</c:v>
                </c:pt>
                <c:pt idx="26">
                  <c:v>1.43</c:v>
                </c:pt>
                <c:pt idx="27">
                  <c:v>2.56</c:v>
                </c:pt>
                <c:pt idx="28">
                  <c:v>1.54</c:v>
                </c:pt>
                <c:pt idx="29">
                  <c:v>1.96</c:v>
                </c:pt>
                <c:pt idx="30">
                  <c:v>1.78</c:v>
                </c:pt>
                <c:pt idx="31">
                  <c:v>3.02</c:v>
                </c:pt>
                <c:pt idx="32">
                  <c:v>2.5</c:v>
                </c:pt>
                <c:pt idx="33">
                  <c:v>1.58</c:v>
                </c:pt>
                <c:pt idx="34">
                  <c:v>1.74</c:v>
                </c:pt>
                <c:pt idx="35">
                  <c:v>3.29</c:v>
                </c:pt>
                <c:pt idx="36">
                  <c:v>1.39</c:v>
                </c:pt>
                <c:pt idx="37">
                  <c:v>2.4500000000000002</c:v>
                </c:pt>
                <c:pt idx="38">
                  <c:v>2.16</c:v>
                </c:pt>
                <c:pt idx="39">
                  <c:v>2.35</c:v>
                </c:pt>
                <c:pt idx="40">
                  <c:v>3.17</c:v>
                </c:pt>
                <c:pt idx="41">
                  <c:v>1.48</c:v>
                </c:pt>
                <c:pt idx="42">
                  <c:v>2.08</c:v>
                </c:pt>
                <c:pt idx="43">
                  <c:v>1.27</c:v>
                </c:pt>
                <c:pt idx="44">
                  <c:v>1.72</c:v>
                </c:pt>
                <c:pt idx="45">
                  <c:v>3.23</c:v>
                </c:pt>
                <c:pt idx="46">
                  <c:v>1.63</c:v>
                </c:pt>
                <c:pt idx="47">
                  <c:v>3.17</c:v>
                </c:pt>
                <c:pt idx="48">
                  <c:v>1.88</c:v>
                </c:pt>
                <c:pt idx="49">
                  <c:v>1.91</c:v>
                </c:pt>
                <c:pt idx="50">
                  <c:v>1.91</c:v>
                </c:pt>
                <c:pt idx="51">
                  <c:v>3.06</c:v>
                </c:pt>
                <c:pt idx="52">
                  <c:v>1.29</c:v>
                </c:pt>
                <c:pt idx="53">
                  <c:v>3.2</c:v>
                </c:pt>
                <c:pt idx="54">
                  <c:v>1.98</c:v>
                </c:pt>
                <c:pt idx="55">
                  <c:v>2.88</c:v>
                </c:pt>
                <c:pt idx="56">
                  <c:v>2.79</c:v>
                </c:pt>
                <c:pt idx="57">
                  <c:v>1.55</c:v>
                </c:pt>
                <c:pt idx="58">
                  <c:v>2.9</c:v>
                </c:pt>
                <c:pt idx="59">
                  <c:v>2.2200000000000002</c:v>
                </c:pt>
                <c:pt idx="60">
                  <c:v>1.97</c:v>
                </c:pt>
                <c:pt idx="61">
                  <c:v>3.17</c:v>
                </c:pt>
                <c:pt idx="62">
                  <c:v>1.43</c:v>
                </c:pt>
                <c:pt idx="63">
                  <c:v>1.5</c:v>
                </c:pt>
                <c:pt idx="64">
                  <c:v>2.61</c:v>
                </c:pt>
                <c:pt idx="65">
                  <c:v>1.28</c:v>
                </c:pt>
                <c:pt idx="66">
                  <c:v>2.29</c:v>
                </c:pt>
                <c:pt idx="67">
                  <c:v>1.34</c:v>
                </c:pt>
                <c:pt idx="68">
                  <c:v>1.78</c:v>
                </c:pt>
                <c:pt idx="69">
                  <c:v>1.67</c:v>
                </c:pt>
                <c:pt idx="70">
                  <c:v>1.2</c:v>
                </c:pt>
                <c:pt idx="71">
                  <c:v>2.2599999999999998</c:v>
                </c:pt>
                <c:pt idx="72">
                  <c:v>2.68</c:v>
                </c:pt>
                <c:pt idx="73">
                  <c:v>1.93</c:v>
                </c:pt>
                <c:pt idx="74">
                  <c:v>3.3</c:v>
                </c:pt>
                <c:pt idx="75">
                  <c:v>1.87</c:v>
                </c:pt>
                <c:pt idx="76">
                  <c:v>3.36</c:v>
                </c:pt>
                <c:pt idx="77">
                  <c:v>2.02</c:v>
                </c:pt>
                <c:pt idx="78">
                  <c:v>2.82</c:v>
                </c:pt>
                <c:pt idx="79">
                  <c:v>1.42</c:v>
                </c:pt>
                <c:pt idx="80">
                  <c:v>2.58</c:v>
                </c:pt>
                <c:pt idx="81">
                  <c:v>2.13</c:v>
                </c:pt>
                <c:pt idx="82">
                  <c:v>2.14</c:v>
                </c:pt>
                <c:pt idx="83">
                  <c:v>3.24</c:v>
                </c:pt>
                <c:pt idx="84">
                  <c:v>1.74</c:v>
                </c:pt>
                <c:pt idx="85">
                  <c:v>2.95</c:v>
                </c:pt>
                <c:pt idx="86">
                  <c:v>3.31</c:v>
                </c:pt>
                <c:pt idx="87">
                  <c:v>1.68</c:v>
                </c:pt>
                <c:pt idx="88">
                  <c:v>2.77</c:v>
                </c:pt>
                <c:pt idx="89">
                  <c:v>1.36</c:v>
                </c:pt>
                <c:pt idx="90">
                  <c:v>1.25</c:v>
                </c:pt>
                <c:pt idx="91">
                  <c:v>2.63</c:v>
                </c:pt>
                <c:pt idx="92">
                  <c:v>2.27</c:v>
                </c:pt>
                <c:pt idx="93">
                  <c:v>3.12</c:v>
                </c:pt>
                <c:pt idx="94">
                  <c:v>1.19</c:v>
                </c:pt>
                <c:pt idx="95">
                  <c:v>1.87</c:v>
                </c:pt>
                <c:pt idx="96">
                  <c:v>2.25</c:v>
                </c:pt>
                <c:pt idx="97">
                  <c:v>3.12</c:v>
                </c:pt>
                <c:pt idx="98">
                  <c:v>2.94</c:v>
                </c:pt>
                <c:pt idx="99">
                  <c:v>3.29</c:v>
                </c:pt>
                <c:pt idx="100">
                  <c:v>1.2</c:v>
                </c:pt>
                <c:pt idx="101">
                  <c:v>2.71</c:v>
                </c:pt>
                <c:pt idx="102">
                  <c:v>2.57</c:v>
                </c:pt>
                <c:pt idx="103">
                  <c:v>1.87</c:v>
                </c:pt>
                <c:pt idx="104">
                  <c:v>2.96</c:v>
                </c:pt>
                <c:pt idx="105">
                  <c:v>1.83</c:v>
                </c:pt>
                <c:pt idx="106">
                  <c:v>1.22</c:v>
                </c:pt>
                <c:pt idx="107">
                  <c:v>2.94</c:v>
                </c:pt>
                <c:pt idx="108">
                  <c:v>2.57</c:v>
                </c:pt>
                <c:pt idx="109">
                  <c:v>2.33</c:v>
                </c:pt>
                <c:pt idx="110">
                  <c:v>2.4500000000000002</c:v>
                </c:pt>
                <c:pt idx="111">
                  <c:v>3.3</c:v>
                </c:pt>
                <c:pt idx="112">
                  <c:v>2.68</c:v>
                </c:pt>
                <c:pt idx="113">
                  <c:v>2.5499999999999998</c:v>
                </c:pt>
                <c:pt idx="114">
                  <c:v>3.29</c:v>
                </c:pt>
                <c:pt idx="115">
                  <c:v>2.15</c:v>
                </c:pt>
                <c:pt idx="116">
                  <c:v>1.25</c:v>
                </c:pt>
                <c:pt idx="117">
                  <c:v>2.91</c:v>
                </c:pt>
                <c:pt idx="118">
                  <c:v>2.9</c:v>
                </c:pt>
                <c:pt idx="119">
                  <c:v>2.14</c:v>
                </c:pt>
                <c:pt idx="120">
                  <c:v>1.84</c:v>
                </c:pt>
                <c:pt idx="121">
                  <c:v>1.4</c:v>
                </c:pt>
                <c:pt idx="122">
                  <c:v>1.76</c:v>
                </c:pt>
                <c:pt idx="123">
                  <c:v>3.36</c:v>
                </c:pt>
                <c:pt idx="124">
                  <c:v>1.65</c:v>
                </c:pt>
                <c:pt idx="125">
                  <c:v>3.37</c:v>
                </c:pt>
                <c:pt idx="126">
                  <c:v>1.97</c:v>
                </c:pt>
                <c:pt idx="127">
                  <c:v>2.29</c:v>
                </c:pt>
                <c:pt idx="128">
                  <c:v>2.46</c:v>
                </c:pt>
                <c:pt idx="129">
                  <c:v>1.65</c:v>
                </c:pt>
                <c:pt idx="130">
                  <c:v>2.54</c:v>
                </c:pt>
                <c:pt idx="131">
                  <c:v>3.25</c:v>
                </c:pt>
                <c:pt idx="132">
                  <c:v>1.86</c:v>
                </c:pt>
                <c:pt idx="133">
                  <c:v>2.66</c:v>
                </c:pt>
                <c:pt idx="134">
                  <c:v>1.71</c:v>
                </c:pt>
                <c:pt idx="135">
                  <c:v>2.35</c:v>
                </c:pt>
                <c:pt idx="136">
                  <c:v>2.57</c:v>
                </c:pt>
                <c:pt idx="137">
                  <c:v>1.22</c:v>
                </c:pt>
                <c:pt idx="138">
                  <c:v>2.96</c:v>
                </c:pt>
                <c:pt idx="139">
                  <c:v>1.77</c:v>
                </c:pt>
                <c:pt idx="140">
                  <c:v>2.2000000000000002</c:v>
                </c:pt>
                <c:pt idx="141">
                  <c:v>3.16</c:v>
                </c:pt>
                <c:pt idx="142">
                  <c:v>2.0699999999999998</c:v>
                </c:pt>
                <c:pt idx="143">
                  <c:v>2.84</c:v>
                </c:pt>
                <c:pt idx="144">
                  <c:v>1.8</c:v>
                </c:pt>
                <c:pt idx="145">
                  <c:v>2.4700000000000002</c:v>
                </c:pt>
                <c:pt idx="146">
                  <c:v>1.81</c:v>
                </c:pt>
                <c:pt idx="147">
                  <c:v>1.81</c:v>
                </c:pt>
                <c:pt idx="148">
                  <c:v>1.37</c:v>
                </c:pt>
                <c:pt idx="149">
                  <c:v>3.02</c:v>
                </c:pt>
                <c:pt idx="150">
                  <c:v>1.97</c:v>
                </c:pt>
                <c:pt idx="151">
                  <c:v>3.24</c:v>
                </c:pt>
                <c:pt idx="152">
                  <c:v>3.13</c:v>
                </c:pt>
                <c:pt idx="153">
                  <c:v>1.79</c:v>
                </c:pt>
                <c:pt idx="154">
                  <c:v>1.1499999999999999</c:v>
                </c:pt>
                <c:pt idx="155">
                  <c:v>1.78</c:v>
                </c:pt>
                <c:pt idx="156">
                  <c:v>3.13</c:v>
                </c:pt>
                <c:pt idx="157">
                  <c:v>1.97</c:v>
                </c:pt>
                <c:pt idx="158">
                  <c:v>3.13</c:v>
                </c:pt>
                <c:pt idx="159">
                  <c:v>2.14</c:v>
                </c:pt>
                <c:pt idx="160">
                  <c:v>2.88</c:v>
                </c:pt>
                <c:pt idx="161">
                  <c:v>3.15</c:v>
                </c:pt>
                <c:pt idx="162">
                  <c:v>2.71</c:v>
                </c:pt>
                <c:pt idx="163">
                  <c:v>3.27</c:v>
                </c:pt>
                <c:pt idx="164">
                  <c:v>1.64</c:v>
                </c:pt>
                <c:pt idx="165">
                  <c:v>2.17</c:v>
                </c:pt>
                <c:pt idx="166">
                  <c:v>2.11</c:v>
                </c:pt>
                <c:pt idx="167">
                  <c:v>3.09</c:v>
                </c:pt>
                <c:pt idx="168">
                  <c:v>2.09</c:v>
                </c:pt>
                <c:pt idx="169">
                  <c:v>2.14</c:v>
                </c:pt>
                <c:pt idx="170">
                  <c:v>2.58</c:v>
                </c:pt>
                <c:pt idx="171">
                  <c:v>2.1800000000000002</c:v>
                </c:pt>
                <c:pt idx="172">
                  <c:v>1.44</c:v>
                </c:pt>
                <c:pt idx="173">
                  <c:v>1.32</c:v>
                </c:pt>
                <c:pt idx="174">
                  <c:v>1.19</c:v>
                </c:pt>
                <c:pt idx="175">
                  <c:v>1.17</c:v>
                </c:pt>
                <c:pt idx="176">
                  <c:v>2.19</c:v>
                </c:pt>
                <c:pt idx="177">
                  <c:v>3.31</c:v>
                </c:pt>
                <c:pt idx="178">
                  <c:v>2.77</c:v>
                </c:pt>
                <c:pt idx="179">
                  <c:v>3.07</c:v>
                </c:pt>
                <c:pt idx="180">
                  <c:v>2.27</c:v>
                </c:pt>
                <c:pt idx="181">
                  <c:v>3.02</c:v>
                </c:pt>
                <c:pt idx="182">
                  <c:v>2.27</c:v>
                </c:pt>
                <c:pt idx="183">
                  <c:v>1.62</c:v>
                </c:pt>
                <c:pt idx="184">
                  <c:v>1.69</c:v>
                </c:pt>
                <c:pt idx="185">
                  <c:v>2.65</c:v>
                </c:pt>
                <c:pt idx="186">
                  <c:v>3.3</c:v>
                </c:pt>
                <c:pt idx="187">
                  <c:v>2.19</c:v>
                </c:pt>
                <c:pt idx="188">
                  <c:v>2.38</c:v>
                </c:pt>
                <c:pt idx="189">
                  <c:v>1.29</c:v>
                </c:pt>
                <c:pt idx="190">
                  <c:v>1.76</c:v>
                </c:pt>
                <c:pt idx="191">
                  <c:v>2.59</c:v>
                </c:pt>
                <c:pt idx="192">
                  <c:v>2.2799999999999998</c:v>
                </c:pt>
                <c:pt idx="193">
                  <c:v>2.94</c:v>
                </c:pt>
                <c:pt idx="194">
                  <c:v>2.2799999999999998</c:v>
                </c:pt>
                <c:pt idx="195">
                  <c:v>3.15</c:v>
                </c:pt>
                <c:pt idx="196">
                  <c:v>2.29</c:v>
                </c:pt>
                <c:pt idx="197">
                  <c:v>2.38</c:v>
                </c:pt>
                <c:pt idx="198">
                  <c:v>3.33</c:v>
                </c:pt>
                <c:pt idx="199">
                  <c:v>2.69</c:v>
                </c:pt>
                <c:pt idx="200">
                  <c:v>2.15</c:v>
                </c:pt>
                <c:pt idx="201">
                  <c:v>2.68</c:v>
                </c:pt>
                <c:pt idx="202">
                  <c:v>1.57</c:v>
                </c:pt>
                <c:pt idx="203">
                  <c:v>1.66</c:v>
                </c:pt>
                <c:pt idx="204">
                  <c:v>2.9</c:v>
                </c:pt>
                <c:pt idx="205">
                  <c:v>1.34</c:v>
                </c:pt>
                <c:pt idx="206">
                  <c:v>2.8</c:v>
                </c:pt>
                <c:pt idx="207">
                  <c:v>2.1800000000000002</c:v>
                </c:pt>
                <c:pt idx="208">
                  <c:v>3.26</c:v>
                </c:pt>
                <c:pt idx="209">
                  <c:v>2.7</c:v>
                </c:pt>
                <c:pt idx="210">
                  <c:v>2.11</c:v>
                </c:pt>
                <c:pt idx="211">
                  <c:v>1.22</c:v>
                </c:pt>
                <c:pt idx="212">
                  <c:v>2.2200000000000002</c:v>
                </c:pt>
                <c:pt idx="213">
                  <c:v>1.22</c:v>
                </c:pt>
                <c:pt idx="214">
                  <c:v>3.29</c:v>
                </c:pt>
                <c:pt idx="215">
                  <c:v>2.5099999999999998</c:v>
                </c:pt>
                <c:pt idx="216">
                  <c:v>1.63</c:v>
                </c:pt>
                <c:pt idx="217">
                  <c:v>1.88</c:v>
                </c:pt>
                <c:pt idx="218">
                  <c:v>2.38</c:v>
                </c:pt>
                <c:pt idx="219">
                  <c:v>2.02</c:v>
                </c:pt>
                <c:pt idx="220">
                  <c:v>1.57</c:v>
                </c:pt>
                <c:pt idx="221">
                  <c:v>2.21</c:v>
                </c:pt>
                <c:pt idx="222">
                  <c:v>1.45</c:v>
                </c:pt>
                <c:pt idx="223">
                  <c:v>1.5</c:v>
                </c:pt>
                <c:pt idx="224">
                  <c:v>2.21</c:v>
                </c:pt>
                <c:pt idx="225">
                  <c:v>1.43</c:v>
                </c:pt>
                <c:pt idx="226">
                  <c:v>1.8</c:v>
                </c:pt>
                <c:pt idx="227">
                  <c:v>1.47</c:v>
                </c:pt>
                <c:pt idx="228">
                  <c:v>2.02</c:v>
                </c:pt>
                <c:pt idx="229">
                  <c:v>1.24</c:v>
                </c:pt>
                <c:pt idx="230">
                  <c:v>2.68</c:v>
                </c:pt>
                <c:pt idx="231">
                  <c:v>2.12</c:v>
                </c:pt>
                <c:pt idx="232">
                  <c:v>1.46</c:v>
                </c:pt>
                <c:pt idx="233">
                  <c:v>2.2400000000000002</c:v>
                </c:pt>
                <c:pt idx="234">
                  <c:v>3.08</c:v>
                </c:pt>
                <c:pt idx="235">
                  <c:v>3.25</c:v>
                </c:pt>
                <c:pt idx="236">
                  <c:v>2.67</c:v>
                </c:pt>
                <c:pt idx="237">
                  <c:v>2.08</c:v>
                </c:pt>
                <c:pt idx="238">
                  <c:v>3.1</c:v>
                </c:pt>
                <c:pt idx="239">
                  <c:v>2.41</c:v>
                </c:pt>
                <c:pt idx="240">
                  <c:v>2.73</c:v>
                </c:pt>
                <c:pt idx="241">
                  <c:v>2.5299999999999998</c:v>
                </c:pt>
                <c:pt idx="242">
                  <c:v>1.56</c:v>
                </c:pt>
                <c:pt idx="243">
                  <c:v>1.54</c:v>
                </c:pt>
                <c:pt idx="244">
                  <c:v>2.35</c:v>
                </c:pt>
                <c:pt idx="245">
                  <c:v>2.41</c:v>
                </c:pt>
                <c:pt idx="246">
                  <c:v>3.1</c:v>
                </c:pt>
                <c:pt idx="247">
                  <c:v>3.28</c:v>
                </c:pt>
                <c:pt idx="248">
                  <c:v>2.77</c:v>
                </c:pt>
                <c:pt idx="249">
                  <c:v>1.82</c:v>
                </c:pt>
                <c:pt idx="250">
                  <c:v>1.58</c:v>
                </c:pt>
                <c:pt idx="251">
                  <c:v>2.0099999999999998</c:v>
                </c:pt>
                <c:pt idx="252">
                  <c:v>2.88</c:v>
                </c:pt>
                <c:pt idx="253">
                  <c:v>2.62</c:v>
                </c:pt>
                <c:pt idx="254">
                  <c:v>1.95</c:v>
                </c:pt>
                <c:pt idx="255">
                  <c:v>3.24</c:v>
                </c:pt>
                <c:pt idx="256">
                  <c:v>1.4</c:v>
                </c:pt>
                <c:pt idx="257">
                  <c:v>3.05</c:v>
                </c:pt>
                <c:pt idx="258">
                  <c:v>2.29</c:v>
                </c:pt>
                <c:pt idx="259">
                  <c:v>2.5099999999999998</c:v>
                </c:pt>
                <c:pt idx="260">
                  <c:v>2.46</c:v>
                </c:pt>
                <c:pt idx="261">
                  <c:v>1.38</c:v>
                </c:pt>
                <c:pt idx="262">
                  <c:v>1.57</c:v>
                </c:pt>
                <c:pt idx="263">
                  <c:v>2.0499999999999998</c:v>
                </c:pt>
                <c:pt idx="264">
                  <c:v>2.4</c:v>
                </c:pt>
                <c:pt idx="265">
                  <c:v>3.24</c:v>
                </c:pt>
                <c:pt idx="266">
                  <c:v>1.23</c:v>
                </c:pt>
                <c:pt idx="267">
                  <c:v>2.88</c:v>
                </c:pt>
                <c:pt idx="268">
                  <c:v>1.76</c:v>
                </c:pt>
                <c:pt idx="269">
                  <c:v>2.97</c:v>
                </c:pt>
                <c:pt idx="270">
                  <c:v>1.26</c:v>
                </c:pt>
                <c:pt idx="271">
                  <c:v>2.85</c:v>
                </c:pt>
                <c:pt idx="272">
                  <c:v>1.29</c:v>
                </c:pt>
                <c:pt idx="273">
                  <c:v>2.98</c:v>
                </c:pt>
                <c:pt idx="274">
                  <c:v>2.79</c:v>
                </c:pt>
                <c:pt idx="275">
                  <c:v>1.58</c:v>
                </c:pt>
                <c:pt idx="276">
                  <c:v>2.65</c:v>
                </c:pt>
                <c:pt idx="277">
                  <c:v>3.35</c:v>
                </c:pt>
                <c:pt idx="278">
                  <c:v>1.5</c:v>
                </c:pt>
                <c:pt idx="279">
                  <c:v>1.41</c:v>
                </c:pt>
                <c:pt idx="280">
                  <c:v>2.04</c:v>
                </c:pt>
                <c:pt idx="281">
                  <c:v>2.81</c:v>
                </c:pt>
                <c:pt idx="282">
                  <c:v>2.65</c:v>
                </c:pt>
                <c:pt idx="283">
                  <c:v>2.84</c:v>
                </c:pt>
                <c:pt idx="284">
                  <c:v>1.87</c:v>
                </c:pt>
                <c:pt idx="285">
                  <c:v>2.7</c:v>
                </c:pt>
                <c:pt idx="286">
                  <c:v>2.4</c:v>
                </c:pt>
                <c:pt idx="287">
                  <c:v>2.85</c:v>
                </c:pt>
                <c:pt idx="288">
                  <c:v>2.58</c:v>
                </c:pt>
                <c:pt idx="289">
                  <c:v>2.42</c:v>
                </c:pt>
                <c:pt idx="290">
                  <c:v>2.83</c:v>
                </c:pt>
                <c:pt idx="291">
                  <c:v>2.06</c:v>
                </c:pt>
                <c:pt idx="292">
                  <c:v>2.96</c:v>
                </c:pt>
                <c:pt idx="293">
                  <c:v>1.75</c:v>
                </c:pt>
                <c:pt idx="294">
                  <c:v>2.86</c:v>
                </c:pt>
                <c:pt idx="295">
                  <c:v>2.97</c:v>
                </c:pt>
                <c:pt idx="296">
                  <c:v>3.03</c:v>
                </c:pt>
                <c:pt idx="297">
                  <c:v>3.25</c:v>
                </c:pt>
                <c:pt idx="298">
                  <c:v>2.92</c:v>
                </c:pt>
                <c:pt idx="299">
                  <c:v>3.08</c:v>
                </c:pt>
                <c:pt idx="300">
                  <c:v>1.62</c:v>
                </c:pt>
                <c:pt idx="301">
                  <c:v>2.63</c:v>
                </c:pt>
                <c:pt idx="302">
                  <c:v>2.14</c:v>
                </c:pt>
                <c:pt idx="303">
                  <c:v>2.64</c:v>
                </c:pt>
                <c:pt idx="304">
                  <c:v>3.36</c:v>
                </c:pt>
                <c:pt idx="305">
                  <c:v>1.97</c:v>
                </c:pt>
                <c:pt idx="306">
                  <c:v>2.0299999999999998</c:v>
                </c:pt>
                <c:pt idx="307">
                  <c:v>2.87</c:v>
                </c:pt>
                <c:pt idx="308">
                  <c:v>1.31</c:v>
                </c:pt>
                <c:pt idx="309">
                  <c:v>1.98</c:v>
                </c:pt>
                <c:pt idx="310">
                  <c:v>2.86</c:v>
                </c:pt>
                <c:pt idx="311">
                  <c:v>2.21</c:v>
                </c:pt>
                <c:pt idx="312">
                  <c:v>1.47</c:v>
                </c:pt>
                <c:pt idx="313">
                  <c:v>1.51</c:v>
                </c:pt>
                <c:pt idx="314">
                  <c:v>1.17</c:v>
                </c:pt>
                <c:pt idx="315">
                  <c:v>3.15</c:v>
                </c:pt>
                <c:pt idx="316">
                  <c:v>2.9</c:v>
                </c:pt>
                <c:pt idx="317">
                  <c:v>3.25</c:v>
                </c:pt>
                <c:pt idx="318">
                  <c:v>2.61</c:v>
                </c:pt>
                <c:pt idx="319">
                  <c:v>3.15</c:v>
                </c:pt>
                <c:pt idx="320">
                  <c:v>2.2799999999999998</c:v>
                </c:pt>
                <c:pt idx="321">
                  <c:v>2.02</c:v>
                </c:pt>
                <c:pt idx="322">
                  <c:v>1.97</c:v>
                </c:pt>
                <c:pt idx="323">
                  <c:v>1.26</c:v>
                </c:pt>
                <c:pt idx="324">
                  <c:v>1.32</c:v>
                </c:pt>
                <c:pt idx="325">
                  <c:v>2.08</c:v>
                </c:pt>
                <c:pt idx="326">
                  <c:v>1.51</c:v>
                </c:pt>
                <c:pt idx="327">
                  <c:v>3.22</c:v>
                </c:pt>
                <c:pt idx="328">
                  <c:v>3.14</c:v>
                </c:pt>
                <c:pt idx="329">
                  <c:v>1.57</c:v>
                </c:pt>
                <c:pt idx="330">
                  <c:v>1.46</c:v>
                </c:pt>
                <c:pt idx="331">
                  <c:v>2.42</c:v>
                </c:pt>
                <c:pt idx="332">
                  <c:v>3.19</c:v>
                </c:pt>
                <c:pt idx="333">
                  <c:v>1.89</c:v>
                </c:pt>
                <c:pt idx="334">
                  <c:v>1.96</c:v>
                </c:pt>
                <c:pt idx="335">
                  <c:v>3.08</c:v>
                </c:pt>
                <c:pt idx="336">
                  <c:v>2.3199999999999998</c:v>
                </c:pt>
                <c:pt idx="337">
                  <c:v>2.5099999999999998</c:v>
                </c:pt>
                <c:pt idx="338">
                  <c:v>1.53</c:v>
                </c:pt>
                <c:pt idx="339">
                  <c:v>3.24</c:v>
                </c:pt>
                <c:pt idx="340">
                  <c:v>2.13</c:v>
                </c:pt>
                <c:pt idx="341">
                  <c:v>1.1399999999999999</c:v>
                </c:pt>
                <c:pt idx="342">
                  <c:v>1.72</c:v>
                </c:pt>
                <c:pt idx="343">
                  <c:v>2.67</c:v>
                </c:pt>
                <c:pt idx="344">
                  <c:v>2.5099999999999998</c:v>
                </c:pt>
                <c:pt idx="345">
                  <c:v>3.31</c:v>
                </c:pt>
                <c:pt idx="346">
                  <c:v>1.28</c:v>
                </c:pt>
                <c:pt idx="347">
                  <c:v>3.25</c:v>
                </c:pt>
                <c:pt idx="348">
                  <c:v>1.67</c:v>
                </c:pt>
                <c:pt idx="349">
                  <c:v>3.28</c:v>
                </c:pt>
                <c:pt idx="350">
                  <c:v>1.1499999999999999</c:v>
                </c:pt>
                <c:pt idx="351">
                  <c:v>3.35</c:v>
                </c:pt>
                <c:pt idx="352">
                  <c:v>2.19</c:v>
                </c:pt>
                <c:pt idx="353">
                  <c:v>2.75</c:v>
                </c:pt>
                <c:pt idx="354">
                  <c:v>3.08</c:v>
                </c:pt>
                <c:pt idx="355">
                  <c:v>2.42</c:v>
                </c:pt>
                <c:pt idx="356">
                  <c:v>1.81</c:v>
                </c:pt>
                <c:pt idx="357">
                  <c:v>1.68</c:v>
                </c:pt>
                <c:pt idx="358">
                  <c:v>1.48</c:v>
                </c:pt>
                <c:pt idx="359">
                  <c:v>1.68</c:v>
                </c:pt>
                <c:pt idx="360">
                  <c:v>2.36</c:v>
                </c:pt>
                <c:pt idx="361">
                  <c:v>3.31</c:v>
                </c:pt>
                <c:pt idx="362">
                  <c:v>1.57</c:v>
                </c:pt>
                <c:pt idx="363">
                  <c:v>3.05</c:v>
                </c:pt>
                <c:pt idx="364">
                  <c:v>3.23</c:v>
                </c:pt>
                <c:pt idx="365">
                  <c:v>2.61</c:v>
                </c:pt>
                <c:pt idx="366">
                  <c:v>1.51</c:v>
                </c:pt>
                <c:pt idx="367">
                  <c:v>2.2999999999999998</c:v>
                </c:pt>
                <c:pt idx="368">
                  <c:v>2.69</c:v>
                </c:pt>
                <c:pt idx="369">
                  <c:v>1.77</c:v>
                </c:pt>
                <c:pt idx="370">
                  <c:v>2.85</c:v>
                </c:pt>
                <c:pt idx="371">
                  <c:v>3.32</c:v>
                </c:pt>
                <c:pt idx="372">
                  <c:v>2.27</c:v>
                </c:pt>
                <c:pt idx="373">
                  <c:v>1.6</c:v>
                </c:pt>
                <c:pt idx="374">
                  <c:v>1.54</c:v>
                </c:pt>
                <c:pt idx="375">
                  <c:v>2.9</c:v>
                </c:pt>
                <c:pt idx="376">
                  <c:v>3.35</c:v>
                </c:pt>
                <c:pt idx="377">
                  <c:v>1.75</c:v>
                </c:pt>
                <c:pt idx="378">
                  <c:v>2.2400000000000002</c:v>
                </c:pt>
                <c:pt idx="379">
                  <c:v>3.16</c:v>
                </c:pt>
                <c:pt idx="380">
                  <c:v>1.72</c:v>
                </c:pt>
                <c:pt idx="381">
                  <c:v>1.66</c:v>
                </c:pt>
                <c:pt idx="382">
                  <c:v>2.12</c:v>
                </c:pt>
                <c:pt idx="383">
                  <c:v>2.2000000000000002</c:v>
                </c:pt>
                <c:pt idx="384">
                  <c:v>1.41</c:v>
                </c:pt>
                <c:pt idx="385">
                  <c:v>1.17</c:v>
                </c:pt>
                <c:pt idx="386">
                  <c:v>3.03</c:v>
                </c:pt>
                <c:pt idx="387">
                  <c:v>2.41</c:v>
                </c:pt>
                <c:pt idx="388">
                  <c:v>2.14</c:v>
                </c:pt>
                <c:pt idx="389">
                  <c:v>1.44</c:v>
                </c:pt>
                <c:pt idx="390">
                  <c:v>3.22</c:v>
                </c:pt>
                <c:pt idx="391">
                  <c:v>1.63</c:v>
                </c:pt>
                <c:pt idx="392">
                  <c:v>3.31</c:v>
                </c:pt>
                <c:pt idx="393">
                  <c:v>1.35</c:v>
                </c:pt>
                <c:pt idx="394">
                  <c:v>2.68</c:v>
                </c:pt>
                <c:pt idx="395">
                  <c:v>1.1399999999999999</c:v>
                </c:pt>
                <c:pt idx="396">
                  <c:v>2.38</c:v>
                </c:pt>
                <c:pt idx="397">
                  <c:v>3.25</c:v>
                </c:pt>
                <c:pt idx="398">
                  <c:v>1.82</c:v>
                </c:pt>
                <c:pt idx="399">
                  <c:v>3</c:v>
                </c:pt>
                <c:pt idx="400">
                  <c:v>3.15</c:v>
                </c:pt>
                <c:pt idx="401">
                  <c:v>1.47</c:v>
                </c:pt>
                <c:pt idx="402">
                  <c:v>2.7</c:v>
                </c:pt>
                <c:pt idx="403">
                  <c:v>2.36</c:v>
                </c:pt>
                <c:pt idx="404">
                  <c:v>1.69</c:v>
                </c:pt>
                <c:pt idx="405">
                  <c:v>2.59</c:v>
                </c:pt>
                <c:pt idx="406">
                  <c:v>2.84</c:v>
                </c:pt>
                <c:pt idx="407">
                  <c:v>2.71</c:v>
                </c:pt>
                <c:pt idx="408">
                  <c:v>1.93</c:v>
                </c:pt>
                <c:pt idx="409">
                  <c:v>1.17</c:v>
                </c:pt>
                <c:pt idx="410">
                  <c:v>2.59</c:v>
                </c:pt>
                <c:pt idx="411">
                  <c:v>1.59</c:v>
                </c:pt>
                <c:pt idx="412">
                  <c:v>2.14</c:v>
                </c:pt>
                <c:pt idx="413">
                  <c:v>2.61</c:v>
                </c:pt>
                <c:pt idx="414">
                  <c:v>2.5299999999999998</c:v>
                </c:pt>
                <c:pt idx="415">
                  <c:v>3.3</c:v>
                </c:pt>
                <c:pt idx="416">
                  <c:v>2.56</c:v>
                </c:pt>
                <c:pt idx="417">
                  <c:v>3.31</c:v>
                </c:pt>
                <c:pt idx="418">
                  <c:v>2.33</c:v>
                </c:pt>
                <c:pt idx="419">
                  <c:v>1.47</c:v>
                </c:pt>
                <c:pt idx="420">
                  <c:v>3.08</c:v>
                </c:pt>
                <c:pt idx="421">
                  <c:v>1.28</c:v>
                </c:pt>
                <c:pt idx="422">
                  <c:v>2.0699999999999998</c:v>
                </c:pt>
                <c:pt idx="423">
                  <c:v>2.64</c:v>
                </c:pt>
                <c:pt idx="424">
                  <c:v>1.5</c:v>
                </c:pt>
                <c:pt idx="425">
                  <c:v>2.81</c:v>
                </c:pt>
                <c:pt idx="426">
                  <c:v>2.09</c:v>
                </c:pt>
                <c:pt idx="427">
                  <c:v>1.32</c:v>
                </c:pt>
                <c:pt idx="428">
                  <c:v>1.8</c:v>
                </c:pt>
                <c:pt idx="429">
                  <c:v>2.79</c:v>
                </c:pt>
                <c:pt idx="430">
                  <c:v>2.25</c:v>
                </c:pt>
                <c:pt idx="431">
                  <c:v>1.52</c:v>
                </c:pt>
                <c:pt idx="432">
                  <c:v>1.73</c:v>
                </c:pt>
                <c:pt idx="433">
                  <c:v>1.31</c:v>
                </c:pt>
                <c:pt idx="434">
                  <c:v>1.33</c:v>
                </c:pt>
                <c:pt idx="435">
                  <c:v>1.87</c:v>
                </c:pt>
                <c:pt idx="436">
                  <c:v>1.68</c:v>
                </c:pt>
                <c:pt idx="437">
                  <c:v>1.8</c:v>
                </c:pt>
                <c:pt idx="438">
                  <c:v>1.1599999999999999</c:v>
                </c:pt>
                <c:pt idx="439">
                  <c:v>1.08</c:v>
                </c:pt>
                <c:pt idx="440">
                  <c:v>1.66</c:v>
                </c:pt>
                <c:pt idx="441">
                  <c:v>0.88</c:v>
                </c:pt>
                <c:pt idx="442">
                  <c:v>1.19</c:v>
                </c:pt>
                <c:pt idx="443">
                  <c:v>1.41</c:v>
                </c:pt>
                <c:pt idx="444">
                  <c:v>1.42</c:v>
                </c:pt>
                <c:pt idx="445">
                  <c:v>1.19</c:v>
                </c:pt>
                <c:pt idx="446">
                  <c:v>1.99</c:v>
                </c:pt>
                <c:pt idx="447">
                  <c:v>1.28</c:v>
                </c:pt>
                <c:pt idx="448">
                  <c:v>0.73</c:v>
                </c:pt>
                <c:pt idx="449">
                  <c:v>1.04</c:v>
                </c:pt>
                <c:pt idx="450">
                  <c:v>1.63</c:v>
                </c:pt>
                <c:pt idx="451">
                  <c:v>0.76</c:v>
                </c:pt>
                <c:pt idx="452">
                  <c:v>1.73</c:v>
                </c:pt>
                <c:pt idx="453">
                  <c:v>1.78</c:v>
                </c:pt>
                <c:pt idx="454">
                  <c:v>1.8</c:v>
                </c:pt>
                <c:pt idx="455">
                  <c:v>1.44</c:v>
                </c:pt>
                <c:pt idx="456">
                  <c:v>1.89</c:v>
                </c:pt>
                <c:pt idx="457">
                  <c:v>1.58</c:v>
                </c:pt>
                <c:pt idx="458">
                  <c:v>2.0099999999999998</c:v>
                </c:pt>
                <c:pt idx="459">
                  <c:v>1.01</c:v>
                </c:pt>
                <c:pt idx="460">
                  <c:v>1.8</c:v>
                </c:pt>
                <c:pt idx="461">
                  <c:v>1.83</c:v>
                </c:pt>
                <c:pt idx="462">
                  <c:v>1.28</c:v>
                </c:pt>
                <c:pt idx="463">
                  <c:v>0.73</c:v>
                </c:pt>
                <c:pt idx="464">
                  <c:v>0.83</c:v>
                </c:pt>
                <c:pt idx="465">
                  <c:v>1.71</c:v>
                </c:pt>
                <c:pt idx="466">
                  <c:v>1.21</c:v>
                </c:pt>
                <c:pt idx="467">
                  <c:v>1.7</c:v>
                </c:pt>
                <c:pt idx="468">
                  <c:v>1.22</c:v>
                </c:pt>
                <c:pt idx="469">
                  <c:v>1.76</c:v>
                </c:pt>
                <c:pt idx="470">
                  <c:v>1.29</c:v>
                </c:pt>
                <c:pt idx="471">
                  <c:v>1.83</c:v>
                </c:pt>
                <c:pt idx="472">
                  <c:v>0.78</c:v>
                </c:pt>
                <c:pt idx="473">
                  <c:v>0.75</c:v>
                </c:pt>
                <c:pt idx="474">
                  <c:v>1.71</c:v>
                </c:pt>
                <c:pt idx="475">
                  <c:v>1.57</c:v>
                </c:pt>
                <c:pt idx="476">
                  <c:v>1.6</c:v>
                </c:pt>
                <c:pt idx="477">
                  <c:v>0.75</c:v>
                </c:pt>
                <c:pt idx="478">
                  <c:v>1.26</c:v>
                </c:pt>
                <c:pt idx="479">
                  <c:v>0.96</c:v>
                </c:pt>
                <c:pt idx="480">
                  <c:v>0.87</c:v>
                </c:pt>
                <c:pt idx="481">
                  <c:v>1.38</c:v>
                </c:pt>
                <c:pt idx="482">
                  <c:v>1.36</c:v>
                </c:pt>
                <c:pt idx="483">
                  <c:v>0.8</c:v>
                </c:pt>
                <c:pt idx="484">
                  <c:v>1.77</c:v>
                </c:pt>
                <c:pt idx="485">
                  <c:v>1.56</c:v>
                </c:pt>
                <c:pt idx="486">
                  <c:v>1.86</c:v>
                </c:pt>
                <c:pt idx="487">
                  <c:v>1.69</c:v>
                </c:pt>
                <c:pt idx="488">
                  <c:v>1.98</c:v>
                </c:pt>
                <c:pt idx="489">
                  <c:v>1.88</c:v>
                </c:pt>
                <c:pt idx="490">
                  <c:v>0.98</c:v>
                </c:pt>
                <c:pt idx="491">
                  <c:v>0.81</c:v>
                </c:pt>
                <c:pt idx="492">
                  <c:v>1.31</c:v>
                </c:pt>
                <c:pt idx="493">
                  <c:v>1.07</c:v>
                </c:pt>
                <c:pt idx="494">
                  <c:v>0.97</c:v>
                </c:pt>
                <c:pt idx="495">
                  <c:v>0.95</c:v>
                </c:pt>
                <c:pt idx="496">
                  <c:v>1.24</c:v>
                </c:pt>
                <c:pt idx="497">
                  <c:v>1.84</c:v>
                </c:pt>
                <c:pt idx="498">
                  <c:v>1.48</c:v>
                </c:pt>
                <c:pt idx="499">
                  <c:v>1.33</c:v>
                </c:pt>
                <c:pt idx="500">
                  <c:v>1.07</c:v>
                </c:pt>
                <c:pt idx="501">
                  <c:v>0.82</c:v>
                </c:pt>
                <c:pt idx="502">
                  <c:v>1.29</c:v>
                </c:pt>
                <c:pt idx="503">
                  <c:v>2.0299999999999998</c:v>
                </c:pt>
                <c:pt idx="504">
                  <c:v>1.33</c:v>
                </c:pt>
                <c:pt idx="505">
                  <c:v>2.04</c:v>
                </c:pt>
                <c:pt idx="506">
                  <c:v>0.97</c:v>
                </c:pt>
                <c:pt idx="507">
                  <c:v>0.79</c:v>
                </c:pt>
                <c:pt idx="508">
                  <c:v>1.49</c:v>
                </c:pt>
                <c:pt idx="509">
                  <c:v>0.84</c:v>
                </c:pt>
                <c:pt idx="510">
                  <c:v>2.0299999999999998</c:v>
                </c:pt>
                <c:pt idx="511">
                  <c:v>1.64</c:v>
                </c:pt>
                <c:pt idx="512">
                  <c:v>1.06</c:v>
                </c:pt>
                <c:pt idx="513">
                  <c:v>1.1100000000000001</c:v>
                </c:pt>
                <c:pt idx="514">
                  <c:v>1.72</c:v>
                </c:pt>
                <c:pt idx="515">
                  <c:v>1.45</c:v>
                </c:pt>
                <c:pt idx="516">
                  <c:v>1.54</c:v>
                </c:pt>
                <c:pt idx="517">
                  <c:v>0.87</c:v>
                </c:pt>
                <c:pt idx="518">
                  <c:v>0.73</c:v>
                </c:pt>
                <c:pt idx="519">
                  <c:v>1.24</c:v>
                </c:pt>
                <c:pt idx="520">
                  <c:v>1.61</c:v>
                </c:pt>
                <c:pt idx="521">
                  <c:v>1.06</c:v>
                </c:pt>
                <c:pt idx="522">
                  <c:v>1.78</c:v>
                </c:pt>
                <c:pt idx="523">
                  <c:v>1.1000000000000001</c:v>
                </c:pt>
                <c:pt idx="524">
                  <c:v>1.1399999999999999</c:v>
                </c:pt>
                <c:pt idx="525">
                  <c:v>1.89</c:v>
                </c:pt>
                <c:pt idx="526">
                  <c:v>1.84</c:v>
                </c:pt>
                <c:pt idx="527">
                  <c:v>1.65</c:v>
                </c:pt>
                <c:pt idx="528">
                  <c:v>1.27</c:v>
                </c:pt>
                <c:pt idx="529">
                  <c:v>1.91</c:v>
                </c:pt>
                <c:pt idx="530">
                  <c:v>1.1000000000000001</c:v>
                </c:pt>
                <c:pt idx="531">
                  <c:v>1.7</c:v>
                </c:pt>
                <c:pt idx="532">
                  <c:v>1.34</c:v>
                </c:pt>
                <c:pt idx="533">
                  <c:v>1.23</c:v>
                </c:pt>
                <c:pt idx="534">
                  <c:v>0.99</c:v>
                </c:pt>
                <c:pt idx="535">
                  <c:v>1.72</c:v>
                </c:pt>
                <c:pt idx="536">
                  <c:v>1.97</c:v>
                </c:pt>
                <c:pt idx="537">
                  <c:v>1.25</c:v>
                </c:pt>
                <c:pt idx="538">
                  <c:v>1.66</c:v>
                </c:pt>
                <c:pt idx="539">
                  <c:v>0.84</c:v>
                </c:pt>
                <c:pt idx="540">
                  <c:v>1.02</c:v>
                </c:pt>
                <c:pt idx="541">
                  <c:v>0.84</c:v>
                </c:pt>
                <c:pt idx="542">
                  <c:v>1.73</c:v>
                </c:pt>
                <c:pt idx="543">
                  <c:v>1.1499999999999999</c:v>
                </c:pt>
                <c:pt idx="544">
                  <c:v>1.49</c:v>
                </c:pt>
                <c:pt idx="545">
                  <c:v>1.9</c:v>
                </c:pt>
                <c:pt idx="546">
                  <c:v>0.97</c:v>
                </c:pt>
                <c:pt idx="547">
                  <c:v>1.1200000000000001</c:v>
                </c:pt>
                <c:pt idx="548">
                  <c:v>0.8</c:v>
                </c:pt>
                <c:pt idx="549">
                  <c:v>0.78</c:v>
                </c:pt>
                <c:pt idx="550">
                  <c:v>1.96</c:v>
                </c:pt>
                <c:pt idx="551">
                  <c:v>2.0699999999999998</c:v>
                </c:pt>
                <c:pt idx="552">
                  <c:v>1.53</c:v>
                </c:pt>
                <c:pt idx="553">
                  <c:v>1.1399999999999999</c:v>
                </c:pt>
                <c:pt idx="554">
                  <c:v>1.41</c:v>
                </c:pt>
                <c:pt idx="555">
                  <c:v>0.83</c:v>
                </c:pt>
                <c:pt idx="556">
                  <c:v>0.76</c:v>
                </c:pt>
                <c:pt idx="557">
                  <c:v>1.6</c:v>
                </c:pt>
                <c:pt idx="558">
                  <c:v>0.78</c:v>
                </c:pt>
                <c:pt idx="559">
                  <c:v>1.39</c:v>
                </c:pt>
                <c:pt idx="560">
                  <c:v>2.13</c:v>
                </c:pt>
                <c:pt idx="561">
                  <c:v>0.8</c:v>
                </c:pt>
                <c:pt idx="562">
                  <c:v>2.0699999999999998</c:v>
                </c:pt>
                <c:pt idx="563">
                  <c:v>1.57</c:v>
                </c:pt>
                <c:pt idx="564">
                  <c:v>1.98</c:v>
                </c:pt>
                <c:pt idx="565">
                  <c:v>1.63</c:v>
                </c:pt>
                <c:pt idx="566">
                  <c:v>1.43</c:v>
                </c:pt>
                <c:pt idx="567">
                  <c:v>2.17</c:v>
                </c:pt>
                <c:pt idx="568">
                  <c:v>1.28</c:v>
                </c:pt>
                <c:pt idx="569">
                  <c:v>1.63</c:v>
                </c:pt>
                <c:pt idx="570">
                  <c:v>1.1599999999999999</c:v>
                </c:pt>
                <c:pt idx="571">
                  <c:v>2.11</c:v>
                </c:pt>
                <c:pt idx="572">
                  <c:v>0.99</c:v>
                </c:pt>
                <c:pt idx="573">
                  <c:v>1.63</c:v>
                </c:pt>
                <c:pt idx="574">
                  <c:v>2.12</c:v>
                </c:pt>
                <c:pt idx="575">
                  <c:v>1.83</c:v>
                </c:pt>
                <c:pt idx="576">
                  <c:v>1.06</c:v>
                </c:pt>
                <c:pt idx="577">
                  <c:v>0.94</c:v>
                </c:pt>
                <c:pt idx="578">
                  <c:v>1.03</c:v>
                </c:pt>
                <c:pt idx="579">
                  <c:v>1.32</c:v>
                </c:pt>
                <c:pt idx="580">
                  <c:v>1.27</c:v>
                </c:pt>
                <c:pt idx="581">
                  <c:v>0.94</c:v>
                </c:pt>
                <c:pt idx="582">
                  <c:v>1.21</c:v>
                </c:pt>
                <c:pt idx="583">
                  <c:v>1.36</c:v>
                </c:pt>
                <c:pt idx="584">
                  <c:v>1.05</c:v>
                </c:pt>
                <c:pt idx="585">
                  <c:v>1.91</c:v>
                </c:pt>
                <c:pt idx="586">
                  <c:v>1.1599999999999999</c:v>
                </c:pt>
                <c:pt idx="587">
                  <c:v>1.31</c:v>
                </c:pt>
                <c:pt idx="588">
                  <c:v>0.98</c:v>
                </c:pt>
                <c:pt idx="589">
                  <c:v>1.57</c:v>
                </c:pt>
                <c:pt idx="590">
                  <c:v>1.71</c:v>
                </c:pt>
                <c:pt idx="591">
                  <c:v>1.1399999999999999</c:v>
                </c:pt>
                <c:pt idx="592">
                  <c:v>1.05</c:v>
                </c:pt>
                <c:pt idx="593">
                  <c:v>1.4</c:v>
                </c:pt>
                <c:pt idx="594">
                  <c:v>1.4</c:v>
                </c:pt>
                <c:pt idx="595">
                  <c:v>1.8</c:v>
                </c:pt>
                <c:pt idx="596">
                  <c:v>2.11</c:v>
                </c:pt>
                <c:pt idx="597">
                  <c:v>1.81</c:v>
                </c:pt>
                <c:pt idx="598">
                  <c:v>1.39</c:v>
                </c:pt>
                <c:pt idx="599">
                  <c:v>1.5</c:v>
                </c:pt>
                <c:pt idx="600">
                  <c:v>0.81</c:v>
                </c:pt>
                <c:pt idx="601">
                  <c:v>0.78</c:v>
                </c:pt>
                <c:pt idx="602">
                  <c:v>1.1000000000000001</c:v>
                </c:pt>
                <c:pt idx="603">
                  <c:v>1.76</c:v>
                </c:pt>
                <c:pt idx="604">
                  <c:v>1.06</c:v>
                </c:pt>
                <c:pt idx="605">
                  <c:v>1.63</c:v>
                </c:pt>
                <c:pt idx="606">
                  <c:v>1.0900000000000001</c:v>
                </c:pt>
                <c:pt idx="607">
                  <c:v>1.26</c:v>
                </c:pt>
                <c:pt idx="608">
                  <c:v>1.47</c:v>
                </c:pt>
                <c:pt idx="609">
                  <c:v>1.48</c:v>
                </c:pt>
                <c:pt idx="610">
                  <c:v>1.73</c:v>
                </c:pt>
                <c:pt idx="611">
                  <c:v>1.08</c:v>
                </c:pt>
                <c:pt idx="612">
                  <c:v>1.8</c:v>
                </c:pt>
                <c:pt idx="613">
                  <c:v>1.61</c:v>
                </c:pt>
                <c:pt idx="614">
                  <c:v>0.79</c:v>
                </c:pt>
                <c:pt idx="615">
                  <c:v>0.88</c:v>
                </c:pt>
                <c:pt idx="616">
                  <c:v>1.38</c:v>
                </c:pt>
                <c:pt idx="617">
                  <c:v>1.4</c:v>
                </c:pt>
                <c:pt idx="618">
                  <c:v>1.51</c:v>
                </c:pt>
                <c:pt idx="619">
                  <c:v>0.98</c:v>
                </c:pt>
                <c:pt idx="620">
                  <c:v>0.92</c:v>
                </c:pt>
                <c:pt idx="621">
                  <c:v>1.19</c:v>
                </c:pt>
                <c:pt idx="622">
                  <c:v>1.64</c:v>
                </c:pt>
                <c:pt idx="623">
                  <c:v>1.7</c:v>
                </c:pt>
                <c:pt idx="624">
                  <c:v>1.48</c:v>
                </c:pt>
                <c:pt idx="625">
                  <c:v>1.26</c:v>
                </c:pt>
                <c:pt idx="626">
                  <c:v>1.53</c:v>
                </c:pt>
                <c:pt idx="627">
                  <c:v>1.35</c:v>
                </c:pt>
                <c:pt idx="628">
                  <c:v>1.97</c:v>
                </c:pt>
                <c:pt idx="629">
                  <c:v>1.01</c:v>
                </c:pt>
                <c:pt idx="630">
                  <c:v>1.01</c:v>
                </c:pt>
                <c:pt idx="631">
                  <c:v>1.06</c:v>
                </c:pt>
                <c:pt idx="632">
                  <c:v>1.74</c:v>
                </c:pt>
                <c:pt idx="633">
                  <c:v>1.93</c:v>
                </c:pt>
                <c:pt idx="634">
                  <c:v>1.45</c:v>
                </c:pt>
                <c:pt idx="635">
                  <c:v>1.92</c:v>
                </c:pt>
                <c:pt idx="636">
                  <c:v>1.24</c:v>
                </c:pt>
                <c:pt idx="637">
                  <c:v>0.94</c:v>
                </c:pt>
                <c:pt idx="638">
                  <c:v>1.25</c:v>
                </c:pt>
                <c:pt idx="639">
                  <c:v>2.0699999999999998</c:v>
                </c:pt>
                <c:pt idx="640">
                  <c:v>0.77</c:v>
                </c:pt>
                <c:pt idx="641">
                  <c:v>1.1499999999999999</c:v>
                </c:pt>
                <c:pt idx="642">
                  <c:v>0.91</c:v>
                </c:pt>
                <c:pt idx="643">
                  <c:v>1.74</c:v>
                </c:pt>
                <c:pt idx="644">
                  <c:v>2</c:v>
                </c:pt>
                <c:pt idx="645">
                  <c:v>1.61</c:v>
                </c:pt>
                <c:pt idx="646">
                  <c:v>1.55</c:v>
                </c:pt>
                <c:pt idx="647">
                  <c:v>1.43</c:v>
                </c:pt>
                <c:pt idx="648">
                  <c:v>0.93</c:v>
                </c:pt>
                <c:pt idx="649">
                  <c:v>1.88</c:v>
                </c:pt>
                <c:pt idx="650">
                  <c:v>1.1599999999999999</c:v>
                </c:pt>
                <c:pt idx="651">
                  <c:v>1.62</c:v>
                </c:pt>
                <c:pt idx="652">
                  <c:v>1.24</c:v>
                </c:pt>
                <c:pt idx="653">
                  <c:v>1.27</c:v>
                </c:pt>
                <c:pt idx="654">
                  <c:v>1.42</c:v>
                </c:pt>
                <c:pt idx="655">
                  <c:v>1.27</c:v>
                </c:pt>
                <c:pt idx="656">
                  <c:v>1.1499999999999999</c:v>
                </c:pt>
                <c:pt idx="657">
                  <c:v>1.92</c:v>
                </c:pt>
                <c:pt idx="658">
                  <c:v>1.02</c:v>
                </c:pt>
                <c:pt idx="659">
                  <c:v>0.89</c:v>
                </c:pt>
                <c:pt idx="660">
                  <c:v>2.06</c:v>
                </c:pt>
                <c:pt idx="661">
                  <c:v>1.54</c:v>
                </c:pt>
                <c:pt idx="662">
                  <c:v>1.36</c:v>
                </c:pt>
                <c:pt idx="663">
                  <c:v>1.76</c:v>
                </c:pt>
                <c:pt idx="664">
                  <c:v>0.78</c:v>
                </c:pt>
                <c:pt idx="665">
                  <c:v>1.79</c:v>
                </c:pt>
                <c:pt idx="666">
                  <c:v>1.59</c:v>
                </c:pt>
                <c:pt idx="667">
                  <c:v>1.83</c:v>
                </c:pt>
                <c:pt idx="668">
                  <c:v>1.41</c:v>
                </c:pt>
                <c:pt idx="669">
                  <c:v>1.54</c:v>
                </c:pt>
                <c:pt idx="670">
                  <c:v>0.94</c:v>
                </c:pt>
                <c:pt idx="671">
                  <c:v>1.49</c:v>
                </c:pt>
                <c:pt idx="672">
                  <c:v>1.23</c:v>
                </c:pt>
                <c:pt idx="673">
                  <c:v>1.05</c:v>
                </c:pt>
                <c:pt idx="674">
                  <c:v>1.42</c:v>
                </c:pt>
                <c:pt idx="675">
                  <c:v>1.96</c:v>
                </c:pt>
                <c:pt idx="676">
                  <c:v>2</c:v>
                </c:pt>
                <c:pt idx="677">
                  <c:v>1.43</c:v>
                </c:pt>
                <c:pt idx="678">
                  <c:v>1.64</c:v>
                </c:pt>
                <c:pt idx="679">
                  <c:v>1.35</c:v>
                </c:pt>
                <c:pt idx="680">
                  <c:v>1.18</c:v>
                </c:pt>
                <c:pt idx="681">
                  <c:v>1.65</c:v>
                </c:pt>
                <c:pt idx="682">
                  <c:v>1.43</c:v>
                </c:pt>
                <c:pt idx="683">
                  <c:v>0.8</c:v>
                </c:pt>
                <c:pt idx="684">
                  <c:v>0.82</c:v>
                </c:pt>
                <c:pt idx="685">
                  <c:v>1.1599999999999999</c:v>
                </c:pt>
                <c:pt idx="686">
                  <c:v>2.0699999999999998</c:v>
                </c:pt>
                <c:pt idx="687">
                  <c:v>1.38</c:v>
                </c:pt>
                <c:pt idx="688">
                  <c:v>0.71</c:v>
                </c:pt>
                <c:pt idx="689">
                  <c:v>1.05</c:v>
                </c:pt>
                <c:pt idx="690">
                  <c:v>1.28</c:v>
                </c:pt>
                <c:pt idx="691">
                  <c:v>0.75</c:v>
                </c:pt>
                <c:pt idx="692">
                  <c:v>1.88</c:v>
                </c:pt>
                <c:pt idx="693">
                  <c:v>1.36</c:v>
                </c:pt>
                <c:pt idx="694">
                  <c:v>0.71</c:v>
                </c:pt>
                <c:pt idx="695">
                  <c:v>1.82</c:v>
                </c:pt>
                <c:pt idx="696">
                  <c:v>1.1100000000000001</c:v>
                </c:pt>
                <c:pt idx="697">
                  <c:v>1.53</c:v>
                </c:pt>
                <c:pt idx="698">
                  <c:v>2.0099999999999998</c:v>
                </c:pt>
                <c:pt idx="699">
                  <c:v>2.0499999999999998</c:v>
                </c:pt>
                <c:pt idx="700">
                  <c:v>1.61</c:v>
                </c:pt>
                <c:pt idx="701">
                  <c:v>0.92</c:v>
                </c:pt>
                <c:pt idx="702">
                  <c:v>1.46</c:v>
                </c:pt>
                <c:pt idx="703">
                  <c:v>1.74</c:v>
                </c:pt>
                <c:pt idx="704">
                  <c:v>1.58</c:v>
                </c:pt>
                <c:pt idx="705">
                  <c:v>0.86</c:v>
                </c:pt>
                <c:pt idx="706">
                  <c:v>1.42</c:v>
                </c:pt>
                <c:pt idx="707">
                  <c:v>1.67</c:v>
                </c:pt>
                <c:pt idx="708">
                  <c:v>0.88</c:v>
                </c:pt>
                <c:pt idx="709">
                  <c:v>0.74</c:v>
                </c:pt>
                <c:pt idx="710">
                  <c:v>0.73</c:v>
                </c:pt>
                <c:pt idx="711">
                  <c:v>1.18</c:v>
                </c:pt>
                <c:pt idx="712">
                  <c:v>1.26</c:v>
                </c:pt>
                <c:pt idx="713">
                  <c:v>1.98</c:v>
                </c:pt>
                <c:pt idx="714">
                  <c:v>1.99</c:v>
                </c:pt>
                <c:pt idx="715">
                  <c:v>1.45</c:v>
                </c:pt>
                <c:pt idx="716">
                  <c:v>1.18</c:v>
                </c:pt>
                <c:pt idx="717">
                  <c:v>1</c:v>
                </c:pt>
                <c:pt idx="718">
                  <c:v>0.87</c:v>
                </c:pt>
                <c:pt idx="719">
                  <c:v>1.37</c:v>
                </c:pt>
                <c:pt idx="720">
                  <c:v>1.39</c:v>
                </c:pt>
                <c:pt idx="721">
                  <c:v>1.74</c:v>
                </c:pt>
                <c:pt idx="722">
                  <c:v>1.1499999999999999</c:v>
                </c:pt>
                <c:pt idx="723">
                  <c:v>0.92</c:v>
                </c:pt>
                <c:pt idx="724">
                  <c:v>1.43</c:v>
                </c:pt>
                <c:pt idx="725">
                  <c:v>2.0099999999999998</c:v>
                </c:pt>
                <c:pt idx="726">
                  <c:v>1.89</c:v>
                </c:pt>
                <c:pt idx="727">
                  <c:v>1.88</c:v>
                </c:pt>
                <c:pt idx="728">
                  <c:v>1.32</c:v>
                </c:pt>
                <c:pt idx="729">
                  <c:v>1.34</c:v>
                </c:pt>
                <c:pt idx="730">
                  <c:v>1.67</c:v>
                </c:pt>
                <c:pt idx="731">
                  <c:v>1.7</c:v>
                </c:pt>
                <c:pt idx="732">
                  <c:v>0.91</c:v>
                </c:pt>
                <c:pt idx="733">
                  <c:v>1.67</c:v>
                </c:pt>
                <c:pt idx="734">
                  <c:v>0.96</c:v>
                </c:pt>
                <c:pt idx="735">
                  <c:v>2</c:v>
                </c:pt>
                <c:pt idx="736">
                  <c:v>1.34</c:v>
                </c:pt>
                <c:pt idx="737">
                  <c:v>0.72</c:v>
                </c:pt>
                <c:pt idx="738">
                  <c:v>1.59</c:v>
                </c:pt>
                <c:pt idx="739">
                  <c:v>1.51</c:v>
                </c:pt>
                <c:pt idx="740">
                  <c:v>2.0099999999999998</c:v>
                </c:pt>
                <c:pt idx="741">
                  <c:v>2.06</c:v>
                </c:pt>
                <c:pt idx="742">
                  <c:v>2</c:v>
                </c:pt>
                <c:pt idx="743">
                  <c:v>1.07</c:v>
                </c:pt>
                <c:pt idx="744">
                  <c:v>1.38</c:v>
                </c:pt>
                <c:pt idx="745">
                  <c:v>0.93</c:v>
                </c:pt>
                <c:pt idx="746">
                  <c:v>1.86</c:v>
                </c:pt>
                <c:pt idx="747">
                  <c:v>1.41</c:v>
                </c:pt>
                <c:pt idx="748">
                  <c:v>2.02</c:v>
                </c:pt>
                <c:pt idx="749">
                  <c:v>1.66</c:v>
                </c:pt>
                <c:pt idx="750">
                  <c:v>1.54</c:v>
                </c:pt>
                <c:pt idx="751">
                  <c:v>1.68</c:v>
                </c:pt>
                <c:pt idx="752">
                  <c:v>1.94</c:v>
                </c:pt>
                <c:pt idx="753">
                  <c:v>0.89</c:v>
                </c:pt>
                <c:pt idx="754">
                  <c:v>1.5</c:v>
                </c:pt>
                <c:pt idx="755">
                  <c:v>1.36</c:v>
                </c:pt>
                <c:pt idx="756">
                  <c:v>1.42</c:v>
                </c:pt>
                <c:pt idx="757">
                  <c:v>1.05</c:v>
                </c:pt>
                <c:pt idx="758">
                  <c:v>0.71</c:v>
                </c:pt>
                <c:pt idx="759">
                  <c:v>1.02</c:v>
                </c:pt>
                <c:pt idx="760">
                  <c:v>1.29</c:v>
                </c:pt>
                <c:pt idx="761">
                  <c:v>1.46</c:v>
                </c:pt>
                <c:pt idx="762">
                  <c:v>1.1100000000000001</c:v>
                </c:pt>
                <c:pt idx="763">
                  <c:v>1.75</c:v>
                </c:pt>
                <c:pt idx="764">
                  <c:v>0.72</c:v>
                </c:pt>
                <c:pt idx="765">
                  <c:v>0.91</c:v>
                </c:pt>
                <c:pt idx="766">
                  <c:v>0.77</c:v>
                </c:pt>
                <c:pt idx="767">
                  <c:v>1.3</c:v>
                </c:pt>
                <c:pt idx="768">
                  <c:v>1.98</c:v>
                </c:pt>
                <c:pt idx="769">
                  <c:v>1.1499999999999999</c:v>
                </c:pt>
                <c:pt idx="770">
                  <c:v>1.35</c:v>
                </c:pt>
                <c:pt idx="771">
                  <c:v>1.97</c:v>
                </c:pt>
                <c:pt idx="772">
                  <c:v>1.32</c:v>
                </c:pt>
                <c:pt idx="773">
                  <c:v>0.83</c:v>
                </c:pt>
                <c:pt idx="774">
                  <c:v>1.66</c:v>
                </c:pt>
                <c:pt idx="775">
                  <c:v>0.91</c:v>
                </c:pt>
                <c:pt idx="776">
                  <c:v>1.51</c:v>
                </c:pt>
                <c:pt idx="777">
                  <c:v>0.98</c:v>
                </c:pt>
                <c:pt idx="778">
                  <c:v>1.1000000000000001</c:v>
                </c:pt>
                <c:pt idx="779">
                  <c:v>1.66</c:v>
                </c:pt>
                <c:pt idx="780">
                  <c:v>1.76</c:v>
                </c:pt>
                <c:pt idx="781">
                  <c:v>1.82</c:v>
                </c:pt>
                <c:pt idx="782">
                  <c:v>1.1200000000000001</c:v>
                </c:pt>
                <c:pt idx="783">
                  <c:v>1.64</c:v>
                </c:pt>
                <c:pt idx="784">
                  <c:v>0.88</c:v>
                </c:pt>
                <c:pt idx="785">
                  <c:v>1.39</c:v>
                </c:pt>
                <c:pt idx="786">
                  <c:v>1.31</c:v>
                </c:pt>
                <c:pt idx="787">
                  <c:v>2.04</c:v>
                </c:pt>
                <c:pt idx="788">
                  <c:v>1.63</c:v>
                </c:pt>
                <c:pt idx="789">
                  <c:v>0.89</c:v>
                </c:pt>
                <c:pt idx="790">
                  <c:v>0.71</c:v>
                </c:pt>
                <c:pt idx="791">
                  <c:v>1.1399999999999999</c:v>
                </c:pt>
                <c:pt idx="792">
                  <c:v>1.24</c:v>
                </c:pt>
                <c:pt idx="793">
                  <c:v>1</c:v>
                </c:pt>
                <c:pt idx="794">
                  <c:v>1.58</c:v>
                </c:pt>
                <c:pt idx="795">
                  <c:v>1.76</c:v>
                </c:pt>
                <c:pt idx="796">
                  <c:v>0.72</c:v>
                </c:pt>
                <c:pt idx="797">
                  <c:v>0.86</c:v>
                </c:pt>
                <c:pt idx="798">
                  <c:v>0.83</c:v>
                </c:pt>
                <c:pt idx="799">
                  <c:v>1.77</c:v>
                </c:pt>
                <c:pt idx="800">
                  <c:v>0.85</c:v>
                </c:pt>
                <c:pt idx="801">
                  <c:v>0.62</c:v>
                </c:pt>
                <c:pt idx="802">
                  <c:v>0.56999999999999995</c:v>
                </c:pt>
                <c:pt idx="803">
                  <c:v>0.45</c:v>
                </c:pt>
                <c:pt idx="804">
                  <c:v>0.37</c:v>
                </c:pt>
                <c:pt idx="805">
                  <c:v>0.51</c:v>
                </c:pt>
                <c:pt idx="806">
                  <c:v>0.6</c:v>
                </c:pt>
                <c:pt idx="807">
                  <c:v>0.61</c:v>
                </c:pt>
                <c:pt idx="808">
                  <c:v>0.34</c:v>
                </c:pt>
                <c:pt idx="809">
                  <c:v>0.39</c:v>
                </c:pt>
                <c:pt idx="810">
                  <c:v>0.44</c:v>
                </c:pt>
                <c:pt idx="811">
                  <c:v>0.44</c:v>
                </c:pt>
                <c:pt idx="812">
                  <c:v>0.59</c:v>
                </c:pt>
                <c:pt idx="813">
                  <c:v>0.64</c:v>
                </c:pt>
                <c:pt idx="814">
                  <c:v>0.64</c:v>
                </c:pt>
                <c:pt idx="815">
                  <c:v>0.47</c:v>
                </c:pt>
                <c:pt idx="816">
                  <c:v>0.4</c:v>
                </c:pt>
                <c:pt idx="817">
                  <c:v>0.97</c:v>
                </c:pt>
                <c:pt idx="818">
                  <c:v>0.34</c:v>
                </c:pt>
                <c:pt idx="819">
                  <c:v>0.65</c:v>
                </c:pt>
                <c:pt idx="820">
                  <c:v>0.48</c:v>
                </c:pt>
                <c:pt idx="821">
                  <c:v>0.34</c:v>
                </c:pt>
                <c:pt idx="822">
                  <c:v>0.55000000000000004</c:v>
                </c:pt>
                <c:pt idx="823">
                  <c:v>0.96</c:v>
                </c:pt>
                <c:pt idx="824">
                  <c:v>0.83</c:v>
                </c:pt>
                <c:pt idx="825">
                  <c:v>0.35</c:v>
                </c:pt>
                <c:pt idx="826">
                  <c:v>0.72</c:v>
                </c:pt>
                <c:pt idx="827">
                  <c:v>0.71</c:v>
                </c:pt>
                <c:pt idx="828">
                  <c:v>0.89</c:v>
                </c:pt>
                <c:pt idx="829">
                  <c:v>0.76</c:v>
                </c:pt>
                <c:pt idx="830">
                  <c:v>0.63</c:v>
                </c:pt>
                <c:pt idx="831">
                  <c:v>0.66</c:v>
                </c:pt>
                <c:pt idx="832">
                  <c:v>0.91</c:v>
                </c:pt>
                <c:pt idx="833">
                  <c:v>0.47</c:v>
                </c:pt>
                <c:pt idx="834">
                  <c:v>0.44</c:v>
                </c:pt>
                <c:pt idx="835">
                  <c:v>0.47</c:v>
                </c:pt>
                <c:pt idx="836">
                  <c:v>0.54</c:v>
                </c:pt>
                <c:pt idx="837">
                  <c:v>0.57999999999999996</c:v>
                </c:pt>
                <c:pt idx="838">
                  <c:v>0.45</c:v>
                </c:pt>
                <c:pt idx="839">
                  <c:v>0.97</c:v>
                </c:pt>
                <c:pt idx="840">
                  <c:v>0.85</c:v>
                </c:pt>
                <c:pt idx="841">
                  <c:v>0.74</c:v>
                </c:pt>
                <c:pt idx="842">
                  <c:v>0.37</c:v>
                </c:pt>
                <c:pt idx="843">
                  <c:v>0.87</c:v>
                </c:pt>
                <c:pt idx="844">
                  <c:v>0.9</c:v>
                </c:pt>
                <c:pt idx="845">
                  <c:v>0.35</c:v>
                </c:pt>
                <c:pt idx="846">
                  <c:v>0.99</c:v>
                </c:pt>
                <c:pt idx="847">
                  <c:v>0.74</c:v>
                </c:pt>
                <c:pt idx="848">
                  <c:v>0.72</c:v>
                </c:pt>
                <c:pt idx="849">
                  <c:v>0.69</c:v>
                </c:pt>
                <c:pt idx="850">
                  <c:v>0.47</c:v>
                </c:pt>
                <c:pt idx="851">
                  <c:v>0.84</c:v>
                </c:pt>
                <c:pt idx="852">
                  <c:v>0.85</c:v>
                </c:pt>
                <c:pt idx="853">
                  <c:v>0.75</c:v>
                </c:pt>
                <c:pt idx="854">
                  <c:v>0.78</c:v>
                </c:pt>
                <c:pt idx="855">
                  <c:v>0.62</c:v>
                </c:pt>
                <c:pt idx="856">
                  <c:v>0.81</c:v>
                </c:pt>
                <c:pt idx="857">
                  <c:v>0.54</c:v>
                </c:pt>
                <c:pt idx="858">
                  <c:v>0.61</c:v>
                </c:pt>
                <c:pt idx="859">
                  <c:v>0.65</c:v>
                </c:pt>
                <c:pt idx="860">
                  <c:v>0.98</c:v>
                </c:pt>
                <c:pt idx="861">
                  <c:v>0.79</c:v>
                </c:pt>
                <c:pt idx="862">
                  <c:v>0.5</c:v>
                </c:pt>
                <c:pt idx="863">
                  <c:v>0.64</c:v>
                </c:pt>
                <c:pt idx="864">
                  <c:v>0.96</c:v>
                </c:pt>
                <c:pt idx="865">
                  <c:v>0.83</c:v>
                </c:pt>
                <c:pt idx="866">
                  <c:v>0.92</c:v>
                </c:pt>
                <c:pt idx="867">
                  <c:v>0.5</c:v>
                </c:pt>
                <c:pt idx="868">
                  <c:v>0.96</c:v>
                </c:pt>
                <c:pt idx="869">
                  <c:v>0.94</c:v>
                </c:pt>
                <c:pt idx="870">
                  <c:v>0.37</c:v>
                </c:pt>
                <c:pt idx="871">
                  <c:v>0.76</c:v>
                </c:pt>
                <c:pt idx="872">
                  <c:v>0.87</c:v>
                </c:pt>
                <c:pt idx="873">
                  <c:v>0.98</c:v>
                </c:pt>
                <c:pt idx="874">
                  <c:v>0.35</c:v>
                </c:pt>
                <c:pt idx="875">
                  <c:v>0.77</c:v>
                </c:pt>
                <c:pt idx="876">
                  <c:v>0.42</c:v>
                </c:pt>
                <c:pt idx="877">
                  <c:v>0.61</c:v>
                </c:pt>
                <c:pt idx="878">
                  <c:v>0.47</c:v>
                </c:pt>
                <c:pt idx="879">
                  <c:v>0.76</c:v>
                </c:pt>
                <c:pt idx="880">
                  <c:v>0.83</c:v>
                </c:pt>
                <c:pt idx="881">
                  <c:v>0.61</c:v>
                </c:pt>
                <c:pt idx="882">
                  <c:v>0.49</c:v>
                </c:pt>
                <c:pt idx="883">
                  <c:v>0.88</c:v>
                </c:pt>
                <c:pt idx="884">
                  <c:v>0.74</c:v>
                </c:pt>
                <c:pt idx="885">
                  <c:v>0.42</c:v>
                </c:pt>
                <c:pt idx="886">
                  <c:v>0.72</c:v>
                </c:pt>
                <c:pt idx="887">
                  <c:v>0.36</c:v>
                </c:pt>
                <c:pt idx="888">
                  <c:v>0.41</c:v>
                </c:pt>
                <c:pt idx="889">
                  <c:v>0.4</c:v>
                </c:pt>
                <c:pt idx="890">
                  <c:v>0.88</c:v>
                </c:pt>
                <c:pt idx="891">
                  <c:v>0.86</c:v>
                </c:pt>
                <c:pt idx="892">
                  <c:v>0.99</c:v>
                </c:pt>
                <c:pt idx="893">
                  <c:v>0.64</c:v>
                </c:pt>
                <c:pt idx="894">
                  <c:v>0.85</c:v>
                </c:pt>
                <c:pt idx="895">
                  <c:v>0.6</c:v>
                </c:pt>
                <c:pt idx="896">
                  <c:v>0.46</c:v>
                </c:pt>
                <c:pt idx="897">
                  <c:v>0.59</c:v>
                </c:pt>
                <c:pt idx="898">
                  <c:v>0.94</c:v>
                </c:pt>
                <c:pt idx="899">
                  <c:v>0.73</c:v>
                </c:pt>
                <c:pt idx="900">
                  <c:v>0.87</c:v>
                </c:pt>
                <c:pt idx="901">
                  <c:v>0.34</c:v>
                </c:pt>
                <c:pt idx="902">
                  <c:v>0.86</c:v>
                </c:pt>
                <c:pt idx="903">
                  <c:v>0.57999999999999996</c:v>
                </c:pt>
                <c:pt idx="904">
                  <c:v>0.54</c:v>
                </c:pt>
                <c:pt idx="905">
                  <c:v>0.7</c:v>
                </c:pt>
                <c:pt idx="906">
                  <c:v>0.44</c:v>
                </c:pt>
                <c:pt idx="907">
                  <c:v>0.85</c:v>
                </c:pt>
                <c:pt idx="908">
                  <c:v>0.4</c:v>
                </c:pt>
                <c:pt idx="909">
                  <c:v>0.57999999999999996</c:v>
                </c:pt>
                <c:pt idx="910">
                  <c:v>0.39</c:v>
                </c:pt>
                <c:pt idx="911">
                  <c:v>0.85</c:v>
                </c:pt>
                <c:pt idx="912">
                  <c:v>0.68</c:v>
                </c:pt>
                <c:pt idx="913">
                  <c:v>0.72</c:v>
                </c:pt>
                <c:pt idx="914">
                  <c:v>0.55000000000000004</c:v>
                </c:pt>
                <c:pt idx="915">
                  <c:v>0.34</c:v>
                </c:pt>
                <c:pt idx="916">
                  <c:v>0.75</c:v>
                </c:pt>
                <c:pt idx="917">
                  <c:v>0.64</c:v>
                </c:pt>
                <c:pt idx="918">
                  <c:v>0.43</c:v>
                </c:pt>
                <c:pt idx="919">
                  <c:v>0.37</c:v>
                </c:pt>
                <c:pt idx="920">
                  <c:v>0.67</c:v>
                </c:pt>
                <c:pt idx="921">
                  <c:v>0.52</c:v>
                </c:pt>
                <c:pt idx="922">
                  <c:v>0.97</c:v>
                </c:pt>
                <c:pt idx="923">
                  <c:v>0.59</c:v>
                </c:pt>
                <c:pt idx="924">
                  <c:v>0.65</c:v>
                </c:pt>
                <c:pt idx="925">
                  <c:v>0.56999999999999995</c:v>
                </c:pt>
                <c:pt idx="926">
                  <c:v>0.75</c:v>
                </c:pt>
                <c:pt idx="927">
                  <c:v>0.35</c:v>
                </c:pt>
                <c:pt idx="928">
                  <c:v>0.56000000000000005</c:v>
                </c:pt>
                <c:pt idx="929">
                  <c:v>0.62</c:v>
                </c:pt>
                <c:pt idx="930">
                  <c:v>0.88</c:v>
                </c:pt>
                <c:pt idx="931">
                  <c:v>0.63</c:v>
                </c:pt>
                <c:pt idx="932">
                  <c:v>0.34</c:v>
                </c:pt>
                <c:pt idx="933">
                  <c:v>0.34</c:v>
                </c:pt>
                <c:pt idx="934">
                  <c:v>0.66</c:v>
                </c:pt>
                <c:pt idx="935">
                  <c:v>0.52</c:v>
                </c:pt>
                <c:pt idx="936">
                  <c:v>0.49</c:v>
                </c:pt>
                <c:pt idx="937">
                  <c:v>0.51</c:v>
                </c:pt>
                <c:pt idx="938">
                  <c:v>0.38</c:v>
                </c:pt>
                <c:pt idx="939">
                  <c:v>0.92</c:v>
                </c:pt>
                <c:pt idx="940">
                  <c:v>0.67</c:v>
                </c:pt>
                <c:pt idx="941">
                  <c:v>0.35</c:v>
                </c:pt>
                <c:pt idx="942">
                  <c:v>0.49</c:v>
                </c:pt>
                <c:pt idx="943">
                  <c:v>0.66</c:v>
                </c:pt>
                <c:pt idx="944">
                  <c:v>0.73</c:v>
                </c:pt>
                <c:pt idx="945">
                  <c:v>0.89</c:v>
                </c:pt>
                <c:pt idx="946">
                  <c:v>0.86</c:v>
                </c:pt>
                <c:pt idx="947">
                  <c:v>0.95</c:v>
                </c:pt>
                <c:pt idx="948">
                  <c:v>0.51</c:v>
                </c:pt>
                <c:pt idx="949">
                  <c:v>0.36</c:v>
                </c:pt>
                <c:pt idx="950">
                  <c:v>0.61</c:v>
                </c:pt>
                <c:pt idx="951">
                  <c:v>0.78</c:v>
                </c:pt>
                <c:pt idx="952">
                  <c:v>0.38</c:v>
                </c:pt>
                <c:pt idx="953">
                  <c:v>0.52</c:v>
                </c:pt>
                <c:pt idx="954">
                  <c:v>0.77</c:v>
                </c:pt>
                <c:pt idx="955">
                  <c:v>0.84</c:v>
                </c:pt>
                <c:pt idx="956">
                  <c:v>0.44</c:v>
                </c:pt>
                <c:pt idx="957">
                  <c:v>0.47</c:v>
                </c:pt>
                <c:pt idx="958">
                  <c:v>0.71</c:v>
                </c:pt>
                <c:pt idx="959">
                  <c:v>0.81</c:v>
                </c:pt>
                <c:pt idx="960">
                  <c:v>0.74</c:v>
                </c:pt>
                <c:pt idx="961">
                  <c:v>0.75</c:v>
                </c:pt>
                <c:pt idx="962">
                  <c:v>0.81</c:v>
                </c:pt>
                <c:pt idx="963">
                  <c:v>0.49</c:v>
                </c:pt>
                <c:pt idx="964">
                  <c:v>0.37</c:v>
                </c:pt>
                <c:pt idx="965">
                  <c:v>0.84</c:v>
                </c:pt>
                <c:pt idx="966">
                  <c:v>0.37</c:v>
                </c:pt>
                <c:pt idx="967">
                  <c:v>0.36</c:v>
                </c:pt>
                <c:pt idx="968">
                  <c:v>0.8</c:v>
                </c:pt>
                <c:pt idx="969">
                  <c:v>0.48</c:v>
                </c:pt>
                <c:pt idx="970">
                  <c:v>0.77</c:v>
                </c:pt>
                <c:pt idx="971">
                  <c:v>0.72</c:v>
                </c:pt>
                <c:pt idx="972">
                  <c:v>0.54</c:v>
                </c:pt>
                <c:pt idx="973">
                  <c:v>0.34</c:v>
                </c:pt>
                <c:pt idx="974">
                  <c:v>0.52</c:v>
                </c:pt>
                <c:pt idx="975">
                  <c:v>0.95</c:v>
                </c:pt>
                <c:pt idx="976">
                  <c:v>0.56000000000000005</c:v>
                </c:pt>
                <c:pt idx="977">
                  <c:v>0.48</c:v>
                </c:pt>
                <c:pt idx="978">
                  <c:v>0.69</c:v>
                </c:pt>
                <c:pt idx="979">
                  <c:v>0.67</c:v>
                </c:pt>
                <c:pt idx="980">
                  <c:v>0.82</c:v>
                </c:pt>
                <c:pt idx="981">
                  <c:v>0.5</c:v>
                </c:pt>
                <c:pt idx="982">
                  <c:v>0.6</c:v>
                </c:pt>
                <c:pt idx="983">
                  <c:v>0.39</c:v>
                </c:pt>
                <c:pt idx="984">
                  <c:v>0.76</c:v>
                </c:pt>
                <c:pt idx="985">
                  <c:v>0.54</c:v>
                </c:pt>
                <c:pt idx="986">
                  <c:v>0.8</c:v>
                </c:pt>
                <c:pt idx="987">
                  <c:v>0.73</c:v>
                </c:pt>
                <c:pt idx="988">
                  <c:v>0.85</c:v>
                </c:pt>
                <c:pt idx="989">
                  <c:v>0.81</c:v>
                </c:pt>
                <c:pt idx="990">
                  <c:v>0.34</c:v>
                </c:pt>
                <c:pt idx="991">
                  <c:v>0.62</c:v>
                </c:pt>
                <c:pt idx="992">
                  <c:v>0.9</c:v>
                </c:pt>
                <c:pt idx="993">
                  <c:v>0.34</c:v>
                </c:pt>
                <c:pt idx="994">
                  <c:v>0.83</c:v>
                </c:pt>
                <c:pt idx="995">
                  <c:v>0.82</c:v>
                </c:pt>
                <c:pt idx="996">
                  <c:v>0.47</c:v>
                </c:pt>
                <c:pt idx="997">
                  <c:v>0.56000000000000005</c:v>
                </c:pt>
                <c:pt idx="998">
                  <c:v>0.75</c:v>
                </c:pt>
                <c:pt idx="999">
                  <c:v>0.85</c:v>
                </c:pt>
                <c:pt idx="1000">
                  <c:v>0.48</c:v>
                </c:pt>
                <c:pt idx="1001">
                  <c:v>0.64</c:v>
                </c:pt>
                <c:pt idx="1002">
                  <c:v>0.76</c:v>
                </c:pt>
                <c:pt idx="1003">
                  <c:v>0.64</c:v>
                </c:pt>
                <c:pt idx="1004">
                  <c:v>0.76</c:v>
                </c:pt>
                <c:pt idx="1005">
                  <c:v>0.51</c:v>
                </c:pt>
                <c:pt idx="1006">
                  <c:v>0.83</c:v>
                </c:pt>
                <c:pt idx="1007">
                  <c:v>0.77</c:v>
                </c:pt>
                <c:pt idx="1008">
                  <c:v>0.72</c:v>
                </c:pt>
                <c:pt idx="1009">
                  <c:v>0.86</c:v>
                </c:pt>
                <c:pt idx="1010">
                  <c:v>0.55000000000000004</c:v>
                </c:pt>
                <c:pt idx="1011">
                  <c:v>0.77</c:v>
                </c:pt>
                <c:pt idx="1012">
                  <c:v>0.82</c:v>
                </c:pt>
                <c:pt idx="1013">
                  <c:v>0.76</c:v>
                </c:pt>
                <c:pt idx="1014">
                  <c:v>0.77</c:v>
                </c:pt>
                <c:pt idx="1015">
                  <c:v>0.38</c:v>
                </c:pt>
                <c:pt idx="1016">
                  <c:v>0.72</c:v>
                </c:pt>
                <c:pt idx="1017">
                  <c:v>0.72</c:v>
                </c:pt>
                <c:pt idx="1018">
                  <c:v>0.51</c:v>
                </c:pt>
                <c:pt idx="1019">
                  <c:v>0.74</c:v>
                </c:pt>
                <c:pt idx="1020">
                  <c:v>0.73</c:v>
                </c:pt>
                <c:pt idx="1021">
                  <c:v>0.73</c:v>
                </c:pt>
                <c:pt idx="1022">
                  <c:v>0.36</c:v>
                </c:pt>
                <c:pt idx="1023">
                  <c:v>0.9</c:v>
                </c:pt>
                <c:pt idx="1024">
                  <c:v>0.57999999999999996</c:v>
                </c:pt>
                <c:pt idx="1025">
                  <c:v>0.42</c:v>
                </c:pt>
                <c:pt idx="1026">
                  <c:v>0.39</c:v>
                </c:pt>
                <c:pt idx="1027">
                  <c:v>0.57999999999999996</c:v>
                </c:pt>
                <c:pt idx="1028">
                  <c:v>0.75</c:v>
                </c:pt>
                <c:pt idx="1029">
                  <c:v>0.4</c:v>
                </c:pt>
                <c:pt idx="1030">
                  <c:v>0.81</c:v>
                </c:pt>
                <c:pt idx="1031">
                  <c:v>0.7</c:v>
                </c:pt>
                <c:pt idx="1032">
                  <c:v>0.39</c:v>
                </c:pt>
                <c:pt idx="1033">
                  <c:v>0.66</c:v>
                </c:pt>
                <c:pt idx="1034">
                  <c:v>0.35</c:v>
                </c:pt>
                <c:pt idx="1035">
                  <c:v>0.6</c:v>
                </c:pt>
                <c:pt idx="1036">
                  <c:v>0.36</c:v>
                </c:pt>
                <c:pt idx="1037">
                  <c:v>0.64</c:v>
                </c:pt>
                <c:pt idx="1038">
                  <c:v>0.47</c:v>
                </c:pt>
                <c:pt idx="1039">
                  <c:v>0.95</c:v>
                </c:pt>
                <c:pt idx="1040">
                  <c:v>0.64</c:v>
                </c:pt>
                <c:pt idx="1041">
                  <c:v>0.95</c:v>
                </c:pt>
                <c:pt idx="1042">
                  <c:v>0.5</c:v>
                </c:pt>
                <c:pt idx="1043">
                  <c:v>0.92</c:v>
                </c:pt>
                <c:pt idx="1044">
                  <c:v>0.47</c:v>
                </c:pt>
                <c:pt idx="1045">
                  <c:v>0.41</c:v>
                </c:pt>
                <c:pt idx="1046">
                  <c:v>0.56999999999999995</c:v>
                </c:pt>
                <c:pt idx="1047">
                  <c:v>0.54</c:v>
                </c:pt>
                <c:pt idx="1048">
                  <c:v>0.63</c:v>
                </c:pt>
                <c:pt idx="1049">
                  <c:v>0.79</c:v>
                </c:pt>
                <c:pt idx="1050">
                  <c:v>0.73</c:v>
                </c:pt>
                <c:pt idx="1051">
                  <c:v>0.72</c:v>
                </c:pt>
                <c:pt idx="1052">
                  <c:v>0.56000000000000005</c:v>
                </c:pt>
                <c:pt idx="1053">
                  <c:v>0.68</c:v>
                </c:pt>
                <c:pt idx="1054">
                  <c:v>0.43</c:v>
                </c:pt>
                <c:pt idx="1055">
                  <c:v>0.67</c:v>
                </c:pt>
                <c:pt idx="1056">
                  <c:v>0.67</c:v>
                </c:pt>
                <c:pt idx="1057">
                  <c:v>0.96</c:v>
                </c:pt>
                <c:pt idx="1058">
                  <c:v>0.57999999999999996</c:v>
                </c:pt>
                <c:pt idx="1059">
                  <c:v>0.81</c:v>
                </c:pt>
                <c:pt idx="1060">
                  <c:v>0.94</c:v>
                </c:pt>
                <c:pt idx="1061">
                  <c:v>0.33</c:v>
                </c:pt>
                <c:pt idx="1062">
                  <c:v>0.68</c:v>
                </c:pt>
                <c:pt idx="1063">
                  <c:v>0.97</c:v>
                </c:pt>
                <c:pt idx="1064">
                  <c:v>0.93</c:v>
                </c:pt>
                <c:pt idx="1065">
                  <c:v>0.35</c:v>
                </c:pt>
                <c:pt idx="1066">
                  <c:v>0.39</c:v>
                </c:pt>
                <c:pt idx="1067">
                  <c:v>0.82</c:v>
                </c:pt>
                <c:pt idx="1068">
                  <c:v>0.4</c:v>
                </c:pt>
                <c:pt idx="1069">
                  <c:v>0.86</c:v>
                </c:pt>
                <c:pt idx="1070">
                  <c:v>0.6</c:v>
                </c:pt>
                <c:pt idx="1071">
                  <c:v>0.6</c:v>
                </c:pt>
                <c:pt idx="1072">
                  <c:v>0.5</c:v>
                </c:pt>
                <c:pt idx="1073">
                  <c:v>0.75</c:v>
                </c:pt>
                <c:pt idx="1074">
                  <c:v>0.5</c:v>
                </c:pt>
                <c:pt idx="1075">
                  <c:v>0.34</c:v>
                </c:pt>
                <c:pt idx="1076">
                  <c:v>0.42</c:v>
                </c:pt>
                <c:pt idx="1077">
                  <c:v>0.81</c:v>
                </c:pt>
                <c:pt idx="1078">
                  <c:v>0.97</c:v>
                </c:pt>
                <c:pt idx="1079">
                  <c:v>0.36</c:v>
                </c:pt>
                <c:pt idx="1080">
                  <c:v>0.98</c:v>
                </c:pt>
                <c:pt idx="1081">
                  <c:v>0.39</c:v>
                </c:pt>
                <c:pt idx="1082">
                  <c:v>0.89</c:v>
                </c:pt>
                <c:pt idx="1083">
                  <c:v>0.97</c:v>
                </c:pt>
                <c:pt idx="1084">
                  <c:v>0.85</c:v>
                </c:pt>
                <c:pt idx="1085">
                  <c:v>0.95</c:v>
                </c:pt>
                <c:pt idx="1086">
                  <c:v>0.91</c:v>
                </c:pt>
                <c:pt idx="1087">
                  <c:v>0.63</c:v>
                </c:pt>
                <c:pt idx="1088">
                  <c:v>0.88</c:v>
                </c:pt>
                <c:pt idx="1089">
                  <c:v>0.71</c:v>
                </c:pt>
                <c:pt idx="1090">
                  <c:v>0.57999999999999996</c:v>
                </c:pt>
                <c:pt idx="1091">
                  <c:v>0.99</c:v>
                </c:pt>
                <c:pt idx="1092">
                  <c:v>0.92</c:v>
                </c:pt>
                <c:pt idx="1093">
                  <c:v>0.46</c:v>
                </c:pt>
                <c:pt idx="1094">
                  <c:v>0.46</c:v>
                </c:pt>
                <c:pt idx="1095">
                  <c:v>0.92</c:v>
                </c:pt>
                <c:pt idx="1096">
                  <c:v>0.9</c:v>
                </c:pt>
                <c:pt idx="1097">
                  <c:v>0.95</c:v>
                </c:pt>
                <c:pt idx="1098">
                  <c:v>0.84</c:v>
                </c:pt>
                <c:pt idx="1099">
                  <c:v>0.57999999999999996</c:v>
                </c:pt>
                <c:pt idx="1100">
                  <c:v>0.39</c:v>
                </c:pt>
                <c:pt idx="1101">
                  <c:v>0.77</c:v>
                </c:pt>
                <c:pt idx="1102">
                  <c:v>0.41</c:v>
                </c:pt>
                <c:pt idx="1103">
                  <c:v>0.9</c:v>
                </c:pt>
                <c:pt idx="1104">
                  <c:v>0.68</c:v>
                </c:pt>
                <c:pt idx="1105">
                  <c:v>0.87</c:v>
                </c:pt>
                <c:pt idx="1106">
                  <c:v>0.44</c:v>
                </c:pt>
                <c:pt idx="1107">
                  <c:v>0.76</c:v>
                </c:pt>
                <c:pt idx="1108">
                  <c:v>0.83</c:v>
                </c:pt>
                <c:pt idx="1109">
                  <c:v>0.61</c:v>
                </c:pt>
                <c:pt idx="1110">
                  <c:v>0.44</c:v>
                </c:pt>
                <c:pt idx="1111">
                  <c:v>0.71</c:v>
                </c:pt>
                <c:pt idx="1112">
                  <c:v>0.74</c:v>
                </c:pt>
                <c:pt idx="1113">
                  <c:v>0.74</c:v>
                </c:pt>
                <c:pt idx="1114">
                  <c:v>0.68</c:v>
                </c:pt>
                <c:pt idx="1115">
                  <c:v>0.49</c:v>
                </c:pt>
                <c:pt idx="1116">
                  <c:v>0.36</c:v>
                </c:pt>
                <c:pt idx="1117">
                  <c:v>0.56000000000000005</c:v>
                </c:pt>
                <c:pt idx="1118">
                  <c:v>0.71</c:v>
                </c:pt>
                <c:pt idx="1119">
                  <c:v>0.71</c:v>
                </c:pt>
                <c:pt idx="1120">
                  <c:v>0.7</c:v>
                </c:pt>
                <c:pt idx="1121">
                  <c:v>0.48</c:v>
                </c:pt>
                <c:pt idx="1122">
                  <c:v>0.33</c:v>
                </c:pt>
                <c:pt idx="1123">
                  <c:v>0.97</c:v>
                </c:pt>
                <c:pt idx="1124">
                  <c:v>0.71</c:v>
                </c:pt>
                <c:pt idx="1125">
                  <c:v>0.72</c:v>
                </c:pt>
                <c:pt idx="1126">
                  <c:v>0.43</c:v>
                </c:pt>
                <c:pt idx="1127">
                  <c:v>0.76</c:v>
                </c:pt>
                <c:pt idx="1128">
                  <c:v>0.73</c:v>
                </c:pt>
                <c:pt idx="1129">
                  <c:v>0.38</c:v>
                </c:pt>
                <c:pt idx="1130">
                  <c:v>0.45</c:v>
                </c:pt>
                <c:pt idx="1131">
                  <c:v>0.63</c:v>
                </c:pt>
                <c:pt idx="1132">
                  <c:v>0.63</c:v>
                </c:pt>
                <c:pt idx="1133">
                  <c:v>0.36</c:v>
                </c:pt>
                <c:pt idx="1134">
                  <c:v>0.73</c:v>
                </c:pt>
                <c:pt idx="1135">
                  <c:v>0.72</c:v>
                </c:pt>
                <c:pt idx="1136">
                  <c:v>0.37</c:v>
                </c:pt>
                <c:pt idx="1137">
                  <c:v>0.79</c:v>
                </c:pt>
                <c:pt idx="1138">
                  <c:v>0.91</c:v>
                </c:pt>
                <c:pt idx="1139">
                  <c:v>0.44</c:v>
                </c:pt>
                <c:pt idx="1140">
                  <c:v>0.5</c:v>
                </c:pt>
                <c:pt idx="1141">
                  <c:v>0.51</c:v>
                </c:pt>
                <c:pt idx="1142">
                  <c:v>0.7</c:v>
                </c:pt>
                <c:pt idx="1143">
                  <c:v>0.54</c:v>
                </c:pt>
                <c:pt idx="1144">
                  <c:v>0.85</c:v>
                </c:pt>
                <c:pt idx="1145">
                  <c:v>0.91</c:v>
                </c:pt>
                <c:pt idx="1146">
                  <c:v>0.7</c:v>
                </c:pt>
                <c:pt idx="1147">
                  <c:v>0.65</c:v>
                </c:pt>
                <c:pt idx="1148">
                  <c:v>0.69</c:v>
                </c:pt>
                <c:pt idx="1149">
                  <c:v>0.45</c:v>
                </c:pt>
                <c:pt idx="1150">
                  <c:v>0.38</c:v>
                </c:pt>
                <c:pt idx="1151">
                  <c:v>0.43</c:v>
                </c:pt>
                <c:pt idx="1152">
                  <c:v>0.52</c:v>
                </c:pt>
                <c:pt idx="1153">
                  <c:v>0.86</c:v>
                </c:pt>
                <c:pt idx="1154">
                  <c:v>0.85</c:v>
                </c:pt>
                <c:pt idx="1155">
                  <c:v>0.56000000000000005</c:v>
                </c:pt>
                <c:pt idx="1156">
                  <c:v>0.64</c:v>
                </c:pt>
                <c:pt idx="1157">
                  <c:v>0.98</c:v>
                </c:pt>
                <c:pt idx="1158">
                  <c:v>0.52</c:v>
                </c:pt>
                <c:pt idx="1159">
                  <c:v>0.91</c:v>
                </c:pt>
                <c:pt idx="1160">
                  <c:v>0.9</c:v>
                </c:pt>
                <c:pt idx="1161">
                  <c:v>0.65</c:v>
                </c:pt>
                <c:pt idx="1162">
                  <c:v>0.68</c:v>
                </c:pt>
                <c:pt idx="1163">
                  <c:v>0.56999999999999995</c:v>
                </c:pt>
                <c:pt idx="1164">
                  <c:v>0.8</c:v>
                </c:pt>
                <c:pt idx="1165">
                  <c:v>0.89</c:v>
                </c:pt>
                <c:pt idx="1166">
                  <c:v>0.39</c:v>
                </c:pt>
                <c:pt idx="1167">
                  <c:v>4.7300000000000004</c:v>
                </c:pt>
                <c:pt idx="1168">
                  <c:v>5.65</c:v>
                </c:pt>
                <c:pt idx="1169">
                  <c:v>2.4500000000000002</c:v>
                </c:pt>
                <c:pt idx="1170">
                  <c:v>5.86</c:v>
                </c:pt>
                <c:pt idx="1171">
                  <c:v>4.43</c:v>
                </c:pt>
                <c:pt idx="1172">
                  <c:v>4.01</c:v>
                </c:pt>
                <c:pt idx="1173">
                  <c:v>3.52</c:v>
                </c:pt>
                <c:pt idx="1174">
                  <c:v>3.01</c:v>
                </c:pt>
                <c:pt idx="1175">
                  <c:v>4.8499999999999996</c:v>
                </c:pt>
                <c:pt idx="1176">
                  <c:v>5.3</c:v>
                </c:pt>
                <c:pt idx="1177">
                  <c:v>5.93</c:v>
                </c:pt>
                <c:pt idx="1178">
                  <c:v>6.18</c:v>
                </c:pt>
                <c:pt idx="1179">
                  <c:v>3.71</c:v>
                </c:pt>
                <c:pt idx="1180">
                  <c:v>3.3</c:v>
                </c:pt>
                <c:pt idx="1181">
                  <c:v>2.8</c:v>
                </c:pt>
                <c:pt idx="1182">
                  <c:v>5.05</c:v>
                </c:pt>
                <c:pt idx="1183">
                  <c:v>4.1399999999999997</c:v>
                </c:pt>
                <c:pt idx="1184">
                  <c:v>5.22</c:v>
                </c:pt>
                <c:pt idx="1185">
                  <c:v>5.23</c:v>
                </c:pt>
                <c:pt idx="1186">
                  <c:v>5.71</c:v>
                </c:pt>
                <c:pt idx="1187">
                  <c:v>3.34</c:v>
                </c:pt>
                <c:pt idx="1188">
                  <c:v>4.8899999999999997</c:v>
                </c:pt>
                <c:pt idx="1189">
                  <c:v>3.9</c:v>
                </c:pt>
                <c:pt idx="1190">
                  <c:v>4.63</c:v>
                </c:pt>
                <c:pt idx="1191">
                  <c:v>5.7</c:v>
                </c:pt>
                <c:pt idx="1192">
                  <c:v>5.26</c:v>
                </c:pt>
                <c:pt idx="1193">
                  <c:v>6.05</c:v>
                </c:pt>
                <c:pt idx="1194">
                  <c:v>3.66</c:v>
                </c:pt>
                <c:pt idx="1195">
                  <c:v>2.85</c:v>
                </c:pt>
                <c:pt idx="1196">
                  <c:v>4.57</c:v>
                </c:pt>
                <c:pt idx="1197">
                  <c:v>2.72</c:v>
                </c:pt>
                <c:pt idx="1198">
                  <c:v>3.72</c:v>
                </c:pt>
                <c:pt idx="1199">
                  <c:v>3.5</c:v>
                </c:pt>
                <c:pt idx="1200">
                  <c:v>4</c:v>
                </c:pt>
                <c:pt idx="1201">
                  <c:v>3.18</c:v>
                </c:pt>
                <c:pt idx="1202">
                  <c:v>4.38</c:v>
                </c:pt>
                <c:pt idx="1203">
                  <c:v>3.68</c:v>
                </c:pt>
                <c:pt idx="1204">
                  <c:v>4.8499999999999996</c:v>
                </c:pt>
                <c:pt idx="1205">
                  <c:v>4.9000000000000004</c:v>
                </c:pt>
                <c:pt idx="1206">
                  <c:v>4</c:v>
                </c:pt>
                <c:pt idx="1207">
                  <c:v>4.1900000000000004</c:v>
                </c:pt>
                <c:pt idx="1208">
                  <c:v>3.65</c:v>
                </c:pt>
                <c:pt idx="1209">
                  <c:v>6.22</c:v>
                </c:pt>
                <c:pt idx="1210">
                  <c:v>5.36</c:v>
                </c:pt>
                <c:pt idx="1211">
                  <c:v>4.04</c:v>
                </c:pt>
                <c:pt idx="1212">
                  <c:v>6.19</c:v>
                </c:pt>
                <c:pt idx="1213">
                  <c:v>5.27</c:v>
                </c:pt>
                <c:pt idx="1214">
                  <c:v>5.03</c:v>
                </c:pt>
                <c:pt idx="1215">
                  <c:v>5.38</c:v>
                </c:pt>
                <c:pt idx="1216">
                  <c:v>5.22</c:v>
                </c:pt>
                <c:pt idx="1217">
                  <c:v>2.16</c:v>
                </c:pt>
                <c:pt idx="1218">
                  <c:v>5.69</c:v>
                </c:pt>
                <c:pt idx="1219">
                  <c:v>5.68</c:v>
                </c:pt>
                <c:pt idx="1220">
                  <c:v>5.9</c:v>
                </c:pt>
                <c:pt idx="1221">
                  <c:v>3.1</c:v>
                </c:pt>
                <c:pt idx="1222">
                  <c:v>6.09</c:v>
                </c:pt>
                <c:pt idx="1223">
                  <c:v>3.49</c:v>
                </c:pt>
                <c:pt idx="1224">
                  <c:v>4.16</c:v>
                </c:pt>
                <c:pt idx="1225">
                  <c:v>4.7699999999999996</c:v>
                </c:pt>
                <c:pt idx="1226">
                  <c:v>5.0199999999999996</c:v>
                </c:pt>
                <c:pt idx="1227">
                  <c:v>2.4500000000000002</c:v>
                </c:pt>
                <c:pt idx="1228">
                  <c:v>2.88</c:v>
                </c:pt>
                <c:pt idx="1229">
                  <c:v>2.4</c:v>
                </c:pt>
                <c:pt idx="1230">
                  <c:v>5.67</c:v>
                </c:pt>
                <c:pt idx="1231">
                  <c:v>4.9400000000000004</c:v>
                </c:pt>
                <c:pt idx="1232">
                  <c:v>4.8</c:v>
                </c:pt>
                <c:pt idx="1233">
                  <c:v>3.51</c:v>
                </c:pt>
                <c:pt idx="1234">
                  <c:v>5.1100000000000003</c:v>
                </c:pt>
                <c:pt idx="1235">
                  <c:v>3.11</c:v>
                </c:pt>
                <c:pt idx="1236">
                  <c:v>5.58</c:v>
                </c:pt>
                <c:pt idx="1237">
                  <c:v>4.87</c:v>
                </c:pt>
                <c:pt idx="1238">
                  <c:v>6.02</c:v>
                </c:pt>
                <c:pt idx="1239">
                  <c:v>6.1</c:v>
                </c:pt>
                <c:pt idx="1240">
                  <c:v>5.87</c:v>
                </c:pt>
                <c:pt idx="1241">
                  <c:v>4.5599999999999996</c:v>
                </c:pt>
                <c:pt idx="1242">
                  <c:v>2.25</c:v>
                </c:pt>
                <c:pt idx="1243">
                  <c:v>3.74</c:v>
                </c:pt>
                <c:pt idx="1244">
                  <c:v>5.45</c:v>
                </c:pt>
                <c:pt idx="1245">
                  <c:v>3.09</c:v>
                </c:pt>
                <c:pt idx="1246">
                  <c:v>4.6500000000000004</c:v>
                </c:pt>
                <c:pt idx="1247">
                  <c:v>2.46</c:v>
                </c:pt>
                <c:pt idx="1248">
                  <c:v>4.53</c:v>
                </c:pt>
                <c:pt idx="1249">
                  <c:v>2.91</c:v>
                </c:pt>
                <c:pt idx="1250">
                  <c:v>6.01</c:v>
                </c:pt>
                <c:pt idx="1251">
                  <c:v>5.03</c:v>
                </c:pt>
                <c:pt idx="1252">
                  <c:v>5.93</c:v>
                </c:pt>
                <c:pt idx="1253">
                  <c:v>3.34</c:v>
                </c:pt>
                <c:pt idx="1254">
                  <c:v>4.78</c:v>
                </c:pt>
                <c:pt idx="1255">
                  <c:v>2.54</c:v>
                </c:pt>
                <c:pt idx="1256">
                  <c:v>3.1</c:v>
                </c:pt>
                <c:pt idx="1257">
                  <c:v>3.09</c:v>
                </c:pt>
                <c:pt idx="1258">
                  <c:v>3.1</c:v>
                </c:pt>
                <c:pt idx="1259">
                  <c:v>2.4900000000000002</c:v>
                </c:pt>
                <c:pt idx="1260">
                  <c:v>3.35</c:v>
                </c:pt>
                <c:pt idx="1261">
                  <c:v>3.49</c:v>
                </c:pt>
                <c:pt idx="1262">
                  <c:v>2.5</c:v>
                </c:pt>
                <c:pt idx="1263">
                  <c:v>5.87</c:v>
                </c:pt>
                <c:pt idx="1264">
                  <c:v>3.67</c:v>
                </c:pt>
                <c:pt idx="1265">
                  <c:v>2.89</c:v>
                </c:pt>
                <c:pt idx="1266">
                  <c:v>4.21</c:v>
                </c:pt>
                <c:pt idx="1267">
                  <c:v>5.05</c:v>
                </c:pt>
                <c:pt idx="1268">
                  <c:v>3.49</c:v>
                </c:pt>
                <c:pt idx="1269">
                  <c:v>5.22</c:v>
                </c:pt>
                <c:pt idx="1270">
                  <c:v>5.34</c:v>
                </c:pt>
                <c:pt idx="1271">
                  <c:v>5.66</c:v>
                </c:pt>
                <c:pt idx="1272">
                  <c:v>5.58</c:v>
                </c:pt>
                <c:pt idx="1273">
                  <c:v>3.45</c:v>
                </c:pt>
                <c:pt idx="1274">
                  <c:v>5.73</c:v>
                </c:pt>
                <c:pt idx="1275">
                  <c:v>4.43</c:v>
                </c:pt>
                <c:pt idx="1276">
                  <c:v>3.19</c:v>
                </c:pt>
                <c:pt idx="1277">
                  <c:v>3.62</c:v>
                </c:pt>
                <c:pt idx="1278">
                  <c:v>2.58</c:v>
                </c:pt>
                <c:pt idx="1279">
                  <c:v>5.82</c:v>
                </c:pt>
                <c:pt idx="1280">
                  <c:v>5.15</c:v>
                </c:pt>
                <c:pt idx="1281">
                  <c:v>2.36</c:v>
                </c:pt>
                <c:pt idx="1282">
                  <c:v>5.75</c:v>
                </c:pt>
                <c:pt idx="1283">
                  <c:v>5.82</c:v>
                </c:pt>
                <c:pt idx="1284">
                  <c:v>3.8</c:v>
                </c:pt>
                <c:pt idx="1285">
                  <c:v>2.19</c:v>
                </c:pt>
                <c:pt idx="1286">
                  <c:v>4.38</c:v>
                </c:pt>
                <c:pt idx="1287">
                  <c:v>2.36</c:v>
                </c:pt>
                <c:pt idx="1288">
                  <c:v>5.18</c:v>
                </c:pt>
                <c:pt idx="1289">
                  <c:v>2.4300000000000002</c:v>
                </c:pt>
                <c:pt idx="1290">
                  <c:v>3.46</c:v>
                </c:pt>
                <c:pt idx="1291">
                  <c:v>4.2</c:v>
                </c:pt>
                <c:pt idx="1292">
                  <c:v>2.11</c:v>
                </c:pt>
                <c:pt idx="1293">
                  <c:v>4.87</c:v>
                </c:pt>
                <c:pt idx="1294">
                  <c:v>4.07</c:v>
                </c:pt>
                <c:pt idx="1295">
                  <c:v>3.58</c:v>
                </c:pt>
                <c:pt idx="1296">
                  <c:v>2.95</c:v>
                </c:pt>
                <c:pt idx="1297">
                  <c:v>4.17</c:v>
                </c:pt>
                <c:pt idx="1298">
                  <c:v>4.3099999999999996</c:v>
                </c:pt>
                <c:pt idx="1299">
                  <c:v>3.81</c:v>
                </c:pt>
                <c:pt idx="1300">
                  <c:v>4.45</c:v>
                </c:pt>
                <c:pt idx="1301">
                  <c:v>3.09</c:v>
                </c:pt>
                <c:pt idx="1302">
                  <c:v>5.48</c:v>
                </c:pt>
                <c:pt idx="1303">
                  <c:v>3.3</c:v>
                </c:pt>
                <c:pt idx="1304">
                  <c:v>4.4400000000000004</c:v>
                </c:pt>
                <c:pt idx="1305">
                  <c:v>4.21</c:v>
                </c:pt>
                <c:pt idx="1306">
                  <c:v>2.2400000000000002</c:v>
                </c:pt>
                <c:pt idx="1307">
                  <c:v>5.32</c:v>
                </c:pt>
                <c:pt idx="1308">
                  <c:v>5.67</c:v>
                </c:pt>
                <c:pt idx="1309">
                  <c:v>3.76</c:v>
                </c:pt>
                <c:pt idx="1310">
                  <c:v>4.46</c:v>
                </c:pt>
                <c:pt idx="1311">
                  <c:v>2.42</c:v>
                </c:pt>
                <c:pt idx="1312">
                  <c:v>3.11</c:v>
                </c:pt>
                <c:pt idx="1313">
                  <c:v>2.4300000000000002</c:v>
                </c:pt>
                <c:pt idx="1314">
                  <c:v>5.88</c:v>
                </c:pt>
                <c:pt idx="1315">
                  <c:v>5.33</c:v>
                </c:pt>
                <c:pt idx="1316">
                  <c:v>4</c:v>
                </c:pt>
                <c:pt idx="1317">
                  <c:v>5.58</c:v>
                </c:pt>
                <c:pt idx="1318">
                  <c:v>5.41</c:v>
                </c:pt>
                <c:pt idx="1319">
                  <c:v>5.29</c:v>
                </c:pt>
                <c:pt idx="1320">
                  <c:v>5.99</c:v>
                </c:pt>
                <c:pt idx="1321">
                  <c:v>5.75</c:v>
                </c:pt>
                <c:pt idx="1322">
                  <c:v>3.26</c:v>
                </c:pt>
                <c:pt idx="1323">
                  <c:v>5.14</c:v>
                </c:pt>
                <c:pt idx="1324">
                  <c:v>4.96</c:v>
                </c:pt>
                <c:pt idx="1325">
                  <c:v>3.8</c:v>
                </c:pt>
                <c:pt idx="1326">
                  <c:v>4.45</c:v>
                </c:pt>
                <c:pt idx="1327">
                  <c:v>4.62</c:v>
                </c:pt>
                <c:pt idx="1328">
                  <c:v>6.15</c:v>
                </c:pt>
                <c:pt idx="1329">
                  <c:v>5.2</c:v>
                </c:pt>
                <c:pt idx="1330">
                  <c:v>5.7</c:v>
                </c:pt>
                <c:pt idx="1331">
                  <c:v>5.5</c:v>
                </c:pt>
                <c:pt idx="1332">
                  <c:v>3.36</c:v>
                </c:pt>
                <c:pt idx="1333">
                  <c:v>4.34</c:v>
                </c:pt>
                <c:pt idx="1334">
                  <c:v>2.2400000000000002</c:v>
                </c:pt>
                <c:pt idx="1335">
                  <c:v>2.42</c:v>
                </c:pt>
                <c:pt idx="1336">
                  <c:v>3.93</c:v>
                </c:pt>
                <c:pt idx="1337">
                  <c:v>5.0599999999999996</c:v>
                </c:pt>
                <c:pt idx="1338">
                  <c:v>3.37</c:v>
                </c:pt>
                <c:pt idx="1339">
                  <c:v>2.29</c:v>
                </c:pt>
                <c:pt idx="1340">
                  <c:v>6.03</c:v>
                </c:pt>
                <c:pt idx="1341">
                  <c:v>5.86</c:v>
                </c:pt>
                <c:pt idx="1342">
                  <c:v>5.79</c:v>
                </c:pt>
                <c:pt idx="1343">
                  <c:v>3.3</c:v>
                </c:pt>
                <c:pt idx="1344">
                  <c:v>2.89</c:v>
                </c:pt>
                <c:pt idx="1345">
                  <c:v>5.58</c:v>
                </c:pt>
                <c:pt idx="1346">
                  <c:v>3.88</c:v>
                </c:pt>
                <c:pt idx="1347">
                  <c:v>5.86</c:v>
                </c:pt>
                <c:pt idx="1348">
                  <c:v>2.27</c:v>
                </c:pt>
                <c:pt idx="1349">
                  <c:v>4.9800000000000004</c:v>
                </c:pt>
                <c:pt idx="1350">
                  <c:v>4.05</c:v>
                </c:pt>
                <c:pt idx="1351">
                  <c:v>4.2699999999999996</c:v>
                </c:pt>
                <c:pt idx="1352">
                  <c:v>2.42</c:v>
                </c:pt>
                <c:pt idx="1353">
                  <c:v>3.43</c:v>
                </c:pt>
                <c:pt idx="1354">
                  <c:v>3.57</c:v>
                </c:pt>
                <c:pt idx="1355">
                  <c:v>5.91</c:v>
                </c:pt>
                <c:pt idx="1356">
                  <c:v>3.58</c:v>
                </c:pt>
                <c:pt idx="1357">
                  <c:v>3.37</c:v>
                </c:pt>
                <c:pt idx="1358">
                  <c:v>2.76</c:v>
                </c:pt>
                <c:pt idx="1359">
                  <c:v>3.84</c:v>
                </c:pt>
                <c:pt idx="1360">
                  <c:v>3.74</c:v>
                </c:pt>
                <c:pt idx="1361">
                  <c:v>5.33</c:v>
                </c:pt>
                <c:pt idx="1362">
                  <c:v>4.0999999999999996</c:v>
                </c:pt>
                <c:pt idx="1363">
                  <c:v>3.61</c:v>
                </c:pt>
                <c:pt idx="1364">
                  <c:v>3.21</c:v>
                </c:pt>
                <c:pt idx="1365">
                  <c:v>4.21</c:v>
                </c:pt>
                <c:pt idx="1366">
                  <c:v>3.09</c:v>
                </c:pt>
                <c:pt idx="1367">
                  <c:v>5.55</c:v>
                </c:pt>
                <c:pt idx="1368">
                  <c:v>6.2</c:v>
                </c:pt>
                <c:pt idx="1369">
                  <c:v>3.09</c:v>
                </c:pt>
                <c:pt idx="1370">
                  <c:v>5.22</c:v>
                </c:pt>
                <c:pt idx="1371">
                  <c:v>2.4</c:v>
                </c:pt>
                <c:pt idx="1372">
                  <c:v>4.97</c:v>
                </c:pt>
                <c:pt idx="1373">
                  <c:v>2.1800000000000002</c:v>
                </c:pt>
                <c:pt idx="1374">
                  <c:v>4.49</c:v>
                </c:pt>
                <c:pt idx="1375">
                  <c:v>2.4500000000000002</c:v>
                </c:pt>
                <c:pt idx="1376">
                  <c:v>4.5999999999999996</c:v>
                </c:pt>
                <c:pt idx="1377">
                  <c:v>5.89</c:v>
                </c:pt>
                <c:pt idx="1378">
                  <c:v>3.66</c:v>
                </c:pt>
                <c:pt idx="1379">
                  <c:v>6.07</c:v>
                </c:pt>
                <c:pt idx="1380">
                  <c:v>2.54</c:v>
                </c:pt>
                <c:pt idx="1381">
                  <c:v>5.64</c:v>
                </c:pt>
                <c:pt idx="1382">
                  <c:v>4.7300000000000004</c:v>
                </c:pt>
                <c:pt idx="1383">
                  <c:v>4.3099999999999996</c:v>
                </c:pt>
                <c:pt idx="1384">
                  <c:v>4.91</c:v>
                </c:pt>
                <c:pt idx="1385">
                  <c:v>4.1100000000000003</c:v>
                </c:pt>
                <c:pt idx="1386">
                  <c:v>6.2</c:v>
                </c:pt>
                <c:pt idx="1387">
                  <c:v>2.97</c:v>
                </c:pt>
                <c:pt idx="1388">
                  <c:v>2.14</c:v>
                </c:pt>
                <c:pt idx="1389">
                  <c:v>4.87</c:v>
                </c:pt>
                <c:pt idx="1390">
                  <c:v>6.07</c:v>
                </c:pt>
                <c:pt idx="1391">
                  <c:v>2.57</c:v>
                </c:pt>
                <c:pt idx="1392">
                  <c:v>4.87</c:v>
                </c:pt>
                <c:pt idx="1393">
                  <c:v>4.88</c:v>
                </c:pt>
                <c:pt idx="1394">
                  <c:v>3.71</c:v>
                </c:pt>
                <c:pt idx="1395">
                  <c:v>5.96</c:v>
                </c:pt>
                <c:pt idx="1396">
                  <c:v>2.4700000000000002</c:v>
                </c:pt>
                <c:pt idx="1397">
                  <c:v>4.83</c:v>
                </c:pt>
                <c:pt idx="1398">
                  <c:v>3.64</c:v>
                </c:pt>
                <c:pt idx="1399">
                  <c:v>4.03</c:v>
                </c:pt>
                <c:pt idx="1400">
                  <c:v>4.3899999999999997</c:v>
                </c:pt>
                <c:pt idx="1401">
                  <c:v>5.34</c:v>
                </c:pt>
                <c:pt idx="1402">
                  <c:v>5.56</c:v>
                </c:pt>
                <c:pt idx="1403">
                  <c:v>6.06</c:v>
                </c:pt>
                <c:pt idx="1404">
                  <c:v>5.12</c:v>
                </c:pt>
                <c:pt idx="1405">
                  <c:v>4.58</c:v>
                </c:pt>
                <c:pt idx="1406">
                  <c:v>6.05</c:v>
                </c:pt>
                <c:pt idx="1407">
                  <c:v>2.83</c:v>
                </c:pt>
                <c:pt idx="1408">
                  <c:v>6.19</c:v>
                </c:pt>
                <c:pt idx="1409">
                  <c:v>2.4300000000000002</c:v>
                </c:pt>
                <c:pt idx="1410">
                  <c:v>5.26</c:v>
                </c:pt>
                <c:pt idx="1411">
                  <c:v>3.38</c:v>
                </c:pt>
                <c:pt idx="1412">
                  <c:v>4.3499999999999996</c:v>
                </c:pt>
                <c:pt idx="1413">
                  <c:v>4.25</c:v>
                </c:pt>
                <c:pt idx="1414">
                  <c:v>4.2699999999999996</c:v>
                </c:pt>
                <c:pt idx="1415">
                  <c:v>2.23</c:v>
                </c:pt>
                <c:pt idx="1416">
                  <c:v>5.16</c:v>
                </c:pt>
                <c:pt idx="1417">
                  <c:v>3.78</c:v>
                </c:pt>
                <c:pt idx="1418">
                  <c:v>6.18</c:v>
                </c:pt>
                <c:pt idx="1419">
                  <c:v>5.24</c:v>
                </c:pt>
                <c:pt idx="1420">
                  <c:v>2.5</c:v>
                </c:pt>
                <c:pt idx="1421">
                  <c:v>2.2799999999999998</c:v>
                </c:pt>
                <c:pt idx="1422">
                  <c:v>2.2799999999999998</c:v>
                </c:pt>
                <c:pt idx="1423">
                  <c:v>5.82</c:v>
                </c:pt>
                <c:pt idx="1424">
                  <c:v>2.31</c:v>
                </c:pt>
                <c:pt idx="1425">
                  <c:v>2.86</c:v>
                </c:pt>
                <c:pt idx="1426">
                  <c:v>6.16</c:v>
                </c:pt>
                <c:pt idx="1427">
                  <c:v>4.03</c:v>
                </c:pt>
                <c:pt idx="1428">
                  <c:v>4.47</c:v>
                </c:pt>
                <c:pt idx="1429">
                  <c:v>5.08</c:v>
                </c:pt>
                <c:pt idx="1430">
                  <c:v>5.43</c:v>
                </c:pt>
                <c:pt idx="1431">
                  <c:v>2.2400000000000002</c:v>
                </c:pt>
                <c:pt idx="1432">
                  <c:v>5.55</c:v>
                </c:pt>
                <c:pt idx="1433">
                  <c:v>5.99</c:v>
                </c:pt>
                <c:pt idx="1434">
                  <c:v>4.5999999999999996</c:v>
                </c:pt>
                <c:pt idx="1435">
                  <c:v>5.18</c:v>
                </c:pt>
                <c:pt idx="1436">
                  <c:v>5.96</c:v>
                </c:pt>
                <c:pt idx="1437">
                  <c:v>3.32</c:v>
                </c:pt>
                <c:pt idx="1438">
                  <c:v>3.89</c:v>
                </c:pt>
                <c:pt idx="1439">
                  <c:v>2.63</c:v>
                </c:pt>
                <c:pt idx="1440">
                  <c:v>5.59</c:v>
                </c:pt>
                <c:pt idx="1441">
                  <c:v>5.76</c:v>
                </c:pt>
                <c:pt idx="1442">
                  <c:v>3.49</c:v>
                </c:pt>
                <c:pt idx="1443">
                  <c:v>3.2</c:v>
                </c:pt>
                <c:pt idx="1444">
                  <c:v>2.92</c:v>
                </c:pt>
                <c:pt idx="1445">
                  <c:v>5.25</c:v>
                </c:pt>
                <c:pt idx="1446">
                  <c:v>5.7</c:v>
                </c:pt>
                <c:pt idx="1447">
                  <c:v>4.46</c:v>
                </c:pt>
                <c:pt idx="1448">
                  <c:v>4.4800000000000004</c:v>
                </c:pt>
                <c:pt idx="1449">
                  <c:v>2.2000000000000002</c:v>
                </c:pt>
                <c:pt idx="1450">
                  <c:v>2.12</c:v>
                </c:pt>
                <c:pt idx="1451">
                  <c:v>5.37</c:v>
                </c:pt>
                <c:pt idx="1452">
                  <c:v>4.12</c:v>
                </c:pt>
                <c:pt idx="1453">
                  <c:v>3.13</c:v>
                </c:pt>
                <c:pt idx="1454">
                  <c:v>4.72</c:v>
                </c:pt>
                <c:pt idx="1455">
                  <c:v>5.49</c:v>
                </c:pt>
                <c:pt idx="1456">
                  <c:v>2.77</c:v>
                </c:pt>
                <c:pt idx="1457">
                  <c:v>3.97</c:v>
                </c:pt>
                <c:pt idx="1458">
                  <c:v>3.68</c:v>
                </c:pt>
                <c:pt idx="1459">
                  <c:v>2.38</c:v>
                </c:pt>
                <c:pt idx="1460">
                  <c:v>3.18</c:v>
                </c:pt>
                <c:pt idx="1461">
                  <c:v>3.49</c:v>
                </c:pt>
                <c:pt idx="1462">
                  <c:v>6.15</c:v>
                </c:pt>
                <c:pt idx="1463">
                  <c:v>3.5</c:v>
                </c:pt>
                <c:pt idx="1464">
                  <c:v>3.48</c:v>
                </c:pt>
                <c:pt idx="1465">
                  <c:v>5</c:v>
                </c:pt>
                <c:pt idx="1466">
                  <c:v>5.01</c:v>
                </c:pt>
                <c:pt idx="1467">
                  <c:v>2.5</c:v>
                </c:pt>
                <c:pt idx="1468">
                  <c:v>4.7699999999999996</c:v>
                </c:pt>
                <c:pt idx="1469">
                  <c:v>5.51</c:v>
                </c:pt>
                <c:pt idx="1470">
                  <c:v>3.11</c:v>
                </c:pt>
                <c:pt idx="1471">
                  <c:v>5.46</c:v>
                </c:pt>
                <c:pt idx="1472">
                  <c:v>3.14</c:v>
                </c:pt>
                <c:pt idx="1473">
                  <c:v>1.2</c:v>
                </c:pt>
                <c:pt idx="1474">
                  <c:v>1.26</c:v>
                </c:pt>
                <c:pt idx="1475">
                  <c:v>2.48</c:v>
                </c:pt>
                <c:pt idx="1476">
                  <c:v>1.69</c:v>
                </c:pt>
                <c:pt idx="1477">
                  <c:v>1.95</c:v>
                </c:pt>
                <c:pt idx="1478">
                  <c:v>1.84</c:v>
                </c:pt>
                <c:pt idx="1479">
                  <c:v>1.77</c:v>
                </c:pt>
                <c:pt idx="1480">
                  <c:v>1.34</c:v>
                </c:pt>
                <c:pt idx="1481">
                  <c:v>1.97</c:v>
                </c:pt>
                <c:pt idx="1482">
                  <c:v>1.86</c:v>
                </c:pt>
                <c:pt idx="1483">
                  <c:v>1.78</c:v>
                </c:pt>
                <c:pt idx="1484">
                  <c:v>1.99</c:v>
                </c:pt>
                <c:pt idx="1485">
                  <c:v>1.32</c:v>
                </c:pt>
                <c:pt idx="1486">
                  <c:v>1.63</c:v>
                </c:pt>
                <c:pt idx="1487">
                  <c:v>1.58</c:v>
                </c:pt>
                <c:pt idx="1488">
                  <c:v>1.75</c:v>
                </c:pt>
                <c:pt idx="1489">
                  <c:v>1.71</c:v>
                </c:pt>
                <c:pt idx="1490">
                  <c:v>2.89</c:v>
                </c:pt>
                <c:pt idx="1491">
                  <c:v>2.04</c:v>
                </c:pt>
                <c:pt idx="1492">
                  <c:v>1.84</c:v>
                </c:pt>
                <c:pt idx="1493">
                  <c:v>2.0299999999999998</c:v>
                </c:pt>
                <c:pt idx="1494">
                  <c:v>1.36</c:v>
                </c:pt>
                <c:pt idx="1495">
                  <c:v>1.82</c:v>
                </c:pt>
                <c:pt idx="1496">
                  <c:v>2.77</c:v>
                </c:pt>
                <c:pt idx="1497">
                  <c:v>1.28</c:v>
                </c:pt>
                <c:pt idx="1498">
                  <c:v>3.23</c:v>
                </c:pt>
                <c:pt idx="1499">
                  <c:v>2.0699999999999998</c:v>
                </c:pt>
                <c:pt idx="1500">
                  <c:v>1.34</c:v>
                </c:pt>
                <c:pt idx="1501">
                  <c:v>2.25</c:v>
                </c:pt>
                <c:pt idx="1502">
                  <c:v>1.37</c:v>
                </c:pt>
                <c:pt idx="1503">
                  <c:v>2.98</c:v>
                </c:pt>
                <c:pt idx="1504">
                  <c:v>1.57</c:v>
                </c:pt>
                <c:pt idx="1505">
                  <c:v>2.59</c:v>
                </c:pt>
                <c:pt idx="1506">
                  <c:v>1.28</c:v>
                </c:pt>
                <c:pt idx="1507">
                  <c:v>1.54</c:v>
                </c:pt>
                <c:pt idx="1508">
                  <c:v>2.76</c:v>
                </c:pt>
                <c:pt idx="1509">
                  <c:v>1.72</c:v>
                </c:pt>
                <c:pt idx="1510">
                  <c:v>1.61</c:v>
                </c:pt>
                <c:pt idx="1511">
                  <c:v>2.98</c:v>
                </c:pt>
                <c:pt idx="1512">
                  <c:v>1.83</c:v>
                </c:pt>
                <c:pt idx="1513">
                  <c:v>2.2799999999999998</c:v>
                </c:pt>
                <c:pt idx="1514">
                  <c:v>2.69</c:v>
                </c:pt>
                <c:pt idx="1515">
                  <c:v>3.33</c:v>
                </c:pt>
                <c:pt idx="1516">
                  <c:v>1.78</c:v>
                </c:pt>
                <c:pt idx="1517">
                  <c:v>1.89</c:v>
                </c:pt>
                <c:pt idx="1518">
                  <c:v>1.93</c:v>
                </c:pt>
                <c:pt idx="1519">
                  <c:v>2.5299999999999998</c:v>
                </c:pt>
                <c:pt idx="1520">
                  <c:v>1.87</c:v>
                </c:pt>
                <c:pt idx="1521">
                  <c:v>1.89</c:v>
                </c:pt>
                <c:pt idx="1522">
                  <c:v>2.25</c:v>
                </c:pt>
                <c:pt idx="1523">
                  <c:v>2.93</c:v>
                </c:pt>
                <c:pt idx="1524">
                  <c:v>3.35</c:v>
                </c:pt>
                <c:pt idx="1525">
                  <c:v>2.93</c:v>
                </c:pt>
                <c:pt idx="1526">
                  <c:v>1.74</c:v>
                </c:pt>
                <c:pt idx="1527">
                  <c:v>2.71</c:v>
                </c:pt>
                <c:pt idx="1528">
                  <c:v>2.69</c:v>
                </c:pt>
                <c:pt idx="1529">
                  <c:v>1.19</c:v>
                </c:pt>
                <c:pt idx="1530">
                  <c:v>1.34</c:v>
                </c:pt>
                <c:pt idx="1531">
                  <c:v>2.75</c:v>
                </c:pt>
                <c:pt idx="1532">
                  <c:v>3.26</c:v>
                </c:pt>
                <c:pt idx="1533">
                  <c:v>2.87</c:v>
                </c:pt>
                <c:pt idx="1534">
                  <c:v>2.35</c:v>
                </c:pt>
                <c:pt idx="1535">
                  <c:v>2.65</c:v>
                </c:pt>
                <c:pt idx="1536">
                  <c:v>2.11</c:v>
                </c:pt>
                <c:pt idx="1537">
                  <c:v>2.33</c:v>
                </c:pt>
                <c:pt idx="1538">
                  <c:v>3.23</c:v>
                </c:pt>
                <c:pt idx="1539">
                  <c:v>1.35</c:v>
                </c:pt>
                <c:pt idx="1540">
                  <c:v>1.65</c:v>
                </c:pt>
                <c:pt idx="1541">
                  <c:v>1.94</c:v>
                </c:pt>
                <c:pt idx="1542">
                  <c:v>2.92</c:v>
                </c:pt>
                <c:pt idx="1543">
                  <c:v>3.21</c:v>
                </c:pt>
                <c:pt idx="1544">
                  <c:v>3.05</c:v>
                </c:pt>
                <c:pt idx="1545">
                  <c:v>2.37</c:v>
                </c:pt>
                <c:pt idx="1546">
                  <c:v>1.55</c:v>
                </c:pt>
                <c:pt idx="1547">
                  <c:v>2.31</c:v>
                </c:pt>
                <c:pt idx="1548">
                  <c:v>3.14</c:v>
                </c:pt>
                <c:pt idx="1549">
                  <c:v>2.85</c:v>
                </c:pt>
                <c:pt idx="1550">
                  <c:v>1.58</c:v>
                </c:pt>
                <c:pt idx="1551">
                  <c:v>2.85</c:v>
                </c:pt>
                <c:pt idx="1552">
                  <c:v>2.79</c:v>
                </c:pt>
                <c:pt idx="1553">
                  <c:v>3.37</c:v>
                </c:pt>
                <c:pt idx="1554">
                  <c:v>1.44</c:v>
                </c:pt>
                <c:pt idx="1555">
                  <c:v>2.62</c:v>
                </c:pt>
                <c:pt idx="1556">
                  <c:v>2.0099999999999998</c:v>
                </c:pt>
                <c:pt idx="1557">
                  <c:v>1.89</c:v>
                </c:pt>
                <c:pt idx="1558">
                  <c:v>3.32</c:v>
                </c:pt>
                <c:pt idx="1559">
                  <c:v>2.8</c:v>
                </c:pt>
                <c:pt idx="1560">
                  <c:v>2</c:v>
                </c:pt>
                <c:pt idx="1561">
                  <c:v>2.6</c:v>
                </c:pt>
                <c:pt idx="1562">
                  <c:v>2.36</c:v>
                </c:pt>
                <c:pt idx="1563">
                  <c:v>1.73</c:v>
                </c:pt>
                <c:pt idx="1564">
                  <c:v>1.43</c:v>
                </c:pt>
                <c:pt idx="1565">
                  <c:v>2.8</c:v>
                </c:pt>
                <c:pt idx="1566">
                  <c:v>1.65</c:v>
                </c:pt>
                <c:pt idx="1567">
                  <c:v>1.32</c:v>
                </c:pt>
                <c:pt idx="1568">
                  <c:v>3.02</c:v>
                </c:pt>
                <c:pt idx="1569">
                  <c:v>1.44</c:v>
                </c:pt>
                <c:pt idx="1570">
                  <c:v>1.21</c:v>
                </c:pt>
                <c:pt idx="1571">
                  <c:v>1.48</c:v>
                </c:pt>
                <c:pt idx="1572">
                  <c:v>2.2000000000000002</c:v>
                </c:pt>
                <c:pt idx="1573">
                  <c:v>1.4</c:v>
                </c:pt>
                <c:pt idx="1574">
                  <c:v>1.85</c:v>
                </c:pt>
                <c:pt idx="1575">
                  <c:v>3.25</c:v>
                </c:pt>
                <c:pt idx="1576">
                  <c:v>2.08</c:v>
                </c:pt>
                <c:pt idx="1577">
                  <c:v>3</c:v>
                </c:pt>
                <c:pt idx="1578">
                  <c:v>2.13</c:v>
                </c:pt>
                <c:pt idx="1579">
                  <c:v>1.76</c:v>
                </c:pt>
                <c:pt idx="1580">
                  <c:v>1.67</c:v>
                </c:pt>
                <c:pt idx="1581">
                  <c:v>2.2200000000000002</c:v>
                </c:pt>
                <c:pt idx="1582">
                  <c:v>2.57</c:v>
                </c:pt>
                <c:pt idx="1583">
                  <c:v>3.27</c:v>
                </c:pt>
                <c:pt idx="1584">
                  <c:v>1.33</c:v>
                </c:pt>
                <c:pt idx="1585">
                  <c:v>2.86</c:v>
                </c:pt>
                <c:pt idx="1586">
                  <c:v>2.2400000000000002</c:v>
                </c:pt>
                <c:pt idx="1587">
                  <c:v>1.1599999999999999</c:v>
                </c:pt>
                <c:pt idx="1588">
                  <c:v>1.23</c:v>
                </c:pt>
                <c:pt idx="1589">
                  <c:v>1.6</c:v>
                </c:pt>
                <c:pt idx="1590">
                  <c:v>1.25</c:v>
                </c:pt>
                <c:pt idx="1591">
                  <c:v>3.26</c:v>
                </c:pt>
                <c:pt idx="1592">
                  <c:v>3.27</c:v>
                </c:pt>
                <c:pt idx="1593">
                  <c:v>3.2</c:v>
                </c:pt>
                <c:pt idx="1594">
                  <c:v>1.25</c:v>
                </c:pt>
                <c:pt idx="1595">
                  <c:v>2.04</c:v>
                </c:pt>
                <c:pt idx="1596">
                  <c:v>2.72</c:v>
                </c:pt>
                <c:pt idx="1597">
                  <c:v>2.02</c:v>
                </c:pt>
                <c:pt idx="1598">
                  <c:v>1.96</c:v>
                </c:pt>
                <c:pt idx="1599">
                  <c:v>2.12</c:v>
                </c:pt>
                <c:pt idx="1600">
                  <c:v>1.82</c:v>
                </c:pt>
                <c:pt idx="1601">
                  <c:v>2.13</c:v>
                </c:pt>
                <c:pt idx="1602">
                  <c:v>3.06</c:v>
                </c:pt>
                <c:pt idx="1603">
                  <c:v>1.78</c:v>
                </c:pt>
                <c:pt idx="1604">
                  <c:v>3.18</c:v>
                </c:pt>
                <c:pt idx="1605">
                  <c:v>2.82</c:v>
                </c:pt>
                <c:pt idx="1606">
                  <c:v>1.67</c:v>
                </c:pt>
                <c:pt idx="1607">
                  <c:v>1.5</c:v>
                </c:pt>
                <c:pt idx="1608">
                  <c:v>1.91</c:v>
                </c:pt>
                <c:pt idx="1609">
                  <c:v>2.9</c:v>
                </c:pt>
                <c:pt idx="1610">
                  <c:v>3.32</c:v>
                </c:pt>
                <c:pt idx="1611">
                  <c:v>2.0099999999999998</c:v>
                </c:pt>
                <c:pt idx="1612">
                  <c:v>2.2599999999999998</c:v>
                </c:pt>
                <c:pt idx="1613">
                  <c:v>1.24</c:v>
                </c:pt>
                <c:pt idx="1614">
                  <c:v>2.85</c:v>
                </c:pt>
                <c:pt idx="1615">
                  <c:v>1.72</c:v>
                </c:pt>
                <c:pt idx="1616">
                  <c:v>1.1599999999999999</c:v>
                </c:pt>
                <c:pt idx="1617">
                  <c:v>2.2999999999999998</c:v>
                </c:pt>
                <c:pt idx="1618">
                  <c:v>3.05</c:v>
                </c:pt>
                <c:pt idx="1619">
                  <c:v>2.09</c:v>
                </c:pt>
                <c:pt idx="1620">
                  <c:v>2.0299999999999998</c:v>
                </c:pt>
                <c:pt idx="1621">
                  <c:v>2.4</c:v>
                </c:pt>
                <c:pt idx="1622">
                  <c:v>2.0499999999999998</c:v>
                </c:pt>
                <c:pt idx="1623">
                  <c:v>1.96</c:v>
                </c:pt>
                <c:pt idx="1624">
                  <c:v>3.32</c:v>
                </c:pt>
                <c:pt idx="1625">
                  <c:v>2.0099999999999998</c:v>
                </c:pt>
                <c:pt idx="1626">
                  <c:v>3.23</c:v>
                </c:pt>
                <c:pt idx="1627">
                  <c:v>2.21</c:v>
                </c:pt>
                <c:pt idx="1628">
                  <c:v>3.2</c:v>
                </c:pt>
                <c:pt idx="1629">
                  <c:v>1.6</c:v>
                </c:pt>
                <c:pt idx="1630">
                  <c:v>2.66</c:v>
                </c:pt>
                <c:pt idx="1631">
                  <c:v>3.08</c:v>
                </c:pt>
                <c:pt idx="1632">
                  <c:v>2.67</c:v>
                </c:pt>
                <c:pt idx="1633">
                  <c:v>2.2000000000000002</c:v>
                </c:pt>
                <c:pt idx="1634">
                  <c:v>1.71</c:v>
                </c:pt>
                <c:pt idx="1635">
                  <c:v>2.61</c:v>
                </c:pt>
                <c:pt idx="1636">
                  <c:v>1.87</c:v>
                </c:pt>
                <c:pt idx="1637">
                  <c:v>1.1499999999999999</c:v>
                </c:pt>
                <c:pt idx="1638">
                  <c:v>2.4500000000000002</c:v>
                </c:pt>
                <c:pt idx="1639">
                  <c:v>3.06</c:v>
                </c:pt>
                <c:pt idx="1640">
                  <c:v>2.95</c:v>
                </c:pt>
                <c:pt idx="1641">
                  <c:v>1.65</c:v>
                </c:pt>
                <c:pt idx="1642">
                  <c:v>1.58</c:v>
                </c:pt>
                <c:pt idx="1643">
                  <c:v>1.85</c:v>
                </c:pt>
                <c:pt idx="1644">
                  <c:v>1.39</c:v>
                </c:pt>
                <c:pt idx="1645">
                  <c:v>2.35</c:v>
                </c:pt>
                <c:pt idx="1646">
                  <c:v>1.74</c:v>
                </c:pt>
                <c:pt idx="1647">
                  <c:v>2.4</c:v>
                </c:pt>
                <c:pt idx="1648">
                  <c:v>1.45</c:v>
                </c:pt>
                <c:pt idx="1649">
                  <c:v>1.41</c:v>
                </c:pt>
                <c:pt idx="1650">
                  <c:v>2.96</c:v>
                </c:pt>
                <c:pt idx="1651">
                  <c:v>1.55</c:v>
                </c:pt>
                <c:pt idx="1652">
                  <c:v>3.36</c:v>
                </c:pt>
                <c:pt idx="1653">
                  <c:v>3.31</c:v>
                </c:pt>
                <c:pt idx="1654">
                  <c:v>3.28</c:v>
                </c:pt>
                <c:pt idx="1655">
                  <c:v>2.31</c:v>
                </c:pt>
                <c:pt idx="1656">
                  <c:v>1.53</c:v>
                </c:pt>
                <c:pt idx="1657">
                  <c:v>1.69</c:v>
                </c:pt>
                <c:pt idx="1658">
                  <c:v>2.95</c:v>
                </c:pt>
                <c:pt idx="1659">
                  <c:v>2.6</c:v>
                </c:pt>
                <c:pt idx="1660">
                  <c:v>1.29</c:v>
                </c:pt>
                <c:pt idx="1661">
                  <c:v>2.72</c:v>
                </c:pt>
                <c:pt idx="1662">
                  <c:v>1.75</c:v>
                </c:pt>
                <c:pt idx="1663">
                  <c:v>1.4</c:v>
                </c:pt>
                <c:pt idx="1664">
                  <c:v>3.19</c:v>
                </c:pt>
                <c:pt idx="1665">
                  <c:v>2.08</c:v>
                </c:pt>
                <c:pt idx="1666">
                  <c:v>2.64</c:v>
                </c:pt>
                <c:pt idx="1667">
                  <c:v>1.85</c:v>
                </c:pt>
                <c:pt idx="1668">
                  <c:v>1.53</c:v>
                </c:pt>
                <c:pt idx="1669">
                  <c:v>1.99</c:v>
                </c:pt>
                <c:pt idx="1670">
                  <c:v>3.02</c:v>
                </c:pt>
                <c:pt idx="1671">
                  <c:v>3.31</c:v>
                </c:pt>
                <c:pt idx="1672">
                  <c:v>2.96</c:v>
                </c:pt>
                <c:pt idx="1673">
                  <c:v>2.35</c:v>
                </c:pt>
                <c:pt idx="1674">
                  <c:v>1.46</c:v>
                </c:pt>
                <c:pt idx="1675">
                  <c:v>2.21</c:v>
                </c:pt>
                <c:pt idx="1676">
                  <c:v>1.83</c:v>
                </c:pt>
                <c:pt idx="1677">
                  <c:v>2.88</c:v>
                </c:pt>
                <c:pt idx="1678">
                  <c:v>2.13</c:v>
                </c:pt>
                <c:pt idx="1679">
                  <c:v>2.69</c:v>
                </c:pt>
                <c:pt idx="1680">
                  <c:v>1.78</c:v>
                </c:pt>
                <c:pt idx="1681">
                  <c:v>2.94</c:v>
                </c:pt>
                <c:pt idx="1682">
                  <c:v>1.99</c:v>
                </c:pt>
                <c:pt idx="1683">
                  <c:v>2.2599999999999998</c:v>
                </c:pt>
                <c:pt idx="1684">
                  <c:v>3.15</c:v>
                </c:pt>
                <c:pt idx="1685">
                  <c:v>2.91</c:v>
                </c:pt>
                <c:pt idx="1686">
                  <c:v>1.75</c:v>
                </c:pt>
                <c:pt idx="1687">
                  <c:v>1.68</c:v>
                </c:pt>
                <c:pt idx="1688">
                  <c:v>1.87</c:v>
                </c:pt>
                <c:pt idx="1689">
                  <c:v>1.68</c:v>
                </c:pt>
                <c:pt idx="1690">
                  <c:v>2.08</c:v>
                </c:pt>
                <c:pt idx="1691">
                  <c:v>1.75</c:v>
                </c:pt>
                <c:pt idx="1692">
                  <c:v>2.12</c:v>
                </c:pt>
                <c:pt idx="1693">
                  <c:v>2.46</c:v>
                </c:pt>
                <c:pt idx="1694">
                  <c:v>2.06</c:v>
                </c:pt>
                <c:pt idx="1695">
                  <c:v>1.26</c:v>
                </c:pt>
                <c:pt idx="1696">
                  <c:v>2.4700000000000002</c:v>
                </c:pt>
                <c:pt idx="1697">
                  <c:v>2.95</c:v>
                </c:pt>
                <c:pt idx="1698">
                  <c:v>3.15</c:v>
                </c:pt>
                <c:pt idx="1699">
                  <c:v>1.1599999999999999</c:v>
                </c:pt>
                <c:pt idx="1700">
                  <c:v>2.62</c:v>
                </c:pt>
                <c:pt idx="1701">
                  <c:v>1.5</c:v>
                </c:pt>
                <c:pt idx="1702">
                  <c:v>3.27</c:v>
                </c:pt>
                <c:pt idx="1703">
                  <c:v>1.76</c:v>
                </c:pt>
                <c:pt idx="1704">
                  <c:v>2.21</c:v>
                </c:pt>
                <c:pt idx="1705">
                  <c:v>1.74</c:v>
                </c:pt>
                <c:pt idx="1706">
                  <c:v>2.2200000000000002</c:v>
                </c:pt>
                <c:pt idx="1707">
                  <c:v>3.02</c:v>
                </c:pt>
                <c:pt idx="1708">
                  <c:v>2.2000000000000002</c:v>
                </c:pt>
                <c:pt idx="1709">
                  <c:v>2.94</c:v>
                </c:pt>
                <c:pt idx="1710">
                  <c:v>3.25</c:v>
                </c:pt>
                <c:pt idx="1711">
                  <c:v>2.27</c:v>
                </c:pt>
                <c:pt idx="1712">
                  <c:v>1.44</c:v>
                </c:pt>
                <c:pt idx="1713">
                  <c:v>2.4300000000000002</c:v>
                </c:pt>
                <c:pt idx="1714">
                  <c:v>1.44</c:v>
                </c:pt>
                <c:pt idx="1715">
                  <c:v>2.0299999999999998</c:v>
                </c:pt>
                <c:pt idx="1716">
                  <c:v>2.75</c:v>
                </c:pt>
                <c:pt idx="1717">
                  <c:v>2.4900000000000002</c:v>
                </c:pt>
                <c:pt idx="1718">
                  <c:v>3</c:v>
                </c:pt>
                <c:pt idx="1719">
                  <c:v>1.3</c:v>
                </c:pt>
                <c:pt idx="1720">
                  <c:v>1.72</c:v>
                </c:pt>
                <c:pt idx="1721">
                  <c:v>3.33</c:v>
                </c:pt>
                <c:pt idx="1722">
                  <c:v>3.17</c:v>
                </c:pt>
                <c:pt idx="1723">
                  <c:v>1.22</c:v>
                </c:pt>
                <c:pt idx="1724">
                  <c:v>1.62</c:v>
                </c:pt>
                <c:pt idx="1725">
                  <c:v>2.0099999999999998</c:v>
                </c:pt>
                <c:pt idx="1726">
                  <c:v>1.4</c:v>
                </c:pt>
                <c:pt idx="1727">
                  <c:v>2.83</c:v>
                </c:pt>
                <c:pt idx="1728">
                  <c:v>2.2000000000000002</c:v>
                </c:pt>
                <c:pt idx="1729">
                  <c:v>2.42</c:v>
                </c:pt>
                <c:pt idx="1730">
                  <c:v>1.78</c:v>
                </c:pt>
                <c:pt idx="1731">
                  <c:v>2.69</c:v>
                </c:pt>
                <c:pt idx="1732">
                  <c:v>2.9</c:v>
                </c:pt>
                <c:pt idx="1733">
                  <c:v>3.02</c:v>
                </c:pt>
                <c:pt idx="1734">
                  <c:v>2.12</c:v>
                </c:pt>
                <c:pt idx="1735">
                  <c:v>2.1800000000000002</c:v>
                </c:pt>
                <c:pt idx="1736">
                  <c:v>1.34</c:v>
                </c:pt>
                <c:pt idx="1737">
                  <c:v>1.38</c:v>
                </c:pt>
                <c:pt idx="1738">
                  <c:v>1.86</c:v>
                </c:pt>
                <c:pt idx="1739">
                  <c:v>2.23</c:v>
                </c:pt>
                <c:pt idx="1740">
                  <c:v>2.0299999999999998</c:v>
                </c:pt>
                <c:pt idx="1741">
                  <c:v>3.1</c:v>
                </c:pt>
                <c:pt idx="1742">
                  <c:v>1.34</c:v>
                </c:pt>
                <c:pt idx="1743">
                  <c:v>1.24</c:v>
                </c:pt>
                <c:pt idx="1744">
                  <c:v>1.37</c:v>
                </c:pt>
                <c:pt idx="1745">
                  <c:v>3.07</c:v>
                </c:pt>
                <c:pt idx="1746">
                  <c:v>1.21</c:v>
                </c:pt>
                <c:pt idx="1747">
                  <c:v>2.46</c:v>
                </c:pt>
                <c:pt idx="1748">
                  <c:v>1.53</c:v>
                </c:pt>
                <c:pt idx="1749">
                  <c:v>1.33</c:v>
                </c:pt>
                <c:pt idx="1750">
                  <c:v>1.74</c:v>
                </c:pt>
                <c:pt idx="1751">
                  <c:v>2.84</c:v>
                </c:pt>
                <c:pt idx="1752">
                  <c:v>2.15</c:v>
                </c:pt>
                <c:pt idx="1753">
                  <c:v>1.66</c:v>
                </c:pt>
                <c:pt idx="1754">
                  <c:v>2.29</c:v>
                </c:pt>
                <c:pt idx="1755">
                  <c:v>2.38</c:v>
                </c:pt>
                <c:pt idx="1756">
                  <c:v>3.07</c:v>
                </c:pt>
                <c:pt idx="1757">
                  <c:v>1.28</c:v>
                </c:pt>
                <c:pt idx="1758">
                  <c:v>1.28</c:v>
                </c:pt>
                <c:pt idx="1759">
                  <c:v>2.56</c:v>
                </c:pt>
                <c:pt idx="1760">
                  <c:v>2.23</c:v>
                </c:pt>
                <c:pt idx="1761">
                  <c:v>1.63</c:v>
                </c:pt>
                <c:pt idx="1762">
                  <c:v>1.54</c:v>
                </c:pt>
                <c:pt idx="1763">
                  <c:v>3.08</c:v>
                </c:pt>
                <c:pt idx="1764">
                  <c:v>1.96</c:v>
                </c:pt>
                <c:pt idx="1765">
                  <c:v>2.58</c:v>
                </c:pt>
                <c:pt idx="1766">
                  <c:v>2.08</c:v>
                </c:pt>
                <c:pt idx="1767">
                  <c:v>2.2799999999999998</c:v>
                </c:pt>
                <c:pt idx="1768">
                  <c:v>3.18</c:v>
                </c:pt>
                <c:pt idx="1769">
                  <c:v>1.78</c:v>
                </c:pt>
                <c:pt idx="1770">
                  <c:v>2.67</c:v>
                </c:pt>
                <c:pt idx="1771">
                  <c:v>1.46</c:v>
                </c:pt>
                <c:pt idx="1772">
                  <c:v>2.2799999999999998</c:v>
                </c:pt>
                <c:pt idx="1773">
                  <c:v>1.54</c:v>
                </c:pt>
                <c:pt idx="1774">
                  <c:v>2.75</c:v>
                </c:pt>
                <c:pt idx="1775">
                  <c:v>1.68</c:v>
                </c:pt>
                <c:pt idx="1776">
                  <c:v>1.23</c:v>
                </c:pt>
                <c:pt idx="1777">
                  <c:v>1.43</c:v>
                </c:pt>
                <c:pt idx="1778">
                  <c:v>2.99</c:v>
                </c:pt>
                <c:pt idx="1779">
                  <c:v>2.63</c:v>
                </c:pt>
                <c:pt idx="1780">
                  <c:v>2.88</c:v>
                </c:pt>
                <c:pt idx="1781">
                  <c:v>3.18</c:v>
                </c:pt>
                <c:pt idx="1782">
                  <c:v>2.04</c:v>
                </c:pt>
                <c:pt idx="1783">
                  <c:v>1.47</c:v>
                </c:pt>
                <c:pt idx="1784">
                  <c:v>1.1499999999999999</c:v>
                </c:pt>
                <c:pt idx="1785">
                  <c:v>1.19</c:v>
                </c:pt>
                <c:pt idx="1786">
                  <c:v>2.0499999999999998</c:v>
                </c:pt>
                <c:pt idx="1787">
                  <c:v>3.21</c:v>
                </c:pt>
                <c:pt idx="1788">
                  <c:v>3.35</c:v>
                </c:pt>
                <c:pt idx="1789">
                  <c:v>2.72</c:v>
                </c:pt>
                <c:pt idx="1790">
                  <c:v>2.56</c:v>
                </c:pt>
                <c:pt idx="1791">
                  <c:v>2.16</c:v>
                </c:pt>
                <c:pt idx="1792">
                  <c:v>3.35</c:v>
                </c:pt>
                <c:pt idx="1793">
                  <c:v>1.17</c:v>
                </c:pt>
                <c:pt idx="1794">
                  <c:v>2.89</c:v>
                </c:pt>
                <c:pt idx="1795">
                  <c:v>2.31</c:v>
                </c:pt>
                <c:pt idx="1796">
                  <c:v>1.81</c:v>
                </c:pt>
                <c:pt idx="1797">
                  <c:v>2.99</c:v>
                </c:pt>
                <c:pt idx="1798">
                  <c:v>1.36</c:v>
                </c:pt>
                <c:pt idx="1799">
                  <c:v>2.09</c:v>
                </c:pt>
                <c:pt idx="1800">
                  <c:v>1.74</c:v>
                </c:pt>
                <c:pt idx="1801">
                  <c:v>1.4</c:v>
                </c:pt>
                <c:pt idx="1802">
                  <c:v>2.68</c:v>
                </c:pt>
                <c:pt idx="1803">
                  <c:v>2.77</c:v>
                </c:pt>
                <c:pt idx="1804">
                  <c:v>1.51</c:v>
                </c:pt>
                <c:pt idx="1805">
                  <c:v>1.69</c:v>
                </c:pt>
                <c:pt idx="1806">
                  <c:v>2.2200000000000002</c:v>
                </c:pt>
                <c:pt idx="1807">
                  <c:v>2.63</c:v>
                </c:pt>
                <c:pt idx="1808">
                  <c:v>2.1800000000000002</c:v>
                </c:pt>
                <c:pt idx="1809">
                  <c:v>1.54</c:v>
                </c:pt>
                <c:pt idx="1810">
                  <c:v>1.64</c:v>
                </c:pt>
                <c:pt idx="1811">
                  <c:v>2.38</c:v>
                </c:pt>
                <c:pt idx="1812">
                  <c:v>1.87</c:v>
                </c:pt>
                <c:pt idx="1813">
                  <c:v>2.4300000000000002</c:v>
                </c:pt>
                <c:pt idx="1814">
                  <c:v>1.61</c:v>
                </c:pt>
                <c:pt idx="1815">
                  <c:v>1.88</c:v>
                </c:pt>
                <c:pt idx="1816">
                  <c:v>2.4300000000000002</c:v>
                </c:pt>
                <c:pt idx="1817">
                  <c:v>1.77</c:v>
                </c:pt>
                <c:pt idx="1818">
                  <c:v>2.3199999999999998</c:v>
                </c:pt>
                <c:pt idx="1819">
                  <c:v>3.01</c:v>
                </c:pt>
                <c:pt idx="1820">
                  <c:v>1.48</c:v>
                </c:pt>
                <c:pt idx="1821">
                  <c:v>2.04</c:v>
                </c:pt>
                <c:pt idx="1822">
                  <c:v>1.72</c:v>
                </c:pt>
                <c:pt idx="1823">
                  <c:v>2.09</c:v>
                </c:pt>
                <c:pt idx="1824">
                  <c:v>1.5</c:v>
                </c:pt>
                <c:pt idx="1825">
                  <c:v>2.76</c:v>
                </c:pt>
                <c:pt idx="1826">
                  <c:v>2.19</c:v>
                </c:pt>
                <c:pt idx="1827">
                  <c:v>3.21</c:v>
                </c:pt>
                <c:pt idx="1828">
                  <c:v>2.08</c:v>
                </c:pt>
                <c:pt idx="1829">
                  <c:v>2.81</c:v>
                </c:pt>
                <c:pt idx="1830">
                  <c:v>1.2</c:v>
                </c:pt>
                <c:pt idx="1831">
                  <c:v>3.14</c:v>
                </c:pt>
                <c:pt idx="1832">
                  <c:v>3.23</c:v>
                </c:pt>
                <c:pt idx="1833">
                  <c:v>1.79</c:v>
                </c:pt>
                <c:pt idx="1834">
                  <c:v>1.39</c:v>
                </c:pt>
                <c:pt idx="1835">
                  <c:v>3.08</c:v>
                </c:pt>
                <c:pt idx="1836">
                  <c:v>2.56</c:v>
                </c:pt>
                <c:pt idx="1837">
                  <c:v>3.12</c:v>
                </c:pt>
                <c:pt idx="1838">
                  <c:v>1.21</c:v>
                </c:pt>
                <c:pt idx="1839">
                  <c:v>1.26</c:v>
                </c:pt>
                <c:pt idx="1840">
                  <c:v>1.62</c:v>
                </c:pt>
                <c:pt idx="1841">
                  <c:v>3.15</c:v>
                </c:pt>
                <c:pt idx="1842">
                  <c:v>2.44</c:v>
                </c:pt>
                <c:pt idx="1843">
                  <c:v>1.9</c:v>
                </c:pt>
                <c:pt idx="1844">
                  <c:v>2.21</c:v>
                </c:pt>
                <c:pt idx="1845">
                  <c:v>2.86</c:v>
                </c:pt>
                <c:pt idx="1846">
                  <c:v>3.07</c:v>
                </c:pt>
                <c:pt idx="1847">
                  <c:v>2.67</c:v>
                </c:pt>
                <c:pt idx="1848">
                  <c:v>2.94</c:v>
                </c:pt>
                <c:pt idx="1849">
                  <c:v>2.04</c:v>
                </c:pt>
                <c:pt idx="1850">
                  <c:v>1.53</c:v>
                </c:pt>
                <c:pt idx="1851">
                  <c:v>1.57</c:v>
                </c:pt>
                <c:pt idx="1852">
                  <c:v>2.4300000000000002</c:v>
                </c:pt>
                <c:pt idx="1853">
                  <c:v>2.41</c:v>
                </c:pt>
                <c:pt idx="1854">
                  <c:v>2.56</c:v>
                </c:pt>
                <c:pt idx="1855">
                  <c:v>2.85</c:v>
                </c:pt>
                <c:pt idx="1856">
                  <c:v>2.56</c:v>
                </c:pt>
                <c:pt idx="1857">
                  <c:v>1.38</c:v>
                </c:pt>
                <c:pt idx="1858">
                  <c:v>1.93</c:v>
                </c:pt>
                <c:pt idx="1859">
                  <c:v>1.35</c:v>
                </c:pt>
                <c:pt idx="1860">
                  <c:v>1.94</c:v>
                </c:pt>
                <c:pt idx="1861">
                  <c:v>1.97</c:v>
                </c:pt>
                <c:pt idx="1862">
                  <c:v>1.81</c:v>
                </c:pt>
                <c:pt idx="1863">
                  <c:v>3.34</c:v>
                </c:pt>
                <c:pt idx="1864">
                  <c:v>2.4900000000000002</c:v>
                </c:pt>
                <c:pt idx="1865">
                  <c:v>2.16</c:v>
                </c:pt>
                <c:pt idx="1866">
                  <c:v>3.03</c:v>
                </c:pt>
                <c:pt idx="1867">
                  <c:v>1.26</c:v>
                </c:pt>
                <c:pt idx="1868">
                  <c:v>1.67</c:v>
                </c:pt>
                <c:pt idx="1869">
                  <c:v>2.58</c:v>
                </c:pt>
                <c:pt idx="1870">
                  <c:v>3.19</c:v>
                </c:pt>
                <c:pt idx="1871">
                  <c:v>3.04</c:v>
                </c:pt>
                <c:pt idx="1872">
                  <c:v>1.95</c:v>
                </c:pt>
                <c:pt idx="1873">
                  <c:v>1.96</c:v>
                </c:pt>
                <c:pt idx="1874">
                  <c:v>1.46</c:v>
                </c:pt>
                <c:pt idx="1875">
                  <c:v>1.62</c:v>
                </c:pt>
                <c:pt idx="1876">
                  <c:v>2.1</c:v>
                </c:pt>
                <c:pt idx="1877">
                  <c:v>1.1399999999999999</c:v>
                </c:pt>
                <c:pt idx="1878">
                  <c:v>2.5499999999999998</c:v>
                </c:pt>
                <c:pt idx="1879">
                  <c:v>2.72</c:v>
                </c:pt>
                <c:pt idx="1880">
                  <c:v>3.25</c:v>
                </c:pt>
                <c:pt idx="1881">
                  <c:v>3.06</c:v>
                </c:pt>
                <c:pt idx="1882">
                  <c:v>2.72</c:v>
                </c:pt>
                <c:pt idx="1883">
                  <c:v>1.95</c:v>
                </c:pt>
                <c:pt idx="1884">
                  <c:v>2.21</c:v>
                </c:pt>
                <c:pt idx="1885">
                  <c:v>3.03</c:v>
                </c:pt>
                <c:pt idx="1886">
                  <c:v>2.92</c:v>
                </c:pt>
                <c:pt idx="1887">
                  <c:v>1.83</c:v>
                </c:pt>
                <c:pt idx="1888">
                  <c:v>3.13</c:v>
                </c:pt>
                <c:pt idx="1889">
                  <c:v>1.27</c:v>
                </c:pt>
                <c:pt idx="1890">
                  <c:v>1.1599999999999999</c:v>
                </c:pt>
                <c:pt idx="1891">
                  <c:v>2.97</c:v>
                </c:pt>
                <c:pt idx="1892">
                  <c:v>3.13</c:v>
                </c:pt>
                <c:pt idx="1893">
                  <c:v>2.83</c:v>
                </c:pt>
                <c:pt idx="1894">
                  <c:v>2.7</c:v>
                </c:pt>
                <c:pt idx="1895">
                  <c:v>3.09</c:v>
                </c:pt>
                <c:pt idx="1896">
                  <c:v>1.99</c:v>
                </c:pt>
                <c:pt idx="1897">
                  <c:v>3.23</c:v>
                </c:pt>
                <c:pt idx="1898">
                  <c:v>1.22</c:v>
                </c:pt>
                <c:pt idx="1899">
                  <c:v>1.99</c:v>
                </c:pt>
                <c:pt idx="1900">
                  <c:v>1.48</c:v>
                </c:pt>
                <c:pt idx="1901">
                  <c:v>1.49</c:v>
                </c:pt>
                <c:pt idx="1902">
                  <c:v>2.2000000000000002</c:v>
                </c:pt>
                <c:pt idx="1903">
                  <c:v>3.09</c:v>
                </c:pt>
                <c:pt idx="1904">
                  <c:v>2.91</c:v>
                </c:pt>
                <c:pt idx="1905">
                  <c:v>2.42</c:v>
                </c:pt>
                <c:pt idx="1906">
                  <c:v>1.1399999999999999</c:v>
                </c:pt>
                <c:pt idx="1907">
                  <c:v>2.36</c:v>
                </c:pt>
                <c:pt idx="1908">
                  <c:v>1.28</c:v>
                </c:pt>
                <c:pt idx="1909">
                  <c:v>1.84</c:v>
                </c:pt>
                <c:pt idx="1910">
                  <c:v>2.25</c:v>
                </c:pt>
                <c:pt idx="1911">
                  <c:v>1.6</c:v>
                </c:pt>
                <c:pt idx="1912">
                  <c:v>1.38</c:v>
                </c:pt>
                <c:pt idx="1913">
                  <c:v>2.99</c:v>
                </c:pt>
                <c:pt idx="1914">
                  <c:v>1.81</c:v>
                </c:pt>
                <c:pt idx="1915">
                  <c:v>1.7</c:v>
                </c:pt>
                <c:pt idx="1916">
                  <c:v>2.81</c:v>
                </c:pt>
                <c:pt idx="1917">
                  <c:v>3.33</c:v>
                </c:pt>
                <c:pt idx="1918">
                  <c:v>1.86</c:v>
                </c:pt>
                <c:pt idx="1919">
                  <c:v>2.67</c:v>
                </c:pt>
                <c:pt idx="1920">
                  <c:v>1.2</c:v>
                </c:pt>
                <c:pt idx="1921">
                  <c:v>2.09</c:v>
                </c:pt>
                <c:pt idx="1922">
                  <c:v>2.71</c:v>
                </c:pt>
                <c:pt idx="1923">
                  <c:v>2.5499999999999998</c:v>
                </c:pt>
                <c:pt idx="1924">
                  <c:v>3.23</c:v>
                </c:pt>
                <c:pt idx="1925">
                  <c:v>1.45</c:v>
                </c:pt>
                <c:pt idx="1926">
                  <c:v>1.76</c:v>
                </c:pt>
                <c:pt idx="1927">
                  <c:v>2.38</c:v>
                </c:pt>
                <c:pt idx="1928">
                  <c:v>2.71</c:v>
                </c:pt>
                <c:pt idx="1929">
                  <c:v>1.84</c:v>
                </c:pt>
                <c:pt idx="1930">
                  <c:v>1.69</c:v>
                </c:pt>
                <c:pt idx="1931">
                  <c:v>2.5099999999999998</c:v>
                </c:pt>
                <c:pt idx="1932">
                  <c:v>1.29</c:v>
                </c:pt>
                <c:pt idx="1933">
                  <c:v>1.78</c:v>
                </c:pt>
                <c:pt idx="1934">
                  <c:v>2.77</c:v>
                </c:pt>
                <c:pt idx="1935">
                  <c:v>2.87</c:v>
                </c:pt>
                <c:pt idx="1936">
                  <c:v>2.56</c:v>
                </c:pt>
                <c:pt idx="1937">
                  <c:v>1.35</c:v>
                </c:pt>
                <c:pt idx="1938">
                  <c:v>1.94</c:v>
                </c:pt>
                <c:pt idx="1939">
                  <c:v>2.5499999999999998</c:v>
                </c:pt>
                <c:pt idx="1940">
                  <c:v>2.6</c:v>
                </c:pt>
                <c:pt idx="1941">
                  <c:v>2.98</c:v>
                </c:pt>
                <c:pt idx="1942">
                  <c:v>3.02</c:v>
                </c:pt>
                <c:pt idx="1943">
                  <c:v>3.05</c:v>
                </c:pt>
                <c:pt idx="1944">
                  <c:v>1.38</c:v>
                </c:pt>
                <c:pt idx="1945">
                  <c:v>2.29</c:v>
                </c:pt>
                <c:pt idx="1946">
                  <c:v>1.79</c:v>
                </c:pt>
                <c:pt idx="1947">
                  <c:v>1.84</c:v>
                </c:pt>
                <c:pt idx="1948">
                  <c:v>2.2000000000000002</c:v>
                </c:pt>
                <c:pt idx="1949">
                  <c:v>1.88</c:v>
                </c:pt>
                <c:pt idx="1950">
                  <c:v>2.37</c:v>
                </c:pt>
                <c:pt idx="1951">
                  <c:v>2.4300000000000002</c:v>
                </c:pt>
                <c:pt idx="1952">
                  <c:v>2.52</c:v>
                </c:pt>
                <c:pt idx="1953">
                  <c:v>1.48</c:v>
                </c:pt>
                <c:pt idx="1954">
                  <c:v>2.52</c:v>
                </c:pt>
                <c:pt idx="1955">
                  <c:v>1.17</c:v>
                </c:pt>
                <c:pt idx="1956">
                  <c:v>3.14</c:v>
                </c:pt>
                <c:pt idx="1957">
                  <c:v>2.19</c:v>
                </c:pt>
                <c:pt idx="1958">
                  <c:v>2.98</c:v>
                </c:pt>
                <c:pt idx="1959">
                  <c:v>1.1599999999999999</c:v>
                </c:pt>
                <c:pt idx="1960">
                  <c:v>2.23</c:v>
                </c:pt>
                <c:pt idx="1961">
                  <c:v>2.87</c:v>
                </c:pt>
                <c:pt idx="1962">
                  <c:v>3.03</c:v>
                </c:pt>
                <c:pt idx="1963">
                  <c:v>1.85</c:v>
                </c:pt>
                <c:pt idx="1964">
                  <c:v>1.54</c:v>
                </c:pt>
                <c:pt idx="1965">
                  <c:v>3.07</c:v>
                </c:pt>
                <c:pt idx="1966">
                  <c:v>2.85</c:v>
                </c:pt>
                <c:pt idx="1967">
                  <c:v>1.6</c:v>
                </c:pt>
                <c:pt idx="1968">
                  <c:v>3.08</c:v>
                </c:pt>
                <c:pt idx="1969">
                  <c:v>1.86</c:v>
                </c:pt>
                <c:pt idx="1970">
                  <c:v>3.25</c:v>
                </c:pt>
                <c:pt idx="1971">
                  <c:v>2.0299999999999998</c:v>
                </c:pt>
                <c:pt idx="1972">
                  <c:v>2.99</c:v>
                </c:pt>
                <c:pt idx="1973">
                  <c:v>2.29</c:v>
                </c:pt>
                <c:pt idx="1974">
                  <c:v>1.62</c:v>
                </c:pt>
                <c:pt idx="1975">
                  <c:v>1.1599999999999999</c:v>
                </c:pt>
                <c:pt idx="1976">
                  <c:v>2.78</c:v>
                </c:pt>
                <c:pt idx="1977">
                  <c:v>2.23</c:v>
                </c:pt>
                <c:pt idx="1978">
                  <c:v>2.63</c:v>
                </c:pt>
                <c:pt idx="1979">
                  <c:v>2.44</c:v>
                </c:pt>
                <c:pt idx="1980">
                  <c:v>2.5</c:v>
                </c:pt>
                <c:pt idx="1981">
                  <c:v>2.98</c:v>
                </c:pt>
                <c:pt idx="1982">
                  <c:v>2.4700000000000002</c:v>
                </c:pt>
                <c:pt idx="1983">
                  <c:v>3.11</c:v>
                </c:pt>
                <c:pt idx="1984">
                  <c:v>3.13</c:v>
                </c:pt>
                <c:pt idx="1985">
                  <c:v>1.18</c:v>
                </c:pt>
                <c:pt idx="1986">
                  <c:v>1.1499999999999999</c:v>
                </c:pt>
                <c:pt idx="1987">
                  <c:v>3.29</c:v>
                </c:pt>
                <c:pt idx="1988">
                  <c:v>2.35</c:v>
                </c:pt>
                <c:pt idx="1989">
                  <c:v>3.25</c:v>
                </c:pt>
                <c:pt idx="1990">
                  <c:v>3.36</c:v>
                </c:pt>
                <c:pt idx="1991">
                  <c:v>3.33</c:v>
                </c:pt>
                <c:pt idx="1992">
                  <c:v>2.57</c:v>
                </c:pt>
                <c:pt idx="1993">
                  <c:v>1.68</c:v>
                </c:pt>
                <c:pt idx="1994">
                  <c:v>3.04</c:v>
                </c:pt>
                <c:pt idx="1995">
                  <c:v>2.17</c:v>
                </c:pt>
                <c:pt idx="1996">
                  <c:v>3.3</c:v>
                </c:pt>
                <c:pt idx="1997">
                  <c:v>1.95</c:v>
                </c:pt>
                <c:pt idx="1998">
                  <c:v>2.63</c:v>
                </c:pt>
                <c:pt idx="1999">
                  <c:v>2.19</c:v>
                </c:pt>
                <c:pt idx="2000">
                  <c:v>1.56</c:v>
                </c:pt>
                <c:pt idx="2001">
                  <c:v>2.2200000000000002</c:v>
                </c:pt>
                <c:pt idx="2002">
                  <c:v>3.27</c:v>
                </c:pt>
                <c:pt idx="2003">
                  <c:v>2.97</c:v>
                </c:pt>
                <c:pt idx="2004">
                  <c:v>1.51</c:v>
                </c:pt>
                <c:pt idx="2005">
                  <c:v>2.8</c:v>
                </c:pt>
                <c:pt idx="2006">
                  <c:v>1.63</c:v>
                </c:pt>
                <c:pt idx="2007">
                  <c:v>2.64</c:v>
                </c:pt>
                <c:pt idx="2008">
                  <c:v>3.23</c:v>
                </c:pt>
                <c:pt idx="2009">
                  <c:v>3.12</c:v>
                </c:pt>
                <c:pt idx="2010">
                  <c:v>1.54</c:v>
                </c:pt>
                <c:pt idx="2011">
                  <c:v>2.4700000000000002</c:v>
                </c:pt>
                <c:pt idx="2012">
                  <c:v>2.21</c:v>
                </c:pt>
                <c:pt idx="2013">
                  <c:v>1.1499999999999999</c:v>
                </c:pt>
                <c:pt idx="2014">
                  <c:v>1.73</c:v>
                </c:pt>
                <c:pt idx="2015">
                  <c:v>1.35</c:v>
                </c:pt>
                <c:pt idx="2016">
                  <c:v>2.5</c:v>
                </c:pt>
                <c:pt idx="2017">
                  <c:v>1.76</c:v>
                </c:pt>
                <c:pt idx="2018">
                  <c:v>2.2000000000000002</c:v>
                </c:pt>
                <c:pt idx="2019">
                  <c:v>1.29</c:v>
                </c:pt>
                <c:pt idx="2020">
                  <c:v>1.54</c:v>
                </c:pt>
                <c:pt idx="2021">
                  <c:v>2.33</c:v>
                </c:pt>
                <c:pt idx="2022">
                  <c:v>1.17</c:v>
                </c:pt>
                <c:pt idx="2023">
                  <c:v>3.04</c:v>
                </c:pt>
                <c:pt idx="2024">
                  <c:v>3.01</c:v>
                </c:pt>
                <c:pt idx="2025">
                  <c:v>2.65</c:v>
                </c:pt>
                <c:pt idx="2026">
                  <c:v>3.34</c:v>
                </c:pt>
                <c:pt idx="2027">
                  <c:v>2.42</c:v>
                </c:pt>
                <c:pt idx="2028">
                  <c:v>2.62</c:v>
                </c:pt>
                <c:pt idx="2029">
                  <c:v>3.13</c:v>
                </c:pt>
                <c:pt idx="2030">
                  <c:v>2.25</c:v>
                </c:pt>
                <c:pt idx="2031">
                  <c:v>2.2799999999999998</c:v>
                </c:pt>
                <c:pt idx="2032">
                  <c:v>1.26</c:v>
                </c:pt>
                <c:pt idx="2033">
                  <c:v>1.71</c:v>
                </c:pt>
                <c:pt idx="2034">
                  <c:v>2.5</c:v>
                </c:pt>
                <c:pt idx="2035">
                  <c:v>2.46</c:v>
                </c:pt>
                <c:pt idx="2036">
                  <c:v>2.73</c:v>
                </c:pt>
                <c:pt idx="2037">
                  <c:v>2.12</c:v>
                </c:pt>
                <c:pt idx="2038">
                  <c:v>2.3199999999999998</c:v>
                </c:pt>
                <c:pt idx="2039">
                  <c:v>2.78</c:v>
                </c:pt>
                <c:pt idx="2040">
                  <c:v>2.84</c:v>
                </c:pt>
                <c:pt idx="2041">
                  <c:v>3.09</c:v>
                </c:pt>
                <c:pt idx="2042">
                  <c:v>2.68</c:v>
                </c:pt>
                <c:pt idx="2043">
                  <c:v>1.69</c:v>
                </c:pt>
                <c:pt idx="2044">
                  <c:v>1.36</c:v>
                </c:pt>
                <c:pt idx="2045">
                  <c:v>1.53</c:v>
                </c:pt>
                <c:pt idx="2046">
                  <c:v>1.76</c:v>
                </c:pt>
                <c:pt idx="2047">
                  <c:v>1.1599999999999999</c:v>
                </c:pt>
                <c:pt idx="2048">
                  <c:v>1.18</c:v>
                </c:pt>
                <c:pt idx="2049">
                  <c:v>1.61</c:v>
                </c:pt>
                <c:pt idx="2050">
                  <c:v>1.19</c:v>
                </c:pt>
                <c:pt idx="2051">
                  <c:v>3.09</c:v>
                </c:pt>
                <c:pt idx="2052">
                  <c:v>1.65</c:v>
                </c:pt>
                <c:pt idx="2053">
                  <c:v>1.75</c:v>
                </c:pt>
                <c:pt idx="2054">
                  <c:v>3.19</c:v>
                </c:pt>
                <c:pt idx="2055">
                  <c:v>1.37</c:v>
                </c:pt>
                <c:pt idx="2056">
                  <c:v>2.17</c:v>
                </c:pt>
                <c:pt idx="2057">
                  <c:v>1.89</c:v>
                </c:pt>
                <c:pt idx="2058">
                  <c:v>1.41</c:v>
                </c:pt>
                <c:pt idx="2059">
                  <c:v>2.57</c:v>
                </c:pt>
                <c:pt idx="2060">
                  <c:v>2.65</c:v>
                </c:pt>
                <c:pt idx="2061">
                  <c:v>2.6</c:v>
                </c:pt>
                <c:pt idx="2062">
                  <c:v>2.72</c:v>
                </c:pt>
                <c:pt idx="2063">
                  <c:v>3.24</c:v>
                </c:pt>
                <c:pt idx="2064">
                  <c:v>1.31</c:v>
                </c:pt>
                <c:pt idx="2065">
                  <c:v>2.36</c:v>
                </c:pt>
                <c:pt idx="2066">
                  <c:v>2.14</c:v>
                </c:pt>
                <c:pt idx="2067">
                  <c:v>2.6</c:v>
                </c:pt>
                <c:pt idx="2068">
                  <c:v>1.64</c:v>
                </c:pt>
                <c:pt idx="2069">
                  <c:v>2.41</c:v>
                </c:pt>
                <c:pt idx="2070">
                  <c:v>2.21</c:v>
                </c:pt>
                <c:pt idx="2071">
                  <c:v>2.2599999999999998</c:v>
                </c:pt>
                <c:pt idx="2072">
                  <c:v>2.0499999999999998</c:v>
                </c:pt>
                <c:pt idx="2073">
                  <c:v>3.13</c:v>
                </c:pt>
                <c:pt idx="2074">
                  <c:v>3.13</c:v>
                </c:pt>
                <c:pt idx="2075">
                  <c:v>2.48</c:v>
                </c:pt>
                <c:pt idx="2076">
                  <c:v>3.21</c:v>
                </c:pt>
                <c:pt idx="2077">
                  <c:v>1.96</c:v>
                </c:pt>
                <c:pt idx="2078">
                  <c:v>1.51</c:v>
                </c:pt>
                <c:pt idx="2079">
                  <c:v>1.45</c:v>
                </c:pt>
                <c:pt idx="2080">
                  <c:v>1.2</c:v>
                </c:pt>
                <c:pt idx="2081">
                  <c:v>1.42</c:v>
                </c:pt>
                <c:pt idx="2082">
                  <c:v>2.41</c:v>
                </c:pt>
                <c:pt idx="2083">
                  <c:v>2.69</c:v>
                </c:pt>
                <c:pt idx="2084">
                  <c:v>2.0099999999999998</c:v>
                </c:pt>
                <c:pt idx="2085">
                  <c:v>2.17</c:v>
                </c:pt>
                <c:pt idx="2086">
                  <c:v>3.26</c:v>
                </c:pt>
                <c:pt idx="2087">
                  <c:v>3.07</c:v>
                </c:pt>
                <c:pt idx="2088">
                  <c:v>1.19</c:v>
                </c:pt>
                <c:pt idx="2089">
                  <c:v>2.71</c:v>
                </c:pt>
                <c:pt idx="2090">
                  <c:v>2.0099999999999998</c:v>
                </c:pt>
                <c:pt idx="2091">
                  <c:v>2.12</c:v>
                </c:pt>
                <c:pt idx="2092">
                  <c:v>1.3</c:v>
                </c:pt>
                <c:pt idx="2093">
                  <c:v>3.25</c:v>
                </c:pt>
                <c:pt idx="2094">
                  <c:v>2.92</c:v>
                </c:pt>
                <c:pt idx="2095">
                  <c:v>1.77</c:v>
                </c:pt>
                <c:pt idx="2096">
                  <c:v>2.66</c:v>
                </c:pt>
                <c:pt idx="2097">
                  <c:v>1.51</c:v>
                </c:pt>
                <c:pt idx="2098">
                  <c:v>2.2599999999999998</c:v>
                </c:pt>
                <c:pt idx="2099">
                  <c:v>1.65</c:v>
                </c:pt>
                <c:pt idx="2100">
                  <c:v>1.18</c:v>
                </c:pt>
                <c:pt idx="2101">
                  <c:v>1.81</c:v>
                </c:pt>
                <c:pt idx="2102">
                  <c:v>3.11</c:v>
                </c:pt>
                <c:pt idx="2103">
                  <c:v>2.17</c:v>
                </c:pt>
                <c:pt idx="2104">
                  <c:v>2.27</c:v>
                </c:pt>
                <c:pt idx="2105">
                  <c:v>1.61</c:v>
                </c:pt>
                <c:pt idx="2106">
                  <c:v>1.28</c:v>
                </c:pt>
                <c:pt idx="2107">
                  <c:v>1.17</c:v>
                </c:pt>
                <c:pt idx="2108">
                  <c:v>1.68</c:v>
                </c:pt>
                <c:pt idx="2109">
                  <c:v>2.15</c:v>
                </c:pt>
                <c:pt idx="2110">
                  <c:v>2.79</c:v>
                </c:pt>
                <c:pt idx="2111">
                  <c:v>2.4500000000000002</c:v>
                </c:pt>
                <c:pt idx="2112">
                  <c:v>1.97</c:v>
                </c:pt>
                <c:pt idx="2113">
                  <c:v>2.2400000000000002</c:v>
                </c:pt>
                <c:pt idx="2114">
                  <c:v>2.96</c:v>
                </c:pt>
                <c:pt idx="2115">
                  <c:v>2.58</c:v>
                </c:pt>
                <c:pt idx="2116">
                  <c:v>2.31</c:v>
                </c:pt>
                <c:pt idx="2117">
                  <c:v>2.54</c:v>
                </c:pt>
                <c:pt idx="2118">
                  <c:v>1.9</c:v>
                </c:pt>
                <c:pt idx="2119">
                  <c:v>3.24</c:v>
                </c:pt>
                <c:pt idx="2120">
                  <c:v>2.6</c:v>
                </c:pt>
                <c:pt idx="2121">
                  <c:v>1.24</c:v>
                </c:pt>
                <c:pt idx="2122">
                  <c:v>3.08</c:v>
                </c:pt>
                <c:pt idx="2123">
                  <c:v>1.6</c:v>
                </c:pt>
                <c:pt idx="2124">
                  <c:v>3.26</c:v>
                </c:pt>
                <c:pt idx="2125">
                  <c:v>1.47</c:v>
                </c:pt>
                <c:pt idx="2126">
                  <c:v>3.23</c:v>
                </c:pt>
                <c:pt idx="2127">
                  <c:v>2.62</c:v>
                </c:pt>
                <c:pt idx="2128">
                  <c:v>1.46</c:v>
                </c:pt>
                <c:pt idx="2129">
                  <c:v>2.88</c:v>
                </c:pt>
                <c:pt idx="2130">
                  <c:v>1.52</c:v>
                </c:pt>
                <c:pt idx="2131">
                  <c:v>3.34</c:v>
                </c:pt>
                <c:pt idx="2132">
                  <c:v>2.4500000000000002</c:v>
                </c:pt>
                <c:pt idx="2133">
                  <c:v>2.7</c:v>
                </c:pt>
                <c:pt idx="2134">
                  <c:v>2.56</c:v>
                </c:pt>
                <c:pt idx="2135">
                  <c:v>3.34</c:v>
                </c:pt>
                <c:pt idx="2136">
                  <c:v>1.38</c:v>
                </c:pt>
                <c:pt idx="2137">
                  <c:v>1.52</c:v>
                </c:pt>
                <c:pt idx="2138">
                  <c:v>2.2400000000000002</c:v>
                </c:pt>
                <c:pt idx="2139">
                  <c:v>2.84</c:v>
                </c:pt>
                <c:pt idx="2140">
                  <c:v>1.98</c:v>
                </c:pt>
                <c:pt idx="2141">
                  <c:v>3.12</c:v>
                </c:pt>
                <c:pt idx="2142">
                  <c:v>2.44</c:v>
                </c:pt>
                <c:pt idx="2143">
                  <c:v>1.83</c:v>
                </c:pt>
                <c:pt idx="2144">
                  <c:v>2.72</c:v>
                </c:pt>
                <c:pt idx="2145">
                  <c:v>3.23</c:v>
                </c:pt>
                <c:pt idx="2146">
                  <c:v>3</c:v>
                </c:pt>
                <c:pt idx="2147">
                  <c:v>1.71</c:v>
                </c:pt>
                <c:pt idx="2148">
                  <c:v>3.36</c:v>
                </c:pt>
                <c:pt idx="2149">
                  <c:v>2.13</c:v>
                </c:pt>
                <c:pt idx="2150">
                  <c:v>3.3</c:v>
                </c:pt>
                <c:pt idx="2151">
                  <c:v>3.07</c:v>
                </c:pt>
                <c:pt idx="2152">
                  <c:v>2.84</c:v>
                </c:pt>
                <c:pt idx="2153">
                  <c:v>1.52</c:v>
                </c:pt>
                <c:pt idx="2154">
                  <c:v>2.58</c:v>
                </c:pt>
                <c:pt idx="2155">
                  <c:v>2.33</c:v>
                </c:pt>
                <c:pt idx="2156">
                  <c:v>2.79</c:v>
                </c:pt>
                <c:pt idx="2157">
                  <c:v>1.8</c:v>
                </c:pt>
                <c:pt idx="2158">
                  <c:v>2.19</c:v>
                </c:pt>
                <c:pt idx="2159">
                  <c:v>2.83</c:v>
                </c:pt>
                <c:pt idx="2160">
                  <c:v>1.54</c:v>
                </c:pt>
                <c:pt idx="2161">
                  <c:v>2.02</c:v>
                </c:pt>
                <c:pt idx="2162">
                  <c:v>3.15</c:v>
                </c:pt>
                <c:pt idx="2163">
                  <c:v>2</c:v>
                </c:pt>
                <c:pt idx="2164">
                  <c:v>1.78</c:v>
                </c:pt>
                <c:pt idx="2165">
                  <c:v>2.67</c:v>
                </c:pt>
                <c:pt idx="2166">
                  <c:v>2.76</c:v>
                </c:pt>
                <c:pt idx="2167">
                  <c:v>2.29</c:v>
                </c:pt>
                <c:pt idx="2168">
                  <c:v>2.87</c:v>
                </c:pt>
                <c:pt idx="2169">
                  <c:v>1.78</c:v>
                </c:pt>
                <c:pt idx="2170">
                  <c:v>2.76</c:v>
                </c:pt>
                <c:pt idx="2171">
                  <c:v>1.58</c:v>
                </c:pt>
                <c:pt idx="2172">
                  <c:v>1.36</c:v>
                </c:pt>
                <c:pt idx="2173">
                  <c:v>3.19</c:v>
                </c:pt>
                <c:pt idx="2174">
                  <c:v>3.26</c:v>
                </c:pt>
                <c:pt idx="2175">
                  <c:v>1.61</c:v>
                </c:pt>
                <c:pt idx="2176">
                  <c:v>1.57</c:v>
                </c:pt>
                <c:pt idx="2177">
                  <c:v>1.23</c:v>
                </c:pt>
                <c:pt idx="2178">
                  <c:v>2</c:v>
                </c:pt>
                <c:pt idx="2179">
                  <c:v>2.36</c:v>
                </c:pt>
                <c:pt idx="2180">
                  <c:v>1.7</c:v>
                </c:pt>
                <c:pt idx="2181">
                  <c:v>1.69</c:v>
                </c:pt>
                <c:pt idx="2182">
                  <c:v>1.3</c:v>
                </c:pt>
                <c:pt idx="2183">
                  <c:v>1.29</c:v>
                </c:pt>
                <c:pt idx="2184">
                  <c:v>1.99</c:v>
                </c:pt>
                <c:pt idx="2185">
                  <c:v>2.2999999999999998</c:v>
                </c:pt>
                <c:pt idx="2186">
                  <c:v>2.25</c:v>
                </c:pt>
                <c:pt idx="2187">
                  <c:v>1.84</c:v>
                </c:pt>
                <c:pt idx="2188">
                  <c:v>1.85</c:v>
                </c:pt>
                <c:pt idx="2189">
                  <c:v>1.28</c:v>
                </c:pt>
                <c:pt idx="2190">
                  <c:v>2.37</c:v>
                </c:pt>
                <c:pt idx="2191">
                  <c:v>2.71</c:v>
                </c:pt>
                <c:pt idx="2192">
                  <c:v>2.4500000000000002</c:v>
                </c:pt>
                <c:pt idx="2193">
                  <c:v>1.39</c:v>
                </c:pt>
                <c:pt idx="2194">
                  <c:v>1.95</c:v>
                </c:pt>
                <c:pt idx="2195">
                  <c:v>1.79</c:v>
                </c:pt>
                <c:pt idx="2196">
                  <c:v>3.34</c:v>
                </c:pt>
                <c:pt idx="2197">
                  <c:v>2.16</c:v>
                </c:pt>
                <c:pt idx="2198">
                  <c:v>2.72</c:v>
                </c:pt>
                <c:pt idx="2199">
                  <c:v>2.15</c:v>
                </c:pt>
                <c:pt idx="2200">
                  <c:v>1.82</c:v>
                </c:pt>
                <c:pt idx="2201">
                  <c:v>3.34</c:v>
                </c:pt>
                <c:pt idx="2202">
                  <c:v>2.2599999999999998</c:v>
                </c:pt>
                <c:pt idx="2203">
                  <c:v>2.36</c:v>
                </c:pt>
                <c:pt idx="2204">
                  <c:v>1.91</c:v>
                </c:pt>
                <c:pt idx="2205">
                  <c:v>3.2</c:v>
                </c:pt>
                <c:pt idx="2206">
                  <c:v>1.53</c:v>
                </c:pt>
                <c:pt idx="2207">
                  <c:v>1.73</c:v>
                </c:pt>
                <c:pt idx="2208">
                  <c:v>1.94</c:v>
                </c:pt>
                <c:pt idx="2209">
                  <c:v>2.35</c:v>
                </c:pt>
                <c:pt idx="2210">
                  <c:v>1.27</c:v>
                </c:pt>
                <c:pt idx="2211">
                  <c:v>1.96</c:v>
                </c:pt>
                <c:pt idx="2212">
                  <c:v>1.22</c:v>
                </c:pt>
                <c:pt idx="2213">
                  <c:v>2.4700000000000002</c:v>
                </c:pt>
                <c:pt idx="2214">
                  <c:v>1.52</c:v>
                </c:pt>
                <c:pt idx="2215">
                  <c:v>2.71</c:v>
                </c:pt>
                <c:pt idx="2216">
                  <c:v>3.33</c:v>
                </c:pt>
                <c:pt idx="2217">
                  <c:v>1.6</c:v>
                </c:pt>
                <c:pt idx="2218">
                  <c:v>2.75</c:v>
                </c:pt>
                <c:pt idx="2219">
                  <c:v>2.0699999999999998</c:v>
                </c:pt>
                <c:pt idx="2220">
                  <c:v>2.4900000000000002</c:v>
                </c:pt>
                <c:pt idx="2221">
                  <c:v>2.66</c:v>
                </c:pt>
                <c:pt idx="2222">
                  <c:v>2.92</c:v>
                </c:pt>
                <c:pt idx="2223">
                  <c:v>1.21</c:v>
                </c:pt>
                <c:pt idx="2224">
                  <c:v>2.76</c:v>
                </c:pt>
                <c:pt idx="2225">
                  <c:v>2.95</c:v>
                </c:pt>
                <c:pt idx="2226">
                  <c:v>1.81</c:v>
                </c:pt>
                <c:pt idx="2227">
                  <c:v>2</c:v>
                </c:pt>
                <c:pt idx="2228">
                  <c:v>1.7</c:v>
                </c:pt>
                <c:pt idx="2229">
                  <c:v>2.2999999999999998</c:v>
                </c:pt>
                <c:pt idx="2230">
                  <c:v>2.85</c:v>
                </c:pt>
                <c:pt idx="2231">
                  <c:v>2.59</c:v>
                </c:pt>
                <c:pt idx="2232">
                  <c:v>1.47</c:v>
                </c:pt>
                <c:pt idx="2233">
                  <c:v>2.2799999999999998</c:v>
                </c:pt>
                <c:pt idx="2234">
                  <c:v>3.3</c:v>
                </c:pt>
                <c:pt idx="2235">
                  <c:v>1.69</c:v>
                </c:pt>
                <c:pt idx="2236">
                  <c:v>2.2999999999999998</c:v>
                </c:pt>
                <c:pt idx="2237">
                  <c:v>2.89</c:v>
                </c:pt>
                <c:pt idx="2238">
                  <c:v>1.46</c:v>
                </c:pt>
                <c:pt idx="2239">
                  <c:v>1.35</c:v>
                </c:pt>
                <c:pt idx="2240">
                  <c:v>1.41</c:v>
                </c:pt>
                <c:pt idx="2241">
                  <c:v>1.38</c:v>
                </c:pt>
                <c:pt idx="2242">
                  <c:v>1.68</c:v>
                </c:pt>
                <c:pt idx="2243">
                  <c:v>3.03</c:v>
                </c:pt>
                <c:pt idx="2244">
                  <c:v>2.44</c:v>
                </c:pt>
                <c:pt idx="2245">
                  <c:v>3.3</c:v>
                </c:pt>
                <c:pt idx="2246">
                  <c:v>1.2</c:v>
                </c:pt>
                <c:pt idx="2247">
                  <c:v>2.72</c:v>
                </c:pt>
                <c:pt idx="2248">
                  <c:v>1.47</c:v>
                </c:pt>
                <c:pt idx="2249">
                  <c:v>2.33</c:v>
                </c:pt>
                <c:pt idx="2250">
                  <c:v>2.99</c:v>
                </c:pt>
                <c:pt idx="2251">
                  <c:v>2.0299999999999998</c:v>
                </c:pt>
                <c:pt idx="2252">
                  <c:v>1.94</c:v>
                </c:pt>
                <c:pt idx="2253">
                  <c:v>2.67</c:v>
                </c:pt>
                <c:pt idx="2254">
                  <c:v>3.34</c:v>
                </c:pt>
                <c:pt idx="2255">
                  <c:v>2.97</c:v>
                </c:pt>
                <c:pt idx="2256">
                  <c:v>3.2</c:v>
                </c:pt>
                <c:pt idx="2257">
                  <c:v>1.51</c:v>
                </c:pt>
                <c:pt idx="2258">
                  <c:v>1.29</c:v>
                </c:pt>
                <c:pt idx="2259">
                  <c:v>1.99</c:v>
                </c:pt>
                <c:pt idx="2260">
                  <c:v>1.53</c:v>
                </c:pt>
                <c:pt idx="2261">
                  <c:v>1.9</c:v>
                </c:pt>
                <c:pt idx="2262">
                  <c:v>1.4</c:v>
                </c:pt>
                <c:pt idx="2263">
                  <c:v>2.6</c:v>
                </c:pt>
                <c:pt idx="2264">
                  <c:v>1.5</c:v>
                </c:pt>
                <c:pt idx="2265">
                  <c:v>1.97</c:v>
                </c:pt>
                <c:pt idx="2266">
                  <c:v>2.2200000000000002</c:v>
                </c:pt>
                <c:pt idx="2267">
                  <c:v>1.98</c:v>
                </c:pt>
                <c:pt idx="2268">
                  <c:v>2.04</c:v>
                </c:pt>
                <c:pt idx="2269">
                  <c:v>1.34</c:v>
                </c:pt>
                <c:pt idx="2270">
                  <c:v>2.5299999999999998</c:v>
                </c:pt>
                <c:pt idx="2271">
                  <c:v>3.17</c:v>
                </c:pt>
                <c:pt idx="2272">
                  <c:v>2.52</c:v>
                </c:pt>
                <c:pt idx="2273">
                  <c:v>3.02</c:v>
                </c:pt>
                <c:pt idx="2274">
                  <c:v>3.2</c:v>
                </c:pt>
                <c:pt idx="2275">
                  <c:v>2.21</c:v>
                </c:pt>
                <c:pt idx="2276">
                  <c:v>1.39</c:v>
                </c:pt>
                <c:pt idx="2277">
                  <c:v>1.97</c:v>
                </c:pt>
                <c:pt idx="2278">
                  <c:v>2.6</c:v>
                </c:pt>
                <c:pt idx="2279">
                  <c:v>2.12</c:v>
                </c:pt>
                <c:pt idx="2280">
                  <c:v>1.1299999999999999</c:v>
                </c:pt>
                <c:pt idx="2281">
                  <c:v>1.91</c:v>
                </c:pt>
                <c:pt idx="2282">
                  <c:v>3.17</c:v>
                </c:pt>
                <c:pt idx="2283">
                  <c:v>3.09</c:v>
                </c:pt>
                <c:pt idx="2284">
                  <c:v>2.73</c:v>
                </c:pt>
                <c:pt idx="2285">
                  <c:v>2.8</c:v>
                </c:pt>
                <c:pt idx="2286">
                  <c:v>2.38</c:v>
                </c:pt>
                <c:pt idx="2287">
                  <c:v>1.85</c:v>
                </c:pt>
                <c:pt idx="2288">
                  <c:v>2.0699999999999998</c:v>
                </c:pt>
                <c:pt idx="2289">
                  <c:v>3.2</c:v>
                </c:pt>
                <c:pt idx="2290">
                  <c:v>2.11</c:v>
                </c:pt>
                <c:pt idx="2291">
                  <c:v>3.11</c:v>
                </c:pt>
                <c:pt idx="2292">
                  <c:v>1.22</c:v>
                </c:pt>
                <c:pt idx="2293">
                  <c:v>1.51</c:v>
                </c:pt>
                <c:pt idx="2294">
                  <c:v>1.1599999999999999</c:v>
                </c:pt>
                <c:pt idx="2295">
                  <c:v>1.31</c:v>
                </c:pt>
                <c:pt idx="2296">
                  <c:v>1.41</c:v>
                </c:pt>
                <c:pt idx="2297">
                  <c:v>2.69</c:v>
                </c:pt>
                <c:pt idx="2298">
                  <c:v>1.77</c:v>
                </c:pt>
                <c:pt idx="2299">
                  <c:v>1.54</c:v>
                </c:pt>
                <c:pt idx="2300">
                  <c:v>1.78</c:v>
                </c:pt>
                <c:pt idx="2301">
                  <c:v>2.34</c:v>
                </c:pt>
                <c:pt idx="2302">
                  <c:v>3.25</c:v>
                </c:pt>
                <c:pt idx="2303">
                  <c:v>2.67</c:v>
                </c:pt>
                <c:pt idx="2304">
                  <c:v>1.5</c:v>
                </c:pt>
                <c:pt idx="2305">
                  <c:v>2.02</c:v>
                </c:pt>
                <c:pt idx="2306">
                  <c:v>3.15</c:v>
                </c:pt>
                <c:pt idx="2307">
                  <c:v>2.65</c:v>
                </c:pt>
                <c:pt idx="2308">
                  <c:v>1.28</c:v>
                </c:pt>
                <c:pt idx="2309">
                  <c:v>2.98</c:v>
                </c:pt>
                <c:pt idx="2310">
                  <c:v>3.06</c:v>
                </c:pt>
                <c:pt idx="2311">
                  <c:v>1.9</c:v>
                </c:pt>
                <c:pt idx="2312">
                  <c:v>1.91</c:v>
                </c:pt>
                <c:pt idx="2313">
                  <c:v>1.62</c:v>
                </c:pt>
                <c:pt idx="2314">
                  <c:v>2.86</c:v>
                </c:pt>
                <c:pt idx="2315">
                  <c:v>2.6</c:v>
                </c:pt>
                <c:pt idx="2316">
                  <c:v>2.81</c:v>
                </c:pt>
                <c:pt idx="2317">
                  <c:v>3.28</c:v>
                </c:pt>
                <c:pt idx="2318">
                  <c:v>2.48</c:v>
                </c:pt>
                <c:pt idx="2319">
                  <c:v>2.31</c:v>
                </c:pt>
                <c:pt idx="2320">
                  <c:v>2.57</c:v>
                </c:pt>
                <c:pt idx="2321">
                  <c:v>1.26</c:v>
                </c:pt>
                <c:pt idx="2322">
                  <c:v>2.92</c:v>
                </c:pt>
                <c:pt idx="2323">
                  <c:v>1.2</c:v>
                </c:pt>
                <c:pt idx="2324">
                  <c:v>1.24</c:v>
                </c:pt>
                <c:pt idx="2325">
                  <c:v>2.38</c:v>
                </c:pt>
                <c:pt idx="2326">
                  <c:v>1.4</c:v>
                </c:pt>
                <c:pt idx="2327">
                  <c:v>2.06</c:v>
                </c:pt>
                <c:pt idx="2328">
                  <c:v>1.45</c:v>
                </c:pt>
                <c:pt idx="2329">
                  <c:v>3.09</c:v>
                </c:pt>
                <c:pt idx="2330">
                  <c:v>1.59</c:v>
                </c:pt>
                <c:pt idx="2331">
                  <c:v>1.91</c:v>
                </c:pt>
                <c:pt idx="2332">
                  <c:v>1.46</c:v>
                </c:pt>
                <c:pt idx="2333">
                  <c:v>2.83</c:v>
                </c:pt>
                <c:pt idx="2334">
                  <c:v>1.93</c:v>
                </c:pt>
                <c:pt idx="2335">
                  <c:v>3.2</c:v>
                </c:pt>
                <c:pt idx="2336">
                  <c:v>3.18</c:v>
                </c:pt>
                <c:pt idx="2337">
                  <c:v>1.98</c:v>
                </c:pt>
                <c:pt idx="2338">
                  <c:v>2.2599999999999998</c:v>
                </c:pt>
                <c:pt idx="2339">
                  <c:v>1.51</c:v>
                </c:pt>
                <c:pt idx="2340">
                  <c:v>2.02</c:v>
                </c:pt>
                <c:pt idx="2341">
                  <c:v>2.42</c:v>
                </c:pt>
                <c:pt idx="2342">
                  <c:v>2.67</c:v>
                </c:pt>
                <c:pt idx="2343">
                  <c:v>2.79</c:v>
                </c:pt>
                <c:pt idx="2344">
                  <c:v>2.56</c:v>
                </c:pt>
                <c:pt idx="2345">
                  <c:v>2.87</c:v>
                </c:pt>
                <c:pt idx="2346">
                  <c:v>2.09</c:v>
                </c:pt>
                <c:pt idx="2347">
                  <c:v>3.15</c:v>
                </c:pt>
                <c:pt idx="2348">
                  <c:v>1.1499999999999999</c:v>
                </c:pt>
                <c:pt idx="2349">
                  <c:v>2.08</c:v>
                </c:pt>
                <c:pt idx="2350">
                  <c:v>2.29</c:v>
                </c:pt>
                <c:pt idx="2351">
                  <c:v>1.25</c:v>
                </c:pt>
                <c:pt idx="2352">
                  <c:v>1.54</c:v>
                </c:pt>
                <c:pt idx="2353">
                  <c:v>2.31</c:v>
                </c:pt>
                <c:pt idx="2354">
                  <c:v>2.83</c:v>
                </c:pt>
                <c:pt idx="2355">
                  <c:v>2.5299999999999998</c:v>
                </c:pt>
                <c:pt idx="2356">
                  <c:v>2.29</c:v>
                </c:pt>
                <c:pt idx="2357">
                  <c:v>1.55</c:v>
                </c:pt>
                <c:pt idx="2358">
                  <c:v>3.1</c:v>
                </c:pt>
                <c:pt idx="2359">
                  <c:v>3.14</c:v>
                </c:pt>
                <c:pt idx="2360">
                  <c:v>2.39</c:v>
                </c:pt>
                <c:pt idx="2361">
                  <c:v>1.8</c:v>
                </c:pt>
                <c:pt idx="2362">
                  <c:v>3.21</c:v>
                </c:pt>
                <c:pt idx="2363">
                  <c:v>2.36</c:v>
                </c:pt>
                <c:pt idx="2364">
                  <c:v>3.32</c:v>
                </c:pt>
                <c:pt idx="2365">
                  <c:v>1.68</c:v>
                </c:pt>
                <c:pt idx="2366">
                  <c:v>2.61</c:v>
                </c:pt>
                <c:pt idx="2367">
                  <c:v>3.34</c:v>
                </c:pt>
                <c:pt idx="2368">
                  <c:v>1.87</c:v>
                </c:pt>
                <c:pt idx="2369">
                  <c:v>3.22</c:v>
                </c:pt>
                <c:pt idx="2370">
                  <c:v>1.89</c:v>
                </c:pt>
                <c:pt idx="2371">
                  <c:v>2.86</c:v>
                </c:pt>
                <c:pt idx="2372">
                  <c:v>3.03</c:v>
                </c:pt>
                <c:pt idx="2373">
                  <c:v>2.92</c:v>
                </c:pt>
                <c:pt idx="2374">
                  <c:v>3.22</c:v>
                </c:pt>
                <c:pt idx="2375">
                  <c:v>3.33</c:v>
                </c:pt>
                <c:pt idx="2376">
                  <c:v>1.56</c:v>
                </c:pt>
                <c:pt idx="2377">
                  <c:v>1.76</c:v>
                </c:pt>
                <c:pt idx="2378">
                  <c:v>1.42</c:v>
                </c:pt>
                <c:pt idx="2379">
                  <c:v>2.64</c:v>
                </c:pt>
                <c:pt idx="2380">
                  <c:v>2.95</c:v>
                </c:pt>
                <c:pt idx="2381">
                  <c:v>1.92</c:v>
                </c:pt>
                <c:pt idx="2382">
                  <c:v>1.75</c:v>
                </c:pt>
                <c:pt idx="2383">
                  <c:v>2.73</c:v>
                </c:pt>
                <c:pt idx="2384">
                  <c:v>1.82</c:v>
                </c:pt>
                <c:pt idx="2385">
                  <c:v>1.1499999999999999</c:v>
                </c:pt>
                <c:pt idx="2386">
                  <c:v>2.0699999999999998</c:v>
                </c:pt>
                <c:pt idx="2387">
                  <c:v>1.52</c:v>
                </c:pt>
                <c:pt idx="2388">
                  <c:v>2.0299999999999998</c:v>
                </c:pt>
                <c:pt idx="2389">
                  <c:v>2.3199999999999998</c:v>
                </c:pt>
                <c:pt idx="2390">
                  <c:v>2.79</c:v>
                </c:pt>
                <c:pt idx="2391">
                  <c:v>3.28</c:v>
                </c:pt>
                <c:pt idx="2392">
                  <c:v>2.86</c:v>
                </c:pt>
                <c:pt idx="2393">
                  <c:v>2.0699999999999998</c:v>
                </c:pt>
                <c:pt idx="2394">
                  <c:v>3.25</c:v>
                </c:pt>
                <c:pt idx="2395">
                  <c:v>2.44</c:v>
                </c:pt>
                <c:pt idx="2396">
                  <c:v>2.86</c:v>
                </c:pt>
                <c:pt idx="2397">
                  <c:v>1.79</c:v>
                </c:pt>
                <c:pt idx="2398">
                  <c:v>1.27</c:v>
                </c:pt>
                <c:pt idx="2399">
                  <c:v>1.2</c:v>
                </c:pt>
                <c:pt idx="2400">
                  <c:v>1.84</c:v>
                </c:pt>
                <c:pt idx="2401">
                  <c:v>1.36</c:v>
                </c:pt>
                <c:pt idx="2402">
                  <c:v>2.92</c:v>
                </c:pt>
                <c:pt idx="2403">
                  <c:v>2.33</c:v>
                </c:pt>
                <c:pt idx="2404">
                  <c:v>1.78</c:v>
                </c:pt>
                <c:pt idx="2405">
                  <c:v>1.17</c:v>
                </c:pt>
                <c:pt idx="2406">
                  <c:v>3.35</c:v>
                </c:pt>
                <c:pt idx="2407">
                  <c:v>1.92</c:v>
                </c:pt>
                <c:pt idx="2408">
                  <c:v>2.9</c:v>
                </c:pt>
                <c:pt idx="2409">
                  <c:v>1.48</c:v>
                </c:pt>
                <c:pt idx="2410">
                  <c:v>1.49</c:v>
                </c:pt>
                <c:pt idx="2411">
                  <c:v>1.26</c:v>
                </c:pt>
                <c:pt idx="2412">
                  <c:v>1.62</c:v>
                </c:pt>
                <c:pt idx="2413">
                  <c:v>2.65</c:v>
                </c:pt>
                <c:pt idx="2414">
                  <c:v>2.98</c:v>
                </c:pt>
                <c:pt idx="2415">
                  <c:v>1.17</c:v>
                </c:pt>
                <c:pt idx="2416">
                  <c:v>1.48</c:v>
                </c:pt>
                <c:pt idx="2417">
                  <c:v>2.5</c:v>
                </c:pt>
                <c:pt idx="2418">
                  <c:v>1.55</c:v>
                </c:pt>
                <c:pt idx="2419">
                  <c:v>3.12</c:v>
                </c:pt>
                <c:pt idx="2420">
                  <c:v>1.6</c:v>
                </c:pt>
                <c:pt idx="2421">
                  <c:v>2.2200000000000002</c:v>
                </c:pt>
                <c:pt idx="2422">
                  <c:v>2.71</c:v>
                </c:pt>
                <c:pt idx="2423">
                  <c:v>1.97</c:v>
                </c:pt>
                <c:pt idx="2424">
                  <c:v>3.24</c:v>
                </c:pt>
                <c:pt idx="2425">
                  <c:v>3</c:v>
                </c:pt>
                <c:pt idx="2426">
                  <c:v>2.52</c:v>
                </c:pt>
                <c:pt idx="2427">
                  <c:v>1.73</c:v>
                </c:pt>
                <c:pt idx="2428">
                  <c:v>1.92</c:v>
                </c:pt>
                <c:pt idx="2429">
                  <c:v>2.38</c:v>
                </c:pt>
                <c:pt idx="2430">
                  <c:v>2.23</c:v>
                </c:pt>
                <c:pt idx="2431">
                  <c:v>2.39</c:v>
                </c:pt>
                <c:pt idx="2432">
                  <c:v>1.41</c:v>
                </c:pt>
                <c:pt idx="2433">
                  <c:v>2.0499999999999998</c:v>
                </c:pt>
                <c:pt idx="2434">
                  <c:v>1.17</c:v>
                </c:pt>
                <c:pt idx="2435">
                  <c:v>1.19</c:v>
                </c:pt>
                <c:pt idx="2436">
                  <c:v>2.63</c:v>
                </c:pt>
                <c:pt idx="2437">
                  <c:v>1.54</c:v>
                </c:pt>
                <c:pt idx="2438">
                  <c:v>1.59</c:v>
                </c:pt>
                <c:pt idx="2439">
                  <c:v>3.26</c:v>
                </c:pt>
                <c:pt idx="2440">
                  <c:v>1.36</c:v>
                </c:pt>
                <c:pt idx="2441">
                  <c:v>1.93</c:v>
                </c:pt>
                <c:pt idx="2442">
                  <c:v>1.3</c:v>
                </c:pt>
                <c:pt idx="2443">
                  <c:v>3.03</c:v>
                </c:pt>
                <c:pt idx="2444">
                  <c:v>3.22</c:v>
                </c:pt>
                <c:pt idx="2445">
                  <c:v>2.37</c:v>
                </c:pt>
                <c:pt idx="2446">
                  <c:v>2.91</c:v>
                </c:pt>
                <c:pt idx="2447">
                  <c:v>3.12</c:v>
                </c:pt>
                <c:pt idx="2448">
                  <c:v>1.53</c:v>
                </c:pt>
                <c:pt idx="2449">
                  <c:v>3.17</c:v>
                </c:pt>
                <c:pt idx="2450">
                  <c:v>1.25</c:v>
                </c:pt>
                <c:pt idx="2451">
                  <c:v>1.49</c:v>
                </c:pt>
                <c:pt idx="2452">
                  <c:v>1.85</c:v>
                </c:pt>
                <c:pt idx="2453">
                  <c:v>3.11</c:v>
                </c:pt>
                <c:pt idx="2454">
                  <c:v>2.69</c:v>
                </c:pt>
                <c:pt idx="2455">
                  <c:v>1.27</c:v>
                </c:pt>
                <c:pt idx="2456">
                  <c:v>2.52</c:v>
                </c:pt>
                <c:pt idx="2457">
                  <c:v>3.11</c:v>
                </c:pt>
                <c:pt idx="2458">
                  <c:v>2.2799999999999998</c:v>
                </c:pt>
                <c:pt idx="2459">
                  <c:v>2.04</c:v>
                </c:pt>
                <c:pt idx="2460">
                  <c:v>1.19</c:v>
                </c:pt>
                <c:pt idx="2461">
                  <c:v>1.21</c:v>
                </c:pt>
                <c:pt idx="2462">
                  <c:v>2.72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1F5-45BB-B8E3-522A19A411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89677856"/>
        <c:axId val="1589676416"/>
      </c:lineChart>
      <c:catAx>
        <c:axId val="158967785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89676416"/>
        <c:crosses val="autoZero"/>
        <c:auto val="1"/>
        <c:lblAlgn val="ctr"/>
        <c:lblOffset val="100"/>
        <c:noMultiLvlLbl val="0"/>
      </c:catAx>
      <c:valAx>
        <c:axId val="1589676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896778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air_end_temp test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test_data!$B$1</c:f>
              <c:strCache>
                <c:ptCount val="1"/>
                <c:pt idx="0">
                  <c:v>air_end_temp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test_data!$B$2:$B$7390</c:f>
              <c:numCache>
                <c:formatCode>General</c:formatCode>
                <c:ptCount val="7389"/>
                <c:pt idx="0">
                  <c:v>53.28</c:v>
                </c:pt>
                <c:pt idx="1">
                  <c:v>55.24</c:v>
                </c:pt>
                <c:pt idx="2">
                  <c:v>42.74</c:v>
                </c:pt>
                <c:pt idx="3">
                  <c:v>49.15</c:v>
                </c:pt>
                <c:pt idx="4">
                  <c:v>47.28</c:v>
                </c:pt>
                <c:pt idx="5">
                  <c:v>41.95</c:v>
                </c:pt>
                <c:pt idx="6">
                  <c:v>39.76</c:v>
                </c:pt>
                <c:pt idx="7">
                  <c:v>49.08</c:v>
                </c:pt>
                <c:pt idx="8">
                  <c:v>59.99</c:v>
                </c:pt>
                <c:pt idx="9">
                  <c:v>53.18</c:v>
                </c:pt>
                <c:pt idx="10">
                  <c:v>58.04</c:v>
                </c:pt>
                <c:pt idx="11">
                  <c:v>36.9</c:v>
                </c:pt>
                <c:pt idx="12">
                  <c:v>56.8</c:v>
                </c:pt>
                <c:pt idx="13">
                  <c:v>43.91</c:v>
                </c:pt>
                <c:pt idx="14">
                  <c:v>36.96</c:v>
                </c:pt>
                <c:pt idx="15">
                  <c:v>40.659999999999997</c:v>
                </c:pt>
                <c:pt idx="16">
                  <c:v>56.56</c:v>
                </c:pt>
                <c:pt idx="17">
                  <c:v>55.44</c:v>
                </c:pt>
                <c:pt idx="18">
                  <c:v>56.61</c:v>
                </c:pt>
                <c:pt idx="19">
                  <c:v>43.3</c:v>
                </c:pt>
                <c:pt idx="20">
                  <c:v>37.909999999999997</c:v>
                </c:pt>
                <c:pt idx="21">
                  <c:v>36.590000000000003</c:v>
                </c:pt>
                <c:pt idx="22">
                  <c:v>43.99</c:v>
                </c:pt>
                <c:pt idx="23">
                  <c:v>46.31</c:v>
                </c:pt>
                <c:pt idx="24">
                  <c:v>62.35</c:v>
                </c:pt>
                <c:pt idx="25">
                  <c:v>35.04</c:v>
                </c:pt>
                <c:pt idx="26">
                  <c:v>58.81</c:v>
                </c:pt>
                <c:pt idx="27">
                  <c:v>43.38</c:v>
                </c:pt>
                <c:pt idx="28">
                  <c:v>49.33</c:v>
                </c:pt>
                <c:pt idx="29">
                  <c:v>59.91</c:v>
                </c:pt>
                <c:pt idx="30">
                  <c:v>56.39</c:v>
                </c:pt>
                <c:pt idx="31">
                  <c:v>45.6</c:v>
                </c:pt>
                <c:pt idx="32">
                  <c:v>50.48</c:v>
                </c:pt>
                <c:pt idx="33">
                  <c:v>43.79</c:v>
                </c:pt>
                <c:pt idx="34">
                  <c:v>59.31</c:v>
                </c:pt>
                <c:pt idx="35">
                  <c:v>56.31</c:v>
                </c:pt>
                <c:pt idx="36">
                  <c:v>36.53</c:v>
                </c:pt>
                <c:pt idx="37">
                  <c:v>47.86</c:v>
                </c:pt>
                <c:pt idx="38">
                  <c:v>54.79</c:v>
                </c:pt>
                <c:pt idx="39">
                  <c:v>52.01</c:v>
                </c:pt>
                <c:pt idx="40">
                  <c:v>52.39</c:v>
                </c:pt>
                <c:pt idx="41">
                  <c:v>63.74</c:v>
                </c:pt>
                <c:pt idx="42">
                  <c:v>62.1</c:v>
                </c:pt>
                <c:pt idx="43">
                  <c:v>47.98</c:v>
                </c:pt>
                <c:pt idx="44">
                  <c:v>39.79</c:v>
                </c:pt>
                <c:pt idx="45">
                  <c:v>55.03</c:v>
                </c:pt>
                <c:pt idx="46">
                  <c:v>51.2</c:v>
                </c:pt>
                <c:pt idx="47">
                  <c:v>47.09</c:v>
                </c:pt>
                <c:pt idx="48">
                  <c:v>43.04</c:v>
                </c:pt>
                <c:pt idx="49">
                  <c:v>48.15</c:v>
                </c:pt>
                <c:pt idx="50">
                  <c:v>41</c:v>
                </c:pt>
                <c:pt idx="51">
                  <c:v>58.98</c:v>
                </c:pt>
                <c:pt idx="52">
                  <c:v>35.950000000000003</c:v>
                </c:pt>
                <c:pt idx="53">
                  <c:v>51.36</c:v>
                </c:pt>
                <c:pt idx="54">
                  <c:v>61.8</c:v>
                </c:pt>
                <c:pt idx="55">
                  <c:v>42.25</c:v>
                </c:pt>
                <c:pt idx="56">
                  <c:v>37.15</c:v>
                </c:pt>
                <c:pt idx="57">
                  <c:v>55.8</c:v>
                </c:pt>
                <c:pt idx="58">
                  <c:v>42.6</c:v>
                </c:pt>
                <c:pt idx="59">
                  <c:v>56.58</c:v>
                </c:pt>
                <c:pt idx="60">
                  <c:v>46.88</c:v>
                </c:pt>
                <c:pt idx="61">
                  <c:v>59.2</c:v>
                </c:pt>
                <c:pt idx="62">
                  <c:v>57.78</c:v>
                </c:pt>
                <c:pt idx="63">
                  <c:v>43.69</c:v>
                </c:pt>
                <c:pt idx="64">
                  <c:v>41.5</c:v>
                </c:pt>
                <c:pt idx="65">
                  <c:v>55.85</c:v>
                </c:pt>
                <c:pt idx="66">
                  <c:v>58.29</c:v>
                </c:pt>
                <c:pt idx="67">
                  <c:v>36.69</c:v>
                </c:pt>
                <c:pt idx="68">
                  <c:v>57.29</c:v>
                </c:pt>
                <c:pt idx="69">
                  <c:v>35.31</c:v>
                </c:pt>
                <c:pt idx="70">
                  <c:v>37.31</c:v>
                </c:pt>
                <c:pt idx="71">
                  <c:v>63.99</c:v>
                </c:pt>
                <c:pt idx="72">
                  <c:v>37.049999999999997</c:v>
                </c:pt>
                <c:pt idx="73">
                  <c:v>35.94</c:v>
                </c:pt>
                <c:pt idx="74">
                  <c:v>37.75</c:v>
                </c:pt>
                <c:pt idx="75">
                  <c:v>55.21</c:v>
                </c:pt>
                <c:pt idx="76">
                  <c:v>59.91</c:v>
                </c:pt>
                <c:pt idx="77">
                  <c:v>53.23</c:v>
                </c:pt>
                <c:pt idx="78">
                  <c:v>60.63</c:v>
                </c:pt>
                <c:pt idx="79">
                  <c:v>63.35</c:v>
                </c:pt>
                <c:pt idx="80">
                  <c:v>47.69</c:v>
                </c:pt>
                <c:pt idx="81">
                  <c:v>47</c:v>
                </c:pt>
                <c:pt idx="82">
                  <c:v>53.81</c:v>
                </c:pt>
                <c:pt idx="83">
                  <c:v>59.28</c:v>
                </c:pt>
                <c:pt idx="84">
                  <c:v>40.03</c:v>
                </c:pt>
                <c:pt idx="85">
                  <c:v>51.66</c:v>
                </c:pt>
                <c:pt idx="86">
                  <c:v>45.61</c:v>
                </c:pt>
                <c:pt idx="87">
                  <c:v>63.14</c:v>
                </c:pt>
                <c:pt idx="88">
                  <c:v>36.630000000000003</c:v>
                </c:pt>
                <c:pt idx="89">
                  <c:v>62.46</c:v>
                </c:pt>
                <c:pt idx="90">
                  <c:v>60.6</c:v>
                </c:pt>
                <c:pt idx="91">
                  <c:v>64.45</c:v>
                </c:pt>
                <c:pt idx="92">
                  <c:v>48.35</c:v>
                </c:pt>
                <c:pt idx="93">
                  <c:v>58.43</c:v>
                </c:pt>
                <c:pt idx="94">
                  <c:v>36.880000000000003</c:v>
                </c:pt>
                <c:pt idx="95">
                  <c:v>41.51</c:v>
                </c:pt>
                <c:pt idx="96">
                  <c:v>37.11</c:v>
                </c:pt>
                <c:pt idx="97">
                  <c:v>48.84</c:v>
                </c:pt>
                <c:pt idx="98">
                  <c:v>38.380000000000003</c:v>
                </c:pt>
                <c:pt idx="99">
                  <c:v>48.01</c:v>
                </c:pt>
                <c:pt idx="100">
                  <c:v>40.36</c:v>
                </c:pt>
                <c:pt idx="101">
                  <c:v>49.31</c:v>
                </c:pt>
                <c:pt idx="102">
                  <c:v>55.4</c:v>
                </c:pt>
                <c:pt idx="103">
                  <c:v>49.83</c:v>
                </c:pt>
                <c:pt idx="104">
                  <c:v>55.54</c:v>
                </c:pt>
                <c:pt idx="105">
                  <c:v>63.05</c:v>
                </c:pt>
                <c:pt idx="106">
                  <c:v>62.21</c:v>
                </c:pt>
                <c:pt idx="107">
                  <c:v>49.33</c:v>
                </c:pt>
                <c:pt idx="108">
                  <c:v>61.94</c:v>
                </c:pt>
                <c:pt idx="109">
                  <c:v>41.69</c:v>
                </c:pt>
                <c:pt idx="110">
                  <c:v>47.83</c:v>
                </c:pt>
                <c:pt idx="111">
                  <c:v>52.08</c:v>
                </c:pt>
                <c:pt idx="112">
                  <c:v>35.68</c:v>
                </c:pt>
                <c:pt idx="113">
                  <c:v>35.880000000000003</c:v>
                </c:pt>
                <c:pt idx="114">
                  <c:v>41.5</c:v>
                </c:pt>
                <c:pt idx="115">
                  <c:v>47.85</c:v>
                </c:pt>
                <c:pt idx="116">
                  <c:v>60.51</c:v>
                </c:pt>
                <c:pt idx="117">
                  <c:v>61.78</c:v>
                </c:pt>
                <c:pt idx="118">
                  <c:v>58.24</c:v>
                </c:pt>
                <c:pt idx="119">
                  <c:v>35.79</c:v>
                </c:pt>
                <c:pt idx="120">
                  <c:v>36.08</c:v>
                </c:pt>
                <c:pt idx="121">
                  <c:v>38.68</c:v>
                </c:pt>
                <c:pt idx="122">
                  <c:v>48.05</c:v>
                </c:pt>
                <c:pt idx="123">
                  <c:v>62.91</c:v>
                </c:pt>
                <c:pt idx="124">
                  <c:v>47.49</c:v>
                </c:pt>
                <c:pt idx="125">
                  <c:v>48.23</c:v>
                </c:pt>
                <c:pt idx="126">
                  <c:v>52.55</c:v>
                </c:pt>
                <c:pt idx="127">
                  <c:v>59.3</c:v>
                </c:pt>
                <c:pt idx="128">
                  <c:v>48.8</c:v>
                </c:pt>
                <c:pt idx="129">
                  <c:v>60.04</c:v>
                </c:pt>
                <c:pt idx="130">
                  <c:v>62.69</c:v>
                </c:pt>
                <c:pt idx="131">
                  <c:v>47.9</c:v>
                </c:pt>
                <c:pt idx="132">
                  <c:v>50.34</c:v>
                </c:pt>
                <c:pt idx="133">
                  <c:v>49.01</c:v>
                </c:pt>
                <c:pt idx="134">
                  <c:v>38</c:v>
                </c:pt>
                <c:pt idx="135">
                  <c:v>49.49</c:v>
                </c:pt>
                <c:pt idx="136">
                  <c:v>54.79</c:v>
                </c:pt>
                <c:pt idx="137">
                  <c:v>38.1</c:v>
                </c:pt>
                <c:pt idx="138">
                  <c:v>37.18</c:v>
                </c:pt>
                <c:pt idx="139">
                  <c:v>64.38</c:v>
                </c:pt>
                <c:pt idx="140">
                  <c:v>40.26</c:v>
                </c:pt>
                <c:pt idx="141">
                  <c:v>51.33</c:v>
                </c:pt>
                <c:pt idx="142">
                  <c:v>37.090000000000003</c:v>
                </c:pt>
                <c:pt idx="143">
                  <c:v>42.05</c:v>
                </c:pt>
                <c:pt idx="144">
                  <c:v>62.46</c:v>
                </c:pt>
                <c:pt idx="145">
                  <c:v>49.63</c:v>
                </c:pt>
                <c:pt idx="146">
                  <c:v>51.44</c:v>
                </c:pt>
                <c:pt idx="147">
                  <c:v>44.39</c:v>
                </c:pt>
                <c:pt idx="148">
                  <c:v>42.81</c:v>
                </c:pt>
                <c:pt idx="149">
                  <c:v>63.88</c:v>
                </c:pt>
                <c:pt idx="150">
                  <c:v>42.15</c:v>
                </c:pt>
                <c:pt idx="151">
                  <c:v>63.86</c:v>
                </c:pt>
                <c:pt idx="152">
                  <c:v>63.71</c:v>
                </c:pt>
                <c:pt idx="153">
                  <c:v>47</c:v>
                </c:pt>
                <c:pt idx="154">
                  <c:v>50.71</c:v>
                </c:pt>
                <c:pt idx="155">
                  <c:v>44.19</c:v>
                </c:pt>
                <c:pt idx="156">
                  <c:v>50.53</c:v>
                </c:pt>
                <c:pt idx="157">
                  <c:v>57.33</c:v>
                </c:pt>
                <c:pt idx="158">
                  <c:v>40.43</c:v>
                </c:pt>
                <c:pt idx="159">
                  <c:v>54.41</c:v>
                </c:pt>
                <c:pt idx="160">
                  <c:v>55.48</c:v>
                </c:pt>
                <c:pt idx="161">
                  <c:v>40.659999999999997</c:v>
                </c:pt>
                <c:pt idx="162">
                  <c:v>35.83</c:v>
                </c:pt>
                <c:pt idx="163">
                  <c:v>55.76</c:v>
                </c:pt>
                <c:pt idx="164">
                  <c:v>53.15</c:v>
                </c:pt>
                <c:pt idx="165">
                  <c:v>63.58</c:v>
                </c:pt>
                <c:pt idx="166">
                  <c:v>39.130000000000003</c:v>
                </c:pt>
                <c:pt idx="167">
                  <c:v>60.29</c:v>
                </c:pt>
                <c:pt idx="168">
                  <c:v>47.05</c:v>
                </c:pt>
                <c:pt idx="169">
                  <c:v>36.979999999999997</c:v>
                </c:pt>
                <c:pt idx="170">
                  <c:v>60.49</c:v>
                </c:pt>
                <c:pt idx="171">
                  <c:v>38.68</c:v>
                </c:pt>
                <c:pt idx="172">
                  <c:v>51.41</c:v>
                </c:pt>
                <c:pt idx="173">
                  <c:v>46.1</c:v>
                </c:pt>
                <c:pt idx="174">
                  <c:v>40.700000000000003</c:v>
                </c:pt>
                <c:pt idx="175">
                  <c:v>55.88</c:v>
                </c:pt>
                <c:pt idx="176">
                  <c:v>53.55</c:v>
                </c:pt>
                <c:pt idx="177">
                  <c:v>42.16</c:v>
                </c:pt>
                <c:pt idx="178">
                  <c:v>40.99</c:v>
                </c:pt>
                <c:pt idx="179">
                  <c:v>53.3</c:v>
                </c:pt>
                <c:pt idx="180">
                  <c:v>48.25</c:v>
                </c:pt>
                <c:pt idx="181">
                  <c:v>49.23</c:v>
                </c:pt>
                <c:pt idx="182">
                  <c:v>40.69</c:v>
                </c:pt>
                <c:pt idx="183">
                  <c:v>55.7</c:v>
                </c:pt>
                <c:pt idx="184">
                  <c:v>39.94</c:v>
                </c:pt>
                <c:pt idx="185">
                  <c:v>64.099999999999994</c:v>
                </c:pt>
                <c:pt idx="186">
                  <c:v>41.99</c:v>
                </c:pt>
                <c:pt idx="187">
                  <c:v>57.11</c:v>
                </c:pt>
                <c:pt idx="188">
                  <c:v>41.33</c:v>
                </c:pt>
                <c:pt idx="189">
                  <c:v>43.76</c:v>
                </c:pt>
                <c:pt idx="190">
                  <c:v>61.71</c:v>
                </c:pt>
                <c:pt idx="191">
                  <c:v>54.7</c:v>
                </c:pt>
                <c:pt idx="192">
                  <c:v>47</c:v>
                </c:pt>
                <c:pt idx="193">
                  <c:v>46.21</c:v>
                </c:pt>
                <c:pt idx="194">
                  <c:v>47.81</c:v>
                </c:pt>
                <c:pt idx="195">
                  <c:v>51.06</c:v>
                </c:pt>
                <c:pt idx="196">
                  <c:v>47.84</c:v>
                </c:pt>
                <c:pt idx="197">
                  <c:v>53.53</c:v>
                </c:pt>
                <c:pt idx="198">
                  <c:v>55.01</c:v>
                </c:pt>
                <c:pt idx="199">
                  <c:v>57.91</c:v>
                </c:pt>
                <c:pt idx="200">
                  <c:v>62.78</c:v>
                </c:pt>
                <c:pt idx="201">
                  <c:v>56.88</c:v>
                </c:pt>
                <c:pt idx="202">
                  <c:v>42.21</c:v>
                </c:pt>
                <c:pt idx="203">
                  <c:v>64.09</c:v>
                </c:pt>
                <c:pt idx="204">
                  <c:v>55.73</c:v>
                </c:pt>
                <c:pt idx="205">
                  <c:v>37.89</c:v>
                </c:pt>
                <c:pt idx="206">
                  <c:v>43.05</c:v>
                </c:pt>
                <c:pt idx="207">
                  <c:v>53.39</c:v>
                </c:pt>
                <c:pt idx="208">
                  <c:v>39.6</c:v>
                </c:pt>
                <c:pt idx="209">
                  <c:v>46.81</c:v>
                </c:pt>
                <c:pt idx="210">
                  <c:v>60.11</c:v>
                </c:pt>
                <c:pt idx="211">
                  <c:v>53.51</c:v>
                </c:pt>
                <c:pt idx="212">
                  <c:v>60.54</c:v>
                </c:pt>
                <c:pt idx="213">
                  <c:v>63.86</c:v>
                </c:pt>
                <c:pt idx="214">
                  <c:v>62.58</c:v>
                </c:pt>
                <c:pt idx="215">
                  <c:v>59.83</c:v>
                </c:pt>
                <c:pt idx="216">
                  <c:v>39.43</c:v>
                </c:pt>
                <c:pt idx="217">
                  <c:v>35.549999999999997</c:v>
                </c:pt>
                <c:pt idx="218">
                  <c:v>58.65</c:v>
                </c:pt>
                <c:pt idx="219">
                  <c:v>45.41</c:v>
                </c:pt>
                <c:pt idx="220">
                  <c:v>60.28</c:v>
                </c:pt>
                <c:pt idx="221">
                  <c:v>38.76</c:v>
                </c:pt>
                <c:pt idx="222">
                  <c:v>40.6</c:v>
                </c:pt>
                <c:pt idx="223">
                  <c:v>61.74</c:v>
                </c:pt>
                <c:pt idx="224">
                  <c:v>60.63</c:v>
                </c:pt>
                <c:pt idx="225">
                  <c:v>58.38</c:v>
                </c:pt>
                <c:pt idx="226">
                  <c:v>38.01</c:v>
                </c:pt>
                <c:pt idx="227">
                  <c:v>59.68</c:v>
                </c:pt>
                <c:pt idx="228">
                  <c:v>48.58</c:v>
                </c:pt>
                <c:pt idx="229">
                  <c:v>39.840000000000003</c:v>
                </c:pt>
                <c:pt idx="230">
                  <c:v>36.04</c:v>
                </c:pt>
                <c:pt idx="231">
                  <c:v>55.26</c:v>
                </c:pt>
                <c:pt idx="232">
                  <c:v>55.78</c:v>
                </c:pt>
                <c:pt idx="233">
                  <c:v>64.45</c:v>
                </c:pt>
                <c:pt idx="234">
                  <c:v>39.89</c:v>
                </c:pt>
                <c:pt idx="235">
                  <c:v>57.85</c:v>
                </c:pt>
                <c:pt idx="236">
                  <c:v>42.95</c:v>
                </c:pt>
                <c:pt idx="237">
                  <c:v>47.44</c:v>
                </c:pt>
                <c:pt idx="238">
                  <c:v>52</c:v>
                </c:pt>
                <c:pt idx="239">
                  <c:v>53.6</c:v>
                </c:pt>
                <c:pt idx="240">
                  <c:v>38.46</c:v>
                </c:pt>
                <c:pt idx="241">
                  <c:v>50.24</c:v>
                </c:pt>
                <c:pt idx="242">
                  <c:v>49.75</c:v>
                </c:pt>
                <c:pt idx="243">
                  <c:v>52.4</c:v>
                </c:pt>
                <c:pt idx="244">
                  <c:v>45.91</c:v>
                </c:pt>
                <c:pt idx="245">
                  <c:v>62.23</c:v>
                </c:pt>
                <c:pt idx="246">
                  <c:v>46.38</c:v>
                </c:pt>
                <c:pt idx="247">
                  <c:v>44.06</c:v>
                </c:pt>
                <c:pt idx="248">
                  <c:v>36.58</c:v>
                </c:pt>
                <c:pt idx="249">
                  <c:v>61.86</c:v>
                </c:pt>
                <c:pt idx="250">
                  <c:v>54.4</c:v>
                </c:pt>
                <c:pt idx="251">
                  <c:v>58.54</c:v>
                </c:pt>
                <c:pt idx="252">
                  <c:v>48.53</c:v>
                </c:pt>
                <c:pt idx="253">
                  <c:v>61.68</c:v>
                </c:pt>
                <c:pt idx="254">
                  <c:v>50.88</c:v>
                </c:pt>
                <c:pt idx="255">
                  <c:v>37.6</c:v>
                </c:pt>
                <c:pt idx="256">
                  <c:v>38.909999999999997</c:v>
                </c:pt>
                <c:pt idx="257">
                  <c:v>63.88</c:v>
                </c:pt>
                <c:pt idx="258">
                  <c:v>36.93</c:v>
                </c:pt>
                <c:pt idx="259">
                  <c:v>36.64</c:v>
                </c:pt>
                <c:pt idx="260">
                  <c:v>45.69</c:v>
                </c:pt>
                <c:pt idx="261">
                  <c:v>37.36</c:v>
                </c:pt>
                <c:pt idx="262">
                  <c:v>36.799999999999997</c:v>
                </c:pt>
                <c:pt idx="263">
                  <c:v>53.96</c:v>
                </c:pt>
                <c:pt idx="264">
                  <c:v>43.45</c:v>
                </c:pt>
                <c:pt idx="265">
                  <c:v>35.28</c:v>
                </c:pt>
                <c:pt idx="266">
                  <c:v>46.6</c:v>
                </c:pt>
                <c:pt idx="267">
                  <c:v>46.46</c:v>
                </c:pt>
                <c:pt idx="268">
                  <c:v>44.65</c:v>
                </c:pt>
                <c:pt idx="269">
                  <c:v>39.81</c:v>
                </c:pt>
                <c:pt idx="270">
                  <c:v>36.340000000000003</c:v>
                </c:pt>
                <c:pt idx="271">
                  <c:v>39.43</c:v>
                </c:pt>
                <c:pt idx="272">
                  <c:v>55.85</c:v>
                </c:pt>
                <c:pt idx="273">
                  <c:v>44.2</c:v>
                </c:pt>
                <c:pt idx="274">
                  <c:v>37.1</c:v>
                </c:pt>
                <c:pt idx="275">
                  <c:v>49.89</c:v>
                </c:pt>
                <c:pt idx="276">
                  <c:v>59.33</c:v>
                </c:pt>
                <c:pt idx="277">
                  <c:v>35.909999999999997</c:v>
                </c:pt>
                <c:pt idx="278">
                  <c:v>51.2</c:v>
                </c:pt>
                <c:pt idx="279">
                  <c:v>41.61</c:v>
                </c:pt>
                <c:pt idx="280">
                  <c:v>38.1</c:v>
                </c:pt>
                <c:pt idx="281">
                  <c:v>47.99</c:v>
                </c:pt>
                <c:pt idx="282">
                  <c:v>42.78</c:v>
                </c:pt>
                <c:pt idx="283">
                  <c:v>59.24</c:v>
                </c:pt>
                <c:pt idx="284">
                  <c:v>64.5</c:v>
                </c:pt>
                <c:pt idx="285">
                  <c:v>62.43</c:v>
                </c:pt>
                <c:pt idx="286">
                  <c:v>64.010000000000005</c:v>
                </c:pt>
                <c:pt idx="287">
                  <c:v>63.9</c:v>
                </c:pt>
                <c:pt idx="288">
                  <c:v>36.36</c:v>
                </c:pt>
                <c:pt idx="289">
                  <c:v>52.53</c:v>
                </c:pt>
                <c:pt idx="290">
                  <c:v>49.65</c:v>
                </c:pt>
                <c:pt idx="291">
                  <c:v>52.26</c:v>
                </c:pt>
                <c:pt idx="292">
                  <c:v>47.95</c:v>
                </c:pt>
                <c:pt idx="293">
                  <c:v>48.71</c:v>
                </c:pt>
                <c:pt idx="294">
                  <c:v>37.61</c:v>
                </c:pt>
                <c:pt idx="295">
                  <c:v>39.700000000000003</c:v>
                </c:pt>
                <c:pt idx="296">
                  <c:v>55.38</c:v>
                </c:pt>
                <c:pt idx="297">
                  <c:v>44.73</c:v>
                </c:pt>
                <c:pt idx="298">
                  <c:v>39.29</c:v>
                </c:pt>
                <c:pt idx="299">
                  <c:v>61.5</c:v>
                </c:pt>
                <c:pt idx="300">
                  <c:v>56.83</c:v>
                </c:pt>
                <c:pt idx="301">
                  <c:v>56.51</c:v>
                </c:pt>
                <c:pt idx="302">
                  <c:v>48.36</c:v>
                </c:pt>
                <c:pt idx="303">
                  <c:v>54.83</c:v>
                </c:pt>
                <c:pt idx="304">
                  <c:v>40.06</c:v>
                </c:pt>
                <c:pt idx="305">
                  <c:v>41.79</c:v>
                </c:pt>
                <c:pt idx="306">
                  <c:v>61</c:v>
                </c:pt>
                <c:pt idx="307">
                  <c:v>49.01</c:v>
                </c:pt>
                <c:pt idx="308">
                  <c:v>59.91</c:v>
                </c:pt>
                <c:pt idx="309">
                  <c:v>53.33</c:v>
                </c:pt>
                <c:pt idx="310">
                  <c:v>39.380000000000003</c:v>
                </c:pt>
                <c:pt idx="311">
                  <c:v>59.36</c:v>
                </c:pt>
                <c:pt idx="312">
                  <c:v>62.2</c:v>
                </c:pt>
                <c:pt idx="313">
                  <c:v>36</c:v>
                </c:pt>
                <c:pt idx="314">
                  <c:v>60.14</c:v>
                </c:pt>
                <c:pt idx="315">
                  <c:v>56.93</c:v>
                </c:pt>
                <c:pt idx="316">
                  <c:v>52.6</c:v>
                </c:pt>
                <c:pt idx="317">
                  <c:v>44.53</c:v>
                </c:pt>
                <c:pt idx="318">
                  <c:v>37.549999999999997</c:v>
                </c:pt>
                <c:pt idx="319">
                  <c:v>37.950000000000003</c:v>
                </c:pt>
                <c:pt idx="320">
                  <c:v>40</c:v>
                </c:pt>
                <c:pt idx="321">
                  <c:v>38.6</c:v>
                </c:pt>
                <c:pt idx="322">
                  <c:v>53.68</c:v>
                </c:pt>
                <c:pt idx="323">
                  <c:v>63.13</c:v>
                </c:pt>
                <c:pt idx="324">
                  <c:v>59.14</c:v>
                </c:pt>
                <c:pt idx="325">
                  <c:v>42.11</c:v>
                </c:pt>
                <c:pt idx="326">
                  <c:v>44.11</c:v>
                </c:pt>
                <c:pt idx="327">
                  <c:v>53.21</c:v>
                </c:pt>
                <c:pt idx="328">
                  <c:v>48.1</c:v>
                </c:pt>
                <c:pt idx="329">
                  <c:v>42.11</c:v>
                </c:pt>
                <c:pt idx="330">
                  <c:v>56.71</c:v>
                </c:pt>
                <c:pt idx="331">
                  <c:v>49.66</c:v>
                </c:pt>
                <c:pt idx="332">
                  <c:v>58.73</c:v>
                </c:pt>
                <c:pt idx="333">
                  <c:v>42.75</c:v>
                </c:pt>
                <c:pt idx="334">
                  <c:v>56.06</c:v>
                </c:pt>
                <c:pt idx="335">
                  <c:v>59.99</c:v>
                </c:pt>
                <c:pt idx="336">
                  <c:v>63.26</c:v>
                </c:pt>
                <c:pt idx="337">
                  <c:v>62.45</c:v>
                </c:pt>
                <c:pt idx="338">
                  <c:v>47.3</c:v>
                </c:pt>
                <c:pt idx="339">
                  <c:v>52.34</c:v>
                </c:pt>
                <c:pt idx="340">
                  <c:v>59.68</c:v>
                </c:pt>
                <c:pt idx="341">
                  <c:v>56.75</c:v>
                </c:pt>
                <c:pt idx="342">
                  <c:v>42.78</c:v>
                </c:pt>
                <c:pt idx="343">
                  <c:v>62.85</c:v>
                </c:pt>
                <c:pt idx="344">
                  <c:v>51.9</c:v>
                </c:pt>
                <c:pt idx="345">
                  <c:v>54.8</c:v>
                </c:pt>
                <c:pt idx="346">
                  <c:v>45.09</c:v>
                </c:pt>
                <c:pt idx="347">
                  <c:v>39.700000000000003</c:v>
                </c:pt>
                <c:pt idx="348">
                  <c:v>53.89</c:v>
                </c:pt>
                <c:pt idx="349">
                  <c:v>40.96</c:v>
                </c:pt>
                <c:pt idx="350">
                  <c:v>42.49</c:v>
                </c:pt>
                <c:pt idx="351">
                  <c:v>35.61</c:v>
                </c:pt>
                <c:pt idx="352">
                  <c:v>60.99</c:v>
                </c:pt>
                <c:pt idx="353">
                  <c:v>48.06</c:v>
                </c:pt>
                <c:pt idx="354">
                  <c:v>39.69</c:v>
                </c:pt>
                <c:pt idx="355">
                  <c:v>50.35</c:v>
                </c:pt>
                <c:pt idx="356">
                  <c:v>57.88</c:v>
                </c:pt>
                <c:pt idx="357">
                  <c:v>57.55</c:v>
                </c:pt>
                <c:pt idx="358">
                  <c:v>58.56</c:v>
                </c:pt>
                <c:pt idx="359">
                  <c:v>60.2</c:v>
                </c:pt>
                <c:pt idx="360">
                  <c:v>58.76</c:v>
                </c:pt>
                <c:pt idx="361">
                  <c:v>53.96</c:v>
                </c:pt>
                <c:pt idx="362">
                  <c:v>40.56</c:v>
                </c:pt>
                <c:pt idx="363">
                  <c:v>50.3</c:v>
                </c:pt>
                <c:pt idx="364">
                  <c:v>51.91</c:v>
                </c:pt>
                <c:pt idx="365">
                  <c:v>51.93</c:v>
                </c:pt>
                <c:pt idx="366">
                  <c:v>41.69</c:v>
                </c:pt>
                <c:pt idx="367">
                  <c:v>59.46</c:v>
                </c:pt>
                <c:pt idx="368">
                  <c:v>38.03</c:v>
                </c:pt>
                <c:pt idx="369">
                  <c:v>54.59</c:v>
                </c:pt>
                <c:pt idx="370">
                  <c:v>53.55</c:v>
                </c:pt>
                <c:pt idx="371">
                  <c:v>60.01</c:v>
                </c:pt>
                <c:pt idx="372">
                  <c:v>41.88</c:v>
                </c:pt>
                <c:pt idx="373">
                  <c:v>50.09</c:v>
                </c:pt>
                <c:pt idx="374">
                  <c:v>37.86</c:v>
                </c:pt>
                <c:pt idx="375">
                  <c:v>61.9</c:v>
                </c:pt>
                <c:pt idx="376">
                  <c:v>64.11</c:v>
                </c:pt>
                <c:pt idx="377">
                  <c:v>60</c:v>
                </c:pt>
                <c:pt idx="378">
                  <c:v>58.38</c:v>
                </c:pt>
                <c:pt idx="379">
                  <c:v>49.28</c:v>
                </c:pt>
                <c:pt idx="380">
                  <c:v>48.59</c:v>
                </c:pt>
                <c:pt idx="381">
                  <c:v>64.14</c:v>
                </c:pt>
                <c:pt idx="382">
                  <c:v>49.2</c:v>
                </c:pt>
                <c:pt idx="383">
                  <c:v>51.3</c:v>
                </c:pt>
                <c:pt idx="384">
                  <c:v>57.63</c:v>
                </c:pt>
                <c:pt idx="385">
                  <c:v>37.549999999999997</c:v>
                </c:pt>
                <c:pt idx="386">
                  <c:v>37.090000000000003</c:v>
                </c:pt>
                <c:pt idx="387">
                  <c:v>36.54</c:v>
                </c:pt>
                <c:pt idx="388">
                  <c:v>48.21</c:v>
                </c:pt>
                <c:pt idx="389">
                  <c:v>52.75</c:v>
                </c:pt>
                <c:pt idx="390">
                  <c:v>62.19</c:v>
                </c:pt>
                <c:pt idx="391">
                  <c:v>60.64</c:v>
                </c:pt>
                <c:pt idx="392">
                  <c:v>38.590000000000003</c:v>
                </c:pt>
                <c:pt idx="393">
                  <c:v>58.36</c:v>
                </c:pt>
                <c:pt idx="394">
                  <c:v>59.15</c:v>
                </c:pt>
                <c:pt idx="395">
                  <c:v>45.7</c:v>
                </c:pt>
                <c:pt idx="396">
                  <c:v>62.55</c:v>
                </c:pt>
                <c:pt idx="397">
                  <c:v>54.09</c:v>
                </c:pt>
                <c:pt idx="398">
                  <c:v>47.4</c:v>
                </c:pt>
                <c:pt idx="399">
                  <c:v>39.380000000000003</c:v>
                </c:pt>
                <c:pt idx="400">
                  <c:v>55.23</c:v>
                </c:pt>
                <c:pt idx="401">
                  <c:v>53.28</c:v>
                </c:pt>
                <c:pt idx="402">
                  <c:v>49</c:v>
                </c:pt>
                <c:pt idx="403">
                  <c:v>43.63</c:v>
                </c:pt>
                <c:pt idx="404">
                  <c:v>35.799999999999997</c:v>
                </c:pt>
                <c:pt idx="405">
                  <c:v>41.71</c:v>
                </c:pt>
                <c:pt idx="406">
                  <c:v>56.68</c:v>
                </c:pt>
                <c:pt idx="407">
                  <c:v>63.38</c:v>
                </c:pt>
                <c:pt idx="408">
                  <c:v>63.83</c:v>
                </c:pt>
                <c:pt idx="409">
                  <c:v>35.049999999999997</c:v>
                </c:pt>
                <c:pt idx="410">
                  <c:v>48.01</c:v>
                </c:pt>
                <c:pt idx="411">
                  <c:v>61.5</c:v>
                </c:pt>
                <c:pt idx="412">
                  <c:v>62.16</c:v>
                </c:pt>
                <c:pt idx="413">
                  <c:v>38.909999999999997</c:v>
                </c:pt>
                <c:pt idx="414">
                  <c:v>36.39</c:v>
                </c:pt>
                <c:pt idx="415">
                  <c:v>42.38</c:v>
                </c:pt>
                <c:pt idx="416">
                  <c:v>36.61</c:v>
                </c:pt>
                <c:pt idx="417">
                  <c:v>39.26</c:v>
                </c:pt>
                <c:pt idx="418">
                  <c:v>59.16</c:v>
                </c:pt>
                <c:pt idx="419">
                  <c:v>37.18</c:v>
                </c:pt>
                <c:pt idx="420">
                  <c:v>38.5</c:v>
                </c:pt>
                <c:pt idx="421">
                  <c:v>58.31</c:v>
                </c:pt>
                <c:pt idx="422">
                  <c:v>37.200000000000003</c:v>
                </c:pt>
                <c:pt idx="423">
                  <c:v>57.14</c:v>
                </c:pt>
                <c:pt idx="424">
                  <c:v>57.75</c:v>
                </c:pt>
                <c:pt idx="425">
                  <c:v>59.54</c:v>
                </c:pt>
                <c:pt idx="426">
                  <c:v>55.96</c:v>
                </c:pt>
                <c:pt idx="427">
                  <c:v>35.39</c:v>
                </c:pt>
                <c:pt idx="428">
                  <c:v>49.79</c:v>
                </c:pt>
                <c:pt idx="429">
                  <c:v>46.85</c:v>
                </c:pt>
                <c:pt idx="430">
                  <c:v>56.41</c:v>
                </c:pt>
                <c:pt idx="431">
                  <c:v>52.14</c:v>
                </c:pt>
                <c:pt idx="432">
                  <c:v>60.63</c:v>
                </c:pt>
                <c:pt idx="433">
                  <c:v>47.59</c:v>
                </c:pt>
                <c:pt idx="434">
                  <c:v>59.74</c:v>
                </c:pt>
                <c:pt idx="435">
                  <c:v>43.78</c:v>
                </c:pt>
                <c:pt idx="436">
                  <c:v>62.83</c:v>
                </c:pt>
                <c:pt idx="437">
                  <c:v>41.86</c:v>
                </c:pt>
                <c:pt idx="438">
                  <c:v>59.89</c:v>
                </c:pt>
                <c:pt idx="439">
                  <c:v>49.48</c:v>
                </c:pt>
                <c:pt idx="440">
                  <c:v>36.880000000000003</c:v>
                </c:pt>
                <c:pt idx="441">
                  <c:v>42.74</c:v>
                </c:pt>
                <c:pt idx="442">
                  <c:v>52.91</c:v>
                </c:pt>
                <c:pt idx="443">
                  <c:v>59.36</c:v>
                </c:pt>
                <c:pt idx="444">
                  <c:v>57.71</c:v>
                </c:pt>
                <c:pt idx="445">
                  <c:v>56.7</c:v>
                </c:pt>
                <c:pt idx="446">
                  <c:v>37.36</c:v>
                </c:pt>
                <c:pt idx="447">
                  <c:v>48.73</c:v>
                </c:pt>
                <c:pt idx="448">
                  <c:v>55.04</c:v>
                </c:pt>
                <c:pt idx="449">
                  <c:v>56.84</c:v>
                </c:pt>
                <c:pt idx="450">
                  <c:v>36.979999999999997</c:v>
                </c:pt>
                <c:pt idx="451">
                  <c:v>46.45</c:v>
                </c:pt>
                <c:pt idx="452">
                  <c:v>50.33</c:v>
                </c:pt>
                <c:pt idx="453">
                  <c:v>47.83</c:v>
                </c:pt>
                <c:pt idx="454">
                  <c:v>59.33</c:v>
                </c:pt>
                <c:pt idx="455">
                  <c:v>57.94</c:v>
                </c:pt>
                <c:pt idx="456">
                  <c:v>63</c:v>
                </c:pt>
                <c:pt idx="457">
                  <c:v>40.96</c:v>
                </c:pt>
                <c:pt idx="458">
                  <c:v>57.69</c:v>
                </c:pt>
                <c:pt idx="459">
                  <c:v>50.19</c:v>
                </c:pt>
                <c:pt idx="460">
                  <c:v>47.58</c:v>
                </c:pt>
                <c:pt idx="461">
                  <c:v>59.51</c:v>
                </c:pt>
                <c:pt idx="462">
                  <c:v>57.59</c:v>
                </c:pt>
                <c:pt idx="463">
                  <c:v>47.25</c:v>
                </c:pt>
                <c:pt idx="464">
                  <c:v>49.68</c:v>
                </c:pt>
                <c:pt idx="465">
                  <c:v>49.6</c:v>
                </c:pt>
                <c:pt idx="466">
                  <c:v>44.89</c:v>
                </c:pt>
                <c:pt idx="467">
                  <c:v>46.75</c:v>
                </c:pt>
                <c:pt idx="468">
                  <c:v>46.89</c:v>
                </c:pt>
                <c:pt idx="469">
                  <c:v>64.239999999999995</c:v>
                </c:pt>
                <c:pt idx="470">
                  <c:v>59.95</c:v>
                </c:pt>
                <c:pt idx="471">
                  <c:v>50.66</c:v>
                </c:pt>
                <c:pt idx="472">
                  <c:v>40.090000000000003</c:v>
                </c:pt>
                <c:pt idx="473">
                  <c:v>58.84</c:v>
                </c:pt>
                <c:pt idx="474">
                  <c:v>64.09</c:v>
                </c:pt>
                <c:pt idx="475">
                  <c:v>53.05</c:v>
                </c:pt>
                <c:pt idx="476">
                  <c:v>62.61</c:v>
                </c:pt>
                <c:pt idx="477">
                  <c:v>64.39</c:v>
                </c:pt>
                <c:pt idx="478">
                  <c:v>43.99</c:v>
                </c:pt>
                <c:pt idx="479">
                  <c:v>63.45</c:v>
                </c:pt>
                <c:pt idx="480">
                  <c:v>35.81</c:v>
                </c:pt>
                <c:pt idx="481">
                  <c:v>43.04</c:v>
                </c:pt>
                <c:pt idx="482">
                  <c:v>43.5</c:v>
                </c:pt>
                <c:pt idx="483">
                  <c:v>36.74</c:v>
                </c:pt>
                <c:pt idx="484">
                  <c:v>61.18</c:v>
                </c:pt>
                <c:pt idx="485">
                  <c:v>37.799999999999997</c:v>
                </c:pt>
                <c:pt idx="486">
                  <c:v>57.14</c:v>
                </c:pt>
                <c:pt idx="487">
                  <c:v>47.1</c:v>
                </c:pt>
                <c:pt idx="488">
                  <c:v>52.65</c:v>
                </c:pt>
                <c:pt idx="489">
                  <c:v>46.15</c:v>
                </c:pt>
                <c:pt idx="490">
                  <c:v>62.38</c:v>
                </c:pt>
                <c:pt idx="491">
                  <c:v>51.71</c:v>
                </c:pt>
                <c:pt idx="492">
                  <c:v>49.78</c:v>
                </c:pt>
                <c:pt idx="493">
                  <c:v>62.51</c:v>
                </c:pt>
                <c:pt idx="494">
                  <c:v>39.36</c:v>
                </c:pt>
                <c:pt idx="495">
                  <c:v>63.18</c:v>
                </c:pt>
                <c:pt idx="496">
                  <c:v>44.29</c:v>
                </c:pt>
                <c:pt idx="497">
                  <c:v>57.31</c:v>
                </c:pt>
                <c:pt idx="498">
                  <c:v>46.28</c:v>
                </c:pt>
                <c:pt idx="499">
                  <c:v>41.9</c:v>
                </c:pt>
                <c:pt idx="500">
                  <c:v>61.66</c:v>
                </c:pt>
                <c:pt idx="501">
                  <c:v>44.18</c:v>
                </c:pt>
                <c:pt idx="502">
                  <c:v>40.49</c:v>
                </c:pt>
                <c:pt idx="503">
                  <c:v>48.36</c:v>
                </c:pt>
                <c:pt idx="504">
                  <c:v>38.33</c:v>
                </c:pt>
                <c:pt idx="505">
                  <c:v>45.93</c:v>
                </c:pt>
                <c:pt idx="506">
                  <c:v>46.29</c:v>
                </c:pt>
                <c:pt idx="507">
                  <c:v>52.95</c:v>
                </c:pt>
                <c:pt idx="508">
                  <c:v>42.4</c:v>
                </c:pt>
                <c:pt idx="509">
                  <c:v>56.84</c:v>
                </c:pt>
                <c:pt idx="510">
                  <c:v>64.349999999999994</c:v>
                </c:pt>
                <c:pt idx="511">
                  <c:v>47.39</c:v>
                </c:pt>
                <c:pt idx="512">
                  <c:v>60.75</c:v>
                </c:pt>
                <c:pt idx="513">
                  <c:v>48.58</c:v>
                </c:pt>
                <c:pt idx="514">
                  <c:v>50.83</c:v>
                </c:pt>
                <c:pt idx="515">
                  <c:v>61.99</c:v>
                </c:pt>
                <c:pt idx="516">
                  <c:v>64.31</c:v>
                </c:pt>
                <c:pt idx="517">
                  <c:v>47.38</c:v>
                </c:pt>
                <c:pt idx="518">
                  <c:v>63.78</c:v>
                </c:pt>
                <c:pt idx="519">
                  <c:v>42.23</c:v>
                </c:pt>
                <c:pt idx="520">
                  <c:v>52.48</c:v>
                </c:pt>
                <c:pt idx="521">
                  <c:v>55.65</c:v>
                </c:pt>
                <c:pt idx="522">
                  <c:v>62.9</c:v>
                </c:pt>
                <c:pt idx="523">
                  <c:v>37.590000000000003</c:v>
                </c:pt>
                <c:pt idx="524">
                  <c:v>54.83</c:v>
                </c:pt>
                <c:pt idx="525">
                  <c:v>51.73</c:v>
                </c:pt>
                <c:pt idx="526">
                  <c:v>63.85</c:v>
                </c:pt>
                <c:pt idx="527">
                  <c:v>55.24</c:v>
                </c:pt>
                <c:pt idx="528">
                  <c:v>51</c:v>
                </c:pt>
                <c:pt idx="529">
                  <c:v>54.28</c:v>
                </c:pt>
                <c:pt idx="530">
                  <c:v>35.549999999999997</c:v>
                </c:pt>
                <c:pt idx="531">
                  <c:v>40.630000000000003</c:v>
                </c:pt>
                <c:pt idx="532">
                  <c:v>63.7</c:v>
                </c:pt>
                <c:pt idx="533">
                  <c:v>58.66</c:v>
                </c:pt>
                <c:pt idx="534">
                  <c:v>49.14</c:v>
                </c:pt>
                <c:pt idx="535">
                  <c:v>37.35</c:v>
                </c:pt>
                <c:pt idx="536">
                  <c:v>63.04</c:v>
                </c:pt>
                <c:pt idx="537">
                  <c:v>39.380000000000003</c:v>
                </c:pt>
                <c:pt idx="538">
                  <c:v>49.2</c:v>
                </c:pt>
                <c:pt idx="539">
                  <c:v>58.03</c:v>
                </c:pt>
                <c:pt idx="540">
                  <c:v>55.41</c:v>
                </c:pt>
                <c:pt idx="541">
                  <c:v>47.6</c:v>
                </c:pt>
                <c:pt idx="542">
                  <c:v>50.7</c:v>
                </c:pt>
                <c:pt idx="543">
                  <c:v>64.23</c:v>
                </c:pt>
                <c:pt idx="544">
                  <c:v>45.55</c:v>
                </c:pt>
                <c:pt idx="545">
                  <c:v>47.46</c:v>
                </c:pt>
                <c:pt idx="546">
                  <c:v>54.85</c:v>
                </c:pt>
                <c:pt idx="547">
                  <c:v>46.81</c:v>
                </c:pt>
                <c:pt idx="548">
                  <c:v>62.33</c:v>
                </c:pt>
                <c:pt idx="549">
                  <c:v>54.86</c:v>
                </c:pt>
                <c:pt idx="550">
                  <c:v>48.46</c:v>
                </c:pt>
                <c:pt idx="551">
                  <c:v>46.88</c:v>
                </c:pt>
                <c:pt idx="552">
                  <c:v>41.66</c:v>
                </c:pt>
                <c:pt idx="553">
                  <c:v>38.81</c:v>
                </c:pt>
                <c:pt idx="554">
                  <c:v>54.54</c:v>
                </c:pt>
                <c:pt idx="555">
                  <c:v>38.65</c:v>
                </c:pt>
                <c:pt idx="556">
                  <c:v>39.21</c:v>
                </c:pt>
                <c:pt idx="557">
                  <c:v>61.04</c:v>
                </c:pt>
                <c:pt idx="558">
                  <c:v>59</c:v>
                </c:pt>
                <c:pt idx="559">
                  <c:v>41.38</c:v>
                </c:pt>
                <c:pt idx="560">
                  <c:v>61.68</c:v>
                </c:pt>
                <c:pt idx="561">
                  <c:v>56.56</c:v>
                </c:pt>
                <c:pt idx="562">
                  <c:v>45.38</c:v>
                </c:pt>
                <c:pt idx="563">
                  <c:v>54.44</c:v>
                </c:pt>
                <c:pt idx="564">
                  <c:v>54.43</c:v>
                </c:pt>
                <c:pt idx="565">
                  <c:v>55.16</c:v>
                </c:pt>
                <c:pt idx="566">
                  <c:v>53.03</c:v>
                </c:pt>
                <c:pt idx="567">
                  <c:v>43.18</c:v>
                </c:pt>
                <c:pt idx="568">
                  <c:v>53.4</c:v>
                </c:pt>
                <c:pt idx="569">
                  <c:v>45.34</c:v>
                </c:pt>
                <c:pt idx="570">
                  <c:v>47.6</c:v>
                </c:pt>
                <c:pt idx="571">
                  <c:v>55.59</c:v>
                </c:pt>
                <c:pt idx="572">
                  <c:v>42.76</c:v>
                </c:pt>
                <c:pt idx="573">
                  <c:v>51.58</c:v>
                </c:pt>
                <c:pt idx="574">
                  <c:v>56.29</c:v>
                </c:pt>
                <c:pt idx="575">
                  <c:v>36.4</c:v>
                </c:pt>
                <c:pt idx="576">
                  <c:v>53.35</c:v>
                </c:pt>
                <c:pt idx="577">
                  <c:v>48.38</c:v>
                </c:pt>
                <c:pt idx="578">
                  <c:v>46.8</c:v>
                </c:pt>
                <c:pt idx="579">
                  <c:v>49.14</c:v>
                </c:pt>
                <c:pt idx="580">
                  <c:v>52.88</c:v>
                </c:pt>
                <c:pt idx="581">
                  <c:v>41.98</c:v>
                </c:pt>
                <c:pt idx="582">
                  <c:v>62.33</c:v>
                </c:pt>
                <c:pt idx="583">
                  <c:v>62.19</c:v>
                </c:pt>
                <c:pt idx="584">
                  <c:v>46.44</c:v>
                </c:pt>
                <c:pt idx="585">
                  <c:v>41.64</c:v>
                </c:pt>
                <c:pt idx="586">
                  <c:v>51.95</c:v>
                </c:pt>
                <c:pt idx="587">
                  <c:v>41.2</c:v>
                </c:pt>
                <c:pt idx="588">
                  <c:v>63.93</c:v>
                </c:pt>
                <c:pt idx="589">
                  <c:v>45.26</c:v>
                </c:pt>
                <c:pt idx="590">
                  <c:v>64.34</c:v>
                </c:pt>
                <c:pt idx="591">
                  <c:v>39.08</c:v>
                </c:pt>
                <c:pt idx="592">
                  <c:v>40.35</c:v>
                </c:pt>
                <c:pt idx="593">
                  <c:v>40.69</c:v>
                </c:pt>
                <c:pt idx="594">
                  <c:v>60.19</c:v>
                </c:pt>
                <c:pt idx="595">
                  <c:v>53.48</c:v>
                </c:pt>
                <c:pt idx="596">
                  <c:v>37.950000000000003</c:v>
                </c:pt>
                <c:pt idx="597">
                  <c:v>46.21</c:v>
                </c:pt>
                <c:pt idx="598">
                  <c:v>50.26</c:v>
                </c:pt>
                <c:pt idx="599">
                  <c:v>46.29</c:v>
                </c:pt>
                <c:pt idx="600">
                  <c:v>49.71</c:v>
                </c:pt>
                <c:pt idx="601">
                  <c:v>37.78</c:v>
                </c:pt>
                <c:pt idx="602">
                  <c:v>57.1</c:v>
                </c:pt>
                <c:pt idx="603">
                  <c:v>39.61</c:v>
                </c:pt>
                <c:pt idx="604">
                  <c:v>56.01</c:v>
                </c:pt>
                <c:pt idx="605">
                  <c:v>39.61</c:v>
                </c:pt>
                <c:pt idx="606">
                  <c:v>58.15</c:v>
                </c:pt>
                <c:pt idx="607">
                  <c:v>40.93</c:v>
                </c:pt>
                <c:pt idx="608">
                  <c:v>64.19</c:v>
                </c:pt>
                <c:pt idx="609">
                  <c:v>43.41</c:v>
                </c:pt>
                <c:pt idx="610">
                  <c:v>54.76</c:v>
                </c:pt>
                <c:pt idx="611">
                  <c:v>64.2</c:v>
                </c:pt>
                <c:pt idx="612">
                  <c:v>54.56</c:v>
                </c:pt>
                <c:pt idx="613">
                  <c:v>58.2</c:v>
                </c:pt>
                <c:pt idx="614">
                  <c:v>51.99</c:v>
                </c:pt>
                <c:pt idx="615">
                  <c:v>59.59</c:v>
                </c:pt>
                <c:pt idx="616">
                  <c:v>36.75</c:v>
                </c:pt>
                <c:pt idx="617">
                  <c:v>57.29</c:v>
                </c:pt>
                <c:pt idx="618">
                  <c:v>37.61</c:v>
                </c:pt>
                <c:pt idx="619">
                  <c:v>64.45</c:v>
                </c:pt>
                <c:pt idx="620">
                  <c:v>55.03</c:v>
                </c:pt>
                <c:pt idx="621">
                  <c:v>65.540000000000006</c:v>
                </c:pt>
                <c:pt idx="622">
                  <c:v>59.31</c:v>
                </c:pt>
                <c:pt idx="623">
                  <c:v>50.63</c:v>
                </c:pt>
                <c:pt idx="624">
                  <c:v>46.95</c:v>
                </c:pt>
                <c:pt idx="625">
                  <c:v>60.18</c:v>
                </c:pt>
                <c:pt idx="626">
                  <c:v>45.08</c:v>
                </c:pt>
                <c:pt idx="627">
                  <c:v>51.31</c:v>
                </c:pt>
                <c:pt idx="628">
                  <c:v>53.66</c:v>
                </c:pt>
                <c:pt idx="629">
                  <c:v>43.55</c:v>
                </c:pt>
                <c:pt idx="630">
                  <c:v>58.96</c:v>
                </c:pt>
                <c:pt idx="631">
                  <c:v>64.11</c:v>
                </c:pt>
                <c:pt idx="632">
                  <c:v>47.1</c:v>
                </c:pt>
                <c:pt idx="633">
                  <c:v>63.34</c:v>
                </c:pt>
                <c:pt idx="634">
                  <c:v>55.31</c:v>
                </c:pt>
                <c:pt idx="635">
                  <c:v>46.71</c:v>
                </c:pt>
                <c:pt idx="636">
                  <c:v>61.64</c:v>
                </c:pt>
                <c:pt idx="637">
                  <c:v>36.880000000000003</c:v>
                </c:pt>
                <c:pt idx="638">
                  <c:v>42.66</c:v>
                </c:pt>
                <c:pt idx="639">
                  <c:v>37.51</c:v>
                </c:pt>
                <c:pt idx="640">
                  <c:v>52.51</c:v>
                </c:pt>
                <c:pt idx="641">
                  <c:v>46.73</c:v>
                </c:pt>
                <c:pt idx="642">
                  <c:v>39.61</c:v>
                </c:pt>
                <c:pt idx="643">
                  <c:v>58.99</c:v>
                </c:pt>
                <c:pt idx="644">
                  <c:v>55.95</c:v>
                </c:pt>
                <c:pt idx="645">
                  <c:v>50.64</c:v>
                </c:pt>
                <c:pt idx="646">
                  <c:v>42.1</c:v>
                </c:pt>
                <c:pt idx="647">
                  <c:v>53.83</c:v>
                </c:pt>
                <c:pt idx="648">
                  <c:v>55.99</c:v>
                </c:pt>
                <c:pt idx="649">
                  <c:v>54.64</c:v>
                </c:pt>
                <c:pt idx="650">
                  <c:v>56.86</c:v>
                </c:pt>
                <c:pt idx="651">
                  <c:v>62.04</c:v>
                </c:pt>
                <c:pt idx="652">
                  <c:v>59.04</c:v>
                </c:pt>
                <c:pt idx="653">
                  <c:v>57.09</c:v>
                </c:pt>
                <c:pt idx="654">
                  <c:v>49.2</c:v>
                </c:pt>
                <c:pt idx="655">
                  <c:v>39</c:v>
                </c:pt>
                <c:pt idx="656">
                  <c:v>38.299999999999997</c:v>
                </c:pt>
                <c:pt idx="657">
                  <c:v>53.73</c:v>
                </c:pt>
                <c:pt idx="658">
                  <c:v>57.55</c:v>
                </c:pt>
                <c:pt idx="659">
                  <c:v>56.23</c:v>
                </c:pt>
                <c:pt idx="660">
                  <c:v>60.89</c:v>
                </c:pt>
                <c:pt idx="661">
                  <c:v>58.2</c:v>
                </c:pt>
                <c:pt idx="662">
                  <c:v>63.64</c:v>
                </c:pt>
                <c:pt idx="663">
                  <c:v>43.04</c:v>
                </c:pt>
                <c:pt idx="664">
                  <c:v>44.21</c:v>
                </c:pt>
                <c:pt idx="665">
                  <c:v>46.9</c:v>
                </c:pt>
                <c:pt idx="666">
                  <c:v>40.43</c:v>
                </c:pt>
                <c:pt idx="667">
                  <c:v>48.56</c:v>
                </c:pt>
                <c:pt idx="668">
                  <c:v>38.58</c:v>
                </c:pt>
                <c:pt idx="669">
                  <c:v>45.44</c:v>
                </c:pt>
                <c:pt idx="670">
                  <c:v>47.99</c:v>
                </c:pt>
                <c:pt idx="671">
                  <c:v>58.09</c:v>
                </c:pt>
                <c:pt idx="672">
                  <c:v>41.83</c:v>
                </c:pt>
                <c:pt idx="673">
                  <c:v>42.91</c:v>
                </c:pt>
                <c:pt idx="674">
                  <c:v>62.41</c:v>
                </c:pt>
                <c:pt idx="675">
                  <c:v>43.63</c:v>
                </c:pt>
                <c:pt idx="676">
                  <c:v>36.46</c:v>
                </c:pt>
                <c:pt idx="677">
                  <c:v>45.36</c:v>
                </c:pt>
                <c:pt idx="678">
                  <c:v>59.98</c:v>
                </c:pt>
                <c:pt idx="679">
                  <c:v>63.44</c:v>
                </c:pt>
                <c:pt idx="680">
                  <c:v>56.18</c:v>
                </c:pt>
                <c:pt idx="681">
                  <c:v>43.14</c:v>
                </c:pt>
                <c:pt idx="682">
                  <c:v>63.88</c:v>
                </c:pt>
                <c:pt idx="683">
                  <c:v>52.08</c:v>
                </c:pt>
                <c:pt idx="684">
                  <c:v>36.14</c:v>
                </c:pt>
                <c:pt idx="685">
                  <c:v>55.73</c:v>
                </c:pt>
                <c:pt idx="686">
                  <c:v>36.39</c:v>
                </c:pt>
                <c:pt idx="687">
                  <c:v>46.86</c:v>
                </c:pt>
                <c:pt idx="688">
                  <c:v>48.19</c:v>
                </c:pt>
                <c:pt idx="689">
                  <c:v>42.33</c:v>
                </c:pt>
                <c:pt idx="690">
                  <c:v>59.58</c:v>
                </c:pt>
                <c:pt idx="691">
                  <c:v>60.94</c:v>
                </c:pt>
                <c:pt idx="692">
                  <c:v>38.25</c:v>
                </c:pt>
                <c:pt idx="693">
                  <c:v>50.54</c:v>
                </c:pt>
                <c:pt idx="694">
                  <c:v>57.95</c:v>
                </c:pt>
                <c:pt idx="695">
                  <c:v>36.840000000000003</c:v>
                </c:pt>
                <c:pt idx="696">
                  <c:v>60.99</c:v>
                </c:pt>
                <c:pt idx="697">
                  <c:v>36.26</c:v>
                </c:pt>
                <c:pt idx="698">
                  <c:v>64.5</c:v>
                </c:pt>
                <c:pt idx="699">
                  <c:v>59.31</c:v>
                </c:pt>
                <c:pt idx="700">
                  <c:v>46.05</c:v>
                </c:pt>
                <c:pt idx="701">
                  <c:v>50.7</c:v>
                </c:pt>
                <c:pt idx="702">
                  <c:v>39.6</c:v>
                </c:pt>
                <c:pt idx="703">
                  <c:v>41.7</c:v>
                </c:pt>
                <c:pt idx="704">
                  <c:v>63.35</c:v>
                </c:pt>
                <c:pt idx="705">
                  <c:v>38.18</c:v>
                </c:pt>
                <c:pt idx="706">
                  <c:v>52.3</c:v>
                </c:pt>
                <c:pt idx="707">
                  <c:v>61.64</c:v>
                </c:pt>
                <c:pt idx="708">
                  <c:v>57.9</c:v>
                </c:pt>
                <c:pt idx="709">
                  <c:v>49.3</c:v>
                </c:pt>
                <c:pt idx="710">
                  <c:v>51.65</c:v>
                </c:pt>
                <c:pt idx="711">
                  <c:v>63.51</c:v>
                </c:pt>
                <c:pt idx="712">
                  <c:v>49.83</c:v>
                </c:pt>
                <c:pt idx="713">
                  <c:v>59.91</c:v>
                </c:pt>
                <c:pt idx="714">
                  <c:v>55.66</c:v>
                </c:pt>
                <c:pt idx="715">
                  <c:v>47</c:v>
                </c:pt>
                <c:pt idx="716">
                  <c:v>45.25</c:v>
                </c:pt>
                <c:pt idx="717">
                  <c:v>60.91</c:v>
                </c:pt>
                <c:pt idx="718">
                  <c:v>40.78</c:v>
                </c:pt>
                <c:pt idx="719">
                  <c:v>44.23</c:v>
                </c:pt>
                <c:pt idx="720">
                  <c:v>41.28</c:v>
                </c:pt>
                <c:pt idx="721">
                  <c:v>42.56</c:v>
                </c:pt>
                <c:pt idx="722">
                  <c:v>38.090000000000003</c:v>
                </c:pt>
                <c:pt idx="723">
                  <c:v>39.880000000000003</c:v>
                </c:pt>
                <c:pt idx="724">
                  <c:v>52.23</c:v>
                </c:pt>
                <c:pt idx="725">
                  <c:v>56.98</c:v>
                </c:pt>
                <c:pt idx="726">
                  <c:v>59.84</c:v>
                </c:pt>
                <c:pt idx="727">
                  <c:v>49.9</c:v>
                </c:pt>
                <c:pt idx="728">
                  <c:v>36.71</c:v>
                </c:pt>
                <c:pt idx="729">
                  <c:v>36.4</c:v>
                </c:pt>
                <c:pt idx="730">
                  <c:v>56.5</c:v>
                </c:pt>
                <c:pt idx="731">
                  <c:v>64.16</c:v>
                </c:pt>
                <c:pt idx="732">
                  <c:v>38.54</c:v>
                </c:pt>
                <c:pt idx="733">
                  <c:v>55.91</c:v>
                </c:pt>
                <c:pt idx="734">
                  <c:v>54.76</c:v>
                </c:pt>
                <c:pt idx="735">
                  <c:v>51.15</c:v>
                </c:pt>
                <c:pt idx="736">
                  <c:v>44.26</c:v>
                </c:pt>
                <c:pt idx="737">
                  <c:v>62.93</c:v>
                </c:pt>
                <c:pt idx="738">
                  <c:v>39</c:v>
                </c:pt>
                <c:pt idx="739">
                  <c:v>59.79</c:v>
                </c:pt>
                <c:pt idx="740">
                  <c:v>37.21</c:v>
                </c:pt>
                <c:pt idx="741">
                  <c:v>62.96</c:v>
                </c:pt>
                <c:pt idx="742">
                  <c:v>60.5</c:v>
                </c:pt>
                <c:pt idx="743">
                  <c:v>60.08</c:v>
                </c:pt>
                <c:pt idx="744">
                  <c:v>39.71</c:v>
                </c:pt>
                <c:pt idx="745">
                  <c:v>35.659999999999997</c:v>
                </c:pt>
                <c:pt idx="746">
                  <c:v>56.4</c:v>
                </c:pt>
                <c:pt idx="747">
                  <c:v>61.03</c:v>
                </c:pt>
                <c:pt idx="748">
                  <c:v>56.79</c:v>
                </c:pt>
                <c:pt idx="749">
                  <c:v>42.18</c:v>
                </c:pt>
                <c:pt idx="750">
                  <c:v>60.43</c:v>
                </c:pt>
                <c:pt idx="751">
                  <c:v>46.21</c:v>
                </c:pt>
                <c:pt idx="752">
                  <c:v>52.24</c:v>
                </c:pt>
                <c:pt idx="753">
                  <c:v>60.88</c:v>
                </c:pt>
                <c:pt idx="754">
                  <c:v>62.13</c:v>
                </c:pt>
                <c:pt idx="755">
                  <c:v>58.66</c:v>
                </c:pt>
                <c:pt idx="756">
                  <c:v>36.229999999999997</c:v>
                </c:pt>
                <c:pt idx="757">
                  <c:v>43.04</c:v>
                </c:pt>
                <c:pt idx="758">
                  <c:v>54.04</c:v>
                </c:pt>
                <c:pt idx="759">
                  <c:v>51.68</c:v>
                </c:pt>
                <c:pt idx="760">
                  <c:v>51.99</c:v>
                </c:pt>
                <c:pt idx="761">
                  <c:v>39.1</c:v>
                </c:pt>
                <c:pt idx="762">
                  <c:v>55.2</c:v>
                </c:pt>
                <c:pt idx="763">
                  <c:v>50.29</c:v>
                </c:pt>
                <c:pt idx="764">
                  <c:v>41.1</c:v>
                </c:pt>
                <c:pt idx="765">
                  <c:v>43.85</c:v>
                </c:pt>
                <c:pt idx="766">
                  <c:v>37.1</c:v>
                </c:pt>
                <c:pt idx="767">
                  <c:v>49.73</c:v>
                </c:pt>
                <c:pt idx="768">
                  <c:v>38.85</c:v>
                </c:pt>
                <c:pt idx="769">
                  <c:v>45.59</c:v>
                </c:pt>
                <c:pt idx="770">
                  <c:v>43.85</c:v>
                </c:pt>
                <c:pt idx="771">
                  <c:v>41.84</c:v>
                </c:pt>
                <c:pt idx="772">
                  <c:v>52.65</c:v>
                </c:pt>
                <c:pt idx="773">
                  <c:v>61.46</c:v>
                </c:pt>
                <c:pt idx="774">
                  <c:v>53.39</c:v>
                </c:pt>
                <c:pt idx="775">
                  <c:v>49.93</c:v>
                </c:pt>
                <c:pt idx="776">
                  <c:v>40.19</c:v>
                </c:pt>
                <c:pt idx="777">
                  <c:v>54.73</c:v>
                </c:pt>
                <c:pt idx="778">
                  <c:v>57.81</c:v>
                </c:pt>
                <c:pt idx="779">
                  <c:v>53.94</c:v>
                </c:pt>
                <c:pt idx="780">
                  <c:v>43.16</c:v>
                </c:pt>
                <c:pt idx="781">
                  <c:v>48.64</c:v>
                </c:pt>
                <c:pt idx="782">
                  <c:v>40.409999999999997</c:v>
                </c:pt>
                <c:pt idx="783">
                  <c:v>61.41</c:v>
                </c:pt>
                <c:pt idx="784">
                  <c:v>44.34</c:v>
                </c:pt>
                <c:pt idx="785">
                  <c:v>46.86</c:v>
                </c:pt>
                <c:pt idx="786">
                  <c:v>60.73</c:v>
                </c:pt>
                <c:pt idx="787">
                  <c:v>59</c:v>
                </c:pt>
                <c:pt idx="788">
                  <c:v>59.79</c:v>
                </c:pt>
                <c:pt idx="789">
                  <c:v>43.4</c:v>
                </c:pt>
                <c:pt idx="790">
                  <c:v>63.75</c:v>
                </c:pt>
                <c:pt idx="791">
                  <c:v>55.7</c:v>
                </c:pt>
                <c:pt idx="792">
                  <c:v>42.08</c:v>
                </c:pt>
                <c:pt idx="793">
                  <c:v>48.11</c:v>
                </c:pt>
                <c:pt idx="794">
                  <c:v>42.46</c:v>
                </c:pt>
                <c:pt idx="795">
                  <c:v>58.36</c:v>
                </c:pt>
                <c:pt idx="796">
                  <c:v>63.35</c:v>
                </c:pt>
                <c:pt idx="797">
                  <c:v>63.86</c:v>
                </c:pt>
                <c:pt idx="798">
                  <c:v>36.31</c:v>
                </c:pt>
                <c:pt idx="799">
                  <c:v>39.19</c:v>
                </c:pt>
                <c:pt idx="800">
                  <c:v>37.840000000000003</c:v>
                </c:pt>
                <c:pt idx="801">
                  <c:v>36.11</c:v>
                </c:pt>
                <c:pt idx="802">
                  <c:v>54.04</c:v>
                </c:pt>
                <c:pt idx="803">
                  <c:v>43.83</c:v>
                </c:pt>
                <c:pt idx="804">
                  <c:v>54.74</c:v>
                </c:pt>
                <c:pt idx="805">
                  <c:v>38.31</c:v>
                </c:pt>
                <c:pt idx="806">
                  <c:v>51.51</c:v>
                </c:pt>
                <c:pt idx="807">
                  <c:v>63.05</c:v>
                </c:pt>
                <c:pt idx="808">
                  <c:v>36.229999999999997</c:v>
                </c:pt>
                <c:pt idx="809">
                  <c:v>56.33</c:v>
                </c:pt>
                <c:pt idx="810">
                  <c:v>45.31</c:v>
                </c:pt>
                <c:pt idx="811">
                  <c:v>58.14</c:v>
                </c:pt>
                <c:pt idx="812">
                  <c:v>44</c:v>
                </c:pt>
                <c:pt idx="813">
                  <c:v>58.8</c:v>
                </c:pt>
                <c:pt idx="814">
                  <c:v>53.39</c:v>
                </c:pt>
                <c:pt idx="815">
                  <c:v>54.31</c:v>
                </c:pt>
                <c:pt idx="816">
                  <c:v>47.44</c:v>
                </c:pt>
                <c:pt idx="817">
                  <c:v>37.130000000000003</c:v>
                </c:pt>
                <c:pt idx="818">
                  <c:v>52.5</c:v>
                </c:pt>
                <c:pt idx="819">
                  <c:v>36.68</c:v>
                </c:pt>
                <c:pt idx="820">
                  <c:v>55.74</c:v>
                </c:pt>
                <c:pt idx="821">
                  <c:v>52.03</c:v>
                </c:pt>
                <c:pt idx="822">
                  <c:v>41.31</c:v>
                </c:pt>
                <c:pt idx="823">
                  <c:v>47.84</c:v>
                </c:pt>
                <c:pt idx="824">
                  <c:v>39.049999999999997</c:v>
                </c:pt>
                <c:pt idx="825">
                  <c:v>53.56</c:v>
                </c:pt>
                <c:pt idx="826">
                  <c:v>43.59</c:v>
                </c:pt>
                <c:pt idx="827">
                  <c:v>64.23</c:v>
                </c:pt>
                <c:pt idx="828">
                  <c:v>42.3</c:v>
                </c:pt>
                <c:pt idx="829">
                  <c:v>38.19</c:v>
                </c:pt>
                <c:pt idx="830">
                  <c:v>40.880000000000003</c:v>
                </c:pt>
                <c:pt idx="831">
                  <c:v>59.06</c:v>
                </c:pt>
                <c:pt idx="832">
                  <c:v>39.18</c:v>
                </c:pt>
                <c:pt idx="833">
                  <c:v>53.78</c:v>
                </c:pt>
                <c:pt idx="834">
                  <c:v>42.41</c:v>
                </c:pt>
                <c:pt idx="835">
                  <c:v>60.76</c:v>
                </c:pt>
                <c:pt idx="836">
                  <c:v>49.11</c:v>
                </c:pt>
                <c:pt idx="837">
                  <c:v>55.13</c:v>
                </c:pt>
                <c:pt idx="838">
                  <c:v>59.56</c:v>
                </c:pt>
                <c:pt idx="839">
                  <c:v>63.43</c:v>
                </c:pt>
                <c:pt idx="840">
                  <c:v>37.53</c:v>
                </c:pt>
                <c:pt idx="841">
                  <c:v>41.93</c:v>
                </c:pt>
                <c:pt idx="842">
                  <c:v>63.81</c:v>
                </c:pt>
                <c:pt idx="843">
                  <c:v>41.54</c:v>
                </c:pt>
                <c:pt idx="844">
                  <c:v>36.81</c:v>
                </c:pt>
                <c:pt idx="845">
                  <c:v>63.14</c:v>
                </c:pt>
                <c:pt idx="846">
                  <c:v>45.6</c:v>
                </c:pt>
                <c:pt idx="847">
                  <c:v>56.94</c:v>
                </c:pt>
                <c:pt idx="848">
                  <c:v>64.38</c:v>
                </c:pt>
                <c:pt idx="849">
                  <c:v>36.090000000000003</c:v>
                </c:pt>
                <c:pt idx="850">
                  <c:v>49.26</c:v>
                </c:pt>
                <c:pt idx="851">
                  <c:v>61.94</c:v>
                </c:pt>
                <c:pt idx="852">
                  <c:v>47.51</c:v>
                </c:pt>
                <c:pt idx="853">
                  <c:v>41.55</c:v>
                </c:pt>
                <c:pt idx="854">
                  <c:v>59.94</c:v>
                </c:pt>
                <c:pt idx="855">
                  <c:v>41.33</c:v>
                </c:pt>
                <c:pt idx="856">
                  <c:v>36.630000000000003</c:v>
                </c:pt>
                <c:pt idx="857">
                  <c:v>44.85</c:v>
                </c:pt>
                <c:pt idx="858">
                  <c:v>61.4</c:v>
                </c:pt>
                <c:pt idx="859">
                  <c:v>52.25</c:v>
                </c:pt>
                <c:pt idx="860">
                  <c:v>50.69</c:v>
                </c:pt>
                <c:pt idx="861">
                  <c:v>47.46</c:v>
                </c:pt>
                <c:pt idx="862">
                  <c:v>56.31</c:v>
                </c:pt>
                <c:pt idx="863">
                  <c:v>46.75</c:v>
                </c:pt>
                <c:pt idx="864">
                  <c:v>50.08</c:v>
                </c:pt>
                <c:pt idx="865">
                  <c:v>60.01</c:v>
                </c:pt>
                <c:pt idx="866">
                  <c:v>58.85</c:v>
                </c:pt>
                <c:pt idx="867">
                  <c:v>38.26</c:v>
                </c:pt>
                <c:pt idx="868">
                  <c:v>43.75</c:v>
                </c:pt>
                <c:pt idx="869">
                  <c:v>47.56</c:v>
                </c:pt>
                <c:pt idx="870">
                  <c:v>63.41</c:v>
                </c:pt>
                <c:pt idx="871">
                  <c:v>35.61</c:v>
                </c:pt>
                <c:pt idx="872">
                  <c:v>61.2</c:v>
                </c:pt>
                <c:pt idx="873">
                  <c:v>62.31</c:v>
                </c:pt>
                <c:pt idx="874">
                  <c:v>47.68</c:v>
                </c:pt>
                <c:pt idx="875">
                  <c:v>52.23</c:v>
                </c:pt>
                <c:pt idx="876">
                  <c:v>35.99</c:v>
                </c:pt>
                <c:pt idx="877">
                  <c:v>37.700000000000003</c:v>
                </c:pt>
                <c:pt idx="878">
                  <c:v>64.28</c:v>
                </c:pt>
                <c:pt idx="879">
                  <c:v>51.06</c:v>
                </c:pt>
                <c:pt idx="880">
                  <c:v>43.2</c:v>
                </c:pt>
                <c:pt idx="881">
                  <c:v>37.380000000000003</c:v>
                </c:pt>
                <c:pt idx="882">
                  <c:v>61.38</c:v>
                </c:pt>
                <c:pt idx="883">
                  <c:v>39.1</c:v>
                </c:pt>
                <c:pt idx="884">
                  <c:v>51.73</c:v>
                </c:pt>
                <c:pt idx="885">
                  <c:v>56.56</c:v>
                </c:pt>
                <c:pt idx="886">
                  <c:v>61.48</c:v>
                </c:pt>
                <c:pt idx="887">
                  <c:v>43.54</c:v>
                </c:pt>
                <c:pt idx="888">
                  <c:v>60.88</c:v>
                </c:pt>
                <c:pt idx="889">
                  <c:v>58.73</c:v>
                </c:pt>
                <c:pt idx="890">
                  <c:v>44.99</c:v>
                </c:pt>
                <c:pt idx="891">
                  <c:v>36.18</c:v>
                </c:pt>
                <c:pt idx="892">
                  <c:v>61.24</c:v>
                </c:pt>
                <c:pt idx="893">
                  <c:v>43.89</c:v>
                </c:pt>
                <c:pt idx="894">
                  <c:v>36.14</c:v>
                </c:pt>
                <c:pt idx="895">
                  <c:v>55.38</c:v>
                </c:pt>
                <c:pt idx="896">
                  <c:v>40.94</c:v>
                </c:pt>
                <c:pt idx="897">
                  <c:v>45.91</c:v>
                </c:pt>
                <c:pt idx="898">
                  <c:v>44.73</c:v>
                </c:pt>
                <c:pt idx="899">
                  <c:v>56.73</c:v>
                </c:pt>
                <c:pt idx="900">
                  <c:v>35.68</c:v>
                </c:pt>
                <c:pt idx="901">
                  <c:v>50.15</c:v>
                </c:pt>
                <c:pt idx="902">
                  <c:v>59.03</c:v>
                </c:pt>
                <c:pt idx="903">
                  <c:v>47.86</c:v>
                </c:pt>
                <c:pt idx="904">
                  <c:v>43.19</c:v>
                </c:pt>
                <c:pt idx="905">
                  <c:v>44.78</c:v>
                </c:pt>
                <c:pt idx="906">
                  <c:v>36.78</c:v>
                </c:pt>
                <c:pt idx="907">
                  <c:v>40.130000000000003</c:v>
                </c:pt>
                <c:pt idx="908">
                  <c:v>35.74</c:v>
                </c:pt>
                <c:pt idx="909">
                  <c:v>58.69</c:v>
                </c:pt>
                <c:pt idx="910">
                  <c:v>62.15</c:v>
                </c:pt>
                <c:pt idx="911">
                  <c:v>36.5</c:v>
                </c:pt>
                <c:pt idx="912">
                  <c:v>38.58</c:v>
                </c:pt>
                <c:pt idx="913">
                  <c:v>45.6</c:v>
                </c:pt>
                <c:pt idx="914">
                  <c:v>43.31</c:v>
                </c:pt>
                <c:pt idx="915">
                  <c:v>37.99</c:v>
                </c:pt>
                <c:pt idx="916">
                  <c:v>36.1</c:v>
                </c:pt>
                <c:pt idx="917">
                  <c:v>42.53</c:v>
                </c:pt>
                <c:pt idx="918">
                  <c:v>59.58</c:v>
                </c:pt>
                <c:pt idx="919">
                  <c:v>47.91</c:v>
                </c:pt>
                <c:pt idx="920">
                  <c:v>60.9</c:v>
                </c:pt>
                <c:pt idx="921">
                  <c:v>58.43</c:v>
                </c:pt>
                <c:pt idx="922">
                  <c:v>55.74</c:v>
                </c:pt>
                <c:pt idx="923">
                  <c:v>37.36</c:v>
                </c:pt>
                <c:pt idx="924">
                  <c:v>43.56</c:v>
                </c:pt>
                <c:pt idx="925">
                  <c:v>58.19</c:v>
                </c:pt>
                <c:pt idx="926">
                  <c:v>37.6</c:v>
                </c:pt>
                <c:pt idx="927">
                  <c:v>36.880000000000003</c:v>
                </c:pt>
                <c:pt idx="928">
                  <c:v>61</c:v>
                </c:pt>
                <c:pt idx="929">
                  <c:v>42.44</c:v>
                </c:pt>
                <c:pt idx="930">
                  <c:v>49.11</c:v>
                </c:pt>
                <c:pt idx="931">
                  <c:v>64.31</c:v>
                </c:pt>
                <c:pt idx="932">
                  <c:v>50.58</c:v>
                </c:pt>
                <c:pt idx="933">
                  <c:v>61.73</c:v>
                </c:pt>
                <c:pt idx="934">
                  <c:v>48.96</c:v>
                </c:pt>
                <c:pt idx="935">
                  <c:v>45.79</c:v>
                </c:pt>
                <c:pt idx="936">
                  <c:v>48.6</c:v>
                </c:pt>
                <c:pt idx="937">
                  <c:v>43.03</c:v>
                </c:pt>
                <c:pt idx="938">
                  <c:v>55.36</c:v>
                </c:pt>
                <c:pt idx="939">
                  <c:v>37.340000000000003</c:v>
                </c:pt>
                <c:pt idx="940">
                  <c:v>46.78</c:v>
                </c:pt>
                <c:pt idx="941">
                  <c:v>43.69</c:v>
                </c:pt>
                <c:pt idx="942">
                  <c:v>42.39</c:v>
                </c:pt>
                <c:pt idx="943">
                  <c:v>39.46</c:v>
                </c:pt>
                <c:pt idx="944">
                  <c:v>47.41</c:v>
                </c:pt>
                <c:pt idx="945">
                  <c:v>57.91</c:v>
                </c:pt>
                <c:pt idx="946">
                  <c:v>52.69</c:v>
                </c:pt>
                <c:pt idx="947">
                  <c:v>43.86</c:v>
                </c:pt>
                <c:pt idx="948">
                  <c:v>56.2</c:v>
                </c:pt>
                <c:pt idx="949">
                  <c:v>35.64</c:v>
                </c:pt>
                <c:pt idx="950">
                  <c:v>58.01</c:v>
                </c:pt>
                <c:pt idx="951">
                  <c:v>56.54</c:v>
                </c:pt>
                <c:pt idx="952">
                  <c:v>54.9</c:v>
                </c:pt>
                <c:pt idx="953">
                  <c:v>36.090000000000003</c:v>
                </c:pt>
                <c:pt idx="954">
                  <c:v>60.83</c:v>
                </c:pt>
                <c:pt idx="955">
                  <c:v>64.38</c:v>
                </c:pt>
                <c:pt idx="956">
                  <c:v>61.96</c:v>
                </c:pt>
                <c:pt idx="957">
                  <c:v>59.5</c:v>
                </c:pt>
                <c:pt idx="958">
                  <c:v>37.29</c:v>
                </c:pt>
                <c:pt idx="959">
                  <c:v>36.35</c:v>
                </c:pt>
                <c:pt idx="960">
                  <c:v>48</c:v>
                </c:pt>
                <c:pt idx="961">
                  <c:v>42.04</c:v>
                </c:pt>
                <c:pt idx="962">
                  <c:v>55.43</c:v>
                </c:pt>
                <c:pt idx="963">
                  <c:v>40.799999999999997</c:v>
                </c:pt>
                <c:pt idx="964">
                  <c:v>41.18</c:v>
                </c:pt>
                <c:pt idx="965">
                  <c:v>50.56</c:v>
                </c:pt>
                <c:pt idx="966">
                  <c:v>52.96</c:v>
                </c:pt>
                <c:pt idx="967">
                  <c:v>60.98</c:v>
                </c:pt>
                <c:pt idx="968">
                  <c:v>55.68</c:v>
                </c:pt>
                <c:pt idx="969">
                  <c:v>64.34</c:v>
                </c:pt>
                <c:pt idx="970">
                  <c:v>54.65</c:v>
                </c:pt>
                <c:pt idx="971">
                  <c:v>52.1</c:v>
                </c:pt>
                <c:pt idx="972">
                  <c:v>41.41</c:v>
                </c:pt>
                <c:pt idx="973">
                  <c:v>38.85</c:v>
                </c:pt>
                <c:pt idx="974">
                  <c:v>38.56</c:v>
                </c:pt>
                <c:pt idx="975">
                  <c:v>47.41</c:v>
                </c:pt>
                <c:pt idx="976">
                  <c:v>52.96</c:v>
                </c:pt>
                <c:pt idx="977">
                  <c:v>53.66</c:v>
                </c:pt>
                <c:pt idx="978">
                  <c:v>63.58</c:v>
                </c:pt>
                <c:pt idx="979">
                  <c:v>54.45</c:v>
                </c:pt>
                <c:pt idx="980">
                  <c:v>46.05</c:v>
                </c:pt>
                <c:pt idx="981">
                  <c:v>55.35</c:v>
                </c:pt>
                <c:pt idx="982">
                  <c:v>35.71</c:v>
                </c:pt>
                <c:pt idx="983">
                  <c:v>50.11</c:v>
                </c:pt>
                <c:pt idx="984">
                  <c:v>48.73</c:v>
                </c:pt>
                <c:pt idx="985">
                  <c:v>55.56</c:v>
                </c:pt>
                <c:pt idx="986">
                  <c:v>37.53</c:v>
                </c:pt>
                <c:pt idx="987">
                  <c:v>36.39</c:v>
                </c:pt>
                <c:pt idx="988">
                  <c:v>35.159999999999997</c:v>
                </c:pt>
                <c:pt idx="989">
                  <c:v>54.1</c:v>
                </c:pt>
                <c:pt idx="990">
                  <c:v>42.56</c:v>
                </c:pt>
                <c:pt idx="991">
                  <c:v>39.5</c:v>
                </c:pt>
                <c:pt idx="992">
                  <c:v>64.349999999999994</c:v>
                </c:pt>
                <c:pt idx="993">
                  <c:v>51.54</c:v>
                </c:pt>
                <c:pt idx="994">
                  <c:v>42.4</c:v>
                </c:pt>
                <c:pt idx="995">
                  <c:v>62.31</c:v>
                </c:pt>
                <c:pt idx="996">
                  <c:v>42.19</c:v>
                </c:pt>
                <c:pt idx="997">
                  <c:v>46.69</c:v>
                </c:pt>
                <c:pt idx="998">
                  <c:v>57.09</c:v>
                </c:pt>
                <c:pt idx="999">
                  <c:v>47.89</c:v>
                </c:pt>
                <c:pt idx="1000">
                  <c:v>48.75</c:v>
                </c:pt>
                <c:pt idx="1001">
                  <c:v>54.69</c:v>
                </c:pt>
                <c:pt idx="1002">
                  <c:v>46.2</c:v>
                </c:pt>
                <c:pt idx="1003">
                  <c:v>43.16</c:v>
                </c:pt>
                <c:pt idx="1004">
                  <c:v>37.950000000000003</c:v>
                </c:pt>
                <c:pt idx="1005">
                  <c:v>50.54</c:v>
                </c:pt>
                <c:pt idx="1006">
                  <c:v>53.05</c:v>
                </c:pt>
                <c:pt idx="1007">
                  <c:v>45.86</c:v>
                </c:pt>
                <c:pt idx="1008">
                  <c:v>52.76</c:v>
                </c:pt>
                <c:pt idx="1009">
                  <c:v>41.6</c:v>
                </c:pt>
                <c:pt idx="1010">
                  <c:v>39.700000000000003</c:v>
                </c:pt>
                <c:pt idx="1011">
                  <c:v>53.95</c:v>
                </c:pt>
                <c:pt idx="1012">
                  <c:v>61.25</c:v>
                </c:pt>
                <c:pt idx="1013">
                  <c:v>37.58</c:v>
                </c:pt>
                <c:pt idx="1014">
                  <c:v>60.88</c:v>
                </c:pt>
                <c:pt idx="1015">
                  <c:v>36.090000000000003</c:v>
                </c:pt>
                <c:pt idx="1016">
                  <c:v>56.64</c:v>
                </c:pt>
                <c:pt idx="1017">
                  <c:v>41.15</c:v>
                </c:pt>
                <c:pt idx="1018">
                  <c:v>48.45</c:v>
                </c:pt>
                <c:pt idx="1019">
                  <c:v>58.51</c:v>
                </c:pt>
                <c:pt idx="1020">
                  <c:v>50.4</c:v>
                </c:pt>
                <c:pt idx="1021">
                  <c:v>64.13</c:v>
                </c:pt>
                <c:pt idx="1022">
                  <c:v>63.85</c:v>
                </c:pt>
                <c:pt idx="1023">
                  <c:v>37.979999999999997</c:v>
                </c:pt>
                <c:pt idx="1024">
                  <c:v>37.78</c:v>
                </c:pt>
                <c:pt idx="1025">
                  <c:v>62.05</c:v>
                </c:pt>
                <c:pt idx="1026">
                  <c:v>45.78</c:v>
                </c:pt>
                <c:pt idx="1027">
                  <c:v>48.66</c:v>
                </c:pt>
                <c:pt idx="1028">
                  <c:v>41.08</c:v>
                </c:pt>
                <c:pt idx="1029">
                  <c:v>41.58</c:v>
                </c:pt>
                <c:pt idx="1030">
                  <c:v>61.9</c:v>
                </c:pt>
                <c:pt idx="1031">
                  <c:v>63.45</c:v>
                </c:pt>
                <c:pt idx="1032">
                  <c:v>37.299999999999997</c:v>
                </c:pt>
                <c:pt idx="1033">
                  <c:v>63.95</c:v>
                </c:pt>
                <c:pt idx="1034">
                  <c:v>38.79</c:v>
                </c:pt>
                <c:pt idx="1035">
                  <c:v>55.68</c:v>
                </c:pt>
                <c:pt idx="1036">
                  <c:v>36.799999999999997</c:v>
                </c:pt>
                <c:pt idx="1037">
                  <c:v>50.26</c:v>
                </c:pt>
                <c:pt idx="1038">
                  <c:v>54.34</c:v>
                </c:pt>
                <c:pt idx="1039">
                  <c:v>47.1</c:v>
                </c:pt>
                <c:pt idx="1040">
                  <c:v>55.04</c:v>
                </c:pt>
                <c:pt idx="1041">
                  <c:v>54.05</c:v>
                </c:pt>
                <c:pt idx="1042">
                  <c:v>40.51</c:v>
                </c:pt>
                <c:pt idx="1043">
                  <c:v>58.31</c:v>
                </c:pt>
                <c:pt idx="1044">
                  <c:v>53.88</c:v>
                </c:pt>
                <c:pt idx="1045">
                  <c:v>56.99</c:v>
                </c:pt>
                <c:pt idx="1046">
                  <c:v>47.46</c:v>
                </c:pt>
                <c:pt idx="1047">
                  <c:v>49.29</c:v>
                </c:pt>
                <c:pt idx="1048">
                  <c:v>42.56</c:v>
                </c:pt>
                <c:pt idx="1049">
                  <c:v>54.5</c:v>
                </c:pt>
                <c:pt idx="1050">
                  <c:v>46.46</c:v>
                </c:pt>
                <c:pt idx="1051">
                  <c:v>47.43</c:v>
                </c:pt>
                <c:pt idx="1052">
                  <c:v>41.14</c:v>
                </c:pt>
                <c:pt idx="1053">
                  <c:v>46.85</c:v>
                </c:pt>
                <c:pt idx="1054">
                  <c:v>45.36</c:v>
                </c:pt>
                <c:pt idx="1055">
                  <c:v>49.35</c:v>
                </c:pt>
                <c:pt idx="1056">
                  <c:v>58.3</c:v>
                </c:pt>
                <c:pt idx="1057">
                  <c:v>58.61</c:v>
                </c:pt>
                <c:pt idx="1058">
                  <c:v>38.14</c:v>
                </c:pt>
                <c:pt idx="1059">
                  <c:v>41.13</c:v>
                </c:pt>
                <c:pt idx="1060">
                  <c:v>44.61</c:v>
                </c:pt>
                <c:pt idx="1061">
                  <c:v>43.11</c:v>
                </c:pt>
                <c:pt idx="1062">
                  <c:v>54.74</c:v>
                </c:pt>
                <c:pt idx="1063">
                  <c:v>38.61</c:v>
                </c:pt>
                <c:pt idx="1064">
                  <c:v>63.64</c:v>
                </c:pt>
                <c:pt idx="1065">
                  <c:v>43.84</c:v>
                </c:pt>
                <c:pt idx="1066">
                  <c:v>37.479999999999997</c:v>
                </c:pt>
                <c:pt idx="1067">
                  <c:v>46.9</c:v>
                </c:pt>
                <c:pt idx="1068">
                  <c:v>45.44</c:v>
                </c:pt>
                <c:pt idx="1069">
                  <c:v>57.75</c:v>
                </c:pt>
                <c:pt idx="1070">
                  <c:v>48.24</c:v>
                </c:pt>
                <c:pt idx="1071">
                  <c:v>60.53</c:v>
                </c:pt>
                <c:pt idx="1072">
                  <c:v>39.64</c:v>
                </c:pt>
                <c:pt idx="1073">
                  <c:v>41.23</c:v>
                </c:pt>
                <c:pt idx="1074">
                  <c:v>50.84</c:v>
                </c:pt>
                <c:pt idx="1075">
                  <c:v>44.2</c:v>
                </c:pt>
                <c:pt idx="1076">
                  <c:v>58.4</c:v>
                </c:pt>
                <c:pt idx="1077">
                  <c:v>57</c:v>
                </c:pt>
                <c:pt idx="1078">
                  <c:v>51.18</c:v>
                </c:pt>
                <c:pt idx="1079">
                  <c:v>58.31</c:v>
                </c:pt>
                <c:pt idx="1080">
                  <c:v>41.13</c:v>
                </c:pt>
                <c:pt idx="1081">
                  <c:v>56.91</c:v>
                </c:pt>
                <c:pt idx="1082">
                  <c:v>43.61</c:v>
                </c:pt>
                <c:pt idx="1083">
                  <c:v>42.4</c:v>
                </c:pt>
                <c:pt idx="1084">
                  <c:v>49.43</c:v>
                </c:pt>
                <c:pt idx="1085">
                  <c:v>43.8</c:v>
                </c:pt>
                <c:pt idx="1086">
                  <c:v>58.54</c:v>
                </c:pt>
                <c:pt idx="1087">
                  <c:v>37.39</c:v>
                </c:pt>
                <c:pt idx="1088">
                  <c:v>40.549999999999997</c:v>
                </c:pt>
                <c:pt idx="1089">
                  <c:v>39.64</c:v>
                </c:pt>
                <c:pt idx="1090">
                  <c:v>58.55</c:v>
                </c:pt>
                <c:pt idx="1091">
                  <c:v>56.94</c:v>
                </c:pt>
                <c:pt idx="1092">
                  <c:v>47.89</c:v>
                </c:pt>
                <c:pt idx="1093">
                  <c:v>63.25</c:v>
                </c:pt>
                <c:pt idx="1094">
                  <c:v>52.15</c:v>
                </c:pt>
                <c:pt idx="1095">
                  <c:v>36.58</c:v>
                </c:pt>
                <c:pt idx="1096">
                  <c:v>55.49</c:v>
                </c:pt>
                <c:pt idx="1097">
                  <c:v>38.950000000000003</c:v>
                </c:pt>
                <c:pt idx="1098">
                  <c:v>61.95</c:v>
                </c:pt>
                <c:pt idx="1099">
                  <c:v>52.88</c:v>
                </c:pt>
                <c:pt idx="1100">
                  <c:v>60.51</c:v>
                </c:pt>
                <c:pt idx="1101">
                  <c:v>41.14</c:v>
                </c:pt>
                <c:pt idx="1102">
                  <c:v>37.340000000000003</c:v>
                </c:pt>
                <c:pt idx="1103">
                  <c:v>53.33</c:v>
                </c:pt>
                <c:pt idx="1104">
                  <c:v>42.04</c:v>
                </c:pt>
                <c:pt idx="1105">
                  <c:v>39.1</c:v>
                </c:pt>
                <c:pt idx="1106">
                  <c:v>41.24</c:v>
                </c:pt>
                <c:pt idx="1107">
                  <c:v>59.91</c:v>
                </c:pt>
                <c:pt idx="1108">
                  <c:v>54.98</c:v>
                </c:pt>
                <c:pt idx="1109">
                  <c:v>36.380000000000003</c:v>
                </c:pt>
                <c:pt idx="1110">
                  <c:v>45.58</c:v>
                </c:pt>
                <c:pt idx="1111">
                  <c:v>55.64</c:v>
                </c:pt>
                <c:pt idx="1112">
                  <c:v>46.24</c:v>
                </c:pt>
                <c:pt idx="1113">
                  <c:v>55.91</c:v>
                </c:pt>
                <c:pt idx="1114">
                  <c:v>54.86</c:v>
                </c:pt>
                <c:pt idx="1115">
                  <c:v>37.08</c:v>
                </c:pt>
                <c:pt idx="1116">
                  <c:v>59.45</c:v>
                </c:pt>
                <c:pt idx="1117">
                  <c:v>62.23</c:v>
                </c:pt>
                <c:pt idx="1118">
                  <c:v>46.16</c:v>
                </c:pt>
                <c:pt idx="1119">
                  <c:v>61.86</c:v>
                </c:pt>
                <c:pt idx="1120">
                  <c:v>48.11</c:v>
                </c:pt>
                <c:pt idx="1121">
                  <c:v>58.64</c:v>
                </c:pt>
                <c:pt idx="1122">
                  <c:v>63.04</c:v>
                </c:pt>
                <c:pt idx="1123">
                  <c:v>52.51</c:v>
                </c:pt>
                <c:pt idx="1124">
                  <c:v>53.4</c:v>
                </c:pt>
                <c:pt idx="1125">
                  <c:v>45.1</c:v>
                </c:pt>
                <c:pt idx="1126">
                  <c:v>49.68</c:v>
                </c:pt>
                <c:pt idx="1127">
                  <c:v>40.33</c:v>
                </c:pt>
                <c:pt idx="1128">
                  <c:v>36.979999999999997</c:v>
                </c:pt>
                <c:pt idx="1129">
                  <c:v>59.6</c:v>
                </c:pt>
                <c:pt idx="1130">
                  <c:v>49.23</c:v>
                </c:pt>
                <c:pt idx="1131">
                  <c:v>38.1</c:v>
                </c:pt>
                <c:pt idx="1132">
                  <c:v>37.44</c:v>
                </c:pt>
                <c:pt idx="1133">
                  <c:v>52.79</c:v>
                </c:pt>
                <c:pt idx="1134">
                  <c:v>38.1</c:v>
                </c:pt>
                <c:pt idx="1135">
                  <c:v>44.61</c:v>
                </c:pt>
                <c:pt idx="1136">
                  <c:v>43.66</c:v>
                </c:pt>
                <c:pt idx="1137">
                  <c:v>44.94</c:v>
                </c:pt>
                <c:pt idx="1138">
                  <c:v>42.64</c:v>
                </c:pt>
                <c:pt idx="1139">
                  <c:v>37.24</c:v>
                </c:pt>
                <c:pt idx="1140">
                  <c:v>39.78</c:v>
                </c:pt>
                <c:pt idx="1141">
                  <c:v>49.44</c:v>
                </c:pt>
                <c:pt idx="1142">
                  <c:v>35.479999999999997</c:v>
                </c:pt>
                <c:pt idx="1143">
                  <c:v>59.86</c:v>
                </c:pt>
                <c:pt idx="1144">
                  <c:v>59.83</c:v>
                </c:pt>
                <c:pt idx="1145">
                  <c:v>55.39</c:v>
                </c:pt>
                <c:pt idx="1146">
                  <c:v>52.25</c:v>
                </c:pt>
                <c:pt idx="1147">
                  <c:v>40.479999999999997</c:v>
                </c:pt>
                <c:pt idx="1148">
                  <c:v>49.83</c:v>
                </c:pt>
                <c:pt idx="1149">
                  <c:v>61.83</c:v>
                </c:pt>
                <c:pt idx="1150">
                  <c:v>42.86</c:v>
                </c:pt>
                <c:pt idx="1151">
                  <c:v>60.6</c:v>
                </c:pt>
                <c:pt idx="1152">
                  <c:v>63.31</c:v>
                </c:pt>
                <c:pt idx="1153">
                  <c:v>50.99</c:v>
                </c:pt>
                <c:pt idx="1154">
                  <c:v>47.24</c:v>
                </c:pt>
                <c:pt idx="1155">
                  <c:v>47.48</c:v>
                </c:pt>
                <c:pt idx="1156">
                  <c:v>57.51</c:v>
                </c:pt>
                <c:pt idx="1157">
                  <c:v>57.75</c:v>
                </c:pt>
                <c:pt idx="1158">
                  <c:v>57.4</c:v>
                </c:pt>
                <c:pt idx="1159">
                  <c:v>45.79</c:v>
                </c:pt>
                <c:pt idx="1160">
                  <c:v>55.44</c:v>
                </c:pt>
                <c:pt idx="1161">
                  <c:v>61.68</c:v>
                </c:pt>
                <c:pt idx="1162">
                  <c:v>40.79</c:v>
                </c:pt>
                <c:pt idx="1163">
                  <c:v>52.93</c:v>
                </c:pt>
                <c:pt idx="1164">
                  <c:v>41.49</c:v>
                </c:pt>
                <c:pt idx="1165">
                  <c:v>63.86</c:v>
                </c:pt>
                <c:pt idx="1166">
                  <c:v>41.61</c:v>
                </c:pt>
                <c:pt idx="1167">
                  <c:v>47.94</c:v>
                </c:pt>
                <c:pt idx="1168">
                  <c:v>39.33</c:v>
                </c:pt>
                <c:pt idx="1169">
                  <c:v>44.86</c:v>
                </c:pt>
                <c:pt idx="1170">
                  <c:v>43.25</c:v>
                </c:pt>
                <c:pt idx="1171">
                  <c:v>63.84</c:v>
                </c:pt>
                <c:pt idx="1172">
                  <c:v>51.98</c:v>
                </c:pt>
                <c:pt idx="1173">
                  <c:v>42.21</c:v>
                </c:pt>
                <c:pt idx="1174">
                  <c:v>62.33</c:v>
                </c:pt>
                <c:pt idx="1175">
                  <c:v>45.85</c:v>
                </c:pt>
                <c:pt idx="1176">
                  <c:v>47.45</c:v>
                </c:pt>
                <c:pt idx="1177">
                  <c:v>61.88</c:v>
                </c:pt>
                <c:pt idx="1178">
                  <c:v>45.56</c:v>
                </c:pt>
                <c:pt idx="1179">
                  <c:v>51.29</c:v>
                </c:pt>
                <c:pt idx="1180">
                  <c:v>62.43</c:v>
                </c:pt>
                <c:pt idx="1181">
                  <c:v>50.5</c:v>
                </c:pt>
                <c:pt idx="1182">
                  <c:v>49.1</c:v>
                </c:pt>
                <c:pt idx="1183">
                  <c:v>38.99</c:v>
                </c:pt>
                <c:pt idx="1184">
                  <c:v>54.54</c:v>
                </c:pt>
                <c:pt idx="1185">
                  <c:v>39.25</c:v>
                </c:pt>
                <c:pt idx="1186">
                  <c:v>56.2</c:v>
                </c:pt>
                <c:pt idx="1187">
                  <c:v>41.49</c:v>
                </c:pt>
                <c:pt idx="1188">
                  <c:v>62.64</c:v>
                </c:pt>
                <c:pt idx="1189">
                  <c:v>53.36</c:v>
                </c:pt>
                <c:pt idx="1190">
                  <c:v>63.91</c:v>
                </c:pt>
                <c:pt idx="1191">
                  <c:v>56.21</c:v>
                </c:pt>
                <c:pt idx="1192">
                  <c:v>35.33</c:v>
                </c:pt>
                <c:pt idx="1193">
                  <c:v>44.58</c:v>
                </c:pt>
                <c:pt idx="1194">
                  <c:v>61.5</c:v>
                </c:pt>
                <c:pt idx="1195">
                  <c:v>45.05</c:v>
                </c:pt>
                <c:pt idx="1196">
                  <c:v>40.630000000000003</c:v>
                </c:pt>
                <c:pt idx="1197">
                  <c:v>36.5</c:v>
                </c:pt>
                <c:pt idx="1198">
                  <c:v>37.9</c:v>
                </c:pt>
                <c:pt idx="1199">
                  <c:v>36.340000000000003</c:v>
                </c:pt>
                <c:pt idx="1200">
                  <c:v>52.2</c:v>
                </c:pt>
                <c:pt idx="1201">
                  <c:v>50.1</c:v>
                </c:pt>
                <c:pt idx="1202">
                  <c:v>61.15</c:v>
                </c:pt>
                <c:pt idx="1203">
                  <c:v>40.479999999999997</c:v>
                </c:pt>
                <c:pt idx="1204">
                  <c:v>47.8</c:v>
                </c:pt>
                <c:pt idx="1205">
                  <c:v>47.8</c:v>
                </c:pt>
                <c:pt idx="1206">
                  <c:v>52.93</c:v>
                </c:pt>
                <c:pt idx="1207">
                  <c:v>46.19</c:v>
                </c:pt>
                <c:pt idx="1208">
                  <c:v>52.99</c:v>
                </c:pt>
                <c:pt idx="1209">
                  <c:v>43.96</c:v>
                </c:pt>
                <c:pt idx="1210">
                  <c:v>53.59</c:v>
                </c:pt>
                <c:pt idx="1211">
                  <c:v>51.54</c:v>
                </c:pt>
                <c:pt idx="1212">
                  <c:v>52.21</c:v>
                </c:pt>
                <c:pt idx="1213">
                  <c:v>54.86</c:v>
                </c:pt>
                <c:pt idx="1214">
                  <c:v>53.73</c:v>
                </c:pt>
                <c:pt idx="1215">
                  <c:v>39.86</c:v>
                </c:pt>
                <c:pt idx="1216">
                  <c:v>39.69</c:v>
                </c:pt>
                <c:pt idx="1217">
                  <c:v>57.16</c:v>
                </c:pt>
                <c:pt idx="1218">
                  <c:v>62.85</c:v>
                </c:pt>
                <c:pt idx="1219">
                  <c:v>39.69</c:v>
                </c:pt>
                <c:pt idx="1220">
                  <c:v>47.44</c:v>
                </c:pt>
                <c:pt idx="1221">
                  <c:v>44.2</c:v>
                </c:pt>
                <c:pt idx="1222">
                  <c:v>45.21</c:v>
                </c:pt>
                <c:pt idx="1223">
                  <c:v>43.44</c:v>
                </c:pt>
                <c:pt idx="1224">
                  <c:v>40.14</c:v>
                </c:pt>
                <c:pt idx="1225">
                  <c:v>43.28</c:v>
                </c:pt>
                <c:pt idx="1226">
                  <c:v>38.78</c:v>
                </c:pt>
                <c:pt idx="1227">
                  <c:v>59.59</c:v>
                </c:pt>
                <c:pt idx="1228">
                  <c:v>52.54</c:v>
                </c:pt>
                <c:pt idx="1229">
                  <c:v>56.48</c:v>
                </c:pt>
                <c:pt idx="1230">
                  <c:v>60.71</c:v>
                </c:pt>
                <c:pt idx="1231">
                  <c:v>40.56</c:v>
                </c:pt>
                <c:pt idx="1232">
                  <c:v>51.29</c:v>
                </c:pt>
                <c:pt idx="1233">
                  <c:v>52.8</c:v>
                </c:pt>
                <c:pt idx="1234">
                  <c:v>50.8</c:v>
                </c:pt>
                <c:pt idx="1235">
                  <c:v>41.9</c:v>
                </c:pt>
                <c:pt idx="1236">
                  <c:v>39.03</c:v>
                </c:pt>
                <c:pt idx="1237">
                  <c:v>53.35</c:v>
                </c:pt>
                <c:pt idx="1238">
                  <c:v>61.13</c:v>
                </c:pt>
                <c:pt idx="1239">
                  <c:v>48.65</c:v>
                </c:pt>
                <c:pt idx="1240">
                  <c:v>39.1</c:v>
                </c:pt>
                <c:pt idx="1241">
                  <c:v>62.53</c:v>
                </c:pt>
                <c:pt idx="1242">
                  <c:v>55.99</c:v>
                </c:pt>
                <c:pt idx="1243">
                  <c:v>43.59</c:v>
                </c:pt>
                <c:pt idx="1244">
                  <c:v>38.54</c:v>
                </c:pt>
                <c:pt idx="1245">
                  <c:v>62.36</c:v>
                </c:pt>
                <c:pt idx="1246">
                  <c:v>39.28</c:v>
                </c:pt>
                <c:pt idx="1247">
                  <c:v>41.53</c:v>
                </c:pt>
                <c:pt idx="1248">
                  <c:v>35.159999999999997</c:v>
                </c:pt>
                <c:pt idx="1249">
                  <c:v>50.83</c:v>
                </c:pt>
                <c:pt idx="1250">
                  <c:v>53.34</c:v>
                </c:pt>
                <c:pt idx="1251">
                  <c:v>60.79</c:v>
                </c:pt>
                <c:pt idx="1252">
                  <c:v>46.19</c:v>
                </c:pt>
                <c:pt idx="1253">
                  <c:v>60.6</c:v>
                </c:pt>
                <c:pt idx="1254">
                  <c:v>36.590000000000003</c:v>
                </c:pt>
                <c:pt idx="1255">
                  <c:v>50.28</c:v>
                </c:pt>
                <c:pt idx="1256">
                  <c:v>56.11</c:v>
                </c:pt>
                <c:pt idx="1257">
                  <c:v>40.36</c:v>
                </c:pt>
                <c:pt idx="1258">
                  <c:v>36.64</c:v>
                </c:pt>
                <c:pt idx="1259">
                  <c:v>61.83</c:v>
                </c:pt>
                <c:pt idx="1260">
                  <c:v>58.91</c:v>
                </c:pt>
                <c:pt idx="1261">
                  <c:v>42.76</c:v>
                </c:pt>
                <c:pt idx="1262">
                  <c:v>55.9</c:v>
                </c:pt>
                <c:pt idx="1263">
                  <c:v>35</c:v>
                </c:pt>
                <c:pt idx="1264">
                  <c:v>48.26</c:v>
                </c:pt>
                <c:pt idx="1265">
                  <c:v>52.11</c:v>
                </c:pt>
                <c:pt idx="1266">
                  <c:v>49.56</c:v>
                </c:pt>
                <c:pt idx="1267">
                  <c:v>37.06</c:v>
                </c:pt>
                <c:pt idx="1268">
                  <c:v>49.34</c:v>
                </c:pt>
                <c:pt idx="1269">
                  <c:v>42.35</c:v>
                </c:pt>
                <c:pt idx="1270">
                  <c:v>47.68</c:v>
                </c:pt>
                <c:pt idx="1271">
                  <c:v>40.159999999999997</c:v>
                </c:pt>
                <c:pt idx="1272">
                  <c:v>36.53</c:v>
                </c:pt>
                <c:pt idx="1273">
                  <c:v>46.2</c:v>
                </c:pt>
                <c:pt idx="1274">
                  <c:v>63.49</c:v>
                </c:pt>
                <c:pt idx="1275">
                  <c:v>47.45</c:v>
                </c:pt>
                <c:pt idx="1276">
                  <c:v>42.53</c:v>
                </c:pt>
                <c:pt idx="1277">
                  <c:v>48.23</c:v>
                </c:pt>
                <c:pt idx="1278">
                  <c:v>55.41</c:v>
                </c:pt>
                <c:pt idx="1279">
                  <c:v>38.04</c:v>
                </c:pt>
                <c:pt idx="1280">
                  <c:v>52.91</c:v>
                </c:pt>
                <c:pt idx="1281">
                  <c:v>36.9</c:v>
                </c:pt>
                <c:pt idx="1282">
                  <c:v>58</c:v>
                </c:pt>
                <c:pt idx="1283">
                  <c:v>40.090000000000003</c:v>
                </c:pt>
                <c:pt idx="1284">
                  <c:v>55.64</c:v>
                </c:pt>
                <c:pt idx="1285">
                  <c:v>56.24</c:v>
                </c:pt>
                <c:pt idx="1286">
                  <c:v>44.66</c:v>
                </c:pt>
                <c:pt idx="1287">
                  <c:v>53.86</c:v>
                </c:pt>
                <c:pt idx="1288">
                  <c:v>39.11</c:v>
                </c:pt>
                <c:pt idx="1289">
                  <c:v>50.95</c:v>
                </c:pt>
                <c:pt idx="1290">
                  <c:v>37.9</c:v>
                </c:pt>
                <c:pt idx="1291">
                  <c:v>37.049999999999997</c:v>
                </c:pt>
                <c:pt idx="1292">
                  <c:v>61.79</c:v>
                </c:pt>
                <c:pt idx="1293">
                  <c:v>36.28</c:v>
                </c:pt>
                <c:pt idx="1294">
                  <c:v>35.68</c:v>
                </c:pt>
                <c:pt idx="1295">
                  <c:v>51.48</c:v>
                </c:pt>
                <c:pt idx="1296">
                  <c:v>59.83</c:v>
                </c:pt>
                <c:pt idx="1297">
                  <c:v>33.840000000000003</c:v>
                </c:pt>
                <c:pt idx="1298">
                  <c:v>38.78</c:v>
                </c:pt>
                <c:pt idx="1299">
                  <c:v>62</c:v>
                </c:pt>
                <c:pt idx="1300">
                  <c:v>52.29</c:v>
                </c:pt>
                <c:pt idx="1301">
                  <c:v>38.159999999999997</c:v>
                </c:pt>
                <c:pt idx="1302">
                  <c:v>46</c:v>
                </c:pt>
                <c:pt idx="1303">
                  <c:v>46.31</c:v>
                </c:pt>
                <c:pt idx="1304">
                  <c:v>37.9</c:v>
                </c:pt>
                <c:pt idx="1305">
                  <c:v>46.45</c:v>
                </c:pt>
                <c:pt idx="1306">
                  <c:v>39.630000000000003</c:v>
                </c:pt>
                <c:pt idx="1307">
                  <c:v>53.8</c:v>
                </c:pt>
                <c:pt idx="1308">
                  <c:v>44.53</c:v>
                </c:pt>
                <c:pt idx="1309">
                  <c:v>46.99</c:v>
                </c:pt>
                <c:pt idx="1310">
                  <c:v>45.24</c:v>
                </c:pt>
                <c:pt idx="1311">
                  <c:v>33.11</c:v>
                </c:pt>
                <c:pt idx="1312">
                  <c:v>54.24</c:v>
                </c:pt>
                <c:pt idx="1313">
                  <c:v>42.24</c:v>
                </c:pt>
                <c:pt idx="1314">
                  <c:v>50.1</c:v>
                </c:pt>
                <c:pt idx="1315">
                  <c:v>41.18</c:v>
                </c:pt>
                <c:pt idx="1316">
                  <c:v>46.66</c:v>
                </c:pt>
                <c:pt idx="1317">
                  <c:v>61.28</c:v>
                </c:pt>
                <c:pt idx="1318">
                  <c:v>40.99</c:v>
                </c:pt>
                <c:pt idx="1319">
                  <c:v>60.7</c:v>
                </c:pt>
                <c:pt idx="1320">
                  <c:v>35.46</c:v>
                </c:pt>
                <c:pt idx="1321">
                  <c:v>59.39</c:v>
                </c:pt>
                <c:pt idx="1322">
                  <c:v>36.79</c:v>
                </c:pt>
                <c:pt idx="1323">
                  <c:v>43.01</c:v>
                </c:pt>
                <c:pt idx="1324">
                  <c:v>51.39</c:v>
                </c:pt>
                <c:pt idx="1325">
                  <c:v>36.49</c:v>
                </c:pt>
                <c:pt idx="1326">
                  <c:v>57.6</c:v>
                </c:pt>
                <c:pt idx="1327">
                  <c:v>36.94</c:v>
                </c:pt>
                <c:pt idx="1328">
                  <c:v>59.2</c:v>
                </c:pt>
                <c:pt idx="1329">
                  <c:v>54.2</c:v>
                </c:pt>
                <c:pt idx="1330">
                  <c:v>60.34</c:v>
                </c:pt>
                <c:pt idx="1331">
                  <c:v>59.19</c:v>
                </c:pt>
                <c:pt idx="1332">
                  <c:v>59.94</c:v>
                </c:pt>
                <c:pt idx="1333">
                  <c:v>53.6</c:v>
                </c:pt>
                <c:pt idx="1334">
                  <c:v>36.159999999999997</c:v>
                </c:pt>
                <c:pt idx="1335">
                  <c:v>54.25</c:v>
                </c:pt>
                <c:pt idx="1336">
                  <c:v>38.24</c:v>
                </c:pt>
                <c:pt idx="1337">
                  <c:v>40.5</c:v>
                </c:pt>
                <c:pt idx="1338">
                  <c:v>46.81</c:v>
                </c:pt>
                <c:pt idx="1339">
                  <c:v>38.46</c:v>
                </c:pt>
                <c:pt idx="1340">
                  <c:v>37.229999999999997</c:v>
                </c:pt>
                <c:pt idx="1341">
                  <c:v>35.61</c:v>
                </c:pt>
                <c:pt idx="1342">
                  <c:v>54.59</c:v>
                </c:pt>
                <c:pt idx="1343">
                  <c:v>51.64</c:v>
                </c:pt>
                <c:pt idx="1344">
                  <c:v>57.23</c:v>
                </c:pt>
                <c:pt idx="1345">
                  <c:v>51.65</c:v>
                </c:pt>
                <c:pt idx="1346">
                  <c:v>54.81</c:v>
                </c:pt>
                <c:pt idx="1347">
                  <c:v>34.53</c:v>
                </c:pt>
                <c:pt idx="1348">
                  <c:v>61.64</c:v>
                </c:pt>
                <c:pt idx="1349">
                  <c:v>48.45</c:v>
                </c:pt>
                <c:pt idx="1350">
                  <c:v>50.93</c:v>
                </c:pt>
                <c:pt idx="1351">
                  <c:v>56.39</c:v>
                </c:pt>
                <c:pt idx="1352">
                  <c:v>51.55</c:v>
                </c:pt>
                <c:pt idx="1353">
                  <c:v>52.2</c:v>
                </c:pt>
                <c:pt idx="1354">
                  <c:v>34.24</c:v>
                </c:pt>
                <c:pt idx="1355">
                  <c:v>48.38</c:v>
                </c:pt>
                <c:pt idx="1356">
                  <c:v>40.21</c:v>
                </c:pt>
                <c:pt idx="1357">
                  <c:v>38.43</c:v>
                </c:pt>
                <c:pt idx="1358">
                  <c:v>57.66</c:v>
                </c:pt>
                <c:pt idx="1359">
                  <c:v>48.59</c:v>
                </c:pt>
                <c:pt idx="1360">
                  <c:v>34.450000000000003</c:v>
                </c:pt>
                <c:pt idx="1361">
                  <c:v>60.03</c:v>
                </c:pt>
                <c:pt idx="1362">
                  <c:v>56.18</c:v>
                </c:pt>
                <c:pt idx="1363">
                  <c:v>48.64</c:v>
                </c:pt>
                <c:pt idx="1364">
                  <c:v>56.58</c:v>
                </c:pt>
                <c:pt idx="1365">
                  <c:v>59.5</c:v>
                </c:pt>
                <c:pt idx="1366">
                  <c:v>59.03</c:v>
                </c:pt>
                <c:pt idx="1367">
                  <c:v>61.14</c:v>
                </c:pt>
                <c:pt idx="1368">
                  <c:v>56.74</c:v>
                </c:pt>
                <c:pt idx="1369">
                  <c:v>53.31</c:v>
                </c:pt>
                <c:pt idx="1370">
                  <c:v>58.98</c:v>
                </c:pt>
                <c:pt idx="1371">
                  <c:v>60.51</c:v>
                </c:pt>
                <c:pt idx="1372">
                  <c:v>45.2</c:v>
                </c:pt>
                <c:pt idx="1373">
                  <c:v>60.6</c:v>
                </c:pt>
                <c:pt idx="1374">
                  <c:v>33.79</c:v>
                </c:pt>
                <c:pt idx="1375">
                  <c:v>50.04</c:v>
                </c:pt>
                <c:pt idx="1376">
                  <c:v>56.63</c:v>
                </c:pt>
                <c:pt idx="1377">
                  <c:v>56.5</c:v>
                </c:pt>
                <c:pt idx="1378">
                  <c:v>55.24</c:v>
                </c:pt>
                <c:pt idx="1379">
                  <c:v>58.91</c:v>
                </c:pt>
                <c:pt idx="1380">
                  <c:v>45.81</c:v>
                </c:pt>
                <c:pt idx="1381">
                  <c:v>46.98</c:v>
                </c:pt>
                <c:pt idx="1382">
                  <c:v>42.14</c:v>
                </c:pt>
                <c:pt idx="1383">
                  <c:v>41.35</c:v>
                </c:pt>
                <c:pt idx="1384">
                  <c:v>61.59</c:v>
                </c:pt>
                <c:pt idx="1385">
                  <c:v>46.33</c:v>
                </c:pt>
                <c:pt idx="1386">
                  <c:v>46.69</c:v>
                </c:pt>
                <c:pt idx="1387">
                  <c:v>40.200000000000003</c:v>
                </c:pt>
                <c:pt idx="1388">
                  <c:v>53.54</c:v>
                </c:pt>
                <c:pt idx="1389">
                  <c:v>49.55</c:v>
                </c:pt>
                <c:pt idx="1390">
                  <c:v>49.08</c:v>
                </c:pt>
                <c:pt idx="1391">
                  <c:v>60.71</c:v>
                </c:pt>
                <c:pt idx="1392">
                  <c:v>53.09</c:v>
                </c:pt>
                <c:pt idx="1393">
                  <c:v>46.35</c:v>
                </c:pt>
                <c:pt idx="1394">
                  <c:v>58.04</c:v>
                </c:pt>
                <c:pt idx="1395">
                  <c:v>47.06</c:v>
                </c:pt>
                <c:pt idx="1396">
                  <c:v>47.68</c:v>
                </c:pt>
                <c:pt idx="1397">
                  <c:v>49.69</c:v>
                </c:pt>
                <c:pt idx="1398">
                  <c:v>36.6</c:v>
                </c:pt>
                <c:pt idx="1399">
                  <c:v>41.18</c:v>
                </c:pt>
                <c:pt idx="1400">
                  <c:v>38.61</c:v>
                </c:pt>
                <c:pt idx="1401">
                  <c:v>55.99</c:v>
                </c:pt>
                <c:pt idx="1402">
                  <c:v>37.44</c:v>
                </c:pt>
                <c:pt idx="1403">
                  <c:v>36.49</c:v>
                </c:pt>
                <c:pt idx="1404">
                  <c:v>61.06</c:v>
                </c:pt>
                <c:pt idx="1405">
                  <c:v>62.09</c:v>
                </c:pt>
                <c:pt idx="1406">
                  <c:v>54.68</c:v>
                </c:pt>
                <c:pt idx="1407">
                  <c:v>50.41</c:v>
                </c:pt>
                <c:pt idx="1408">
                  <c:v>56.44</c:v>
                </c:pt>
                <c:pt idx="1409">
                  <c:v>59.29</c:v>
                </c:pt>
                <c:pt idx="1410">
                  <c:v>49.08</c:v>
                </c:pt>
                <c:pt idx="1411">
                  <c:v>46.6</c:v>
                </c:pt>
                <c:pt idx="1412">
                  <c:v>43.79</c:v>
                </c:pt>
                <c:pt idx="1413">
                  <c:v>61.84</c:v>
                </c:pt>
                <c:pt idx="1414">
                  <c:v>50.35</c:v>
                </c:pt>
                <c:pt idx="1415">
                  <c:v>57.6</c:v>
                </c:pt>
                <c:pt idx="1416">
                  <c:v>38.04</c:v>
                </c:pt>
                <c:pt idx="1417">
                  <c:v>40.04</c:v>
                </c:pt>
                <c:pt idx="1418">
                  <c:v>34.659999999999997</c:v>
                </c:pt>
                <c:pt idx="1419">
                  <c:v>39.08</c:v>
                </c:pt>
                <c:pt idx="1420">
                  <c:v>48.48</c:v>
                </c:pt>
                <c:pt idx="1421">
                  <c:v>34.78</c:v>
                </c:pt>
                <c:pt idx="1422">
                  <c:v>43.36</c:v>
                </c:pt>
                <c:pt idx="1423">
                  <c:v>60.76</c:v>
                </c:pt>
                <c:pt idx="1424">
                  <c:v>58.18</c:v>
                </c:pt>
                <c:pt idx="1425">
                  <c:v>46.33</c:v>
                </c:pt>
                <c:pt idx="1426">
                  <c:v>36.75</c:v>
                </c:pt>
                <c:pt idx="1427">
                  <c:v>55.15</c:v>
                </c:pt>
                <c:pt idx="1428">
                  <c:v>42.65</c:v>
                </c:pt>
                <c:pt idx="1429">
                  <c:v>46.8</c:v>
                </c:pt>
                <c:pt idx="1430">
                  <c:v>42.1</c:v>
                </c:pt>
                <c:pt idx="1431">
                  <c:v>48.05</c:v>
                </c:pt>
                <c:pt idx="1432">
                  <c:v>36.35</c:v>
                </c:pt>
                <c:pt idx="1433">
                  <c:v>52.49</c:v>
                </c:pt>
                <c:pt idx="1434">
                  <c:v>48.23</c:v>
                </c:pt>
                <c:pt idx="1435">
                  <c:v>45.16</c:v>
                </c:pt>
                <c:pt idx="1436">
                  <c:v>39.299999999999997</c:v>
                </c:pt>
                <c:pt idx="1437">
                  <c:v>55.81</c:v>
                </c:pt>
                <c:pt idx="1438">
                  <c:v>38.79</c:v>
                </c:pt>
                <c:pt idx="1439">
                  <c:v>59.88</c:v>
                </c:pt>
                <c:pt idx="1440">
                  <c:v>35.700000000000003</c:v>
                </c:pt>
                <c:pt idx="1441">
                  <c:v>39.729999999999997</c:v>
                </c:pt>
                <c:pt idx="1442">
                  <c:v>48.54</c:v>
                </c:pt>
                <c:pt idx="1443">
                  <c:v>45.26</c:v>
                </c:pt>
                <c:pt idx="1444">
                  <c:v>42.81</c:v>
                </c:pt>
                <c:pt idx="1445">
                  <c:v>52.25</c:v>
                </c:pt>
                <c:pt idx="1446">
                  <c:v>36.659999999999997</c:v>
                </c:pt>
                <c:pt idx="1447">
                  <c:v>38.409999999999997</c:v>
                </c:pt>
                <c:pt idx="1448">
                  <c:v>60.69</c:v>
                </c:pt>
                <c:pt idx="1449">
                  <c:v>33.29</c:v>
                </c:pt>
                <c:pt idx="1450">
                  <c:v>58.99</c:v>
                </c:pt>
                <c:pt idx="1451">
                  <c:v>51.54</c:v>
                </c:pt>
                <c:pt idx="1452">
                  <c:v>34.049999999999997</c:v>
                </c:pt>
                <c:pt idx="1453">
                  <c:v>44.3</c:v>
                </c:pt>
                <c:pt idx="1454">
                  <c:v>33.130000000000003</c:v>
                </c:pt>
                <c:pt idx="1455">
                  <c:v>39.35</c:v>
                </c:pt>
                <c:pt idx="1456">
                  <c:v>38.69</c:v>
                </c:pt>
                <c:pt idx="1457">
                  <c:v>43.28</c:v>
                </c:pt>
                <c:pt idx="1458">
                  <c:v>33.56</c:v>
                </c:pt>
                <c:pt idx="1459">
                  <c:v>44.69</c:v>
                </c:pt>
                <c:pt idx="1460">
                  <c:v>43.56</c:v>
                </c:pt>
                <c:pt idx="1461">
                  <c:v>56.29</c:v>
                </c:pt>
                <c:pt idx="1462">
                  <c:v>48.05</c:v>
                </c:pt>
                <c:pt idx="1463">
                  <c:v>57.11</c:v>
                </c:pt>
                <c:pt idx="1464">
                  <c:v>36.44</c:v>
                </c:pt>
                <c:pt idx="1465">
                  <c:v>39.549999999999997</c:v>
                </c:pt>
                <c:pt idx="1466">
                  <c:v>40.58</c:v>
                </c:pt>
                <c:pt idx="1467">
                  <c:v>35.08</c:v>
                </c:pt>
                <c:pt idx="1468">
                  <c:v>42.18</c:v>
                </c:pt>
                <c:pt idx="1469">
                  <c:v>62.46</c:v>
                </c:pt>
                <c:pt idx="1470">
                  <c:v>40.39</c:v>
                </c:pt>
                <c:pt idx="1471">
                  <c:v>56.51</c:v>
                </c:pt>
                <c:pt idx="1472">
                  <c:v>57.44</c:v>
                </c:pt>
                <c:pt idx="1473">
                  <c:v>34.840000000000003</c:v>
                </c:pt>
                <c:pt idx="1474">
                  <c:v>38.81</c:v>
                </c:pt>
                <c:pt idx="1475">
                  <c:v>48.63</c:v>
                </c:pt>
                <c:pt idx="1476">
                  <c:v>62.26</c:v>
                </c:pt>
                <c:pt idx="1477">
                  <c:v>37.49</c:v>
                </c:pt>
                <c:pt idx="1478">
                  <c:v>34.56</c:v>
                </c:pt>
                <c:pt idx="1479">
                  <c:v>49.65</c:v>
                </c:pt>
                <c:pt idx="1480">
                  <c:v>35.15</c:v>
                </c:pt>
                <c:pt idx="1481">
                  <c:v>36.86</c:v>
                </c:pt>
                <c:pt idx="1482">
                  <c:v>54.39</c:v>
                </c:pt>
                <c:pt idx="1483">
                  <c:v>34.61</c:v>
                </c:pt>
                <c:pt idx="1484">
                  <c:v>40.93</c:v>
                </c:pt>
                <c:pt idx="1485">
                  <c:v>57.11</c:v>
                </c:pt>
                <c:pt idx="1486">
                  <c:v>57.01</c:v>
                </c:pt>
                <c:pt idx="1487">
                  <c:v>54.01</c:v>
                </c:pt>
                <c:pt idx="1488">
                  <c:v>37.04</c:v>
                </c:pt>
                <c:pt idx="1489">
                  <c:v>49.91</c:v>
                </c:pt>
                <c:pt idx="1490">
                  <c:v>40.25</c:v>
                </c:pt>
                <c:pt idx="1491">
                  <c:v>41.21</c:v>
                </c:pt>
                <c:pt idx="1492">
                  <c:v>41.3</c:v>
                </c:pt>
                <c:pt idx="1493">
                  <c:v>51.51</c:v>
                </c:pt>
                <c:pt idx="1494">
                  <c:v>60.21</c:v>
                </c:pt>
                <c:pt idx="1495">
                  <c:v>36.840000000000003</c:v>
                </c:pt>
                <c:pt idx="1496">
                  <c:v>51.68</c:v>
                </c:pt>
                <c:pt idx="1497">
                  <c:v>45.51</c:v>
                </c:pt>
                <c:pt idx="1498">
                  <c:v>37.68</c:v>
                </c:pt>
                <c:pt idx="1499">
                  <c:v>42.96</c:v>
                </c:pt>
                <c:pt idx="1500">
                  <c:v>33.729999999999997</c:v>
                </c:pt>
                <c:pt idx="1501">
                  <c:v>57.33</c:v>
                </c:pt>
                <c:pt idx="1502">
                  <c:v>43.71</c:v>
                </c:pt>
                <c:pt idx="1503">
                  <c:v>59.83</c:v>
                </c:pt>
                <c:pt idx="1504">
                  <c:v>47.29</c:v>
                </c:pt>
                <c:pt idx="1505">
                  <c:v>42.35</c:v>
                </c:pt>
                <c:pt idx="1506">
                  <c:v>59.2</c:v>
                </c:pt>
                <c:pt idx="1507">
                  <c:v>51.74</c:v>
                </c:pt>
                <c:pt idx="1508">
                  <c:v>38.85</c:v>
                </c:pt>
                <c:pt idx="1509">
                  <c:v>48.43</c:v>
                </c:pt>
                <c:pt idx="1510">
                  <c:v>37.61</c:v>
                </c:pt>
                <c:pt idx="1511">
                  <c:v>55.8</c:v>
                </c:pt>
                <c:pt idx="1512">
                  <c:v>51.09</c:v>
                </c:pt>
                <c:pt idx="1513">
                  <c:v>34.65</c:v>
                </c:pt>
                <c:pt idx="1514">
                  <c:v>36.340000000000003</c:v>
                </c:pt>
                <c:pt idx="1515">
                  <c:v>59.03</c:v>
                </c:pt>
                <c:pt idx="1516">
                  <c:v>38.15</c:v>
                </c:pt>
                <c:pt idx="1517">
                  <c:v>35.700000000000003</c:v>
                </c:pt>
                <c:pt idx="1518">
                  <c:v>34.54</c:v>
                </c:pt>
                <c:pt idx="1519">
                  <c:v>53.86</c:v>
                </c:pt>
                <c:pt idx="1520">
                  <c:v>37.700000000000003</c:v>
                </c:pt>
                <c:pt idx="1521">
                  <c:v>46.41</c:v>
                </c:pt>
                <c:pt idx="1522">
                  <c:v>52.15</c:v>
                </c:pt>
                <c:pt idx="1523">
                  <c:v>34.03</c:v>
                </c:pt>
                <c:pt idx="1524">
                  <c:v>53.85</c:v>
                </c:pt>
                <c:pt idx="1525">
                  <c:v>43.85</c:v>
                </c:pt>
                <c:pt idx="1526">
                  <c:v>36.049999999999997</c:v>
                </c:pt>
                <c:pt idx="1527">
                  <c:v>43.61</c:v>
                </c:pt>
                <c:pt idx="1528">
                  <c:v>62.3</c:v>
                </c:pt>
                <c:pt idx="1529">
                  <c:v>34.049999999999997</c:v>
                </c:pt>
                <c:pt idx="1530">
                  <c:v>45.16</c:v>
                </c:pt>
                <c:pt idx="1531">
                  <c:v>54.63</c:v>
                </c:pt>
                <c:pt idx="1532">
                  <c:v>54.48</c:v>
                </c:pt>
                <c:pt idx="1533">
                  <c:v>56.34</c:v>
                </c:pt>
                <c:pt idx="1534">
                  <c:v>43.61</c:v>
                </c:pt>
                <c:pt idx="1535">
                  <c:v>58.51</c:v>
                </c:pt>
                <c:pt idx="1536">
                  <c:v>53.18</c:v>
                </c:pt>
                <c:pt idx="1537">
                  <c:v>51.7</c:v>
                </c:pt>
                <c:pt idx="1538">
                  <c:v>52.29</c:v>
                </c:pt>
                <c:pt idx="1539">
                  <c:v>56.45</c:v>
                </c:pt>
                <c:pt idx="1540">
                  <c:v>59.94</c:v>
                </c:pt>
                <c:pt idx="1541">
                  <c:v>53.21</c:v>
                </c:pt>
                <c:pt idx="1542">
                  <c:v>51.68</c:v>
                </c:pt>
                <c:pt idx="1543">
                  <c:v>36.049999999999997</c:v>
                </c:pt>
                <c:pt idx="1544">
                  <c:v>54.54</c:v>
                </c:pt>
                <c:pt idx="1545">
                  <c:v>41.11</c:v>
                </c:pt>
                <c:pt idx="1546">
                  <c:v>34.6</c:v>
                </c:pt>
                <c:pt idx="1547">
                  <c:v>43.38</c:v>
                </c:pt>
                <c:pt idx="1548">
                  <c:v>48.71</c:v>
                </c:pt>
                <c:pt idx="1549">
                  <c:v>44.1</c:v>
                </c:pt>
                <c:pt idx="1550">
                  <c:v>40.94</c:v>
                </c:pt>
                <c:pt idx="1551">
                  <c:v>33.01</c:v>
                </c:pt>
                <c:pt idx="1552">
                  <c:v>44.76</c:v>
                </c:pt>
                <c:pt idx="1553">
                  <c:v>39.75</c:v>
                </c:pt>
                <c:pt idx="1554">
                  <c:v>48.09</c:v>
                </c:pt>
                <c:pt idx="1555">
                  <c:v>35.409999999999997</c:v>
                </c:pt>
                <c:pt idx="1556">
                  <c:v>41.85</c:v>
                </c:pt>
                <c:pt idx="1557">
                  <c:v>54.68</c:v>
                </c:pt>
                <c:pt idx="1558">
                  <c:v>58.18</c:v>
                </c:pt>
                <c:pt idx="1559">
                  <c:v>51.55</c:v>
                </c:pt>
                <c:pt idx="1560">
                  <c:v>55.28</c:v>
                </c:pt>
                <c:pt idx="1561">
                  <c:v>50.29</c:v>
                </c:pt>
                <c:pt idx="1562">
                  <c:v>34.65</c:v>
                </c:pt>
                <c:pt idx="1563">
                  <c:v>61.04</c:v>
                </c:pt>
                <c:pt idx="1564">
                  <c:v>61.39</c:v>
                </c:pt>
                <c:pt idx="1565">
                  <c:v>50.65</c:v>
                </c:pt>
                <c:pt idx="1566">
                  <c:v>59.14</c:v>
                </c:pt>
                <c:pt idx="1567">
                  <c:v>60.75</c:v>
                </c:pt>
                <c:pt idx="1568">
                  <c:v>41.09</c:v>
                </c:pt>
                <c:pt idx="1569">
                  <c:v>38.74</c:v>
                </c:pt>
                <c:pt idx="1570">
                  <c:v>39.380000000000003</c:v>
                </c:pt>
                <c:pt idx="1571">
                  <c:v>57.35</c:v>
                </c:pt>
                <c:pt idx="1572">
                  <c:v>54.1</c:v>
                </c:pt>
                <c:pt idx="1573">
                  <c:v>35.159999999999997</c:v>
                </c:pt>
                <c:pt idx="1574">
                  <c:v>57.26</c:v>
                </c:pt>
                <c:pt idx="1575">
                  <c:v>59.19</c:v>
                </c:pt>
                <c:pt idx="1576">
                  <c:v>62.05</c:v>
                </c:pt>
                <c:pt idx="1577">
                  <c:v>45.08</c:v>
                </c:pt>
                <c:pt idx="1578">
                  <c:v>37.79</c:v>
                </c:pt>
                <c:pt idx="1579">
                  <c:v>58.96</c:v>
                </c:pt>
                <c:pt idx="1580">
                  <c:v>41.59</c:v>
                </c:pt>
                <c:pt idx="1581">
                  <c:v>57.98</c:v>
                </c:pt>
                <c:pt idx="1582">
                  <c:v>53.95</c:v>
                </c:pt>
                <c:pt idx="1583">
                  <c:v>40.61</c:v>
                </c:pt>
                <c:pt idx="1584">
                  <c:v>36.61</c:v>
                </c:pt>
                <c:pt idx="1585">
                  <c:v>38.590000000000003</c:v>
                </c:pt>
                <c:pt idx="1586">
                  <c:v>42.23</c:v>
                </c:pt>
                <c:pt idx="1587">
                  <c:v>36.85</c:v>
                </c:pt>
                <c:pt idx="1588">
                  <c:v>34.46</c:v>
                </c:pt>
                <c:pt idx="1589">
                  <c:v>50.76</c:v>
                </c:pt>
                <c:pt idx="1590">
                  <c:v>40.409999999999997</c:v>
                </c:pt>
                <c:pt idx="1591">
                  <c:v>49.48</c:v>
                </c:pt>
                <c:pt idx="1592">
                  <c:v>62.09</c:v>
                </c:pt>
                <c:pt idx="1593">
                  <c:v>51</c:v>
                </c:pt>
                <c:pt idx="1594">
                  <c:v>45.2</c:v>
                </c:pt>
                <c:pt idx="1595">
                  <c:v>61.49</c:v>
                </c:pt>
                <c:pt idx="1596">
                  <c:v>47.6</c:v>
                </c:pt>
                <c:pt idx="1597">
                  <c:v>40.590000000000003</c:v>
                </c:pt>
                <c:pt idx="1598">
                  <c:v>33.69</c:v>
                </c:pt>
                <c:pt idx="1599">
                  <c:v>57.84</c:v>
                </c:pt>
                <c:pt idx="1600">
                  <c:v>36.49</c:v>
                </c:pt>
                <c:pt idx="1601">
                  <c:v>59.45</c:v>
                </c:pt>
                <c:pt idx="1602">
                  <c:v>43.43</c:v>
                </c:pt>
                <c:pt idx="1603">
                  <c:v>58.13</c:v>
                </c:pt>
                <c:pt idx="1604">
                  <c:v>50.85</c:v>
                </c:pt>
                <c:pt idx="1605">
                  <c:v>35.54</c:v>
                </c:pt>
                <c:pt idx="1606">
                  <c:v>50.91</c:v>
                </c:pt>
                <c:pt idx="1607">
                  <c:v>57</c:v>
                </c:pt>
                <c:pt idx="1608">
                  <c:v>57.09</c:v>
                </c:pt>
                <c:pt idx="1609">
                  <c:v>56.3</c:v>
                </c:pt>
                <c:pt idx="1610">
                  <c:v>60.01</c:v>
                </c:pt>
                <c:pt idx="1611">
                  <c:v>46.69</c:v>
                </c:pt>
                <c:pt idx="1612">
                  <c:v>41.24</c:v>
                </c:pt>
                <c:pt idx="1613">
                  <c:v>47.38</c:v>
                </c:pt>
                <c:pt idx="1614">
                  <c:v>38.909999999999997</c:v>
                </c:pt>
                <c:pt idx="1615">
                  <c:v>44.94</c:v>
                </c:pt>
                <c:pt idx="1616">
                  <c:v>37.54</c:v>
                </c:pt>
                <c:pt idx="1617">
                  <c:v>54.11</c:v>
                </c:pt>
                <c:pt idx="1618">
                  <c:v>41.75</c:v>
                </c:pt>
                <c:pt idx="1619">
                  <c:v>41.98</c:v>
                </c:pt>
                <c:pt idx="1620">
                  <c:v>37.26</c:v>
                </c:pt>
                <c:pt idx="1621">
                  <c:v>49.4</c:v>
                </c:pt>
                <c:pt idx="1622">
                  <c:v>46.36</c:v>
                </c:pt>
                <c:pt idx="1623">
                  <c:v>60</c:v>
                </c:pt>
                <c:pt idx="1624">
                  <c:v>57.28</c:v>
                </c:pt>
                <c:pt idx="1625">
                  <c:v>52.38</c:v>
                </c:pt>
                <c:pt idx="1626">
                  <c:v>59.05</c:v>
                </c:pt>
                <c:pt idx="1627">
                  <c:v>44.5</c:v>
                </c:pt>
                <c:pt idx="1628">
                  <c:v>52.05</c:v>
                </c:pt>
                <c:pt idx="1629">
                  <c:v>41.53</c:v>
                </c:pt>
                <c:pt idx="1630">
                  <c:v>43.69</c:v>
                </c:pt>
                <c:pt idx="1631">
                  <c:v>44.69</c:v>
                </c:pt>
                <c:pt idx="1632">
                  <c:v>51.44</c:v>
                </c:pt>
                <c:pt idx="1633">
                  <c:v>48.5</c:v>
                </c:pt>
                <c:pt idx="1634">
                  <c:v>61.63</c:v>
                </c:pt>
                <c:pt idx="1635">
                  <c:v>34.630000000000003</c:v>
                </c:pt>
                <c:pt idx="1636">
                  <c:v>60.81</c:v>
                </c:pt>
                <c:pt idx="1637">
                  <c:v>36.4</c:v>
                </c:pt>
                <c:pt idx="1638">
                  <c:v>36.54</c:v>
                </c:pt>
                <c:pt idx="1639">
                  <c:v>36.61</c:v>
                </c:pt>
                <c:pt idx="1640">
                  <c:v>55.46</c:v>
                </c:pt>
                <c:pt idx="1641">
                  <c:v>51.75</c:v>
                </c:pt>
                <c:pt idx="1642">
                  <c:v>58.94</c:v>
                </c:pt>
                <c:pt idx="1643">
                  <c:v>45.2</c:v>
                </c:pt>
                <c:pt idx="1644">
                  <c:v>45.6</c:v>
                </c:pt>
                <c:pt idx="1645">
                  <c:v>34.15</c:v>
                </c:pt>
                <c:pt idx="1646">
                  <c:v>41.64</c:v>
                </c:pt>
                <c:pt idx="1647">
                  <c:v>51.84</c:v>
                </c:pt>
                <c:pt idx="1648">
                  <c:v>55.91</c:v>
                </c:pt>
                <c:pt idx="1649">
                  <c:v>38.31</c:v>
                </c:pt>
                <c:pt idx="1650">
                  <c:v>50.31</c:v>
                </c:pt>
                <c:pt idx="1651">
                  <c:v>57.98</c:v>
                </c:pt>
                <c:pt idx="1652">
                  <c:v>58.46</c:v>
                </c:pt>
                <c:pt idx="1653">
                  <c:v>45.54</c:v>
                </c:pt>
                <c:pt idx="1654">
                  <c:v>62.39</c:v>
                </c:pt>
                <c:pt idx="1655">
                  <c:v>56.79</c:v>
                </c:pt>
                <c:pt idx="1656">
                  <c:v>54.49</c:v>
                </c:pt>
                <c:pt idx="1657">
                  <c:v>47.71</c:v>
                </c:pt>
                <c:pt idx="1658">
                  <c:v>45.85</c:v>
                </c:pt>
                <c:pt idx="1659">
                  <c:v>54.65</c:v>
                </c:pt>
                <c:pt idx="1660">
                  <c:v>56.36</c:v>
                </c:pt>
                <c:pt idx="1661">
                  <c:v>52.81</c:v>
                </c:pt>
                <c:pt idx="1662">
                  <c:v>55.25</c:v>
                </c:pt>
                <c:pt idx="1663">
                  <c:v>33.950000000000003</c:v>
                </c:pt>
                <c:pt idx="1664">
                  <c:v>53.63</c:v>
                </c:pt>
                <c:pt idx="1665">
                  <c:v>55.74</c:v>
                </c:pt>
                <c:pt idx="1666">
                  <c:v>48.6</c:v>
                </c:pt>
                <c:pt idx="1667">
                  <c:v>38.979999999999997</c:v>
                </c:pt>
                <c:pt idx="1668">
                  <c:v>49.88</c:v>
                </c:pt>
                <c:pt idx="1669">
                  <c:v>50.23</c:v>
                </c:pt>
                <c:pt idx="1670">
                  <c:v>48.26</c:v>
                </c:pt>
                <c:pt idx="1671">
                  <c:v>33.78</c:v>
                </c:pt>
                <c:pt idx="1672">
                  <c:v>56.28</c:v>
                </c:pt>
                <c:pt idx="1673">
                  <c:v>39.25</c:v>
                </c:pt>
                <c:pt idx="1674">
                  <c:v>38.46</c:v>
                </c:pt>
                <c:pt idx="1675">
                  <c:v>53</c:v>
                </c:pt>
                <c:pt idx="1676">
                  <c:v>60.88</c:v>
                </c:pt>
                <c:pt idx="1677">
                  <c:v>48.95</c:v>
                </c:pt>
                <c:pt idx="1678">
                  <c:v>42.5</c:v>
                </c:pt>
                <c:pt idx="1679">
                  <c:v>59.95</c:v>
                </c:pt>
                <c:pt idx="1680">
                  <c:v>33.46</c:v>
                </c:pt>
                <c:pt idx="1681">
                  <c:v>58.2</c:v>
                </c:pt>
                <c:pt idx="1682">
                  <c:v>41.2</c:v>
                </c:pt>
                <c:pt idx="1683">
                  <c:v>43.36</c:v>
                </c:pt>
                <c:pt idx="1684">
                  <c:v>40.49</c:v>
                </c:pt>
                <c:pt idx="1685">
                  <c:v>35.880000000000003</c:v>
                </c:pt>
                <c:pt idx="1686">
                  <c:v>55.4</c:v>
                </c:pt>
                <c:pt idx="1687">
                  <c:v>53.05</c:v>
                </c:pt>
                <c:pt idx="1688">
                  <c:v>58.91</c:v>
                </c:pt>
                <c:pt idx="1689">
                  <c:v>53.85</c:v>
                </c:pt>
                <c:pt idx="1690">
                  <c:v>46.01</c:v>
                </c:pt>
                <c:pt idx="1691">
                  <c:v>57.18</c:v>
                </c:pt>
                <c:pt idx="1692">
                  <c:v>41.23</c:v>
                </c:pt>
                <c:pt idx="1693">
                  <c:v>60.4</c:v>
                </c:pt>
                <c:pt idx="1694">
                  <c:v>34.909999999999997</c:v>
                </c:pt>
                <c:pt idx="1695">
                  <c:v>40.450000000000003</c:v>
                </c:pt>
                <c:pt idx="1696">
                  <c:v>50.91</c:v>
                </c:pt>
                <c:pt idx="1697">
                  <c:v>62.21</c:v>
                </c:pt>
                <c:pt idx="1698">
                  <c:v>36.6</c:v>
                </c:pt>
                <c:pt idx="1699">
                  <c:v>49.31</c:v>
                </c:pt>
                <c:pt idx="1700">
                  <c:v>61.39</c:v>
                </c:pt>
                <c:pt idx="1701">
                  <c:v>40.49</c:v>
                </c:pt>
                <c:pt idx="1702">
                  <c:v>56.1</c:v>
                </c:pt>
                <c:pt idx="1703">
                  <c:v>39.93</c:v>
                </c:pt>
                <c:pt idx="1704">
                  <c:v>57.3</c:v>
                </c:pt>
                <c:pt idx="1705">
                  <c:v>45.39</c:v>
                </c:pt>
                <c:pt idx="1706">
                  <c:v>59.36</c:v>
                </c:pt>
                <c:pt idx="1707">
                  <c:v>47.18</c:v>
                </c:pt>
                <c:pt idx="1708">
                  <c:v>60.46</c:v>
                </c:pt>
                <c:pt idx="1709">
                  <c:v>46.35</c:v>
                </c:pt>
                <c:pt idx="1710">
                  <c:v>47.54</c:v>
                </c:pt>
                <c:pt idx="1711">
                  <c:v>53.96</c:v>
                </c:pt>
                <c:pt idx="1712">
                  <c:v>46.34</c:v>
                </c:pt>
                <c:pt idx="1713">
                  <c:v>57.49</c:v>
                </c:pt>
                <c:pt idx="1714">
                  <c:v>57.39</c:v>
                </c:pt>
                <c:pt idx="1715">
                  <c:v>59.19</c:v>
                </c:pt>
                <c:pt idx="1716">
                  <c:v>33.36</c:v>
                </c:pt>
                <c:pt idx="1717">
                  <c:v>48.16</c:v>
                </c:pt>
                <c:pt idx="1718">
                  <c:v>38.14</c:v>
                </c:pt>
                <c:pt idx="1719">
                  <c:v>34</c:v>
                </c:pt>
                <c:pt idx="1720">
                  <c:v>44.39</c:v>
                </c:pt>
                <c:pt idx="1721">
                  <c:v>48.73</c:v>
                </c:pt>
                <c:pt idx="1722">
                  <c:v>40.28</c:v>
                </c:pt>
                <c:pt idx="1723">
                  <c:v>61.45</c:v>
                </c:pt>
                <c:pt idx="1724">
                  <c:v>59.14</c:v>
                </c:pt>
                <c:pt idx="1725">
                  <c:v>38.590000000000003</c:v>
                </c:pt>
                <c:pt idx="1726">
                  <c:v>39.08</c:v>
                </c:pt>
                <c:pt idx="1727">
                  <c:v>40.31</c:v>
                </c:pt>
                <c:pt idx="1728">
                  <c:v>56.78</c:v>
                </c:pt>
                <c:pt idx="1729">
                  <c:v>47.89</c:v>
                </c:pt>
                <c:pt idx="1730">
                  <c:v>38.14</c:v>
                </c:pt>
                <c:pt idx="1731">
                  <c:v>56.96</c:v>
                </c:pt>
                <c:pt idx="1732">
                  <c:v>52.89</c:v>
                </c:pt>
                <c:pt idx="1733">
                  <c:v>59.04</c:v>
                </c:pt>
                <c:pt idx="1734">
                  <c:v>35.43</c:v>
                </c:pt>
                <c:pt idx="1735">
                  <c:v>59.44</c:v>
                </c:pt>
                <c:pt idx="1736">
                  <c:v>61.19</c:v>
                </c:pt>
                <c:pt idx="1737">
                  <c:v>61.93</c:v>
                </c:pt>
                <c:pt idx="1738">
                  <c:v>39.409999999999997</c:v>
                </c:pt>
                <c:pt idx="1739">
                  <c:v>55.16</c:v>
                </c:pt>
                <c:pt idx="1740">
                  <c:v>34.83</c:v>
                </c:pt>
                <c:pt idx="1741">
                  <c:v>52.9</c:v>
                </c:pt>
                <c:pt idx="1742">
                  <c:v>40.090000000000003</c:v>
                </c:pt>
                <c:pt idx="1743">
                  <c:v>55.38</c:v>
                </c:pt>
                <c:pt idx="1744">
                  <c:v>47.1</c:v>
                </c:pt>
                <c:pt idx="1745">
                  <c:v>44.21</c:v>
                </c:pt>
                <c:pt idx="1746">
                  <c:v>37.51</c:v>
                </c:pt>
                <c:pt idx="1747">
                  <c:v>53.29</c:v>
                </c:pt>
                <c:pt idx="1748">
                  <c:v>47.5</c:v>
                </c:pt>
                <c:pt idx="1749">
                  <c:v>35.14</c:v>
                </c:pt>
                <c:pt idx="1750">
                  <c:v>33.31</c:v>
                </c:pt>
                <c:pt idx="1751">
                  <c:v>52.56</c:v>
                </c:pt>
                <c:pt idx="1752">
                  <c:v>49.8</c:v>
                </c:pt>
                <c:pt idx="1753">
                  <c:v>45.54</c:v>
                </c:pt>
                <c:pt idx="1754">
                  <c:v>41.64</c:v>
                </c:pt>
                <c:pt idx="1755">
                  <c:v>59.56</c:v>
                </c:pt>
                <c:pt idx="1756">
                  <c:v>58.39</c:v>
                </c:pt>
                <c:pt idx="1757">
                  <c:v>49.99</c:v>
                </c:pt>
                <c:pt idx="1758">
                  <c:v>53.75</c:v>
                </c:pt>
                <c:pt idx="1759">
                  <c:v>48.41</c:v>
                </c:pt>
                <c:pt idx="1760">
                  <c:v>39.74</c:v>
                </c:pt>
                <c:pt idx="1761">
                  <c:v>58.76</c:v>
                </c:pt>
                <c:pt idx="1762">
                  <c:v>48.55</c:v>
                </c:pt>
                <c:pt idx="1763">
                  <c:v>35.71</c:v>
                </c:pt>
                <c:pt idx="1764">
                  <c:v>51.63</c:v>
                </c:pt>
                <c:pt idx="1765">
                  <c:v>36.229999999999997</c:v>
                </c:pt>
                <c:pt idx="1766">
                  <c:v>59.98</c:v>
                </c:pt>
                <c:pt idx="1767">
                  <c:v>51.58</c:v>
                </c:pt>
                <c:pt idx="1768">
                  <c:v>49.95</c:v>
                </c:pt>
                <c:pt idx="1769">
                  <c:v>37.96</c:v>
                </c:pt>
                <c:pt idx="1770">
                  <c:v>41.16</c:v>
                </c:pt>
                <c:pt idx="1771">
                  <c:v>61.85</c:v>
                </c:pt>
                <c:pt idx="1772">
                  <c:v>61.1</c:v>
                </c:pt>
                <c:pt idx="1773">
                  <c:v>43.7</c:v>
                </c:pt>
                <c:pt idx="1774">
                  <c:v>33.76</c:v>
                </c:pt>
                <c:pt idx="1775">
                  <c:v>35.24</c:v>
                </c:pt>
                <c:pt idx="1776">
                  <c:v>45.6</c:v>
                </c:pt>
                <c:pt idx="1777">
                  <c:v>33.89</c:v>
                </c:pt>
                <c:pt idx="1778">
                  <c:v>35.43</c:v>
                </c:pt>
                <c:pt idx="1779">
                  <c:v>48.03</c:v>
                </c:pt>
                <c:pt idx="1780">
                  <c:v>44.48</c:v>
                </c:pt>
                <c:pt idx="1781">
                  <c:v>57.44</c:v>
                </c:pt>
                <c:pt idx="1782">
                  <c:v>58.46</c:v>
                </c:pt>
                <c:pt idx="1783">
                  <c:v>41.28</c:v>
                </c:pt>
                <c:pt idx="1784">
                  <c:v>41.4</c:v>
                </c:pt>
                <c:pt idx="1785">
                  <c:v>46.75</c:v>
                </c:pt>
                <c:pt idx="1786">
                  <c:v>54.98</c:v>
                </c:pt>
                <c:pt idx="1787">
                  <c:v>47.56</c:v>
                </c:pt>
                <c:pt idx="1788">
                  <c:v>62.04</c:v>
                </c:pt>
                <c:pt idx="1789">
                  <c:v>47.04</c:v>
                </c:pt>
                <c:pt idx="1790">
                  <c:v>45.26</c:v>
                </c:pt>
                <c:pt idx="1791">
                  <c:v>35.86</c:v>
                </c:pt>
                <c:pt idx="1792">
                  <c:v>54.11</c:v>
                </c:pt>
                <c:pt idx="1793">
                  <c:v>47.44</c:v>
                </c:pt>
                <c:pt idx="1794">
                  <c:v>59.35</c:v>
                </c:pt>
                <c:pt idx="1795">
                  <c:v>35.909999999999997</c:v>
                </c:pt>
                <c:pt idx="1796">
                  <c:v>53.5</c:v>
                </c:pt>
                <c:pt idx="1797">
                  <c:v>60.1</c:v>
                </c:pt>
                <c:pt idx="1798">
                  <c:v>54.65</c:v>
                </c:pt>
                <c:pt idx="1799">
                  <c:v>51.78</c:v>
                </c:pt>
                <c:pt idx="1800">
                  <c:v>46.28</c:v>
                </c:pt>
                <c:pt idx="1801">
                  <c:v>47.59</c:v>
                </c:pt>
                <c:pt idx="1802">
                  <c:v>56.28</c:v>
                </c:pt>
                <c:pt idx="1803">
                  <c:v>48.5</c:v>
                </c:pt>
                <c:pt idx="1804">
                  <c:v>60.01</c:v>
                </c:pt>
                <c:pt idx="1805">
                  <c:v>36.979999999999997</c:v>
                </c:pt>
                <c:pt idx="1806">
                  <c:v>35.61</c:v>
                </c:pt>
                <c:pt idx="1807">
                  <c:v>43.19</c:v>
                </c:pt>
                <c:pt idx="1808">
                  <c:v>40.06</c:v>
                </c:pt>
                <c:pt idx="1809">
                  <c:v>35.9</c:v>
                </c:pt>
                <c:pt idx="1810">
                  <c:v>52.3</c:v>
                </c:pt>
                <c:pt idx="1811">
                  <c:v>53.06</c:v>
                </c:pt>
                <c:pt idx="1812">
                  <c:v>45.41</c:v>
                </c:pt>
                <c:pt idx="1813">
                  <c:v>48.83</c:v>
                </c:pt>
                <c:pt idx="1814">
                  <c:v>54.76</c:v>
                </c:pt>
                <c:pt idx="1815">
                  <c:v>55.51</c:v>
                </c:pt>
                <c:pt idx="1816">
                  <c:v>44.99</c:v>
                </c:pt>
                <c:pt idx="1817">
                  <c:v>59.35</c:v>
                </c:pt>
                <c:pt idx="1818">
                  <c:v>61.09</c:v>
                </c:pt>
                <c:pt idx="1819">
                  <c:v>42.69</c:v>
                </c:pt>
                <c:pt idx="1820">
                  <c:v>57.74</c:v>
                </c:pt>
                <c:pt idx="1821">
                  <c:v>42.96</c:v>
                </c:pt>
                <c:pt idx="1822">
                  <c:v>34.24</c:v>
                </c:pt>
                <c:pt idx="1823">
                  <c:v>54.68</c:v>
                </c:pt>
                <c:pt idx="1824">
                  <c:v>56.21</c:v>
                </c:pt>
                <c:pt idx="1825">
                  <c:v>50.2</c:v>
                </c:pt>
                <c:pt idx="1826">
                  <c:v>61.6</c:v>
                </c:pt>
                <c:pt idx="1827">
                  <c:v>55.35</c:v>
                </c:pt>
                <c:pt idx="1828">
                  <c:v>35.54</c:v>
                </c:pt>
                <c:pt idx="1829">
                  <c:v>61.16</c:v>
                </c:pt>
                <c:pt idx="1830">
                  <c:v>46.89</c:v>
                </c:pt>
                <c:pt idx="1831">
                  <c:v>59.29</c:v>
                </c:pt>
                <c:pt idx="1832">
                  <c:v>43.8</c:v>
                </c:pt>
                <c:pt idx="1833">
                  <c:v>47.69</c:v>
                </c:pt>
                <c:pt idx="1834">
                  <c:v>50.68</c:v>
                </c:pt>
                <c:pt idx="1835">
                  <c:v>38.659999999999997</c:v>
                </c:pt>
                <c:pt idx="1836">
                  <c:v>36.96</c:v>
                </c:pt>
                <c:pt idx="1837">
                  <c:v>58.89</c:v>
                </c:pt>
                <c:pt idx="1838">
                  <c:v>47.94</c:v>
                </c:pt>
                <c:pt idx="1839">
                  <c:v>58.18</c:v>
                </c:pt>
                <c:pt idx="1840">
                  <c:v>43.68</c:v>
                </c:pt>
                <c:pt idx="1841">
                  <c:v>55.98</c:v>
                </c:pt>
                <c:pt idx="1842">
                  <c:v>52.84</c:v>
                </c:pt>
                <c:pt idx="1843">
                  <c:v>42.06</c:v>
                </c:pt>
                <c:pt idx="1844">
                  <c:v>40.229999999999997</c:v>
                </c:pt>
                <c:pt idx="1845">
                  <c:v>37.479999999999997</c:v>
                </c:pt>
                <c:pt idx="1846">
                  <c:v>46</c:v>
                </c:pt>
                <c:pt idx="1847">
                  <c:v>43.98</c:v>
                </c:pt>
                <c:pt idx="1848">
                  <c:v>35.08</c:v>
                </c:pt>
                <c:pt idx="1849">
                  <c:v>44.33</c:v>
                </c:pt>
                <c:pt idx="1850">
                  <c:v>54.38</c:v>
                </c:pt>
                <c:pt idx="1851">
                  <c:v>47.35</c:v>
                </c:pt>
                <c:pt idx="1852">
                  <c:v>35.04</c:v>
                </c:pt>
                <c:pt idx="1853">
                  <c:v>54.35</c:v>
                </c:pt>
                <c:pt idx="1854">
                  <c:v>59.33</c:v>
                </c:pt>
                <c:pt idx="1855">
                  <c:v>54.79</c:v>
                </c:pt>
                <c:pt idx="1856">
                  <c:v>47.04</c:v>
                </c:pt>
                <c:pt idx="1857">
                  <c:v>56.29</c:v>
                </c:pt>
                <c:pt idx="1858">
                  <c:v>34.78</c:v>
                </c:pt>
                <c:pt idx="1859">
                  <c:v>57.79</c:v>
                </c:pt>
                <c:pt idx="1860">
                  <c:v>58.71</c:v>
                </c:pt>
                <c:pt idx="1861">
                  <c:v>51.54</c:v>
                </c:pt>
                <c:pt idx="1862">
                  <c:v>62.26</c:v>
                </c:pt>
                <c:pt idx="1863">
                  <c:v>54.65</c:v>
                </c:pt>
                <c:pt idx="1864">
                  <c:v>61.94</c:v>
                </c:pt>
                <c:pt idx="1865">
                  <c:v>54.43</c:v>
                </c:pt>
                <c:pt idx="1866">
                  <c:v>46.91</c:v>
                </c:pt>
                <c:pt idx="1867">
                  <c:v>61.89</c:v>
                </c:pt>
                <c:pt idx="1868">
                  <c:v>33.35</c:v>
                </c:pt>
                <c:pt idx="1869">
                  <c:v>37.26</c:v>
                </c:pt>
                <c:pt idx="1870">
                  <c:v>44.28</c:v>
                </c:pt>
                <c:pt idx="1871">
                  <c:v>52.34</c:v>
                </c:pt>
                <c:pt idx="1872">
                  <c:v>41.59</c:v>
                </c:pt>
                <c:pt idx="1873">
                  <c:v>48</c:v>
                </c:pt>
                <c:pt idx="1874">
                  <c:v>42.75</c:v>
                </c:pt>
                <c:pt idx="1875">
                  <c:v>45.35</c:v>
                </c:pt>
                <c:pt idx="1876">
                  <c:v>34.24</c:v>
                </c:pt>
                <c:pt idx="1877">
                  <c:v>41.35</c:v>
                </c:pt>
                <c:pt idx="1878">
                  <c:v>58.1</c:v>
                </c:pt>
                <c:pt idx="1879">
                  <c:v>62.09</c:v>
                </c:pt>
                <c:pt idx="1880">
                  <c:v>54.11</c:v>
                </c:pt>
                <c:pt idx="1881">
                  <c:v>49.36</c:v>
                </c:pt>
                <c:pt idx="1882">
                  <c:v>43.09</c:v>
                </c:pt>
                <c:pt idx="1883">
                  <c:v>34.35</c:v>
                </c:pt>
                <c:pt idx="1884">
                  <c:v>37.01</c:v>
                </c:pt>
                <c:pt idx="1885">
                  <c:v>48.61</c:v>
                </c:pt>
                <c:pt idx="1886">
                  <c:v>59.01</c:v>
                </c:pt>
                <c:pt idx="1887">
                  <c:v>52.69</c:v>
                </c:pt>
                <c:pt idx="1888">
                  <c:v>51.4</c:v>
                </c:pt>
                <c:pt idx="1889">
                  <c:v>46.75</c:v>
                </c:pt>
                <c:pt idx="1890">
                  <c:v>58.2</c:v>
                </c:pt>
                <c:pt idx="1891">
                  <c:v>56.46</c:v>
                </c:pt>
                <c:pt idx="1892">
                  <c:v>59.61</c:v>
                </c:pt>
                <c:pt idx="1893">
                  <c:v>44.55</c:v>
                </c:pt>
                <c:pt idx="1894">
                  <c:v>57.89</c:v>
                </c:pt>
                <c:pt idx="1895">
                  <c:v>51.63</c:v>
                </c:pt>
                <c:pt idx="1896">
                  <c:v>40.9</c:v>
                </c:pt>
                <c:pt idx="1897">
                  <c:v>53.11</c:v>
                </c:pt>
                <c:pt idx="1898">
                  <c:v>48.24</c:v>
                </c:pt>
                <c:pt idx="1899">
                  <c:v>41.69</c:v>
                </c:pt>
                <c:pt idx="1900">
                  <c:v>44.6</c:v>
                </c:pt>
                <c:pt idx="1901">
                  <c:v>60.68</c:v>
                </c:pt>
                <c:pt idx="1902">
                  <c:v>50.5</c:v>
                </c:pt>
                <c:pt idx="1903">
                  <c:v>58.48</c:v>
                </c:pt>
                <c:pt idx="1904">
                  <c:v>42.35</c:v>
                </c:pt>
                <c:pt idx="1905">
                  <c:v>34.450000000000003</c:v>
                </c:pt>
                <c:pt idx="1906">
                  <c:v>49.24</c:v>
                </c:pt>
                <c:pt idx="1907">
                  <c:v>37.19</c:v>
                </c:pt>
                <c:pt idx="1908">
                  <c:v>47.26</c:v>
                </c:pt>
                <c:pt idx="1909">
                  <c:v>57.84</c:v>
                </c:pt>
                <c:pt idx="1910">
                  <c:v>51.15</c:v>
                </c:pt>
                <c:pt idx="1911">
                  <c:v>49.86</c:v>
                </c:pt>
                <c:pt idx="1912">
                  <c:v>39.159999999999997</c:v>
                </c:pt>
                <c:pt idx="1913">
                  <c:v>55.73</c:v>
                </c:pt>
                <c:pt idx="1914">
                  <c:v>44.85</c:v>
                </c:pt>
                <c:pt idx="1915">
                  <c:v>61.34</c:v>
                </c:pt>
                <c:pt idx="1916">
                  <c:v>56.69</c:v>
                </c:pt>
                <c:pt idx="1917">
                  <c:v>41.65</c:v>
                </c:pt>
                <c:pt idx="1918">
                  <c:v>45.31</c:v>
                </c:pt>
                <c:pt idx="1919">
                  <c:v>43.85</c:v>
                </c:pt>
                <c:pt idx="1920">
                  <c:v>42.74</c:v>
                </c:pt>
                <c:pt idx="1921">
                  <c:v>40.74</c:v>
                </c:pt>
                <c:pt idx="1922">
                  <c:v>44</c:v>
                </c:pt>
                <c:pt idx="1923">
                  <c:v>47.31</c:v>
                </c:pt>
                <c:pt idx="1924">
                  <c:v>50.51</c:v>
                </c:pt>
                <c:pt idx="1925">
                  <c:v>46.81</c:v>
                </c:pt>
                <c:pt idx="1926">
                  <c:v>53.05</c:v>
                </c:pt>
                <c:pt idx="1927">
                  <c:v>47.41</c:v>
                </c:pt>
                <c:pt idx="1928">
                  <c:v>35.79</c:v>
                </c:pt>
                <c:pt idx="1929">
                  <c:v>60.56</c:v>
                </c:pt>
                <c:pt idx="1930">
                  <c:v>46.66</c:v>
                </c:pt>
                <c:pt idx="1931">
                  <c:v>36.6</c:v>
                </c:pt>
                <c:pt idx="1932">
                  <c:v>51.03</c:v>
                </c:pt>
                <c:pt idx="1933">
                  <c:v>57.74</c:v>
                </c:pt>
                <c:pt idx="1934">
                  <c:v>54.56</c:v>
                </c:pt>
                <c:pt idx="1935">
                  <c:v>60.23</c:v>
                </c:pt>
                <c:pt idx="1936">
                  <c:v>33.450000000000003</c:v>
                </c:pt>
                <c:pt idx="1937">
                  <c:v>56.36</c:v>
                </c:pt>
                <c:pt idx="1938">
                  <c:v>44.26</c:v>
                </c:pt>
                <c:pt idx="1939">
                  <c:v>52.09</c:v>
                </c:pt>
                <c:pt idx="1940">
                  <c:v>36.06</c:v>
                </c:pt>
                <c:pt idx="1941">
                  <c:v>42.03</c:v>
                </c:pt>
                <c:pt idx="1942">
                  <c:v>47.24</c:v>
                </c:pt>
                <c:pt idx="1943">
                  <c:v>41.06</c:v>
                </c:pt>
                <c:pt idx="1944">
                  <c:v>42.71</c:v>
                </c:pt>
                <c:pt idx="1945">
                  <c:v>56.95</c:v>
                </c:pt>
                <c:pt idx="1946">
                  <c:v>53.14</c:v>
                </c:pt>
                <c:pt idx="1947">
                  <c:v>38.04</c:v>
                </c:pt>
                <c:pt idx="1948">
                  <c:v>34.380000000000003</c:v>
                </c:pt>
                <c:pt idx="1949">
                  <c:v>56.24</c:v>
                </c:pt>
                <c:pt idx="1950">
                  <c:v>43.69</c:v>
                </c:pt>
                <c:pt idx="1951">
                  <c:v>56.05</c:v>
                </c:pt>
                <c:pt idx="1952">
                  <c:v>43.81</c:v>
                </c:pt>
                <c:pt idx="1953">
                  <c:v>45.85</c:v>
                </c:pt>
                <c:pt idx="1954">
                  <c:v>42.68</c:v>
                </c:pt>
                <c:pt idx="1955">
                  <c:v>61.95</c:v>
                </c:pt>
                <c:pt idx="1956">
                  <c:v>55.43</c:v>
                </c:pt>
                <c:pt idx="1957">
                  <c:v>56.95</c:v>
                </c:pt>
                <c:pt idx="1958">
                  <c:v>51.86</c:v>
                </c:pt>
                <c:pt idx="1959">
                  <c:v>35.61</c:v>
                </c:pt>
                <c:pt idx="1960">
                  <c:v>46.15</c:v>
                </c:pt>
                <c:pt idx="1961">
                  <c:v>54.35</c:v>
                </c:pt>
                <c:pt idx="1962">
                  <c:v>43.19</c:v>
                </c:pt>
                <c:pt idx="1963">
                  <c:v>34.19</c:v>
                </c:pt>
                <c:pt idx="1964">
                  <c:v>37.29</c:v>
                </c:pt>
                <c:pt idx="1965">
                  <c:v>56.43</c:v>
                </c:pt>
                <c:pt idx="1966">
                  <c:v>62.43</c:v>
                </c:pt>
                <c:pt idx="1967">
                  <c:v>55.4</c:v>
                </c:pt>
                <c:pt idx="1968">
                  <c:v>34.75</c:v>
                </c:pt>
                <c:pt idx="1969">
                  <c:v>42.6</c:v>
                </c:pt>
                <c:pt idx="1970">
                  <c:v>58.4</c:v>
                </c:pt>
                <c:pt idx="1971">
                  <c:v>49.08</c:v>
                </c:pt>
                <c:pt idx="1972">
                  <c:v>55.59</c:v>
                </c:pt>
                <c:pt idx="1973">
                  <c:v>62.51</c:v>
                </c:pt>
                <c:pt idx="1974">
                  <c:v>52.54</c:v>
                </c:pt>
                <c:pt idx="1975">
                  <c:v>61.71</c:v>
                </c:pt>
                <c:pt idx="1976">
                  <c:v>52.14</c:v>
                </c:pt>
                <c:pt idx="1977">
                  <c:v>47.39</c:v>
                </c:pt>
                <c:pt idx="1978">
                  <c:v>61.76</c:v>
                </c:pt>
                <c:pt idx="1979">
                  <c:v>39.58</c:v>
                </c:pt>
                <c:pt idx="1980">
                  <c:v>48</c:v>
                </c:pt>
                <c:pt idx="1981">
                  <c:v>52.39</c:v>
                </c:pt>
                <c:pt idx="1982">
                  <c:v>45.86</c:v>
                </c:pt>
                <c:pt idx="1983">
                  <c:v>53.59</c:v>
                </c:pt>
                <c:pt idx="1984">
                  <c:v>41.4</c:v>
                </c:pt>
                <c:pt idx="1985">
                  <c:v>54.08</c:v>
                </c:pt>
                <c:pt idx="1986">
                  <c:v>60.61</c:v>
                </c:pt>
                <c:pt idx="1987">
                  <c:v>59.74</c:v>
                </c:pt>
                <c:pt idx="1988">
                  <c:v>51.06</c:v>
                </c:pt>
                <c:pt idx="1989">
                  <c:v>34.229999999999997</c:v>
                </c:pt>
                <c:pt idx="1990">
                  <c:v>48.88</c:v>
                </c:pt>
                <c:pt idx="1991">
                  <c:v>36.76</c:v>
                </c:pt>
                <c:pt idx="1992">
                  <c:v>42.28</c:v>
                </c:pt>
                <c:pt idx="1993">
                  <c:v>53.7</c:v>
                </c:pt>
                <c:pt idx="1994">
                  <c:v>35.53</c:v>
                </c:pt>
                <c:pt idx="1995">
                  <c:v>61.48</c:v>
                </c:pt>
                <c:pt idx="1996">
                  <c:v>48.56</c:v>
                </c:pt>
                <c:pt idx="1997">
                  <c:v>46.04</c:v>
                </c:pt>
                <c:pt idx="1998">
                  <c:v>37.1</c:v>
                </c:pt>
                <c:pt idx="1999">
                  <c:v>44.93</c:v>
                </c:pt>
                <c:pt idx="2000">
                  <c:v>40.049999999999997</c:v>
                </c:pt>
                <c:pt idx="2001">
                  <c:v>38.74</c:v>
                </c:pt>
                <c:pt idx="2002">
                  <c:v>51.11</c:v>
                </c:pt>
                <c:pt idx="2003">
                  <c:v>41.48</c:v>
                </c:pt>
                <c:pt idx="2004">
                  <c:v>50.83</c:v>
                </c:pt>
                <c:pt idx="2005">
                  <c:v>48.43</c:v>
                </c:pt>
                <c:pt idx="2006">
                  <c:v>42.53</c:v>
                </c:pt>
                <c:pt idx="2007">
                  <c:v>61.14</c:v>
                </c:pt>
                <c:pt idx="2008">
                  <c:v>57.83</c:v>
                </c:pt>
                <c:pt idx="2009">
                  <c:v>56.09</c:v>
                </c:pt>
                <c:pt idx="2010">
                  <c:v>40.49</c:v>
                </c:pt>
                <c:pt idx="2011">
                  <c:v>48.5</c:v>
                </c:pt>
                <c:pt idx="2012">
                  <c:v>47.79</c:v>
                </c:pt>
                <c:pt idx="2013">
                  <c:v>55.51</c:v>
                </c:pt>
                <c:pt idx="2014">
                  <c:v>34.25</c:v>
                </c:pt>
                <c:pt idx="2015">
                  <c:v>38.15</c:v>
                </c:pt>
                <c:pt idx="2016">
                  <c:v>61.58</c:v>
                </c:pt>
                <c:pt idx="2017">
                  <c:v>51.4</c:v>
                </c:pt>
                <c:pt idx="2018">
                  <c:v>45.75</c:v>
                </c:pt>
                <c:pt idx="2019">
                  <c:v>52.58</c:v>
                </c:pt>
                <c:pt idx="2020">
                  <c:v>46.3</c:v>
                </c:pt>
                <c:pt idx="2021">
                  <c:v>34.049999999999997</c:v>
                </c:pt>
                <c:pt idx="2022">
                  <c:v>51.66</c:v>
                </c:pt>
                <c:pt idx="2023">
                  <c:v>60.13</c:v>
                </c:pt>
                <c:pt idx="2024">
                  <c:v>55.59</c:v>
                </c:pt>
                <c:pt idx="2025">
                  <c:v>57.11</c:v>
                </c:pt>
                <c:pt idx="2026">
                  <c:v>62.34</c:v>
                </c:pt>
                <c:pt idx="2027">
                  <c:v>54.05</c:v>
                </c:pt>
                <c:pt idx="2028">
                  <c:v>55.06</c:v>
                </c:pt>
                <c:pt idx="2029">
                  <c:v>38.08</c:v>
                </c:pt>
                <c:pt idx="2030">
                  <c:v>37.590000000000003</c:v>
                </c:pt>
                <c:pt idx="2031">
                  <c:v>60.54</c:v>
                </c:pt>
                <c:pt idx="2032">
                  <c:v>48.9</c:v>
                </c:pt>
                <c:pt idx="2033">
                  <c:v>42.93</c:v>
                </c:pt>
                <c:pt idx="2034">
                  <c:v>51.85</c:v>
                </c:pt>
                <c:pt idx="2035">
                  <c:v>39</c:v>
                </c:pt>
                <c:pt idx="2036">
                  <c:v>55.08</c:v>
                </c:pt>
                <c:pt idx="2037">
                  <c:v>55.35</c:v>
                </c:pt>
                <c:pt idx="2038">
                  <c:v>48.4</c:v>
                </c:pt>
                <c:pt idx="2039">
                  <c:v>44.73</c:v>
                </c:pt>
                <c:pt idx="2040">
                  <c:v>59.46</c:v>
                </c:pt>
                <c:pt idx="2041">
                  <c:v>57.86</c:v>
                </c:pt>
                <c:pt idx="2042">
                  <c:v>56.8</c:v>
                </c:pt>
                <c:pt idx="2043">
                  <c:v>49.16</c:v>
                </c:pt>
                <c:pt idx="2044">
                  <c:v>62.46</c:v>
                </c:pt>
                <c:pt idx="2045">
                  <c:v>48.34</c:v>
                </c:pt>
                <c:pt idx="2046">
                  <c:v>36.74</c:v>
                </c:pt>
                <c:pt idx="2047">
                  <c:v>57.28</c:v>
                </c:pt>
                <c:pt idx="2048">
                  <c:v>58.28</c:v>
                </c:pt>
                <c:pt idx="2049">
                  <c:v>57.76</c:v>
                </c:pt>
                <c:pt idx="2050">
                  <c:v>61.29</c:v>
                </c:pt>
                <c:pt idx="2051">
                  <c:v>41.88</c:v>
                </c:pt>
                <c:pt idx="2052">
                  <c:v>46.91</c:v>
                </c:pt>
                <c:pt idx="2053">
                  <c:v>54.7</c:v>
                </c:pt>
                <c:pt idx="2054">
                  <c:v>45.4</c:v>
                </c:pt>
                <c:pt idx="2055">
                  <c:v>60.59</c:v>
                </c:pt>
                <c:pt idx="2056">
                  <c:v>61.15</c:v>
                </c:pt>
                <c:pt idx="2057">
                  <c:v>56.91</c:v>
                </c:pt>
                <c:pt idx="2058">
                  <c:v>43.66</c:v>
                </c:pt>
                <c:pt idx="2059">
                  <c:v>39.880000000000003</c:v>
                </c:pt>
                <c:pt idx="2060">
                  <c:v>58.66</c:v>
                </c:pt>
                <c:pt idx="2061">
                  <c:v>46.31</c:v>
                </c:pt>
                <c:pt idx="2062">
                  <c:v>60.04</c:v>
                </c:pt>
                <c:pt idx="2063">
                  <c:v>56.01</c:v>
                </c:pt>
                <c:pt idx="2064">
                  <c:v>60.96</c:v>
                </c:pt>
                <c:pt idx="2065">
                  <c:v>34.94</c:v>
                </c:pt>
                <c:pt idx="2066">
                  <c:v>50.78</c:v>
                </c:pt>
                <c:pt idx="2067">
                  <c:v>53.21</c:v>
                </c:pt>
                <c:pt idx="2068">
                  <c:v>53.61</c:v>
                </c:pt>
                <c:pt idx="2069">
                  <c:v>35.65</c:v>
                </c:pt>
                <c:pt idx="2070">
                  <c:v>50.51</c:v>
                </c:pt>
                <c:pt idx="2071">
                  <c:v>45.31</c:v>
                </c:pt>
                <c:pt idx="2072">
                  <c:v>45.6</c:v>
                </c:pt>
                <c:pt idx="2073">
                  <c:v>47.54</c:v>
                </c:pt>
                <c:pt idx="2074">
                  <c:v>33.74</c:v>
                </c:pt>
                <c:pt idx="2075">
                  <c:v>56.55</c:v>
                </c:pt>
                <c:pt idx="2076">
                  <c:v>42.1</c:v>
                </c:pt>
                <c:pt idx="2077">
                  <c:v>44.11</c:v>
                </c:pt>
                <c:pt idx="2078">
                  <c:v>56.86</c:v>
                </c:pt>
                <c:pt idx="2079">
                  <c:v>47.45</c:v>
                </c:pt>
                <c:pt idx="2080">
                  <c:v>59.03</c:v>
                </c:pt>
                <c:pt idx="2081">
                  <c:v>44.48</c:v>
                </c:pt>
                <c:pt idx="2082">
                  <c:v>58.53</c:v>
                </c:pt>
                <c:pt idx="2083">
                  <c:v>46.6</c:v>
                </c:pt>
                <c:pt idx="2084">
                  <c:v>44.23</c:v>
                </c:pt>
                <c:pt idx="2085">
                  <c:v>40.28</c:v>
                </c:pt>
                <c:pt idx="2086">
                  <c:v>44.98</c:v>
                </c:pt>
                <c:pt idx="2087">
                  <c:v>33.71</c:v>
                </c:pt>
                <c:pt idx="2088">
                  <c:v>41.93</c:v>
                </c:pt>
                <c:pt idx="2089">
                  <c:v>38.11</c:v>
                </c:pt>
                <c:pt idx="2090">
                  <c:v>46.53</c:v>
                </c:pt>
                <c:pt idx="2091">
                  <c:v>54.98</c:v>
                </c:pt>
                <c:pt idx="2092">
                  <c:v>59.08</c:v>
                </c:pt>
                <c:pt idx="2093">
                  <c:v>59.79</c:v>
                </c:pt>
                <c:pt idx="2094">
                  <c:v>56.81</c:v>
                </c:pt>
                <c:pt idx="2095">
                  <c:v>41.01</c:v>
                </c:pt>
                <c:pt idx="2096">
                  <c:v>39.299999999999997</c:v>
                </c:pt>
                <c:pt idx="2097">
                  <c:v>55.74</c:v>
                </c:pt>
                <c:pt idx="2098">
                  <c:v>55.11</c:v>
                </c:pt>
                <c:pt idx="2099">
                  <c:v>57.66</c:v>
                </c:pt>
                <c:pt idx="2100">
                  <c:v>43.51</c:v>
                </c:pt>
                <c:pt idx="2101">
                  <c:v>48.31</c:v>
                </c:pt>
                <c:pt idx="2102">
                  <c:v>46.7</c:v>
                </c:pt>
                <c:pt idx="2103">
                  <c:v>39.69</c:v>
                </c:pt>
                <c:pt idx="2104">
                  <c:v>36.61</c:v>
                </c:pt>
                <c:pt idx="2105">
                  <c:v>45.64</c:v>
                </c:pt>
                <c:pt idx="2106">
                  <c:v>36.29</c:v>
                </c:pt>
                <c:pt idx="2107">
                  <c:v>41.45</c:v>
                </c:pt>
                <c:pt idx="2108">
                  <c:v>36.4</c:v>
                </c:pt>
                <c:pt idx="2109">
                  <c:v>47.08</c:v>
                </c:pt>
                <c:pt idx="2110">
                  <c:v>60.89</c:v>
                </c:pt>
                <c:pt idx="2111">
                  <c:v>38.729999999999997</c:v>
                </c:pt>
                <c:pt idx="2112">
                  <c:v>58.1</c:v>
                </c:pt>
                <c:pt idx="2113">
                  <c:v>51.18</c:v>
                </c:pt>
                <c:pt idx="2114">
                  <c:v>40.299999999999997</c:v>
                </c:pt>
                <c:pt idx="2115">
                  <c:v>60.13</c:v>
                </c:pt>
                <c:pt idx="2116">
                  <c:v>40.840000000000003</c:v>
                </c:pt>
                <c:pt idx="2117">
                  <c:v>55.84</c:v>
                </c:pt>
                <c:pt idx="2118">
                  <c:v>59.64</c:v>
                </c:pt>
                <c:pt idx="2119">
                  <c:v>38.200000000000003</c:v>
                </c:pt>
                <c:pt idx="2120">
                  <c:v>52.6</c:v>
                </c:pt>
                <c:pt idx="2121">
                  <c:v>36.33</c:v>
                </c:pt>
                <c:pt idx="2122">
                  <c:v>59.51</c:v>
                </c:pt>
                <c:pt idx="2123">
                  <c:v>41.18</c:v>
                </c:pt>
                <c:pt idx="2124">
                  <c:v>43.8</c:v>
                </c:pt>
                <c:pt idx="2125">
                  <c:v>56.4</c:v>
                </c:pt>
                <c:pt idx="2126">
                  <c:v>51.28</c:v>
                </c:pt>
                <c:pt idx="2127">
                  <c:v>52.01</c:v>
                </c:pt>
                <c:pt idx="2128">
                  <c:v>43.49</c:v>
                </c:pt>
                <c:pt idx="2129">
                  <c:v>58.7</c:v>
                </c:pt>
                <c:pt idx="2130">
                  <c:v>57.73</c:v>
                </c:pt>
                <c:pt idx="2131">
                  <c:v>37.4</c:v>
                </c:pt>
                <c:pt idx="2132">
                  <c:v>43.31</c:v>
                </c:pt>
                <c:pt idx="2133">
                  <c:v>45.03</c:v>
                </c:pt>
                <c:pt idx="2134">
                  <c:v>59.7</c:v>
                </c:pt>
                <c:pt idx="2135">
                  <c:v>38.35</c:v>
                </c:pt>
                <c:pt idx="2136">
                  <c:v>33.159999999999997</c:v>
                </c:pt>
                <c:pt idx="2137">
                  <c:v>40.659999999999997</c:v>
                </c:pt>
                <c:pt idx="2138">
                  <c:v>33.159999999999997</c:v>
                </c:pt>
                <c:pt idx="2139">
                  <c:v>61.74</c:v>
                </c:pt>
                <c:pt idx="2140">
                  <c:v>53.6</c:v>
                </c:pt>
                <c:pt idx="2141">
                  <c:v>49.08</c:v>
                </c:pt>
                <c:pt idx="2142">
                  <c:v>41.13</c:v>
                </c:pt>
                <c:pt idx="2143">
                  <c:v>50.7</c:v>
                </c:pt>
                <c:pt idx="2144">
                  <c:v>33.81</c:v>
                </c:pt>
                <c:pt idx="2145">
                  <c:v>42.91</c:v>
                </c:pt>
                <c:pt idx="2146">
                  <c:v>51.8</c:v>
                </c:pt>
                <c:pt idx="2147">
                  <c:v>48.05</c:v>
                </c:pt>
                <c:pt idx="2148">
                  <c:v>40.799999999999997</c:v>
                </c:pt>
                <c:pt idx="2149">
                  <c:v>50.91</c:v>
                </c:pt>
                <c:pt idx="2150">
                  <c:v>44.74</c:v>
                </c:pt>
                <c:pt idx="2151">
                  <c:v>53.33</c:v>
                </c:pt>
                <c:pt idx="2152">
                  <c:v>53.95</c:v>
                </c:pt>
                <c:pt idx="2153">
                  <c:v>45.84</c:v>
                </c:pt>
                <c:pt idx="2154">
                  <c:v>60.76</c:v>
                </c:pt>
                <c:pt idx="2155">
                  <c:v>49.05</c:v>
                </c:pt>
                <c:pt idx="2156">
                  <c:v>37.75</c:v>
                </c:pt>
                <c:pt idx="2157">
                  <c:v>40.729999999999997</c:v>
                </c:pt>
                <c:pt idx="2158">
                  <c:v>36.71</c:v>
                </c:pt>
                <c:pt idx="2159">
                  <c:v>40.659999999999997</c:v>
                </c:pt>
                <c:pt idx="2160">
                  <c:v>51.93</c:v>
                </c:pt>
                <c:pt idx="2161">
                  <c:v>59.68</c:v>
                </c:pt>
                <c:pt idx="2162">
                  <c:v>38.340000000000003</c:v>
                </c:pt>
                <c:pt idx="2163">
                  <c:v>41.38</c:v>
                </c:pt>
                <c:pt idx="2164">
                  <c:v>40.49</c:v>
                </c:pt>
                <c:pt idx="2165">
                  <c:v>59.3</c:v>
                </c:pt>
                <c:pt idx="2166">
                  <c:v>52</c:v>
                </c:pt>
                <c:pt idx="2167">
                  <c:v>62.2</c:v>
                </c:pt>
                <c:pt idx="2168">
                  <c:v>39.44</c:v>
                </c:pt>
                <c:pt idx="2169">
                  <c:v>52.31</c:v>
                </c:pt>
                <c:pt idx="2170">
                  <c:v>54.35</c:v>
                </c:pt>
                <c:pt idx="2171">
                  <c:v>52.1</c:v>
                </c:pt>
                <c:pt idx="2172">
                  <c:v>40.99</c:v>
                </c:pt>
                <c:pt idx="2173">
                  <c:v>58.15</c:v>
                </c:pt>
                <c:pt idx="2174">
                  <c:v>49.8</c:v>
                </c:pt>
                <c:pt idx="2175">
                  <c:v>58.09</c:v>
                </c:pt>
                <c:pt idx="2176">
                  <c:v>37.39</c:v>
                </c:pt>
                <c:pt idx="2177">
                  <c:v>39.56</c:v>
                </c:pt>
                <c:pt idx="2178">
                  <c:v>35.56</c:v>
                </c:pt>
                <c:pt idx="2179">
                  <c:v>43.73</c:v>
                </c:pt>
                <c:pt idx="2180">
                  <c:v>57.05</c:v>
                </c:pt>
                <c:pt idx="2181">
                  <c:v>48.24</c:v>
                </c:pt>
                <c:pt idx="2182">
                  <c:v>54.41</c:v>
                </c:pt>
                <c:pt idx="2183">
                  <c:v>38.479999999999997</c:v>
                </c:pt>
                <c:pt idx="2184">
                  <c:v>61.54</c:v>
                </c:pt>
                <c:pt idx="2185">
                  <c:v>57.09</c:v>
                </c:pt>
                <c:pt idx="2186">
                  <c:v>33.08</c:v>
                </c:pt>
                <c:pt idx="2187">
                  <c:v>62.05</c:v>
                </c:pt>
                <c:pt idx="2188">
                  <c:v>57.38</c:v>
                </c:pt>
                <c:pt idx="2189">
                  <c:v>53.38</c:v>
                </c:pt>
                <c:pt idx="2190">
                  <c:v>52.78</c:v>
                </c:pt>
                <c:pt idx="2191">
                  <c:v>33.93</c:v>
                </c:pt>
                <c:pt idx="2192">
                  <c:v>36.5</c:v>
                </c:pt>
                <c:pt idx="2193">
                  <c:v>36.36</c:v>
                </c:pt>
                <c:pt idx="2194">
                  <c:v>58.03</c:v>
                </c:pt>
                <c:pt idx="2195">
                  <c:v>40.29</c:v>
                </c:pt>
                <c:pt idx="2196">
                  <c:v>48.1</c:v>
                </c:pt>
                <c:pt idx="2197">
                  <c:v>52.86</c:v>
                </c:pt>
                <c:pt idx="2198">
                  <c:v>41.61</c:v>
                </c:pt>
                <c:pt idx="2199">
                  <c:v>44.65</c:v>
                </c:pt>
                <c:pt idx="2200">
                  <c:v>34.229999999999997</c:v>
                </c:pt>
                <c:pt idx="2201">
                  <c:v>36.25</c:v>
                </c:pt>
                <c:pt idx="2202">
                  <c:v>58.3</c:v>
                </c:pt>
                <c:pt idx="2203">
                  <c:v>45.68</c:v>
                </c:pt>
                <c:pt idx="2204">
                  <c:v>53.85</c:v>
                </c:pt>
                <c:pt idx="2205">
                  <c:v>33.229999999999997</c:v>
                </c:pt>
                <c:pt idx="2206">
                  <c:v>60.94</c:v>
                </c:pt>
                <c:pt idx="2207">
                  <c:v>46.74</c:v>
                </c:pt>
                <c:pt idx="2208">
                  <c:v>54.76</c:v>
                </c:pt>
                <c:pt idx="2209">
                  <c:v>55.34</c:v>
                </c:pt>
                <c:pt idx="2210">
                  <c:v>45.21</c:v>
                </c:pt>
                <c:pt idx="2211">
                  <c:v>37.229999999999997</c:v>
                </c:pt>
                <c:pt idx="2212">
                  <c:v>60.13</c:v>
                </c:pt>
                <c:pt idx="2213">
                  <c:v>59.58</c:v>
                </c:pt>
                <c:pt idx="2214">
                  <c:v>59.28</c:v>
                </c:pt>
                <c:pt idx="2215">
                  <c:v>36.549999999999997</c:v>
                </c:pt>
                <c:pt idx="2216">
                  <c:v>59.23</c:v>
                </c:pt>
                <c:pt idx="2217">
                  <c:v>41.75</c:v>
                </c:pt>
                <c:pt idx="2218">
                  <c:v>38.28</c:v>
                </c:pt>
                <c:pt idx="2219">
                  <c:v>36.9</c:v>
                </c:pt>
                <c:pt idx="2220">
                  <c:v>52.71</c:v>
                </c:pt>
                <c:pt idx="2221">
                  <c:v>33.36</c:v>
                </c:pt>
                <c:pt idx="2222">
                  <c:v>45.83</c:v>
                </c:pt>
                <c:pt idx="2223">
                  <c:v>41.09</c:v>
                </c:pt>
                <c:pt idx="2224">
                  <c:v>40.880000000000003</c:v>
                </c:pt>
                <c:pt idx="2225">
                  <c:v>41.61</c:v>
                </c:pt>
                <c:pt idx="2226">
                  <c:v>42.05</c:v>
                </c:pt>
                <c:pt idx="2227">
                  <c:v>41.88</c:v>
                </c:pt>
                <c:pt idx="2228">
                  <c:v>55.63</c:v>
                </c:pt>
                <c:pt idx="2229">
                  <c:v>38.39</c:v>
                </c:pt>
                <c:pt idx="2230">
                  <c:v>36.96</c:v>
                </c:pt>
                <c:pt idx="2231">
                  <c:v>48.1</c:v>
                </c:pt>
                <c:pt idx="2232">
                  <c:v>34.9</c:v>
                </c:pt>
                <c:pt idx="2233">
                  <c:v>34.479999999999997</c:v>
                </c:pt>
                <c:pt idx="2234">
                  <c:v>47.54</c:v>
                </c:pt>
                <c:pt idx="2235">
                  <c:v>35.5</c:v>
                </c:pt>
                <c:pt idx="2236">
                  <c:v>37.03</c:v>
                </c:pt>
                <c:pt idx="2237">
                  <c:v>55.44</c:v>
                </c:pt>
                <c:pt idx="2238">
                  <c:v>60.29</c:v>
                </c:pt>
                <c:pt idx="2239">
                  <c:v>54.8</c:v>
                </c:pt>
                <c:pt idx="2240">
                  <c:v>42.86</c:v>
                </c:pt>
                <c:pt idx="2241">
                  <c:v>44.54</c:v>
                </c:pt>
                <c:pt idx="2242">
                  <c:v>50.38</c:v>
                </c:pt>
                <c:pt idx="2243">
                  <c:v>60.74</c:v>
                </c:pt>
                <c:pt idx="2244">
                  <c:v>35.65</c:v>
                </c:pt>
                <c:pt idx="2245">
                  <c:v>51.29</c:v>
                </c:pt>
                <c:pt idx="2246">
                  <c:v>34.4</c:v>
                </c:pt>
                <c:pt idx="2247">
                  <c:v>60.29</c:v>
                </c:pt>
                <c:pt idx="2248">
                  <c:v>37.08</c:v>
                </c:pt>
                <c:pt idx="2249">
                  <c:v>47.9</c:v>
                </c:pt>
                <c:pt idx="2250">
                  <c:v>52.6</c:v>
                </c:pt>
                <c:pt idx="2251">
                  <c:v>41.99</c:v>
                </c:pt>
                <c:pt idx="2252">
                  <c:v>34.04</c:v>
                </c:pt>
                <c:pt idx="2253">
                  <c:v>48.69</c:v>
                </c:pt>
                <c:pt idx="2254">
                  <c:v>49.66</c:v>
                </c:pt>
                <c:pt idx="2255">
                  <c:v>44.15</c:v>
                </c:pt>
                <c:pt idx="2256">
                  <c:v>59.34</c:v>
                </c:pt>
                <c:pt idx="2257">
                  <c:v>51.33</c:v>
                </c:pt>
                <c:pt idx="2258">
                  <c:v>53.99</c:v>
                </c:pt>
                <c:pt idx="2259">
                  <c:v>38.33</c:v>
                </c:pt>
                <c:pt idx="2260">
                  <c:v>51.96</c:v>
                </c:pt>
                <c:pt idx="2261">
                  <c:v>33.31</c:v>
                </c:pt>
                <c:pt idx="2262">
                  <c:v>58.3</c:v>
                </c:pt>
                <c:pt idx="2263">
                  <c:v>62.29</c:v>
                </c:pt>
                <c:pt idx="2264">
                  <c:v>58.43</c:v>
                </c:pt>
                <c:pt idx="2265">
                  <c:v>39.36</c:v>
                </c:pt>
                <c:pt idx="2266">
                  <c:v>46.8</c:v>
                </c:pt>
                <c:pt idx="2267">
                  <c:v>39.06</c:v>
                </c:pt>
                <c:pt idx="2268">
                  <c:v>55.69</c:v>
                </c:pt>
                <c:pt idx="2269">
                  <c:v>51.68</c:v>
                </c:pt>
                <c:pt idx="2270">
                  <c:v>43.69</c:v>
                </c:pt>
                <c:pt idx="2271">
                  <c:v>38.83</c:v>
                </c:pt>
                <c:pt idx="2272">
                  <c:v>50.16</c:v>
                </c:pt>
                <c:pt idx="2273">
                  <c:v>42.08</c:v>
                </c:pt>
                <c:pt idx="2274">
                  <c:v>48.24</c:v>
                </c:pt>
                <c:pt idx="2275">
                  <c:v>61.4</c:v>
                </c:pt>
                <c:pt idx="2276">
                  <c:v>36.1</c:v>
                </c:pt>
                <c:pt idx="2277">
                  <c:v>41.94</c:v>
                </c:pt>
                <c:pt idx="2278">
                  <c:v>59.66</c:v>
                </c:pt>
                <c:pt idx="2279">
                  <c:v>61.15</c:v>
                </c:pt>
                <c:pt idx="2280">
                  <c:v>36.49</c:v>
                </c:pt>
                <c:pt idx="2281">
                  <c:v>40.299999999999997</c:v>
                </c:pt>
                <c:pt idx="2282">
                  <c:v>39.5</c:v>
                </c:pt>
                <c:pt idx="2283">
                  <c:v>51.85</c:v>
                </c:pt>
                <c:pt idx="2284">
                  <c:v>49.33</c:v>
                </c:pt>
                <c:pt idx="2285">
                  <c:v>49.93</c:v>
                </c:pt>
                <c:pt idx="2286">
                  <c:v>36.83</c:v>
                </c:pt>
                <c:pt idx="2287">
                  <c:v>52.04</c:v>
                </c:pt>
                <c:pt idx="2288">
                  <c:v>42.15</c:v>
                </c:pt>
                <c:pt idx="2289">
                  <c:v>41.39</c:v>
                </c:pt>
                <c:pt idx="2290">
                  <c:v>35.53</c:v>
                </c:pt>
                <c:pt idx="2291">
                  <c:v>35.24</c:v>
                </c:pt>
                <c:pt idx="2292">
                  <c:v>48.54</c:v>
                </c:pt>
                <c:pt idx="2293">
                  <c:v>53.51</c:v>
                </c:pt>
                <c:pt idx="2294">
                  <c:v>38.76</c:v>
                </c:pt>
                <c:pt idx="2295">
                  <c:v>44.86</c:v>
                </c:pt>
                <c:pt idx="2296">
                  <c:v>39.71</c:v>
                </c:pt>
                <c:pt idx="2297">
                  <c:v>40</c:v>
                </c:pt>
                <c:pt idx="2298">
                  <c:v>38.06</c:v>
                </c:pt>
                <c:pt idx="2299">
                  <c:v>44.24</c:v>
                </c:pt>
                <c:pt idx="2300">
                  <c:v>41.73</c:v>
                </c:pt>
                <c:pt idx="2301">
                  <c:v>47.38</c:v>
                </c:pt>
                <c:pt idx="2302">
                  <c:v>50.16</c:v>
                </c:pt>
                <c:pt idx="2303">
                  <c:v>54.11</c:v>
                </c:pt>
                <c:pt idx="2304">
                  <c:v>34.549999999999997</c:v>
                </c:pt>
                <c:pt idx="2305">
                  <c:v>43.23</c:v>
                </c:pt>
                <c:pt idx="2306">
                  <c:v>41.43</c:v>
                </c:pt>
                <c:pt idx="2307">
                  <c:v>54.15</c:v>
                </c:pt>
                <c:pt idx="2308">
                  <c:v>58.71</c:v>
                </c:pt>
                <c:pt idx="2309">
                  <c:v>56.69</c:v>
                </c:pt>
                <c:pt idx="2310">
                  <c:v>60.85</c:v>
                </c:pt>
                <c:pt idx="2311">
                  <c:v>54.1</c:v>
                </c:pt>
                <c:pt idx="2312">
                  <c:v>44.36</c:v>
                </c:pt>
                <c:pt idx="2313">
                  <c:v>53.51</c:v>
                </c:pt>
                <c:pt idx="2314">
                  <c:v>56.53</c:v>
                </c:pt>
                <c:pt idx="2315">
                  <c:v>40.1</c:v>
                </c:pt>
                <c:pt idx="2316">
                  <c:v>57.33</c:v>
                </c:pt>
                <c:pt idx="2317">
                  <c:v>54.31</c:v>
                </c:pt>
                <c:pt idx="2318">
                  <c:v>58.74</c:v>
                </c:pt>
                <c:pt idx="2319">
                  <c:v>35.69</c:v>
                </c:pt>
                <c:pt idx="2320">
                  <c:v>48.68</c:v>
                </c:pt>
                <c:pt idx="2321">
                  <c:v>33.58</c:v>
                </c:pt>
                <c:pt idx="2322">
                  <c:v>47.13</c:v>
                </c:pt>
                <c:pt idx="2323">
                  <c:v>60.44</c:v>
                </c:pt>
                <c:pt idx="2324">
                  <c:v>57.29</c:v>
                </c:pt>
                <c:pt idx="2325">
                  <c:v>46.49</c:v>
                </c:pt>
                <c:pt idx="2326">
                  <c:v>45.41</c:v>
                </c:pt>
                <c:pt idx="2327">
                  <c:v>49.09</c:v>
                </c:pt>
                <c:pt idx="2328">
                  <c:v>58.86</c:v>
                </c:pt>
                <c:pt idx="2329">
                  <c:v>38.24</c:v>
                </c:pt>
                <c:pt idx="2330">
                  <c:v>36.35</c:v>
                </c:pt>
                <c:pt idx="2331">
                  <c:v>50.83</c:v>
                </c:pt>
                <c:pt idx="2332">
                  <c:v>47.24</c:v>
                </c:pt>
                <c:pt idx="2333">
                  <c:v>41.65</c:v>
                </c:pt>
                <c:pt idx="2334">
                  <c:v>50.49</c:v>
                </c:pt>
                <c:pt idx="2335">
                  <c:v>51.41</c:v>
                </c:pt>
                <c:pt idx="2336">
                  <c:v>38.25</c:v>
                </c:pt>
                <c:pt idx="2337">
                  <c:v>61.83</c:v>
                </c:pt>
                <c:pt idx="2338">
                  <c:v>39.79</c:v>
                </c:pt>
                <c:pt idx="2339">
                  <c:v>54.5</c:v>
                </c:pt>
                <c:pt idx="2340">
                  <c:v>59.45</c:v>
                </c:pt>
                <c:pt idx="2341">
                  <c:v>48.68</c:v>
                </c:pt>
                <c:pt idx="2342">
                  <c:v>42.33</c:v>
                </c:pt>
                <c:pt idx="2343">
                  <c:v>40.36</c:v>
                </c:pt>
                <c:pt idx="2344">
                  <c:v>42.94</c:v>
                </c:pt>
                <c:pt idx="2345">
                  <c:v>40.81</c:v>
                </c:pt>
                <c:pt idx="2346">
                  <c:v>61.13</c:v>
                </c:pt>
                <c:pt idx="2347">
                  <c:v>35.64</c:v>
                </c:pt>
                <c:pt idx="2348">
                  <c:v>34.299999999999997</c:v>
                </c:pt>
                <c:pt idx="2349">
                  <c:v>41.08</c:v>
                </c:pt>
                <c:pt idx="2350">
                  <c:v>48.19</c:v>
                </c:pt>
                <c:pt idx="2351">
                  <c:v>37.840000000000003</c:v>
                </c:pt>
                <c:pt idx="2352">
                  <c:v>56.73</c:v>
                </c:pt>
                <c:pt idx="2353">
                  <c:v>37.049999999999997</c:v>
                </c:pt>
                <c:pt idx="2354">
                  <c:v>59.11</c:v>
                </c:pt>
                <c:pt idx="2355">
                  <c:v>45.11</c:v>
                </c:pt>
                <c:pt idx="2356">
                  <c:v>53.99</c:v>
                </c:pt>
                <c:pt idx="2357">
                  <c:v>59.88</c:v>
                </c:pt>
                <c:pt idx="2358">
                  <c:v>38.78</c:v>
                </c:pt>
                <c:pt idx="2359">
                  <c:v>34.79</c:v>
                </c:pt>
                <c:pt idx="2360">
                  <c:v>37.39</c:v>
                </c:pt>
                <c:pt idx="2361">
                  <c:v>36.79</c:v>
                </c:pt>
                <c:pt idx="2362">
                  <c:v>39.35</c:v>
                </c:pt>
                <c:pt idx="2363">
                  <c:v>45.94</c:v>
                </c:pt>
                <c:pt idx="2364">
                  <c:v>42.78</c:v>
                </c:pt>
                <c:pt idx="2365">
                  <c:v>34.96</c:v>
                </c:pt>
                <c:pt idx="2366">
                  <c:v>42.54</c:v>
                </c:pt>
                <c:pt idx="2367">
                  <c:v>39.96</c:v>
                </c:pt>
                <c:pt idx="2368">
                  <c:v>37.49</c:v>
                </c:pt>
                <c:pt idx="2369">
                  <c:v>47.08</c:v>
                </c:pt>
                <c:pt idx="2370">
                  <c:v>38.6</c:v>
                </c:pt>
                <c:pt idx="2371">
                  <c:v>36.28</c:v>
                </c:pt>
                <c:pt idx="2372">
                  <c:v>60.26</c:v>
                </c:pt>
                <c:pt idx="2373">
                  <c:v>48.94</c:v>
                </c:pt>
                <c:pt idx="2374">
                  <c:v>46.46</c:v>
                </c:pt>
                <c:pt idx="2375">
                  <c:v>42.7</c:v>
                </c:pt>
                <c:pt idx="2376">
                  <c:v>55.59</c:v>
                </c:pt>
                <c:pt idx="2377">
                  <c:v>59.44</c:v>
                </c:pt>
                <c:pt idx="2378">
                  <c:v>58.55</c:v>
                </c:pt>
                <c:pt idx="2379">
                  <c:v>36.64</c:v>
                </c:pt>
                <c:pt idx="2380">
                  <c:v>55.6</c:v>
                </c:pt>
                <c:pt idx="2381">
                  <c:v>60.96</c:v>
                </c:pt>
                <c:pt idx="2382">
                  <c:v>56.78</c:v>
                </c:pt>
                <c:pt idx="2383">
                  <c:v>60.63</c:v>
                </c:pt>
                <c:pt idx="2384">
                  <c:v>41.88</c:v>
                </c:pt>
                <c:pt idx="2385">
                  <c:v>54.75</c:v>
                </c:pt>
                <c:pt idx="2386">
                  <c:v>55.43</c:v>
                </c:pt>
                <c:pt idx="2387">
                  <c:v>56.78</c:v>
                </c:pt>
                <c:pt idx="2388">
                  <c:v>36.61</c:v>
                </c:pt>
                <c:pt idx="2389">
                  <c:v>47.43</c:v>
                </c:pt>
                <c:pt idx="2390">
                  <c:v>55.23</c:v>
                </c:pt>
                <c:pt idx="2391">
                  <c:v>60.63</c:v>
                </c:pt>
                <c:pt idx="2392">
                  <c:v>55.7</c:v>
                </c:pt>
                <c:pt idx="2393">
                  <c:v>50.98</c:v>
                </c:pt>
                <c:pt idx="2394">
                  <c:v>36.21</c:v>
                </c:pt>
                <c:pt idx="2395">
                  <c:v>44.21</c:v>
                </c:pt>
                <c:pt idx="2396">
                  <c:v>50.96</c:v>
                </c:pt>
                <c:pt idx="2397">
                  <c:v>36.19</c:v>
                </c:pt>
                <c:pt idx="2398">
                  <c:v>39.56</c:v>
                </c:pt>
                <c:pt idx="2399">
                  <c:v>40.44</c:v>
                </c:pt>
                <c:pt idx="2400">
                  <c:v>53.85</c:v>
                </c:pt>
                <c:pt idx="2401">
                  <c:v>35.99</c:v>
                </c:pt>
                <c:pt idx="2402">
                  <c:v>52.63</c:v>
                </c:pt>
                <c:pt idx="2403">
                  <c:v>53.29</c:v>
                </c:pt>
                <c:pt idx="2404">
                  <c:v>50.89</c:v>
                </c:pt>
                <c:pt idx="2405">
                  <c:v>60.96</c:v>
                </c:pt>
                <c:pt idx="2406">
                  <c:v>32.33</c:v>
                </c:pt>
                <c:pt idx="2407">
                  <c:v>53.18</c:v>
                </c:pt>
                <c:pt idx="2408">
                  <c:v>57.14</c:v>
                </c:pt>
                <c:pt idx="2409">
                  <c:v>50.76</c:v>
                </c:pt>
                <c:pt idx="2410">
                  <c:v>41.74</c:v>
                </c:pt>
                <c:pt idx="2411">
                  <c:v>37.03</c:v>
                </c:pt>
                <c:pt idx="2412">
                  <c:v>61.19</c:v>
                </c:pt>
                <c:pt idx="2413">
                  <c:v>33</c:v>
                </c:pt>
                <c:pt idx="2414">
                  <c:v>60.74</c:v>
                </c:pt>
                <c:pt idx="2415">
                  <c:v>52.34</c:v>
                </c:pt>
                <c:pt idx="2416">
                  <c:v>33.14</c:v>
                </c:pt>
                <c:pt idx="2417">
                  <c:v>50.6</c:v>
                </c:pt>
                <c:pt idx="2418">
                  <c:v>33.46</c:v>
                </c:pt>
                <c:pt idx="2419">
                  <c:v>47.68</c:v>
                </c:pt>
                <c:pt idx="2420">
                  <c:v>33.26</c:v>
                </c:pt>
                <c:pt idx="2421">
                  <c:v>36.5</c:v>
                </c:pt>
                <c:pt idx="2422">
                  <c:v>46.2</c:v>
                </c:pt>
                <c:pt idx="2423">
                  <c:v>44.11</c:v>
                </c:pt>
                <c:pt idx="2424">
                  <c:v>38.29</c:v>
                </c:pt>
                <c:pt idx="2425">
                  <c:v>32.130000000000003</c:v>
                </c:pt>
                <c:pt idx="2426">
                  <c:v>60.13</c:v>
                </c:pt>
                <c:pt idx="2427">
                  <c:v>36.61</c:v>
                </c:pt>
                <c:pt idx="2428">
                  <c:v>34.64</c:v>
                </c:pt>
                <c:pt idx="2429">
                  <c:v>33.979999999999997</c:v>
                </c:pt>
                <c:pt idx="2430">
                  <c:v>33.549999999999997</c:v>
                </c:pt>
                <c:pt idx="2431">
                  <c:v>39.18</c:v>
                </c:pt>
                <c:pt idx="2432">
                  <c:v>42.48</c:v>
                </c:pt>
                <c:pt idx="2433">
                  <c:v>51.74</c:v>
                </c:pt>
                <c:pt idx="2434">
                  <c:v>35.31</c:v>
                </c:pt>
                <c:pt idx="2435">
                  <c:v>35.01</c:v>
                </c:pt>
                <c:pt idx="2436">
                  <c:v>50.29</c:v>
                </c:pt>
                <c:pt idx="2437">
                  <c:v>43.41</c:v>
                </c:pt>
                <c:pt idx="2438">
                  <c:v>50.39</c:v>
                </c:pt>
                <c:pt idx="2439">
                  <c:v>41.88</c:v>
                </c:pt>
                <c:pt idx="2440">
                  <c:v>42.3</c:v>
                </c:pt>
                <c:pt idx="2441">
                  <c:v>58.9</c:v>
                </c:pt>
                <c:pt idx="2442">
                  <c:v>57.14</c:v>
                </c:pt>
                <c:pt idx="2443">
                  <c:v>56.81</c:v>
                </c:pt>
                <c:pt idx="2444">
                  <c:v>51.33</c:v>
                </c:pt>
                <c:pt idx="2445">
                  <c:v>58.96</c:v>
                </c:pt>
                <c:pt idx="2446">
                  <c:v>37.94</c:v>
                </c:pt>
                <c:pt idx="2447">
                  <c:v>39.049999999999997</c:v>
                </c:pt>
                <c:pt idx="2448">
                  <c:v>53.54</c:v>
                </c:pt>
                <c:pt idx="2449">
                  <c:v>51.1</c:v>
                </c:pt>
                <c:pt idx="2450">
                  <c:v>57.08</c:v>
                </c:pt>
                <c:pt idx="2451">
                  <c:v>45.99</c:v>
                </c:pt>
                <c:pt idx="2452">
                  <c:v>60.9</c:v>
                </c:pt>
                <c:pt idx="2453">
                  <c:v>36.14</c:v>
                </c:pt>
                <c:pt idx="2454">
                  <c:v>35.61</c:v>
                </c:pt>
                <c:pt idx="2455">
                  <c:v>32.39</c:v>
                </c:pt>
                <c:pt idx="2456">
                  <c:v>53.58</c:v>
                </c:pt>
                <c:pt idx="2457">
                  <c:v>34.65</c:v>
                </c:pt>
                <c:pt idx="2458">
                  <c:v>60</c:v>
                </c:pt>
                <c:pt idx="2459">
                  <c:v>47.35</c:v>
                </c:pt>
                <c:pt idx="2460">
                  <c:v>44.53</c:v>
                </c:pt>
                <c:pt idx="2461">
                  <c:v>51.74</c:v>
                </c:pt>
                <c:pt idx="2462">
                  <c:v>39.86</c:v>
                </c:pt>
                <c:pt idx="2463">
                  <c:v>48.85</c:v>
                </c:pt>
                <c:pt idx="2464">
                  <c:v>34.03</c:v>
                </c:pt>
                <c:pt idx="2465">
                  <c:v>56.61</c:v>
                </c:pt>
                <c:pt idx="2466">
                  <c:v>37.159999999999997</c:v>
                </c:pt>
                <c:pt idx="2467">
                  <c:v>54.68</c:v>
                </c:pt>
                <c:pt idx="2468">
                  <c:v>32.31</c:v>
                </c:pt>
                <c:pt idx="2469">
                  <c:v>41.04</c:v>
                </c:pt>
                <c:pt idx="2470">
                  <c:v>60.28</c:v>
                </c:pt>
                <c:pt idx="2471">
                  <c:v>56.25</c:v>
                </c:pt>
                <c:pt idx="2472">
                  <c:v>52.79</c:v>
                </c:pt>
                <c:pt idx="2473">
                  <c:v>43.4</c:v>
                </c:pt>
                <c:pt idx="2474">
                  <c:v>54.35</c:v>
                </c:pt>
                <c:pt idx="2475">
                  <c:v>37.99</c:v>
                </c:pt>
                <c:pt idx="2476">
                  <c:v>53.53</c:v>
                </c:pt>
                <c:pt idx="2477">
                  <c:v>52.4</c:v>
                </c:pt>
                <c:pt idx="2478">
                  <c:v>33.35</c:v>
                </c:pt>
                <c:pt idx="2479">
                  <c:v>32.46</c:v>
                </c:pt>
                <c:pt idx="2480">
                  <c:v>53.41</c:v>
                </c:pt>
                <c:pt idx="2481">
                  <c:v>60.89</c:v>
                </c:pt>
                <c:pt idx="2482">
                  <c:v>49.74</c:v>
                </c:pt>
                <c:pt idx="2483">
                  <c:v>38.44</c:v>
                </c:pt>
                <c:pt idx="2484">
                  <c:v>52.13</c:v>
                </c:pt>
                <c:pt idx="2485">
                  <c:v>48.69</c:v>
                </c:pt>
                <c:pt idx="2486">
                  <c:v>59.63</c:v>
                </c:pt>
                <c:pt idx="2487">
                  <c:v>55.3</c:v>
                </c:pt>
                <c:pt idx="2488">
                  <c:v>33.479999999999997</c:v>
                </c:pt>
                <c:pt idx="2489">
                  <c:v>37.1</c:v>
                </c:pt>
                <c:pt idx="2490">
                  <c:v>51.95</c:v>
                </c:pt>
                <c:pt idx="2491">
                  <c:v>47.05</c:v>
                </c:pt>
                <c:pt idx="2492">
                  <c:v>32.950000000000003</c:v>
                </c:pt>
                <c:pt idx="2493">
                  <c:v>39.53</c:v>
                </c:pt>
                <c:pt idx="2494">
                  <c:v>56.51</c:v>
                </c:pt>
                <c:pt idx="2495">
                  <c:v>43.18</c:v>
                </c:pt>
                <c:pt idx="2496">
                  <c:v>48.39</c:v>
                </c:pt>
                <c:pt idx="2497">
                  <c:v>51.3</c:v>
                </c:pt>
                <c:pt idx="2498">
                  <c:v>54.95</c:v>
                </c:pt>
                <c:pt idx="2499">
                  <c:v>40.6</c:v>
                </c:pt>
                <c:pt idx="2500">
                  <c:v>35.200000000000003</c:v>
                </c:pt>
                <c:pt idx="2501">
                  <c:v>60.48</c:v>
                </c:pt>
                <c:pt idx="2502">
                  <c:v>61.3</c:v>
                </c:pt>
                <c:pt idx="2503">
                  <c:v>47.06</c:v>
                </c:pt>
                <c:pt idx="2504">
                  <c:v>35.19</c:v>
                </c:pt>
                <c:pt idx="2505">
                  <c:v>41.68</c:v>
                </c:pt>
                <c:pt idx="2506">
                  <c:v>55.88</c:v>
                </c:pt>
                <c:pt idx="2507">
                  <c:v>57.6</c:v>
                </c:pt>
                <c:pt idx="2508">
                  <c:v>60.66</c:v>
                </c:pt>
                <c:pt idx="2509">
                  <c:v>34</c:v>
                </c:pt>
                <c:pt idx="2510">
                  <c:v>34.46</c:v>
                </c:pt>
                <c:pt idx="2511">
                  <c:v>47.66</c:v>
                </c:pt>
                <c:pt idx="2512">
                  <c:v>34.94</c:v>
                </c:pt>
                <c:pt idx="2513">
                  <c:v>38.4</c:v>
                </c:pt>
                <c:pt idx="2514">
                  <c:v>53.56</c:v>
                </c:pt>
                <c:pt idx="2515">
                  <c:v>43.59</c:v>
                </c:pt>
                <c:pt idx="2516">
                  <c:v>38.9</c:v>
                </c:pt>
                <c:pt idx="2517">
                  <c:v>34.159999999999997</c:v>
                </c:pt>
                <c:pt idx="2518">
                  <c:v>32.96</c:v>
                </c:pt>
                <c:pt idx="2519">
                  <c:v>57.96</c:v>
                </c:pt>
                <c:pt idx="2520">
                  <c:v>57.45</c:v>
                </c:pt>
                <c:pt idx="2521">
                  <c:v>36.659999999999997</c:v>
                </c:pt>
                <c:pt idx="2522">
                  <c:v>42.58</c:v>
                </c:pt>
                <c:pt idx="2523">
                  <c:v>46.56</c:v>
                </c:pt>
                <c:pt idx="2524">
                  <c:v>34.94</c:v>
                </c:pt>
                <c:pt idx="2525">
                  <c:v>42.24</c:v>
                </c:pt>
                <c:pt idx="2526">
                  <c:v>41.51</c:v>
                </c:pt>
                <c:pt idx="2527">
                  <c:v>61.04</c:v>
                </c:pt>
                <c:pt idx="2528">
                  <c:v>60.16</c:v>
                </c:pt>
                <c:pt idx="2529">
                  <c:v>32.1</c:v>
                </c:pt>
                <c:pt idx="2530">
                  <c:v>44.31</c:v>
                </c:pt>
                <c:pt idx="2531">
                  <c:v>37</c:v>
                </c:pt>
                <c:pt idx="2532">
                  <c:v>50.24</c:v>
                </c:pt>
                <c:pt idx="2533">
                  <c:v>54.29</c:v>
                </c:pt>
                <c:pt idx="2534">
                  <c:v>55.36</c:v>
                </c:pt>
                <c:pt idx="2535">
                  <c:v>55</c:v>
                </c:pt>
                <c:pt idx="2536">
                  <c:v>34.78</c:v>
                </c:pt>
                <c:pt idx="2537">
                  <c:v>41.64</c:v>
                </c:pt>
                <c:pt idx="2538">
                  <c:v>37.19</c:v>
                </c:pt>
                <c:pt idx="2539">
                  <c:v>48.78</c:v>
                </c:pt>
                <c:pt idx="2540">
                  <c:v>39.89</c:v>
                </c:pt>
                <c:pt idx="2541">
                  <c:v>33.29</c:v>
                </c:pt>
                <c:pt idx="2542">
                  <c:v>48.65</c:v>
                </c:pt>
                <c:pt idx="2543">
                  <c:v>46.31</c:v>
                </c:pt>
                <c:pt idx="2544">
                  <c:v>41.81</c:v>
                </c:pt>
                <c:pt idx="2545">
                  <c:v>47.18</c:v>
                </c:pt>
                <c:pt idx="2546">
                  <c:v>56</c:v>
                </c:pt>
                <c:pt idx="2547">
                  <c:v>57.54</c:v>
                </c:pt>
                <c:pt idx="2548">
                  <c:v>44.09</c:v>
                </c:pt>
                <c:pt idx="2549">
                  <c:v>50.99</c:v>
                </c:pt>
                <c:pt idx="2550">
                  <c:v>40.46</c:v>
                </c:pt>
                <c:pt idx="2551">
                  <c:v>54.56</c:v>
                </c:pt>
                <c:pt idx="2552">
                  <c:v>35.89</c:v>
                </c:pt>
                <c:pt idx="2553">
                  <c:v>48.64</c:v>
                </c:pt>
                <c:pt idx="2554">
                  <c:v>47.05</c:v>
                </c:pt>
                <c:pt idx="2555">
                  <c:v>47.51</c:v>
                </c:pt>
                <c:pt idx="2556">
                  <c:v>40.630000000000003</c:v>
                </c:pt>
                <c:pt idx="2557">
                  <c:v>60.45</c:v>
                </c:pt>
                <c:pt idx="2558">
                  <c:v>43.63</c:v>
                </c:pt>
                <c:pt idx="2559">
                  <c:v>52.31</c:v>
                </c:pt>
                <c:pt idx="2560">
                  <c:v>34.65</c:v>
                </c:pt>
                <c:pt idx="2561">
                  <c:v>36.94</c:v>
                </c:pt>
                <c:pt idx="2562">
                  <c:v>42.48</c:v>
                </c:pt>
                <c:pt idx="2563">
                  <c:v>36.549999999999997</c:v>
                </c:pt>
                <c:pt idx="2564">
                  <c:v>38.590000000000003</c:v>
                </c:pt>
                <c:pt idx="2565">
                  <c:v>35.68</c:v>
                </c:pt>
                <c:pt idx="2566">
                  <c:v>37.04</c:v>
                </c:pt>
                <c:pt idx="2567">
                  <c:v>40.46</c:v>
                </c:pt>
                <c:pt idx="2568">
                  <c:v>42.64</c:v>
                </c:pt>
                <c:pt idx="2569">
                  <c:v>36.700000000000003</c:v>
                </c:pt>
                <c:pt idx="2570">
                  <c:v>57.49</c:v>
                </c:pt>
                <c:pt idx="2571">
                  <c:v>53.99</c:v>
                </c:pt>
                <c:pt idx="2572">
                  <c:v>49.74</c:v>
                </c:pt>
                <c:pt idx="2573">
                  <c:v>33.21</c:v>
                </c:pt>
                <c:pt idx="2574">
                  <c:v>39.28</c:v>
                </c:pt>
                <c:pt idx="2575">
                  <c:v>33.35</c:v>
                </c:pt>
                <c:pt idx="2576">
                  <c:v>48.08</c:v>
                </c:pt>
                <c:pt idx="2577">
                  <c:v>39.24</c:v>
                </c:pt>
                <c:pt idx="2578">
                  <c:v>36.61</c:v>
                </c:pt>
                <c:pt idx="2579">
                  <c:v>40.86</c:v>
                </c:pt>
                <c:pt idx="2580">
                  <c:v>43.25</c:v>
                </c:pt>
                <c:pt idx="2581">
                  <c:v>52.7</c:v>
                </c:pt>
                <c:pt idx="2582">
                  <c:v>35.49</c:v>
                </c:pt>
                <c:pt idx="2583">
                  <c:v>46.03</c:v>
                </c:pt>
                <c:pt idx="2584">
                  <c:v>61.18</c:v>
                </c:pt>
                <c:pt idx="2585">
                  <c:v>38.94</c:v>
                </c:pt>
                <c:pt idx="2586">
                  <c:v>49.3</c:v>
                </c:pt>
                <c:pt idx="2587">
                  <c:v>47.1</c:v>
                </c:pt>
                <c:pt idx="2588">
                  <c:v>37.159999999999997</c:v>
                </c:pt>
                <c:pt idx="2589">
                  <c:v>58.08</c:v>
                </c:pt>
                <c:pt idx="2590">
                  <c:v>42.55</c:v>
                </c:pt>
                <c:pt idx="2591">
                  <c:v>51.85</c:v>
                </c:pt>
                <c:pt idx="2592">
                  <c:v>49.25</c:v>
                </c:pt>
                <c:pt idx="2593">
                  <c:v>37.89</c:v>
                </c:pt>
                <c:pt idx="2594">
                  <c:v>32.450000000000003</c:v>
                </c:pt>
                <c:pt idx="2595">
                  <c:v>37.58</c:v>
                </c:pt>
                <c:pt idx="2596">
                  <c:v>41.03</c:v>
                </c:pt>
                <c:pt idx="2597">
                  <c:v>38.14</c:v>
                </c:pt>
                <c:pt idx="2598">
                  <c:v>48.56</c:v>
                </c:pt>
                <c:pt idx="2599">
                  <c:v>59.53</c:v>
                </c:pt>
                <c:pt idx="2600">
                  <c:v>60.35</c:v>
                </c:pt>
                <c:pt idx="2601">
                  <c:v>41.85</c:v>
                </c:pt>
                <c:pt idx="2602">
                  <c:v>56.79</c:v>
                </c:pt>
                <c:pt idx="2603">
                  <c:v>46.16</c:v>
                </c:pt>
                <c:pt idx="2604">
                  <c:v>48.24</c:v>
                </c:pt>
                <c:pt idx="2605">
                  <c:v>50.94</c:v>
                </c:pt>
                <c:pt idx="2606">
                  <c:v>50.9</c:v>
                </c:pt>
                <c:pt idx="2607">
                  <c:v>41.19</c:v>
                </c:pt>
                <c:pt idx="2608">
                  <c:v>35.94</c:v>
                </c:pt>
                <c:pt idx="2609">
                  <c:v>60.11</c:v>
                </c:pt>
                <c:pt idx="2610">
                  <c:v>54.44</c:v>
                </c:pt>
                <c:pt idx="2611">
                  <c:v>50.26</c:v>
                </c:pt>
                <c:pt idx="2612">
                  <c:v>33.450000000000003</c:v>
                </c:pt>
                <c:pt idx="2613">
                  <c:v>40.06</c:v>
                </c:pt>
                <c:pt idx="2614">
                  <c:v>45.39</c:v>
                </c:pt>
                <c:pt idx="2615">
                  <c:v>54.26</c:v>
                </c:pt>
                <c:pt idx="2616">
                  <c:v>46.83</c:v>
                </c:pt>
                <c:pt idx="2617">
                  <c:v>45.59</c:v>
                </c:pt>
                <c:pt idx="2618">
                  <c:v>46.78</c:v>
                </c:pt>
                <c:pt idx="2619">
                  <c:v>34.26</c:v>
                </c:pt>
                <c:pt idx="2620">
                  <c:v>49.88</c:v>
                </c:pt>
                <c:pt idx="2621">
                  <c:v>42.93</c:v>
                </c:pt>
                <c:pt idx="2622">
                  <c:v>34.130000000000003</c:v>
                </c:pt>
                <c:pt idx="2623">
                  <c:v>60.08</c:v>
                </c:pt>
                <c:pt idx="2624">
                  <c:v>32.18</c:v>
                </c:pt>
                <c:pt idx="2625">
                  <c:v>52.73</c:v>
                </c:pt>
                <c:pt idx="2626">
                  <c:v>44.11</c:v>
                </c:pt>
                <c:pt idx="2627">
                  <c:v>44.93</c:v>
                </c:pt>
                <c:pt idx="2628">
                  <c:v>51.96</c:v>
                </c:pt>
                <c:pt idx="2629">
                  <c:v>37.69</c:v>
                </c:pt>
                <c:pt idx="2630">
                  <c:v>59.51</c:v>
                </c:pt>
                <c:pt idx="2631">
                  <c:v>38.76</c:v>
                </c:pt>
                <c:pt idx="2632">
                  <c:v>36.15</c:v>
                </c:pt>
                <c:pt idx="2633">
                  <c:v>40.68</c:v>
                </c:pt>
                <c:pt idx="2634">
                  <c:v>39.78</c:v>
                </c:pt>
                <c:pt idx="2635">
                  <c:v>52.53</c:v>
                </c:pt>
                <c:pt idx="2636">
                  <c:v>56.7</c:v>
                </c:pt>
                <c:pt idx="2637">
                  <c:v>32.15</c:v>
                </c:pt>
                <c:pt idx="2638">
                  <c:v>48.11</c:v>
                </c:pt>
                <c:pt idx="2639">
                  <c:v>40</c:v>
                </c:pt>
                <c:pt idx="2640">
                  <c:v>42.3</c:v>
                </c:pt>
                <c:pt idx="2641">
                  <c:v>37.86</c:v>
                </c:pt>
                <c:pt idx="2642">
                  <c:v>35.33</c:v>
                </c:pt>
                <c:pt idx="2643">
                  <c:v>59.89</c:v>
                </c:pt>
                <c:pt idx="2644">
                  <c:v>51.93</c:v>
                </c:pt>
                <c:pt idx="2645">
                  <c:v>52.54</c:v>
                </c:pt>
                <c:pt idx="2646">
                  <c:v>52.53</c:v>
                </c:pt>
                <c:pt idx="2647">
                  <c:v>34.68</c:v>
                </c:pt>
                <c:pt idx="2648">
                  <c:v>36.130000000000003</c:v>
                </c:pt>
                <c:pt idx="2649">
                  <c:v>41.81</c:v>
                </c:pt>
                <c:pt idx="2650">
                  <c:v>35.33</c:v>
                </c:pt>
                <c:pt idx="2651">
                  <c:v>35.94</c:v>
                </c:pt>
                <c:pt idx="2652">
                  <c:v>37.24</c:v>
                </c:pt>
                <c:pt idx="2653">
                  <c:v>59.83</c:v>
                </c:pt>
                <c:pt idx="2654">
                  <c:v>43.84</c:v>
                </c:pt>
                <c:pt idx="2655">
                  <c:v>38.21</c:v>
                </c:pt>
                <c:pt idx="2656">
                  <c:v>43.44</c:v>
                </c:pt>
                <c:pt idx="2657">
                  <c:v>45.06</c:v>
                </c:pt>
                <c:pt idx="2658">
                  <c:v>59.1</c:v>
                </c:pt>
                <c:pt idx="2659">
                  <c:v>36.83</c:v>
                </c:pt>
                <c:pt idx="2660">
                  <c:v>39.33</c:v>
                </c:pt>
                <c:pt idx="2661">
                  <c:v>38.549999999999997</c:v>
                </c:pt>
                <c:pt idx="2662">
                  <c:v>44.3</c:v>
                </c:pt>
                <c:pt idx="2663">
                  <c:v>45.71</c:v>
                </c:pt>
                <c:pt idx="2664">
                  <c:v>38.64</c:v>
                </c:pt>
                <c:pt idx="2665">
                  <c:v>35.89</c:v>
                </c:pt>
                <c:pt idx="2666">
                  <c:v>40.549999999999997</c:v>
                </c:pt>
                <c:pt idx="2667">
                  <c:v>39.85</c:v>
                </c:pt>
                <c:pt idx="2668">
                  <c:v>32.08</c:v>
                </c:pt>
                <c:pt idx="2669">
                  <c:v>60.69</c:v>
                </c:pt>
                <c:pt idx="2670">
                  <c:v>36.94</c:v>
                </c:pt>
                <c:pt idx="2671">
                  <c:v>49.18</c:v>
                </c:pt>
                <c:pt idx="2672">
                  <c:v>38</c:v>
                </c:pt>
                <c:pt idx="2673">
                  <c:v>49.25</c:v>
                </c:pt>
                <c:pt idx="2674">
                  <c:v>61.06</c:v>
                </c:pt>
                <c:pt idx="2675">
                  <c:v>42.18</c:v>
                </c:pt>
                <c:pt idx="2676">
                  <c:v>46.3</c:v>
                </c:pt>
                <c:pt idx="2677">
                  <c:v>42.84</c:v>
                </c:pt>
                <c:pt idx="2678">
                  <c:v>40.36</c:v>
                </c:pt>
                <c:pt idx="2679">
                  <c:v>49.18</c:v>
                </c:pt>
                <c:pt idx="2680">
                  <c:v>46.88</c:v>
                </c:pt>
                <c:pt idx="2681">
                  <c:v>43.29</c:v>
                </c:pt>
                <c:pt idx="2682">
                  <c:v>48.55</c:v>
                </c:pt>
                <c:pt idx="2683">
                  <c:v>34.75</c:v>
                </c:pt>
                <c:pt idx="2684">
                  <c:v>52.33</c:v>
                </c:pt>
                <c:pt idx="2685">
                  <c:v>46.16</c:v>
                </c:pt>
                <c:pt idx="2686">
                  <c:v>43.68</c:v>
                </c:pt>
                <c:pt idx="2687">
                  <c:v>60.41</c:v>
                </c:pt>
                <c:pt idx="2688">
                  <c:v>35</c:v>
                </c:pt>
                <c:pt idx="2689">
                  <c:v>37.200000000000003</c:v>
                </c:pt>
                <c:pt idx="2690">
                  <c:v>44.4</c:v>
                </c:pt>
                <c:pt idx="2691">
                  <c:v>32.53</c:v>
                </c:pt>
                <c:pt idx="2692">
                  <c:v>38.01</c:v>
                </c:pt>
                <c:pt idx="2693">
                  <c:v>37.130000000000003</c:v>
                </c:pt>
                <c:pt idx="2694">
                  <c:v>40.549999999999997</c:v>
                </c:pt>
                <c:pt idx="2695">
                  <c:v>51.3</c:v>
                </c:pt>
                <c:pt idx="2696">
                  <c:v>49.86</c:v>
                </c:pt>
                <c:pt idx="2697">
                  <c:v>33.08</c:v>
                </c:pt>
                <c:pt idx="2698">
                  <c:v>60.18</c:v>
                </c:pt>
                <c:pt idx="2699">
                  <c:v>34.4</c:v>
                </c:pt>
                <c:pt idx="2700">
                  <c:v>48.36</c:v>
                </c:pt>
                <c:pt idx="2701">
                  <c:v>34.479999999999997</c:v>
                </c:pt>
                <c:pt idx="2702">
                  <c:v>42.69</c:v>
                </c:pt>
                <c:pt idx="2703">
                  <c:v>55.96</c:v>
                </c:pt>
                <c:pt idx="2704">
                  <c:v>47.3</c:v>
                </c:pt>
                <c:pt idx="2705">
                  <c:v>44.39</c:v>
                </c:pt>
                <c:pt idx="2706">
                  <c:v>49.68</c:v>
                </c:pt>
                <c:pt idx="2707">
                  <c:v>38.54</c:v>
                </c:pt>
                <c:pt idx="2708">
                  <c:v>36.21</c:v>
                </c:pt>
                <c:pt idx="2709">
                  <c:v>40.04</c:v>
                </c:pt>
                <c:pt idx="2710">
                  <c:v>58.64</c:v>
                </c:pt>
                <c:pt idx="2711">
                  <c:v>38.99</c:v>
                </c:pt>
                <c:pt idx="2712">
                  <c:v>59.63</c:v>
                </c:pt>
                <c:pt idx="2713">
                  <c:v>55.16</c:v>
                </c:pt>
                <c:pt idx="2714">
                  <c:v>41.19</c:v>
                </c:pt>
                <c:pt idx="2715">
                  <c:v>34.31</c:v>
                </c:pt>
                <c:pt idx="2716">
                  <c:v>33.049999999999997</c:v>
                </c:pt>
                <c:pt idx="2717">
                  <c:v>39.99</c:v>
                </c:pt>
                <c:pt idx="2718">
                  <c:v>61.09</c:v>
                </c:pt>
                <c:pt idx="2719">
                  <c:v>49.29</c:v>
                </c:pt>
                <c:pt idx="2720">
                  <c:v>57.51</c:v>
                </c:pt>
                <c:pt idx="2721">
                  <c:v>35.049999999999997</c:v>
                </c:pt>
                <c:pt idx="2722">
                  <c:v>47.7</c:v>
                </c:pt>
                <c:pt idx="2723">
                  <c:v>41.69</c:v>
                </c:pt>
                <c:pt idx="2724">
                  <c:v>33.659999999999997</c:v>
                </c:pt>
                <c:pt idx="2725">
                  <c:v>45.49</c:v>
                </c:pt>
                <c:pt idx="2726">
                  <c:v>35.9</c:v>
                </c:pt>
                <c:pt idx="2727">
                  <c:v>51.44</c:v>
                </c:pt>
                <c:pt idx="2728">
                  <c:v>47.43</c:v>
                </c:pt>
                <c:pt idx="2729">
                  <c:v>59.49</c:v>
                </c:pt>
                <c:pt idx="2730">
                  <c:v>57.58</c:v>
                </c:pt>
                <c:pt idx="2731">
                  <c:v>45.44</c:v>
                </c:pt>
                <c:pt idx="2732">
                  <c:v>46.01</c:v>
                </c:pt>
                <c:pt idx="2733">
                  <c:v>49.55</c:v>
                </c:pt>
                <c:pt idx="2734">
                  <c:v>38.979999999999997</c:v>
                </c:pt>
                <c:pt idx="2735">
                  <c:v>34.479999999999997</c:v>
                </c:pt>
                <c:pt idx="2736">
                  <c:v>33</c:v>
                </c:pt>
                <c:pt idx="2737">
                  <c:v>54.03</c:v>
                </c:pt>
                <c:pt idx="2738">
                  <c:v>40</c:v>
                </c:pt>
                <c:pt idx="2739">
                  <c:v>33.01</c:v>
                </c:pt>
                <c:pt idx="2740">
                  <c:v>46.91</c:v>
                </c:pt>
                <c:pt idx="2741">
                  <c:v>55.74</c:v>
                </c:pt>
                <c:pt idx="2742">
                  <c:v>57.56</c:v>
                </c:pt>
                <c:pt idx="2743">
                  <c:v>55.94</c:v>
                </c:pt>
                <c:pt idx="2744">
                  <c:v>60.4</c:v>
                </c:pt>
                <c:pt idx="2745">
                  <c:v>34.36</c:v>
                </c:pt>
                <c:pt idx="2746">
                  <c:v>61.28</c:v>
                </c:pt>
                <c:pt idx="2747">
                  <c:v>59.4</c:v>
                </c:pt>
                <c:pt idx="2748">
                  <c:v>49.61</c:v>
                </c:pt>
                <c:pt idx="2749">
                  <c:v>55.09</c:v>
                </c:pt>
                <c:pt idx="2750">
                  <c:v>32.35</c:v>
                </c:pt>
                <c:pt idx="2751">
                  <c:v>49.58</c:v>
                </c:pt>
                <c:pt idx="2752">
                  <c:v>36.659999999999997</c:v>
                </c:pt>
                <c:pt idx="2753">
                  <c:v>33.75</c:v>
                </c:pt>
                <c:pt idx="2754">
                  <c:v>54.33</c:v>
                </c:pt>
                <c:pt idx="2755">
                  <c:v>55.03</c:v>
                </c:pt>
                <c:pt idx="2756">
                  <c:v>52.93</c:v>
                </c:pt>
                <c:pt idx="2757">
                  <c:v>57.49</c:v>
                </c:pt>
                <c:pt idx="2758">
                  <c:v>33.14</c:v>
                </c:pt>
                <c:pt idx="2759">
                  <c:v>59.29</c:v>
                </c:pt>
                <c:pt idx="2760">
                  <c:v>42.78</c:v>
                </c:pt>
                <c:pt idx="2761">
                  <c:v>44.19</c:v>
                </c:pt>
                <c:pt idx="2762">
                  <c:v>52.39</c:v>
                </c:pt>
                <c:pt idx="2763">
                  <c:v>49.43</c:v>
                </c:pt>
                <c:pt idx="2764">
                  <c:v>32.75</c:v>
                </c:pt>
                <c:pt idx="2765">
                  <c:v>38.51</c:v>
                </c:pt>
                <c:pt idx="2766">
                  <c:v>36.51</c:v>
                </c:pt>
                <c:pt idx="2767">
                  <c:v>40.450000000000003</c:v>
                </c:pt>
                <c:pt idx="2768">
                  <c:v>33.31</c:v>
                </c:pt>
                <c:pt idx="2769">
                  <c:v>49.61</c:v>
                </c:pt>
                <c:pt idx="2770">
                  <c:v>56.41</c:v>
                </c:pt>
                <c:pt idx="2771">
                  <c:v>44.1</c:v>
                </c:pt>
                <c:pt idx="2772">
                  <c:v>35.380000000000003</c:v>
                </c:pt>
                <c:pt idx="2773">
                  <c:v>35.4</c:v>
                </c:pt>
                <c:pt idx="2774">
                  <c:v>57.54</c:v>
                </c:pt>
                <c:pt idx="2775">
                  <c:v>41.19</c:v>
                </c:pt>
                <c:pt idx="2776">
                  <c:v>34.950000000000003</c:v>
                </c:pt>
                <c:pt idx="2777">
                  <c:v>40.04</c:v>
                </c:pt>
                <c:pt idx="2778">
                  <c:v>45.7</c:v>
                </c:pt>
                <c:pt idx="2779">
                  <c:v>39.96</c:v>
                </c:pt>
                <c:pt idx="2780">
                  <c:v>55.06</c:v>
                </c:pt>
                <c:pt idx="2781">
                  <c:v>32.380000000000003</c:v>
                </c:pt>
                <c:pt idx="2782">
                  <c:v>33.43</c:v>
                </c:pt>
                <c:pt idx="2783">
                  <c:v>50.69</c:v>
                </c:pt>
                <c:pt idx="2784">
                  <c:v>42.48</c:v>
                </c:pt>
                <c:pt idx="2785">
                  <c:v>60.06</c:v>
                </c:pt>
                <c:pt idx="2786">
                  <c:v>38.08</c:v>
                </c:pt>
                <c:pt idx="2787">
                  <c:v>47.39</c:v>
                </c:pt>
                <c:pt idx="2788">
                  <c:v>60.75</c:v>
                </c:pt>
                <c:pt idx="2789">
                  <c:v>37.85</c:v>
                </c:pt>
                <c:pt idx="2790">
                  <c:v>39.729999999999997</c:v>
                </c:pt>
                <c:pt idx="2791">
                  <c:v>48.5</c:v>
                </c:pt>
                <c:pt idx="2792">
                  <c:v>41.93</c:v>
                </c:pt>
                <c:pt idx="2793">
                  <c:v>32.4</c:v>
                </c:pt>
                <c:pt idx="2794">
                  <c:v>45.11</c:v>
                </c:pt>
                <c:pt idx="2795">
                  <c:v>48.36</c:v>
                </c:pt>
                <c:pt idx="2796">
                  <c:v>43.34</c:v>
                </c:pt>
                <c:pt idx="2797">
                  <c:v>34.15</c:v>
                </c:pt>
                <c:pt idx="2798">
                  <c:v>37.96</c:v>
                </c:pt>
                <c:pt idx="2799">
                  <c:v>48.54</c:v>
                </c:pt>
                <c:pt idx="2800">
                  <c:v>38.549999999999997</c:v>
                </c:pt>
                <c:pt idx="2801">
                  <c:v>35.11</c:v>
                </c:pt>
                <c:pt idx="2802">
                  <c:v>34.01</c:v>
                </c:pt>
                <c:pt idx="2803">
                  <c:v>43.69</c:v>
                </c:pt>
                <c:pt idx="2804">
                  <c:v>37.85</c:v>
                </c:pt>
                <c:pt idx="2805">
                  <c:v>33</c:v>
                </c:pt>
                <c:pt idx="2806">
                  <c:v>34.229999999999997</c:v>
                </c:pt>
                <c:pt idx="2807">
                  <c:v>60.74</c:v>
                </c:pt>
                <c:pt idx="2808">
                  <c:v>57.81</c:v>
                </c:pt>
                <c:pt idx="2809">
                  <c:v>60.66</c:v>
                </c:pt>
                <c:pt idx="2810">
                  <c:v>34.24</c:v>
                </c:pt>
                <c:pt idx="2811">
                  <c:v>36.06</c:v>
                </c:pt>
                <c:pt idx="2812">
                  <c:v>36.5</c:v>
                </c:pt>
                <c:pt idx="2813">
                  <c:v>34.51</c:v>
                </c:pt>
                <c:pt idx="2814">
                  <c:v>58.59</c:v>
                </c:pt>
                <c:pt idx="2815">
                  <c:v>48.46</c:v>
                </c:pt>
                <c:pt idx="2816">
                  <c:v>33.65</c:v>
                </c:pt>
                <c:pt idx="2817">
                  <c:v>32.96</c:v>
                </c:pt>
                <c:pt idx="2818">
                  <c:v>39.590000000000003</c:v>
                </c:pt>
                <c:pt idx="2819">
                  <c:v>42.06</c:v>
                </c:pt>
                <c:pt idx="2820">
                  <c:v>55.58</c:v>
                </c:pt>
                <c:pt idx="2821">
                  <c:v>50.4</c:v>
                </c:pt>
                <c:pt idx="2822">
                  <c:v>49.64</c:v>
                </c:pt>
                <c:pt idx="2823">
                  <c:v>43.15</c:v>
                </c:pt>
                <c:pt idx="2824">
                  <c:v>55.18</c:v>
                </c:pt>
                <c:pt idx="2825">
                  <c:v>32.549999999999997</c:v>
                </c:pt>
                <c:pt idx="2826">
                  <c:v>56.96</c:v>
                </c:pt>
                <c:pt idx="2827">
                  <c:v>53.54</c:v>
                </c:pt>
                <c:pt idx="2828">
                  <c:v>46.06</c:v>
                </c:pt>
                <c:pt idx="2829">
                  <c:v>61.41</c:v>
                </c:pt>
                <c:pt idx="2830">
                  <c:v>39.200000000000003</c:v>
                </c:pt>
                <c:pt idx="2831">
                  <c:v>46.01</c:v>
                </c:pt>
                <c:pt idx="2832">
                  <c:v>57.34</c:v>
                </c:pt>
                <c:pt idx="2833">
                  <c:v>49.74</c:v>
                </c:pt>
                <c:pt idx="2834">
                  <c:v>35.04</c:v>
                </c:pt>
                <c:pt idx="2835">
                  <c:v>48.05</c:v>
                </c:pt>
                <c:pt idx="2836">
                  <c:v>33.15</c:v>
                </c:pt>
                <c:pt idx="2837">
                  <c:v>39.81</c:v>
                </c:pt>
                <c:pt idx="2838">
                  <c:v>36.35</c:v>
                </c:pt>
                <c:pt idx="2839">
                  <c:v>40.96</c:v>
                </c:pt>
                <c:pt idx="2840">
                  <c:v>43.73</c:v>
                </c:pt>
                <c:pt idx="2841">
                  <c:v>53.89</c:v>
                </c:pt>
                <c:pt idx="2842">
                  <c:v>52.76</c:v>
                </c:pt>
                <c:pt idx="2843">
                  <c:v>40.11</c:v>
                </c:pt>
                <c:pt idx="2844">
                  <c:v>35.58</c:v>
                </c:pt>
                <c:pt idx="2845">
                  <c:v>57.93</c:v>
                </c:pt>
                <c:pt idx="2846">
                  <c:v>51.01</c:v>
                </c:pt>
                <c:pt idx="2847">
                  <c:v>34.71</c:v>
                </c:pt>
                <c:pt idx="2848">
                  <c:v>59.23</c:v>
                </c:pt>
                <c:pt idx="2849">
                  <c:v>39.549999999999997</c:v>
                </c:pt>
                <c:pt idx="2850">
                  <c:v>54.39</c:v>
                </c:pt>
                <c:pt idx="2851">
                  <c:v>37.64</c:v>
                </c:pt>
                <c:pt idx="2852">
                  <c:v>37.54</c:v>
                </c:pt>
                <c:pt idx="2853">
                  <c:v>32.29</c:v>
                </c:pt>
                <c:pt idx="2854">
                  <c:v>52.4</c:v>
                </c:pt>
                <c:pt idx="2855">
                  <c:v>54.36</c:v>
                </c:pt>
                <c:pt idx="2856">
                  <c:v>60.9</c:v>
                </c:pt>
                <c:pt idx="2857">
                  <c:v>38.090000000000003</c:v>
                </c:pt>
                <c:pt idx="2858">
                  <c:v>44.74</c:v>
                </c:pt>
                <c:pt idx="2859">
                  <c:v>51.06</c:v>
                </c:pt>
                <c:pt idx="2860">
                  <c:v>44.56</c:v>
                </c:pt>
                <c:pt idx="2861">
                  <c:v>37</c:v>
                </c:pt>
                <c:pt idx="2862">
                  <c:v>34.68</c:v>
                </c:pt>
                <c:pt idx="2863">
                  <c:v>40.58</c:v>
                </c:pt>
                <c:pt idx="2864">
                  <c:v>34.799999999999997</c:v>
                </c:pt>
                <c:pt idx="2865">
                  <c:v>58.91</c:v>
                </c:pt>
                <c:pt idx="2866">
                  <c:v>50.71</c:v>
                </c:pt>
                <c:pt idx="2867">
                  <c:v>39.75</c:v>
                </c:pt>
                <c:pt idx="2868">
                  <c:v>49.98</c:v>
                </c:pt>
                <c:pt idx="2869">
                  <c:v>35.89</c:v>
                </c:pt>
                <c:pt idx="2870">
                  <c:v>36.85</c:v>
                </c:pt>
                <c:pt idx="2871">
                  <c:v>51.98</c:v>
                </c:pt>
                <c:pt idx="2872">
                  <c:v>45.99</c:v>
                </c:pt>
                <c:pt idx="2873">
                  <c:v>34.36</c:v>
                </c:pt>
                <c:pt idx="2874">
                  <c:v>35.229999999999997</c:v>
                </c:pt>
                <c:pt idx="2875">
                  <c:v>45.58</c:v>
                </c:pt>
                <c:pt idx="2876">
                  <c:v>59.44</c:v>
                </c:pt>
                <c:pt idx="2877">
                  <c:v>42.08</c:v>
                </c:pt>
                <c:pt idx="2878">
                  <c:v>57.43</c:v>
                </c:pt>
                <c:pt idx="2879">
                  <c:v>34.130000000000003</c:v>
                </c:pt>
                <c:pt idx="2880">
                  <c:v>37.9</c:v>
                </c:pt>
                <c:pt idx="2881">
                  <c:v>45.79</c:v>
                </c:pt>
                <c:pt idx="2882">
                  <c:v>41.7</c:v>
                </c:pt>
                <c:pt idx="2883">
                  <c:v>45.71</c:v>
                </c:pt>
                <c:pt idx="2884">
                  <c:v>50.15</c:v>
                </c:pt>
                <c:pt idx="2885">
                  <c:v>56.46</c:v>
                </c:pt>
                <c:pt idx="2886">
                  <c:v>44.28</c:v>
                </c:pt>
                <c:pt idx="2887">
                  <c:v>34.659999999999997</c:v>
                </c:pt>
                <c:pt idx="2888">
                  <c:v>32.64</c:v>
                </c:pt>
                <c:pt idx="2889">
                  <c:v>34.01</c:v>
                </c:pt>
                <c:pt idx="2890">
                  <c:v>42.2</c:v>
                </c:pt>
                <c:pt idx="2891">
                  <c:v>52.55</c:v>
                </c:pt>
                <c:pt idx="2892">
                  <c:v>61.14</c:v>
                </c:pt>
                <c:pt idx="2893">
                  <c:v>54.5</c:v>
                </c:pt>
                <c:pt idx="2894">
                  <c:v>53.98</c:v>
                </c:pt>
                <c:pt idx="2895">
                  <c:v>33.93</c:v>
                </c:pt>
                <c:pt idx="2896">
                  <c:v>36.590000000000003</c:v>
                </c:pt>
                <c:pt idx="2897">
                  <c:v>60.83</c:v>
                </c:pt>
                <c:pt idx="2898">
                  <c:v>41.3</c:v>
                </c:pt>
                <c:pt idx="2899">
                  <c:v>52.14</c:v>
                </c:pt>
                <c:pt idx="2900">
                  <c:v>52.15</c:v>
                </c:pt>
                <c:pt idx="2901">
                  <c:v>57.76</c:v>
                </c:pt>
                <c:pt idx="2902">
                  <c:v>46.53</c:v>
                </c:pt>
                <c:pt idx="2903">
                  <c:v>35.39</c:v>
                </c:pt>
                <c:pt idx="2904">
                  <c:v>58.59</c:v>
                </c:pt>
                <c:pt idx="2905">
                  <c:v>60.38</c:v>
                </c:pt>
                <c:pt idx="2906">
                  <c:v>55.96</c:v>
                </c:pt>
                <c:pt idx="2907">
                  <c:v>54.95</c:v>
                </c:pt>
                <c:pt idx="2908">
                  <c:v>53.69</c:v>
                </c:pt>
                <c:pt idx="2909">
                  <c:v>51.51</c:v>
                </c:pt>
                <c:pt idx="2910">
                  <c:v>44.1</c:v>
                </c:pt>
                <c:pt idx="2911">
                  <c:v>51.41</c:v>
                </c:pt>
                <c:pt idx="2912">
                  <c:v>39.56</c:v>
                </c:pt>
                <c:pt idx="2913">
                  <c:v>33.86</c:v>
                </c:pt>
                <c:pt idx="2914">
                  <c:v>57.18</c:v>
                </c:pt>
                <c:pt idx="2915">
                  <c:v>33.83</c:v>
                </c:pt>
                <c:pt idx="2916">
                  <c:v>47.9</c:v>
                </c:pt>
                <c:pt idx="2917">
                  <c:v>47.28</c:v>
                </c:pt>
                <c:pt idx="2918">
                  <c:v>32.33</c:v>
                </c:pt>
                <c:pt idx="2919">
                  <c:v>45.83</c:v>
                </c:pt>
                <c:pt idx="2920">
                  <c:v>53.04</c:v>
                </c:pt>
                <c:pt idx="2921">
                  <c:v>61.21</c:v>
                </c:pt>
                <c:pt idx="2922">
                  <c:v>60.49</c:v>
                </c:pt>
                <c:pt idx="2923">
                  <c:v>49.63</c:v>
                </c:pt>
                <c:pt idx="2924">
                  <c:v>61.15</c:v>
                </c:pt>
                <c:pt idx="2925">
                  <c:v>49</c:v>
                </c:pt>
                <c:pt idx="2926">
                  <c:v>36.19</c:v>
                </c:pt>
                <c:pt idx="2927">
                  <c:v>53.34</c:v>
                </c:pt>
                <c:pt idx="2928">
                  <c:v>50.35</c:v>
                </c:pt>
                <c:pt idx="2929">
                  <c:v>60.43</c:v>
                </c:pt>
                <c:pt idx="2930">
                  <c:v>53.64</c:v>
                </c:pt>
                <c:pt idx="2931">
                  <c:v>46.43</c:v>
                </c:pt>
                <c:pt idx="2932">
                  <c:v>55.91</c:v>
                </c:pt>
                <c:pt idx="2933">
                  <c:v>48.63</c:v>
                </c:pt>
                <c:pt idx="2934">
                  <c:v>52.19</c:v>
                </c:pt>
                <c:pt idx="2935">
                  <c:v>32.950000000000003</c:v>
                </c:pt>
                <c:pt idx="2936">
                  <c:v>46.54</c:v>
                </c:pt>
                <c:pt idx="2937">
                  <c:v>59.11</c:v>
                </c:pt>
                <c:pt idx="2938">
                  <c:v>58.88</c:v>
                </c:pt>
                <c:pt idx="2939">
                  <c:v>60.88</c:v>
                </c:pt>
                <c:pt idx="2940">
                  <c:v>32.21</c:v>
                </c:pt>
                <c:pt idx="2941">
                  <c:v>34.51</c:v>
                </c:pt>
                <c:pt idx="2942">
                  <c:v>36.01</c:v>
                </c:pt>
                <c:pt idx="2943">
                  <c:v>46.54</c:v>
                </c:pt>
                <c:pt idx="2944">
                  <c:v>61.04</c:v>
                </c:pt>
                <c:pt idx="2945">
                  <c:v>38.1</c:v>
                </c:pt>
                <c:pt idx="2946">
                  <c:v>32.299999999999997</c:v>
                </c:pt>
                <c:pt idx="2947">
                  <c:v>58.4</c:v>
                </c:pt>
                <c:pt idx="2948">
                  <c:v>59.09</c:v>
                </c:pt>
                <c:pt idx="2949">
                  <c:v>40.94</c:v>
                </c:pt>
                <c:pt idx="2950">
                  <c:v>56.66</c:v>
                </c:pt>
                <c:pt idx="2951">
                  <c:v>54.38</c:v>
                </c:pt>
                <c:pt idx="2952">
                  <c:v>40.39</c:v>
                </c:pt>
                <c:pt idx="2953">
                  <c:v>41.04</c:v>
                </c:pt>
                <c:pt idx="2954">
                  <c:v>43.09</c:v>
                </c:pt>
                <c:pt idx="2955">
                  <c:v>56.45</c:v>
                </c:pt>
                <c:pt idx="2956">
                  <c:v>61.33</c:v>
                </c:pt>
                <c:pt idx="2957">
                  <c:v>43.53</c:v>
                </c:pt>
                <c:pt idx="2958">
                  <c:v>58.36</c:v>
                </c:pt>
                <c:pt idx="2959">
                  <c:v>48.29</c:v>
                </c:pt>
                <c:pt idx="2960">
                  <c:v>42.71</c:v>
                </c:pt>
                <c:pt idx="2961">
                  <c:v>53.6</c:v>
                </c:pt>
                <c:pt idx="2962">
                  <c:v>44.81</c:v>
                </c:pt>
                <c:pt idx="2963">
                  <c:v>45.39</c:v>
                </c:pt>
                <c:pt idx="2964">
                  <c:v>58.96</c:v>
                </c:pt>
                <c:pt idx="2965">
                  <c:v>55.04</c:v>
                </c:pt>
                <c:pt idx="2966">
                  <c:v>57.58</c:v>
                </c:pt>
                <c:pt idx="2967">
                  <c:v>56.5</c:v>
                </c:pt>
                <c:pt idx="2968">
                  <c:v>60.05</c:v>
                </c:pt>
                <c:pt idx="2969">
                  <c:v>44.2</c:v>
                </c:pt>
                <c:pt idx="2970">
                  <c:v>48.4</c:v>
                </c:pt>
                <c:pt idx="2971">
                  <c:v>45.91</c:v>
                </c:pt>
                <c:pt idx="2972">
                  <c:v>33.01</c:v>
                </c:pt>
                <c:pt idx="2973">
                  <c:v>39.85</c:v>
                </c:pt>
                <c:pt idx="2974">
                  <c:v>57.88</c:v>
                </c:pt>
                <c:pt idx="2975">
                  <c:v>42.31</c:v>
                </c:pt>
                <c:pt idx="2976">
                  <c:v>54.2</c:v>
                </c:pt>
                <c:pt idx="2977">
                  <c:v>60.4</c:v>
                </c:pt>
                <c:pt idx="2978">
                  <c:v>34.79</c:v>
                </c:pt>
                <c:pt idx="2979">
                  <c:v>38.49</c:v>
                </c:pt>
                <c:pt idx="2980">
                  <c:v>32.94</c:v>
                </c:pt>
                <c:pt idx="2981">
                  <c:v>41.28</c:v>
                </c:pt>
                <c:pt idx="2982">
                  <c:v>50.06</c:v>
                </c:pt>
                <c:pt idx="2983">
                  <c:v>57.23</c:v>
                </c:pt>
                <c:pt idx="2984">
                  <c:v>54</c:v>
                </c:pt>
                <c:pt idx="2985">
                  <c:v>58.55</c:v>
                </c:pt>
                <c:pt idx="2986">
                  <c:v>32.69</c:v>
                </c:pt>
                <c:pt idx="2987">
                  <c:v>32.130000000000003</c:v>
                </c:pt>
                <c:pt idx="2988">
                  <c:v>54.14</c:v>
                </c:pt>
                <c:pt idx="2989">
                  <c:v>48.91</c:v>
                </c:pt>
                <c:pt idx="2990">
                  <c:v>44.49</c:v>
                </c:pt>
                <c:pt idx="2991">
                  <c:v>59.9</c:v>
                </c:pt>
                <c:pt idx="2992">
                  <c:v>57.41</c:v>
                </c:pt>
                <c:pt idx="2993">
                  <c:v>49.04</c:v>
                </c:pt>
                <c:pt idx="2994">
                  <c:v>55.7</c:v>
                </c:pt>
                <c:pt idx="2995">
                  <c:v>54.3</c:v>
                </c:pt>
                <c:pt idx="2996">
                  <c:v>41.6</c:v>
                </c:pt>
                <c:pt idx="2997">
                  <c:v>43.73</c:v>
                </c:pt>
                <c:pt idx="2998">
                  <c:v>35.35</c:v>
                </c:pt>
                <c:pt idx="2999">
                  <c:v>55.08</c:v>
                </c:pt>
                <c:pt idx="3000">
                  <c:v>54.34</c:v>
                </c:pt>
                <c:pt idx="3001">
                  <c:v>47.08</c:v>
                </c:pt>
                <c:pt idx="3002">
                  <c:v>49.33</c:v>
                </c:pt>
                <c:pt idx="3003">
                  <c:v>45.51</c:v>
                </c:pt>
                <c:pt idx="3004">
                  <c:v>42.04</c:v>
                </c:pt>
                <c:pt idx="3005">
                  <c:v>52.23</c:v>
                </c:pt>
                <c:pt idx="3006">
                  <c:v>51.93</c:v>
                </c:pt>
                <c:pt idx="3007">
                  <c:v>33.130000000000003</c:v>
                </c:pt>
                <c:pt idx="3008">
                  <c:v>54.06</c:v>
                </c:pt>
                <c:pt idx="3009">
                  <c:v>38.54</c:v>
                </c:pt>
                <c:pt idx="3010">
                  <c:v>41.39</c:v>
                </c:pt>
                <c:pt idx="3011">
                  <c:v>36.729999999999997</c:v>
                </c:pt>
                <c:pt idx="3012">
                  <c:v>36.159999999999997</c:v>
                </c:pt>
                <c:pt idx="3013">
                  <c:v>54.84</c:v>
                </c:pt>
                <c:pt idx="3014">
                  <c:v>40.96</c:v>
                </c:pt>
                <c:pt idx="3015">
                  <c:v>37.380000000000003</c:v>
                </c:pt>
                <c:pt idx="3016">
                  <c:v>37.549999999999997</c:v>
                </c:pt>
                <c:pt idx="3017">
                  <c:v>48.91</c:v>
                </c:pt>
                <c:pt idx="3018">
                  <c:v>53.41</c:v>
                </c:pt>
                <c:pt idx="3019">
                  <c:v>38.159999999999997</c:v>
                </c:pt>
                <c:pt idx="3020">
                  <c:v>41.25</c:v>
                </c:pt>
                <c:pt idx="3021">
                  <c:v>48.34</c:v>
                </c:pt>
                <c:pt idx="3022">
                  <c:v>40.18</c:v>
                </c:pt>
                <c:pt idx="3023">
                  <c:v>50.41</c:v>
                </c:pt>
                <c:pt idx="3024">
                  <c:v>39.21</c:v>
                </c:pt>
                <c:pt idx="3025">
                  <c:v>51.1</c:v>
                </c:pt>
                <c:pt idx="3026">
                  <c:v>54.49</c:v>
                </c:pt>
                <c:pt idx="3027">
                  <c:v>47.5</c:v>
                </c:pt>
                <c:pt idx="3028">
                  <c:v>43.13</c:v>
                </c:pt>
                <c:pt idx="3029">
                  <c:v>42.26</c:v>
                </c:pt>
                <c:pt idx="3030">
                  <c:v>39.1</c:v>
                </c:pt>
                <c:pt idx="3031">
                  <c:v>53.54</c:v>
                </c:pt>
                <c:pt idx="3032">
                  <c:v>36.53</c:v>
                </c:pt>
                <c:pt idx="3033">
                  <c:v>61.23</c:v>
                </c:pt>
                <c:pt idx="3034">
                  <c:v>41.51</c:v>
                </c:pt>
                <c:pt idx="3035">
                  <c:v>45.78</c:v>
                </c:pt>
                <c:pt idx="3036">
                  <c:v>40.31</c:v>
                </c:pt>
                <c:pt idx="3037">
                  <c:v>53.4</c:v>
                </c:pt>
                <c:pt idx="3038">
                  <c:v>49.43</c:v>
                </c:pt>
                <c:pt idx="3039">
                  <c:v>35.950000000000003</c:v>
                </c:pt>
                <c:pt idx="3040">
                  <c:v>40.9</c:v>
                </c:pt>
                <c:pt idx="3041">
                  <c:v>46.04</c:v>
                </c:pt>
                <c:pt idx="3042">
                  <c:v>43.66</c:v>
                </c:pt>
                <c:pt idx="3043">
                  <c:v>49.64</c:v>
                </c:pt>
                <c:pt idx="3044">
                  <c:v>49.48</c:v>
                </c:pt>
                <c:pt idx="3045">
                  <c:v>60.71</c:v>
                </c:pt>
                <c:pt idx="3046">
                  <c:v>42.36</c:v>
                </c:pt>
                <c:pt idx="3047">
                  <c:v>53.56</c:v>
                </c:pt>
                <c:pt idx="3048">
                  <c:v>36.31</c:v>
                </c:pt>
                <c:pt idx="3049">
                  <c:v>52.49</c:v>
                </c:pt>
                <c:pt idx="3050">
                  <c:v>39.04</c:v>
                </c:pt>
                <c:pt idx="3051">
                  <c:v>51.63</c:v>
                </c:pt>
                <c:pt idx="3052">
                  <c:v>37</c:v>
                </c:pt>
                <c:pt idx="3053">
                  <c:v>55.19</c:v>
                </c:pt>
                <c:pt idx="3054">
                  <c:v>56.16</c:v>
                </c:pt>
                <c:pt idx="3055">
                  <c:v>37.24</c:v>
                </c:pt>
                <c:pt idx="3056">
                  <c:v>52.19</c:v>
                </c:pt>
                <c:pt idx="3057">
                  <c:v>60.18</c:v>
                </c:pt>
                <c:pt idx="3058">
                  <c:v>40.549999999999997</c:v>
                </c:pt>
                <c:pt idx="3059">
                  <c:v>45.71</c:v>
                </c:pt>
                <c:pt idx="3060">
                  <c:v>60.73</c:v>
                </c:pt>
                <c:pt idx="3061">
                  <c:v>43.58</c:v>
                </c:pt>
                <c:pt idx="3062">
                  <c:v>44.36</c:v>
                </c:pt>
                <c:pt idx="3063">
                  <c:v>59.25</c:v>
                </c:pt>
                <c:pt idx="3064">
                  <c:v>41.15</c:v>
                </c:pt>
                <c:pt idx="3065">
                  <c:v>49.26</c:v>
                </c:pt>
                <c:pt idx="3066">
                  <c:v>53.78</c:v>
                </c:pt>
                <c:pt idx="3067">
                  <c:v>45.34</c:v>
                </c:pt>
                <c:pt idx="3068">
                  <c:v>52.06</c:v>
                </c:pt>
                <c:pt idx="3069">
                  <c:v>48.05</c:v>
                </c:pt>
                <c:pt idx="3070">
                  <c:v>44.29</c:v>
                </c:pt>
                <c:pt idx="3071">
                  <c:v>48.91</c:v>
                </c:pt>
                <c:pt idx="3072">
                  <c:v>48.78</c:v>
                </c:pt>
                <c:pt idx="3073">
                  <c:v>54.99</c:v>
                </c:pt>
                <c:pt idx="3074">
                  <c:v>54.28</c:v>
                </c:pt>
                <c:pt idx="3075">
                  <c:v>37.880000000000003</c:v>
                </c:pt>
                <c:pt idx="3076">
                  <c:v>43.35</c:v>
                </c:pt>
                <c:pt idx="3077">
                  <c:v>51.06</c:v>
                </c:pt>
                <c:pt idx="3078">
                  <c:v>43.31</c:v>
                </c:pt>
                <c:pt idx="3079">
                  <c:v>50</c:v>
                </c:pt>
                <c:pt idx="3080">
                  <c:v>56.59</c:v>
                </c:pt>
                <c:pt idx="3081">
                  <c:v>35.31</c:v>
                </c:pt>
                <c:pt idx="3082">
                  <c:v>52.1</c:v>
                </c:pt>
                <c:pt idx="3083">
                  <c:v>48.6</c:v>
                </c:pt>
                <c:pt idx="3084">
                  <c:v>60</c:v>
                </c:pt>
                <c:pt idx="3085">
                  <c:v>54.38</c:v>
                </c:pt>
                <c:pt idx="3086">
                  <c:v>34.6</c:v>
                </c:pt>
                <c:pt idx="3087">
                  <c:v>40.200000000000003</c:v>
                </c:pt>
                <c:pt idx="3088">
                  <c:v>34.29</c:v>
                </c:pt>
                <c:pt idx="3089">
                  <c:v>41.3</c:v>
                </c:pt>
                <c:pt idx="3090">
                  <c:v>57.59</c:v>
                </c:pt>
                <c:pt idx="3091">
                  <c:v>44.8</c:v>
                </c:pt>
                <c:pt idx="3092">
                  <c:v>48.18</c:v>
                </c:pt>
                <c:pt idx="3093">
                  <c:v>58.3</c:v>
                </c:pt>
                <c:pt idx="3094">
                  <c:v>32.46</c:v>
                </c:pt>
                <c:pt idx="3095">
                  <c:v>38.78</c:v>
                </c:pt>
                <c:pt idx="3096">
                  <c:v>52.94</c:v>
                </c:pt>
                <c:pt idx="3097">
                  <c:v>59.2</c:v>
                </c:pt>
                <c:pt idx="3098">
                  <c:v>45.79</c:v>
                </c:pt>
                <c:pt idx="3099">
                  <c:v>38.94</c:v>
                </c:pt>
                <c:pt idx="3100">
                  <c:v>35.5</c:v>
                </c:pt>
                <c:pt idx="3101">
                  <c:v>51.43</c:v>
                </c:pt>
                <c:pt idx="3102">
                  <c:v>44.19</c:v>
                </c:pt>
                <c:pt idx="3103">
                  <c:v>40.53</c:v>
                </c:pt>
                <c:pt idx="3104">
                  <c:v>47.34</c:v>
                </c:pt>
                <c:pt idx="3105">
                  <c:v>39.479999999999997</c:v>
                </c:pt>
                <c:pt idx="3106">
                  <c:v>46.95</c:v>
                </c:pt>
                <c:pt idx="3107">
                  <c:v>47.49</c:v>
                </c:pt>
                <c:pt idx="3108">
                  <c:v>53.29</c:v>
                </c:pt>
                <c:pt idx="3109">
                  <c:v>33.5</c:v>
                </c:pt>
                <c:pt idx="3110">
                  <c:v>34.15</c:v>
                </c:pt>
                <c:pt idx="3111">
                  <c:v>60.19</c:v>
                </c:pt>
                <c:pt idx="3112">
                  <c:v>32.450000000000003</c:v>
                </c:pt>
                <c:pt idx="3113">
                  <c:v>50.41</c:v>
                </c:pt>
                <c:pt idx="3114">
                  <c:v>56.43</c:v>
                </c:pt>
                <c:pt idx="3115">
                  <c:v>47.48</c:v>
                </c:pt>
                <c:pt idx="3116">
                  <c:v>59.16</c:v>
                </c:pt>
                <c:pt idx="3117">
                  <c:v>41.54</c:v>
                </c:pt>
                <c:pt idx="3118">
                  <c:v>53.89</c:v>
                </c:pt>
                <c:pt idx="3119">
                  <c:v>36.29</c:v>
                </c:pt>
                <c:pt idx="3120">
                  <c:v>57.7</c:v>
                </c:pt>
                <c:pt idx="3121">
                  <c:v>60.16</c:v>
                </c:pt>
                <c:pt idx="3122">
                  <c:v>53.59</c:v>
                </c:pt>
                <c:pt idx="3123">
                  <c:v>52.93</c:v>
                </c:pt>
                <c:pt idx="3124">
                  <c:v>47.03</c:v>
                </c:pt>
                <c:pt idx="3125">
                  <c:v>45.41</c:v>
                </c:pt>
                <c:pt idx="3126">
                  <c:v>53.11</c:v>
                </c:pt>
                <c:pt idx="3127">
                  <c:v>61.48</c:v>
                </c:pt>
                <c:pt idx="3128">
                  <c:v>57.2</c:v>
                </c:pt>
                <c:pt idx="3129">
                  <c:v>57.14</c:v>
                </c:pt>
                <c:pt idx="3130">
                  <c:v>54.15</c:v>
                </c:pt>
                <c:pt idx="3131">
                  <c:v>55.73</c:v>
                </c:pt>
                <c:pt idx="3132">
                  <c:v>40.44</c:v>
                </c:pt>
                <c:pt idx="3133">
                  <c:v>56.74</c:v>
                </c:pt>
                <c:pt idx="3134">
                  <c:v>41.98</c:v>
                </c:pt>
                <c:pt idx="3135">
                  <c:v>51.84</c:v>
                </c:pt>
                <c:pt idx="3136">
                  <c:v>44.06</c:v>
                </c:pt>
                <c:pt idx="3137">
                  <c:v>35.24</c:v>
                </c:pt>
                <c:pt idx="3138">
                  <c:v>45</c:v>
                </c:pt>
                <c:pt idx="3139">
                  <c:v>36.49</c:v>
                </c:pt>
                <c:pt idx="3140">
                  <c:v>60.95</c:v>
                </c:pt>
                <c:pt idx="3141">
                  <c:v>38.130000000000003</c:v>
                </c:pt>
                <c:pt idx="3142">
                  <c:v>32.409999999999997</c:v>
                </c:pt>
                <c:pt idx="3143">
                  <c:v>32.54</c:v>
                </c:pt>
                <c:pt idx="3144">
                  <c:v>37.979999999999997</c:v>
                </c:pt>
                <c:pt idx="3145">
                  <c:v>44.59</c:v>
                </c:pt>
                <c:pt idx="3146">
                  <c:v>60.68</c:v>
                </c:pt>
                <c:pt idx="3147">
                  <c:v>50.38</c:v>
                </c:pt>
                <c:pt idx="3148">
                  <c:v>56.9</c:v>
                </c:pt>
                <c:pt idx="3149">
                  <c:v>58.83</c:v>
                </c:pt>
                <c:pt idx="3150">
                  <c:v>46.9</c:v>
                </c:pt>
                <c:pt idx="3151">
                  <c:v>47.6</c:v>
                </c:pt>
                <c:pt idx="3152">
                  <c:v>59.59</c:v>
                </c:pt>
                <c:pt idx="3153">
                  <c:v>39.03</c:v>
                </c:pt>
                <c:pt idx="3154">
                  <c:v>34.11</c:v>
                </c:pt>
                <c:pt idx="3155">
                  <c:v>34.630000000000003</c:v>
                </c:pt>
                <c:pt idx="3156">
                  <c:v>45.64</c:v>
                </c:pt>
                <c:pt idx="3157">
                  <c:v>51.48</c:v>
                </c:pt>
                <c:pt idx="3158">
                  <c:v>55.06</c:v>
                </c:pt>
                <c:pt idx="3159">
                  <c:v>48.09</c:v>
                </c:pt>
                <c:pt idx="3160">
                  <c:v>50.79</c:v>
                </c:pt>
                <c:pt idx="3161">
                  <c:v>39.950000000000003</c:v>
                </c:pt>
                <c:pt idx="3162">
                  <c:v>58.9</c:v>
                </c:pt>
                <c:pt idx="3163">
                  <c:v>40.46</c:v>
                </c:pt>
                <c:pt idx="3164">
                  <c:v>53.56</c:v>
                </c:pt>
                <c:pt idx="3165">
                  <c:v>45.23</c:v>
                </c:pt>
                <c:pt idx="3166">
                  <c:v>46.79</c:v>
                </c:pt>
                <c:pt idx="3167">
                  <c:v>50.99</c:v>
                </c:pt>
                <c:pt idx="3168">
                  <c:v>34.85</c:v>
                </c:pt>
                <c:pt idx="3169">
                  <c:v>53.3</c:v>
                </c:pt>
                <c:pt idx="3170">
                  <c:v>32.659999999999997</c:v>
                </c:pt>
                <c:pt idx="3171">
                  <c:v>36.33</c:v>
                </c:pt>
                <c:pt idx="3172">
                  <c:v>50.85</c:v>
                </c:pt>
                <c:pt idx="3173">
                  <c:v>55.11</c:v>
                </c:pt>
                <c:pt idx="3174">
                  <c:v>59.41</c:v>
                </c:pt>
                <c:pt idx="3175">
                  <c:v>40.65</c:v>
                </c:pt>
                <c:pt idx="3176">
                  <c:v>39.39</c:v>
                </c:pt>
                <c:pt idx="3177">
                  <c:v>50.18</c:v>
                </c:pt>
                <c:pt idx="3178">
                  <c:v>49.64</c:v>
                </c:pt>
                <c:pt idx="3179">
                  <c:v>41.4</c:v>
                </c:pt>
                <c:pt idx="3180">
                  <c:v>49.21</c:v>
                </c:pt>
                <c:pt idx="3181">
                  <c:v>57.88</c:v>
                </c:pt>
                <c:pt idx="3182">
                  <c:v>34.44</c:v>
                </c:pt>
                <c:pt idx="3183">
                  <c:v>53.35</c:v>
                </c:pt>
                <c:pt idx="3184">
                  <c:v>53.31</c:v>
                </c:pt>
                <c:pt idx="3185">
                  <c:v>33.14</c:v>
                </c:pt>
                <c:pt idx="3186">
                  <c:v>54.75</c:v>
                </c:pt>
                <c:pt idx="3187">
                  <c:v>55.33</c:v>
                </c:pt>
                <c:pt idx="3188">
                  <c:v>57.19</c:v>
                </c:pt>
                <c:pt idx="3189">
                  <c:v>54.16</c:v>
                </c:pt>
                <c:pt idx="3190">
                  <c:v>45.43</c:v>
                </c:pt>
                <c:pt idx="3191">
                  <c:v>59.03</c:v>
                </c:pt>
                <c:pt idx="3192">
                  <c:v>41.51</c:v>
                </c:pt>
                <c:pt idx="3193">
                  <c:v>59.18</c:v>
                </c:pt>
                <c:pt idx="3194">
                  <c:v>55.95</c:v>
                </c:pt>
                <c:pt idx="3195">
                  <c:v>42.34</c:v>
                </c:pt>
                <c:pt idx="3196">
                  <c:v>46.46</c:v>
                </c:pt>
                <c:pt idx="3197">
                  <c:v>48.58</c:v>
                </c:pt>
                <c:pt idx="3198">
                  <c:v>34.090000000000003</c:v>
                </c:pt>
                <c:pt idx="3199">
                  <c:v>43.23</c:v>
                </c:pt>
                <c:pt idx="3200">
                  <c:v>38.36</c:v>
                </c:pt>
                <c:pt idx="3201">
                  <c:v>35.64</c:v>
                </c:pt>
                <c:pt idx="3202">
                  <c:v>44.14</c:v>
                </c:pt>
                <c:pt idx="3203">
                  <c:v>38.26</c:v>
                </c:pt>
                <c:pt idx="3204">
                  <c:v>50.03</c:v>
                </c:pt>
                <c:pt idx="3205">
                  <c:v>51.23</c:v>
                </c:pt>
                <c:pt idx="3206">
                  <c:v>58.63</c:v>
                </c:pt>
                <c:pt idx="3207">
                  <c:v>56.41</c:v>
                </c:pt>
                <c:pt idx="3208">
                  <c:v>50.21</c:v>
                </c:pt>
                <c:pt idx="3209">
                  <c:v>55.79</c:v>
                </c:pt>
                <c:pt idx="3210">
                  <c:v>43.14</c:v>
                </c:pt>
                <c:pt idx="3211">
                  <c:v>32.54</c:v>
                </c:pt>
                <c:pt idx="3212">
                  <c:v>42.25</c:v>
                </c:pt>
                <c:pt idx="3213">
                  <c:v>42.2</c:v>
                </c:pt>
                <c:pt idx="3214">
                  <c:v>52.45</c:v>
                </c:pt>
                <c:pt idx="3215">
                  <c:v>44.06</c:v>
                </c:pt>
                <c:pt idx="3216">
                  <c:v>54.35</c:v>
                </c:pt>
                <c:pt idx="3217">
                  <c:v>43.5</c:v>
                </c:pt>
                <c:pt idx="3218">
                  <c:v>41.43</c:v>
                </c:pt>
                <c:pt idx="3219">
                  <c:v>43.56</c:v>
                </c:pt>
                <c:pt idx="3220">
                  <c:v>44.68</c:v>
                </c:pt>
                <c:pt idx="3221">
                  <c:v>45.23</c:v>
                </c:pt>
                <c:pt idx="3222">
                  <c:v>46.86</c:v>
                </c:pt>
                <c:pt idx="3223">
                  <c:v>58.05</c:v>
                </c:pt>
                <c:pt idx="3224">
                  <c:v>48</c:v>
                </c:pt>
                <c:pt idx="3225">
                  <c:v>34.200000000000003</c:v>
                </c:pt>
                <c:pt idx="3226">
                  <c:v>41.04</c:v>
                </c:pt>
                <c:pt idx="3227">
                  <c:v>45.15</c:v>
                </c:pt>
                <c:pt idx="3228">
                  <c:v>48.55</c:v>
                </c:pt>
                <c:pt idx="3229">
                  <c:v>57.85</c:v>
                </c:pt>
                <c:pt idx="3230">
                  <c:v>60.68</c:v>
                </c:pt>
                <c:pt idx="3231">
                  <c:v>58.85</c:v>
                </c:pt>
                <c:pt idx="3232">
                  <c:v>58.41</c:v>
                </c:pt>
                <c:pt idx="3233">
                  <c:v>58.63</c:v>
                </c:pt>
                <c:pt idx="3234">
                  <c:v>51.64</c:v>
                </c:pt>
                <c:pt idx="3235">
                  <c:v>48.85</c:v>
                </c:pt>
                <c:pt idx="3236">
                  <c:v>46.2</c:v>
                </c:pt>
                <c:pt idx="3237">
                  <c:v>58.36</c:v>
                </c:pt>
                <c:pt idx="3238">
                  <c:v>53.25</c:v>
                </c:pt>
                <c:pt idx="3239">
                  <c:v>40.33</c:v>
                </c:pt>
                <c:pt idx="3240">
                  <c:v>60.83</c:v>
                </c:pt>
                <c:pt idx="3241">
                  <c:v>48.74</c:v>
                </c:pt>
                <c:pt idx="3242">
                  <c:v>50.28</c:v>
                </c:pt>
                <c:pt idx="3243">
                  <c:v>44.7</c:v>
                </c:pt>
                <c:pt idx="3244">
                  <c:v>42.94</c:v>
                </c:pt>
                <c:pt idx="3245">
                  <c:v>36.409999999999997</c:v>
                </c:pt>
                <c:pt idx="3246">
                  <c:v>42.8</c:v>
                </c:pt>
                <c:pt idx="3247">
                  <c:v>38.79</c:v>
                </c:pt>
                <c:pt idx="3248">
                  <c:v>36.89</c:v>
                </c:pt>
                <c:pt idx="3249">
                  <c:v>39.799999999999997</c:v>
                </c:pt>
                <c:pt idx="3250">
                  <c:v>47.3</c:v>
                </c:pt>
                <c:pt idx="3251">
                  <c:v>43.96</c:v>
                </c:pt>
                <c:pt idx="3252">
                  <c:v>42.2</c:v>
                </c:pt>
                <c:pt idx="3253">
                  <c:v>40.090000000000003</c:v>
                </c:pt>
                <c:pt idx="3254">
                  <c:v>53.46</c:v>
                </c:pt>
                <c:pt idx="3255">
                  <c:v>49.88</c:v>
                </c:pt>
                <c:pt idx="3256">
                  <c:v>59.74</c:v>
                </c:pt>
                <c:pt idx="3257">
                  <c:v>51.35</c:v>
                </c:pt>
                <c:pt idx="3258">
                  <c:v>33.700000000000003</c:v>
                </c:pt>
                <c:pt idx="3259">
                  <c:v>39.44</c:v>
                </c:pt>
                <c:pt idx="3260">
                  <c:v>58.21</c:v>
                </c:pt>
                <c:pt idx="3261">
                  <c:v>57.79</c:v>
                </c:pt>
                <c:pt idx="3262">
                  <c:v>47.75</c:v>
                </c:pt>
                <c:pt idx="3263">
                  <c:v>50.04</c:v>
                </c:pt>
                <c:pt idx="3264">
                  <c:v>51.01</c:v>
                </c:pt>
                <c:pt idx="3265">
                  <c:v>45.03</c:v>
                </c:pt>
                <c:pt idx="3266">
                  <c:v>47.7</c:v>
                </c:pt>
                <c:pt idx="3267">
                  <c:v>48.6</c:v>
                </c:pt>
                <c:pt idx="3268">
                  <c:v>57.66</c:v>
                </c:pt>
                <c:pt idx="3269">
                  <c:v>32.19</c:v>
                </c:pt>
                <c:pt idx="3270">
                  <c:v>39.840000000000003</c:v>
                </c:pt>
                <c:pt idx="3271">
                  <c:v>60.48</c:v>
                </c:pt>
                <c:pt idx="3272">
                  <c:v>41.61</c:v>
                </c:pt>
                <c:pt idx="3273">
                  <c:v>39.5</c:v>
                </c:pt>
                <c:pt idx="3274">
                  <c:v>44.38</c:v>
                </c:pt>
                <c:pt idx="3275">
                  <c:v>54.98</c:v>
                </c:pt>
                <c:pt idx="3276">
                  <c:v>54.85</c:v>
                </c:pt>
                <c:pt idx="3277">
                  <c:v>49.04</c:v>
                </c:pt>
                <c:pt idx="3278">
                  <c:v>48.99</c:v>
                </c:pt>
                <c:pt idx="3279">
                  <c:v>48.34</c:v>
                </c:pt>
                <c:pt idx="3280">
                  <c:v>61.2</c:v>
                </c:pt>
                <c:pt idx="3281">
                  <c:v>40.130000000000003</c:v>
                </c:pt>
                <c:pt idx="3282">
                  <c:v>34.1</c:v>
                </c:pt>
                <c:pt idx="3283">
                  <c:v>37.04</c:v>
                </c:pt>
                <c:pt idx="3284">
                  <c:v>59.36</c:v>
                </c:pt>
                <c:pt idx="3285">
                  <c:v>56.39</c:v>
                </c:pt>
                <c:pt idx="3286">
                  <c:v>52.41</c:v>
                </c:pt>
                <c:pt idx="3287">
                  <c:v>50.81</c:v>
                </c:pt>
                <c:pt idx="3288">
                  <c:v>42.18</c:v>
                </c:pt>
                <c:pt idx="3289">
                  <c:v>45.75</c:v>
                </c:pt>
                <c:pt idx="3290">
                  <c:v>42.5</c:v>
                </c:pt>
                <c:pt idx="3291">
                  <c:v>61.21</c:v>
                </c:pt>
                <c:pt idx="3292">
                  <c:v>38.54</c:v>
                </c:pt>
                <c:pt idx="3293">
                  <c:v>34.799999999999997</c:v>
                </c:pt>
                <c:pt idx="3294">
                  <c:v>38.61</c:v>
                </c:pt>
                <c:pt idx="3295">
                  <c:v>60.56</c:v>
                </c:pt>
                <c:pt idx="3296">
                  <c:v>36.799999999999997</c:v>
                </c:pt>
                <c:pt idx="3297">
                  <c:v>59.88</c:v>
                </c:pt>
                <c:pt idx="3298">
                  <c:v>39.479999999999997</c:v>
                </c:pt>
                <c:pt idx="3299">
                  <c:v>33.11</c:v>
                </c:pt>
                <c:pt idx="3300">
                  <c:v>37.64</c:v>
                </c:pt>
                <c:pt idx="3301">
                  <c:v>44.5</c:v>
                </c:pt>
                <c:pt idx="3302">
                  <c:v>46.29</c:v>
                </c:pt>
                <c:pt idx="3303">
                  <c:v>45.41</c:v>
                </c:pt>
                <c:pt idx="3304">
                  <c:v>51.28</c:v>
                </c:pt>
                <c:pt idx="3305">
                  <c:v>36.06</c:v>
                </c:pt>
                <c:pt idx="3306">
                  <c:v>58.44</c:v>
                </c:pt>
                <c:pt idx="3307">
                  <c:v>57.83</c:v>
                </c:pt>
                <c:pt idx="3308">
                  <c:v>55.74</c:v>
                </c:pt>
                <c:pt idx="3309">
                  <c:v>42.66</c:v>
                </c:pt>
                <c:pt idx="3310">
                  <c:v>54.81</c:v>
                </c:pt>
                <c:pt idx="3311">
                  <c:v>37.18</c:v>
                </c:pt>
                <c:pt idx="3312">
                  <c:v>50.45</c:v>
                </c:pt>
                <c:pt idx="3313">
                  <c:v>47.91</c:v>
                </c:pt>
                <c:pt idx="3314">
                  <c:v>39.380000000000003</c:v>
                </c:pt>
                <c:pt idx="3315">
                  <c:v>44.26</c:v>
                </c:pt>
                <c:pt idx="3316">
                  <c:v>33.39</c:v>
                </c:pt>
                <c:pt idx="3317">
                  <c:v>49.34</c:v>
                </c:pt>
                <c:pt idx="3318">
                  <c:v>56.13</c:v>
                </c:pt>
                <c:pt idx="3319">
                  <c:v>59.44</c:v>
                </c:pt>
                <c:pt idx="3320">
                  <c:v>46.89</c:v>
                </c:pt>
                <c:pt idx="3321">
                  <c:v>53.61</c:v>
                </c:pt>
                <c:pt idx="3322">
                  <c:v>32.340000000000003</c:v>
                </c:pt>
                <c:pt idx="3323">
                  <c:v>49.79</c:v>
                </c:pt>
                <c:pt idx="3324">
                  <c:v>57.81</c:v>
                </c:pt>
                <c:pt idx="3325">
                  <c:v>60.88</c:v>
                </c:pt>
                <c:pt idx="3326">
                  <c:v>35.200000000000003</c:v>
                </c:pt>
                <c:pt idx="3327">
                  <c:v>60.61</c:v>
                </c:pt>
                <c:pt idx="3328">
                  <c:v>55.68</c:v>
                </c:pt>
                <c:pt idx="3329">
                  <c:v>44.9</c:v>
                </c:pt>
                <c:pt idx="3330">
                  <c:v>52.2</c:v>
                </c:pt>
                <c:pt idx="3331">
                  <c:v>42.34</c:v>
                </c:pt>
                <c:pt idx="3332">
                  <c:v>49.46</c:v>
                </c:pt>
                <c:pt idx="3333">
                  <c:v>40.51</c:v>
                </c:pt>
                <c:pt idx="3334">
                  <c:v>48.14</c:v>
                </c:pt>
                <c:pt idx="3335">
                  <c:v>50.89</c:v>
                </c:pt>
                <c:pt idx="3336">
                  <c:v>50.15</c:v>
                </c:pt>
                <c:pt idx="3337">
                  <c:v>59.9</c:v>
                </c:pt>
                <c:pt idx="3338">
                  <c:v>49.58</c:v>
                </c:pt>
                <c:pt idx="3339">
                  <c:v>38.18</c:v>
                </c:pt>
                <c:pt idx="3340">
                  <c:v>47.74</c:v>
                </c:pt>
                <c:pt idx="3341">
                  <c:v>32.130000000000003</c:v>
                </c:pt>
                <c:pt idx="3342">
                  <c:v>61.34</c:v>
                </c:pt>
                <c:pt idx="3343">
                  <c:v>46.26</c:v>
                </c:pt>
                <c:pt idx="3344">
                  <c:v>59.61</c:v>
                </c:pt>
                <c:pt idx="3345">
                  <c:v>59.9</c:v>
                </c:pt>
                <c:pt idx="3346">
                  <c:v>61.16</c:v>
                </c:pt>
                <c:pt idx="3347">
                  <c:v>48.94</c:v>
                </c:pt>
                <c:pt idx="3348">
                  <c:v>38.06</c:v>
                </c:pt>
                <c:pt idx="3349">
                  <c:v>53.81</c:v>
                </c:pt>
                <c:pt idx="3350">
                  <c:v>46.78</c:v>
                </c:pt>
                <c:pt idx="3351">
                  <c:v>61.06</c:v>
                </c:pt>
                <c:pt idx="3352">
                  <c:v>50.39</c:v>
                </c:pt>
                <c:pt idx="3353">
                  <c:v>41.29</c:v>
                </c:pt>
                <c:pt idx="3354">
                  <c:v>36.56</c:v>
                </c:pt>
                <c:pt idx="3355">
                  <c:v>59.09</c:v>
                </c:pt>
                <c:pt idx="3356">
                  <c:v>45.46</c:v>
                </c:pt>
                <c:pt idx="3357">
                  <c:v>42.31</c:v>
                </c:pt>
                <c:pt idx="3358">
                  <c:v>45.68</c:v>
                </c:pt>
                <c:pt idx="3359">
                  <c:v>35.130000000000003</c:v>
                </c:pt>
                <c:pt idx="3360">
                  <c:v>52.79</c:v>
                </c:pt>
                <c:pt idx="3361">
                  <c:v>39.840000000000003</c:v>
                </c:pt>
                <c:pt idx="3362">
                  <c:v>56.61</c:v>
                </c:pt>
                <c:pt idx="3363">
                  <c:v>41.99</c:v>
                </c:pt>
                <c:pt idx="3364">
                  <c:v>35.96</c:v>
                </c:pt>
                <c:pt idx="3365">
                  <c:v>35.78</c:v>
                </c:pt>
                <c:pt idx="3366">
                  <c:v>59.1</c:v>
                </c:pt>
                <c:pt idx="3367">
                  <c:v>44.53</c:v>
                </c:pt>
                <c:pt idx="3368">
                  <c:v>33.44</c:v>
                </c:pt>
                <c:pt idx="3369">
                  <c:v>38.69</c:v>
                </c:pt>
                <c:pt idx="3370">
                  <c:v>60.21</c:v>
                </c:pt>
                <c:pt idx="3371">
                  <c:v>53.33</c:v>
                </c:pt>
                <c:pt idx="3372">
                  <c:v>43.79</c:v>
                </c:pt>
                <c:pt idx="3373">
                  <c:v>50.79</c:v>
                </c:pt>
                <c:pt idx="3374">
                  <c:v>43.93</c:v>
                </c:pt>
                <c:pt idx="3375">
                  <c:v>41.5</c:v>
                </c:pt>
                <c:pt idx="3376">
                  <c:v>57.28</c:v>
                </c:pt>
                <c:pt idx="3377">
                  <c:v>46.04</c:v>
                </c:pt>
                <c:pt idx="3378">
                  <c:v>46.11</c:v>
                </c:pt>
                <c:pt idx="3379">
                  <c:v>57.51</c:v>
                </c:pt>
                <c:pt idx="3380">
                  <c:v>59.93</c:v>
                </c:pt>
                <c:pt idx="3381">
                  <c:v>48.15</c:v>
                </c:pt>
                <c:pt idx="3382">
                  <c:v>56.73</c:v>
                </c:pt>
                <c:pt idx="3383">
                  <c:v>49.48</c:v>
                </c:pt>
                <c:pt idx="3384">
                  <c:v>39.56</c:v>
                </c:pt>
                <c:pt idx="3385">
                  <c:v>37.04</c:v>
                </c:pt>
                <c:pt idx="3386">
                  <c:v>53.2</c:v>
                </c:pt>
                <c:pt idx="3387">
                  <c:v>49.26</c:v>
                </c:pt>
                <c:pt idx="3388">
                  <c:v>47.04</c:v>
                </c:pt>
                <c:pt idx="3389">
                  <c:v>55.11</c:v>
                </c:pt>
                <c:pt idx="3390">
                  <c:v>43.39</c:v>
                </c:pt>
                <c:pt idx="3391">
                  <c:v>45.31</c:v>
                </c:pt>
                <c:pt idx="3392">
                  <c:v>46.16</c:v>
                </c:pt>
                <c:pt idx="3393">
                  <c:v>39.590000000000003</c:v>
                </c:pt>
                <c:pt idx="3394">
                  <c:v>45.5</c:v>
                </c:pt>
                <c:pt idx="3395">
                  <c:v>61.13</c:v>
                </c:pt>
                <c:pt idx="3396">
                  <c:v>34.51</c:v>
                </c:pt>
                <c:pt idx="3397">
                  <c:v>60.81</c:v>
                </c:pt>
                <c:pt idx="3398">
                  <c:v>44.51</c:v>
                </c:pt>
                <c:pt idx="3399">
                  <c:v>55.59</c:v>
                </c:pt>
                <c:pt idx="3400">
                  <c:v>34.65</c:v>
                </c:pt>
                <c:pt idx="3401">
                  <c:v>55.46</c:v>
                </c:pt>
                <c:pt idx="3402">
                  <c:v>37.9</c:v>
                </c:pt>
                <c:pt idx="3403">
                  <c:v>44.38</c:v>
                </c:pt>
                <c:pt idx="3404">
                  <c:v>48.4</c:v>
                </c:pt>
                <c:pt idx="3405">
                  <c:v>50.41</c:v>
                </c:pt>
                <c:pt idx="3406">
                  <c:v>39.86</c:v>
                </c:pt>
                <c:pt idx="3407">
                  <c:v>34.549999999999997</c:v>
                </c:pt>
                <c:pt idx="3408">
                  <c:v>59.44</c:v>
                </c:pt>
                <c:pt idx="3409">
                  <c:v>43.34</c:v>
                </c:pt>
                <c:pt idx="3410">
                  <c:v>43.89</c:v>
                </c:pt>
                <c:pt idx="3411">
                  <c:v>42.74</c:v>
                </c:pt>
                <c:pt idx="3412">
                  <c:v>58.86</c:v>
                </c:pt>
                <c:pt idx="3413">
                  <c:v>43.75</c:v>
                </c:pt>
                <c:pt idx="3414">
                  <c:v>60.48</c:v>
                </c:pt>
                <c:pt idx="3415">
                  <c:v>49.66</c:v>
                </c:pt>
                <c:pt idx="3416">
                  <c:v>34.26</c:v>
                </c:pt>
                <c:pt idx="3417">
                  <c:v>33.450000000000003</c:v>
                </c:pt>
                <c:pt idx="3418">
                  <c:v>55.36</c:v>
                </c:pt>
                <c:pt idx="3419">
                  <c:v>58.56</c:v>
                </c:pt>
                <c:pt idx="3420">
                  <c:v>52.85</c:v>
                </c:pt>
                <c:pt idx="3421">
                  <c:v>39.01</c:v>
                </c:pt>
                <c:pt idx="3422">
                  <c:v>47.44</c:v>
                </c:pt>
                <c:pt idx="3423">
                  <c:v>54.46</c:v>
                </c:pt>
                <c:pt idx="3424">
                  <c:v>55.16</c:v>
                </c:pt>
                <c:pt idx="3425">
                  <c:v>53.3</c:v>
                </c:pt>
                <c:pt idx="3426">
                  <c:v>47.63</c:v>
                </c:pt>
                <c:pt idx="3427">
                  <c:v>43.63</c:v>
                </c:pt>
                <c:pt idx="3428">
                  <c:v>59.99</c:v>
                </c:pt>
                <c:pt idx="3429">
                  <c:v>60.73</c:v>
                </c:pt>
                <c:pt idx="3430">
                  <c:v>44.2</c:v>
                </c:pt>
                <c:pt idx="3431">
                  <c:v>34.33</c:v>
                </c:pt>
                <c:pt idx="3432">
                  <c:v>39.049999999999997</c:v>
                </c:pt>
                <c:pt idx="3433">
                  <c:v>53.93</c:v>
                </c:pt>
                <c:pt idx="3434">
                  <c:v>60.54</c:v>
                </c:pt>
                <c:pt idx="3435">
                  <c:v>47.61</c:v>
                </c:pt>
                <c:pt idx="3436">
                  <c:v>55.84</c:v>
                </c:pt>
                <c:pt idx="3437">
                  <c:v>37.43</c:v>
                </c:pt>
                <c:pt idx="3438">
                  <c:v>45.14</c:v>
                </c:pt>
                <c:pt idx="3439">
                  <c:v>39.630000000000003</c:v>
                </c:pt>
                <c:pt idx="3440">
                  <c:v>42.56</c:v>
                </c:pt>
                <c:pt idx="3441">
                  <c:v>40.130000000000003</c:v>
                </c:pt>
                <c:pt idx="3442">
                  <c:v>36.04</c:v>
                </c:pt>
                <c:pt idx="3443">
                  <c:v>48.09</c:v>
                </c:pt>
                <c:pt idx="3444">
                  <c:v>44.15</c:v>
                </c:pt>
                <c:pt idx="3445">
                  <c:v>45</c:v>
                </c:pt>
                <c:pt idx="3446">
                  <c:v>44.4</c:v>
                </c:pt>
                <c:pt idx="3447">
                  <c:v>56.25</c:v>
                </c:pt>
                <c:pt idx="3448">
                  <c:v>60.49</c:v>
                </c:pt>
                <c:pt idx="3449">
                  <c:v>41.43</c:v>
                </c:pt>
                <c:pt idx="3450">
                  <c:v>45.74</c:v>
                </c:pt>
                <c:pt idx="3451">
                  <c:v>36.74</c:v>
                </c:pt>
                <c:pt idx="3452">
                  <c:v>58.73</c:v>
                </c:pt>
                <c:pt idx="3453">
                  <c:v>41.6</c:v>
                </c:pt>
                <c:pt idx="3454">
                  <c:v>41.43</c:v>
                </c:pt>
                <c:pt idx="3455">
                  <c:v>41.71</c:v>
                </c:pt>
                <c:pt idx="3456">
                  <c:v>38.909999999999997</c:v>
                </c:pt>
                <c:pt idx="3457">
                  <c:v>43.34</c:v>
                </c:pt>
                <c:pt idx="3458">
                  <c:v>40.51</c:v>
                </c:pt>
                <c:pt idx="3459">
                  <c:v>53.89</c:v>
                </c:pt>
                <c:pt idx="3460">
                  <c:v>60.71</c:v>
                </c:pt>
                <c:pt idx="3461">
                  <c:v>35.24</c:v>
                </c:pt>
                <c:pt idx="3462">
                  <c:v>46.09</c:v>
                </c:pt>
                <c:pt idx="3463">
                  <c:v>39.01</c:v>
                </c:pt>
                <c:pt idx="3464">
                  <c:v>59.89</c:v>
                </c:pt>
                <c:pt idx="3465">
                  <c:v>46.03</c:v>
                </c:pt>
                <c:pt idx="3466">
                  <c:v>44.11</c:v>
                </c:pt>
                <c:pt idx="3467">
                  <c:v>54.15</c:v>
                </c:pt>
                <c:pt idx="3468">
                  <c:v>35.04</c:v>
                </c:pt>
                <c:pt idx="3469">
                  <c:v>51.49</c:v>
                </c:pt>
                <c:pt idx="3470">
                  <c:v>46.76</c:v>
                </c:pt>
                <c:pt idx="3471">
                  <c:v>58.36</c:v>
                </c:pt>
                <c:pt idx="3472">
                  <c:v>57.76</c:v>
                </c:pt>
                <c:pt idx="3473">
                  <c:v>41.18</c:v>
                </c:pt>
                <c:pt idx="3474">
                  <c:v>57.14</c:v>
                </c:pt>
                <c:pt idx="3475">
                  <c:v>49.91</c:v>
                </c:pt>
                <c:pt idx="3476">
                  <c:v>57.18</c:v>
                </c:pt>
                <c:pt idx="3477">
                  <c:v>59.41</c:v>
                </c:pt>
                <c:pt idx="3478">
                  <c:v>45.36</c:v>
                </c:pt>
                <c:pt idx="3479">
                  <c:v>53.51</c:v>
                </c:pt>
                <c:pt idx="3480">
                  <c:v>35.74</c:v>
                </c:pt>
                <c:pt idx="3481">
                  <c:v>52.43</c:v>
                </c:pt>
                <c:pt idx="3482">
                  <c:v>49.74</c:v>
                </c:pt>
                <c:pt idx="3483">
                  <c:v>58.68</c:v>
                </c:pt>
                <c:pt idx="3484">
                  <c:v>39.21</c:v>
                </c:pt>
                <c:pt idx="3485">
                  <c:v>54.4</c:v>
                </c:pt>
                <c:pt idx="3486">
                  <c:v>43.19</c:v>
                </c:pt>
                <c:pt idx="3487">
                  <c:v>45.7</c:v>
                </c:pt>
                <c:pt idx="3488">
                  <c:v>38.39</c:v>
                </c:pt>
                <c:pt idx="3489">
                  <c:v>52.61</c:v>
                </c:pt>
                <c:pt idx="3490">
                  <c:v>58.5</c:v>
                </c:pt>
                <c:pt idx="3491">
                  <c:v>58.98</c:v>
                </c:pt>
                <c:pt idx="3492">
                  <c:v>55.43</c:v>
                </c:pt>
                <c:pt idx="3493">
                  <c:v>49.18</c:v>
                </c:pt>
                <c:pt idx="3494">
                  <c:v>60.06</c:v>
                </c:pt>
                <c:pt idx="3495">
                  <c:v>51.63</c:v>
                </c:pt>
                <c:pt idx="3496">
                  <c:v>43.86</c:v>
                </c:pt>
                <c:pt idx="3497">
                  <c:v>60.06</c:v>
                </c:pt>
                <c:pt idx="3498">
                  <c:v>54.09</c:v>
                </c:pt>
                <c:pt idx="3499">
                  <c:v>46.31</c:v>
                </c:pt>
                <c:pt idx="3500">
                  <c:v>32.86</c:v>
                </c:pt>
                <c:pt idx="3501">
                  <c:v>37.68</c:v>
                </c:pt>
                <c:pt idx="3502">
                  <c:v>40.81</c:v>
                </c:pt>
                <c:pt idx="3503">
                  <c:v>60.95</c:v>
                </c:pt>
                <c:pt idx="3504">
                  <c:v>41.34</c:v>
                </c:pt>
                <c:pt idx="3505">
                  <c:v>58.49</c:v>
                </c:pt>
                <c:pt idx="3506">
                  <c:v>44.35</c:v>
                </c:pt>
                <c:pt idx="3507">
                  <c:v>64.39</c:v>
                </c:pt>
                <c:pt idx="3508">
                  <c:v>40.43</c:v>
                </c:pt>
                <c:pt idx="3509">
                  <c:v>60.95</c:v>
                </c:pt>
                <c:pt idx="3510">
                  <c:v>62.01</c:v>
                </c:pt>
                <c:pt idx="3511">
                  <c:v>57.18</c:v>
                </c:pt>
                <c:pt idx="3512">
                  <c:v>56.09</c:v>
                </c:pt>
                <c:pt idx="3513">
                  <c:v>43.95</c:v>
                </c:pt>
                <c:pt idx="3514">
                  <c:v>39.69</c:v>
                </c:pt>
                <c:pt idx="3515">
                  <c:v>45.49</c:v>
                </c:pt>
                <c:pt idx="3516">
                  <c:v>36.03</c:v>
                </c:pt>
                <c:pt idx="3517">
                  <c:v>54</c:v>
                </c:pt>
                <c:pt idx="3518">
                  <c:v>47.2</c:v>
                </c:pt>
                <c:pt idx="3519">
                  <c:v>47.11</c:v>
                </c:pt>
                <c:pt idx="3520">
                  <c:v>62.54</c:v>
                </c:pt>
                <c:pt idx="3521">
                  <c:v>41.14</c:v>
                </c:pt>
                <c:pt idx="3522">
                  <c:v>62.45</c:v>
                </c:pt>
                <c:pt idx="3523">
                  <c:v>44.26</c:v>
                </c:pt>
                <c:pt idx="3524">
                  <c:v>35.71</c:v>
                </c:pt>
                <c:pt idx="3525">
                  <c:v>53.01</c:v>
                </c:pt>
                <c:pt idx="3526">
                  <c:v>60.01</c:v>
                </c:pt>
                <c:pt idx="3527">
                  <c:v>58.78</c:v>
                </c:pt>
                <c:pt idx="3528">
                  <c:v>37.700000000000003</c:v>
                </c:pt>
                <c:pt idx="3529">
                  <c:v>64.28</c:v>
                </c:pt>
                <c:pt idx="3530">
                  <c:v>36.14</c:v>
                </c:pt>
                <c:pt idx="3531">
                  <c:v>52.75</c:v>
                </c:pt>
                <c:pt idx="3532">
                  <c:v>39.799999999999997</c:v>
                </c:pt>
                <c:pt idx="3533">
                  <c:v>41.33</c:v>
                </c:pt>
                <c:pt idx="3534">
                  <c:v>38.479999999999997</c:v>
                </c:pt>
                <c:pt idx="3535">
                  <c:v>46.86</c:v>
                </c:pt>
                <c:pt idx="3536">
                  <c:v>61.23</c:v>
                </c:pt>
                <c:pt idx="3537">
                  <c:v>52.76</c:v>
                </c:pt>
                <c:pt idx="3538">
                  <c:v>51.78</c:v>
                </c:pt>
                <c:pt idx="3539">
                  <c:v>41.8</c:v>
                </c:pt>
                <c:pt idx="3540">
                  <c:v>50.28</c:v>
                </c:pt>
                <c:pt idx="3541">
                  <c:v>50.29</c:v>
                </c:pt>
                <c:pt idx="3542">
                  <c:v>65.05</c:v>
                </c:pt>
                <c:pt idx="3543">
                  <c:v>63.59</c:v>
                </c:pt>
                <c:pt idx="3544">
                  <c:v>54.84</c:v>
                </c:pt>
                <c:pt idx="3545">
                  <c:v>54.38</c:v>
                </c:pt>
                <c:pt idx="3546">
                  <c:v>42.7</c:v>
                </c:pt>
                <c:pt idx="3547">
                  <c:v>37.130000000000003</c:v>
                </c:pt>
                <c:pt idx="3548">
                  <c:v>59.54</c:v>
                </c:pt>
                <c:pt idx="3549">
                  <c:v>59.13</c:v>
                </c:pt>
                <c:pt idx="3550">
                  <c:v>52.48</c:v>
                </c:pt>
                <c:pt idx="3551">
                  <c:v>39.630000000000003</c:v>
                </c:pt>
                <c:pt idx="3552">
                  <c:v>49.34</c:v>
                </c:pt>
                <c:pt idx="3553">
                  <c:v>63.7</c:v>
                </c:pt>
                <c:pt idx="3554">
                  <c:v>55.38</c:v>
                </c:pt>
                <c:pt idx="3555">
                  <c:v>57.44</c:v>
                </c:pt>
                <c:pt idx="3556">
                  <c:v>37.61</c:v>
                </c:pt>
                <c:pt idx="3557">
                  <c:v>63.84</c:v>
                </c:pt>
                <c:pt idx="3558">
                  <c:v>54.6</c:v>
                </c:pt>
                <c:pt idx="3559">
                  <c:v>64.53</c:v>
                </c:pt>
                <c:pt idx="3560">
                  <c:v>52.54</c:v>
                </c:pt>
                <c:pt idx="3561">
                  <c:v>55.5</c:v>
                </c:pt>
                <c:pt idx="3562">
                  <c:v>40.880000000000003</c:v>
                </c:pt>
                <c:pt idx="3563">
                  <c:v>38.200000000000003</c:v>
                </c:pt>
                <c:pt idx="3564">
                  <c:v>57.21</c:v>
                </c:pt>
                <c:pt idx="3565">
                  <c:v>44.63</c:v>
                </c:pt>
                <c:pt idx="3566">
                  <c:v>39.4</c:v>
                </c:pt>
                <c:pt idx="3567">
                  <c:v>53.54</c:v>
                </c:pt>
                <c:pt idx="3568">
                  <c:v>53.63</c:v>
                </c:pt>
                <c:pt idx="3569">
                  <c:v>38.94</c:v>
                </c:pt>
                <c:pt idx="3570">
                  <c:v>60.63</c:v>
                </c:pt>
                <c:pt idx="3571">
                  <c:v>63.38</c:v>
                </c:pt>
                <c:pt idx="3572">
                  <c:v>65.010000000000005</c:v>
                </c:pt>
                <c:pt idx="3573">
                  <c:v>49.93</c:v>
                </c:pt>
                <c:pt idx="3574">
                  <c:v>61.15</c:v>
                </c:pt>
                <c:pt idx="3575">
                  <c:v>59.16</c:v>
                </c:pt>
                <c:pt idx="3576">
                  <c:v>50.78</c:v>
                </c:pt>
                <c:pt idx="3577">
                  <c:v>41.54</c:v>
                </c:pt>
                <c:pt idx="3578">
                  <c:v>44.24</c:v>
                </c:pt>
                <c:pt idx="3579">
                  <c:v>47.21</c:v>
                </c:pt>
                <c:pt idx="3580">
                  <c:v>43.71</c:v>
                </c:pt>
                <c:pt idx="3581">
                  <c:v>60.03</c:v>
                </c:pt>
                <c:pt idx="3582">
                  <c:v>45.49</c:v>
                </c:pt>
                <c:pt idx="3583">
                  <c:v>36.21</c:v>
                </c:pt>
                <c:pt idx="3584">
                  <c:v>45.88</c:v>
                </c:pt>
                <c:pt idx="3585">
                  <c:v>50.24</c:v>
                </c:pt>
                <c:pt idx="3586">
                  <c:v>46.43</c:v>
                </c:pt>
                <c:pt idx="3587">
                  <c:v>47.95</c:v>
                </c:pt>
                <c:pt idx="3588">
                  <c:v>47.69</c:v>
                </c:pt>
                <c:pt idx="3589">
                  <c:v>37.799999999999997</c:v>
                </c:pt>
                <c:pt idx="3590">
                  <c:v>59.36</c:v>
                </c:pt>
                <c:pt idx="3591">
                  <c:v>61.98</c:v>
                </c:pt>
                <c:pt idx="3592">
                  <c:v>60.65</c:v>
                </c:pt>
                <c:pt idx="3593">
                  <c:v>41.34</c:v>
                </c:pt>
                <c:pt idx="3594">
                  <c:v>59.63</c:v>
                </c:pt>
                <c:pt idx="3595">
                  <c:v>52.93</c:v>
                </c:pt>
                <c:pt idx="3596">
                  <c:v>50.63</c:v>
                </c:pt>
                <c:pt idx="3597">
                  <c:v>57.49</c:v>
                </c:pt>
                <c:pt idx="3598">
                  <c:v>38.25</c:v>
                </c:pt>
                <c:pt idx="3599">
                  <c:v>42.83</c:v>
                </c:pt>
                <c:pt idx="3600">
                  <c:v>58.24</c:v>
                </c:pt>
                <c:pt idx="3601">
                  <c:v>58.98</c:v>
                </c:pt>
                <c:pt idx="3602">
                  <c:v>50.13</c:v>
                </c:pt>
                <c:pt idx="3603">
                  <c:v>48.93</c:v>
                </c:pt>
                <c:pt idx="3604">
                  <c:v>52.59</c:v>
                </c:pt>
                <c:pt idx="3605">
                  <c:v>64.39</c:v>
                </c:pt>
                <c:pt idx="3606">
                  <c:v>52.31</c:v>
                </c:pt>
                <c:pt idx="3607">
                  <c:v>37.75</c:v>
                </c:pt>
                <c:pt idx="3608">
                  <c:v>44.85</c:v>
                </c:pt>
                <c:pt idx="3609">
                  <c:v>58.74</c:v>
                </c:pt>
                <c:pt idx="3610">
                  <c:v>57.1</c:v>
                </c:pt>
                <c:pt idx="3611">
                  <c:v>60.43</c:v>
                </c:pt>
                <c:pt idx="3612">
                  <c:v>43.81</c:v>
                </c:pt>
                <c:pt idx="3613">
                  <c:v>48.94</c:v>
                </c:pt>
                <c:pt idx="3614">
                  <c:v>61.89</c:v>
                </c:pt>
                <c:pt idx="3615">
                  <c:v>52.95</c:v>
                </c:pt>
                <c:pt idx="3616">
                  <c:v>64.239999999999995</c:v>
                </c:pt>
                <c:pt idx="3617">
                  <c:v>48.58</c:v>
                </c:pt>
                <c:pt idx="3618">
                  <c:v>37.6</c:v>
                </c:pt>
                <c:pt idx="3619">
                  <c:v>54.46</c:v>
                </c:pt>
                <c:pt idx="3620">
                  <c:v>54.21</c:v>
                </c:pt>
                <c:pt idx="3621">
                  <c:v>44.09</c:v>
                </c:pt>
                <c:pt idx="3622">
                  <c:v>51.54</c:v>
                </c:pt>
                <c:pt idx="3623">
                  <c:v>39.159999999999997</c:v>
                </c:pt>
                <c:pt idx="3624">
                  <c:v>57.06</c:v>
                </c:pt>
                <c:pt idx="3625">
                  <c:v>64.75</c:v>
                </c:pt>
                <c:pt idx="3626">
                  <c:v>54.46</c:v>
                </c:pt>
                <c:pt idx="3627">
                  <c:v>48.89</c:v>
                </c:pt>
                <c:pt idx="3628">
                  <c:v>38.25</c:v>
                </c:pt>
                <c:pt idx="3629">
                  <c:v>41.46</c:v>
                </c:pt>
                <c:pt idx="3630">
                  <c:v>36.590000000000003</c:v>
                </c:pt>
                <c:pt idx="3631">
                  <c:v>58.19</c:v>
                </c:pt>
                <c:pt idx="3632">
                  <c:v>57.78</c:v>
                </c:pt>
                <c:pt idx="3633">
                  <c:v>47.11</c:v>
                </c:pt>
                <c:pt idx="3634">
                  <c:v>46.3</c:v>
                </c:pt>
                <c:pt idx="3635">
                  <c:v>46.74</c:v>
                </c:pt>
                <c:pt idx="3636">
                  <c:v>64.400000000000006</c:v>
                </c:pt>
                <c:pt idx="3637">
                  <c:v>40.51</c:v>
                </c:pt>
                <c:pt idx="3638">
                  <c:v>39.56</c:v>
                </c:pt>
                <c:pt idx="3639">
                  <c:v>46.5</c:v>
                </c:pt>
                <c:pt idx="3640">
                  <c:v>48.51</c:v>
                </c:pt>
                <c:pt idx="3641">
                  <c:v>38.479999999999997</c:v>
                </c:pt>
                <c:pt idx="3642">
                  <c:v>50.68</c:v>
                </c:pt>
                <c:pt idx="3643">
                  <c:v>51.01</c:v>
                </c:pt>
                <c:pt idx="3644">
                  <c:v>40.53</c:v>
                </c:pt>
                <c:pt idx="3645">
                  <c:v>56.74</c:v>
                </c:pt>
                <c:pt idx="3646">
                  <c:v>63.33</c:v>
                </c:pt>
                <c:pt idx="3647">
                  <c:v>64.400000000000006</c:v>
                </c:pt>
                <c:pt idx="3648">
                  <c:v>64.48</c:v>
                </c:pt>
                <c:pt idx="3649">
                  <c:v>48.34</c:v>
                </c:pt>
                <c:pt idx="3650">
                  <c:v>63.89</c:v>
                </c:pt>
                <c:pt idx="3651">
                  <c:v>62.35</c:v>
                </c:pt>
                <c:pt idx="3652">
                  <c:v>58.66</c:v>
                </c:pt>
                <c:pt idx="3653">
                  <c:v>44.11</c:v>
                </c:pt>
                <c:pt idx="3654">
                  <c:v>64.400000000000006</c:v>
                </c:pt>
                <c:pt idx="3655">
                  <c:v>49.26</c:v>
                </c:pt>
                <c:pt idx="3656">
                  <c:v>56.09</c:v>
                </c:pt>
                <c:pt idx="3657">
                  <c:v>44.26</c:v>
                </c:pt>
                <c:pt idx="3658">
                  <c:v>42.03</c:v>
                </c:pt>
                <c:pt idx="3659">
                  <c:v>42.03</c:v>
                </c:pt>
                <c:pt idx="3660">
                  <c:v>57.28</c:v>
                </c:pt>
                <c:pt idx="3661">
                  <c:v>62.88</c:v>
                </c:pt>
                <c:pt idx="3662">
                  <c:v>59.11</c:v>
                </c:pt>
                <c:pt idx="3663">
                  <c:v>48.45</c:v>
                </c:pt>
                <c:pt idx="3664">
                  <c:v>59.29</c:v>
                </c:pt>
                <c:pt idx="3665">
                  <c:v>47.3</c:v>
                </c:pt>
                <c:pt idx="3666">
                  <c:v>40.880000000000003</c:v>
                </c:pt>
                <c:pt idx="3667">
                  <c:v>44.49</c:v>
                </c:pt>
                <c:pt idx="3668">
                  <c:v>62.29</c:v>
                </c:pt>
                <c:pt idx="3669">
                  <c:v>37.65</c:v>
                </c:pt>
                <c:pt idx="3670">
                  <c:v>62.65</c:v>
                </c:pt>
                <c:pt idx="3671">
                  <c:v>60.45</c:v>
                </c:pt>
                <c:pt idx="3672">
                  <c:v>41.11</c:v>
                </c:pt>
                <c:pt idx="3673">
                  <c:v>57.58</c:v>
                </c:pt>
                <c:pt idx="3674">
                  <c:v>50.09</c:v>
                </c:pt>
                <c:pt idx="3675">
                  <c:v>44.65</c:v>
                </c:pt>
                <c:pt idx="3676">
                  <c:v>54.94</c:v>
                </c:pt>
                <c:pt idx="3677">
                  <c:v>35.950000000000003</c:v>
                </c:pt>
                <c:pt idx="3678">
                  <c:v>39.090000000000003</c:v>
                </c:pt>
                <c:pt idx="3679">
                  <c:v>39.6</c:v>
                </c:pt>
                <c:pt idx="3680">
                  <c:v>58.01</c:v>
                </c:pt>
                <c:pt idx="3681">
                  <c:v>57.3</c:v>
                </c:pt>
                <c:pt idx="3682">
                  <c:v>59.25</c:v>
                </c:pt>
                <c:pt idx="3683">
                  <c:v>43.59</c:v>
                </c:pt>
                <c:pt idx="3684">
                  <c:v>62.69</c:v>
                </c:pt>
                <c:pt idx="3685">
                  <c:v>56.05</c:v>
                </c:pt>
                <c:pt idx="3686">
                  <c:v>45.18</c:v>
                </c:pt>
                <c:pt idx="3687">
                  <c:v>46.61</c:v>
                </c:pt>
                <c:pt idx="3688">
                  <c:v>37.880000000000003</c:v>
                </c:pt>
                <c:pt idx="3689">
                  <c:v>63.71</c:v>
                </c:pt>
                <c:pt idx="3690">
                  <c:v>42.08</c:v>
                </c:pt>
                <c:pt idx="3691">
                  <c:v>37.6</c:v>
                </c:pt>
                <c:pt idx="3692">
                  <c:v>40.700000000000003</c:v>
                </c:pt>
                <c:pt idx="3693">
                  <c:v>43.94</c:v>
                </c:pt>
                <c:pt idx="3694">
                  <c:v>38.58</c:v>
                </c:pt>
                <c:pt idx="3695">
                  <c:v>51.18</c:v>
                </c:pt>
                <c:pt idx="3696">
                  <c:v>52.44</c:v>
                </c:pt>
                <c:pt idx="3697">
                  <c:v>61.7</c:v>
                </c:pt>
                <c:pt idx="3698">
                  <c:v>55.68</c:v>
                </c:pt>
                <c:pt idx="3699">
                  <c:v>59.21</c:v>
                </c:pt>
                <c:pt idx="3700">
                  <c:v>57.14</c:v>
                </c:pt>
                <c:pt idx="3701">
                  <c:v>39.29</c:v>
                </c:pt>
                <c:pt idx="3702">
                  <c:v>49.48</c:v>
                </c:pt>
                <c:pt idx="3703">
                  <c:v>40.85</c:v>
                </c:pt>
                <c:pt idx="3704">
                  <c:v>53.23</c:v>
                </c:pt>
                <c:pt idx="3705">
                  <c:v>48.05</c:v>
                </c:pt>
                <c:pt idx="3706">
                  <c:v>64.2</c:v>
                </c:pt>
                <c:pt idx="3707">
                  <c:v>61.76</c:v>
                </c:pt>
                <c:pt idx="3708">
                  <c:v>54.28</c:v>
                </c:pt>
                <c:pt idx="3709">
                  <c:v>52.06</c:v>
                </c:pt>
                <c:pt idx="3710">
                  <c:v>64.430000000000007</c:v>
                </c:pt>
                <c:pt idx="3711">
                  <c:v>56.14</c:v>
                </c:pt>
                <c:pt idx="3712">
                  <c:v>48.29</c:v>
                </c:pt>
                <c:pt idx="3713">
                  <c:v>40.9</c:v>
                </c:pt>
                <c:pt idx="3714">
                  <c:v>40.61</c:v>
                </c:pt>
                <c:pt idx="3715">
                  <c:v>46.8</c:v>
                </c:pt>
                <c:pt idx="3716">
                  <c:v>61.4</c:v>
                </c:pt>
                <c:pt idx="3717">
                  <c:v>55.34</c:v>
                </c:pt>
                <c:pt idx="3718">
                  <c:v>57.13</c:v>
                </c:pt>
                <c:pt idx="3719">
                  <c:v>38.5</c:v>
                </c:pt>
                <c:pt idx="3720">
                  <c:v>46.91</c:v>
                </c:pt>
                <c:pt idx="3721">
                  <c:v>60.43</c:v>
                </c:pt>
                <c:pt idx="3722">
                  <c:v>63.48</c:v>
                </c:pt>
                <c:pt idx="3723">
                  <c:v>55.69</c:v>
                </c:pt>
                <c:pt idx="3724">
                  <c:v>39.74</c:v>
                </c:pt>
                <c:pt idx="3725">
                  <c:v>53.74</c:v>
                </c:pt>
                <c:pt idx="3726">
                  <c:v>60.76</c:v>
                </c:pt>
                <c:pt idx="3727">
                  <c:v>54.51</c:v>
                </c:pt>
                <c:pt idx="3728">
                  <c:v>56.73</c:v>
                </c:pt>
                <c:pt idx="3729">
                  <c:v>40.6</c:v>
                </c:pt>
                <c:pt idx="3730">
                  <c:v>40.11</c:v>
                </c:pt>
                <c:pt idx="3731">
                  <c:v>60.06</c:v>
                </c:pt>
                <c:pt idx="3732">
                  <c:v>55.86</c:v>
                </c:pt>
                <c:pt idx="3733">
                  <c:v>47.35</c:v>
                </c:pt>
                <c:pt idx="3734">
                  <c:v>55.86</c:v>
                </c:pt>
                <c:pt idx="3735">
                  <c:v>39.93</c:v>
                </c:pt>
                <c:pt idx="3736">
                  <c:v>46.6</c:v>
                </c:pt>
                <c:pt idx="3737">
                  <c:v>41.24</c:v>
                </c:pt>
                <c:pt idx="3738">
                  <c:v>48.95</c:v>
                </c:pt>
                <c:pt idx="3739">
                  <c:v>53.81</c:v>
                </c:pt>
                <c:pt idx="3740">
                  <c:v>45.06</c:v>
                </c:pt>
                <c:pt idx="3741">
                  <c:v>52.45</c:v>
                </c:pt>
                <c:pt idx="3742">
                  <c:v>47.86</c:v>
                </c:pt>
                <c:pt idx="3743">
                  <c:v>59.18</c:v>
                </c:pt>
                <c:pt idx="3744">
                  <c:v>38.99</c:v>
                </c:pt>
                <c:pt idx="3745">
                  <c:v>56.83</c:v>
                </c:pt>
                <c:pt idx="3746">
                  <c:v>54.49</c:v>
                </c:pt>
                <c:pt idx="3747">
                  <c:v>63.95</c:v>
                </c:pt>
                <c:pt idx="3748">
                  <c:v>64.3</c:v>
                </c:pt>
                <c:pt idx="3749">
                  <c:v>46.59</c:v>
                </c:pt>
                <c:pt idx="3750">
                  <c:v>43.29</c:v>
                </c:pt>
                <c:pt idx="3751">
                  <c:v>52.25</c:v>
                </c:pt>
                <c:pt idx="3752">
                  <c:v>51.61</c:v>
                </c:pt>
                <c:pt idx="3753">
                  <c:v>49.14</c:v>
                </c:pt>
                <c:pt idx="3754">
                  <c:v>60.06</c:v>
                </c:pt>
                <c:pt idx="3755">
                  <c:v>41.55</c:v>
                </c:pt>
                <c:pt idx="3756">
                  <c:v>59.98</c:v>
                </c:pt>
                <c:pt idx="3757">
                  <c:v>64.959999999999994</c:v>
                </c:pt>
                <c:pt idx="3758">
                  <c:v>45.5</c:v>
                </c:pt>
                <c:pt idx="3759">
                  <c:v>41.06</c:v>
                </c:pt>
                <c:pt idx="3760">
                  <c:v>37.340000000000003</c:v>
                </c:pt>
                <c:pt idx="3761">
                  <c:v>57.38</c:v>
                </c:pt>
                <c:pt idx="3762">
                  <c:v>42.59</c:v>
                </c:pt>
                <c:pt idx="3763">
                  <c:v>57.05</c:v>
                </c:pt>
                <c:pt idx="3764">
                  <c:v>63.4</c:v>
                </c:pt>
                <c:pt idx="3765">
                  <c:v>37.46</c:v>
                </c:pt>
                <c:pt idx="3766">
                  <c:v>55.36</c:v>
                </c:pt>
                <c:pt idx="3767">
                  <c:v>38.43</c:v>
                </c:pt>
                <c:pt idx="3768">
                  <c:v>63.95</c:v>
                </c:pt>
                <c:pt idx="3769">
                  <c:v>44.73</c:v>
                </c:pt>
                <c:pt idx="3770">
                  <c:v>47.63</c:v>
                </c:pt>
                <c:pt idx="3771">
                  <c:v>40.39</c:v>
                </c:pt>
                <c:pt idx="3772">
                  <c:v>63.11</c:v>
                </c:pt>
                <c:pt idx="3773">
                  <c:v>48.45</c:v>
                </c:pt>
                <c:pt idx="3774">
                  <c:v>46.03</c:v>
                </c:pt>
                <c:pt idx="3775">
                  <c:v>61.84</c:v>
                </c:pt>
                <c:pt idx="3776">
                  <c:v>55.54</c:v>
                </c:pt>
                <c:pt idx="3777">
                  <c:v>59.65</c:v>
                </c:pt>
                <c:pt idx="3778">
                  <c:v>36.380000000000003</c:v>
                </c:pt>
                <c:pt idx="3779">
                  <c:v>48.05</c:v>
                </c:pt>
                <c:pt idx="3780">
                  <c:v>37.5</c:v>
                </c:pt>
                <c:pt idx="3781">
                  <c:v>64.180000000000007</c:v>
                </c:pt>
                <c:pt idx="3782">
                  <c:v>46.98</c:v>
                </c:pt>
                <c:pt idx="3783">
                  <c:v>44.98</c:v>
                </c:pt>
                <c:pt idx="3784">
                  <c:v>36.31</c:v>
                </c:pt>
                <c:pt idx="3785">
                  <c:v>38.15</c:v>
                </c:pt>
                <c:pt idx="3786">
                  <c:v>54.68</c:v>
                </c:pt>
                <c:pt idx="3787">
                  <c:v>62.51</c:v>
                </c:pt>
                <c:pt idx="3788">
                  <c:v>47.48</c:v>
                </c:pt>
                <c:pt idx="3789">
                  <c:v>59.61</c:v>
                </c:pt>
                <c:pt idx="3790">
                  <c:v>64.03</c:v>
                </c:pt>
                <c:pt idx="3791">
                  <c:v>54.43</c:v>
                </c:pt>
                <c:pt idx="3792">
                  <c:v>38.46</c:v>
                </c:pt>
                <c:pt idx="3793">
                  <c:v>38.06</c:v>
                </c:pt>
                <c:pt idx="3794">
                  <c:v>63</c:v>
                </c:pt>
                <c:pt idx="3795">
                  <c:v>54.49</c:v>
                </c:pt>
                <c:pt idx="3796">
                  <c:v>50.49</c:v>
                </c:pt>
                <c:pt idx="3797">
                  <c:v>37.1</c:v>
                </c:pt>
                <c:pt idx="3798">
                  <c:v>40.61</c:v>
                </c:pt>
                <c:pt idx="3799">
                  <c:v>46.16</c:v>
                </c:pt>
                <c:pt idx="3800">
                  <c:v>58.4</c:v>
                </c:pt>
                <c:pt idx="3801">
                  <c:v>48.91</c:v>
                </c:pt>
                <c:pt idx="3802">
                  <c:v>62.18</c:v>
                </c:pt>
                <c:pt idx="3803">
                  <c:v>45.4</c:v>
                </c:pt>
                <c:pt idx="3804">
                  <c:v>38.229999999999997</c:v>
                </c:pt>
                <c:pt idx="3805">
                  <c:v>43.59</c:v>
                </c:pt>
                <c:pt idx="3806">
                  <c:v>44.9</c:v>
                </c:pt>
                <c:pt idx="3807">
                  <c:v>55.3</c:v>
                </c:pt>
                <c:pt idx="3808">
                  <c:v>41.06</c:v>
                </c:pt>
                <c:pt idx="3809">
                  <c:v>45.29</c:v>
                </c:pt>
                <c:pt idx="3810">
                  <c:v>54.18</c:v>
                </c:pt>
                <c:pt idx="3811">
                  <c:v>45.7</c:v>
                </c:pt>
                <c:pt idx="3812">
                  <c:v>43.46</c:v>
                </c:pt>
                <c:pt idx="3813">
                  <c:v>47.31</c:v>
                </c:pt>
                <c:pt idx="3814">
                  <c:v>39.64</c:v>
                </c:pt>
                <c:pt idx="3815">
                  <c:v>42.45</c:v>
                </c:pt>
                <c:pt idx="3816">
                  <c:v>56.98</c:v>
                </c:pt>
                <c:pt idx="3817">
                  <c:v>49.66</c:v>
                </c:pt>
                <c:pt idx="3818">
                  <c:v>37.08</c:v>
                </c:pt>
                <c:pt idx="3819">
                  <c:v>44.45</c:v>
                </c:pt>
                <c:pt idx="3820">
                  <c:v>62.34</c:v>
                </c:pt>
                <c:pt idx="3821">
                  <c:v>61.21</c:v>
                </c:pt>
                <c:pt idx="3822">
                  <c:v>64.41</c:v>
                </c:pt>
                <c:pt idx="3823">
                  <c:v>62.06</c:v>
                </c:pt>
                <c:pt idx="3824">
                  <c:v>43.65</c:v>
                </c:pt>
                <c:pt idx="3825">
                  <c:v>36.979999999999997</c:v>
                </c:pt>
                <c:pt idx="3826">
                  <c:v>50.29</c:v>
                </c:pt>
                <c:pt idx="3827">
                  <c:v>56.71</c:v>
                </c:pt>
                <c:pt idx="3828">
                  <c:v>35.729999999999997</c:v>
                </c:pt>
                <c:pt idx="3829">
                  <c:v>40.31</c:v>
                </c:pt>
                <c:pt idx="3830">
                  <c:v>62.23</c:v>
                </c:pt>
                <c:pt idx="3831">
                  <c:v>36.1</c:v>
                </c:pt>
                <c:pt idx="3832">
                  <c:v>61.1</c:v>
                </c:pt>
                <c:pt idx="3833">
                  <c:v>46.25</c:v>
                </c:pt>
                <c:pt idx="3834">
                  <c:v>41.64</c:v>
                </c:pt>
                <c:pt idx="3835">
                  <c:v>53.35</c:v>
                </c:pt>
                <c:pt idx="3836">
                  <c:v>62.74</c:v>
                </c:pt>
                <c:pt idx="3837">
                  <c:v>36.049999999999997</c:v>
                </c:pt>
                <c:pt idx="3838">
                  <c:v>52.99</c:v>
                </c:pt>
                <c:pt idx="3839">
                  <c:v>63.49</c:v>
                </c:pt>
                <c:pt idx="3840">
                  <c:v>57.64</c:v>
                </c:pt>
                <c:pt idx="3841">
                  <c:v>47.34</c:v>
                </c:pt>
                <c:pt idx="3842">
                  <c:v>38.04</c:v>
                </c:pt>
                <c:pt idx="3843">
                  <c:v>63.9</c:v>
                </c:pt>
                <c:pt idx="3844">
                  <c:v>43.9</c:v>
                </c:pt>
                <c:pt idx="3845">
                  <c:v>58</c:v>
                </c:pt>
                <c:pt idx="3846">
                  <c:v>53.71</c:v>
                </c:pt>
                <c:pt idx="3847">
                  <c:v>49.85</c:v>
                </c:pt>
                <c:pt idx="3848">
                  <c:v>38.78</c:v>
                </c:pt>
                <c:pt idx="3849">
                  <c:v>60.45</c:v>
                </c:pt>
                <c:pt idx="3850">
                  <c:v>42.94</c:v>
                </c:pt>
                <c:pt idx="3851">
                  <c:v>59.14</c:v>
                </c:pt>
                <c:pt idx="3852">
                  <c:v>46.36</c:v>
                </c:pt>
                <c:pt idx="3853">
                  <c:v>41.49</c:v>
                </c:pt>
                <c:pt idx="3854">
                  <c:v>50.24</c:v>
                </c:pt>
                <c:pt idx="3855">
                  <c:v>53.01</c:v>
                </c:pt>
                <c:pt idx="3856">
                  <c:v>54.93</c:v>
                </c:pt>
                <c:pt idx="3857">
                  <c:v>46.26</c:v>
                </c:pt>
                <c:pt idx="3858">
                  <c:v>64.44</c:v>
                </c:pt>
                <c:pt idx="3859">
                  <c:v>43.99</c:v>
                </c:pt>
                <c:pt idx="3860">
                  <c:v>37.630000000000003</c:v>
                </c:pt>
                <c:pt idx="3861">
                  <c:v>42.5</c:v>
                </c:pt>
                <c:pt idx="3862">
                  <c:v>60.08</c:v>
                </c:pt>
                <c:pt idx="3863">
                  <c:v>47.2</c:v>
                </c:pt>
                <c:pt idx="3864">
                  <c:v>51.5</c:v>
                </c:pt>
                <c:pt idx="3865">
                  <c:v>45.09</c:v>
                </c:pt>
                <c:pt idx="3866">
                  <c:v>64.900000000000006</c:v>
                </c:pt>
                <c:pt idx="3867">
                  <c:v>64.239999999999995</c:v>
                </c:pt>
                <c:pt idx="3868">
                  <c:v>42.44</c:v>
                </c:pt>
                <c:pt idx="3869">
                  <c:v>44.38</c:v>
                </c:pt>
                <c:pt idx="3870">
                  <c:v>52.35</c:v>
                </c:pt>
                <c:pt idx="3871">
                  <c:v>64.23</c:v>
                </c:pt>
                <c:pt idx="3872">
                  <c:v>55.5</c:v>
                </c:pt>
                <c:pt idx="3873">
                  <c:v>46.41</c:v>
                </c:pt>
                <c:pt idx="3874">
                  <c:v>36.46</c:v>
                </c:pt>
                <c:pt idx="3875">
                  <c:v>39.299999999999997</c:v>
                </c:pt>
                <c:pt idx="3876">
                  <c:v>50.35</c:v>
                </c:pt>
                <c:pt idx="3877">
                  <c:v>37.81</c:v>
                </c:pt>
                <c:pt idx="3878">
                  <c:v>45.56</c:v>
                </c:pt>
                <c:pt idx="3879">
                  <c:v>40.33</c:v>
                </c:pt>
                <c:pt idx="3880">
                  <c:v>64.89</c:v>
                </c:pt>
                <c:pt idx="3881">
                  <c:v>55.8</c:v>
                </c:pt>
                <c:pt idx="3882">
                  <c:v>48.61</c:v>
                </c:pt>
                <c:pt idx="3883">
                  <c:v>44.99</c:v>
                </c:pt>
                <c:pt idx="3884">
                  <c:v>53.18</c:v>
                </c:pt>
                <c:pt idx="3885">
                  <c:v>55.2</c:v>
                </c:pt>
                <c:pt idx="3886">
                  <c:v>60.88</c:v>
                </c:pt>
                <c:pt idx="3887">
                  <c:v>56.49</c:v>
                </c:pt>
                <c:pt idx="3888">
                  <c:v>64.48</c:v>
                </c:pt>
                <c:pt idx="3889">
                  <c:v>45.41</c:v>
                </c:pt>
                <c:pt idx="3890">
                  <c:v>51.45</c:v>
                </c:pt>
                <c:pt idx="3891">
                  <c:v>42.46</c:v>
                </c:pt>
                <c:pt idx="3892">
                  <c:v>47.15</c:v>
                </c:pt>
                <c:pt idx="3893">
                  <c:v>38.630000000000003</c:v>
                </c:pt>
                <c:pt idx="3894">
                  <c:v>43.83</c:v>
                </c:pt>
                <c:pt idx="3895">
                  <c:v>44.9</c:v>
                </c:pt>
                <c:pt idx="3896">
                  <c:v>64.19</c:v>
                </c:pt>
                <c:pt idx="3897">
                  <c:v>65.010000000000005</c:v>
                </c:pt>
                <c:pt idx="3898">
                  <c:v>58.68</c:v>
                </c:pt>
                <c:pt idx="3899">
                  <c:v>52.79</c:v>
                </c:pt>
                <c:pt idx="3900">
                  <c:v>49.78</c:v>
                </c:pt>
                <c:pt idx="3901">
                  <c:v>51.33</c:v>
                </c:pt>
                <c:pt idx="3902">
                  <c:v>37.36</c:v>
                </c:pt>
                <c:pt idx="3903">
                  <c:v>36.21</c:v>
                </c:pt>
                <c:pt idx="3904">
                  <c:v>44.29</c:v>
                </c:pt>
                <c:pt idx="3905">
                  <c:v>35.64</c:v>
                </c:pt>
                <c:pt idx="3906">
                  <c:v>42.14</c:v>
                </c:pt>
                <c:pt idx="3907">
                  <c:v>45.93</c:v>
                </c:pt>
                <c:pt idx="3908">
                  <c:v>44.81</c:v>
                </c:pt>
                <c:pt idx="3909">
                  <c:v>41.63</c:v>
                </c:pt>
                <c:pt idx="3910">
                  <c:v>51.65</c:v>
                </c:pt>
                <c:pt idx="3911">
                  <c:v>37.979999999999997</c:v>
                </c:pt>
                <c:pt idx="3912">
                  <c:v>51.46</c:v>
                </c:pt>
                <c:pt idx="3913">
                  <c:v>47.23</c:v>
                </c:pt>
                <c:pt idx="3914">
                  <c:v>43.9</c:v>
                </c:pt>
                <c:pt idx="3915">
                  <c:v>43.26</c:v>
                </c:pt>
                <c:pt idx="3916">
                  <c:v>56.7</c:v>
                </c:pt>
                <c:pt idx="3917">
                  <c:v>52.84</c:v>
                </c:pt>
                <c:pt idx="3918">
                  <c:v>43.96</c:v>
                </c:pt>
                <c:pt idx="3919">
                  <c:v>42.38</c:v>
                </c:pt>
                <c:pt idx="3920">
                  <c:v>48.45</c:v>
                </c:pt>
                <c:pt idx="3921">
                  <c:v>37.090000000000003</c:v>
                </c:pt>
                <c:pt idx="3922">
                  <c:v>46.2</c:v>
                </c:pt>
                <c:pt idx="3923">
                  <c:v>62.26</c:v>
                </c:pt>
                <c:pt idx="3924">
                  <c:v>58.7</c:v>
                </c:pt>
                <c:pt idx="3925">
                  <c:v>53.18</c:v>
                </c:pt>
                <c:pt idx="3926">
                  <c:v>43.49</c:v>
                </c:pt>
                <c:pt idx="3927">
                  <c:v>47.39</c:v>
                </c:pt>
                <c:pt idx="3928">
                  <c:v>42.1</c:v>
                </c:pt>
                <c:pt idx="3929">
                  <c:v>55.53</c:v>
                </c:pt>
                <c:pt idx="3930">
                  <c:v>51.68</c:v>
                </c:pt>
                <c:pt idx="3931">
                  <c:v>43.1</c:v>
                </c:pt>
                <c:pt idx="3932">
                  <c:v>53.79</c:v>
                </c:pt>
                <c:pt idx="3933">
                  <c:v>41.31</c:v>
                </c:pt>
                <c:pt idx="3934">
                  <c:v>43.13</c:v>
                </c:pt>
                <c:pt idx="3935">
                  <c:v>64.44</c:v>
                </c:pt>
                <c:pt idx="3936">
                  <c:v>43.59</c:v>
                </c:pt>
                <c:pt idx="3937">
                  <c:v>37.25</c:v>
                </c:pt>
                <c:pt idx="3938">
                  <c:v>53.46</c:v>
                </c:pt>
                <c:pt idx="3939">
                  <c:v>53.01</c:v>
                </c:pt>
                <c:pt idx="3940">
                  <c:v>45.93</c:v>
                </c:pt>
                <c:pt idx="3941">
                  <c:v>42.3</c:v>
                </c:pt>
                <c:pt idx="3942">
                  <c:v>64.56</c:v>
                </c:pt>
                <c:pt idx="3943">
                  <c:v>51.1</c:v>
                </c:pt>
                <c:pt idx="3944">
                  <c:v>42.44</c:v>
                </c:pt>
                <c:pt idx="3945">
                  <c:v>46.26</c:v>
                </c:pt>
                <c:pt idx="3946">
                  <c:v>46.91</c:v>
                </c:pt>
                <c:pt idx="3947">
                  <c:v>58.58</c:v>
                </c:pt>
                <c:pt idx="3948">
                  <c:v>38.409999999999997</c:v>
                </c:pt>
                <c:pt idx="3949">
                  <c:v>39.78</c:v>
                </c:pt>
                <c:pt idx="3950">
                  <c:v>63.8</c:v>
                </c:pt>
                <c:pt idx="3951">
                  <c:v>54.96</c:v>
                </c:pt>
                <c:pt idx="3952">
                  <c:v>58.6</c:v>
                </c:pt>
                <c:pt idx="3953">
                  <c:v>56.7</c:v>
                </c:pt>
                <c:pt idx="3954">
                  <c:v>39.29</c:v>
                </c:pt>
                <c:pt idx="3955">
                  <c:v>61.16</c:v>
                </c:pt>
                <c:pt idx="3956">
                  <c:v>49.19</c:v>
                </c:pt>
                <c:pt idx="3957">
                  <c:v>51.8</c:v>
                </c:pt>
                <c:pt idx="3958">
                  <c:v>62.09</c:v>
                </c:pt>
                <c:pt idx="3959">
                  <c:v>43.54</c:v>
                </c:pt>
                <c:pt idx="3960">
                  <c:v>60.6</c:v>
                </c:pt>
                <c:pt idx="3961">
                  <c:v>40.479999999999997</c:v>
                </c:pt>
                <c:pt idx="3962">
                  <c:v>52.4</c:v>
                </c:pt>
                <c:pt idx="3963">
                  <c:v>57.88</c:v>
                </c:pt>
                <c:pt idx="3964">
                  <c:v>48.33</c:v>
                </c:pt>
                <c:pt idx="3965">
                  <c:v>55.68</c:v>
                </c:pt>
                <c:pt idx="3966">
                  <c:v>53.35</c:v>
                </c:pt>
                <c:pt idx="3967">
                  <c:v>63</c:v>
                </c:pt>
                <c:pt idx="3968">
                  <c:v>36.99</c:v>
                </c:pt>
                <c:pt idx="3969">
                  <c:v>57.71</c:v>
                </c:pt>
                <c:pt idx="3970">
                  <c:v>39.31</c:v>
                </c:pt>
                <c:pt idx="3971">
                  <c:v>38.9</c:v>
                </c:pt>
                <c:pt idx="3972">
                  <c:v>57.26</c:v>
                </c:pt>
                <c:pt idx="3973">
                  <c:v>38.340000000000003</c:v>
                </c:pt>
                <c:pt idx="3974">
                  <c:v>55.58</c:v>
                </c:pt>
                <c:pt idx="3975">
                  <c:v>54.06</c:v>
                </c:pt>
                <c:pt idx="3976">
                  <c:v>55.18</c:v>
                </c:pt>
                <c:pt idx="3977">
                  <c:v>39.08</c:v>
                </c:pt>
                <c:pt idx="3978">
                  <c:v>56.6</c:v>
                </c:pt>
                <c:pt idx="3979">
                  <c:v>38.549999999999997</c:v>
                </c:pt>
                <c:pt idx="3980">
                  <c:v>45.9</c:v>
                </c:pt>
                <c:pt idx="3981">
                  <c:v>39.840000000000003</c:v>
                </c:pt>
                <c:pt idx="3982">
                  <c:v>41.16</c:v>
                </c:pt>
                <c:pt idx="3983">
                  <c:v>43.06</c:v>
                </c:pt>
                <c:pt idx="3984">
                  <c:v>59.38</c:v>
                </c:pt>
                <c:pt idx="3985">
                  <c:v>39.090000000000003</c:v>
                </c:pt>
                <c:pt idx="3986">
                  <c:v>61.46</c:v>
                </c:pt>
                <c:pt idx="3987">
                  <c:v>42.2</c:v>
                </c:pt>
                <c:pt idx="3988">
                  <c:v>47.78</c:v>
                </c:pt>
                <c:pt idx="3989">
                  <c:v>42.75</c:v>
                </c:pt>
                <c:pt idx="3990">
                  <c:v>53.11</c:v>
                </c:pt>
                <c:pt idx="3991">
                  <c:v>50.69</c:v>
                </c:pt>
                <c:pt idx="3992">
                  <c:v>36.86</c:v>
                </c:pt>
                <c:pt idx="3993">
                  <c:v>44.68</c:v>
                </c:pt>
                <c:pt idx="3994">
                  <c:v>58.93</c:v>
                </c:pt>
                <c:pt idx="3995">
                  <c:v>61.74</c:v>
                </c:pt>
                <c:pt idx="3996">
                  <c:v>36.96</c:v>
                </c:pt>
                <c:pt idx="3997">
                  <c:v>35.549999999999997</c:v>
                </c:pt>
                <c:pt idx="3998">
                  <c:v>48.36</c:v>
                </c:pt>
                <c:pt idx="3999">
                  <c:v>36.15</c:v>
                </c:pt>
                <c:pt idx="4000">
                  <c:v>54.34</c:v>
                </c:pt>
                <c:pt idx="4001">
                  <c:v>45.79</c:v>
                </c:pt>
                <c:pt idx="4002">
                  <c:v>43.1</c:v>
                </c:pt>
                <c:pt idx="4003">
                  <c:v>51.31</c:v>
                </c:pt>
                <c:pt idx="4004">
                  <c:v>55.8</c:v>
                </c:pt>
                <c:pt idx="4005">
                  <c:v>46.75</c:v>
                </c:pt>
                <c:pt idx="4006">
                  <c:v>46.36</c:v>
                </c:pt>
                <c:pt idx="4007">
                  <c:v>56.33</c:v>
                </c:pt>
                <c:pt idx="4008">
                  <c:v>63.94</c:v>
                </c:pt>
                <c:pt idx="4009">
                  <c:v>51.83</c:v>
                </c:pt>
                <c:pt idx="4010">
                  <c:v>50.96</c:v>
                </c:pt>
                <c:pt idx="4011">
                  <c:v>56.85</c:v>
                </c:pt>
                <c:pt idx="4012">
                  <c:v>62.46</c:v>
                </c:pt>
                <c:pt idx="4013">
                  <c:v>54.6</c:v>
                </c:pt>
                <c:pt idx="4014">
                  <c:v>58.78</c:v>
                </c:pt>
                <c:pt idx="4015">
                  <c:v>55.14</c:v>
                </c:pt>
                <c:pt idx="4016">
                  <c:v>39.700000000000003</c:v>
                </c:pt>
                <c:pt idx="4017">
                  <c:v>35.81</c:v>
                </c:pt>
                <c:pt idx="4018">
                  <c:v>56.41</c:v>
                </c:pt>
                <c:pt idx="4019">
                  <c:v>59.13</c:v>
                </c:pt>
                <c:pt idx="4020">
                  <c:v>51.15</c:v>
                </c:pt>
                <c:pt idx="4021">
                  <c:v>56.9</c:v>
                </c:pt>
                <c:pt idx="4022">
                  <c:v>54.8</c:v>
                </c:pt>
                <c:pt idx="4023">
                  <c:v>60.86</c:v>
                </c:pt>
                <c:pt idx="4024">
                  <c:v>50.08</c:v>
                </c:pt>
                <c:pt idx="4025">
                  <c:v>62.9</c:v>
                </c:pt>
                <c:pt idx="4026">
                  <c:v>36.549999999999997</c:v>
                </c:pt>
                <c:pt idx="4027">
                  <c:v>45.44</c:v>
                </c:pt>
                <c:pt idx="4028">
                  <c:v>51.14</c:v>
                </c:pt>
                <c:pt idx="4029">
                  <c:v>59.5</c:v>
                </c:pt>
                <c:pt idx="4030">
                  <c:v>47.13</c:v>
                </c:pt>
                <c:pt idx="4031">
                  <c:v>55.93</c:v>
                </c:pt>
                <c:pt idx="4032">
                  <c:v>39.96</c:v>
                </c:pt>
                <c:pt idx="4033">
                  <c:v>40.53</c:v>
                </c:pt>
                <c:pt idx="4034">
                  <c:v>59</c:v>
                </c:pt>
                <c:pt idx="4035">
                  <c:v>51.53</c:v>
                </c:pt>
                <c:pt idx="4036">
                  <c:v>38.479999999999997</c:v>
                </c:pt>
                <c:pt idx="4037">
                  <c:v>54.28</c:v>
                </c:pt>
                <c:pt idx="4038">
                  <c:v>49.98</c:v>
                </c:pt>
                <c:pt idx="4039">
                  <c:v>62.84</c:v>
                </c:pt>
                <c:pt idx="4040">
                  <c:v>55.58</c:v>
                </c:pt>
                <c:pt idx="4041">
                  <c:v>57.26</c:v>
                </c:pt>
                <c:pt idx="4042">
                  <c:v>44.4</c:v>
                </c:pt>
                <c:pt idx="4043">
                  <c:v>63.63</c:v>
                </c:pt>
                <c:pt idx="4044">
                  <c:v>57.6</c:v>
                </c:pt>
                <c:pt idx="4045">
                  <c:v>49</c:v>
                </c:pt>
                <c:pt idx="4046">
                  <c:v>37.130000000000003</c:v>
                </c:pt>
                <c:pt idx="4047">
                  <c:v>63.29</c:v>
                </c:pt>
                <c:pt idx="4048">
                  <c:v>63.25</c:v>
                </c:pt>
                <c:pt idx="4049">
                  <c:v>49.39</c:v>
                </c:pt>
                <c:pt idx="4050">
                  <c:v>58.71</c:v>
                </c:pt>
                <c:pt idx="4051">
                  <c:v>62.05</c:v>
                </c:pt>
                <c:pt idx="4052">
                  <c:v>47.99</c:v>
                </c:pt>
                <c:pt idx="4053">
                  <c:v>49.96</c:v>
                </c:pt>
                <c:pt idx="4054">
                  <c:v>35.81</c:v>
                </c:pt>
                <c:pt idx="4055">
                  <c:v>62.89</c:v>
                </c:pt>
                <c:pt idx="4056">
                  <c:v>41.18</c:v>
                </c:pt>
                <c:pt idx="4057">
                  <c:v>38.590000000000003</c:v>
                </c:pt>
                <c:pt idx="4058">
                  <c:v>55.09</c:v>
                </c:pt>
                <c:pt idx="4059">
                  <c:v>52.49</c:v>
                </c:pt>
                <c:pt idx="4060">
                  <c:v>39.840000000000003</c:v>
                </c:pt>
                <c:pt idx="4061">
                  <c:v>64.989999999999995</c:v>
                </c:pt>
                <c:pt idx="4062">
                  <c:v>46.91</c:v>
                </c:pt>
                <c:pt idx="4063">
                  <c:v>55.78</c:v>
                </c:pt>
                <c:pt idx="4064">
                  <c:v>46.01</c:v>
                </c:pt>
                <c:pt idx="4065">
                  <c:v>39.479999999999997</c:v>
                </c:pt>
                <c:pt idx="4066">
                  <c:v>51.48</c:v>
                </c:pt>
                <c:pt idx="4067">
                  <c:v>50.66</c:v>
                </c:pt>
                <c:pt idx="4068">
                  <c:v>51.58</c:v>
                </c:pt>
                <c:pt idx="4069">
                  <c:v>41.5</c:v>
                </c:pt>
                <c:pt idx="4070">
                  <c:v>48</c:v>
                </c:pt>
                <c:pt idx="4071">
                  <c:v>41.05</c:v>
                </c:pt>
                <c:pt idx="4072">
                  <c:v>53.29</c:v>
                </c:pt>
                <c:pt idx="4073">
                  <c:v>40.65</c:v>
                </c:pt>
                <c:pt idx="4074">
                  <c:v>51.65</c:v>
                </c:pt>
                <c:pt idx="4075">
                  <c:v>58.1</c:v>
                </c:pt>
                <c:pt idx="4076">
                  <c:v>38.090000000000003</c:v>
                </c:pt>
                <c:pt idx="4077">
                  <c:v>39.53</c:v>
                </c:pt>
                <c:pt idx="4078">
                  <c:v>56</c:v>
                </c:pt>
                <c:pt idx="4079">
                  <c:v>37.78</c:v>
                </c:pt>
                <c:pt idx="4080">
                  <c:v>53.06</c:v>
                </c:pt>
                <c:pt idx="4081">
                  <c:v>39.479999999999997</c:v>
                </c:pt>
                <c:pt idx="4082">
                  <c:v>37.69</c:v>
                </c:pt>
                <c:pt idx="4083">
                  <c:v>55.18</c:v>
                </c:pt>
                <c:pt idx="4084">
                  <c:v>57.14</c:v>
                </c:pt>
                <c:pt idx="4085">
                  <c:v>40.78</c:v>
                </c:pt>
                <c:pt idx="4086">
                  <c:v>62.28</c:v>
                </c:pt>
                <c:pt idx="4087">
                  <c:v>37.409999999999997</c:v>
                </c:pt>
                <c:pt idx="4088">
                  <c:v>51.14</c:v>
                </c:pt>
                <c:pt idx="4089">
                  <c:v>55.78</c:v>
                </c:pt>
                <c:pt idx="4090">
                  <c:v>55.31</c:v>
                </c:pt>
                <c:pt idx="4091">
                  <c:v>58.13</c:v>
                </c:pt>
                <c:pt idx="4092">
                  <c:v>40.159999999999997</c:v>
                </c:pt>
                <c:pt idx="4093">
                  <c:v>43.96</c:v>
                </c:pt>
                <c:pt idx="4094">
                  <c:v>45.31</c:v>
                </c:pt>
                <c:pt idx="4095">
                  <c:v>53.44</c:v>
                </c:pt>
                <c:pt idx="4096">
                  <c:v>41.89</c:v>
                </c:pt>
                <c:pt idx="4097">
                  <c:v>36.54</c:v>
                </c:pt>
                <c:pt idx="4098">
                  <c:v>57.94</c:v>
                </c:pt>
                <c:pt idx="4099">
                  <c:v>53.34</c:v>
                </c:pt>
                <c:pt idx="4100">
                  <c:v>63.6</c:v>
                </c:pt>
                <c:pt idx="4101">
                  <c:v>37.11</c:v>
                </c:pt>
                <c:pt idx="4102">
                  <c:v>48</c:v>
                </c:pt>
                <c:pt idx="4103">
                  <c:v>53.36</c:v>
                </c:pt>
                <c:pt idx="4104">
                  <c:v>45.63</c:v>
                </c:pt>
                <c:pt idx="4105">
                  <c:v>55.78</c:v>
                </c:pt>
                <c:pt idx="4106">
                  <c:v>62.01</c:v>
                </c:pt>
                <c:pt idx="4107">
                  <c:v>58.89</c:v>
                </c:pt>
                <c:pt idx="4108">
                  <c:v>37.79</c:v>
                </c:pt>
                <c:pt idx="4109">
                  <c:v>64.760000000000005</c:v>
                </c:pt>
                <c:pt idx="4110">
                  <c:v>60.04</c:v>
                </c:pt>
                <c:pt idx="4111">
                  <c:v>42.15</c:v>
                </c:pt>
                <c:pt idx="4112">
                  <c:v>49.36</c:v>
                </c:pt>
                <c:pt idx="4113">
                  <c:v>49.68</c:v>
                </c:pt>
                <c:pt idx="4114">
                  <c:v>60.89</c:v>
                </c:pt>
                <c:pt idx="4115">
                  <c:v>56.28</c:v>
                </c:pt>
                <c:pt idx="4116">
                  <c:v>38.549999999999997</c:v>
                </c:pt>
                <c:pt idx="4117">
                  <c:v>49.25</c:v>
                </c:pt>
                <c:pt idx="4118">
                  <c:v>41.38</c:v>
                </c:pt>
                <c:pt idx="4119">
                  <c:v>43.89</c:v>
                </c:pt>
                <c:pt idx="4120">
                  <c:v>36.74</c:v>
                </c:pt>
                <c:pt idx="4121">
                  <c:v>36.01</c:v>
                </c:pt>
                <c:pt idx="4122">
                  <c:v>63.41</c:v>
                </c:pt>
                <c:pt idx="4123">
                  <c:v>60.21</c:v>
                </c:pt>
                <c:pt idx="4124">
                  <c:v>40.090000000000003</c:v>
                </c:pt>
                <c:pt idx="4125">
                  <c:v>61.5</c:v>
                </c:pt>
                <c:pt idx="4126">
                  <c:v>54.54</c:v>
                </c:pt>
                <c:pt idx="4127">
                  <c:v>43.31</c:v>
                </c:pt>
                <c:pt idx="4128">
                  <c:v>52.34</c:v>
                </c:pt>
                <c:pt idx="4129">
                  <c:v>44.73</c:v>
                </c:pt>
                <c:pt idx="4130">
                  <c:v>51.45</c:v>
                </c:pt>
                <c:pt idx="4131">
                  <c:v>52.26</c:v>
                </c:pt>
                <c:pt idx="4132">
                  <c:v>58.41</c:v>
                </c:pt>
                <c:pt idx="4133">
                  <c:v>63.86</c:v>
                </c:pt>
                <c:pt idx="4134">
                  <c:v>55.9</c:v>
                </c:pt>
                <c:pt idx="4135">
                  <c:v>42.55</c:v>
                </c:pt>
                <c:pt idx="4136">
                  <c:v>44.74</c:v>
                </c:pt>
                <c:pt idx="4137">
                  <c:v>48.36</c:v>
                </c:pt>
                <c:pt idx="4138">
                  <c:v>55.96</c:v>
                </c:pt>
                <c:pt idx="4139">
                  <c:v>61.59</c:v>
                </c:pt>
                <c:pt idx="4140">
                  <c:v>55.76</c:v>
                </c:pt>
                <c:pt idx="4141">
                  <c:v>50.83</c:v>
                </c:pt>
                <c:pt idx="4142">
                  <c:v>53.5</c:v>
                </c:pt>
                <c:pt idx="4143">
                  <c:v>61.58</c:v>
                </c:pt>
                <c:pt idx="4144">
                  <c:v>46.89</c:v>
                </c:pt>
                <c:pt idx="4145">
                  <c:v>59.13</c:v>
                </c:pt>
                <c:pt idx="4146">
                  <c:v>43.71</c:v>
                </c:pt>
                <c:pt idx="4147">
                  <c:v>59.33</c:v>
                </c:pt>
                <c:pt idx="4148">
                  <c:v>63.28</c:v>
                </c:pt>
                <c:pt idx="4149">
                  <c:v>57.16</c:v>
                </c:pt>
                <c:pt idx="4150">
                  <c:v>56.19</c:v>
                </c:pt>
                <c:pt idx="4151">
                  <c:v>37.090000000000003</c:v>
                </c:pt>
                <c:pt idx="4152">
                  <c:v>61.35</c:v>
                </c:pt>
                <c:pt idx="4153">
                  <c:v>37.840000000000003</c:v>
                </c:pt>
                <c:pt idx="4154">
                  <c:v>44.18</c:v>
                </c:pt>
                <c:pt idx="4155">
                  <c:v>41.33</c:v>
                </c:pt>
                <c:pt idx="4156">
                  <c:v>46.83</c:v>
                </c:pt>
                <c:pt idx="4157">
                  <c:v>39.880000000000003</c:v>
                </c:pt>
                <c:pt idx="4158">
                  <c:v>37.08</c:v>
                </c:pt>
                <c:pt idx="4159">
                  <c:v>45.76</c:v>
                </c:pt>
                <c:pt idx="4160">
                  <c:v>45.26</c:v>
                </c:pt>
                <c:pt idx="4161">
                  <c:v>49.69</c:v>
                </c:pt>
                <c:pt idx="4162">
                  <c:v>55.14</c:v>
                </c:pt>
                <c:pt idx="4163">
                  <c:v>48.35</c:v>
                </c:pt>
                <c:pt idx="4164">
                  <c:v>43.86</c:v>
                </c:pt>
                <c:pt idx="4165">
                  <c:v>38.909999999999997</c:v>
                </c:pt>
                <c:pt idx="4166">
                  <c:v>42.7</c:v>
                </c:pt>
                <c:pt idx="4167">
                  <c:v>60.86</c:v>
                </c:pt>
                <c:pt idx="4168">
                  <c:v>47.79</c:v>
                </c:pt>
                <c:pt idx="4169">
                  <c:v>43.93</c:v>
                </c:pt>
                <c:pt idx="4170">
                  <c:v>40.380000000000003</c:v>
                </c:pt>
                <c:pt idx="4171">
                  <c:v>48.35</c:v>
                </c:pt>
                <c:pt idx="4172">
                  <c:v>47.6</c:v>
                </c:pt>
                <c:pt idx="4173">
                  <c:v>52.63</c:v>
                </c:pt>
                <c:pt idx="4174">
                  <c:v>63.73</c:v>
                </c:pt>
                <c:pt idx="4175">
                  <c:v>62.49</c:v>
                </c:pt>
                <c:pt idx="4176">
                  <c:v>53.18</c:v>
                </c:pt>
                <c:pt idx="4177">
                  <c:v>59.7</c:v>
                </c:pt>
                <c:pt idx="4178">
                  <c:v>37.68</c:v>
                </c:pt>
                <c:pt idx="4179">
                  <c:v>36.14</c:v>
                </c:pt>
                <c:pt idx="4180">
                  <c:v>50.1</c:v>
                </c:pt>
                <c:pt idx="4181">
                  <c:v>44.36</c:v>
                </c:pt>
                <c:pt idx="4182">
                  <c:v>45.78</c:v>
                </c:pt>
                <c:pt idx="4183">
                  <c:v>47.89</c:v>
                </c:pt>
                <c:pt idx="4184">
                  <c:v>45.14</c:v>
                </c:pt>
                <c:pt idx="4185">
                  <c:v>55.23</c:v>
                </c:pt>
                <c:pt idx="4186">
                  <c:v>49.23</c:v>
                </c:pt>
                <c:pt idx="4187">
                  <c:v>40.04</c:v>
                </c:pt>
                <c:pt idx="4188">
                  <c:v>46.94</c:v>
                </c:pt>
                <c:pt idx="4189">
                  <c:v>54.26</c:v>
                </c:pt>
                <c:pt idx="4190">
                  <c:v>45.18</c:v>
                </c:pt>
                <c:pt idx="4191">
                  <c:v>42.48</c:v>
                </c:pt>
                <c:pt idx="4192">
                  <c:v>44.55</c:v>
                </c:pt>
                <c:pt idx="4193">
                  <c:v>54.1</c:v>
                </c:pt>
                <c:pt idx="4194">
                  <c:v>54.39</c:v>
                </c:pt>
                <c:pt idx="4195">
                  <c:v>64.55</c:v>
                </c:pt>
                <c:pt idx="4196">
                  <c:v>48.59</c:v>
                </c:pt>
                <c:pt idx="4197">
                  <c:v>36.15</c:v>
                </c:pt>
                <c:pt idx="4198">
                  <c:v>44.89</c:v>
                </c:pt>
                <c:pt idx="4199">
                  <c:v>42.61</c:v>
                </c:pt>
                <c:pt idx="4200">
                  <c:v>39.11</c:v>
                </c:pt>
                <c:pt idx="4201">
                  <c:v>47.68</c:v>
                </c:pt>
                <c:pt idx="4202">
                  <c:v>44.48</c:v>
                </c:pt>
                <c:pt idx="4203">
                  <c:v>45.88</c:v>
                </c:pt>
                <c:pt idx="4204">
                  <c:v>37.83</c:v>
                </c:pt>
                <c:pt idx="4205">
                  <c:v>59.36</c:v>
                </c:pt>
                <c:pt idx="4206">
                  <c:v>54.68</c:v>
                </c:pt>
                <c:pt idx="4207">
                  <c:v>53.71</c:v>
                </c:pt>
                <c:pt idx="4208">
                  <c:v>37.31</c:v>
                </c:pt>
                <c:pt idx="4209">
                  <c:v>43.33</c:v>
                </c:pt>
                <c:pt idx="4210">
                  <c:v>36.18</c:v>
                </c:pt>
                <c:pt idx="4211">
                  <c:v>58.88</c:v>
                </c:pt>
                <c:pt idx="4212">
                  <c:v>64.14</c:v>
                </c:pt>
                <c:pt idx="4213">
                  <c:v>39.21</c:v>
                </c:pt>
                <c:pt idx="4214">
                  <c:v>59.76</c:v>
                </c:pt>
                <c:pt idx="4215">
                  <c:v>36.49</c:v>
                </c:pt>
                <c:pt idx="4216">
                  <c:v>49.95</c:v>
                </c:pt>
                <c:pt idx="4217">
                  <c:v>55.61</c:v>
                </c:pt>
                <c:pt idx="4218">
                  <c:v>37.5</c:v>
                </c:pt>
                <c:pt idx="4219">
                  <c:v>53.01</c:v>
                </c:pt>
                <c:pt idx="4220">
                  <c:v>60.85</c:v>
                </c:pt>
                <c:pt idx="4221">
                  <c:v>49.79</c:v>
                </c:pt>
                <c:pt idx="4222">
                  <c:v>52.43</c:v>
                </c:pt>
                <c:pt idx="4223">
                  <c:v>49.31</c:v>
                </c:pt>
                <c:pt idx="4224">
                  <c:v>60.59</c:v>
                </c:pt>
                <c:pt idx="4225">
                  <c:v>49.86</c:v>
                </c:pt>
                <c:pt idx="4226">
                  <c:v>63.96</c:v>
                </c:pt>
                <c:pt idx="4227">
                  <c:v>46.36</c:v>
                </c:pt>
                <c:pt idx="4228">
                  <c:v>40</c:v>
                </c:pt>
                <c:pt idx="4229">
                  <c:v>49.54</c:v>
                </c:pt>
                <c:pt idx="4230">
                  <c:v>44.18</c:v>
                </c:pt>
                <c:pt idx="4231">
                  <c:v>61.25</c:v>
                </c:pt>
                <c:pt idx="4232">
                  <c:v>49.74</c:v>
                </c:pt>
                <c:pt idx="4233">
                  <c:v>64.709999999999994</c:v>
                </c:pt>
                <c:pt idx="4234">
                  <c:v>57.11</c:v>
                </c:pt>
                <c:pt idx="4235">
                  <c:v>36.479999999999997</c:v>
                </c:pt>
                <c:pt idx="4236">
                  <c:v>39.14</c:v>
                </c:pt>
                <c:pt idx="4237">
                  <c:v>37.979999999999997</c:v>
                </c:pt>
                <c:pt idx="4238">
                  <c:v>49.04</c:v>
                </c:pt>
                <c:pt idx="4239">
                  <c:v>46.81</c:v>
                </c:pt>
                <c:pt idx="4240">
                  <c:v>49.24</c:v>
                </c:pt>
                <c:pt idx="4241">
                  <c:v>38.799999999999997</c:v>
                </c:pt>
                <c:pt idx="4242">
                  <c:v>39.380000000000003</c:v>
                </c:pt>
                <c:pt idx="4243">
                  <c:v>58.9</c:v>
                </c:pt>
                <c:pt idx="4244">
                  <c:v>53.43</c:v>
                </c:pt>
                <c:pt idx="4245">
                  <c:v>52.74</c:v>
                </c:pt>
                <c:pt idx="4246">
                  <c:v>52.61</c:v>
                </c:pt>
                <c:pt idx="4247">
                  <c:v>64.150000000000006</c:v>
                </c:pt>
                <c:pt idx="4248">
                  <c:v>48.7</c:v>
                </c:pt>
                <c:pt idx="4249">
                  <c:v>44.28</c:v>
                </c:pt>
                <c:pt idx="4250">
                  <c:v>40.24</c:v>
                </c:pt>
                <c:pt idx="4251">
                  <c:v>42.09</c:v>
                </c:pt>
                <c:pt idx="4252">
                  <c:v>55.38</c:v>
                </c:pt>
                <c:pt idx="4253">
                  <c:v>61.16</c:v>
                </c:pt>
                <c:pt idx="4254">
                  <c:v>37.5</c:v>
                </c:pt>
                <c:pt idx="4255">
                  <c:v>51.83</c:v>
                </c:pt>
                <c:pt idx="4256">
                  <c:v>58.74</c:v>
                </c:pt>
                <c:pt idx="4257">
                  <c:v>61.94</c:v>
                </c:pt>
                <c:pt idx="4258">
                  <c:v>40.340000000000003</c:v>
                </c:pt>
                <c:pt idx="4259">
                  <c:v>63.61</c:v>
                </c:pt>
                <c:pt idx="4260">
                  <c:v>54.4</c:v>
                </c:pt>
                <c:pt idx="4261">
                  <c:v>57.78</c:v>
                </c:pt>
                <c:pt idx="4262">
                  <c:v>56.38</c:v>
                </c:pt>
                <c:pt idx="4263">
                  <c:v>38.93</c:v>
                </c:pt>
                <c:pt idx="4264">
                  <c:v>49.59</c:v>
                </c:pt>
                <c:pt idx="4265">
                  <c:v>44.6</c:v>
                </c:pt>
                <c:pt idx="4266">
                  <c:v>45.68</c:v>
                </c:pt>
                <c:pt idx="4267">
                  <c:v>38.94</c:v>
                </c:pt>
                <c:pt idx="4268">
                  <c:v>60.76</c:v>
                </c:pt>
                <c:pt idx="4269">
                  <c:v>46.91</c:v>
                </c:pt>
                <c:pt idx="4270">
                  <c:v>52.28</c:v>
                </c:pt>
                <c:pt idx="4271">
                  <c:v>38.54</c:v>
                </c:pt>
                <c:pt idx="4272">
                  <c:v>51.66</c:v>
                </c:pt>
                <c:pt idx="4273">
                  <c:v>40.799999999999997</c:v>
                </c:pt>
                <c:pt idx="4274">
                  <c:v>63.51</c:v>
                </c:pt>
                <c:pt idx="4275">
                  <c:v>49.74</c:v>
                </c:pt>
                <c:pt idx="4276">
                  <c:v>45</c:v>
                </c:pt>
                <c:pt idx="4277">
                  <c:v>57.38</c:v>
                </c:pt>
                <c:pt idx="4278">
                  <c:v>54.14</c:v>
                </c:pt>
                <c:pt idx="4279">
                  <c:v>41.29</c:v>
                </c:pt>
                <c:pt idx="4280">
                  <c:v>42.08</c:v>
                </c:pt>
                <c:pt idx="4281">
                  <c:v>63.94</c:v>
                </c:pt>
                <c:pt idx="4282">
                  <c:v>48.45</c:v>
                </c:pt>
                <c:pt idx="4283">
                  <c:v>59.68</c:v>
                </c:pt>
                <c:pt idx="4284">
                  <c:v>45.2</c:v>
                </c:pt>
                <c:pt idx="4285">
                  <c:v>46.7</c:v>
                </c:pt>
                <c:pt idx="4286">
                  <c:v>64.760000000000005</c:v>
                </c:pt>
                <c:pt idx="4287">
                  <c:v>54.21</c:v>
                </c:pt>
                <c:pt idx="4288">
                  <c:v>63.31</c:v>
                </c:pt>
                <c:pt idx="4289">
                  <c:v>39.93</c:v>
                </c:pt>
                <c:pt idx="4290">
                  <c:v>50.05</c:v>
                </c:pt>
                <c:pt idx="4291">
                  <c:v>41.96</c:v>
                </c:pt>
                <c:pt idx="4292">
                  <c:v>47.25</c:v>
                </c:pt>
                <c:pt idx="4293">
                  <c:v>61.45</c:v>
                </c:pt>
                <c:pt idx="4294">
                  <c:v>36.909999999999997</c:v>
                </c:pt>
                <c:pt idx="4295">
                  <c:v>62.64</c:v>
                </c:pt>
                <c:pt idx="4296">
                  <c:v>35.76</c:v>
                </c:pt>
                <c:pt idx="4297">
                  <c:v>49.66</c:v>
                </c:pt>
                <c:pt idx="4298">
                  <c:v>58.88</c:v>
                </c:pt>
                <c:pt idx="4299">
                  <c:v>40.08</c:v>
                </c:pt>
                <c:pt idx="4300">
                  <c:v>54.73</c:v>
                </c:pt>
                <c:pt idx="4301">
                  <c:v>46.34</c:v>
                </c:pt>
                <c:pt idx="4302">
                  <c:v>52.46</c:v>
                </c:pt>
                <c:pt idx="4303">
                  <c:v>44.33</c:v>
                </c:pt>
                <c:pt idx="4304">
                  <c:v>61.38</c:v>
                </c:pt>
                <c:pt idx="4305">
                  <c:v>56.78</c:v>
                </c:pt>
                <c:pt idx="4306">
                  <c:v>58.65</c:v>
                </c:pt>
                <c:pt idx="4307">
                  <c:v>48.15</c:v>
                </c:pt>
                <c:pt idx="4308">
                  <c:v>37.94</c:v>
                </c:pt>
                <c:pt idx="4309">
                  <c:v>56.86</c:v>
                </c:pt>
                <c:pt idx="4310">
                  <c:v>61.15</c:v>
                </c:pt>
                <c:pt idx="4311">
                  <c:v>41.55</c:v>
                </c:pt>
                <c:pt idx="4312">
                  <c:v>59.68</c:v>
                </c:pt>
                <c:pt idx="4313">
                  <c:v>46.66</c:v>
                </c:pt>
                <c:pt idx="4314">
                  <c:v>56.86</c:v>
                </c:pt>
                <c:pt idx="4315">
                  <c:v>49.89</c:v>
                </c:pt>
                <c:pt idx="4316">
                  <c:v>50.73</c:v>
                </c:pt>
                <c:pt idx="4317">
                  <c:v>52.48</c:v>
                </c:pt>
                <c:pt idx="4318">
                  <c:v>47.31</c:v>
                </c:pt>
                <c:pt idx="4319">
                  <c:v>54.68</c:v>
                </c:pt>
                <c:pt idx="4320">
                  <c:v>39.69</c:v>
                </c:pt>
                <c:pt idx="4321">
                  <c:v>61.19</c:v>
                </c:pt>
                <c:pt idx="4322">
                  <c:v>40</c:v>
                </c:pt>
                <c:pt idx="4323">
                  <c:v>57.66</c:v>
                </c:pt>
                <c:pt idx="4324">
                  <c:v>52.76</c:v>
                </c:pt>
                <c:pt idx="4325">
                  <c:v>37.89</c:v>
                </c:pt>
                <c:pt idx="4326">
                  <c:v>38.21</c:v>
                </c:pt>
                <c:pt idx="4327">
                  <c:v>48.7</c:v>
                </c:pt>
                <c:pt idx="4328">
                  <c:v>37.28</c:v>
                </c:pt>
                <c:pt idx="4329">
                  <c:v>57.81</c:v>
                </c:pt>
                <c:pt idx="4330">
                  <c:v>49.91</c:v>
                </c:pt>
                <c:pt idx="4331">
                  <c:v>40.29</c:v>
                </c:pt>
                <c:pt idx="4332">
                  <c:v>46.8</c:v>
                </c:pt>
                <c:pt idx="4333">
                  <c:v>51.7</c:v>
                </c:pt>
                <c:pt idx="4334">
                  <c:v>44.88</c:v>
                </c:pt>
                <c:pt idx="4335">
                  <c:v>52.18</c:v>
                </c:pt>
                <c:pt idx="4336">
                  <c:v>56.16</c:v>
                </c:pt>
                <c:pt idx="4337">
                  <c:v>56.33</c:v>
                </c:pt>
                <c:pt idx="4338">
                  <c:v>45.64</c:v>
                </c:pt>
                <c:pt idx="4339">
                  <c:v>59.91</c:v>
                </c:pt>
                <c:pt idx="4340">
                  <c:v>60.76</c:v>
                </c:pt>
                <c:pt idx="4341">
                  <c:v>62.79</c:v>
                </c:pt>
                <c:pt idx="4342">
                  <c:v>52.74</c:v>
                </c:pt>
                <c:pt idx="4343">
                  <c:v>49.56</c:v>
                </c:pt>
                <c:pt idx="4344">
                  <c:v>63.09</c:v>
                </c:pt>
                <c:pt idx="4345">
                  <c:v>44.93</c:v>
                </c:pt>
                <c:pt idx="4346">
                  <c:v>48.68</c:v>
                </c:pt>
                <c:pt idx="4347">
                  <c:v>60.03</c:v>
                </c:pt>
                <c:pt idx="4348">
                  <c:v>56.69</c:v>
                </c:pt>
                <c:pt idx="4349">
                  <c:v>50.91</c:v>
                </c:pt>
                <c:pt idx="4350">
                  <c:v>49.29</c:v>
                </c:pt>
                <c:pt idx="4351">
                  <c:v>55.79</c:v>
                </c:pt>
                <c:pt idx="4352">
                  <c:v>60.7</c:v>
                </c:pt>
                <c:pt idx="4353">
                  <c:v>45.64</c:v>
                </c:pt>
                <c:pt idx="4354">
                  <c:v>54.84</c:v>
                </c:pt>
                <c:pt idx="4355">
                  <c:v>51.93</c:v>
                </c:pt>
                <c:pt idx="4356">
                  <c:v>50.1</c:v>
                </c:pt>
                <c:pt idx="4357">
                  <c:v>51.5</c:v>
                </c:pt>
                <c:pt idx="4358">
                  <c:v>45.05</c:v>
                </c:pt>
                <c:pt idx="4359">
                  <c:v>61.6</c:v>
                </c:pt>
                <c:pt idx="4360">
                  <c:v>36.04</c:v>
                </c:pt>
                <c:pt idx="4361">
                  <c:v>61.19</c:v>
                </c:pt>
                <c:pt idx="4362">
                  <c:v>45.91</c:v>
                </c:pt>
                <c:pt idx="4363">
                  <c:v>43.05</c:v>
                </c:pt>
                <c:pt idx="4364">
                  <c:v>41.58</c:v>
                </c:pt>
                <c:pt idx="4365">
                  <c:v>52.23</c:v>
                </c:pt>
                <c:pt idx="4366">
                  <c:v>37.54</c:v>
                </c:pt>
                <c:pt idx="4367">
                  <c:v>64.61</c:v>
                </c:pt>
                <c:pt idx="4368">
                  <c:v>41.91</c:v>
                </c:pt>
                <c:pt idx="4369">
                  <c:v>61.55</c:v>
                </c:pt>
                <c:pt idx="4370">
                  <c:v>59.54</c:v>
                </c:pt>
                <c:pt idx="4371">
                  <c:v>40.18</c:v>
                </c:pt>
                <c:pt idx="4372">
                  <c:v>58.33</c:v>
                </c:pt>
                <c:pt idx="4373">
                  <c:v>55.94</c:v>
                </c:pt>
                <c:pt idx="4374">
                  <c:v>52.36</c:v>
                </c:pt>
                <c:pt idx="4375">
                  <c:v>36.89</c:v>
                </c:pt>
                <c:pt idx="4376">
                  <c:v>50.51</c:v>
                </c:pt>
                <c:pt idx="4377">
                  <c:v>64.73</c:v>
                </c:pt>
                <c:pt idx="4378">
                  <c:v>35.51</c:v>
                </c:pt>
                <c:pt idx="4379">
                  <c:v>41.73</c:v>
                </c:pt>
                <c:pt idx="4380">
                  <c:v>57.58</c:v>
                </c:pt>
                <c:pt idx="4381">
                  <c:v>42.73</c:v>
                </c:pt>
                <c:pt idx="4382">
                  <c:v>42.68</c:v>
                </c:pt>
                <c:pt idx="4383">
                  <c:v>50.81</c:v>
                </c:pt>
                <c:pt idx="4384">
                  <c:v>43.35</c:v>
                </c:pt>
                <c:pt idx="4385">
                  <c:v>56.03</c:v>
                </c:pt>
                <c:pt idx="4386">
                  <c:v>42.16</c:v>
                </c:pt>
                <c:pt idx="4387">
                  <c:v>55.55</c:v>
                </c:pt>
                <c:pt idx="4388">
                  <c:v>46.24</c:v>
                </c:pt>
                <c:pt idx="4389">
                  <c:v>52.78</c:v>
                </c:pt>
                <c:pt idx="4390">
                  <c:v>44.74</c:v>
                </c:pt>
                <c:pt idx="4391">
                  <c:v>47.75</c:v>
                </c:pt>
                <c:pt idx="4392">
                  <c:v>59.51</c:v>
                </c:pt>
                <c:pt idx="4393">
                  <c:v>56.2</c:v>
                </c:pt>
                <c:pt idx="4394">
                  <c:v>38.33</c:v>
                </c:pt>
                <c:pt idx="4395">
                  <c:v>37.06</c:v>
                </c:pt>
                <c:pt idx="4396">
                  <c:v>41.51</c:v>
                </c:pt>
                <c:pt idx="4397">
                  <c:v>52.53</c:v>
                </c:pt>
                <c:pt idx="4398">
                  <c:v>36.450000000000003</c:v>
                </c:pt>
                <c:pt idx="4399">
                  <c:v>35.85</c:v>
                </c:pt>
                <c:pt idx="4400">
                  <c:v>56.36</c:v>
                </c:pt>
                <c:pt idx="4401">
                  <c:v>42.54</c:v>
                </c:pt>
                <c:pt idx="4402">
                  <c:v>38.11</c:v>
                </c:pt>
                <c:pt idx="4403">
                  <c:v>45.88</c:v>
                </c:pt>
                <c:pt idx="4404">
                  <c:v>59.74</c:v>
                </c:pt>
                <c:pt idx="4405">
                  <c:v>46.03</c:v>
                </c:pt>
                <c:pt idx="4406">
                  <c:v>47.08</c:v>
                </c:pt>
                <c:pt idx="4407">
                  <c:v>39.83</c:v>
                </c:pt>
                <c:pt idx="4408">
                  <c:v>57.9</c:v>
                </c:pt>
                <c:pt idx="4409">
                  <c:v>37.64</c:v>
                </c:pt>
                <c:pt idx="4410">
                  <c:v>48.83</c:v>
                </c:pt>
                <c:pt idx="4411">
                  <c:v>61.95</c:v>
                </c:pt>
                <c:pt idx="4412">
                  <c:v>54.95</c:v>
                </c:pt>
                <c:pt idx="4413">
                  <c:v>55.14</c:v>
                </c:pt>
                <c:pt idx="4414">
                  <c:v>56.15</c:v>
                </c:pt>
                <c:pt idx="4415">
                  <c:v>43.06</c:v>
                </c:pt>
                <c:pt idx="4416">
                  <c:v>53.04</c:v>
                </c:pt>
                <c:pt idx="4417">
                  <c:v>65</c:v>
                </c:pt>
                <c:pt idx="4418">
                  <c:v>37.58</c:v>
                </c:pt>
                <c:pt idx="4419">
                  <c:v>49.14</c:v>
                </c:pt>
                <c:pt idx="4420">
                  <c:v>46.78</c:v>
                </c:pt>
                <c:pt idx="4421">
                  <c:v>40.78</c:v>
                </c:pt>
                <c:pt idx="4422">
                  <c:v>52.36</c:v>
                </c:pt>
                <c:pt idx="4423">
                  <c:v>45.2</c:v>
                </c:pt>
                <c:pt idx="4424">
                  <c:v>41.56</c:v>
                </c:pt>
                <c:pt idx="4425">
                  <c:v>35.65</c:v>
                </c:pt>
                <c:pt idx="4426">
                  <c:v>44.14</c:v>
                </c:pt>
                <c:pt idx="4427">
                  <c:v>46.31</c:v>
                </c:pt>
                <c:pt idx="4428">
                  <c:v>50.38</c:v>
                </c:pt>
                <c:pt idx="4429">
                  <c:v>42.53</c:v>
                </c:pt>
                <c:pt idx="4430">
                  <c:v>43.83</c:v>
                </c:pt>
                <c:pt idx="4431">
                  <c:v>58.29</c:v>
                </c:pt>
                <c:pt idx="4432">
                  <c:v>61.84</c:v>
                </c:pt>
                <c:pt idx="4433">
                  <c:v>58.56</c:v>
                </c:pt>
                <c:pt idx="4434">
                  <c:v>55.04</c:v>
                </c:pt>
                <c:pt idx="4435">
                  <c:v>44.99</c:v>
                </c:pt>
                <c:pt idx="4436">
                  <c:v>63.74</c:v>
                </c:pt>
                <c:pt idx="4437">
                  <c:v>39.75</c:v>
                </c:pt>
                <c:pt idx="4438">
                  <c:v>58.34</c:v>
                </c:pt>
                <c:pt idx="4439">
                  <c:v>35.409999999999997</c:v>
                </c:pt>
                <c:pt idx="4440">
                  <c:v>45.6</c:v>
                </c:pt>
                <c:pt idx="4441">
                  <c:v>58.71</c:v>
                </c:pt>
                <c:pt idx="4442">
                  <c:v>40.880000000000003</c:v>
                </c:pt>
                <c:pt idx="4443">
                  <c:v>44.9</c:v>
                </c:pt>
                <c:pt idx="4444">
                  <c:v>45.15</c:v>
                </c:pt>
                <c:pt idx="4445">
                  <c:v>47.9</c:v>
                </c:pt>
                <c:pt idx="4446">
                  <c:v>63.24</c:v>
                </c:pt>
                <c:pt idx="4447">
                  <c:v>46.31</c:v>
                </c:pt>
                <c:pt idx="4448">
                  <c:v>46.09</c:v>
                </c:pt>
                <c:pt idx="4449">
                  <c:v>46.25</c:v>
                </c:pt>
                <c:pt idx="4450">
                  <c:v>42.48</c:v>
                </c:pt>
                <c:pt idx="4451">
                  <c:v>56.08</c:v>
                </c:pt>
                <c:pt idx="4452">
                  <c:v>60.51</c:v>
                </c:pt>
                <c:pt idx="4453">
                  <c:v>41.83</c:v>
                </c:pt>
                <c:pt idx="4454">
                  <c:v>63.94</c:v>
                </c:pt>
                <c:pt idx="4455">
                  <c:v>35.26</c:v>
                </c:pt>
                <c:pt idx="4456">
                  <c:v>47.8</c:v>
                </c:pt>
                <c:pt idx="4457">
                  <c:v>55.66</c:v>
                </c:pt>
                <c:pt idx="4458">
                  <c:v>41.68</c:v>
                </c:pt>
                <c:pt idx="4459">
                  <c:v>48.65</c:v>
                </c:pt>
                <c:pt idx="4460">
                  <c:v>62.15</c:v>
                </c:pt>
                <c:pt idx="4461">
                  <c:v>60.79</c:v>
                </c:pt>
                <c:pt idx="4462">
                  <c:v>35.049999999999997</c:v>
                </c:pt>
                <c:pt idx="4463">
                  <c:v>47.13</c:v>
                </c:pt>
                <c:pt idx="4464">
                  <c:v>45.43</c:v>
                </c:pt>
                <c:pt idx="4465">
                  <c:v>46.93</c:v>
                </c:pt>
                <c:pt idx="4466">
                  <c:v>52.08</c:v>
                </c:pt>
                <c:pt idx="4467">
                  <c:v>47.59</c:v>
                </c:pt>
                <c:pt idx="4468">
                  <c:v>47.86</c:v>
                </c:pt>
                <c:pt idx="4469">
                  <c:v>43.43</c:v>
                </c:pt>
                <c:pt idx="4470">
                  <c:v>40.98</c:v>
                </c:pt>
                <c:pt idx="4471">
                  <c:v>59.21</c:v>
                </c:pt>
                <c:pt idx="4472">
                  <c:v>64.44</c:v>
                </c:pt>
                <c:pt idx="4473">
                  <c:v>43.6</c:v>
                </c:pt>
                <c:pt idx="4474">
                  <c:v>61.06</c:v>
                </c:pt>
                <c:pt idx="4475">
                  <c:v>52.76</c:v>
                </c:pt>
                <c:pt idx="4476">
                  <c:v>57.59</c:v>
                </c:pt>
                <c:pt idx="4477">
                  <c:v>61.61</c:v>
                </c:pt>
                <c:pt idx="4478">
                  <c:v>55.94</c:v>
                </c:pt>
                <c:pt idx="4479">
                  <c:v>42.6</c:v>
                </c:pt>
                <c:pt idx="4480">
                  <c:v>51.29</c:v>
                </c:pt>
                <c:pt idx="4481">
                  <c:v>48.88</c:v>
                </c:pt>
                <c:pt idx="4482">
                  <c:v>62.4</c:v>
                </c:pt>
                <c:pt idx="4483">
                  <c:v>64.540000000000006</c:v>
                </c:pt>
                <c:pt idx="4484">
                  <c:v>60.99</c:v>
                </c:pt>
                <c:pt idx="4485">
                  <c:v>53.4</c:v>
                </c:pt>
                <c:pt idx="4486">
                  <c:v>51.43</c:v>
                </c:pt>
                <c:pt idx="4487">
                  <c:v>59.48</c:v>
                </c:pt>
                <c:pt idx="4488">
                  <c:v>40.21</c:v>
                </c:pt>
                <c:pt idx="4489">
                  <c:v>55.16</c:v>
                </c:pt>
                <c:pt idx="4490">
                  <c:v>53.21</c:v>
                </c:pt>
                <c:pt idx="4491">
                  <c:v>57.36</c:v>
                </c:pt>
                <c:pt idx="4492">
                  <c:v>55.83</c:v>
                </c:pt>
                <c:pt idx="4493">
                  <c:v>54.86</c:v>
                </c:pt>
                <c:pt idx="4494">
                  <c:v>51.5</c:v>
                </c:pt>
                <c:pt idx="4495">
                  <c:v>35.76</c:v>
                </c:pt>
                <c:pt idx="4496">
                  <c:v>51.55</c:v>
                </c:pt>
                <c:pt idx="4497">
                  <c:v>39.04</c:v>
                </c:pt>
                <c:pt idx="4498">
                  <c:v>37.64</c:v>
                </c:pt>
                <c:pt idx="4499">
                  <c:v>37.19</c:v>
                </c:pt>
                <c:pt idx="4500">
                  <c:v>48.69</c:v>
                </c:pt>
                <c:pt idx="4501">
                  <c:v>56.88</c:v>
                </c:pt>
                <c:pt idx="4502">
                  <c:v>37.130000000000003</c:v>
                </c:pt>
                <c:pt idx="4503">
                  <c:v>52.09</c:v>
                </c:pt>
                <c:pt idx="4504">
                  <c:v>37.729999999999997</c:v>
                </c:pt>
                <c:pt idx="4505">
                  <c:v>55.29</c:v>
                </c:pt>
                <c:pt idx="4506">
                  <c:v>41.08</c:v>
                </c:pt>
                <c:pt idx="4507">
                  <c:v>48.13</c:v>
                </c:pt>
                <c:pt idx="4508">
                  <c:v>41.79</c:v>
                </c:pt>
                <c:pt idx="4509">
                  <c:v>50.84</c:v>
                </c:pt>
                <c:pt idx="4510">
                  <c:v>46.03</c:v>
                </c:pt>
                <c:pt idx="4511">
                  <c:v>59.71</c:v>
                </c:pt>
                <c:pt idx="4512">
                  <c:v>40.44</c:v>
                </c:pt>
                <c:pt idx="4513">
                  <c:v>62.35</c:v>
                </c:pt>
                <c:pt idx="4514">
                  <c:v>41.56</c:v>
                </c:pt>
                <c:pt idx="4515">
                  <c:v>48.11</c:v>
                </c:pt>
                <c:pt idx="4516">
                  <c:v>41.74</c:v>
                </c:pt>
                <c:pt idx="4517">
                  <c:v>49.98</c:v>
                </c:pt>
                <c:pt idx="4518">
                  <c:v>50.38</c:v>
                </c:pt>
                <c:pt idx="4519">
                  <c:v>48.25</c:v>
                </c:pt>
                <c:pt idx="4520">
                  <c:v>54.48</c:v>
                </c:pt>
                <c:pt idx="4521">
                  <c:v>38.96</c:v>
                </c:pt>
                <c:pt idx="4522">
                  <c:v>57.43</c:v>
                </c:pt>
                <c:pt idx="4523">
                  <c:v>52.94</c:v>
                </c:pt>
                <c:pt idx="4524">
                  <c:v>45.81</c:v>
                </c:pt>
                <c:pt idx="4525">
                  <c:v>44.01</c:v>
                </c:pt>
                <c:pt idx="4526">
                  <c:v>53.48</c:v>
                </c:pt>
                <c:pt idx="4527">
                  <c:v>63.18</c:v>
                </c:pt>
                <c:pt idx="4528">
                  <c:v>50.59</c:v>
                </c:pt>
                <c:pt idx="4529">
                  <c:v>52.15</c:v>
                </c:pt>
                <c:pt idx="4530">
                  <c:v>61.7</c:v>
                </c:pt>
                <c:pt idx="4531">
                  <c:v>44.36</c:v>
                </c:pt>
                <c:pt idx="4532">
                  <c:v>50.36</c:v>
                </c:pt>
                <c:pt idx="4533">
                  <c:v>47.16</c:v>
                </c:pt>
                <c:pt idx="4534">
                  <c:v>53.93</c:v>
                </c:pt>
                <c:pt idx="4535">
                  <c:v>57.75</c:v>
                </c:pt>
                <c:pt idx="4536">
                  <c:v>44.69</c:v>
                </c:pt>
                <c:pt idx="4537">
                  <c:v>39.29</c:v>
                </c:pt>
                <c:pt idx="4538">
                  <c:v>53.03</c:v>
                </c:pt>
                <c:pt idx="4539">
                  <c:v>62.61</c:v>
                </c:pt>
                <c:pt idx="4540">
                  <c:v>60.61</c:v>
                </c:pt>
                <c:pt idx="4541">
                  <c:v>36.75</c:v>
                </c:pt>
                <c:pt idx="4542">
                  <c:v>37.79</c:v>
                </c:pt>
                <c:pt idx="4543">
                  <c:v>62.93</c:v>
                </c:pt>
                <c:pt idx="4544">
                  <c:v>37.68</c:v>
                </c:pt>
                <c:pt idx="4545">
                  <c:v>44.78</c:v>
                </c:pt>
                <c:pt idx="4546">
                  <c:v>53.51</c:v>
                </c:pt>
                <c:pt idx="4547">
                  <c:v>60.58</c:v>
                </c:pt>
                <c:pt idx="4548">
                  <c:v>51.36</c:v>
                </c:pt>
                <c:pt idx="4549">
                  <c:v>54.31</c:v>
                </c:pt>
                <c:pt idx="4550">
                  <c:v>35.35</c:v>
                </c:pt>
                <c:pt idx="4551">
                  <c:v>44.65</c:v>
                </c:pt>
                <c:pt idx="4552">
                  <c:v>58.8</c:v>
                </c:pt>
                <c:pt idx="4553">
                  <c:v>38.35</c:v>
                </c:pt>
                <c:pt idx="4554">
                  <c:v>60.21</c:v>
                </c:pt>
                <c:pt idx="4555">
                  <c:v>57.46</c:v>
                </c:pt>
                <c:pt idx="4556">
                  <c:v>56.63</c:v>
                </c:pt>
                <c:pt idx="4557">
                  <c:v>61.24</c:v>
                </c:pt>
                <c:pt idx="4558">
                  <c:v>39.159999999999997</c:v>
                </c:pt>
                <c:pt idx="4559">
                  <c:v>48.34</c:v>
                </c:pt>
                <c:pt idx="4560">
                  <c:v>38.93</c:v>
                </c:pt>
                <c:pt idx="4561">
                  <c:v>56.06</c:v>
                </c:pt>
                <c:pt idx="4562">
                  <c:v>39.159999999999997</c:v>
                </c:pt>
                <c:pt idx="4563">
                  <c:v>60.41</c:v>
                </c:pt>
                <c:pt idx="4564">
                  <c:v>35.9</c:v>
                </c:pt>
                <c:pt idx="4565">
                  <c:v>39.14</c:v>
                </c:pt>
                <c:pt idx="4566">
                  <c:v>61.36</c:v>
                </c:pt>
                <c:pt idx="4567">
                  <c:v>49.3</c:v>
                </c:pt>
                <c:pt idx="4568">
                  <c:v>40.26</c:v>
                </c:pt>
                <c:pt idx="4569">
                  <c:v>64.48</c:v>
                </c:pt>
                <c:pt idx="4570">
                  <c:v>60.04</c:v>
                </c:pt>
                <c:pt idx="4571">
                  <c:v>43.38</c:v>
                </c:pt>
                <c:pt idx="4572">
                  <c:v>40.479999999999997</c:v>
                </c:pt>
                <c:pt idx="4573">
                  <c:v>44.84</c:v>
                </c:pt>
                <c:pt idx="4574">
                  <c:v>36.96</c:v>
                </c:pt>
                <c:pt idx="4575">
                  <c:v>58.7</c:v>
                </c:pt>
                <c:pt idx="4576">
                  <c:v>39.590000000000003</c:v>
                </c:pt>
                <c:pt idx="4577">
                  <c:v>43.33</c:v>
                </c:pt>
                <c:pt idx="4578">
                  <c:v>62.28</c:v>
                </c:pt>
                <c:pt idx="4579">
                  <c:v>53.48</c:v>
                </c:pt>
                <c:pt idx="4580">
                  <c:v>57.75</c:v>
                </c:pt>
                <c:pt idx="4581">
                  <c:v>60.04</c:v>
                </c:pt>
                <c:pt idx="4582">
                  <c:v>64.260000000000005</c:v>
                </c:pt>
                <c:pt idx="4583">
                  <c:v>61.91</c:v>
                </c:pt>
                <c:pt idx="4584">
                  <c:v>38.75</c:v>
                </c:pt>
                <c:pt idx="4585">
                  <c:v>47.64</c:v>
                </c:pt>
                <c:pt idx="4586">
                  <c:v>52.38</c:v>
                </c:pt>
                <c:pt idx="4587">
                  <c:v>36.340000000000003</c:v>
                </c:pt>
                <c:pt idx="4588">
                  <c:v>48.81</c:v>
                </c:pt>
                <c:pt idx="4589">
                  <c:v>44</c:v>
                </c:pt>
                <c:pt idx="4590">
                  <c:v>37.6</c:v>
                </c:pt>
                <c:pt idx="4591">
                  <c:v>41.73</c:v>
                </c:pt>
                <c:pt idx="4592">
                  <c:v>63.76</c:v>
                </c:pt>
                <c:pt idx="4593">
                  <c:v>61.45</c:v>
                </c:pt>
                <c:pt idx="4594">
                  <c:v>43.94</c:v>
                </c:pt>
                <c:pt idx="4595">
                  <c:v>44.09</c:v>
                </c:pt>
                <c:pt idx="4596">
                  <c:v>48.36</c:v>
                </c:pt>
                <c:pt idx="4597">
                  <c:v>44.06</c:v>
                </c:pt>
                <c:pt idx="4598">
                  <c:v>63.43</c:v>
                </c:pt>
                <c:pt idx="4599">
                  <c:v>41.08</c:v>
                </c:pt>
                <c:pt idx="4600">
                  <c:v>52.05</c:v>
                </c:pt>
                <c:pt idx="4601">
                  <c:v>54.68</c:v>
                </c:pt>
                <c:pt idx="4602">
                  <c:v>45.45</c:v>
                </c:pt>
                <c:pt idx="4603">
                  <c:v>43.68</c:v>
                </c:pt>
                <c:pt idx="4604">
                  <c:v>51.25</c:v>
                </c:pt>
                <c:pt idx="4605">
                  <c:v>56.88</c:v>
                </c:pt>
                <c:pt idx="4606">
                  <c:v>53.36</c:v>
                </c:pt>
                <c:pt idx="4607">
                  <c:v>59.01</c:v>
                </c:pt>
                <c:pt idx="4608">
                  <c:v>46.08</c:v>
                </c:pt>
                <c:pt idx="4609">
                  <c:v>64.09</c:v>
                </c:pt>
                <c:pt idx="4610">
                  <c:v>43.78</c:v>
                </c:pt>
                <c:pt idx="4611">
                  <c:v>61.5</c:v>
                </c:pt>
                <c:pt idx="4612">
                  <c:v>57.68</c:v>
                </c:pt>
                <c:pt idx="4613">
                  <c:v>56.78</c:v>
                </c:pt>
                <c:pt idx="4614">
                  <c:v>55.51</c:v>
                </c:pt>
                <c:pt idx="4615">
                  <c:v>63.89</c:v>
                </c:pt>
                <c:pt idx="4616">
                  <c:v>47.79</c:v>
                </c:pt>
                <c:pt idx="4617">
                  <c:v>35.96</c:v>
                </c:pt>
                <c:pt idx="4618">
                  <c:v>59.95</c:v>
                </c:pt>
                <c:pt idx="4619">
                  <c:v>42.5</c:v>
                </c:pt>
                <c:pt idx="4620">
                  <c:v>46.05</c:v>
                </c:pt>
                <c:pt idx="4621">
                  <c:v>47.41</c:v>
                </c:pt>
                <c:pt idx="4622">
                  <c:v>63.25</c:v>
                </c:pt>
                <c:pt idx="4623">
                  <c:v>41.88</c:v>
                </c:pt>
                <c:pt idx="4624">
                  <c:v>43.89</c:v>
                </c:pt>
                <c:pt idx="4625">
                  <c:v>38.76</c:v>
                </c:pt>
                <c:pt idx="4626">
                  <c:v>54.13</c:v>
                </c:pt>
                <c:pt idx="4627">
                  <c:v>61.86</c:v>
                </c:pt>
                <c:pt idx="4628">
                  <c:v>47.9</c:v>
                </c:pt>
                <c:pt idx="4629">
                  <c:v>45.96</c:v>
                </c:pt>
                <c:pt idx="4630">
                  <c:v>59.14</c:v>
                </c:pt>
                <c:pt idx="4631">
                  <c:v>61.21</c:v>
                </c:pt>
                <c:pt idx="4632">
                  <c:v>55.53</c:v>
                </c:pt>
                <c:pt idx="4633">
                  <c:v>64.13</c:v>
                </c:pt>
                <c:pt idx="4634">
                  <c:v>59.43</c:v>
                </c:pt>
                <c:pt idx="4635">
                  <c:v>62.89</c:v>
                </c:pt>
                <c:pt idx="4636">
                  <c:v>60.1</c:v>
                </c:pt>
                <c:pt idx="4637">
                  <c:v>41.58</c:v>
                </c:pt>
                <c:pt idx="4638">
                  <c:v>60.28</c:v>
                </c:pt>
                <c:pt idx="4639">
                  <c:v>60.01</c:v>
                </c:pt>
                <c:pt idx="4640">
                  <c:v>60.74</c:v>
                </c:pt>
                <c:pt idx="4641">
                  <c:v>62.88</c:v>
                </c:pt>
                <c:pt idx="4642">
                  <c:v>64.180000000000007</c:v>
                </c:pt>
                <c:pt idx="4643">
                  <c:v>44.55</c:v>
                </c:pt>
                <c:pt idx="4644">
                  <c:v>40.54</c:v>
                </c:pt>
                <c:pt idx="4645">
                  <c:v>61.95</c:v>
                </c:pt>
                <c:pt idx="4646">
                  <c:v>37.21</c:v>
                </c:pt>
                <c:pt idx="4647">
                  <c:v>44.4</c:v>
                </c:pt>
                <c:pt idx="4648">
                  <c:v>53.95</c:v>
                </c:pt>
                <c:pt idx="4649">
                  <c:v>46.79</c:v>
                </c:pt>
                <c:pt idx="4650">
                  <c:v>50.64</c:v>
                </c:pt>
                <c:pt idx="4651">
                  <c:v>41</c:v>
                </c:pt>
                <c:pt idx="4652">
                  <c:v>45.7</c:v>
                </c:pt>
                <c:pt idx="4653">
                  <c:v>63.48</c:v>
                </c:pt>
                <c:pt idx="4654">
                  <c:v>40.94</c:v>
                </c:pt>
                <c:pt idx="4655">
                  <c:v>43.5</c:v>
                </c:pt>
                <c:pt idx="4656">
                  <c:v>39.43</c:v>
                </c:pt>
                <c:pt idx="4657">
                  <c:v>56.78</c:v>
                </c:pt>
                <c:pt idx="4658">
                  <c:v>35.28</c:v>
                </c:pt>
                <c:pt idx="4659">
                  <c:v>37.909999999999997</c:v>
                </c:pt>
                <c:pt idx="4660">
                  <c:v>46.38</c:v>
                </c:pt>
                <c:pt idx="4661">
                  <c:v>64.23</c:v>
                </c:pt>
                <c:pt idx="4662">
                  <c:v>50.2</c:v>
                </c:pt>
                <c:pt idx="4663">
                  <c:v>39.36</c:v>
                </c:pt>
                <c:pt idx="4664">
                  <c:v>44.25</c:v>
                </c:pt>
                <c:pt idx="4665">
                  <c:v>45.48</c:v>
                </c:pt>
                <c:pt idx="4666">
                  <c:v>48.16</c:v>
                </c:pt>
                <c:pt idx="4667">
                  <c:v>38.04</c:v>
                </c:pt>
                <c:pt idx="4668">
                  <c:v>58.8</c:v>
                </c:pt>
                <c:pt idx="4669">
                  <c:v>61.24</c:v>
                </c:pt>
                <c:pt idx="4670">
                  <c:v>63.65</c:v>
                </c:pt>
                <c:pt idx="4671">
                  <c:v>61.75</c:v>
                </c:pt>
                <c:pt idx="4672">
                  <c:v>45.31</c:v>
                </c:pt>
                <c:pt idx="4673">
                  <c:v>52.11</c:v>
                </c:pt>
                <c:pt idx="4674">
                  <c:v>52.39</c:v>
                </c:pt>
                <c:pt idx="4675">
                  <c:v>62.5</c:v>
                </c:pt>
                <c:pt idx="4676">
                  <c:v>56.6</c:v>
                </c:pt>
                <c:pt idx="4677">
                  <c:v>48.13</c:v>
                </c:pt>
                <c:pt idx="4678">
                  <c:v>59.46</c:v>
                </c:pt>
                <c:pt idx="4679">
                  <c:v>42.64</c:v>
                </c:pt>
                <c:pt idx="4680">
                  <c:v>47.48</c:v>
                </c:pt>
                <c:pt idx="4681">
                  <c:v>47.96</c:v>
                </c:pt>
                <c:pt idx="4682">
                  <c:v>56.5</c:v>
                </c:pt>
                <c:pt idx="4683">
                  <c:v>49.86</c:v>
                </c:pt>
                <c:pt idx="4684">
                  <c:v>55.76</c:v>
                </c:pt>
                <c:pt idx="4685">
                  <c:v>49.71</c:v>
                </c:pt>
                <c:pt idx="4686">
                  <c:v>64.09</c:v>
                </c:pt>
                <c:pt idx="4687">
                  <c:v>55.65</c:v>
                </c:pt>
                <c:pt idx="4688">
                  <c:v>57.65</c:v>
                </c:pt>
                <c:pt idx="4689">
                  <c:v>64.489999999999995</c:v>
                </c:pt>
                <c:pt idx="4690">
                  <c:v>52.34</c:v>
                </c:pt>
                <c:pt idx="4691">
                  <c:v>42.4</c:v>
                </c:pt>
                <c:pt idx="4692">
                  <c:v>38.729999999999997</c:v>
                </c:pt>
                <c:pt idx="4693">
                  <c:v>57.16</c:v>
                </c:pt>
                <c:pt idx="4694">
                  <c:v>61.3</c:v>
                </c:pt>
                <c:pt idx="4695">
                  <c:v>36.46</c:v>
                </c:pt>
                <c:pt idx="4696">
                  <c:v>55.48</c:v>
                </c:pt>
                <c:pt idx="4697">
                  <c:v>35.28</c:v>
                </c:pt>
                <c:pt idx="4698">
                  <c:v>35.69</c:v>
                </c:pt>
                <c:pt idx="4699">
                  <c:v>38.14</c:v>
                </c:pt>
                <c:pt idx="4700">
                  <c:v>58.13</c:v>
                </c:pt>
                <c:pt idx="4701">
                  <c:v>56.29</c:v>
                </c:pt>
                <c:pt idx="4702">
                  <c:v>39.49</c:v>
                </c:pt>
                <c:pt idx="4703">
                  <c:v>42.71</c:v>
                </c:pt>
                <c:pt idx="4704">
                  <c:v>35.99</c:v>
                </c:pt>
                <c:pt idx="4705">
                  <c:v>56.05</c:v>
                </c:pt>
                <c:pt idx="4706">
                  <c:v>60.85</c:v>
                </c:pt>
                <c:pt idx="4707">
                  <c:v>60.19</c:v>
                </c:pt>
                <c:pt idx="4708">
                  <c:v>47.81</c:v>
                </c:pt>
                <c:pt idx="4709">
                  <c:v>64.44</c:v>
                </c:pt>
                <c:pt idx="4710">
                  <c:v>59.08</c:v>
                </c:pt>
                <c:pt idx="4711">
                  <c:v>42.59</c:v>
                </c:pt>
                <c:pt idx="4712">
                  <c:v>58.96</c:v>
                </c:pt>
                <c:pt idx="4713">
                  <c:v>38.340000000000003</c:v>
                </c:pt>
                <c:pt idx="4714">
                  <c:v>36.36</c:v>
                </c:pt>
                <c:pt idx="4715">
                  <c:v>46.91</c:v>
                </c:pt>
                <c:pt idx="4716">
                  <c:v>48.85</c:v>
                </c:pt>
                <c:pt idx="4717">
                  <c:v>49.15</c:v>
                </c:pt>
                <c:pt idx="4718">
                  <c:v>58.6</c:v>
                </c:pt>
                <c:pt idx="4719">
                  <c:v>61.4</c:v>
                </c:pt>
                <c:pt idx="4720">
                  <c:v>51.15</c:v>
                </c:pt>
                <c:pt idx="4721">
                  <c:v>61.79</c:v>
                </c:pt>
                <c:pt idx="4722">
                  <c:v>44.98</c:v>
                </c:pt>
                <c:pt idx="4723">
                  <c:v>64.209999999999994</c:v>
                </c:pt>
                <c:pt idx="4724">
                  <c:v>50</c:v>
                </c:pt>
                <c:pt idx="4725">
                  <c:v>47.15</c:v>
                </c:pt>
                <c:pt idx="4726">
                  <c:v>64.099999999999994</c:v>
                </c:pt>
                <c:pt idx="4727">
                  <c:v>63.28</c:v>
                </c:pt>
                <c:pt idx="4728">
                  <c:v>48.71</c:v>
                </c:pt>
                <c:pt idx="4729">
                  <c:v>51.04</c:v>
                </c:pt>
                <c:pt idx="4730">
                  <c:v>55.86</c:v>
                </c:pt>
                <c:pt idx="4731">
                  <c:v>37.36</c:v>
                </c:pt>
                <c:pt idx="4732">
                  <c:v>46.13</c:v>
                </c:pt>
                <c:pt idx="4733">
                  <c:v>36.299999999999997</c:v>
                </c:pt>
                <c:pt idx="4734">
                  <c:v>40.81</c:v>
                </c:pt>
                <c:pt idx="4735">
                  <c:v>55.19</c:v>
                </c:pt>
                <c:pt idx="4736">
                  <c:v>47.35</c:v>
                </c:pt>
                <c:pt idx="4737">
                  <c:v>56.71</c:v>
                </c:pt>
                <c:pt idx="4738">
                  <c:v>63.58</c:v>
                </c:pt>
                <c:pt idx="4739">
                  <c:v>38.659999999999997</c:v>
                </c:pt>
                <c:pt idx="4740">
                  <c:v>39.4</c:v>
                </c:pt>
                <c:pt idx="4741">
                  <c:v>36.340000000000003</c:v>
                </c:pt>
                <c:pt idx="4742">
                  <c:v>59.6</c:v>
                </c:pt>
                <c:pt idx="4743">
                  <c:v>61.01</c:v>
                </c:pt>
                <c:pt idx="4744">
                  <c:v>59.75</c:v>
                </c:pt>
                <c:pt idx="4745">
                  <c:v>35.5</c:v>
                </c:pt>
                <c:pt idx="4746">
                  <c:v>47.83</c:v>
                </c:pt>
                <c:pt idx="4747">
                  <c:v>36.08</c:v>
                </c:pt>
                <c:pt idx="4748">
                  <c:v>42.1</c:v>
                </c:pt>
                <c:pt idx="4749">
                  <c:v>47.54</c:v>
                </c:pt>
                <c:pt idx="4750">
                  <c:v>48.84</c:v>
                </c:pt>
                <c:pt idx="4751">
                  <c:v>50.53</c:v>
                </c:pt>
                <c:pt idx="4752">
                  <c:v>41.44</c:v>
                </c:pt>
                <c:pt idx="4753">
                  <c:v>39.01</c:v>
                </c:pt>
                <c:pt idx="4754">
                  <c:v>43.43</c:v>
                </c:pt>
                <c:pt idx="4755">
                  <c:v>54.94</c:v>
                </c:pt>
                <c:pt idx="4756">
                  <c:v>40.24</c:v>
                </c:pt>
                <c:pt idx="4757">
                  <c:v>42.45</c:v>
                </c:pt>
                <c:pt idx="4758">
                  <c:v>49.46</c:v>
                </c:pt>
                <c:pt idx="4759">
                  <c:v>62.18</c:v>
                </c:pt>
                <c:pt idx="4760">
                  <c:v>60.68</c:v>
                </c:pt>
                <c:pt idx="4761">
                  <c:v>38.53</c:v>
                </c:pt>
                <c:pt idx="4762">
                  <c:v>57.36</c:v>
                </c:pt>
                <c:pt idx="4763">
                  <c:v>56</c:v>
                </c:pt>
                <c:pt idx="4764">
                  <c:v>43.14</c:v>
                </c:pt>
                <c:pt idx="4765">
                  <c:v>57.58</c:v>
                </c:pt>
                <c:pt idx="4766">
                  <c:v>36.880000000000003</c:v>
                </c:pt>
                <c:pt idx="4767">
                  <c:v>51.6</c:v>
                </c:pt>
                <c:pt idx="4768">
                  <c:v>46.95</c:v>
                </c:pt>
                <c:pt idx="4769">
                  <c:v>43.46</c:v>
                </c:pt>
                <c:pt idx="4770">
                  <c:v>58.35</c:v>
                </c:pt>
                <c:pt idx="4771">
                  <c:v>35.21</c:v>
                </c:pt>
                <c:pt idx="4772">
                  <c:v>52.61</c:v>
                </c:pt>
                <c:pt idx="4773">
                  <c:v>45.05</c:v>
                </c:pt>
                <c:pt idx="4774">
                  <c:v>54.5</c:v>
                </c:pt>
                <c:pt idx="4775">
                  <c:v>47.81</c:v>
                </c:pt>
                <c:pt idx="4776">
                  <c:v>36.799999999999997</c:v>
                </c:pt>
                <c:pt idx="4777">
                  <c:v>51.69</c:v>
                </c:pt>
                <c:pt idx="4778">
                  <c:v>42.98</c:v>
                </c:pt>
                <c:pt idx="4779">
                  <c:v>48.38</c:v>
                </c:pt>
                <c:pt idx="4780">
                  <c:v>59.41</c:v>
                </c:pt>
                <c:pt idx="4781">
                  <c:v>52.48</c:v>
                </c:pt>
                <c:pt idx="4782">
                  <c:v>50.54</c:v>
                </c:pt>
                <c:pt idx="4783">
                  <c:v>56.64</c:v>
                </c:pt>
                <c:pt idx="4784">
                  <c:v>37.46</c:v>
                </c:pt>
                <c:pt idx="4785">
                  <c:v>61.45</c:v>
                </c:pt>
                <c:pt idx="4786">
                  <c:v>59.01</c:v>
                </c:pt>
                <c:pt idx="4787">
                  <c:v>52.16</c:v>
                </c:pt>
                <c:pt idx="4788">
                  <c:v>40.880000000000003</c:v>
                </c:pt>
                <c:pt idx="4789">
                  <c:v>43.63</c:v>
                </c:pt>
                <c:pt idx="4790">
                  <c:v>42.48</c:v>
                </c:pt>
                <c:pt idx="4791">
                  <c:v>37.69</c:v>
                </c:pt>
                <c:pt idx="4792">
                  <c:v>55.19</c:v>
                </c:pt>
                <c:pt idx="4793">
                  <c:v>51.45</c:v>
                </c:pt>
                <c:pt idx="4794">
                  <c:v>42.68</c:v>
                </c:pt>
                <c:pt idx="4795">
                  <c:v>58.69</c:v>
                </c:pt>
                <c:pt idx="4796">
                  <c:v>53.29</c:v>
                </c:pt>
                <c:pt idx="4797">
                  <c:v>61.13</c:v>
                </c:pt>
                <c:pt idx="4798">
                  <c:v>52.1</c:v>
                </c:pt>
                <c:pt idx="4799">
                  <c:v>59.04</c:v>
                </c:pt>
                <c:pt idx="4800">
                  <c:v>41.5</c:v>
                </c:pt>
                <c:pt idx="4801">
                  <c:v>40.090000000000003</c:v>
                </c:pt>
                <c:pt idx="4802">
                  <c:v>58.55</c:v>
                </c:pt>
                <c:pt idx="4803">
                  <c:v>48.79</c:v>
                </c:pt>
                <c:pt idx="4804">
                  <c:v>44.75</c:v>
                </c:pt>
                <c:pt idx="4805">
                  <c:v>55.1</c:v>
                </c:pt>
                <c:pt idx="4806">
                  <c:v>53.83</c:v>
                </c:pt>
                <c:pt idx="4807">
                  <c:v>47.04</c:v>
                </c:pt>
                <c:pt idx="4808">
                  <c:v>58.71</c:v>
                </c:pt>
                <c:pt idx="4809">
                  <c:v>47.58</c:v>
                </c:pt>
                <c:pt idx="4810">
                  <c:v>54.88</c:v>
                </c:pt>
                <c:pt idx="4811">
                  <c:v>36.799999999999997</c:v>
                </c:pt>
                <c:pt idx="4812">
                  <c:v>40.18</c:v>
                </c:pt>
                <c:pt idx="4813">
                  <c:v>41.68</c:v>
                </c:pt>
                <c:pt idx="4814">
                  <c:v>45.64</c:v>
                </c:pt>
                <c:pt idx="4815">
                  <c:v>44.78</c:v>
                </c:pt>
                <c:pt idx="4816">
                  <c:v>57.35</c:v>
                </c:pt>
                <c:pt idx="4817">
                  <c:v>44.41</c:v>
                </c:pt>
                <c:pt idx="4818">
                  <c:v>37.479999999999997</c:v>
                </c:pt>
                <c:pt idx="4819">
                  <c:v>63.88</c:v>
                </c:pt>
                <c:pt idx="4820">
                  <c:v>39.4</c:v>
                </c:pt>
                <c:pt idx="4821">
                  <c:v>37.880000000000003</c:v>
                </c:pt>
                <c:pt idx="4822">
                  <c:v>61.69</c:v>
                </c:pt>
                <c:pt idx="4823">
                  <c:v>37.229999999999997</c:v>
                </c:pt>
                <c:pt idx="4824">
                  <c:v>56.48</c:v>
                </c:pt>
                <c:pt idx="4825">
                  <c:v>63.85</c:v>
                </c:pt>
                <c:pt idx="4826">
                  <c:v>48.14</c:v>
                </c:pt>
                <c:pt idx="4827">
                  <c:v>42.58</c:v>
                </c:pt>
                <c:pt idx="4828">
                  <c:v>38.5</c:v>
                </c:pt>
                <c:pt idx="4829">
                  <c:v>45.35</c:v>
                </c:pt>
                <c:pt idx="4830">
                  <c:v>36.630000000000003</c:v>
                </c:pt>
                <c:pt idx="4831">
                  <c:v>54.18</c:v>
                </c:pt>
                <c:pt idx="4832">
                  <c:v>49.2</c:v>
                </c:pt>
                <c:pt idx="4833">
                  <c:v>61.68</c:v>
                </c:pt>
                <c:pt idx="4834">
                  <c:v>60.93</c:v>
                </c:pt>
                <c:pt idx="4835">
                  <c:v>42.18</c:v>
                </c:pt>
                <c:pt idx="4836">
                  <c:v>41.46</c:v>
                </c:pt>
                <c:pt idx="4837">
                  <c:v>59.75</c:v>
                </c:pt>
                <c:pt idx="4838">
                  <c:v>51.28</c:v>
                </c:pt>
                <c:pt idx="4839">
                  <c:v>36.630000000000003</c:v>
                </c:pt>
                <c:pt idx="4840">
                  <c:v>40.49</c:v>
                </c:pt>
                <c:pt idx="4841">
                  <c:v>61.51</c:v>
                </c:pt>
                <c:pt idx="4842">
                  <c:v>56.3</c:v>
                </c:pt>
                <c:pt idx="4843">
                  <c:v>54.91</c:v>
                </c:pt>
                <c:pt idx="4844">
                  <c:v>63.15</c:v>
                </c:pt>
                <c:pt idx="4845">
                  <c:v>40.08</c:v>
                </c:pt>
                <c:pt idx="4846">
                  <c:v>47.1</c:v>
                </c:pt>
                <c:pt idx="4847">
                  <c:v>41.99</c:v>
                </c:pt>
                <c:pt idx="4848">
                  <c:v>39.549999999999997</c:v>
                </c:pt>
                <c:pt idx="4849">
                  <c:v>42.46</c:v>
                </c:pt>
                <c:pt idx="4850">
                  <c:v>55.89</c:v>
                </c:pt>
                <c:pt idx="4851">
                  <c:v>41.84</c:v>
                </c:pt>
                <c:pt idx="4852">
                  <c:v>50.08</c:v>
                </c:pt>
                <c:pt idx="4853">
                  <c:v>64.23</c:v>
                </c:pt>
                <c:pt idx="4854">
                  <c:v>53.18</c:v>
                </c:pt>
                <c:pt idx="4855">
                  <c:v>41.66</c:v>
                </c:pt>
                <c:pt idx="4856">
                  <c:v>36.44</c:v>
                </c:pt>
                <c:pt idx="4857">
                  <c:v>55.35</c:v>
                </c:pt>
                <c:pt idx="4858">
                  <c:v>50.98</c:v>
                </c:pt>
                <c:pt idx="4859">
                  <c:v>59.55</c:v>
                </c:pt>
                <c:pt idx="4860">
                  <c:v>41.59</c:v>
                </c:pt>
                <c:pt idx="4861">
                  <c:v>62.51</c:v>
                </c:pt>
                <c:pt idx="4862">
                  <c:v>54.38</c:v>
                </c:pt>
                <c:pt idx="4863">
                  <c:v>57.56</c:v>
                </c:pt>
                <c:pt idx="4864">
                  <c:v>45.48</c:v>
                </c:pt>
                <c:pt idx="4865">
                  <c:v>35.44</c:v>
                </c:pt>
                <c:pt idx="4866">
                  <c:v>46.11</c:v>
                </c:pt>
                <c:pt idx="4867">
                  <c:v>39.51</c:v>
                </c:pt>
                <c:pt idx="4868">
                  <c:v>50.31</c:v>
                </c:pt>
                <c:pt idx="4869">
                  <c:v>46.79</c:v>
                </c:pt>
                <c:pt idx="4870">
                  <c:v>37.200000000000003</c:v>
                </c:pt>
                <c:pt idx="4871">
                  <c:v>53.65</c:v>
                </c:pt>
                <c:pt idx="4872">
                  <c:v>47.85</c:v>
                </c:pt>
                <c:pt idx="4873">
                  <c:v>49.76</c:v>
                </c:pt>
                <c:pt idx="4874">
                  <c:v>44.49</c:v>
                </c:pt>
                <c:pt idx="4875">
                  <c:v>45.14</c:v>
                </c:pt>
                <c:pt idx="4876">
                  <c:v>57.11</c:v>
                </c:pt>
                <c:pt idx="4877">
                  <c:v>41.75</c:v>
                </c:pt>
                <c:pt idx="4878">
                  <c:v>35.56</c:v>
                </c:pt>
                <c:pt idx="4879">
                  <c:v>59.15</c:v>
                </c:pt>
                <c:pt idx="4880">
                  <c:v>43.35</c:v>
                </c:pt>
                <c:pt idx="4881">
                  <c:v>50.7</c:v>
                </c:pt>
                <c:pt idx="4882">
                  <c:v>51.79</c:v>
                </c:pt>
                <c:pt idx="4883">
                  <c:v>53.44</c:v>
                </c:pt>
                <c:pt idx="4884">
                  <c:v>61.25</c:v>
                </c:pt>
                <c:pt idx="4885">
                  <c:v>44.14</c:v>
                </c:pt>
                <c:pt idx="4886">
                  <c:v>61.64</c:v>
                </c:pt>
                <c:pt idx="4887">
                  <c:v>37.090000000000003</c:v>
                </c:pt>
                <c:pt idx="4888">
                  <c:v>46.24</c:v>
                </c:pt>
                <c:pt idx="4889">
                  <c:v>62.26</c:v>
                </c:pt>
                <c:pt idx="4890">
                  <c:v>38.89</c:v>
                </c:pt>
                <c:pt idx="4891">
                  <c:v>49</c:v>
                </c:pt>
                <c:pt idx="4892">
                  <c:v>35.44</c:v>
                </c:pt>
                <c:pt idx="4893">
                  <c:v>39.08</c:v>
                </c:pt>
                <c:pt idx="4894">
                  <c:v>47.55</c:v>
                </c:pt>
                <c:pt idx="4895">
                  <c:v>59.56</c:v>
                </c:pt>
                <c:pt idx="4896">
                  <c:v>40.56</c:v>
                </c:pt>
                <c:pt idx="4897">
                  <c:v>41.44</c:v>
                </c:pt>
                <c:pt idx="4898">
                  <c:v>41.73</c:v>
                </c:pt>
                <c:pt idx="4899">
                  <c:v>39.75</c:v>
                </c:pt>
                <c:pt idx="4900">
                  <c:v>58.23</c:v>
                </c:pt>
                <c:pt idx="4901">
                  <c:v>56.96</c:v>
                </c:pt>
                <c:pt idx="4902">
                  <c:v>45.85</c:v>
                </c:pt>
                <c:pt idx="4903">
                  <c:v>40.15</c:v>
                </c:pt>
                <c:pt idx="4904">
                  <c:v>37.11</c:v>
                </c:pt>
                <c:pt idx="4905">
                  <c:v>64.260000000000005</c:v>
                </c:pt>
                <c:pt idx="4906">
                  <c:v>43.24</c:v>
                </c:pt>
                <c:pt idx="4907">
                  <c:v>49.83</c:v>
                </c:pt>
                <c:pt idx="4908">
                  <c:v>48.35</c:v>
                </c:pt>
                <c:pt idx="4909">
                  <c:v>49.14</c:v>
                </c:pt>
                <c:pt idx="4910">
                  <c:v>39.61</c:v>
                </c:pt>
                <c:pt idx="4911">
                  <c:v>58.36</c:v>
                </c:pt>
                <c:pt idx="4912">
                  <c:v>36.5</c:v>
                </c:pt>
                <c:pt idx="4913">
                  <c:v>42.18</c:v>
                </c:pt>
                <c:pt idx="4914">
                  <c:v>39.380000000000003</c:v>
                </c:pt>
                <c:pt idx="4915">
                  <c:v>35.950000000000003</c:v>
                </c:pt>
                <c:pt idx="4916">
                  <c:v>39.44</c:v>
                </c:pt>
                <c:pt idx="4917">
                  <c:v>60.88</c:v>
                </c:pt>
                <c:pt idx="4918">
                  <c:v>59.09</c:v>
                </c:pt>
                <c:pt idx="4919">
                  <c:v>45.09</c:v>
                </c:pt>
                <c:pt idx="4920">
                  <c:v>55.16</c:v>
                </c:pt>
                <c:pt idx="4921">
                  <c:v>51.68</c:v>
                </c:pt>
                <c:pt idx="4922">
                  <c:v>39.35</c:v>
                </c:pt>
                <c:pt idx="4923">
                  <c:v>57.75</c:v>
                </c:pt>
                <c:pt idx="4924">
                  <c:v>44.61</c:v>
                </c:pt>
                <c:pt idx="4925">
                  <c:v>46.04</c:v>
                </c:pt>
                <c:pt idx="4926">
                  <c:v>49.86</c:v>
                </c:pt>
                <c:pt idx="4927">
                  <c:v>35.86</c:v>
                </c:pt>
                <c:pt idx="4928">
                  <c:v>45.9</c:v>
                </c:pt>
                <c:pt idx="4929">
                  <c:v>50.74</c:v>
                </c:pt>
                <c:pt idx="4930">
                  <c:v>52.11</c:v>
                </c:pt>
                <c:pt idx="4931">
                  <c:v>44.48</c:v>
                </c:pt>
                <c:pt idx="4932">
                  <c:v>60.84</c:v>
                </c:pt>
                <c:pt idx="4933">
                  <c:v>62.01</c:v>
                </c:pt>
                <c:pt idx="4934">
                  <c:v>53.93</c:v>
                </c:pt>
                <c:pt idx="4935">
                  <c:v>46.45</c:v>
                </c:pt>
                <c:pt idx="4936">
                  <c:v>41.65</c:v>
                </c:pt>
                <c:pt idx="4937">
                  <c:v>45.41</c:v>
                </c:pt>
                <c:pt idx="4938">
                  <c:v>44.16</c:v>
                </c:pt>
                <c:pt idx="4939">
                  <c:v>38.29</c:v>
                </c:pt>
                <c:pt idx="4940">
                  <c:v>36.78</c:v>
                </c:pt>
                <c:pt idx="4941">
                  <c:v>55.99</c:v>
                </c:pt>
                <c:pt idx="4942">
                  <c:v>43.48</c:v>
                </c:pt>
                <c:pt idx="4943">
                  <c:v>40.46</c:v>
                </c:pt>
                <c:pt idx="4944">
                  <c:v>63.71</c:v>
                </c:pt>
                <c:pt idx="4945">
                  <c:v>40.11</c:v>
                </c:pt>
                <c:pt idx="4946">
                  <c:v>52.98</c:v>
                </c:pt>
                <c:pt idx="4947">
                  <c:v>55.01</c:v>
                </c:pt>
                <c:pt idx="4948">
                  <c:v>54.7</c:v>
                </c:pt>
                <c:pt idx="4949">
                  <c:v>37.729999999999997</c:v>
                </c:pt>
                <c:pt idx="4950">
                  <c:v>52.58</c:v>
                </c:pt>
                <c:pt idx="4951">
                  <c:v>42.35</c:v>
                </c:pt>
                <c:pt idx="4952">
                  <c:v>50.88</c:v>
                </c:pt>
                <c:pt idx="4953">
                  <c:v>35.04</c:v>
                </c:pt>
                <c:pt idx="4954">
                  <c:v>44.39</c:v>
                </c:pt>
                <c:pt idx="4955">
                  <c:v>41.19</c:v>
                </c:pt>
                <c:pt idx="4956">
                  <c:v>53.54</c:v>
                </c:pt>
                <c:pt idx="4957">
                  <c:v>39.58</c:v>
                </c:pt>
                <c:pt idx="4958">
                  <c:v>51.88</c:v>
                </c:pt>
                <c:pt idx="4959">
                  <c:v>38.659999999999997</c:v>
                </c:pt>
                <c:pt idx="4960">
                  <c:v>39.89</c:v>
                </c:pt>
                <c:pt idx="4961">
                  <c:v>40.840000000000003</c:v>
                </c:pt>
                <c:pt idx="4962">
                  <c:v>61.79</c:v>
                </c:pt>
                <c:pt idx="4963">
                  <c:v>51.56</c:v>
                </c:pt>
                <c:pt idx="4964">
                  <c:v>57.84</c:v>
                </c:pt>
                <c:pt idx="4965">
                  <c:v>54.71</c:v>
                </c:pt>
                <c:pt idx="4966">
                  <c:v>53.61</c:v>
                </c:pt>
                <c:pt idx="4967">
                  <c:v>48.79</c:v>
                </c:pt>
                <c:pt idx="4968">
                  <c:v>62.96</c:v>
                </c:pt>
                <c:pt idx="4969">
                  <c:v>42.25</c:v>
                </c:pt>
                <c:pt idx="4970">
                  <c:v>59.19</c:v>
                </c:pt>
                <c:pt idx="4971">
                  <c:v>62.91</c:v>
                </c:pt>
                <c:pt idx="4972">
                  <c:v>39.76</c:v>
                </c:pt>
                <c:pt idx="4973">
                  <c:v>36.299999999999997</c:v>
                </c:pt>
                <c:pt idx="4974">
                  <c:v>52.8</c:v>
                </c:pt>
                <c:pt idx="4975">
                  <c:v>61.38</c:v>
                </c:pt>
                <c:pt idx="4976">
                  <c:v>53.35</c:v>
                </c:pt>
                <c:pt idx="4977">
                  <c:v>42.86</c:v>
                </c:pt>
                <c:pt idx="4978">
                  <c:v>52.66</c:v>
                </c:pt>
                <c:pt idx="4979">
                  <c:v>58.25</c:v>
                </c:pt>
                <c:pt idx="4980">
                  <c:v>54.11</c:v>
                </c:pt>
                <c:pt idx="4981">
                  <c:v>48.88</c:v>
                </c:pt>
                <c:pt idx="4982">
                  <c:v>47.2</c:v>
                </c:pt>
                <c:pt idx="4983">
                  <c:v>52.08</c:v>
                </c:pt>
                <c:pt idx="4984">
                  <c:v>56.73</c:v>
                </c:pt>
                <c:pt idx="4985">
                  <c:v>48.96</c:v>
                </c:pt>
                <c:pt idx="4986">
                  <c:v>60.93</c:v>
                </c:pt>
                <c:pt idx="4987">
                  <c:v>38.159999999999997</c:v>
                </c:pt>
                <c:pt idx="4988">
                  <c:v>58.39</c:v>
                </c:pt>
                <c:pt idx="4989">
                  <c:v>48.76</c:v>
                </c:pt>
                <c:pt idx="4990">
                  <c:v>49.23</c:v>
                </c:pt>
                <c:pt idx="4991">
                  <c:v>50.05</c:v>
                </c:pt>
                <c:pt idx="4992">
                  <c:v>64.25</c:v>
                </c:pt>
                <c:pt idx="4993">
                  <c:v>43.99</c:v>
                </c:pt>
                <c:pt idx="4994">
                  <c:v>64.430000000000007</c:v>
                </c:pt>
                <c:pt idx="4995">
                  <c:v>47.68</c:v>
                </c:pt>
                <c:pt idx="4996">
                  <c:v>41.13</c:v>
                </c:pt>
                <c:pt idx="4997">
                  <c:v>63.04</c:v>
                </c:pt>
                <c:pt idx="4998">
                  <c:v>63.36</c:v>
                </c:pt>
                <c:pt idx="4999">
                  <c:v>42.73</c:v>
                </c:pt>
                <c:pt idx="5000">
                  <c:v>44.5</c:v>
                </c:pt>
                <c:pt idx="5001">
                  <c:v>39.229999999999997</c:v>
                </c:pt>
                <c:pt idx="5002">
                  <c:v>36.049999999999997</c:v>
                </c:pt>
                <c:pt idx="5003">
                  <c:v>36.53</c:v>
                </c:pt>
                <c:pt idx="5004">
                  <c:v>37.33</c:v>
                </c:pt>
                <c:pt idx="5005">
                  <c:v>60.15</c:v>
                </c:pt>
                <c:pt idx="5006">
                  <c:v>38.729999999999997</c:v>
                </c:pt>
                <c:pt idx="5007">
                  <c:v>64.400000000000006</c:v>
                </c:pt>
                <c:pt idx="5008">
                  <c:v>36.86</c:v>
                </c:pt>
                <c:pt idx="5009">
                  <c:v>57.86</c:v>
                </c:pt>
                <c:pt idx="5010">
                  <c:v>58.5</c:v>
                </c:pt>
                <c:pt idx="5011">
                  <c:v>39.659999999999997</c:v>
                </c:pt>
                <c:pt idx="5012">
                  <c:v>60.34</c:v>
                </c:pt>
                <c:pt idx="5013">
                  <c:v>35.28</c:v>
                </c:pt>
                <c:pt idx="5014">
                  <c:v>49.95</c:v>
                </c:pt>
                <c:pt idx="5015">
                  <c:v>58.7</c:v>
                </c:pt>
                <c:pt idx="5016">
                  <c:v>62.31</c:v>
                </c:pt>
                <c:pt idx="5017">
                  <c:v>38.950000000000003</c:v>
                </c:pt>
                <c:pt idx="5018">
                  <c:v>59.24</c:v>
                </c:pt>
                <c:pt idx="5019">
                  <c:v>60.8</c:v>
                </c:pt>
                <c:pt idx="5020">
                  <c:v>38.79</c:v>
                </c:pt>
                <c:pt idx="5021">
                  <c:v>63.98</c:v>
                </c:pt>
                <c:pt idx="5022">
                  <c:v>61.55</c:v>
                </c:pt>
                <c:pt idx="5023">
                  <c:v>49.6</c:v>
                </c:pt>
                <c:pt idx="5024">
                  <c:v>52.78</c:v>
                </c:pt>
                <c:pt idx="5025">
                  <c:v>40.049999999999997</c:v>
                </c:pt>
                <c:pt idx="5026">
                  <c:v>44.16</c:v>
                </c:pt>
                <c:pt idx="5027">
                  <c:v>40.08</c:v>
                </c:pt>
                <c:pt idx="5028">
                  <c:v>41.09</c:v>
                </c:pt>
                <c:pt idx="5029">
                  <c:v>51.85</c:v>
                </c:pt>
                <c:pt idx="5030">
                  <c:v>62.89</c:v>
                </c:pt>
                <c:pt idx="5031">
                  <c:v>62.56</c:v>
                </c:pt>
                <c:pt idx="5032">
                  <c:v>60.76</c:v>
                </c:pt>
                <c:pt idx="5033">
                  <c:v>48</c:v>
                </c:pt>
                <c:pt idx="5034">
                  <c:v>61.99</c:v>
                </c:pt>
                <c:pt idx="5035">
                  <c:v>47</c:v>
                </c:pt>
                <c:pt idx="5036">
                  <c:v>56.41</c:v>
                </c:pt>
                <c:pt idx="5037">
                  <c:v>44.14</c:v>
                </c:pt>
                <c:pt idx="5038">
                  <c:v>51.24</c:v>
                </c:pt>
                <c:pt idx="5039">
                  <c:v>57.01</c:v>
                </c:pt>
                <c:pt idx="5040">
                  <c:v>50.26</c:v>
                </c:pt>
                <c:pt idx="5041">
                  <c:v>51.16</c:v>
                </c:pt>
                <c:pt idx="5042">
                  <c:v>63.46</c:v>
                </c:pt>
                <c:pt idx="5043">
                  <c:v>61.56</c:v>
                </c:pt>
                <c:pt idx="5044">
                  <c:v>40.03</c:v>
                </c:pt>
                <c:pt idx="5045">
                  <c:v>47.59</c:v>
                </c:pt>
                <c:pt idx="5046">
                  <c:v>61.83</c:v>
                </c:pt>
                <c:pt idx="5047">
                  <c:v>53.21</c:v>
                </c:pt>
                <c:pt idx="5048">
                  <c:v>50.93</c:v>
                </c:pt>
                <c:pt idx="5049">
                  <c:v>52.1</c:v>
                </c:pt>
                <c:pt idx="5050">
                  <c:v>49.49</c:v>
                </c:pt>
                <c:pt idx="5051">
                  <c:v>51.09</c:v>
                </c:pt>
                <c:pt idx="5052">
                  <c:v>47.11</c:v>
                </c:pt>
                <c:pt idx="5053">
                  <c:v>62.35</c:v>
                </c:pt>
                <c:pt idx="5054">
                  <c:v>44.54</c:v>
                </c:pt>
                <c:pt idx="5055">
                  <c:v>47.03</c:v>
                </c:pt>
                <c:pt idx="5056">
                  <c:v>59.53</c:v>
                </c:pt>
                <c:pt idx="5057">
                  <c:v>36.700000000000003</c:v>
                </c:pt>
                <c:pt idx="5058">
                  <c:v>50.69</c:v>
                </c:pt>
                <c:pt idx="5059">
                  <c:v>62.95</c:v>
                </c:pt>
                <c:pt idx="5060">
                  <c:v>59.7</c:v>
                </c:pt>
                <c:pt idx="5061">
                  <c:v>42.01</c:v>
                </c:pt>
                <c:pt idx="5062">
                  <c:v>49.66</c:v>
                </c:pt>
                <c:pt idx="5063">
                  <c:v>49.9</c:v>
                </c:pt>
                <c:pt idx="5064">
                  <c:v>39.729999999999997</c:v>
                </c:pt>
                <c:pt idx="5065">
                  <c:v>52.36</c:v>
                </c:pt>
                <c:pt idx="5066">
                  <c:v>37.99</c:v>
                </c:pt>
                <c:pt idx="5067">
                  <c:v>37.11</c:v>
                </c:pt>
                <c:pt idx="5068">
                  <c:v>51.76</c:v>
                </c:pt>
                <c:pt idx="5069">
                  <c:v>36.159999999999997</c:v>
                </c:pt>
                <c:pt idx="5070">
                  <c:v>36.65</c:v>
                </c:pt>
                <c:pt idx="5071">
                  <c:v>64.2</c:v>
                </c:pt>
                <c:pt idx="5072">
                  <c:v>36.51</c:v>
                </c:pt>
                <c:pt idx="5073">
                  <c:v>52.3</c:v>
                </c:pt>
                <c:pt idx="5074">
                  <c:v>51.2</c:v>
                </c:pt>
                <c:pt idx="5075">
                  <c:v>40.78</c:v>
                </c:pt>
                <c:pt idx="5076">
                  <c:v>44.08</c:v>
                </c:pt>
                <c:pt idx="5077">
                  <c:v>37.14</c:v>
                </c:pt>
                <c:pt idx="5078">
                  <c:v>41.14</c:v>
                </c:pt>
                <c:pt idx="5079">
                  <c:v>61.61</c:v>
                </c:pt>
                <c:pt idx="5080">
                  <c:v>64.03</c:v>
                </c:pt>
                <c:pt idx="5081">
                  <c:v>38.1</c:v>
                </c:pt>
                <c:pt idx="5082">
                  <c:v>48.09</c:v>
                </c:pt>
                <c:pt idx="5083">
                  <c:v>58.33</c:v>
                </c:pt>
                <c:pt idx="5084">
                  <c:v>49.75</c:v>
                </c:pt>
                <c:pt idx="5085">
                  <c:v>36.46</c:v>
                </c:pt>
                <c:pt idx="5086">
                  <c:v>60.16</c:v>
                </c:pt>
                <c:pt idx="5087">
                  <c:v>46.13</c:v>
                </c:pt>
                <c:pt idx="5088">
                  <c:v>62.68</c:v>
                </c:pt>
                <c:pt idx="5089">
                  <c:v>64.03</c:v>
                </c:pt>
                <c:pt idx="5090">
                  <c:v>56.68</c:v>
                </c:pt>
                <c:pt idx="5091">
                  <c:v>46.34</c:v>
                </c:pt>
                <c:pt idx="5092">
                  <c:v>37.29</c:v>
                </c:pt>
                <c:pt idx="5093">
                  <c:v>39.61</c:v>
                </c:pt>
                <c:pt idx="5094">
                  <c:v>55.18</c:v>
                </c:pt>
                <c:pt idx="5095">
                  <c:v>56.18</c:v>
                </c:pt>
                <c:pt idx="5096">
                  <c:v>41.75</c:v>
                </c:pt>
                <c:pt idx="5097">
                  <c:v>61.33</c:v>
                </c:pt>
                <c:pt idx="5098">
                  <c:v>39.44</c:v>
                </c:pt>
                <c:pt idx="5099">
                  <c:v>42.73</c:v>
                </c:pt>
                <c:pt idx="5100">
                  <c:v>56.08</c:v>
                </c:pt>
                <c:pt idx="5101">
                  <c:v>50.31</c:v>
                </c:pt>
                <c:pt idx="5102">
                  <c:v>40.549999999999997</c:v>
                </c:pt>
                <c:pt idx="5103">
                  <c:v>42.46</c:v>
                </c:pt>
                <c:pt idx="5104">
                  <c:v>43.2</c:v>
                </c:pt>
                <c:pt idx="5105">
                  <c:v>35.36</c:v>
                </c:pt>
                <c:pt idx="5106">
                  <c:v>59.74</c:v>
                </c:pt>
                <c:pt idx="5107">
                  <c:v>50.25</c:v>
                </c:pt>
                <c:pt idx="5108">
                  <c:v>55.03</c:v>
                </c:pt>
                <c:pt idx="5109">
                  <c:v>38.99</c:v>
                </c:pt>
                <c:pt idx="5110">
                  <c:v>56.56</c:v>
                </c:pt>
                <c:pt idx="5111">
                  <c:v>56.24</c:v>
                </c:pt>
                <c:pt idx="5112">
                  <c:v>46.94</c:v>
                </c:pt>
                <c:pt idx="5113">
                  <c:v>46.81</c:v>
                </c:pt>
                <c:pt idx="5114">
                  <c:v>52.34</c:v>
                </c:pt>
                <c:pt idx="5115">
                  <c:v>42.91</c:v>
                </c:pt>
                <c:pt idx="5116">
                  <c:v>58.23</c:v>
                </c:pt>
                <c:pt idx="5117">
                  <c:v>59.56</c:v>
                </c:pt>
                <c:pt idx="5118">
                  <c:v>36.590000000000003</c:v>
                </c:pt>
                <c:pt idx="5119">
                  <c:v>37.08</c:v>
                </c:pt>
                <c:pt idx="5120">
                  <c:v>46.81</c:v>
                </c:pt>
                <c:pt idx="5121">
                  <c:v>63.24</c:v>
                </c:pt>
                <c:pt idx="5122">
                  <c:v>43.68</c:v>
                </c:pt>
                <c:pt idx="5123">
                  <c:v>50.34</c:v>
                </c:pt>
                <c:pt idx="5124">
                  <c:v>59.2</c:v>
                </c:pt>
                <c:pt idx="5125">
                  <c:v>48.29</c:v>
                </c:pt>
                <c:pt idx="5126">
                  <c:v>51.96</c:v>
                </c:pt>
                <c:pt idx="5127">
                  <c:v>50.74</c:v>
                </c:pt>
                <c:pt idx="5128">
                  <c:v>57.93</c:v>
                </c:pt>
                <c:pt idx="5129">
                  <c:v>35.21</c:v>
                </c:pt>
                <c:pt idx="5130">
                  <c:v>63.63</c:v>
                </c:pt>
                <c:pt idx="5131">
                  <c:v>36.26</c:v>
                </c:pt>
                <c:pt idx="5132">
                  <c:v>56.11</c:v>
                </c:pt>
                <c:pt idx="5133">
                  <c:v>42.91</c:v>
                </c:pt>
                <c:pt idx="5134">
                  <c:v>56.25</c:v>
                </c:pt>
                <c:pt idx="5135">
                  <c:v>60.49</c:v>
                </c:pt>
                <c:pt idx="5136">
                  <c:v>46.89</c:v>
                </c:pt>
                <c:pt idx="5137">
                  <c:v>59.51</c:v>
                </c:pt>
                <c:pt idx="5138">
                  <c:v>59.21</c:v>
                </c:pt>
                <c:pt idx="5139">
                  <c:v>46.38</c:v>
                </c:pt>
                <c:pt idx="5140">
                  <c:v>51.44</c:v>
                </c:pt>
                <c:pt idx="5141">
                  <c:v>37.549999999999997</c:v>
                </c:pt>
                <c:pt idx="5142">
                  <c:v>58.9</c:v>
                </c:pt>
                <c:pt idx="5143">
                  <c:v>52</c:v>
                </c:pt>
                <c:pt idx="5144">
                  <c:v>44.68</c:v>
                </c:pt>
                <c:pt idx="5145">
                  <c:v>54.89</c:v>
                </c:pt>
                <c:pt idx="5146">
                  <c:v>48.91</c:v>
                </c:pt>
                <c:pt idx="5147">
                  <c:v>60.04</c:v>
                </c:pt>
                <c:pt idx="5148">
                  <c:v>44.5</c:v>
                </c:pt>
                <c:pt idx="5149">
                  <c:v>53.44</c:v>
                </c:pt>
                <c:pt idx="5150">
                  <c:v>40.19</c:v>
                </c:pt>
                <c:pt idx="5151">
                  <c:v>58.95</c:v>
                </c:pt>
                <c:pt idx="5152">
                  <c:v>46.13</c:v>
                </c:pt>
                <c:pt idx="5153">
                  <c:v>53.38</c:v>
                </c:pt>
                <c:pt idx="5154">
                  <c:v>48.5</c:v>
                </c:pt>
                <c:pt idx="5155">
                  <c:v>45.48</c:v>
                </c:pt>
                <c:pt idx="5156">
                  <c:v>44.79</c:v>
                </c:pt>
                <c:pt idx="5157">
                  <c:v>40.340000000000003</c:v>
                </c:pt>
                <c:pt idx="5158">
                  <c:v>46.06</c:v>
                </c:pt>
                <c:pt idx="5159">
                  <c:v>62.43</c:v>
                </c:pt>
                <c:pt idx="5160">
                  <c:v>35.28</c:v>
                </c:pt>
                <c:pt idx="5161">
                  <c:v>38</c:v>
                </c:pt>
                <c:pt idx="5162">
                  <c:v>45.39</c:v>
                </c:pt>
                <c:pt idx="5163">
                  <c:v>39.340000000000003</c:v>
                </c:pt>
                <c:pt idx="5164">
                  <c:v>63.4</c:v>
                </c:pt>
                <c:pt idx="5165">
                  <c:v>60.96</c:v>
                </c:pt>
                <c:pt idx="5166">
                  <c:v>46.69</c:v>
                </c:pt>
                <c:pt idx="5167">
                  <c:v>42.56</c:v>
                </c:pt>
                <c:pt idx="5168">
                  <c:v>58.58</c:v>
                </c:pt>
                <c:pt idx="5169">
                  <c:v>35.44</c:v>
                </c:pt>
                <c:pt idx="5170">
                  <c:v>59.15</c:v>
                </c:pt>
                <c:pt idx="5171">
                  <c:v>62.89</c:v>
                </c:pt>
                <c:pt idx="5172">
                  <c:v>46.96</c:v>
                </c:pt>
                <c:pt idx="5173">
                  <c:v>52.1</c:v>
                </c:pt>
                <c:pt idx="5174">
                  <c:v>58.1</c:v>
                </c:pt>
                <c:pt idx="5175">
                  <c:v>51.34</c:v>
                </c:pt>
                <c:pt idx="5176">
                  <c:v>60.79</c:v>
                </c:pt>
                <c:pt idx="5177">
                  <c:v>38.71</c:v>
                </c:pt>
                <c:pt idx="5178">
                  <c:v>50.71</c:v>
                </c:pt>
                <c:pt idx="5179">
                  <c:v>57.61</c:v>
                </c:pt>
                <c:pt idx="5180">
                  <c:v>46.45</c:v>
                </c:pt>
                <c:pt idx="5181">
                  <c:v>46.53</c:v>
                </c:pt>
                <c:pt idx="5182">
                  <c:v>45.7</c:v>
                </c:pt>
                <c:pt idx="5183">
                  <c:v>63.14</c:v>
                </c:pt>
                <c:pt idx="5184">
                  <c:v>47.65</c:v>
                </c:pt>
                <c:pt idx="5185">
                  <c:v>40.36</c:v>
                </c:pt>
                <c:pt idx="5186">
                  <c:v>48.9</c:v>
                </c:pt>
                <c:pt idx="5187">
                  <c:v>56.23</c:v>
                </c:pt>
                <c:pt idx="5188">
                  <c:v>60.06</c:v>
                </c:pt>
                <c:pt idx="5189">
                  <c:v>62.55</c:v>
                </c:pt>
                <c:pt idx="5190">
                  <c:v>62.44</c:v>
                </c:pt>
                <c:pt idx="5191">
                  <c:v>43.95</c:v>
                </c:pt>
                <c:pt idx="5192">
                  <c:v>45.01</c:v>
                </c:pt>
                <c:pt idx="5193">
                  <c:v>44.79</c:v>
                </c:pt>
                <c:pt idx="5194">
                  <c:v>59.2</c:v>
                </c:pt>
                <c:pt idx="5195">
                  <c:v>37.44</c:v>
                </c:pt>
                <c:pt idx="5196">
                  <c:v>46.59</c:v>
                </c:pt>
                <c:pt idx="5197">
                  <c:v>63.05</c:v>
                </c:pt>
                <c:pt idx="5198">
                  <c:v>45.53</c:v>
                </c:pt>
                <c:pt idx="5199">
                  <c:v>47.86</c:v>
                </c:pt>
                <c:pt idx="5200">
                  <c:v>50.25</c:v>
                </c:pt>
                <c:pt idx="5201">
                  <c:v>59.54</c:v>
                </c:pt>
                <c:pt idx="5202">
                  <c:v>48.81</c:v>
                </c:pt>
                <c:pt idx="5203">
                  <c:v>49.63</c:v>
                </c:pt>
                <c:pt idx="5204">
                  <c:v>62.33</c:v>
                </c:pt>
                <c:pt idx="5205">
                  <c:v>55.73</c:v>
                </c:pt>
                <c:pt idx="5206">
                  <c:v>37.06</c:v>
                </c:pt>
                <c:pt idx="5207">
                  <c:v>39.75</c:v>
                </c:pt>
                <c:pt idx="5208">
                  <c:v>40.61</c:v>
                </c:pt>
                <c:pt idx="5209">
                  <c:v>36.01</c:v>
                </c:pt>
                <c:pt idx="5210">
                  <c:v>42.05</c:v>
                </c:pt>
                <c:pt idx="5211">
                  <c:v>63.94</c:v>
                </c:pt>
                <c:pt idx="5212">
                  <c:v>51.04</c:v>
                </c:pt>
                <c:pt idx="5213">
                  <c:v>64.19</c:v>
                </c:pt>
                <c:pt idx="5214">
                  <c:v>59.49</c:v>
                </c:pt>
                <c:pt idx="5215">
                  <c:v>50.78</c:v>
                </c:pt>
                <c:pt idx="5216">
                  <c:v>60.35</c:v>
                </c:pt>
                <c:pt idx="5217">
                  <c:v>60.21</c:v>
                </c:pt>
                <c:pt idx="5218">
                  <c:v>38.9</c:v>
                </c:pt>
                <c:pt idx="5219">
                  <c:v>60.19</c:v>
                </c:pt>
                <c:pt idx="5220">
                  <c:v>62.28</c:v>
                </c:pt>
                <c:pt idx="5221">
                  <c:v>52.31</c:v>
                </c:pt>
                <c:pt idx="5222">
                  <c:v>59.05</c:v>
                </c:pt>
                <c:pt idx="5223">
                  <c:v>64.31</c:v>
                </c:pt>
                <c:pt idx="5224">
                  <c:v>37.51</c:v>
                </c:pt>
                <c:pt idx="5225">
                  <c:v>58.08</c:v>
                </c:pt>
                <c:pt idx="5226">
                  <c:v>49.53</c:v>
                </c:pt>
                <c:pt idx="5227">
                  <c:v>58.55</c:v>
                </c:pt>
                <c:pt idx="5228">
                  <c:v>47.74</c:v>
                </c:pt>
                <c:pt idx="5229">
                  <c:v>36.54</c:v>
                </c:pt>
                <c:pt idx="5230">
                  <c:v>59.54</c:v>
                </c:pt>
                <c:pt idx="5231">
                  <c:v>43.89</c:v>
                </c:pt>
                <c:pt idx="5232">
                  <c:v>37.71</c:v>
                </c:pt>
                <c:pt idx="5233">
                  <c:v>60.03</c:v>
                </c:pt>
                <c:pt idx="5234">
                  <c:v>46.33</c:v>
                </c:pt>
                <c:pt idx="5235">
                  <c:v>45.14</c:v>
                </c:pt>
                <c:pt idx="5236">
                  <c:v>64.510000000000005</c:v>
                </c:pt>
                <c:pt idx="5237">
                  <c:v>55.2</c:v>
                </c:pt>
                <c:pt idx="5238">
                  <c:v>63.53</c:v>
                </c:pt>
                <c:pt idx="5239">
                  <c:v>52.83</c:v>
                </c:pt>
                <c:pt idx="5240">
                  <c:v>38.15</c:v>
                </c:pt>
                <c:pt idx="5241">
                  <c:v>56.48</c:v>
                </c:pt>
                <c:pt idx="5242">
                  <c:v>53.53</c:v>
                </c:pt>
                <c:pt idx="5243">
                  <c:v>63.94</c:v>
                </c:pt>
                <c:pt idx="5244">
                  <c:v>39</c:v>
                </c:pt>
                <c:pt idx="5245">
                  <c:v>63.13</c:v>
                </c:pt>
                <c:pt idx="5246">
                  <c:v>51.7</c:v>
                </c:pt>
                <c:pt idx="5247">
                  <c:v>39.94</c:v>
                </c:pt>
                <c:pt idx="5248">
                  <c:v>52.45</c:v>
                </c:pt>
                <c:pt idx="5249">
                  <c:v>51.66</c:v>
                </c:pt>
                <c:pt idx="5250">
                  <c:v>53.13</c:v>
                </c:pt>
                <c:pt idx="5251">
                  <c:v>40.85</c:v>
                </c:pt>
                <c:pt idx="5252">
                  <c:v>60.48</c:v>
                </c:pt>
                <c:pt idx="5253">
                  <c:v>43.59</c:v>
                </c:pt>
                <c:pt idx="5254">
                  <c:v>40.15</c:v>
                </c:pt>
                <c:pt idx="5255">
                  <c:v>40.799999999999997</c:v>
                </c:pt>
                <c:pt idx="5256">
                  <c:v>43.95</c:v>
                </c:pt>
                <c:pt idx="5257">
                  <c:v>53.04</c:v>
                </c:pt>
                <c:pt idx="5258">
                  <c:v>41.06</c:v>
                </c:pt>
                <c:pt idx="5259">
                  <c:v>38.94</c:v>
                </c:pt>
                <c:pt idx="5260">
                  <c:v>40.39</c:v>
                </c:pt>
                <c:pt idx="5261">
                  <c:v>53.99</c:v>
                </c:pt>
                <c:pt idx="5262">
                  <c:v>49.16</c:v>
                </c:pt>
                <c:pt idx="5263">
                  <c:v>59.7</c:v>
                </c:pt>
                <c:pt idx="5264">
                  <c:v>63.68</c:v>
                </c:pt>
                <c:pt idx="5265">
                  <c:v>35.130000000000003</c:v>
                </c:pt>
                <c:pt idx="5266">
                  <c:v>46.3</c:v>
                </c:pt>
                <c:pt idx="5267">
                  <c:v>63.86</c:v>
                </c:pt>
                <c:pt idx="5268">
                  <c:v>46.88</c:v>
                </c:pt>
                <c:pt idx="5269">
                  <c:v>48.3</c:v>
                </c:pt>
                <c:pt idx="5270">
                  <c:v>55.44</c:v>
                </c:pt>
                <c:pt idx="5271">
                  <c:v>62.55</c:v>
                </c:pt>
                <c:pt idx="5272">
                  <c:v>45.34</c:v>
                </c:pt>
                <c:pt idx="5273">
                  <c:v>46.54</c:v>
                </c:pt>
                <c:pt idx="5274">
                  <c:v>64.150000000000006</c:v>
                </c:pt>
                <c:pt idx="5275">
                  <c:v>55.2</c:v>
                </c:pt>
                <c:pt idx="5276">
                  <c:v>37.229999999999997</c:v>
                </c:pt>
                <c:pt idx="5277">
                  <c:v>40.79</c:v>
                </c:pt>
                <c:pt idx="5278">
                  <c:v>41.94</c:v>
                </c:pt>
                <c:pt idx="5279">
                  <c:v>54.11</c:v>
                </c:pt>
                <c:pt idx="5280">
                  <c:v>57.7</c:v>
                </c:pt>
                <c:pt idx="5281">
                  <c:v>46.26</c:v>
                </c:pt>
                <c:pt idx="5282">
                  <c:v>40.29</c:v>
                </c:pt>
                <c:pt idx="5283">
                  <c:v>53.34</c:v>
                </c:pt>
                <c:pt idx="5284">
                  <c:v>58.55</c:v>
                </c:pt>
                <c:pt idx="5285">
                  <c:v>58.15</c:v>
                </c:pt>
                <c:pt idx="5286">
                  <c:v>45.63</c:v>
                </c:pt>
                <c:pt idx="5287">
                  <c:v>38.86</c:v>
                </c:pt>
                <c:pt idx="5288">
                  <c:v>59.28</c:v>
                </c:pt>
                <c:pt idx="5289">
                  <c:v>53.86</c:v>
                </c:pt>
                <c:pt idx="5290">
                  <c:v>59.14</c:v>
                </c:pt>
                <c:pt idx="5291">
                  <c:v>57.31</c:v>
                </c:pt>
                <c:pt idx="5292">
                  <c:v>48.34</c:v>
                </c:pt>
                <c:pt idx="5293">
                  <c:v>63.56</c:v>
                </c:pt>
                <c:pt idx="5294">
                  <c:v>61.25</c:v>
                </c:pt>
                <c:pt idx="5295">
                  <c:v>60.74</c:v>
                </c:pt>
                <c:pt idx="5296">
                  <c:v>48.48</c:v>
                </c:pt>
                <c:pt idx="5297">
                  <c:v>63.35</c:v>
                </c:pt>
                <c:pt idx="5298">
                  <c:v>48.1</c:v>
                </c:pt>
                <c:pt idx="5299">
                  <c:v>47.21</c:v>
                </c:pt>
                <c:pt idx="5300">
                  <c:v>53.54</c:v>
                </c:pt>
                <c:pt idx="5301">
                  <c:v>60.91</c:v>
                </c:pt>
                <c:pt idx="5302">
                  <c:v>47.74</c:v>
                </c:pt>
                <c:pt idx="5303">
                  <c:v>50.83</c:v>
                </c:pt>
                <c:pt idx="5304">
                  <c:v>53.79</c:v>
                </c:pt>
                <c:pt idx="5305">
                  <c:v>38.85</c:v>
                </c:pt>
                <c:pt idx="5306">
                  <c:v>49.58</c:v>
                </c:pt>
                <c:pt idx="5307">
                  <c:v>39.4</c:v>
                </c:pt>
                <c:pt idx="5308">
                  <c:v>42.63</c:v>
                </c:pt>
                <c:pt idx="5309">
                  <c:v>58.09</c:v>
                </c:pt>
                <c:pt idx="5310">
                  <c:v>45.54</c:v>
                </c:pt>
                <c:pt idx="5311">
                  <c:v>40.229999999999997</c:v>
                </c:pt>
                <c:pt idx="5312">
                  <c:v>44.28</c:v>
                </c:pt>
                <c:pt idx="5313">
                  <c:v>37.880000000000003</c:v>
                </c:pt>
                <c:pt idx="5314">
                  <c:v>56.71</c:v>
                </c:pt>
                <c:pt idx="5315">
                  <c:v>51.9</c:v>
                </c:pt>
                <c:pt idx="5316">
                  <c:v>59.58</c:v>
                </c:pt>
                <c:pt idx="5317">
                  <c:v>61.99</c:v>
                </c:pt>
                <c:pt idx="5318">
                  <c:v>48.05</c:v>
                </c:pt>
                <c:pt idx="5319">
                  <c:v>42.21</c:v>
                </c:pt>
                <c:pt idx="5320">
                  <c:v>45.43</c:v>
                </c:pt>
                <c:pt idx="5321">
                  <c:v>51.64</c:v>
                </c:pt>
                <c:pt idx="5322">
                  <c:v>51.75</c:v>
                </c:pt>
                <c:pt idx="5323">
                  <c:v>42.86</c:v>
                </c:pt>
                <c:pt idx="5324">
                  <c:v>40.229999999999997</c:v>
                </c:pt>
                <c:pt idx="5325">
                  <c:v>41.64</c:v>
                </c:pt>
                <c:pt idx="5326">
                  <c:v>45.33</c:v>
                </c:pt>
                <c:pt idx="5327">
                  <c:v>35.159999999999997</c:v>
                </c:pt>
                <c:pt idx="5328">
                  <c:v>52.18</c:v>
                </c:pt>
                <c:pt idx="5329">
                  <c:v>54.31</c:v>
                </c:pt>
                <c:pt idx="5330">
                  <c:v>45.04</c:v>
                </c:pt>
                <c:pt idx="5331">
                  <c:v>40.1</c:v>
                </c:pt>
                <c:pt idx="5332">
                  <c:v>53.45</c:v>
                </c:pt>
                <c:pt idx="5333">
                  <c:v>53.65</c:v>
                </c:pt>
                <c:pt idx="5334">
                  <c:v>48.56</c:v>
                </c:pt>
                <c:pt idx="5335">
                  <c:v>43.26</c:v>
                </c:pt>
                <c:pt idx="5336">
                  <c:v>51.29</c:v>
                </c:pt>
                <c:pt idx="5337">
                  <c:v>61.46</c:v>
                </c:pt>
                <c:pt idx="5338">
                  <c:v>44.23</c:v>
                </c:pt>
                <c:pt idx="5339">
                  <c:v>50.69</c:v>
                </c:pt>
                <c:pt idx="5340">
                  <c:v>55.3</c:v>
                </c:pt>
                <c:pt idx="5341">
                  <c:v>58.28</c:v>
                </c:pt>
                <c:pt idx="5342">
                  <c:v>37.479999999999997</c:v>
                </c:pt>
                <c:pt idx="5343">
                  <c:v>59.71</c:v>
                </c:pt>
                <c:pt idx="5344">
                  <c:v>63.26</c:v>
                </c:pt>
                <c:pt idx="5345">
                  <c:v>50.86</c:v>
                </c:pt>
                <c:pt idx="5346">
                  <c:v>54.11</c:v>
                </c:pt>
                <c:pt idx="5347">
                  <c:v>46.95</c:v>
                </c:pt>
                <c:pt idx="5348">
                  <c:v>38.33</c:v>
                </c:pt>
                <c:pt idx="5349">
                  <c:v>55.86</c:v>
                </c:pt>
                <c:pt idx="5350">
                  <c:v>45.15</c:v>
                </c:pt>
                <c:pt idx="5351">
                  <c:v>48.68</c:v>
                </c:pt>
                <c:pt idx="5352">
                  <c:v>37.33</c:v>
                </c:pt>
                <c:pt idx="5353">
                  <c:v>40.090000000000003</c:v>
                </c:pt>
                <c:pt idx="5354">
                  <c:v>37.94</c:v>
                </c:pt>
                <c:pt idx="5355">
                  <c:v>38.83</c:v>
                </c:pt>
                <c:pt idx="5356">
                  <c:v>35.46</c:v>
                </c:pt>
                <c:pt idx="5357">
                  <c:v>45.44</c:v>
                </c:pt>
                <c:pt idx="5358">
                  <c:v>57.31</c:v>
                </c:pt>
                <c:pt idx="5359">
                  <c:v>50.09</c:v>
                </c:pt>
                <c:pt idx="5360">
                  <c:v>61.23</c:v>
                </c:pt>
                <c:pt idx="5361">
                  <c:v>60.86</c:v>
                </c:pt>
                <c:pt idx="5362">
                  <c:v>61.33</c:v>
                </c:pt>
                <c:pt idx="5363">
                  <c:v>47.23</c:v>
                </c:pt>
                <c:pt idx="5364">
                  <c:v>45.6</c:v>
                </c:pt>
                <c:pt idx="5365">
                  <c:v>49.4</c:v>
                </c:pt>
                <c:pt idx="5366">
                  <c:v>39.5</c:v>
                </c:pt>
                <c:pt idx="5367">
                  <c:v>56.68</c:v>
                </c:pt>
                <c:pt idx="5368">
                  <c:v>46.11</c:v>
                </c:pt>
                <c:pt idx="5369">
                  <c:v>47.78</c:v>
                </c:pt>
                <c:pt idx="5370">
                  <c:v>43.9</c:v>
                </c:pt>
                <c:pt idx="5371">
                  <c:v>41.29</c:v>
                </c:pt>
                <c:pt idx="5372">
                  <c:v>46.33</c:v>
                </c:pt>
                <c:pt idx="5373">
                  <c:v>51.63</c:v>
                </c:pt>
                <c:pt idx="5374">
                  <c:v>61.64</c:v>
                </c:pt>
                <c:pt idx="5375">
                  <c:v>50.33</c:v>
                </c:pt>
                <c:pt idx="5376">
                  <c:v>62.09</c:v>
                </c:pt>
                <c:pt idx="5377">
                  <c:v>55.41</c:v>
                </c:pt>
                <c:pt idx="5378">
                  <c:v>50.99</c:v>
                </c:pt>
                <c:pt idx="5379">
                  <c:v>37.630000000000003</c:v>
                </c:pt>
                <c:pt idx="5380">
                  <c:v>37.1</c:v>
                </c:pt>
                <c:pt idx="5381">
                  <c:v>61.84</c:v>
                </c:pt>
                <c:pt idx="5382">
                  <c:v>44.29</c:v>
                </c:pt>
                <c:pt idx="5383">
                  <c:v>45.11</c:v>
                </c:pt>
                <c:pt idx="5384">
                  <c:v>58.93</c:v>
                </c:pt>
                <c:pt idx="5385">
                  <c:v>41.16</c:v>
                </c:pt>
                <c:pt idx="5386">
                  <c:v>39.299999999999997</c:v>
                </c:pt>
                <c:pt idx="5387">
                  <c:v>60.13</c:v>
                </c:pt>
                <c:pt idx="5388">
                  <c:v>45.26</c:v>
                </c:pt>
                <c:pt idx="5389">
                  <c:v>46.6</c:v>
                </c:pt>
                <c:pt idx="5390">
                  <c:v>60.8</c:v>
                </c:pt>
                <c:pt idx="5391">
                  <c:v>61.49</c:v>
                </c:pt>
                <c:pt idx="5392">
                  <c:v>39.880000000000003</c:v>
                </c:pt>
                <c:pt idx="5393">
                  <c:v>62.06</c:v>
                </c:pt>
                <c:pt idx="5394">
                  <c:v>57.98</c:v>
                </c:pt>
                <c:pt idx="5395">
                  <c:v>41.58</c:v>
                </c:pt>
                <c:pt idx="5396">
                  <c:v>50.03</c:v>
                </c:pt>
                <c:pt idx="5397">
                  <c:v>35.83</c:v>
                </c:pt>
                <c:pt idx="5398">
                  <c:v>56.99</c:v>
                </c:pt>
                <c:pt idx="5399">
                  <c:v>62.96</c:v>
                </c:pt>
                <c:pt idx="5400">
                  <c:v>61.28</c:v>
                </c:pt>
                <c:pt idx="5401">
                  <c:v>42.53</c:v>
                </c:pt>
                <c:pt idx="5402">
                  <c:v>58.34</c:v>
                </c:pt>
                <c:pt idx="5403">
                  <c:v>46.63</c:v>
                </c:pt>
                <c:pt idx="5404">
                  <c:v>58.9</c:v>
                </c:pt>
                <c:pt idx="5405">
                  <c:v>49.91</c:v>
                </c:pt>
                <c:pt idx="5406">
                  <c:v>64.14</c:v>
                </c:pt>
                <c:pt idx="5407">
                  <c:v>36.51</c:v>
                </c:pt>
                <c:pt idx="5408">
                  <c:v>42.01</c:v>
                </c:pt>
                <c:pt idx="5409">
                  <c:v>61.4</c:v>
                </c:pt>
                <c:pt idx="5410">
                  <c:v>35.49</c:v>
                </c:pt>
                <c:pt idx="5411">
                  <c:v>61.86</c:v>
                </c:pt>
                <c:pt idx="5412">
                  <c:v>58.68</c:v>
                </c:pt>
                <c:pt idx="5413">
                  <c:v>41.79</c:v>
                </c:pt>
                <c:pt idx="5414">
                  <c:v>52.13</c:v>
                </c:pt>
                <c:pt idx="5415">
                  <c:v>57.61</c:v>
                </c:pt>
                <c:pt idx="5416">
                  <c:v>46.76</c:v>
                </c:pt>
                <c:pt idx="5417">
                  <c:v>59.53</c:v>
                </c:pt>
                <c:pt idx="5418">
                  <c:v>45.31</c:v>
                </c:pt>
                <c:pt idx="5419">
                  <c:v>41.7</c:v>
                </c:pt>
                <c:pt idx="5420">
                  <c:v>59.69</c:v>
                </c:pt>
                <c:pt idx="5421">
                  <c:v>61.31</c:v>
                </c:pt>
                <c:pt idx="5422">
                  <c:v>59.21</c:v>
                </c:pt>
                <c:pt idx="5423">
                  <c:v>52.13</c:v>
                </c:pt>
                <c:pt idx="5424">
                  <c:v>58.64</c:v>
                </c:pt>
                <c:pt idx="5425">
                  <c:v>40.15</c:v>
                </c:pt>
                <c:pt idx="5426">
                  <c:v>39.75</c:v>
                </c:pt>
                <c:pt idx="5427">
                  <c:v>40.79</c:v>
                </c:pt>
                <c:pt idx="5428">
                  <c:v>36.08</c:v>
                </c:pt>
                <c:pt idx="5429">
                  <c:v>58.21</c:v>
                </c:pt>
                <c:pt idx="5430">
                  <c:v>53.91</c:v>
                </c:pt>
                <c:pt idx="5431">
                  <c:v>46.53</c:v>
                </c:pt>
                <c:pt idx="5432">
                  <c:v>38.49</c:v>
                </c:pt>
                <c:pt idx="5433">
                  <c:v>45.28</c:v>
                </c:pt>
                <c:pt idx="5434">
                  <c:v>63.73</c:v>
                </c:pt>
                <c:pt idx="5435">
                  <c:v>51.18</c:v>
                </c:pt>
                <c:pt idx="5436">
                  <c:v>56</c:v>
                </c:pt>
                <c:pt idx="5437">
                  <c:v>53.8</c:v>
                </c:pt>
                <c:pt idx="5438">
                  <c:v>36.909999999999997</c:v>
                </c:pt>
                <c:pt idx="5439">
                  <c:v>55.58</c:v>
                </c:pt>
                <c:pt idx="5440">
                  <c:v>40.78</c:v>
                </c:pt>
                <c:pt idx="5441">
                  <c:v>61.55</c:v>
                </c:pt>
                <c:pt idx="5442">
                  <c:v>45.35</c:v>
                </c:pt>
                <c:pt idx="5443">
                  <c:v>37.9</c:v>
                </c:pt>
                <c:pt idx="5444">
                  <c:v>44.24</c:v>
                </c:pt>
                <c:pt idx="5445">
                  <c:v>35.049999999999997</c:v>
                </c:pt>
                <c:pt idx="5446">
                  <c:v>43.44</c:v>
                </c:pt>
                <c:pt idx="5447">
                  <c:v>58.5</c:v>
                </c:pt>
                <c:pt idx="5448">
                  <c:v>36.44</c:v>
                </c:pt>
                <c:pt idx="5449">
                  <c:v>51.19</c:v>
                </c:pt>
                <c:pt idx="5450">
                  <c:v>40.64</c:v>
                </c:pt>
                <c:pt idx="5451">
                  <c:v>64.33</c:v>
                </c:pt>
                <c:pt idx="5452">
                  <c:v>59.59</c:v>
                </c:pt>
                <c:pt idx="5453">
                  <c:v>40.6</c:v>
                </c:pt>
                <c:pt idx="5454">
                  <c:v>42.93</c:v>
                </c:pt>
                <c:pt idx="5455">
                  <c:v>41.24</c:v>
                </c:pt>
                <c:pt idx="5456">
                  <c:v>64.55</c:v>
                </c:pt>
                <c:pt idx="5457">
                  <c:v>57.23</c:v>
                </c:pt>
                <c:pt idx="5458">
                  <c:v>40.96</c:v>
                </c:pt>
                <c:pt idx="5459">
                  <c:v>48.9</c:v>
                </c:pt>
                <c:pt idx="5460">
                  <c:v>39.36</c:v>
                </c:pt>
                <c:pt idx="5461">
                  <c:v>58.49</c:v>
                </c:pt>
                <c:pt idx="5462">
                  <c:v>63.8</c:v>
                </c:pt>
                <c:pt idx="5463">
                  <c:v>45.56</c:v>
                </c:pt>
                <c:pt idx="5464">
                  <c:v>36.78</c:v>
                </c:pt>
                <c:pt idx="5465">
                  <c:v>45.61</c:v>
                </c:pt>
                <c:pt idx="5466">
                  <c:v>61.46</c:v>
                </c:pt>
                <c:pt idx="5467">
                  <c:v>49.94</c:v>
                </c:pt>
                <c:pt idx="5468">
                  <c:v>56.76</c:v>
                </c:pt>
                <c:pt idx="5469">
                  <c:v>54.5</c:v>
                </c:pt>
                <c:pt idx="5470">
                  <c:v>40.75</c:v>
                </c:pt>
                <c:pt idx="5471">
                  <c:v>39.6</c:v>
                </c:pt>
                <c:pt idx="5472">
                  <c:v>57.63</c:v>
                </c:pt>
                <c:pt idx="5473">
                  <c:v>54.41</c:v>
                </c:pt>
                <c:pt idx="5474">
                  <c:v>46.45</c:v>
                </c:pt>
                <c:pt idx="5475">
                  <c:v>53.21</c:v>
                </c:pt>
                <c:pt idx="5476">
                  <c:v>63.15</c:v>
                </c:pt>
                <c:pt idx="5477">
                  <c:v>54.38</c:v>
                </c:pt>
                <c:pt idx="5478">
                  <c:v>64.510000000000005</c:v>
                </c:pt>
                <c:pt idx="5479">
                  <c:v>60.04</c:v>
                </c:pt>
                <c:pt idx="5480">
                  <c:v>50.45</c:v>
                </c:pt>
                <c:pt idx="5481">
                  <c:v>42.8</c:v>
                </c:pt>
                <c:pt idx="5482">
                  <c:v>35.69</c:v>
                </c:pt>
                <c:pt idx="5483">
                  <c:v>42.11</c:v>
                </c:pt>
                <c:pt idx="5484">
                  <c:v>55.48</c:v>
                </c:pt>
                <c:pt idx="5485">
                  <c:v>47.9</c:v>
                </c:pt>
                <c:pt idx="5486">
                  <c:v>62.2</c:v>
                </c:pt>
                <c:pt idx="5487">
                  <c:v>38.409999999999997</c:v>
                </c:pt>
                <c:pt idx="5488">
                  <c:v>47.11</c:v>
                </c:pt>
                <c:pt idx="5489">
                  <c:v>54.59</c:v>
                </c:pt>
                <c:pt idx="5490">
                  <c:v>49.2</c:v>
                </c:pt>
                <c:pt idx="5491">
                  <c:v>38.69</c:v>
                </c:pt>
                <c:pt idx="5492">
                  <c:v>45.04</c:v>
                </c:pt>
                <c:pt idx="5493">
                  <c:v>42.9</c:v>
                </c:pt>
                <c:pt idx="5494">
                  <c:v>43.39</c:v>
                </c:pt>
                <c:pt idx="5495">
                  <c:v>55.38</c:v>
                </c:pt>
                <c:pt idx="5496">
                  <c:v>48.36</c:v>
                </c:pt>
                <c:pt idx="5497">
                  <c:v>41.79</c:v>
                </c:pt>
                <c:pt idx="5498">
                  <c:v>53.94</c:v>
                </c:pt>
                <c:pt idx="5499">
                  <c:v>63.54</c:v>
                </c:pt>
                <c:pt idx="5500">
                  <c:v>46.83</c:v>
                </c:pt>
                <c:pt idx="5501">
                  <c:v>37.79</c:v>
                </c:pt>
                <c:pt idx="5502">
                  <c:v>53.94</c:v>
                </c:pt>
                <c:pt idx="5503">
                  <c:v>40.409999999999997</c:v>
                </c:pt>
                <c:pt idx="5504">
                  <c:v>39.81</c:v>
                </c:pt>
                <c:pt idx="5505">
                  <c:v>60.11</c:v>
                </c:pt>
                <c:pt idx="5506">
                  <c:v>38.53</c:v>
                </c:pt>
                <c:pt idx="5507">
                  <c:v>38.26</c:v>
                </c:pt>
                <c:pt idx="5508">
                  <c:v>40.65</c:v>
                </c:pt>
                <c:pt idx="5509">
                  <c:v>37.64</c:v>
                </c:pt>
                <c:pt idx="5510">
                  <c:v>51.96</c:v>
                </c:pt>
                <c:pt idx="5511">
                  <c:v>45.06</c:v>
                </c:pt>
                <c:pt idx="5512">
                  <c:v>60.63</c:v>
                </c:pt>
                <c:pt idx="5513">
                  <c:v>46</c:v>
                </c:pt>
                <c:pt idx="5514">
                  <c:v>55.88</c:v>
                </c:pt>
                <c:pt idx="5515">
                  <c:v>40.909999999999997</c:v>
                </c:pt>
                <c:pt idx="5516">
                  <c:v>45.83</c:v>
                </c:pt>
                <c:pt idx="5517">
                  <c:v>45.96</c:v>
                </c:pt>
                <c:pt idx="5518">
                  <c:v>42.1</c:v>
                </c:pt>
                <c:pt idx="5519">
                  <c:v>48.25</c:v>
                </c:pt>
                <c:pt idx="5520">
                  <c:v>64.06</c:v>
                </c:pt>
                <c:pt idx="5521">
                  <c:v>52.39</c:v>
                </c:pt>
                <c:pt idx="5522">
                  <c:v>46.23</c:v>
                </c:pt>
                <c:pt idx="5523">
                  <c:v>40.43</c:v>
                </c:pt>
                <c:pt idx="5524">
                  <c:v>53.89</c:v>
                </c:pt>
                <c:pt idx="5525">
                  <c:v>58.54</c:v>
                </c:pt>
                <c:pt idx="5526">
                  <c:v>50.03</c:v>
                </c:pt>
                <c:pt idx="5527">
                  <c:v>46.35</c:v>
                </c:pt>
                <c:pt idx="5528">
                  <c:v>37.28</c:v>
                </c:pt>
                <c:pt idx="5529">
                  <c:v>51.49</c:v>
                </c:pt>
                <c:pt idx="5530">
                  <c:v>60.53</c:v>
                </c:pt>
                <c:pt idx="5531">
                  <c:v>44.8</c:v>
                </c:pt>
                <c:pt idx="5532">
                  <c:v>38.85</c:v>
                </c:pt>
                <c:pt idx="5533">
                  <c:v>63.23</c:v>
                </c:pt>
                <c:pt idx="5534">
                  <c:v>46.14</c:v>
                </c:pt>
                <c:pt idx="5535">
                  <c:v>44.24</c:v>
                </c:pt>
                <c:pt idx="5536">
                  <c:v>38.56</c:v>
                </c:pt>
                <c:pt idx="5537">
                  <c:v>36</c:v>
                </c:pt>
                <c:pt idx="5538">
                  <c:v>51.64</c:v>
                </c:pt>
                <c:pt idx="5539">
                  <c:v>41.23</c:v>
                </c:pt>
                <c:pt idx="5540">
                  <c:v>50.93</c:v>
                </c:pt>
                <c:pt idx="5541">
                  <c:v>55.64</c:v>
                </c:pt>
                <c:pt idx="5542">
                  <c:v>53.9</c:v>
                </c:pt>
                <c:pt idx="5543">
                  <c:v>60.6</c:v>
                </c:pt>
                <c:pt idx="5544">
                  <c:v>53.78</c:v>
                </c:pt>
                <c:pt idx="5545">
                  <c:v>48.29</c:v>
                </c:pt>
                <c:pt idx="5546">
                  <c:v>49.76</c:v>
                </c:pt>
                <c:pt idx="5547">
                  <c:v>41.81</c:v>
                </c:pt>
                <c:pt idx="5548">
                  <c:v>53.24</c:v>
                </c:pt>
                <c:pt idx="5549">
                  <c:v>43.14</c:v>
                </c:pt>
                <c:pt idx="5550">
                  <c:v>40.03</c:v>
                </c:pt>
                <c:pt idx="5551">
                  <c:v>55.24</c:v>
                </c:pt>
                <c:pt idx="5552">
                  <c:v>59.18</c:v>
                </c:pt>
                <c:pt idx="5553">
                  <c:v>43.86</c:v>
                </c:pt>
                <c:pt idx="5554">
                  <c:v>54.58</c:v>
                </c:pt>
                <c:pt idx="5555">
                  <c:v>54.55</c:v>
                </c:pt>
                <c:pt idx="5556">
                  <c:v>39.299999999999997</c:v>
                </c:pt>
                <c:pt idx="5557">
                  <c:v>61.09</c:v>
                </c:pt>
                <c:pt idx="5558">
                  <c:v>37.69</c:v>
                </c:pt>
                <c:pt idx="5559">
                  <c:v>46.99</c:v>
                </c:pt>
                <c:pt idx="5560">
                  <c:v>61.86</c:v>
                </c:pt>
                <c:pt idx="5561">
                  <c:v>37.58</c:v>
                </c:pt>
                <c:pt idx="5562">
                  <c:v>56.04</c:v>
                </c:pt>
                <c:pt idx="5563">
                  <c:v>44.05</c:v>
                </c:pt>
                <c:pt idx="5564">
                  <c:v>60.61</c:v>
                </c:pt>
                <c:pt idx="5565">
                  <c:v>54</c:v>
                </c:pt>
                <c:pt idx="5566">
                  <c:v>59.7</c:v>
                </c:pt>
                <c:pt idx="5567">
                  <c:v>54.71</c:v>
                </c:pt>
                <c:pt idx="5568">
                  <c:v>51.3</c:v>
                </c:pt>
                <c:pt idx="5569">
                  <c:v>57.51</c:v>
                </c:pt>
                <c:pt idx="5570">
                  <c:v>37.659999999999997</c:v>
                </c:pt>
                <c:pt idx="5571">
                  <c:v>37.08</c:v>
                </c:pt>
                <c:pt idx="5572">
                  <c:v>59.63</c:v>
                </c:pt>
                <c:pt idx="5573">
                  <c:v>41.56</c:v>
                </c:pt>
                <c:pt idx="5574">
                  <c:v>61.28</c:v>
                </c:pt>
                <c:pt idx="5575">
                  <c:v>42.85</c:v>
                </c:pt>
                <c:pt idx="5576">
                  <c:v>43.18</c:v>
                </c:pt>
                <c:pt idx="5577">
                  <c:v>44.39</c:v>
                </c:pt>
                <c:pt idx="5578">
                  <c:v>55.85</c:v>
                </c:pt>
                <c:pt idx="5579">
                  <c:v>39.590000000000003</c:v>
                </c:pt>
                <c:pt idx="5580">
                  <c:v>46.7</c:v>
                </c:pt>
                <c:pt idx="5581">
                  <c:v>45.39</c:v>
                </c:pt>
                <c:pt idx="5582">
                  <c:v>48.28</c:v>
                </c:pt>
                <c:pt idx="5583">
                  <c:v>60.7</c:v>
                </c:pt>
                <c:pt idx="5584">
                  <c:v>51.09</c:v>
                </c:pt>
                <c:pt idx="5585">
                  <c:v>45.6</c:v>
                </c:pt>
                <c:pt idx="5586">
                  <c:v>35.590000000000003</c:v>
                </c:pt>
                <c:pt idx="5587">
                  <c:v>40.21</c:v>
                </c:pt>
                <c:pt idx="5588">
                  <c:v>36.19</c:v>
                </c:pt>
                <c:pt idx="5589">
                  <c:v>36.1</c:v>
                </c:pt>
                <c:pt idx="5590">
                  <c:v>53.11</c:v>
                </c:pt>
                <c:pt idx="5591">
                  <c:v>44.3</c:v>
                </c:pt>
                <c:pt idx="5592">
                  <c:v>39.35</c:v>
                </c:pt>
                <c:pt idx="5593">
                  <c:v>51.61</c:v>
                </c:pt>
                <c:pt idx="5594">
                  <c:v>55.9</c:v>
                </c:pt>
                <c:pt idx="5595">
                  <c:v>63</c:v>
                </c:pt>
                <c:pt idx="5596">
                  <c:v>52.2</c:v>
                </c:pt>
                <c:pt idx="5597">
                  <c:v>38.71</c:v>
                </c:pt>
                <c:pt idx="5598">
                  <c:v>38.79</c:v>
                </c:pt>
                <c:pt idx="5599">
                  <c:v>35.1</c:v>
                </c:pt>
                <c:pt idx="5600">
                  <c:v>38.69</c:v>
                </c:pt>
                <c:pt idx="5601">
                  <c:v>50.64</c:v>
                </c:pt>
                <c:pt idx="5602">
                  <c:v>46.55</c:v>
                </c:pt>
                <c:pt idx="5603">
                  <c:v>63.68</c:v>
                </c:pt>
                <c:pt idx="5604">
                  <c:v>54.5</c:v>
                </c:pt>
                <c:pt idx="5605">
                  <c:v>35.5</c:v>
                </c:pt>
                <c:pt idx="5606">
                  <c:v>36.28</c:v>
                </c:pt>
                <c:pt idx="5607">
                  <c:v>64.3</c:v>
                </c:pt>
                <c:pt idx="5608">
                  <c:v>44.46</c:v>
                </c:pt>
                <c:pt idx="5609">
                  <c:v>60.34</c:v>
                </c:pt>
                <c:pt idx="5610">
                  <c:v>54.74</c:v>
                </c:pt>
                <c:pt idx="5611">
                  <c:v>62.75</c:v>
                </c:pt>
                <c:pt idx="5612">
                  <c:v>57.8</c:v>
                </c:pt>
                <c:pt idx="5613">
                  <c:v>64.38</c:v>
                </c:pt>
                <c:pt idx="5614">
                  <c:v>60.76</c:v>
                </c:pt>
                <c:pt idx="5615">
                  <c:v>53.19</c:v>
                </c:pt>
                <c:pt idx="5616">
                  <c:v>50.56</c:v>
                </c:pt>
                <c:pt idx="5617">
                  <c:v>57.56</c:v>
                </c:pt>
                <c:pt idx="5618">
                  <c:v>63.38</c:v>
                </c:pt>
                <c:pt idx="5619">
                  <c:v>46.09</c:v>
                </c:pt>
                <c:pt idx="5620">
                  <c:v>56.85</c:v>
                </c:pt>
                <c:pt idx="5621">
                  <c:v>57.39</c:v>
                </c:pt>
                <c:pt idx="5622">
                  <c:v>56.95</c:v>
                </c:pt>
                <c:pt idx="5623">
                  <c:v>41.81</c:v>
                </c:pt>
                <c:pt idx="5624">
                  <c:v>52.39</c:v>
                </c:pt>
                <c:pt idx="5625">
                  <c:v>63.54</c:v>
                </c:pt>
                <c:pt idx="5626">
                  <c:v>55.93</c:v>
                </c:pt>
                <c:pt idx="5627">
                  <c:v>61.86</c:v>
                </c:pt>
                <c:pt idx="5628">
                  <c:v>54.3</c:v>
                </c:pt>
                <c:pt idx="5629">
                  <c:v>50.24</c:v>
                </c:pt>
                <c:pt idx="5630">
                  <c:v>38.04</c:v>
                </c:pt>
                <c:pt idx="5631">
                  <c:v>37.549999999999997</c:v>
                </c:pt>
                <c:pt idx="5632">
                  <c:v>60.41</c:v>
                </c:pt>
                <c:pt idx="5633">
                  <c:v>41.14</c:v>
                </c:pt>
                <c:pt idx="5634">
                  <c:v>45.69</c:v>
                </c:pt>
                <c:pt idx="5635">
                  <c:v>35.630000000000003</c:v>
                </c:pt>
                <c:pt idx="5636">
                  <c:v>45.46</c:v>
                </c:pt>
                <c:pt idx="5637">
                  <c:v>59.89</c:v>
                </c:pt>
                <c:pt idx="5638">
                  <c:v>48.29</c:v>
                </c:pt>
                <c:pt idx="5639">
                  <c:v>39.53</c:v>
                </c:pt>
                <c:pt idx="5640">
                  <c:v>39.96</c:v>
                </c:pt>
                <c:pt idx="5641">
                  <c:v>60.85</c:v>
                </c:pt>
                <c:pt idx="5642">
                  <c:v>36.159999999999997</c:v>
                </c:pt>
                <c:pt idx="5643">
                  <c:v>40</c:v>
                </c:pt>
                <c:pt idx="5644">
                  <c:v>58.38</c:v>
                </c:pt>
                <c:pt idx="5645">
                  <c:v>41.51</c:v>
                </c:pt>
                <c:pt idx="5646">
                  <c:v>39</c:v>
                </c:pt>
                <c:pt idx="5647">
                  <c:v>40.83</c:v>
                </c:pt>
                <c:pt idx="5648">
                  <c:v>43.24</c:v>
                </c:pt>
                <c:pt idx="5649">
                  <c:v>35.64</c:v>
                </c:pt>
                <c:pt idx="5650">
                  <c:v>57.5</c:v>
                </c:pt>
                <c:pt idx="5651">
                  <c:v>55.63</c:v>
                </c:pt>
                <c:pt idx="5652">
                  <c:v>52.14</c:v>
                </c:pt>
                <c:pt idx="5653">
                  <c:v>49.56</c:v>
                </c:pt>
                <c:pt idx="5654">
                  <c:v>36.08</c:v>
                </c:pt>
                <c:pt idx="5655">
                  <c:v>40.049999999999997</c:v>
                </c:pt>
                <c:pt idx="5656">
                  <c:v>58.91</c:v>
                </c:pt>
                <c:pt idx="5657">
                  <c:v>42.55</c:v>
                </c:pt>
                <c:pt idx="5658">
                  <c:v>42.58</c:v>
                </c:pt>
                <c:pt idx="5659">
                  <c:v>40.39</c:v>
                </c:pt>
                <c:pt idx="5660">
                  <c:v>62.49</c:v>
                </c:pt>
                <c:pt idx="5661">
                  <c:v>51.98</c:v>
                </c:pt>
                <c:pt idx="5662">
                  <c:v>37.9</c:v>
                </c:pt>
                <c:pt idx="5663">
                  <c:v>44.26</c:v>
                </c:pt>
                <c:pt idx="5664">
                  <c:v>50.75</c:v>
                </c:pt>
                <c:pt idx="5665">
                  <c:v>36.14</c:v>
                </c:pt>
                <c:pt idx="5666">
                  <c:v>44.99</c:v>
                </c:pt>
                <c:pt idx="5667">
                  <c:v>40.64</c:v>
                </c:pt>
                <c:pt idx="5668">
                  <c:v>41.56</c:v>
                </c:pt>
                <c:pt idx="5669">
                  <c:v>55</c:v>
                </c:pt>
                <c:pt idx="5670">
                  <c:v>39.06</c:v>
                </c:pt>
                <c:pt idx="5671">
                  <c:v>38.340000000000003</c:v>
                </c:pt>
                <c:pt idx="5672">
                  <c:v>50.74</c:v>
                </c:pt>
                <c:pt idx="5673">
                  <c:v>43</c:v>
                </c:pt>
                <c:pt idx="5674">
                  <c:v>62.34</c:v>
                </c:pt>
                <c:pt idx="5675">
                  <c:v>60.61</c:v>
                </c:pt>
                <c:pt idx="5676">
                  <c:v>62.04</c:v>
                </c:pt>
                <c:pt idx="5677">
                  <c:v>57.5</c:v>
                </c:pt>
                <c:pt idx="5678">
                  <c:v>49.7</c:v>
                </c:pt>
                <c:pt idx="5679">
                  <c:v>42.8</c:v>
                </c:pt>
                <c:pt idx="5680">
                  <c:v>48.85</c:v>
                </c:pt>
                <c:pt idx="5681">
                  <c:v>57.51</c:v>
                </c:pt>
                <c:pt idx="5682">
                  <c:v>47.86</c:v>
                </c:pt>
                <c:pt idx="5683">
                  <c:v>53.95</c:v>
                </c:pt>
                <c:pt idx="5684">
                  <c:v>46.89</c:v>
                </c:pt>
                <c:pt idx="5685">
                  <c:v>62.41</c:v>
                </c:pt>
                <c:pt idx="5686">
                  <c:v>46.01</c:v>
                </c:pt>
                <c:pt idx="5687">
                  <c:v>53.59</c:v>
                </c:pt>
                <c:pt idx="5688">
                  <c:v>57.86</c:v>
                </c:pt>
                <c:pt idx="5689">
                  <c:v>38.409999999999997</c:v>
                </c:pt>
                <c:pt idx="5690">
                  <c:v>58.08</c:v>
                </c:pt>
                <c:pt idx="5691">
                  <c:v>53.66</c:v>
                </c:pt>
                <c:pt idx="5692">
                  <c:v>59.81</c:v>
                </c:pt>
                <c:pt idx="5693">
                  <c:v>37.49</c:v>
                </c:pt>
                <c:pt idx="5694">
                  <c:v>45.63</c:v>
                </c:pt>
                <c:pt idx="5695">
                  <c:v>59.69</c:v>
                </c:pt>
                <c:pt idx="5696">
                  <c:v>51.85</c:v>
                </c:pt>
                <c:pt idx="5697">
                  <c:v>35.64</c:v>
                </c:pt>
                <c:pt idx="5698">
                  <c:v>55.45</c:v>
                </c:pt>
                <c:pt idx="5699">
                  <c:v>44.4</c:v>
                </c:pt>
                <c:pt idx="5700">
                  <c:v>50.14</c:v>
                </c:pt>
                <c:pt idx="5701">
                  <c:v>58.01</c:v>
                </c:pt>
                <c:pt idx="5702">
                  <c:v>41.45</c:v>
                </c:pt>
                <c:pt idx="5703">
                  <c:v>48.68</c:v>
                </c:pt>
                <c:pt idx="5704">
                  <c:v>52.38</c:v>
                </c:pt>
                <c:pt idx="5705">
                  <c:v>40.65</c:v>
                </c:pt>
                <c:pt idx="5706">
                  <c:v>49.6</c:v>
                </c:pt>
                <c:pt idx="5707">
                  <c:v>46.41</c:v>
                </c:pt>
                <c:pt idx="5708">
                  <c:v>56.21</c:v>
                </c:pt>
                <c:pt idx="5709">
                  <c:v>41.4</c:v>
                </c:pt>
                <c:pt idx="5710">
                  <c:v>55.65</c:v>
                </c:pt>
                <c:pt idx="5711">
                  <c:v>36.35</c:v>
                </c:pt>
                <c:pt idx="5712">
                  <c:v>36.090000000000003</c:v>
                </c:pt>
                <c:pt idx="5713">
                  <c:v>63.55</c:v>
                </c:pt>
                <c:pt idx="5714">
                  <c:v>60.84</c:v>
                </c:pt>
                <c:pt idx="5715">
                  <c:v>53.23</c:v>
                </c:pt>
                <c:pt idx="5716">
                  <c:v>39.979999999999997</c:v>
                </c:pt>
                <c:pt idx="5717">
                  <c:v>48.98</c:v>
                </c:pt>
                <c:pt idx="5718">
                  <c:v>45.1</c:v>
                </c:pt>
                <c:pt idx="5719">
                  <c:v>43.71</c:v>
                </c:pt>
                <c:pt idx="5720">
                  <c:v>60.14</c:v>
                </c:pt>
                <c:pt idx="5721">
                  <c:v>60.13</c:v>
                </c:pt>
                <c:pt idx="5722">
                  <c:v>37.409999999999997</c:v>
                </c:pt>
                <c:pt idx="5723">
                  <c:v>56.73</c:v>
                </c:pt>
                <c:pt idx="5724">
                  <c:v>35.6</c:v>
                </c:pt>
                <c:pt idx="5725">
                  <c:v>39.76</c:v>
                </c:pt>
                <c:pt idx="5726">
                  <c:v>40.86</c:v>
                </c:pt>
                <c:pt idx="5727">
                  <c:v>43.35</c:v>
                </c:pt>
                <c:pt idx="5728">
                  <c:v>58.79</c:v>
                </c:pt>
                <c:pt idx="5729">
                  <c:v>42.54</c:v>
                </c:pt>
                <c:pt idx="5730">
                  <c:v>54.3</c:v>
                </c:pt>
                <c:pt idx="5731">
                  <c:v>50.13</c:v>
                </c:pt>
                <c:pt idx="5732">
                  <c:v>41.61</c:v>
                </c:pt>
                <c:pt idx="5733">
                  <c:v>56.23</c:v>
                </c:pt>
                <c:pt idx="5734">
                  <c:v>59.55</c:v>
                </c:pt>
                <c:pt idx="5735">
                  <c:v>58.41</c:v>
                </c:pt>
                <c:pt idx="5736">
                  <c:v>50.28</c:v>
                </c:pt>
                <c:pt idx="5737">
                  <c:v>41.89</c:v>
                </c:pt>
                <c:pt idx="5738">
                  <c:v>54.11</c:v>
                </c:pt>
                <c:pt idx="5739">
                  <c:v>45.4</c:v>
                </c:pt>
                <c:pt idx="5740">
                  <c:v>47.46</c:v>
                </c:pt>
                <c:pt idx="5741">
                  <c:v>57.59</c:v>
                </c:pt>
                <c:pt idx="5742">
                  <c:v>46.11</c:v>
                </c:pt>
                <c:pt idx="5743">
                  <c:v>57.73</c:v>
                </c:pt>
                <c:pt idx="5744">
                  <c:v>44.03</c:v>
                </c:pt>
                <c:pt idx="5745">
                  <c:v>56.8</c:v>
                </c:pt>
                <c:pt idx="5746">
                  <c:v>35.71</c:v>
                </c:pt>
                <c:pt idx="5747">
                  <c:v>46.08</c:v>
                </c:pt>
                <c:pt idx="5748">
                  <c:v>54.13</c:v>
                </c:pt>
                <c:pt idx="5749">
                  <c:v>44.5</c:v>
                </c:pt>
                <c:pt idx="5750">
                  <c:v>46.93</c:v>
                </c:pt>
                <c:pt idx="5751">
                  <c:v>37.96</c:v>
                </c:pt>
                <c:pt idx="5752">
                  <c:v>55.64</c:v>
                </c:pt>
                <c:pt idx="5753">
                  <c:v>38.29</c:v>
                </c:pt>
                <c:pt idx="5754">
                  <c:v>46.01</c:v>
                </c:pt>
                <c:pt idx="5755">
                  <c:v>63.11</c:v>
                </c:pt>
                <c:pt idx="5756">
                  <c:v>55.31</c:v>
                </c:pt>
                <c:pt idx="5757">
                  <c:v>63.48</c:v>
                </c:pt>
                <c:pt idx="5758">
                  <c:v>57.88</c:v>
                </c:pt>
                <c:pt idx="5759">
                  <c:v>49.45</c:v>
                </c:pt>
                <c:pt idx="5760">
                  <c:v>40.31</c:v>
                </c:pt>
                <c:pt idx="5761">
                  <c:v>58.79</c:v>
                </c:pt>
                <c:pt idx="5762">
                  <c:v>56.93</c:v>
                </c:pt>
                <c:pt idx="5763">
                  <c:v>48.79</c:v>
                </c:pt>
                <c:pt idx="5764">
                  <c:v>38.340000000000003</c:v>
                </c:pt>
                <c:pt idx="5765">
                  <c:v>38.19</c:v>
                </c:pt>
                <c:pt idx="5766">
                  <c:v>46.29</c:v>
                </c:pt>
                <c:pt idx="5767">
                  <c:v>37.450000000000003</c:v>
                </c:pt>
                <c:pt idx="5768">
                  <c:v>39.840000000000003</c:v>
                </c:pt>
                <c:pt idx="5769">
                  <c:v>43.33</c:v>
                </c:pt>
                <c:pt idx="5770">
                  <c:v>64.13</c:v>
                </c:pt>
                <c:pt idx="5771">
                  <c:v>52</c:v>
                </c:pt>
                <c:pt idx="5772">
                  <c:v>42.81</c:v>
                </c:pt>
                <c:pt idx="5773">
                  <c:v>43.63</c:v>
                </c:pt>
                <c:pt idx="5774">
                  <c:v>52.85</c:v>
                </c:pt>
                <c:pt idx="5775">
                  <c:v>53.54</c:v>
                </c:pt>
                <c:pt idx="5776">
                  <c:v>61.51</c:v>
                </c:pt>
                <c:pt idx="5777">
                  <c:v>52.35</c:v>
                </c:pt>
                <c:pt idx="5778">
                  <c:v>46.74</c:v>
                </c:pt>
                <c:pt idx="5779">
                  <c:v>54.9</c:v>
                </c:pt>
                <c:pt idx="5780">
                  <c:v>59.79</c:v>
                </c:pt>
                <c:pt idx="5781">
                  <c:v>42.56</c:v>
                </c:pt>
                <c:pt idx="5782">
                  <c:v>48.06</c:v>
                </c:pt>
                <c:pt idx="5783">
                  <c:v>64.34</c:v>
                </c:pt>
                <c:pt idx="5784">
                  <c:v>37.81</c:v>
                </c:pt>
                <c:pt idx="5785">
                  <c:v>60.85</c:v>
                </c:pt>
                <c:pt idx="5786">
                  <c:v>42.45</c:v>
                </c:pt>
                <c:pt idx="5787">
                  <c:v>45</c:v>
                </c:pt>
                <c:pt idx="5788">
                  <c:v>39.33</c:v>
                </c:pt>
                <c:pt idx="5789">
                  <c:v>61.98</c:v>
                </c:pt>
                <c:pt idx="5790">
                  <c:v>56.26</c:v>
                </c:pt>
                <c:pt idx="5791">
                  <c:v>44.33</c:v>
                </c:pt>
                <c:pt idx="5792">
                  <c:v>42.43</c:v>
                </c:pt>
                <c:pt idx="5793">
                  <c:v>58.69</c:v>
                </c:pt>
                <c:pt idx="5794">
                  <c:v>54.25</c:v>
                </c:pt>
                <c:pt idx="5795">
                  <c:v>48.64</c:v>
                </c:pt>
                <c:pt idx="5796">
                  <c:v>43.06</c:v>
                </c:pt>
                <c:pt idx="5797">
                  <c:v>53.95</c:v>
                </c:pt>
                <c:pt idx="5798">
                  <c:v>44.5</c:v>
                </c:pt>
                <c:pt idx="5799">
                  <c:v>51.06</c:v>
                </c:pt>
                <c:pt idx="5800">
                  <c:v>39.03</c:v>
                </c:pt>
                <c:pt idx="5801">
                  <c:v>45.63</c:v>
                </c:pt>
                <c:pt idx="5802">
                  <c:v>53.78</c:v>
                </c:pt>
                <c:pt idx="5803">
                  <c:v>38.9</c:v>
                </c:pt>
                <c:pt idx="5804">
                  <c:v>37.69</c:v>
                </c:pt>
                <c:pt idx="5805">
                  <c:v>58.44</c:v>
                </c:pt>
                <c:pt idx="5806">
                  <c:v>40.200000000000003</c:v>
                </c:pt>
                <c:pt idx="5807">
                  <c:v>39.4</c:v>
                </c:pt>
                <c:pt idx="5808">
                  <c:v>44.5</c:v>
                </c:pt>
                <c:pt idx="5809">
                  <c:v>48.89</c:v>
                </c:pt>
                <c:pt idx="5810">
                  <c:v>42.51</c:v>
                </c:pt>
                <c:pt idx="5811">
                  <c:v>59.88</c:v>
                </c:pt>
                <c:pt idx="5812">
                  <c:v>56.58</c:v>
                </c:pt>
                <c:pt idx="5813">
                  <c:v>42.43</c:v>
                </c:pt>
                <c:pt idx="5814">
                  <c:v>42.88</c:v>
                </c:pt>
                <c:pt idx="5815">
                  <c:v>36.53</c:v>
                </c:pt>
                <c:pt idx="5816">
                  <c:v>61.76</c:v>
                </c:pt>
                <c:pt idx="5817">
                  <c:v>43.58</c:v>
                </c:pt>
                <c:pt idx="5818">
                  <c:v>36.450000000000003</c:v>
                </c:pt>
                <c:pt idx="5819">
                  <c:v>50.48</c:v>
                </c:pt>
                <c:pt idx="5820">
                  <c:v>57</c:v>
                </c:pt>
                <c:pt idx="5821">
                  <c:v>44.59</c:v>
                </c:pt>
                <c:pt idx="5822">
                  <c:v>63.14</c:v>
                </c:pt>
                <c:pt idx="5823">
                  <c:v>51.09</c:v>
                </c:pt>
                <c:pt idx="5824">
                  <c:v>63.79</c:v>
                </c:pt>
                <c:pt idx="5825">
                  <c:v>39</c:v>
                </c:pt>
                <c:pt idx="5826">
                  <c:v>46.21</c:v>
                </c:pt>
                <c:pt idx="5827">
                  <c:v>62.73</c:v>
                </c:pt>
                <c:pt idx="5828">
                  <c:v>53.43</c:v>
                </c:pt>
                <c:pt idx="5829">
                  <c:v>41.66</c:v>
                </c:pt>
                <c:pt idx="5830">
                  <c:v>46.95</c:v>
                </c:pt>
                <c:pt idx="5831">
                  <c:v>63.8</c:v>
                </c:pt>
                <c:pt idx="5832">
                  <c:v>56.25</c:v>
                </c:pt>
                <c:pt idx="5833">
                  <c:v>47.53</c:v>
                </c:pt>
                <c:pt idx="5834">
                  <c:v>59.51</c:v>
                </c:pt>
                <c:pt idx="5835">
                  <c:v>47.5</c:v>
                </c:pt>
                <c:pt idx="5836">
                  <c:v>48.46</c:v>
                </c:pt>
                <c:pt idx="5837">
                  <c:v>38.659999999999997</c:v>
                </c:pt>
                <c:pt idx="5838">
                  <c:v>45.01</c:v>
                </c:pt>
                <c:pt idx="5839">
                  <c:v>42.1</c:v>
                </c:pt>
                <c:pt idx="5840">
                  <c:v>49.61</c:v>
                </c:pt>
                <c:pt idx="5841">
                  <c:v>50.23</c:v>
                </c:pt>
                <c:pt idx="5842">
                  <c:v>43.31</c:v>
                </c:pt>
                <c:pt idx="5843">
                  <c:v>50.06</c:v>
                </c:pt>
                <c:pt idx="5844">
                  <c:v>52.31</c:v>
                </c:pt>
                <c:pt idx="5845">
                  <c:v>46.51</c:v>
                </c:pt>
                <c:pt idx="5846">
                  <c:v>38.4</c:v>
                </c:pt>
                <c:pt idx="5847">
                  <c:v>53.9</c:v>
                </c:pt>
                <c:pt idx="5848">
                  <c:v>60.85</c:v>
                </c:pt>
                <c:pt idx="5849">
                  <c:v>37.18</c:v>
                </c:pt>
                <c:pt idx="5850">
                  <c:v>49.45</c:v>
                </c:pt>
                <c:pt idx="5851">
                  <c:v>45.59</c:v>
                </c:pt>
                <c:pt idx="5852">
                  <c:v>60.38</c:v>
                </c:pt>
                <c:pt idx="5853">
                  <c:v>57.26</c:v>
                </c:pt>
                <c:pt idx="5854">
                  <c:v>38.86</c:v>
                </c:pt>
                <c:pt idx="5855">
                  <c:v>48.76</c:v>
                </c:pt>
                <c:pt idx="5856">
                  <c:v>59.56</c:v>
                </c:pt>
                <c:pt idx="5857">
                  <c:v>37.54</c:v>
                </c:pt>
                <c:pt idx="5858">
                  <c:v>58.04</c:v>
                </c:pt>
                <c:pt idx="5859">
                  <c:v>64.180000000000007</c:v>
                </c:pt>
                <c:pt idx="5860">
                  <c:v>54.94</c:v>
                </c:pt>
                <c:pt idx="5861">
                  <c:v>43.36</c:v>
                </c:pt>
                <c:pt idx="5862">
                  <c:v>54.91</c:v>
                </c:pt>
                <c:pt idx="5863">
                  <c:v>41.86</c:v>
                </c:pt>
                <c:pt idx="5864">
                  <c:v>39.909999999999997</c:v>
                </c:pt>
                <c:pt idx="5865">
                  <c:v>50.08</c:v>
                </c:pt>
                <c:pt idx="5866">
                  <c:v>45.26</c:v>
                </c:pt>
                <c:pt idx="5867">
                  <c:v>43.95</c:v>
                </c:pt>
                <c:pt idx="5868">
                  <c:v>48.48</c:v>
                </c:pt>
                <c:pt idx="5869">
                  <c:v>35.29</c:v>
                </c:pt>
                <c:pt idx="5870">
                  <c:v>35.56</c:v>
                </c:pt>
                <c:pt idx="5871">
                  <c:v>54.01</c:v>
                </c:pt>
                <c:pt idx="5872">
                  <c:v>58.18</c:v>
                </c:pt>
                <c:pt idx="5873">
                  <c:v>52.88</c:v>
                </c:pt>
                <c:pt idx="5874">
                  <c:v>55.54</c:v>
                </c:pt>
                <c:pt idx="5875">
                  <c:v>47.38</c:v>
                </c:pt>
                <c:pt idx="5876">
                  <c:v>42.18</c:v>
                </c:pt>
                <c:pt idx="5877">
                  <c:v>51.45</c:v>
                </c:pt>
                <c:pt idx="5878">
                  <c:v>38.700000000000003</c:v>
                </c:pt>
                <c:pt idx="5879">
                  <c:v>59.46</c:v>
                </c:pt>
                <c:pt idx="5880">
                  <c:v>46.6</c:v>
                </c:pt>
                <c:pt idx="5881">
                  <c:v>63.53</c:v>
                </c:pt>
                <c:pt idx="5882">
                  <c:v>54.85</c:v>
                </c:pt>
                <c:pt idx="5883">
                  <c:v>44.39</c:v>
                </c:pt>
                <c:pt idx="5884">
                  <c:v>58.33</c:v>
                </c:pt>
                <c:pt idx="5885">
                  <c:v>55.63</c:v>
                </c:pt>
                <c:pt idx="5886">
                  <c:v>60.16</c:v>
                </c:pt>
                <c:pt idx="5887">
                  <c:v>49.93</c:v>
                </c:pt>
                <c:pt idx="5888">
                  <c:v>37.200000000000003</c:v>
                </c:pt>
                <c:pt idx="5889">
                  <c:v>49.45</c:v>
                </c:pt>
                <c:pt idx="5890">
                  <c:v>57.54</c:v>
                </c:pt>
                <c:pt idx="5891">
                  <c:v>37.409999999999997</c:v>
                </c:pt>
                <c:pt idx="5892">
                  <c:v>64.38</c:v>
                </c:pt>
                <c:pt idx="5893">
                  <c:v>58.45</c:v>
                </c:pt>
                <c:pt idx="5894">
                  <c:v>41.15</c:v>
                </c:pt>
                <c:pt idx="5895">
                  <c:v>58.35</c:v>
                </c:pt>
                <c:pt idx="5896">
                  <c:v>37.18</c:v>
                </c:pt>
                <c:pt idx="5897">
                  <c:v>53.75</c:v>
                </c:pt>
                <c:pt idx="5898">
                  <c:v>36.75</c:v>
                </c:pt>
                <c:pt idx="5899">
                  <c:v>54.63</c:v>
                </c:pt>
                <c:pt idx="5900">
                  <c:v>52.44</c:v>
                </c:pt>
                <c:pt idx="5901">
                  <c:v>47.03</c:v>
                </c:pt>
                <c:pt idx="5902">
                  <c:v>48.31</c:v>
                </c:pt>
                <c:pt idx="5903">
                  <c:v>59.05</c:v>
                </c:pt>
                <c:pt idx="5904">
                  <c:v>56.68</c:v>
                </c:pt>
                <c:pt idx="5905">
                  <c:v>56.98</c:v>
                </c:pt>
                <c:pt idx="5906">
                  <c:v>64.349999999999994</c:v>
                </c:pt>
                <c:pt idx="5907">
                  <c:v>53.84</c:v>
                </c:pt>
                <c:pt idx="5908">
                  <c:v>54.88</c:v>
                </c:pt>
                <c:pt idx="5909">
                  <c:v>36.86</c:v>
                </c:pt>
                <c:pt idx="5910">
                  <c:v>39.26</c:v>
                </c:pt>
                <c:pt idx="5911">
                  <c:v>64.06</c:v>
                </c:pt>
                <c:pt idx="5912">
                  <c:v>49.68</c:v>
                </c:pt>
                <c:pt idx="5913">
                  <c:v>40.89</c:v>
                </c:pt>
                <c:pt idx="5914">
                  <c:v>45.99</c:v>
                </c:pt>
                <c:pt idx="5915">
                  <c:v>35.68</c:v>
                </c:pt>
                <c:pt idx="5916">
                  <c:v>54.39</c:v>
                </c:pt>
                <c:pt idx="5917">
                  <c:v>49.38</c:v>
                </c:pt>
                <c:pt idx="5918">
                  <c:v>48.48</c:v>
                </c:pt>
                <c:pt idx="5919">
                  <c:v>46.75</c:v>
                </c:pt>
                <c:pt idx="5920">
                  <c:v>59.23</c:v>
                </c:pt>
                <c:pt idx="5921">
                  <c:v>50.24</c:v>
                </c:pt>
                <c:pt idx="5922">
                  <c:v>47.68</c:v>
                </c:pt>
                <c:pt idx="5923">
                  <c:v>55.18</c:v>
                </c:pt>
                <c:pt idx="5924">
                  <c:v>43.9</c:v>
                </c:pt>
                <c:pt idx="5925">
                  <c:v>46.6</c:v>
                </c:pt>
                <c:pt idx="5926">
                  <c:v>47.59</c:v>
                </c:pt>
                <c:pt idx="5927">
                  <c:v>41.73</c:v>
                </c:pt>
                <c:pt idx="5928">
                  <c:v>35.21</c:v>
                </c:pt>
                <c:pt idx="5929">
                  <c:v>61.93</c:v>
                </c:pt>
                <c:pt idx="5930">
                  <c:v>44.73</c:v>
                </c:pt>
                <c:pt idx="5931">
                  <c:v>43.38</c:v>
                </c:pt>
                <c:pt idx="5932">
                  <c:v>38.93</c:v>
                </c:pt>
                <c:pt idx="5933">
                  <c:v>39.880000000000003</c:v>
                </c:pt>
                <c:pt idx="5934">
                  <c:v>60.54</c:v>
                </c:pt>
                <c:pt idx="5935">
                  <c:v>36.35</c:v>
                </c:pt>
                <c:pt idx="5936">
                  <c:v>53.15</c:v>
                </c:pt>
                <c:pt idx="5937">
                  <c:v>59.64</c:v>
                </c:pt>
                <c:pt idx="5938">
                  <c:v>54.79</c:v>
                </c:pt>
                <c:pt idx="5939">
                  <c:v>40.14</c:v>
                </c:pt>
                <c:pt idx="5940">
                  <c:v>48.5</c:v>
                </c:pt>
                <c:pt idx="5941">
                  <c:v>41.23</c:v>
                </c:pt>
                <c:pt idx="5942">
                  <c:v>63.96</c:v>
                </c:pt>
                <c:pt idx="5943">
                  <c:v>63.74</c:v>
                </c:pt>
                <c:pt idx="5944">
                  <c:v>56.33</c:v>
                </c:pt>
                <c:pt idx="5945">
                  <c:v>45.15</c:v>
                </c:pt>
                <c:pt idx="5946">
                  <c:v>44.84</c:v>
                </c:pt>
                <c:pt idx="5947">
                  <c:v>49.61</c:v>
                </c:pt>
                <c:pt idx="5948">
                  <c:v>54.51</c:v>
                </c:pt>
                <c:pt idx="5949">
                  <c:v>45.83</c:v>
                </c:pt>
                <c:pt idx="5950">
                  <c:v>38.630000000000003</c:v>
                </c:pt>
                <c:pt idx="5951">
                  <c:v>62.96</c:v>
                </c:pt>
                <c:pt idx="5952">
                  <c:v>53.4</c:v>
                </c:pt>
                <c:pt idx="5953">
                  <c:v>55.58</c:v>
                </c:pt>
                <c:pt idx="5954">
                  <c:v>50.73</c:v>
                </c:pt>
                <c:pt idx="5955">
                  <c:v>55.33</c:v>
                </c:pt>
                <c:pt idx="5956">
                  <c:v>44.7</c:v>
                </c:pt>
                <c:pt idx="5957">
                  <c:v>42.1</c:v>
                </c:pt>
                <c:pt idx="5958">
                  <c:v>47.19</c:v>
                </c:pt>
                <c:pt idx="5959">
                  <c:v>42.74</c:v>
                </c:pt>
                <c:pt idx="5960">
                  <c:v>35.54</c:v>
                </c:pt>
                <c:pt idx="5961">
                  <c:v>42.5</c:v>
                </c:pt>
                <c:pt idx="5962">
                  <c:v>40.89</c:v>
                </c:pt>
                <c:pt idx="5963">
                  <c:v>57.24</c:v>
                </c:pt>
                <c:pt idx="5964">
                  <c:v>51.49</c:v>
                </c:pt>
                <c:pt idx="5965">
                  <c:v>50.43</c:v>
                </c:pt>
                <c:pt idx="5966">
                  <c:v>49.66</c:v>
                </c:pt>
                <c:pt idx="5967">
                  <c:v>63.91</c:v>
                </c:pt>
                <c:pt idx="5968">
                  <c:v>56.63</c:v>
                </c:pt>
                <c:pt idx="5969">
                  <c:v>51.56</c:v>
                </c:pt>
                <c:pt idx="5970">
                  <c:v>61.59</c:v>
                </c:pt>
                <c:pt idx="5971">
                  <c:v>37.630000000000003</c:v>
                </c:pt>
                <c:pt idx="5972">
                  <c:v>55.88</c:v>
                </c:pt>
                <c:pt idx="5973">
                  <c:v>63.9</c:v>
                </c:pt>
                <c:pt idx="5974">
                  <c:v>36.25</c:v>
                </c:pt>
                <c:pt idx="5975">
                  <c:v>39.39</c:v>
                </c:pt>
                <c:pt idx="5976">
                  <c:v>45.65</c:v>
                </c:pt>
                <c:pt idx="5977">
                  <c:v>58.29</c:v>
                </c:pt>
                <c:pt idx="5978">
                  <c:v>36.130000000000003</c:v>
                </c:pt>
                <c:pt idx="5979">
                  <c:v>61.06</c:v>
                </c:pt>
                <c:pt idx="5980">
                  <c:v>48.56</c:v>
                </c:pt>
                <c:pt idx="5981">
                  <c:v>50.39</c:v>
                </c:pt>
                <c:pt idx="5982">
                  <c:v>58.86</c:v>
                </c:pt>
                <c:pt idx="5983">
                  <c:v>49.23</c:v>
                </c:pt>
                <c:pt idx="5984">
                  <c:v>47.64</c:v>
                </c:pt>
                <c:pt idx="5985">
                  <c:v>57.4</c:v>
                </c:pt>
                <c:pt idx="5986">
                  <c:v>46.14</c:v>
                </c:pt>
                <c:pt idx="5987">
                  <c:v>47.43</c:v>
                </c:pt>
                <c:pt idx="5988">
                  <c:v>47.44</c:v>
                </c:pt>
                <c:pt idx="5989">
                  <c:v>42.99</c:v>
                </c:pt>
                <c:pt idx="5990">
                  <c:v>43.76</c:v>
                </c:pt>
                <c:pt idx="5991">
                  <c:v>60.25</c:v>
                </c:pt>
                <c:pt idx="5992">
                  <c:v>62.19</c:v>
                </c:pt>
                <c:pt idx="5993">
                  <c:v>54.21</c:v>
                </c:pt>
                <c:pt idx="5994">
                  <c:v>38.85</c:v>
                </c:pt>
                <c:pt idx="5995">
                  <c:v>61.16</c:v>
                </c:pt>
                <c:pt idx="5996">
                  <c:v>54.56</c:v>
                </c:pt>
                <c:pt idx="5997">
                  <c:v>48.31</c:v>
                </c:pt>
                <c:pt idx="5998">
                  <c:v>40.25</c:v>
                </c:pt>
                <c:pt idx="5999">
                  <c:v>38.65</c:v>
                </c:pt>
                <c:pt idx="6000">
                  <c:v>52.78</c:v>
                </c:pt>
                <c:pt idx="6001">
                  <c:v>58.4</c:v>
                </c:pt>
                <c:pt idx="6002">
                  <c:v>54.34</c:v>
                </c:pt>
                <c:pt idx="6003">
                  <c:v>58.78</c:v>
                </c:pt>
                <c:pt idx="6004">
                  <c:v>47.66</c:v>
                </c:pt>
                <c:pt idx="6005">
                  <c:v>59.99</c:v>
                </c:pt>
                <c:pt idx="6006">
                  <c:v>45.4</c:v>
                </c:pt>
                <c:pt idx="6007">
                  <c:v>60.73</c:v>
                </c:pt>
                <c:pt idx="6008">
                  <c:v>58.03</c:v>
                </c:pt>
                <c:pt idx="6009">
                  <c:v>49.14</c:v>
                </c:pt>
                <c:pt idx="6010">
                  <c:v>36.06</c:v>
                </c:pt>
                <c:pt idx="6011">
                  <c:v>62.15</c:v>
                </c:pt>
                <c:pt idx="6012">
                  <c:v>49.49</c:v>
                </c:pt>
                <c:pt idx="6013">
                  <c:v>63.59</c:v>
                </c:pt>
                <c:pt idx="6014">
                  <c:v>60.28</c:v>
                </c:pt>
                <c:pt idx="6015">
                  <c:v>45.51</c:v>
                </c:pt>
                <c:pt idx="6016">
                  <c:v>52.14</c:v>
                </c:pt>
                <c:pt idx="6017">
                  <c:v>63.24</c:v>
                </c:pt>
                <c:pt idx="6018">
                  <c:v>57.46</c:v>
                </c:pt>
                <c:pt idx="6019">
                  <c:v>44.11</c:v>
                </c:pt>
                <c:pt idx="6020">
                  <c:v>38.200000000000003</c:v>
                </c:pt>
                <c:pt idx="6021">
                  <c:v>54.4</c:v>
                </c:pt>
                <c:pt idx="6022">
                  <c:v>45.61</c:v>
                </c:pt>
                <c:pt idx="6023">
                  <c:v>38.549999999999997</c:v>
                </c:pt>
                <c:pt idx="6024">
                  <c:v>59.75</c:v>
                </c:pt>
                <c:pt idx="6025">
                  <c:v>38.94</c:v>
                </c:pt>
                <c:pt idx="6026">
                  <c:v>57.49</c:v>
                </c:pt>
                <c:pt idx="6027">
                  <c:v>47.46</c:v>
                </c:pt>
                <c:pt idx="6028">
                  <c:v>40.94</c:v>
                </c:pt>
                <c:pt idx="6029">
                  <c:v>36.9</c:v>
                </c:pt>
                <c:pt idx="6030">
                  <c:v>64.05</c:v>
                </c:pt>
                <c:pt idx="6031">
                  <c:v>62.93</c:v>
                </c:pt>
                <c:pt idx="6032">
                  <c:v>39.26</c:v>
                </c:pt>
                <c:pt idx="6033">
                  <c:v>60.46</c:v>
                </c:pt>
                <c:pt idx="6034">
                  <c:v>57.78</c:v>
                </c:pt>
                <c:pt idx="6035">
                  <c:v>51</c:v>
                </c:pt>
                <c:pt idx="6036">
                  <c:v>44.99</c:v>
                </c:pt>
                <c:pt idx="6037">
                  <c:v>46.45</c:v>
                </c:pt>
                <c:pt idx="6038">
                  <c:v>49.56</c:v>
                </c:pt>
                <c:pt idx="6039">
                  <c:v>58.78</c:v>
                </c:pt>
                <c:pt idx="6040">
                  <c:v>37.729999999999997</c:v>
                </c:pt>
                <c:pt idx="6041">
                  <c:v>36.04</c:v>
                </c:pt>
                <c:pt idx="6042">
                  <c:v>62.53</c:v>
                </c:pt>
                <c:pt idx="6043">
                  <c:v>48.74</c:v>
                </c:pt>
                <c:pt idx="6044">
                  <c:v>58.18</c:v>
                </c:pt>
                <c:pt idx="6045">
                  <c:v>53.04</c:v>
                </c:pt>
                <c:pt idx="6046">
                  <c:v>47.61</c:v>
                </c:pt>
                <c:pt idx="6047">
                  <c:v>48.83</c:v>
                </c:pt>
                <c:pt idx="6048">
                  <c:v>63.46</c:v>
                </c:pt>
                <c:pt idx="6049">
                  <c:v>36.64</c:v>
                </c:pt>
                <c:pt idx="6050">
                  <c:v>43.2</c:v>
                </c:pt>
                <c:pt idx="6051">
                  <c:v>56.28</c:v>
                </c:pt>
                <c:pt idx="6052">
                  <c:v>49.36</c:v>
                </c:pt>
                <c:pt idx="6053">
                  <c:v>39</c:v>
                </c:pt>
                <c:pt idx="6054">
                  <c:v>62.04</c:v>
                </c:pt>
                <c:pt idx="6055">
                  <c:v>59.04</c:v>
                </c:pt>
                <c:pt idx="6056">
                  <c:v>57.09</c:v>
                </c:pt>
                <c:pt idx="6057">
                  <c:v>49.2</c:v>
                </c:pt>
                <c:pt idx="6058">
                  <c:v>39</c:v>
                </c:pt>
                <c:pt idx="6059">
                  <c:v>38.299999999999997</c:v>
                </c:pt>
                <c:pt idx="6060">
                  <c:v>53.73</c:v>
                </c:pt>
                <c:pt idx="6061">
                  <c:v>57.55</c:v>
                </c:pt>
                <c:pt idx="6062">
                  <c:v>56.23</c:v>
                </c:pt>
                <c:pt idx="6063">
                  <c:v>60.89</c:v>
                </c:pt>
                <c:pt idx="6064">
                  <c:v>58.2</c:v>
                </c:pt>
                <c:pt idx="6065">
                  <c:v>63.64</c:v>
                </c:pt>
                <c:pt idx="6066">
                  <c:v>43.04</c:v>
                </c:pt>
                <c:pt idx="6067">
                  <c:v>44.21</c:v>
                </c:pt>
                <c:pt idx="6068">
                  <c:v>46.9</c:v>
                </c:pt>
                <c:pt idx="6069">
                  <c:v>40.43</c:v>
                </c:pt>
                <c:pt idx="6070">
                  <c:v>48.56</c:v>
                </c:pt>
                <c:pt idx="6071">
                  <c:v>38.58</c:v>
                </c:pt>
                <c:pt idx="6072">
                  <c:v>45.44</c:v>
                </c:pt>
                <c:pt idx="6073">
                  <c:v>47.99</c:v>
                </c:pt>
                <c:pt idx="6074">
                  <c:v>58.09</c:v>
                </c:pt>
                <c:pt idx="6075">
                  <c:v>41.83</c:v>
                </c:pt>
                <c:pt idx="6076">
                  <c:v>42.91</c:v>
                </c:pt>
                <c:pt idx="6077">
                  <c:v>62.41</c:v>
                </c:pt>
                <c:pt idx="6078">
                  <c:v>43.63</c:v>
                </c:pt>
                <c:pt idx="6079">
                  <c:v>36.46</c:v>
                </c:pt>
                <c:pt idx="6080">
                  <c:v>45.36</c:v>
                </c:pt>
                <c:pt idx="6081">
                  <c:v>59.98</c:v>
                </c:pt>
                <c:pt idx="6082">
                  <c:v>63.44</c:v>
                </c:pt>
                <c:pt idx="6083">
                  <c:v>56.18</c:v>
                </c:pt>
                <c:pt idx="6084">
                  <c:v>38.15</c:v>
                </c:pt>
                <c:pt idx="6085">
                  <c:v>55.5</c:v>
                </c:pt>
                <c:pt idx="6086">
                  <c:v>36.590000000000003</c:v>
                </c:pt>
                <c:pt idx="6087">
                  <c:v>63.54</c:v>
                </c:pt>
                <c:pt idx="6088">
                  <c:v>45.64</c:v>
                </c:pt>
                <c:pt idx="6089">
                  <c:v>43.44</c:v>
                </c:pt>
                <c:pt idx="6090">
                  <c:v>44.76</c:v>
                </c:pt>
                <c:pt idx="6091">
                  <c:v>37.909999999999997</c:v>
                </c:pt>
                <c:pt idx="6092">
                  <c:v>35.39</c:v>
                </c:pt>
                <c:pt idx="6093">
                  <c:v>62.15</c:v>
                </c:pt>
                <c:pt idx="6094">
                  <c:v>62.74</c:v>
                </c:pt>
                <c:pt idx="6095">
                  <c:v>52.61</c:v>
                </c:pt>
                <c:pt idx="6096">
                  <c:v>52.54</c:v>
                </c:pt>
                <c:pt idx="6097">
                  <c:v>56.9</c:v>
                </c:pt>
                <c:pt idx="6098">
                  <c:v>43.9</c:v>
                </c:pt>
                <c:pt idx="6099">
                  <c:v>52.46</c:v>
                </c:pt>
                <c:pt idx="6100">
                  <c:v>64.099999999999994</c:v>
                </c:pt>
                <c:pt idx="6101">
                  <c:v>57.41</c:v>
                </c:pt>
                <c:pt idx="6102">
                  <c:v>45.26</c:v>
                </c:pt>
                <c:pt idx="6103">
                  <c:v>43.95</c:v>
                </c:pt>
                <c:pt idx="6104">
                  <c:v>39.200000000000003</c:v>
                </c:pt>
                <c:pt idx="6105">
                  <c:v>52.75</c:v>
                </c:pt>
                <c:pt idx="6106">
                  <c:v>62.08</c:v>
                </c:pt>
                <c:pt idx="6107">
                  <c:v>58.05</c:v>
                </c:pt>
                <c:pt idx="6108">
                  <c:v>53.56</c:v>
                </c:pt>
                <c:pt idx="6109">
                  <c:v>50.68</c:v>
                </c:pt>
                <c:pt idx="6110">
                  <c:v>60.95</c:v>
                </c:pt>
                <c:pt idx="6111">
                  <c:v>37.06</c:v>
                </c:pt>
                <c:pt idx="6112">
                  <c:v>50.55</c:v>
                </c:pt>
                <c:pt idx="6113">
                  <c:v>61.6</c:v>
                </c:pt>
                <c:pt idx="6114">
                  <c:v>45.58</c:v>
                </c:pt>
                <c:pt idx="6115">
                  <c:v>52.29</c:v>
                </c:pt>
                <c:pt idx="6116">
                  <c:v>54.85</c:v>
                </c:pt>
                <c:pt idx="6117">
                  <c:v>43.33</c:v>
                </c:pt>
                <c:pt idx="6118">
                  <c:v>41.49</c:v>
                </c:pt>
                <c:pt idx="6119">
                  <c:v>58.1</c:v>
                </c:pt>
                <c:pt idx="6120">
                  <c:v>39.880000000000003</c:v>
                </c:pt>
                <c:pt idx="6121">
                  <c:v>59.84</c:v>
                </c:pt>
                <c:pt idx="6122">
                  <c:v>52.78</c:v>
                </c:pt>
                <c:pt idx="6123">
                  <c:v>43.39</c:v>
                </c:pt>
                <c:pt idx="6124">
                  <c:v>58.34</c:v>
                </c:pt>
                <c:pt idx="6125">
                  <c:v>56.6</c:v>
                </c:pt>
                <c:pt idx="6126">
                  <c:v>51.06</c:v>
                </c:pt>
                <c:pt idx="6127">
                  <c:v>42.29</c:v>
                </c:pt>
                <c:pt idx="6128">
                  <c:v>62.53</c:v>
                </c:pt>
                <c:pt idx="6129">
                  <c:v>40.53</c:v>
                </c:pt>
                <c:pt idx="6130">
                  <c:v>63.79</c:v>
                </c:pt>
                <c:pt idx="6131">
                  <c:v>64.13</c:v>
                </c:pt>
                <c:pt idx="6132">
                  <c:v>52.99</c:v>
                </c:pt>
                <c:pt idx="6133">
                  <c:v>55</c:v>
                </c:pt>
                <c:pt idx="6134">
                  <c:v>41</c:v>
                </c:pt>
                <c:pt idx="6135">
                  <c:v>50.48</c:v>
                </c:pt>
                <c:pt idx="6136">
                  <c:v>62.89</c:v>
                </c:pt>
                <c:pt idx="6137">
                  <c:v>43</c:v>
                </c:pt>
                <c:pt idx="6138">
                  <c:v>48.59</c:v>
                </c:pt>
                <c:pt idx="6139">
                  <c:v>60.18</c:v>
                </c:pt>
                <c:pt idx="6140">
                  <c:v>62.08</c:v>
                </c:pt>
                <c:pt idx="6141">
                  <c:v>45.63</c:v>
                </c:pt>
                <c:pt idx="6142">
                  <c:v>45.48</c:v>
                </c:pt>
                <c:pt idx="6143">
                  <c:v>53.65</c:v>
                </c:pt>
                <c:pt idx="6144">
                  <c:v>44.38</c:v>
                </c:pt>
                <c:pt idx="6145">
                  <c:v>50.04</c:v>
                </c:pt>
                <c:pt idx="6146">
                  <c:v>40.11</c:v>
                </c:pt>
                <c:pt idx="6147">
                  <c:v>56.49</c:v>
                </c:pt>
                <c:pt idx="6148">
                  <c:v>39.840000000000003</c:v>
                </c:pt>
                <c:pt idx="6149">
                  <c:v>49.19</c:v>
                </c:pt>
                <c:pt idx="6150">
                  <c:v>55.4</c:v>
                </c:pt>
                <c:pt idx="6151">
                  <c:v>43.4</c:v>
                </c:pt>
                <c:pt idx="6152">
                  <c:v>44.48</c:v>
                </c:pt>
                <c:pt idx="6153">
                  <c:v>45.08</c:v>
                </c:pt>
                <c:pt idx="6154">
                  <c:v>38.85</c:v>
                </c:pt>
                <c:pt idx="6155">
                  <c:v>55.31</c:v>
                </c:pt>
                <c:pt idx="6156">
                  <c:v>60.44</c:v>
                </c:pt>
                <c:pt idx="6157">
                  <c:v>63</c:v>
                </c:pt>
                <c:pt idx="6158">
                  <c:v>39.79</c:v>
                </c:pt>
                <c:pt idx="6159">
                  <c:v>47.29</c:v>
                </c:pt>
                <c:pt idx="6160">
                  <c:v>37.15</c:v>
                </c:pt>
                <c:pt idx="6161">
                  <c:v>51.05</c:v>
                </c:pt>
                <c:pt idx="6162">
                  <c:v>63</c:v>
                </c:pt>
                <c:pt idx="6163">
                  <c:v>48.54</c:v>
                </c:pt>
                <c:pt idx="6164">
                  <c:v>43.95</c:v>
                </c:pt>
                <c:pt idx="6165">
                  <c:v>58.25</c:v>
                </c:pt>
                <c:pt idx="6166">
                  <c:v>55.8</c:v>
                </c:pt>
                <c:pt idx="6167">
                  <c:v>52.18</c:v>
                </c:pt>
                <c:pt idx="6168">
                  <c:v>59.55</c:v>
                </c:pt>
                <c:pt idx="6169">
                  <c:v>40.4</c:v>
                </c:pt>
                <c:pt idx="6170">
                  <c:v>61.04</c:v>
                </c:pt>
                <c:pt idx="6171">
                  <c:v>46.69</c:v>
                </c:pt>
                <c:pt idx="6172">
                  <c:v>37.35</c:v>
                </c:pt>
                <c:pt idx="6173">
                  <c:v>64.44</c:v>
                </c:pt>
                <c:pt idx="6174">
                  <c:v>58.6</c:v>
                </c:pt>
                <c:pt idx="6175">
                  <c:v>41.86</c:v>
                </c:pt>
                <c:pt idx="6176">
                  <c:v>57.58</c:v>
                </c:pt>
                <c:pt idx="6177">
                  <c:v>62.25</c:v>
                </c:pt>
                <c:pt idx="6178">
                  <c:v>48.39</c:v>
                </c:pt>
                <c:pt idx="6179">
                  <c:v>61.01</c:v>
                </c:pt>
                <c:pt idx="6180">
                  <c:v>48.25</c:v>
                </c:pt>
                <c:pt idx="6181">
                  <c:v>53.01</c:v>
                </c:pt>
                <c:pt idx="6182">
                  <c:v>51.2</c:v>
                </c:pt>
                <c:pt idx="6183">
                  <c:v>56.48</c:v>
                </c:pt>
                <c:pt idx="6184">
                  <c:v>57.13</c:v>
                </c:pt>
                <c:pt idx="6185">
                  <c:v>55.11</c:v>
                </c:pt>
                <c:pt idx="6186">
                  <c:v>48.94</c:v>
                </c:pt>
                <c:pt idx="6187">
                  <c:v>45.13</c:v>
                </c:pt>
                <c:pt idx="6188">
                  <c:v>50.55</c:v>
                </c:pt>
                <c:pt idx="6189">
                  <c:v>41.26</c:v>
                </c:pt>
                <c:pt idx="6190">
                  <c:v>42.51</c:v>
                </c:pt>
                <c:pt idx="6191">
                  <c:v>39.58</c:v>
                </c:pt>
                <c:pt idx="6192">
                  <c:v>50.05</c:v>
                </c:pt>
                <c:pt idx="6193">
                  <c:v>47.86</c:v>
                </c:pt>
                <c:pt idx="6194">
                  <c:v>35.5</c:v>
                </c:pt>
                <c:pt idx="6195">
                  <c:v>43.88</c:v>
                </c:pt>
                <c:pt idx="6196">
                  <c:v>44.54</c:v>
                </c:pt>
                <c:pt idx="6197">
                  <c:v>39.1</c:v>
                </c:pt>
                <c:pt idx="6198">
                  <c:v>52.86</c:v>
                </c:pt>
                <c:pt idx="6199">
                  <c:v>42.35</c:v>
                </c:pt>
                <c:pt idx="6200">
                  <c:v>37.06</c:v>
                </c:pt>
                <c:pt idx="6201">
                  <c:v>40.049999999999997</c:v>
                </c:pt>
                <c:pt idx="6202">
                  <c:v>54.46</c:v>
                </c:pt>
                <c:pt idx="6203">
                  <c:v>52.56</c:v>
                </c:pt>
                <c:pt idx="6204">
                  <c:v>47.61</c:v>
                </c:pt>
                <c:pt idx="6205">
                  <c:v>60.28</c:v>
                </c:pt>
                <c:pt idx="6206">
                  <c:v>39.700000000000003</c:v>
                </c:pt>
                <c:pt idx="6207">
                  <c:v>51.28</c:v>
                </c:pt>
                <c:pt idx="6208">
                  <c:v>47.26</c:v>
                </c:pt>
                <c:pt idx="6209">
                  <c:v>41.53</c:v>
                </c:pt>
                <c:pt idx="6210">
                  <c:v>53.66</c:v>
                </c:pt>
                <c:pt idx="6211">
                  <c:v>55.63</c:v>
                </c:pt>
                <c:pt idx="6212">
                  <c:v>47.96</c:v>
                </c:pt>
                <c:pt idx="6213">
                  <c:v>52.84</c:v>
                </c:pt>
                <c:pt idx="6214">
                  <c:v>47.84</c:v>
                </c:pt>
                <c:pt idx="6215">
                  <c:v>47.66</c:v>
                </c:pt>
                <c:pt idx="6216">
                  <c:v>51.5</c:v>
                </c:pt>
                <c:pt idx="6217">
                  <c:v>43.41</c:v>
                </c:pt>
                <c:pt idx="6218">
                  <c:v>38.5</c:v>
                </c:pt>
                <c:pt idx="6219">
                  <c:v>56.16</c:v>
                </c:pt>
                <c:pt idx="6220">
                  <c:v>62.26</c:v>
                </c:pt>
                <c:pt idx="6221">
                  <c:v>46</c:v>
                </c:pt>
                <c:pt idx="6222">
                  <c:v>43.48</c:v>
                </c:pt>
                <c:pt idx="6223">
                  <c:v>43.06</c:v>
                </c:pt>
                <c:pt idx="6224">
                  <c:v>39.049999999999997</c:v>
                </c:pt>
                <c:pt idx="6225">
                  <c:v>54.1</c:v>
                </c:pt>
                <c:pt idx="6226">
                  <c:v>48.18</c:v>
                </c:pt>
                <c:pt idx="6227">
                  <c:v>46.13</c:v>
                </c:pt>
                <c:pt idx="6228">
                  <c:v>46.6</c:v>
                </c:pt>
                <c:pt idx="6229">
                  <c:v>58.13</c:v>
                </c:pt>
                <c:pt idx="6230">
                  <c:v>40.79</c:v>
                </c:pt>
                <c:pt idx="6231">
                  <c:v>51.51</c:v>
                </c:pt>
                <c:pt idx="6232">
                  <c:v>64.3</c:v>
                </c:pt>
                <c:pt idx="6233">
                  <c:v>50.78</c:v>
                </c:pt>
                <c:pt idx="6234">
                  <c:v>60.68</c:v>
                </c:pt>
                <c:pt idx="6235">
                  <c:v>52.34</c:v>
                </c:pt>
                <c:pt idx="6236">
                  <c:v>40.33</c:v>
                </c:pt>
                <c:pt idx="6237">
                  <c:v>41.61</c:v>
                </c:pt>
                <c:pt idx="6238">
                  <c:v>54.93</c:v>
                </c:pt>
                <c:pt idx="6239">
                  <c:v>63.46</c:v>
                </c:pt>
                <c:pt idx="6240">
                  <c:v>63.91</c:v>
                </c:pt>
                <c:pt idx="6241">
                  <c:v>54.79</c:v>
                </c:pt>
                <c:pt idx="6242">
                  <c:v>45.4</c:v>
                </c:pt>
                <c:pt idx="6243">
                  <c:v>58.33</c:v>
                </c:pt>
                <c:pt idx="6244">
                  <c:v>52.31</c:v>
                </c:pt>
                <c:pt idx="6245">
                  <c:v>37.159999999999997</c:v>
                </c:pt>
                <c:pt idx="6246">
                  <c:v>51.86</c:v>
                </c:pt>
                <c:pt idx="6247">
                  <c:v>45.03</c:v>
                </c:pt>
                <c:pt idx="6248">
                  <c:v>43.84</c:v>
                </c:pt>
                <c:pt idx="6249">
                  <c:v>60.64</c:v>
                </c:pt>
                <c:pt idx="6250">
                  <c:v>57.28</c:v>
                </c:pt>
                <c:pt idx="6251">
                  <c:v>36.799999999999997</c:v>
                </c:pt>
                <c:pt idx="6252">
                  <c:v>52.99</c:v>
                </c:pt>
                <c:pt idx="6253">
                  <c:v>56.66</c:v>
                </c:pt>
                <c:pt idx="6254">
                  <c:v>51.56</c:v>
                </c:pt>
                <c:pt idx="6255">
                  <c:v>54.21</c:v>
                </c:pt>
                <c:pt idx="6256">
                  <c:v>63.61</c:v>
                </c:pt>
                <c:pt idx="6257">
                  <c:v>36.99</c:v>
                </c:pt>
                <c:pt idx="6258">
                  <c:v>63.96</c:v>
                </c:pt>
                <c:pt idx="6259">
                  <c:v>40.78</c:v>
                </c:pt>
                <c:pt idx="6260">
                  <c:v>40.21</c:v>
                </c:pt>
                <c:pt idx="6261">
                  <c:v>60.45</c:v>
                </c:pt>
                <c:pt idx="6262">
                  <c:v>45.63</c:v>
                </c:pt>
                <c:pt idx="6263">
                  <c:v>48.84</c:v>
                </c:pt>
                <c:pt idx="6264">
                  <c:v>53.36</c:v>
                </c:pt>
                <c:pt idx="6265">
                  <c:v>50.24</c:v>
                </c:pt>
                <c:pt idx="6266">
                  <c:v>44.43</c:v>
                </c:pt>
                <c:pt idx="6267">
                  <c:v>41.16</c:v>
                </c:pt>
                <c:pt idx="6268">
                  <c:v>53.31</c:v>
                </c:pt>
                <c:pt idx="6269">
                  <c:v>62.85</c:v>
                </c:pt>
                <c:pt idx="6270">
                  <c:v>36.700000000000003</c:v>
                </c:pt>
                <c:pt idx="6271">
                  <c:v>51.85</c:v>
                </c:pt>
                <c:pt idx="6272">
                  <c:v>35.1</c:v>
                </c:pt>
                <c:pt idx="6273">
                  <c:v>43.35</c:v>
                </c:pt>
                <c:pt idx="6274">
                  <c:v>39.31</c:v>
                </c:pt>
                <c:pt idx="6275">
                  <c:v>60.21</c:v>
                </c:pt>
                <c:pt idx="6276">
                  <c:v>40.11</c:v>
                </c:pt>
                <c:pt idx="6277">
                  <c:v>47.53</c:v>
                </c:pt>
                <c:pt idx="6278">
                  <c:v>37.75</c:v>
                </c:pt>
                <c:pt idx="6279">
                  <c:v>36.94</c:v>
                </c:pt>
                <c:pt idx="6280">
                  <c:v>57.78</c:v>
                </c:pt>
                <c:pt idx="6281">
                  <c:v>37.01</c:v>
                </c:pt>
                <c:pt idx="6282">
                  <c:v>53.76</c:v>
                </c:pt>
                <c:pt idx="6283">
                  <c:v>57.18</c:v>
                </c:pt>
                <c:pt idx="6284">
                  <c:v>44.5</c:v>
                </c:pt>
                <c:pt idx="6285">
                  <c:v>39.94</c:v>
                </c:pt>
                <c:pt idx="6286">
                  <c:v>46.75</c:v>
                </c:pt>
                <c:pt idx="6287">
                  <c:v>50.49</c:v>
                </c:pt>
                <c:pt idx="6288">
                  <c:v>62.21</c:v>
                </c:pt>
                <c:pt idx="6289">
                  <c:v>51.04</c:v>
                </c:pt>
                <c:pt idx="6290">
                  <c:v>39.549999999999997</c:v>
                </c:pt>
                <c:pt idx="6291">
                  <c:v>46.61</c:v>
                </c:pt>
                <c:pt idx="6292">
                  <c:v>60.41</c:v>
                </c:pt>
                <c:pt idx="6293">
                  <c:v>54</c:v>
                </c:pt>
                <c:pt idx="6294">
                  <c:v>63.76</c:v>
                </c:pt>
                <c:pt idx="6295">
                  <c:v>61.05</c:v>
                </c:pt>
                <c:pt idx="6296">
                  <c:v>39.58</c:v>
                </c:pt>
                <c:pt idx="6297">
                  <c:v>56.63</c:v>
                </c:pt>
                <c:pt idx="6298">
                  <c:v>47.54</c:v>
                </c:pt>
                <c:pt idx="6299">
                  <c:v>53.89</c:v>
                </c:pt>
                <c:pt idx="6300">
                  <c:v>41.68</c:v>
                </c:pt>
                <c:pt idx="6301">
                  <c:v>43.73</c:v>
                </c:pt>
                <c:pt idx="6302">
                  <c:v>50.95</c:v>
                </c:pt>
                <c:pt idx="6303">
                  <c:v>45.18</c:v>
                </c:pt>
                <c:pt idx="6304">
                  <c:v>50.26</c:v>
                </c:pt>
                <c:pt idx="6305">
                  <c:v>51.7</c:v>
                </c:pt>
                <c:pt idx="6306">
                  <c:v>58.84</c:v>
                </c:pt>
                <c:pt idx="6307">
                  <c:v>61</c:v>
                </c:pt>
                <c:pt idx="6308">
                  <c:v>61.36</c:v>
                </c:pt>
                <c:pt idx="6309">
                  <c:v>64.16</c:v>
                </c:pt>
                <c:pt idx="6310">
                  <c:v>36.08</c:v>
                </c:pt>
                <c:pt idx="6311">
                  <c:v>37.36</c:v>
                </c:pt>
                <c:pt idx="6312">
                  <c:v>48.96</c:v>
                </c:pt>
                <c:pt idx="6313">
                  <c:v>52.23</c:v>
                </c:pt>
                <c:pt idx="6314">
                  <c:v>49.99</c:v>
                </c:pt>
                <c:pt idx="6315">
                  <c:v>35.08</c:v>
                </c:pt>
                <c:pt idx="6316">
                  <c:v>56.8</c:v>
                </c:pt>
                <c:pt idx="6317">
                  <c:v>42.19</c:v>
                </c:pt>
                <c:pt idx="6318">
                  <c:v>45.05</c:v>
                </c:pt>
                <c:pt idx="6319">
                  <c:v>45.74</c:v>
                </c:pt>
                <c:pt idx="6320">
                  <c:v>53.55</c:v>
                </c:pt>
                <c:pt idx="6321">
                  <c:v>57.96</c:v>
                </c:pt>
                <c:pt idx="6322">
                  <c:v>59.16</c:v>
                </c:pt>
                <c:pt idx="6323">
                  <c:v>57.1</c:v>
                </c:pt>
                <c:pt idx="6324">
                  <c:v>59.8</c:v>
                </c:pt>
                <c:pt idx="6325">
                  <c:v>46.53</c:v>
                </c:pt>
                <c:pt idx="6326">
                  <c:v>36.43</c:v>
                </c:pt>
                <c:pt idx="6327">
                  <c:v>46.8</c:v>
                </c:pt>
                <c:pt idx="6328">
                  <c:v>39.049999999999997</c:v>
                </c:pt>
                <c:pt idx="6329">
                  <c:v>61.54</c:v>
                </c:pt>
                <c:pt idx="6330">
                  <c:v>56.04</c:v>
                </c:pt>
                <c:pt idx="6331">
                  <c:v>61.96</c:v>
                </c:pt>
                <c:pt idx="6332">
                  <c:v>61.68</c:v>
                </c:pt>
                <c:pt idx="6333">
                  <c:v>54.55</c:v>
                </c:pt>
                <c:pt idx="6334">
                  <c:v>47.76</c:v>
                </c:pt>
                <c:pt idx="6335">
                  <c:v>47.54</c:v>
                </c:pt>
                <c:pt idx="6336">
                  <c:v>52.04</c:v>
                </c:pt>
                <c:pt idx="6337">
                  <c:v>64.239999999999995</c:v>
                </c:pt>
                <c:pt idx="6338">
                  <c:v>39.65</c:v>
                </c:pt>
                <c:pt idx="6339">
                  <c:v>54.25</c:v>
                </c:pt>
                <c:pt idx="6340">
                  <c:v>48.29</c:v>
                </c:pt>
                <c:pt idx="6341">
                  <c:v>55.05</c:v>
                </c:pt>
                <c:pt idx="6342">
                  <c:v>41.01</c:v>
                </c:pt>
                <c:pt idx="6343">
                  <c:v>45.39</c:v>
                </c:pt>
                <c:pt idx="6344">
                  <c:v>36.14</c:v>
                </c:pt>
                <c:pt idx="6345">
                  <c:v>51</c:v>
                </c:pt>
                <c:pt idx="6346">
                  <c:v>54.26</c:v>
                </c:pt>
                <c:pt idx="6347">
                  <c:v>53.08</c:v>
                </c:pt>
                <c:pt idx="6348">
                  <c:v>51.56</c:v>
                </c:pt>
                <c:pt idx="6349">
                  <c:v>59.46</c:v>
                </c:pt>
                <c:pt idx="6350">
                  <c:v>60.35</c:v>
                </c:pt>
                <c:pt idx="6351">
                  <c:v>58.18</c:v>
                </c:pt>
                <c:pt idx="6352">
                  <c:v>50.93</c:v>
                </c:pt>
                <c:pt idx="6353">
                  <c:v>47.21</c:v>
                </c:pt>
                <c:pt idx="6354">
                  <c:v>40.479999999999997</c:v>
                </c:pt>
                <c:pt idx="6355">
                  <c:v>37.799999999999997</c:v>
                </c:pt>
                <c:pt idx="6356">
                  <c:v>57.68</c:v>
                </c:pt>
                <c:pt idx="6357">
                  <c:v>53.81</c:v>
                </c:pt>
                <c:pt idx="6358">
                  <c:v>62.96</c:v>
                </c:pt>
                <c:pt idx="6359">
                  <c:v>49.25</c:v>
                </c:pt>
                <c:pt idx="6360">
                  <c:v>60.88</c:v>
                </c:pt>
                <c:pt idx="6361">
                  <c:v>62.34</c:v>
                </c:pt>
                <c:pt idx="6362">
                  <c:v>46.4</c:v>
                </c:pt>
                <c:pt idx="6363">
                  <c:v>55.13</c:v>
                </c:pt>
                <c:pt idx="6364">
                  <c:v>60.51</c:v>
                </c:pt>
                <c:pt idx="6365">
                  <c:v>57.83</c:v>
                </c:pt>
                <c:pt idx="6366">
                  <c:v>43.05</c:v>
                </c:pt>
                <c:pt idx="6367">
                  <c:v>41.79</c:v>
                </c:pt>
                <c:pt idx="6368">
                  <c:v>41.19</c:v>
                </c:pt>
                <c:pt idx="6369">
                  <c:v>54.78</c:v>
                </c:pt>
                <c:pt idx="6370">
                  <c:v>62.53</c:v>
                </c:pt>
                <c:pt idx="6371">
                  <c:v>55.58</c:v>
                </c:pt>
                <c:pt idx="6372">
                  <c:v>42.48</c:v>
                </c:pt>
                <c:pt idx="6373">
                  <c:v>45.83</c:v>
                </c:pt>
                <c:pt idx="6374">
                  <c:v>58.2</c:v>
                </c:pt>
                <c:pt idx="6375">
                  <c:v>58.91</c:v>
                </c:pt>
                <c:pt idx="6376">
                  <c:v>48.06</c:v>
                </c:pt>
                <c:pt idx="6377">
                  <c:v>46.16</c:v>
                </c:pt>
                <c:pt idx="6378">
                  <c:v>42.43</c:v>
                </c:pt>
                <c:pt idx="6379">
                  <c:v>58.03</c:v>
                </c:pt>
                <c:pt idx="6380">
                  <c:v>58.41</c:v>
                </c:pt>
                <c:pt idx="6381">
                  <c:v>53.13</c:v>
                </c:pt>
                <c:pt idx="6382">
                  <c:v>59.21</c:v>
                </c:pt>
                <c:pt idx="6383">
                  <c:v>40.64</c:v>
                </c:pt>
                <c:pt idx="6384">
                  <c:v>54.81</c:v>
                </c:pt>
                <c:pt idx="6385">
                  <c:v>52.58</c:v>
                </c:pt>
                <c:pt idx="6386">
                  <c:v>48.15</c:v>
                </c:pt>
                <c:pt idx="6387">
                  <c:v>62.39</c:v>
                </c:pt>
                <c:pt idx="6388">
                  <c:v>58.84</c:v>
                </c:pt>
                <c:pt idx="6389">
                  <c:v>39.26</c:v>
                </c:pt>
                <c:pt idx="6390">
                  <c:v>59</c:v>
                </c:pt>
                <c:pt idx="6391">
                  <c:v>48.36</c:v>
                </c:pt>
                <c:pt idx="6392">
                  <c:v>51.84</c:v>
                </c:pt>
                <c:pt idx="6393">
                  <c:v>61.19</c:v>
                </c:pt>
                <c:pt idx="6394">
                  <c:v>40.98</c:v>
                </c:pt>
                <c:pt idx="6395">
                  <c:v>51.9</c:v>
                </c:pt>
                <c:pt idx="6396">
                  <c:v>56.19</c:v>
                </c:pt>
                <c:pt idx="6397">
                  <c:v>44.8</c:v>
                </c:pt>
                <c:pt idx="6398">
                  <c:v>51.23</c:v>
                </c:pt>
                <c:pt idx="6399">
                  <c:v>37.090000000000003</c:v>
                </c:pt>
                <c:pt idx="6400">
                  <c:v>41.24</c:v>
                </c:pt>
                <c:pt idx="6401">
                  <c:v>39.1</c:v>
                </c:pt>
                <c:pt idx="6402">
                  <c:v>43.76</c:v>
                </c:pt>
                <c:pt idx="6403">
                  <c:v>43.06</c:v>
                </c:pt>
                <c:pt idx="6404">
                  <c:v>54.43</c:v>
                </c:pt>
                <c:pt idx="6405">
                  <c:v>62.04</c:v>
                </c:pt>
                <c:pt idx="6406">
                  <c:v>59.08</c:v>
                </c:pt>
                <c:pt idx="6407">
                  <c:v>38.29</c:v>
                </c:pt>
                <c:pt idx="6408">
                  <c:v>46.68</c:v>
                </c:pt>
                <c:pt idx="6409">
                  <c:v>52.33</c:v>
                </c:pt>
                <c:pt idx="6410">
                  <c:v>41.45</c:v>
                </c:pt>
                <c:pt idx="6411">
                  <c:v>64.209999999999994</c:v>
                </c:pt>
                <c:pt idx="6412">
                  <c:v>63.86</c:v>
                </c:pt>
                <c:pt idx="6413">
                  <c:v>43.7</c:v>
                </c:pt>
                <c:pt idx="6414">
                  <c:v>59.8</c:v>
                </c:pt>
                <c:pt idx="6415">
                  <c:v>63.11</c:v>
                </c:pt>
                <c:pt idx="6416">
                  <c:v>35.28</c:v>
                </c:pt>
                <c:pt idx="6417">
                  <c:v>41.18</c:v>
                </c:pt>
                <c:pt idx="6418">
                  <c:v>38.39</c:v>
                </c:pt>
                <c:pt idx="6419">
                  <c:v>56.09</c:v>
                </c:pt>
                <c:pt idx="6420">
                  <c:v>57.55</c:v>
                </c:pt>
                <c:pt idx="6421">
                  <c:v>51.76</c:v>
                </c:pt>
                <c:pt idx="6422">
                  <c:v>60.45</c:v>
                </c:pt>
                <c:pt idx="6423">
                  <c:v>61.44</c:v>
                </c:pt>
                <c:pt idx="6424">
                  <c:v>61.85</c:v>
                </c:pt>
                <c:pt idx="6425">
                  <c:v>59.01</c:v>
                </c:pt>
                <c:pt idx="6426">
                  <c:v>44.74</c:v>
                </c:pt>
                <c:pt idx="6427">
                  <c:v>60.88</c:v>
                </c:pt>
                <c:pt idx="6428">
                  <c:v>59.53</c:v>
                </c:pt>
                <c:pt idx="6429">
                  <c:v>38.979999999999997</c:v>
                </c:pt>
                <c:pt idx="6430">
                  <c:v>39.49</c:v>
                </c:pt>
                <c:pt idx="6431">
                  <c:v>36.79</c:v>
                </c:pt>
                <c:pt idx="6432">
                  <c:v>35.74</c:v>
                </c:pt>
                <c:pt idx="6433">
                  <c:v>47.19</c:v>
                </c:pt>
                <c:pt idx="6434">
                  <c:v>63.7</c:v>
                </c:pt>
                <c:pt idx="6435">
                  <c:v>53.65</c:v>
                </c:pt>
                <c:pt idx="6436">
                  <c:v>41.03</c:v>
                </c:pt>
                <c:pt idx="6437">
                  <c:v>40.590000000000003</c:v>
                </c:pt>
                <c:pt idx="6438">
                  <c:v>53.91</c:v>
                </c:pt>
                <c:pt idx="6439">
                  <c:v>54.56</c:v>
                </c:pt>
                <c:pt idx="6440">
                  <c:v>42.49</c:v>
                </c:pt>
                <c:pt idx="6441">
                  <c:v>52.91</c:v>
                </c:pt>
                <c:pt idx="6442">
                  <c:v>43.8</c:v>
                </c:pt>
                <c:pt idx="6443">
                  <c:v>36.03</c:v>
                </c:pt>
                <c:pt idx="6444">
                  <c:v>56.04</c:v>
                </c:pt>
                <c:pt idx="6445">
                  <c:v>57.3</c:v>
                </c:pt>
                <c:pt idx="6446">
                  <c:v>53.4</c:v>
                </c:pt>
                <c:pt idx="6447">
                  <c:v>36.549999999999997</c:v>
                </c:pt>
                <c:pt idx="6448">
                  <c:v>47.05</c:v>
                </c:pt>
                <c:pt idx="6449">
                  <c:v>40.950000000000003</c:v>
                </c:pt>
                <c:pt idx="6450">
                  <c:v>54.29</c:v>
                </c:pt>
                <c:pt idx="6451">
                  <c:v>50.44</c:v>
                </c:pt>
                <c:pt idx="6452">
                  <c:v>45</c:v>
                </c:pt>
                <c:pt idx="6453">
                  <c:v>62.65</c:v>
                </c:pt>
                <c:pt idx="6454">
                  <c:v>52.06</c:v>
                </c:pt>
                <c:pt idx="6455">
                  <c:v>36.299999999999997</c:v>
                </c:pt>
                <c:pt idx="6456">
                  <c:v>61.8</c:v>
                </c:pt>
                <c:pt idx="6457">
                  <c:v>40.090000000000003</c:v>
                </c:pt>
                <c:pt idx="6458">
                  <c:v>36.68</c:v>
                </c:pt>
                <c:pt idx="6459">
                  <c:v>44.69</c:v>
                </c:pt>
                <c:pt idx="6460">
                  <c:v>48.43</c:v>
                </c:pt>
                <c:pt idx="6461">
                  <c:v>63.18</c:v>
                </c:pt>
                <c:pt idx="6462">
                  <c:v>57.95</c:v>
                </c:pt>
                <c:pt idx="6463">
                  <c:v>56.14</c:v>
                </c:pt>
                <c:pt idx="6464">
                  <c:v>41.06</c:v>
                </c:pt>
                <c:pt idx="6465">
                  <c:v>38.56</c:v>
                </c:pt>
                <c:pt idx="6466">
                  <c:v>39.33</c:v>
                </c:pt>
                <c:pt idx="6467">
                  <c:v>35.630000000000003</c:v>
                </c:pt>
                <c:pt idx="6468">
                  <c:v>52.96</c:v>
                </c:pt>
                <c:pt idx="6469">
                  <c:v>50.99</c:v>
                </c:pt>
                <c:pt idx="6470">
                  <c:v>42.64</c:v>
                </c:pt>
                <c:pt idx="6471">
                  <c:v>54.08</c:v>
                </c:pt>
                <c:pt idx="6472">
                  <c:v>56.43</c:v>
                </c:pt>
                <c:pt idx="6473">
                  <c:v>39.880000000000003</c:v>
                </c:pt>
                <c:pt idx="6474">
                  <c:v>41.08</c:v>
                </c:pt>
                <c:pt idx="6475">
                  <c:v>35.31</c:v>
                </c:pt>
                <c:pt idx="6476">
                  <c:v>51.6</c:v>
                </c:pt>
                <c:pt idx="6477">
                  <c:v>63.26</c:v>
                </c:pt>
                <c:pt idx="6478">
                  <c:v>39.840000000000003</c:v>
                </c:pt>
                <c:pt idx="6479">
                  <c:v>37.53</c:v>
                </c:pt>
                <c:pt idx="6480">
                  <c:v>45.25</c:v>
                </c:pt>
                <c:pt idx="6481">
                  <c:v>39.729999999999997</c:v>
                </c:pt>
                <c:pt idx="6482">
                  <c:v>61.94</c:v>
                </c:pt>
                <c:pt idx="6483">
                  <c:v>63.66</c:v>
                </c:pt>
                <c:pt idx="6484">
                  <c:v>39.15</c:v>
                </c:pt>
                <c:pt idx="6485">
                  <c:v>36.85</c:v>
                </c:pt>
                <c:pt idx="6486">
                  <c:v>48.99</c:v>
                </c:pt>
                <c:pt idx="6487">
                  <c:v>42.8</c:v>
                </c:pt>
                <c:pt idx="6488">
                  <c:v>58.33</c:v>
                </c:pt>
                <c:pt idx="6489">
                  <c:v>60.41</c:v>
                </c:pt>
                <c:pt idx="6490">
                  <c:v>63.43</c:v>
                </c:pt>
                <c:pt idx="6491">
                  <c:v>37.159999999999997</c:v>
                </c:pt>
                <c:pt idx="6492">
                  <c:v>39.58</c:v>
                </c:pt>
                <c:pt idx="6493">
                  <c:v>64.45</c:v>
                </c:pt>
                <c:pt idx="6494">
                  <c:v>59.29</c:v>
                </c:pt>
                <c:pt idx="6495">
                  <c:v>36.049999999999997</c:v>
                </c:pt>
                <c:pt idx="6496">
                  <c:v>42.19</c:v>
                </c:pt>
                <c:pt idx="6497">
                  <c:v>42.45</c:v>
                </c:pt>
                <c:pt idx="6498">
                  <c:v>40.71</c:v>
                </c:pt>
                <c:pt idx="6499">
                  <c:v>40.89</c:v>
                </c:pt>
                <c:pt idx="6500">
                  <c:v>36.950000000000003</c:v>
                </c:pt>
                <c:pt idx="6501">
                  <c:v>61.45</c:v>
                </c:pt>
                <c:pt idx="6502">
                  <c:v>53.14</c:v>
                </c:pt>
                <c:pt idx="6503">
                  <c:v>60.56</c:v>
                </c:pt>
                <c:pt idx="6504">
                  <c:v>35.89</c:v>
                </c:pt>
                <c:pt idx="6505">
                  <c:v>53.1</c:v>
                </c:pt>
                <c:pt idx="6506">
                  <c:v>57.05</c:v>
                </c:pt>
                <c:pt idx="6507">
                  <c:v>56.94</c:v>
                </c:pt>
                <c:pt idx="6508">
                  <c:v>50.43</c:v>
                </c:pt>
                <c:pt idx="6509">
                  <c:v>58.75</c:v>
                </c:pt>
                <c:pt idx="6510">
                  <c:v>45.01</c:v>
                </c:pt>
                <c:pt idx="6511">
                  <c:v>58.86</c:v>
                </c:pt>
                <c:pt idx="6512">
                  <c:v>60.86</c:v>
                </c:pt>
                <c:pt idx="6513">
                  <c:v>45.78</c:v>
                </c:pt>
                <c:pt idx="6514">
                  <c:v>64.349999999999994</c:v>
                </c:pt>
                <c:pt idx="6515">
                  <c:v>38.450000000000003</c:v>
                </c:pt>
                <c:pt idx="6516">
                  <c:v>52.51</c:v>
                </c:pt>
                <c:pt idx="6517">
                  <c:v>39.93</c:v>
                </c:pt>
                <c:pt idx="6518">
                  <c:v>38.56</c:v>
                </c:pt>
                <c:pt idx="6519">
                  <c:v>54.6</c:v>
                </c:pt>
                <c:pt idx="6520">
                  <c:v>58.79</c:v>
                </c:pt>
                <c:pt idx="6521">
                  <c:v>45.26</c:v>
                </c:pt>
                <c:pt idx="6522">
                  <c:v>36.4</c:v>
                </c:pt>
                <c:pt idx="6523">
                  <c:v>53.81</c:v>
                </c:pt>
                <c:pt idx="6524">
                  <c:v>55.38</c:v>
                </c:pt>
                <c:pt idx="6525">
                  <c:v>61.54</c:v>
                </c:pt>
                <c:pt idx="6526">
                  <c:v>36.299999999999997</c:v>
                </c:pt>
                <c:pt idx="6527">
                  <c:v>46.14</c:v>
                </c:pt>
                <c:pt idx="6528">
                  <c:v>57.45</c:v>
                </c:pt>
                <c:pt idx="6529">
                  <c:v>54.1</c:v>
                </c:pt>
                <c:pt idx="6530">
                  <c:v>42.64</c:v>
                </c:pt>
                <c:pt idx="6531">
                  <c:v>63.43</c:v>
                </c:pt>
                <c:pt idx="6532">
                  <c:v>38.43</c:v>
                </c:pt>
                <c:pt idx="6533">
                  <c:v>47.13</c:v>
                </c:pt>
                <c:pt idx="6534">
                  <c:v>39.96</c:v>
                </c:pt>
                <c:pt idx="6535">
                  <c:v>47.15</c:v>
                </c:pt>
                <c:pt idx="6536">
                  <c:v>48.45</c:v>
                </c:pt>
                <c:pt idx="6537">
                  <c:v>55.58</c:v>
                </c:pt>
                <c:pt idx="6538">
                  <c:v>57.55</c:v>
                </c:pt>
                <c:pt idx="6539">
                  <c:v>55.08</c:v>
                </c:pt>
                <c:pt idx="6540">
                  <c:v>63.85</c:v>
                </c:pt>
                <c:pt idx="6541">
                  <c:v>54.03</c:v>
                </c:pt>
                <c:pt idx="6542">
                  <c:v>43.29</c:v>
                </c:pt>
                <c:pt idx="6543">
                  <c:v>64</c:v>
                </c:pt>
                <c:pt idx="6544">
                  <c:v>56.01</c:v>
                </c:pt>
                <c:pt idx="6545">
                  <c:v>61.68</c:v>
                </c:pt>
                <c:pt idx="6546">
                  <c:v>43.63</c:v>
                </c:pt>
                <c:pt idx="6547">
                  <c:v>61.03</c:v>
                </c:pt>
                <c:pt idx="6548">
                  <c:v>37.729999999999997</c:v>
                </c:pt>
                <c:pt idx="6549">
                  <c:v>56.46</c:v>
                </c:pt>
                <c:pt idx="6550">
                  <c:v>48.28</c:v>
                </c:pt>
                <c:pt idx="6551">
                  <c:v>36.89</c:v>
                </c:pt>
                <c:pt idx="6552">
                  <c:v>51.49</c:v>
                </c:pt>
                <c:pt idx="6553">
                  <c:v>35.31</c:v>
                </c:pt>
                <c:pt idx="6554">
                  <c:v>55.41</c:v>
                </c:pt>
                <c:pt idx="6555">
                  <c:v>44.11</c:v>
                </c:pt>
                <c:pt idx="6556">
                  <c:v>40.54</c:v>
                </c:pt>
                <c:pt idx="6557">
                  <c:v>62.28</c:v>
                </c:pt>
                <c:pt idx="6558">
                  <c:v>49.18</c:v>
                </c:pt>
                <c:pt idx="6559">
                  <c:v>59.39</c:v>
                </c:pt>
                <c:pt idx="6560">
                  <c:v>49.49</c:v>
                </c:pt>
                <c:pt idx="6561">
                  <c:v>41.61</c:v>
                </c:pt>
                <c:pt idx="6562">
                  <c:v>41.15</c:v>
                </c:pt>
                <c:pt idx="6563">
                  <c:v>54.81</c:v>
                </c:pt>
                <c:pt idx="6564">
                  <c:v>42.09</c:v>
                </c:pt>
                <c:pt idx="6565">
                  <c:v>52.19</c:v>
                </c:pt>
                <c:pt idx="6566">
                  <c:v>43.66</c:v>
                </c:pt>
                <c:pt idx="6567">
                  <c:v>36.46</c:v>
                </c:pt>
                <c:pt idx="6568">
                  <c:v>59.08</c:v>
                </c:pt>
                <c:pt idx="6569">
                  <c:v>60.3</c:v>
                </c:pt>
                <c:pt idx="6570">
                  <c:v>45.3</c:v>
                </c:pt>
                <c:pt idx="6571">
                  <c:v>38.340000000000003</c:v>
                </c:pt>
                <c:pt idx="6572">
                  <c:v>60.19</c:v>
                </c:pt>
                <c:pt idx="6573">
                  <c:v>49.69</c:v>
                </c:pt>
                <c:pt idx="6574">
                  <c:v>44.14</c:v>
                </c:pt>
                <c:pt idx="6575">
                  <c:v>61.76</c:v>
                </c:pt>
                <c:pt idx="6576">
                  <c:v>53.98</c:v>
                </c:pt>
                <c:pt idx="6577">
                  <c:v>39.68</c:v>
                </c:pt>
                <c:pt idx="6578">
                  <c:v>54.43</c:v>
                </c:pt>
                <c:pt idx="6579">
                  <c:v>35.25</c:v>
                </c:pt>
                <c:pt idx="6580">
                  <c:v>57.05</c:v>
                </c:pt>
                <c:pt idx="6581">
                  <c:v>56.85</c:v>
                </c:pt>
                <c:pt idx="6582">
                  <c:v>38.659999999999997</c:v>
                </c:pt>
                <c:pt idx="6583">
                  <c:v>58.3</c:v>
                </c:pt>
                <c:pt idx="6584">
                  <c:v>60.14</c:v>
                </c:pt>
                <c:pt idx="6585">
                  <c:v>45.36</c:v>
                </c:pt>
                <c:pt idx="6586">
                  <c:v>49.63</c:v>
                </c:pt>
                <c:pt idx="6587">
                  <c:v>52.8</c:v>
                </c:pt>
                <c:pt idx="6588">
                  <c:v>52.38</c:v>
                </c:pt>
                <c:pt idx="6589">
                  <c:v>47.54</c:v>
                </c:pt>
                <c:pt idx="6590">
                  <c:v>53.81</c:v>
                </c:pt>
                <c:pt idx="6591">
                  <c:v>41.68</c:v>
                </c:pt>
                <c:pt idx="6592">
                  <c:v>39.18</c:v>
                </c:pt>
                <c:pt idx="6593">
                  <c:v>47.25</c:v>
                </c:pt>
                <c:pt idx="6594">
                  <c:v>49.61</c:v>
                </c:pt>
                <c:pt idx="6595">
                  <c:v>44.85</c:v>
                </c:pt>
                <c:pt idx="6596">
                  <c:v>49.1</c:v>
                </c:pt>
                <c:pt idx="6597">
                  <c:v>47</c:v>
                </c:pt>
                <c:pt idx="6598">
                  <c:v>35.85</c:v>
                </c:pt>
                <c:pt idx="6599">
                  <c:v>61.29</c:v>
                </c:pt>
                <c:pt idx="6600">
                  <c:v>63.61</c:v>
                </c:pt>
                <c:pt idx="6601">
                  <c:v>40.85</c:v>
                </c:pt>
                <c:pt idx="6602">
                  <c:v>51.16</c:v>
                </c:pt>
                <c:pt idx="6603">
                  <c:v>40.06</c:v>
                </c:pt>
                <c:pt idx="6604">
                  <c:v>47.69</c:v>
                </c:pt>
                <c:pt idx="6605">
                  <c:v>43.38</c:v>
                </c:pt>
                <c:pt idx="6606">
                  <c:v>62.53</c:v>
                </c:pt>
                <c:pt idx="6607">
                  <c:v>60.8</c:v>
                </c:pt>
                <c:pt idx="6608">
                  <c:v>63.49</c:v>
                </c:pt>
                <c:pt idx="6609">
                  <c:v>53.13</c:v>
                </c:pt>
                <c:pt idx="6610">
                  <c:v>39.58</c:v>
                </c:pt>
                <c:pt idx="6611">
                  <c:v>44.7</c:v>
                </c:pt>
                <c:pt idx="6612">
                  <c:v>55.35</c:v>
                </c:pt>
                <c:pt idx="6613">
                  <c:v>44.66</c:v>
                </c:pt>
                <c:pt idx="6614">
                  <c:v>56.38</c:v>
                </c:pt>
                <c:pt idx="6615">
                  <c:v>47.36</c:v>
                </c:pt>
                <c:pt idx="6616">
                  <c:v>47.58</c:v>
                </c:pt>
                <c:pt idx="6617">
                  <c:v>62.3</c:v>
                </c:pt>
                <c:pt idx="6618">
                  <c:v>58.88</c:v>
                </c:pt>
                <c:pt idx="6619">
                  <c:v>54</c:v>
                </c:pt>
                <c:pt idx="6620">
                  <c:v>37.630000000000003</c:v>
                </c:pt>
                <c:pt idx="6621">
                  <c:v>38.65</c:v>
                </c:pt>
                <c:pt idx="6622">
                  <c:v>48.03</c:v>
                </c:pt>
                <c:pt idx="6623">
                  <c:v>51.68</c:v>
                </c:pt>
                <c:pt idx="6624">
                  <c:v>55.48</c:v>
                </c:pt>
                <c:pt idx="6625">
                  <c:v>45.39</c:v>
                </c:pt>
                <c:pt idx="6626">
                  <c:v>35.659999999999997</c:v>
                </c:pt>
                <c:pt idx="6627">
                  <c:v>55.45</c:v>
                </c:pt>
                <c:pt idx="6628">
                  <c:v>56.43</c:v>
                </c:pt>
                <c:pt idx="6629">
                  <c:v>50.35</c:v>
                </c:pt>
                <c:pt idx="6630">
                  <c:v>46.31</c:v>
                </c:pt>
                <c:pt idx="6631">
                  <c:v>54.28</c:v>
                </c:pt>
                <c:pt idx="6632">
                  <c:v>53.21</c:v>
                </c:pt>
                <c:pt idx="6633">
                  <c:v>58.86</c:v>
                </c:pt>
                <c:pt idx="6634">
                  <c:v>45.3</c:v>
                </c:pt>
                <c:pt idx="6635">
                  <c:v>46.38</c:v>
                </c:pt>
                <c:pt idx="6636">
                  <c:v>36.85</c:v>
                </c:pt>
                <c:pt idx="6637">
                  <c:v>41.76</c:v>
                </c:pt>
                <c:pt idx="6638">
                  <c:v>62.93</c:v>
                </c:pt>
                <c:pt idx="6639">
                  <c:v>39.19</c:v>
                </c:pt>
                <c:pt idx="6640">
                  <c:v>59.36</c:v>
                </c:pt>
                <c:pt idx="6641">
                  <c:v>57.64</c:v>
                </c:pt>
                <c:pt idx="6642">
                  <c:v>35.54</c:v>
                </c:pt>
                <c:pt idx="6643">
                  <c:v>62.56</c:v>
                </c:pt>
                <c:pt idx="6644">
                  <c:v>40.729999999999997</c:v>
                </c:pt>
                <c:pt idx="6645">
                  <c:v>43.71</c:v>
                </c:pt>
                <c:pt idx="6646">
                  <c:v>38.880000000000003</c:v>
                </c:pt>
                <c:pt idx="6647">
                  <c:v>37.950000000000003</c:v>
                </c:pt>
                <c:pt idx="6648">
                  <c:v>51.98</c:v>
                </c:pt>
                <c:pt idx="6649">
                  <c:v>40.36</c:v>
                </c:pt>
                <c:pt idx="6650">
                  <c:v>52.3</c:v>
                </c:pt>
                <c:pt idx="6651">
                  <c:v>37.65</c:v>
                </c:pt>
                <c:pt idx="6652">
                  <c:v>46.06</c:v>
                </c:pt>
                <c:pt idx="6653">
                  <c:v>55.11</c:v>
                </c:pt>
                <c:pt idx="6654">
                  <c:v>36.25</c:v>
                </c:pt>
                <c:pt idx="6655">
                  <c:v>56.48</c:v>
                </c:pt>
                <c:pt idx="6656">
                  <c:v>46.89</c:v>
                </c:pt>
                <c:pt idx="6657">
                  <c:v>44.89</c:v>
                </c:pt>
                <c:pt idx="6658">
                  <c:v>59.44</c:v>
                </c:pt>
                <c:pt idx="6659">
                  <c:v>62.15</c:v>
                </c:pt>
                <c:pt idx="6660">
                  <c:v>39.35</c:v>
                </c:pt>
                <c:pt idx="6661">
                  <c:v>61.95</c:v>
                </c:pt>
                <c:pt idx="6662">
                  <c:v>59.8</c:v>
                </c:pt>
                <c:pt idx="6663">
                  <c:v>58.48</c:v>
                </c:pt>
                <c:pt idx="6664">
                  <c:v>42.73</c:v>
                </c:pt>
                <c:pt idx="6665">
                  <c:v>45.44</c:v>
                </c:pt>
                <c:pt idx="6666">
                  <c:v>58.1</c:v>
                </c:pt>
                <c:pt idx="6667">
                  <c:v>38.340000000000003</c:v>
                </c:pt>
                <c:pt idx="6668">
                  <c:v>60.26</c:v>
                </c:pt>
                <c:pt idx="6669">
                  <c:v>62.08</c:v>
                </c:pt>
                <c:pt idx="6670">
                  <c:v>48.08</c:v>
                </c:pt>
                <c:pt idx="6671">
                  <c:v>47.96</c:v>
                </c:pt>
                <c:pt idx="6672">
                  <c:v>54.7</c:v>
                </c:pt>
                <c:pt idx="6673">
                  <c:v>60.89</c:v>
                </c:pt>
                <c:pt idx="6674">
                  <c:v>49.64</c:v>
                </c:pt>
                <c:pt idx="6675">
                  <c:v>54.9</c:v>
                </c:pt>
                <c:pt idx="6676">
                  <c:v>54.38</c:v>
                </c:pt>
                <c:pt idx="6677">
                  <c:v>61.5</c:v>
                </c:pt>
                <c:pt idx="6678">
                  <c:v>63.94</c:v>
                </c:pt>
                <c:pt idx="6679">
                  <c:v>35.24</c:v>
                </c:pt>
                <c:pt idx="6680">
                  <c:v>61.48</c:v>
                </c:pt>
                <c:pt idx="6681">
                  <c:v>44.48</c:v>
                </c:pt>
                <c:pt idx="6682">
                  <c:v>51.83</c:v>
                </c:pt>
                <c:pt idx="6683">
                  <c:v>56.1</c:v>
                </c:pt>
                <c:pt idx="6684">
                  <c:v>51.54</c:v>
                </c:pt>
                <c:pt idx="6685">
                  <c:v>37.21</c:v>
                </c:pt>
                <c:pt idx="6686">
                  <c:v>38.590000000000003</c:v>
                </c:pt>
                <c:pt idx="6687">
                  <c:v>55.51</c:v>
                </c:pt>
                <c:pt idx="6688">
                  <c:v>38.6</c:v>
                </c:pt>
                <c:pt idx="6689">
                  <c:v>58.33</c:v>
                </c:pt>
                <c:pt idx="6690">
                  <c:v>52.13</c:v>
                </c:pt>
                <c:pt idx="6691">
                  <c:v>58.35</c:v>
                </c:pt>
                <c:pt idx="6692">
                  <c:v>54.89</c:v>
                </c:pt>
                <c:pt idx="6693">
                  <c:v>57.8</c:v>
                </c:pt>
                <c:pt idx="6694">
                  <c:v>59.85</c:v>
                </c:pt>
                <c:pt idx="6695">
                  <c:v>63.34</c:v>
                </c:pt>
                <c:pt idx="6696">
                  <c:v>40.96</c:v>
                </c:pt>
                <c:pt idx="6697">
                  <c:v>62.93</c:v>
                </c:pt>
                <c:pt idx="6698">
                  <c:v>52.54</c:v>
                </c:pt>
                <c:pt idx="6699">
                  <c:v>44.38</c:v>
                </c:pt>
                <c:pt idx="6700">
                  <c:v>51.31</c:v>
                </c:pt>
                <c:pt idx="6701">
                  <c:v>53.66</c:v>
                </c:pt>
                <c:pt idx="6702">
                  <c:v>43.55</c:v>
                </c:pt>
                <c:pt idx="6703">
                  <c:v>58.96</c:v>
                </c:pt>
                <c:pt idx="6704">
                  <c:v>64.11</c:v>
                </c:pt>
                <c:pt idx="6705">
                  <c:v>47.1</c:v>
                </c:pt>
                <c:pt idx="6706">
                  <c:v>63.34</c:v>
                </c:pt>
                <c:pt idx="6707">
                  <c:v>55.31</c:v>
                </c:pt>
                <c:pt idx="6708">
                  <c:v>46.71</c:v>
                </c:pt>
                <c:pt idx="6709">
                  <c:v>61.64</c:v>
                </c:pt>
                <c:pt idx="6710">
                  <c:v>36.880000000000003</c:v>
                </c:pt>
                <c:pt idx="6711">
                  <c:v>42.66</c:v>
                </c:pt>
                <c:pt idx="6712">
                  <c:v>37.51</c:v>
                </c:pt>
                <c:pt idx="6713">
                  <c:v>52.51</c:v>
                </c:pt>
                <c:pt idx="6714">
                  <c:v>46.73</c:v>
                </c:pt>
                <c:pt idx="6715">
                  <c:v>39.61</c:v>
                </c:pt>
                <c:pt idx="6716">
                  <c:v>58.99</c:v>
                </c:pt>
                <c:pt idx="6717">
                  <c:v>55.95</c:v>
                </c:pt>
                <c:pt idx="6718">
                  <c:v>50.64</c:v>
                </c:pt>
                <c:pt idx="6719">
                  <c:v>42.1</c:v>
                </c:pt>
                <c:pt idx="6720">
                  <c:v>53.83</c:v>
                </c:pt>
                <c:pt idx="6721">
                  <c:v>55.99</c:v>
                </c:pt>
                <c:pt idx="6722">
                  <c:v>54.64</c:v>
                </c:pt>
                <c:pt idx="6723">
                  <c:v>56.86</c:v>
                </c:pt>
                <c:pt idx="6724">
                  <c:v>62.04</c:v>
                </c:pt>
                <c:pt idx="6725">
                  <c:v>59.04</c:v>
                </c:pt>
                <c:pt idx="6726">
                  <c:v>57.09</c:v>
                </c:pt>
                <c:pt idx="6727">
                  <c:v>49.2</c:v>
                </c:pt>
                <c:pt idx="6728">
                  <c:v>39</c:v>
                </c:pt>
                <c:pt idx="6729">
                  <c:v>38.299999999999997</c:v>
                </c:pt>
                <c:pt idx="6730">
                  <c:v>53.73</c:v>
                </c:pt>
                <c:pt idx="6731">
                  <c:v>57.55</c:v>
                </c:pt>
                <c:pt idx="6732">
                  <c:v>56.23</c:v>
                </c:pt>
                <c:pt idx="6733">
                  <c:v>60.89</c:v>
                </c:pt>
                <c:pt idx="6734">
                  <c:v>58.2</c:v>
                </c:pt>
                <c:pt idx="6735">
                  <c:v>63.64</c:v>
                </c:pt>
                <c:pt idx="6736">
                  <c:v>43.04</c:v>
                </c:pt>
                <c:pt idx="6737">
                  <c:v>44.21</c:v>
                </c:pt>
                <c:pt idx="6738">
                  <c:v>46.9</c:v>
                </c:pt>
                <c:pt idx="6739">
                  <c:v>40.43</c:v>
                </c:pt>
                <c:pt idx="6740">
                  <c:v>48.56</c:v>
                </c:pt>
                <c:pt idx="6741">
                  <c:v>38.58</c:v>
                </c:pt>
                <c:pt idx="6742">
                  <c:v>45.44</c:v>
                </c:pt>
                <c:pt idx="6743">
                  <c:v>47.99</c:v>
                </c:pt>
                <c:pt idx="6744">
                  <c:v>58.09</c:v>
                </c:pt>
                <c:pt idx="6745">
                  <c:v>41.83</c:v>
                </c:pt>
                <c:pt idx="6746">
                  <c:v>42.91</c:v>
                </c:pt>
                <c:pt idx="6747">
                  <c:v>62.41</c:v>
                </c:pt>
                <c:pt idx="6748">
                  <c:v>43.63</c:v>
                </c:pt>
                <c:pt idx="6749">
                  <c:v>36.46</c:v>
                </c:pt>
                <c:pt idx="6750">
                  <c:v>45.36</c:v>
                </c:pt>
                <c:pt idx="6751">
                  <c:v>59.98</c:v>
                </c:pt>
                <c:pt idx="6752">
                  <c:v>63.44</c:v>
                </c:pt>
                <c:pt idx="6753">
                  <c:v>56.18</c:v>
                </c:pt>
                <c:pt idx="6754">
                  <c:v>43.14</c:v>
                </c:pt>
                <c:pt idx="6755">
                  <c:v>63.88</c:v>
                </c:pt>
                <c:pt idx="6756">
                  <c:v>52.08</c:v>
                </c:pt>
                <c:pt idx="6757">
                  <c:v>36.14</c:v>
                </c:pt>
                <c:pt idx="6758">
                  <c:v>55.73</c:v>
                </c:pt>
                <c:pt idx="6759">
                  <c:v>36.39</c:v>
                </c:pt>
                <c:pt idx="6760">
                  <c:v>46.86</c:v>
                </c:pt>
                <c:pt idx="6761">
                  <c:v>48.19</c:v>
                </c:pt>
                <c:pt idx="6762">
                  <c:v>42.33</c:v>
                </c:pt>
                <c:pt idx="6763">
                  <c:v>59.58</c:v>
                </c:pt>
                <c:pt idx="6764">
                  <c:v>60.94</c:v>
                </c:pt>
                <c:pt idx="6765">
                  <c:v>38.25</c:v>
                </c:pt>
                <c:pt idx="6766">
                  <c:v>50.54</c:v>
                </c:pt>
                <c:pt idx="6767">
                  <c:v>57.95</c:v>
                </c:pt>
                <c:pt idx="6768">
                  <c:v>36.840000000000003</c:v>
                </c:pt>
                <c:pt idx="6769">
                  <c:v>60.99</c:v>
                </c:pt>
                <c:pt idx="6770">
                  <c:v>36.26</c:v>
                </c:pt>
                <c:pt idx="6771">
                  <c:v>64.5</c:v>
                </c:pt>
                <c:pt idx="6772">
                  <c:v>59.31</c:v>
                </c:pt>
                <c:pt idx="6773">
                  <c:v>46.05</c:v>
                </c:pt>
                <c:pt idx="6774">
                  <c:v>50.7</c:v>
                </c:pt>
                <c:pt idx="6775">
                  <c:v>39.6</c:v>
                </c:pt>
                <c:pt idx="6776">
                  <c:v>41.7</c:v>
                </c:pt>
                <c:pt idx="6777">
                  <c:v>63.35</c:v>
                </c:pt>
                <c:pt idx="6778">
                  <c:v>38.18</c:v>
                </c:pt>
                <c:pt idx="6779">
                  <c:v>52.3</c:v>
                </c:pt>
                <c:pt idx="6780">
                  <c:v>61.64</c:v>
                </c:pt>
                <c:pt idx="6781">
                  <c:v>57.9</c:v>
                </c:pt>
                <c:pt idx="6782">
                  <c:v>49.3</c:v>
                </c:pt>
                <c:pt idx="6783">
                  <c:v>51.65</c:v>
                </c:pt>
                <c:pt idx="6784">
                  <c:v>63.51</c:v>
                </c:pt>
                <c:pt idx="6785">
                  <c:v>49.83</c:v>
                </c:pt>
                <c:pt idx="6786">
                  <c:v>59.91</c:v>
                </c:pt>
                <c:pt idx="6787">
                  <c:v>55.66</c:v>
                </c:pt>
                <c:pt idx="6788">
                  <c:v>47</c:v>
                </c:pt>
                <c:pt idx="6789">
                  <c:v>45.25</c:v>
                </c:pt>
                <c:pt idx="6790">
                  <c:v>60.91</c:v>
                </c:pt>
                <c:pt idx="6791">
                  <c:v>40.78</c:v>
                </c:pt>
                <c:pt idx="6792">
                  <c:v>44.23</c:v>
                </c:pt>
                <c:pt idx="6793">
                  <c:v>41.28</c:v>
                </c:pt>
                <c:pt idx="6794">
                  <c:v>42.56</c:v>
                </c:pt>
                <c:pt idx="6795">
                  <c:v>38.090000000000003</c:v>
                </c:pt>
                <c:pt idx="6796">
                  <c:v>40.880000000000003</c:v>
                </c:pt>
                <c:pt idx="6797">
                  <c:v>53.23</c:v>
                </c:pt>
                <c:pt idx="6798">
                  <c:v>57.98</c:v>
                </c:pt>
                <c:pt idx="6799">
                  <c:v>60.84</c:v>
                </c:pt>
                <c:pt idx="6800">
                  <c:v>50.9</c:v>
                </c:pt>
                <c:pt idx="6801">
                  <c:v>44.19</c:v>
                </c:pt>
                <c:pt idx="6802">
                  <c:v>56.98</c:v>
                </c:pt>
                <c:pt idx="6803">
                  <c:v>38.36</c:v>
                </c:pt>
                <c:pt idx="6804">
                  <c:v>53.2</c:v>
                </c:pt>
                <c:pt idx="6805">
                  <c:v>60.53</c:v>
                </c:pt>
                <c:pt idx="6806">
                  <c:v>41.6</c:v>
                </c:pt>
                <c:pt idx="6807">
                  <c:v>46.1</c:v>
                </c:pt>
                <c:pt idx="6808">
                  <c:v>53.65</c:v>
                </c:pt>
                <c:pt idx="6809">
                  <c:v>42.31</c:v>
                </c:pt>
                <c:pt idx="6810">
                  <c:v>36.86</c:v>
                </c:pt>
                <c:pt idx="6811">
                  <c:v>36.28</c:v>
                </c:pt>
                <c:pt idx="6812">
                  <c:v>40.5</c:v>
                </c:pt>
                <c:pt idx="6813">
                  <c:v>48.95</c:v>
                </c:pt>
                <c:pt idx="6814">
                  <c:v>64.489999999999995</c:v>
                </c:pt>
                <c:pt idx="6815">
                  <c:v>46.39</c:v>
                </c:pt>
                <c:pt idx="6816">
                  <c:v>56.86</c:v>
                </c:pt>
                <c:pt idx="6817">
                  <c:v>36.19</c:v>
                </c:pt>
                <c:pt idx="6818">
                  <c:v>51.53</c:v>
                </c:pt>
                <c:pt idx="6819">
                  <c:v>41.04</c:v>
                </c:pt>
                <c:pt idx="6820">
                  <c:v>63.84</c:v>
                </c:pt>
                <c:pt idx="6821">
                  <c:v>50.2</c:v>
                </c:pt>
                <c:pt idx="6822">
                  <c:v>47.44</c:v>
                </c:pt>
                <c:pt idx="6823">
                  <c:v>42.59</c:v>
                </c:pt>
                <c:pt idx="6824">
                  <c:v>47.75</c:v>
                </c:pt>
                <c:pt idx="6825">
                  <c:v>51.78</c:v>
                </c:pt>
                <c:pt idx="6826">
                  <c:v>61.51</c:v>
                </c:pt>
                <c:pt idx="6827">
                  <c:v>45.39</c:v>
                </c:pt>
                <c:pt idx="6828">
                  <c:v>48.64</c:v>
                </c:pt>
                <c:pt idx="6829">
                  <c:v>53.06</c:v>
                </c:pt>
                <c:pt idx="6830">
                  <c:v>47.14</c:v>
                </c:pt>
                <c:pt idx="6831">
                  <c:v>60.96</c:v>
                </c:pt>
                <c:pt idx="6832">
                  <c:v>47.68</c:v>
                </c:pt>
                <c:pt idx="6833">
                  <c:v>37.979999999999997</c:v>
                </c:pt>
                <c:pt idx="6834">
                  <c:v>45.36</c:v>
                </c:pt>
                <c:pt idx="6835">
                  <c:v>63.89</c:v>
                </c:pt>
                <c:pt idx="6836">
                  <c:v>60.53</c:v>
                </c:pt>
                <c:pt idx="6837">
                  <c:v>55.49</c:v>
                </c:pt>
                <c:pt idx="6838">
                  <c:v>36.479999999999997</c:v>
                </c:pt>
                <c:pt idx="6839">
                  <c:v>35.49</c:v>
                </c:pt>
                <c:pt idx="6840">
                  <c:v>51.83</c:v>
                </c:pt>
                <c:pt idx="6841">
                  <c:v>64.39</c:v>
                </c:pt>
                <c:pt idx="6842">
                  <c:v>52.56</c:v>
                </c:pt>
                <c:pt idx="6843">
                  <c:v>37.64</c:v>
                </c:pt>
                <c:pt idx="6844">
                  <c:v>51.85</c:v>
                </c:pt>
                <c:pt idx="6845">
                  <c:v>46.75</c:v>
                </c:pt>
                <c:pt idx="6846">
                  <c:v>41.84</c:v>
                </c:pt>
                <c:pt idx="6847">
                  <c:v>60.54</c:v>
                </c:pt>
                <c:pt idx="6848">
                  <c:v>43</c:v>
                </c:pt>
                <c:pt idx="6849">
                  <c:v>41.15</c:v>
                </c:pt>
                <c:pt idx="6850">
                  <c:v>47.9</c:v>
                </c:pt>
                <c:pt idx="6851">
                  <c:v>35.99</c:v>
                </c:pt>
                <c:pt idx="6852">
                  <c:v>54.44</c:v>
                </c:pt>
                <c:pt idx="6853">
                  <c:v>50.38</c:v>
                </c:pt>
                <c:pt idx="6854">
                  <c:v>58.5</c:v>
                </c:pt>
                <c:pt idx="6855">
                  <c:v>39.71</c:v>
                </c:pt>
                <c:pt idx="6856">
                  <c:v>36.14</c:v>
                </c:pt>
                <c:pt idx="6857">
                  <c:v>61.99</c:v>
                </c:pt>
                <c:pt idx="6858">
                  <c:v>50.69</c:v>
                </c:pt>
                <c:pt idx="6859">
                  <c:v>45.75</c:v>
                </c:pt>
                <c:pt idx="6860">
                  <c:v>53.7</c:v>
                </c:pt>
                <c:pt idx="6861">
                  <c:v>38.78</c:v>
                </c:pt>
                <c:pt idx="6862">
                  <c:v>55.3</c:v>
                </c:pt>
                <c:pt idx="6863">
                  <c:v>60.38</c:v>
                </c:pt>
                <c:pt idx="6864">
                  <c:v>63.71</c:v>
                </c:pt>
                <c:pt idx="6865">
                  <c:v>57.58</c:v>
                </c:pt>
                <c:pt idx="6866">
                  <c:v>49.53</c:v>
                </c:pt>
                <c:pt idx="6867">
                  <c:v>52.21</c:v>
                </c:pt>
                <c:pt idx="6868">
                  <c:v>48.01</c:v>
                </c:pt>
                <c:pt idx="6869">
                  <c:v>48.11</c:v>
                </c:pt>
                <c:pt idx="6870">
                  <c:v>53.85</c:v>
                </c:pt>
                <c:pt idx="6871">
                  <c:v>36.75</c:v>
                </c:pt>
                <c:pt idx="6872">
                  <c:v>43.64</c:v>
                </c:pt>
                <c:pt idx="6873">
                  <c:v>58.83</c:v>
                </c:pt>
                <c:pt idx="6874">
                  <c:v>59.53</c:v>
                </c:pt>
                <c:pt idx="6875">
                  <c:v>63.26</c:v>
                </c:pt>
                <c:pt idx="6876">
                  <c:v>54.99</c:v>
                </c:pt>
                <c:pt idx="6877">
                  <c:v>64.36</c:v>
                </c:pt>
                <c:pt idx="6878">
                  <c:v>48.8</c:v>
                </c:pt>
                <c:pt idx="6879">
                  <c:v>41.59</c:v>
                </c:pt>
                <c:pt idx="6880">
                  <c:v>52.06</c:v>
                </c:pt>
                <c:pt idx="6881">
                  <c:v>38.4</c:v>
                </c:pt>
                <c:pt idx="6882">
                  <c:v>62.11</c:v>
                </c:pt>
                <c:pt idx="6883">
                  <c:v>52.91</c:v>
                </c:pt>
                <c:pt idx="6884">
                  <c:v>56.6</c:v>
                </c:pt>
                <c:pt idx="6885">
                  <c:v>41.05</c:v>
                </c:pt>
                <c:pt idx="6886">
                  <c:v>49.99</c:v>
                </c:pt>
                <c:pt idx="6887">
                  <c:v>38.61</c:v>
                </c:pt>
                <c:pt idx="6888">
                  <c:v>38.96</c:v>
                </c:pt>
                <c:pt idx="6889">
                  <c:v>51.8</c:v>
                </c:pt>
                <c:pt idx="6890">
                  <c:v>51.95</c:v>
                </c:pt>
                <c:pt idx="6891">
                  <c:v>59.45</c:v>
                </c:pt>
                <c:pt idx="6892">
                  <c:v>60.2</c:v>
                </c:pt>
                <c:pt idx="6893">
                  <c:v>52.53</c:v>
                </c:pt>
                <c:pt idx="6894">
                  <c:v>39.06</c:v>
                </c:pt>
                <c:pt idx="6895">
                  <c:v>55.34</c:v>
                </c:pt>
                <c:pt idx="6896">
                  <c:v>61.14</c:v>
                </c:pt>
                <c:pt idx="6897">
                  <c:v>42.2</c:v>
                </c:pt>
                <c:pt idx="6898">
                  <c:v>59.25</c:v>
                </c:pt>
                <c:pt idx="6899">
                  <c:v>60.1</c:v>
                </c:pt>
                <c:pt idx="6900">
                  <c:v>56.76</c:v>
                </c:pt>
                <c:pt idx="6901">
                  <c:v>42.98</c:v>
                </c:pt>
                <c:pt idx="6902">
                  <c:v>54.38</c:v>
                </c:pt>
                <c:pt idx="6903">
                  <c:v>39.700000000000003</c:v>
                </c:pt>
                <c:pt idx="6904">
                  <c:v>52.13</c:v>
                </c:pt>
                <c:pt idx="6905">
                  <c:v>63.55</c:v>
                </c:pt>
                <c:pt idx="6906">
                  <c:v>39.39</c:v>
                </c:pt>
                <c:pt idx="6907">
                  <c:v>58.69</c:v>
                </c:pt>
                <c:pt idx="6908">
                  <c:v>58.41</c:v>
                </c:pt>
                <c:pt idx="6909">
                  <c:v>39.729999999999997</c:v>
                </c:pt>
                <c:pt idx="6910">
                  <c:v>42.13</c:v>
                </c:pt>
                <c:pt idx="6911">
                  <c:v>39.14</c:v>
                </c:pt>
                <c:pt idx="6912">
                  <c:v>54.85</c:v>
                </c:pt>
                <c:pt idx="6913">
                  <c:v>39.65</c:v>
                </c:pt>
                <c:pt idx="6914">
                  <c:v>51.95</c:v>
                </c:pt>
                <c:pt idx="6915">
                  <c:v>64.03</c:v>
                </c:pt>
                <c:pt idx="6916">
                  <c:v>45.01</c:v>
                </c:pt>
                <c:pt idx="6917">
                  <c:v>43.41</c:v>
                </c:pt>
                <c:pt idx="6918">
                  <c:v>62.85</c:v>
                </c:pt>
                <c:pt idx="6919">
                  <c:v>44.74</c:v>
                </c:pt>
                <c:pt idx="6920">
                  <c:v>40.29</c:v>
                </c:pt>
                <c:pt idx="6921">
                  <c:v>53.58</c:v>
                </c:pt>
                <c:pt idx="6922">
                  <c:v>45.33</c:v>
                </c:pt>
                <c:pt idx="6923">
                  <c:v>35.799999999999997</c:v>
                </c:pt>
                <c:pt idx="6924">
                  <c:v>46.81</c:v>
                </c:pt>
                <c:pt idx="6925">
                  <c:v>62.53</c:v>
                </c:pt>
                <c:pt idx="6926">
                  <c:v>56.75</c:v>
                </c:pt>
                <c:pt idx="6927">
                  <c:v>39.44</c:v>
                </c:pt>
                <c:pt idx="6928">
                  <c:v>49.71</c:v>
                </c:pt>
                <c:pt idx="6929">
                  <c:v>64.2</c:v>
                </c:pt>
                <c:pt idx="6930">
                  <c:v>63.16</c:v>
                </c:pt>
                <c:pt idx="6931">
                  <c:v>50.95</c:v>
                </c:pt>
                <c:pt idx="6932">
                  <c:v>57.31</c:v>
                </c:pt>
                <c:pt idx="6933">
                  <c:v>40.4</c:v>
                </c:pt>
                <c:pt idx="6934">
                  <c:v>52.45</c:v>
                </c:pt>
                <c:pt idx="6935">
                  <c:v>35.090000000000003</c:v>
                </c:pt>
                <c:pt idx="6936">
                  <c:v>43.68</c:v>
                </c:pt>
                <c:pt idx="6937">
                  <c:v>59.29</c:v>
                </c:pt>
                <c:pt idx="6938">
                  <c:v>39.43</c:v>
                </c:pt>
                <c:pt idx="6939">
                  <c:v>61.41</c:v>
                </c:pt>
                <c:pt idx="6940">
                  <c:v>39.549999999999997</c:v>
                </c:pt>
                <c:pt idx="6941">
                  <c:v>45.2</c:v>
                </c:pt>
                <c:pt idx="6942">
                  <c:v>57.98</c:v>
                </c:pt>
                <c:pt idx="6943">
                  <c:v>44.74</c:v>
                </c:pt>
                <c:pt idx="6944">
                  <c:v>53.94</c:v>
                </c:pt>
                <c:pt idx="6945">
                  <c:v>51.01</c:v>
                </c:pt>
                <c:pt idx="6946">
                  <c:v>42.9</c:v>
                </c:pt>
                <c:pt idx="6947">
                  <c:v>49.41</c:v>
                </c:pt>
                <c:pt idx="6948">
                  <c:v>51.81</c:v>
                </c:pt>
                <c:pt idx="6949">
                  <c:v>63.33</c:v>
                </c:pt>
                <c:pt idx="6950">
                  <c:v>57.78</c:v>
                </c:pt>
                <c:pt idx="6951">
                  <c:v>51.54</c:v>
                </c:pt>
                <c:pt idx="6952">
                  <c:v>45.9</c:v>
                </c:pt>
                <c:pt idx="6953">
                  <c:v>48.1</c:v>
                </c:pt>
                <c:pt idx="6954">
                  <c:v>43.41</c:v>
                </c:pt>
                <c:pt idx="6955">
                  <c:v>48.64</c:v>
                </c:pt>
                <c:pt idx="6956">
                  <c:v>49.05</c:v>
                </c:pt>
                <c:pt idx="6957">
                  <c:v>48.24</c:v>
                </c:pt>
                <c:pt idx="6958">
                  <c:v>42.18</c:v>
                </c:pt>
                <c:pt idx="6959">
                  <c:v>49.31</c:v>
                </c:pt>
                <c:pt idx="6960">
                  <c:v>35.26</c:v>
                </c:pt>
                <c:pt idx="6961">
                  <c:v>36.950000000000003</c:v>
                </c:pt>
                <c:pt idx="6962">
                  <c:v>50.23</c:v>
                </c:pt>
                <c:pt idx="6963">
                  <c:v>57.58</c:v>
                </c:pt>
                <c:pt idx="6964">
                  <c:v>53.09</c:v>
                </c:pt>
                <c:pt idx="6965">
                  <c:v>39.130000000000003</c:v>
                </c:pt>
                <c:pt idx="6966">
                  <c:v>42.81</c:v>
                </c:pt>
                <c:pt idx="6967">
                  <c:v>49.19</c:v>
                </c:pt>
                <c:pt idx="6968">
                  <c:v>49.29</c:v>
                </c:pt>
                <c:pt idx="6969">
                  <c:v>38.69</c:v>
                </c:pt>
                <c:pt idx="6970">
                  <c:v>39.79</c:v>
                </c:pt>
                <c:pt idx="6971">
                  <c:v>45.94</c:v>
                </c:pt>
                <c:pt idx="6972">
                  <c:v>43.01</c:v>
                </c:pt>
                <c:pt idx="6973">
                  <c:v>50.34</c:v>
                </c:pt>
                <c:pt idx="6974">
                  <c:v>58.55</c:v>
                </c:pt>
                <c:pt idx="6975">
                  <c:v>51.34</c:v>
                </c:pt>
                <c:pt idx="6976">
                  <c:v>41.21</c:v>
                </c:pt>
                <c:pt idx="6977">
                  <c:v>40.65</c:v>
                </c:pt>
                <c:pt idx="6978">
                  <c:v>40.85</c:v>
                </c:pt>
                <c:pt idx="6979">
                  <c:v>58.43</c:v>
                </c:pt>
                <c:pt idx="6980">
                  <c:v>52.44</c:v>
                </c:pt>
                <c:pt idx="6981">
                  <c:v>42.24</c:v>
                </c:pt>
                <c:pt idx="6982">
                  <c:v>49.05</c:v>
                </c:pt>
                <c:pt idx="6983">
                  <c:v>62.5</c:v>
                </c:pt>
                <c:pt idx="6984">
                  <c:v>45.84</c:v>
                </c:pt>
                <c:pt idx="6985">
                  <c:v>55.06</c:v>
                </c:pt>
                <c:pt idx="6986">
                  <c:v>61.74</c:v>
                </c:pt>
                <c:pt idx="6987">
                  <c:v>45.65</c:v>
                </c:pt>
                <c:pt idx="6988">
                  <c:v>46.33</c:v>
                </c:pt>
                <c:pt idx="6989">
                  <c:v>50.3</c:v>
                </c:pt>
                <c:pt idx="6990">
                  <c:v>59.38</c:v>
                </c:pt>
                <c:pt idx="6991">
                  <c:v>43.59</c:v>
                </c:pt>
                <c:pt idx="6992">
                  <c:v>56.08</c:v>
                </c:pt>
                <c:pt idx="6993">
                  <c:v>60.76</c:v>
                </c:pt>
                <c:pt idx="6994">
                  <c:v>38.049999999999997</c:v>
                </c:pt>
                <c:pt idx="6995">
                  <c:v>51.44</c:v>
                </c:pt>
                <c:pt idx="6996">
                  <c:v>55.6</c:v>
                </c:pt>
                <c:pt idx="6997">
                  <c:v>38.200000000000003</c:v>
                </c:pt>
                <c:pt idx="6998">
                  <c:v>40.130000000000003</c:v>
                </c:pt>
                <c:pt idx="6999">
                  <c:v>63.36</c:v>
                </c:pt>
                <c:pt idx="7000">
                  <c:v>43.5</c:v>
                </c:pt>
                <c:pt idx="7001">
                  <c:v>63.63</c:v>
                </c:pt>
                <c:pt idx="7002">
                  <c:v>51.56</c:v>
                </c:pt>
                <c:pt idx="7003">
                  <c:v>46.64</c:v>
                </c:pt>
                <c:pt idx="7004">
                  <c:v>45.69</c:v>
                </c:pt>
                <c:pt idx="7005">
                  <c:v>60.09</c:v>
                </c:pt>
                <c:pt idx="7006">
                  <c:v>56.93</c:v>
                </c:pt>
                <c:pt idx="7007">
                  <c:v>44.15</c:v>
                </c:pt>
                <c:pt idx="7008">
                  <c:v>45.96</c:v>
                </c:pt>
                <c:pt idx="7009">
                  <c:v>43.41</c:v>
                </c:pt>
                <c:pt idx="7010">
                  <c:v>49.78</c:v>
                </c:pt>
                <c:pt idx="7011">
                  <c:v>52.83</c:v>
                </c:pt>
                <c:pt idx="7012">
                  <c:v>56.63</c:v>
                </c:pt>
                <c:pt idx="7013">
                  <c:v>46.03</c:v>
                </c:pt>
                <c:pt idx="7014">
                  <c:v>50.13</c:v>
                </c:pt>
                <c:pt idx="7015">
                  <c:v>47.24</c:v>
                </c:pt>
                <c:pt idx="7016">
                  <c:v>46.65</c:v>
                </c:pt>
                <c:pt idx="7017">
                  <c:v>46.58</c:v>
                </c:pt>
                <c:pt idx="7018">
                  <c:v>59.2</c:v>
                </c:pt>
                <c:pt idx="7019">
                  <c:v>43.23</c:v>
                </c:pt>
                <c:pt idx="7020">
                  <c:v>47.76</c:v>
                </c:pt>
                <c:pt idx="7021">
                  <c:v>46.06</c:v>
                </c:pt>
                <c:pt idx="7022">
                  <c:v>46.15</c:v>
                </c:pt>
                <c:pt idx="7023">
                  <c:v>59.69</c:v>
                </c:pt>
                <c:pt idx="7024">
                  <c:v>56.46</c:v>
                </c:pt>
                <c:pt idx="7025">
                  <c:v>58.54</c:v>
                </c:pt>
                <c:pt idx="7026">
                  <c:v>45.34</c:v>
                </c:pt>
                <c:pt idx="7027">
                  <c:v>46.38</c:v>
                </c:pt>
                <c:pt idx="7028">
                  <c:v>56.09</c:v>
                </c:pt>
                <c:pt idx="7029">
                  <c:v>57.18</c:v>
                </c:pt>
                <c:pt idx="7030">
                  <c:v>61.84</c:v>
                </c:pt>
                <c:pt idx="7031">
                  <c:v>64.010000000000005</c:v>
                </c:pt>
                <c:pt idx="7032">
                  <c:v>55.85</c:v>
                </c:pt>
                <c:pt idx="7033">
                  <c:v>47.23</c:v>
                </c:pt>
                <c:pt idx="7034">
                  <c:v>52.69</c:v>
                </c:pt>
                <c:pt idx="7035">
                  <c:v>56.6</c:v>
                </c:pt>
                <c:pt idx="7036">
                  <c:v>55.78</c:v>
                </c:pt>
                <c:pt idx="7037">
                  <c:v>60.26</c:v>
                </c:pt>
                <c:pt idx="7038">
                  <c:v>54.94</c:v>
                </c:pt>
                <c:pt idx="7039">
                  <c:v>62.88</c:v>
                </c:pt>
                <c:pt idx="7040">
                  <c:v>35.58</c:v>
                </c:pt>
                <c:pt idx="7041">
                  <c:v>47.86</c:v>
                </c:pt>
                <c:pt idx="7042">
                  <c:v>45.09</c:v>
                </c:pt>
                <c:pt idx="7043">
                  <c:v>61.13</c:v>
                </c:pt>
                <c:pt idx="7044">
                  <c:v>35.090000000000003</c:v>
                </c:pt>
                <c:pt idx="7045">
                  <c:v>47.08</c:v>
                </c:pt>
                <c:pt idx="7046">
                  <c:v>41.4</c:v>
                </c:pt>
                <c:pt idx="7047">
                  <c:v>37.58</c:v>
                </c:pt>
                <c:pt idx="7048">
                  <c:v>52.6</c:v>
                </c:pt>
                <c:pt idx="7049">
                  <c:v>55.49</c:v>
                </c:pt>
                <c:pt idx="7050">
                  <c:v>49.43</c:v>
                </c:pt>
                <c:pt idx="7051">
                  <c:v>63.9</c:v>
                </c:pt>
                <c:pt idx="7052">
                  <c:v>48.26</c:v>
                </c:pt>
                <c:pt idx="7053">
                  <c:v>42.34</c:v>
                </c:pt>
                <c:pt idx="7054">
                  <c:v>36.64</c:v>
                </c:pt>
                <c:pt idx="7055">
                  <c:v>63.35</c:v>
                </c:pt>
                <c:pt idx="7056">
                  <c:v>41.68</c:v>
                </c:pt>
                <c:pt idx="7057">
                  <c:v>40.83</c:v>
                </c:pt>
                <c:pt idx="7058">
                  <c:v>42.18</c:v>
                </c:pt>
                <c:pt idx="7059">
                  <c:v>58.93</c:v>
                </c:pt>
                <c:pt idx="7060">
                  <c:v>57.08</c:v>
                </c:pt>
                <c:pt idx="7061">
                  <c:v>52.81</c:v>
                </c:pt>
                <c:pt idx="7062">
                  <c:v>59.35</c:v>
                </c:pt>
                <c:pt idx="7063">
                  <c:v>36.1</c:v>
                </c:pt>
                <c:pt idx="7064">
                  <c:v>64.34</c:v>
                </c:pt>
                <c:pt idx="7065">
                  <c:v>41.8</c:v>
                </c:pt>
                <c:pt idx="7066">
                  <c:v>63.4</c:v>
                </c:pt>
                <c:pt idx="7067">
                  <c:v>47.73</c:v>
                </c:pt>
                <c:pt idx="7068">
                  <c:v>61.86</c:v>
                </c:pt>
                <c:pt idx="7069">
                  <c:v>54.05</c:v>
                </c:pt>
                <c:pt idx="7070">
                  <c:v>58.89</c:v>
                </c:pt>
                <c:pt idx="7071">
                  <c:v>48.31</c:v>
                </c:pt>
                <c:pt idx="7072">
                  <c:v>63.19</c:v>
                </c:pt>
                <c:pt idx="7073">
                  <c:v>52.74</c:v>
                </c:pt>
                <c:pt idx="7074">
                  <c:v>36.24</c:v>
                </c:pt>
                <c:pt idx="7075">
                  <c:v>36.1</c:v>
                </c:pt>
                <c:pt idx="7076">
                  <c:v>44.04</c:v>
                </c:pt>
                <c:pt idx="7077">
                  <c:v>44</c:v>
                </c:pt>
                <c:pt idx="7078">
                  <c:v>39.96</c:v>
                </c:pt>
                <c:pt idx="7079">
                  <c:v>55.91</c:v>
                </c:pt>
                <c:pt idx="7080">
                  <c:v>41.56</c:v>
                </c:pt>
                <c:pt idx="7081">
                  <c:v>57.93</c:v>
                </c:pt>
                <c:pt idx="7082">
                  <c:v>57.53</c:v>
                </c:pt>
                <c:pt idx="7083">
                  <c:v>41.75</c:v>
                </c:pt>
                <c:pt idx="7084">
                  <c:v>35.21</c:v>
                </c:pt>
                <c:pt idx="7085">
                  <c:v>62.7</c:v>
                </c:pt>
                <c:pt idx="7086">
                  <c:v>44.28</c:v>
                </c:pt>
                <c:pt idx="7087">
                  <c:v>40.71</c:v>
                </c:pt>
                <c:pt idx="7088">
                  <c:v>45.86</c:v>
                </c:pt>
                <c:pt idx="7089">
                  <c:v>35</c:v>
                </c:pt>
                <c:pt idx="7090">
                  <c:v>35.979999999999997</c:v>
                </c:pt>
                <c:pt idx="7091">
                  <c:v>49.19</c:v>
                </c:pt>
                <c:pt idx="7092">
                  <c:v>58.65</c:v>
                </c:pt>
                <c:pt idx="7093">
                  <c:v>45.95</c:v>
                </c:pt>
                <c:pt idx="7094">
                  <c:v>63.6</c:v>
                </c:pt>
                <c:pt idx="7095">
                  <c:v>62.03</c:v>
                </c:pt>
                <c:pt idx="7096">
                  <c:v>62.93</c:v>
                </c:pt>
                <c:pt idx="7097">
                  <c:v>37.229999999999997</c:v>
                </c:pt>
                <c:pt idx="7098">
                  <c:v>38.24</c:v>
                </c:pt>
                <c:pt idx="7099">
                  <c:v>53.24</c:v>
                </c:pt>
                <c:pt idx="7100">
                  <c:v>45.81</c:v>
                </c:pt>
                <c:pt idx="7101">
                  <c:v>41.79</c:v>
                </c:pt>
                <c:pt idx="7102">
                  <c:v>39.840000000000003</c:v>
                </c:pt>
                <c:pt idx="7103">
                  <c:v>48.54</c:v>
                </c:pt>
                <c:pt idx="7104">
                  <c:v>38.340000000000003</c:v>
                </c:pt>
                <c:pt idx="7105">
                  <c:v>58.45</c:v>
                </c:pt>
                <c:pt idx="7106">
                  <c:v>56.88</c:v>
                </c:pt>
                <c:pt idx="7107">
                  <c:v>43.44</c:v>
                </c:pt>
                <c:pt idx="7108">
                  <c:v>41.86</c:v>
                </c:pt>
                <c:pt idx="7109">
                  <c:v>38.89</c:v>
                </c:pt>
                <c:pt idx="7110">
                  <c:v>56.05</c:v>
                </c:pt>
                <c:pt idx="7111">
                  <c:v>58.31</c:v>
                </c:pt>
                <c:pt idx="7112">
                  <c:v>47.18</c:v>
                </c:pt>
                <c:pt idx="7113">
                  <c:v>39.81</c:v>
                </c:pt>
                <c:pt idx="7114">
                  <c:v>58.99</c:v>
                </c:pt>
                <c:pt idx="7115">
                  <c:v>42.69</c:v>
                </c:pt>
                <c:pt idx="7116">
                  <c:v>53.74</c:v>
                </c:pt>
                <c:pt idx="7117">
                  <c:v>43.25</c:v>
                </c:pt>
                <c:pt idx="7118">
                  <c:v>46.61</c:v>
                </c:pt>
                <c:pt idx="7119">
                  <c:v>48.61</c:v>
                </c:pt>
                <c:pt idx="7120">
                  <c:v>57.93</c:v>
                </c:pt>
                <c:pt idx="7121">
                  <c:v>62.94</c:v>
                </c:pt>
                <c:pt idx="7122">
                  <c:v>57.51</c:v>
                </c:pt>
                <c:pt idx="7123">
                  <c:v>47.44</c:v>
                </c:pt>
                <c:pt idx="7124">
                  <c:v>54.09</c:v>
                </c:pt>
                <c:pt idx="7125">
                  <c:v>40.01</c:v>
                </c:pt>
                <c:pt idx="7126">
                  <c:v>58.89</c:v>
                </c:pt>
                <c:pt idx="7127">
                  <c:v>55.14</c:v>
                </c:pt>
                <c:pt idx="7128">
                  <c:v>61.84</c:v>
                </c:pt>
                <c:pt idx="7129">
                  <c:v>43.25</c:v>
                </c:pt>
                <c:pt idx="7130">
                  <c:v>54.43</c:v>
                </c:pt>
                <c:pt idx="7131">
                  <c:v>58.09</c:v>
                </c:pt>
                <c:pt idx="7132">
                  <c:v>62.56</c:v>
                </c:pt>
                <c:pt idx="7133">
                  <c:v>50.19</c:v>
                </c:pt>
                <c:pt idx="7134">
                  <c:v>49.14</c:v>
                </c:pt>
                <c:pt idx="7135">
                  <c:v>54.85</c:v>
                </c:pt>
                <c:pt idx="7136">
                  <c:v>43.94</c:v>
                </c:pt>
                <c:pt idx="7137">
                  <c:v>49.55</c:v>
                </c:pt>
                <c:pt idx="7138">
                  <c:v>37.44</c:v>
                </c:pt>
                <c:pt idx="7139">
                  <c:v>36.409999999999997</c:v>
                </c:pt>
                <c:pt idx="7140">
                  <c:v>50.99</c:v>
                </c:pt>
                <c:pt idx="7141">
                  <c:v>58.08</c:v>
                </c:pt>
                <c:pt idx="7142">
                  <c:v>51.11</c:v>
                </c:pt>
                <c:pt idx="7143">
                  <c:v>54.03</c:v>
                </c:pt>
                <c:pt idx="7144">
                  <c:v>42.63</c:v>
                </c:pt>
                <c:pt idx="7145">
                  <c:v>46.03</c:v>
                </c:pt>
                <c:pt idx="7146">
                  <c:v>54.61</c:v>
                </c:pt>
                <c:pt idx="7147">
                  <c:v>38.93</c:v>
                </c:pt>
                <c:pt idx="7148">
                  <c:v>50.53</c:v>
                </c:pt>
                <c:pt idx="7149">
                  <c:v>45.55</c:v>
                </c:pt>
                <c:pt idx="7150">
                  <c:v>44.04</c:v>
                </c:pt>
                <c:pt idx="7151">
                  <c:v>64.150000000000006</c:v>
                </c:pt>
                <c:pt idx="7152">
                  <c:v>35.26</c:v>
                </c:pt>
                <c:pt idx="7153">
                  <c:v>46.01</c:v>
                </c:pt>
                <c:pt idx="7154">
                  <c:v>53.73</c:v>
                </c:pt>
                <c:pt idx="7155">
                  <c:v>44.28</c:v>
                </c:pt>
                <c:pt idx="7156">
                  <c:v>36.89</c:v>
                </c:pt>
                <c:pt idx="7157">
                  <c:v>50.45</c:v>
                </c:pt>
                <c:pt idx="7158">
                  <c:v>40.01</c:v>
                </c:pt>
                <c:pt idx="7159">
                  <c:v>55.96</c:v>
                </c:pt>
                <c:pt idx="7160">
                  <c:v>45.45</c:v>
                </c:pt>
                <c:pt idx="7161">
                  <c:v>60.56</c:v>
                </c:pt>
                <c:pt idx="7162">
                  <c:v>43.15</c:v>
                </c:pt>
                <c:pt idx="7163">
                  <c:v>39.75</c:v>
                </c:pt>
                <c:pt idx="7164">
                  <c:v>48.09</c:v>
                </c:pt>
                <c:pt idx="7165">
                  <c:v>59.89</c:v>
                </c:pt>
                <c:pt idx="7166">
                  <c:v>40.03</c:v>
                </c:pt>
                <c:pt idx="7167">
                  <c:v>45.23</c:v>
                </c:pt>
                <c:pt idx="7168">
                  <c:v>50.43</c:v>
                </c:pt>
                <c:pt idx="7169">
                  <c:v>52.44</c:v>
                </c:pt>
                <c:pt idx="7170">
                  <c:v>49.08</c:v>
                </c:pt>
                <c:pt idx="7171">
                  <c:v>48.03</c:v>
                </c:pt>
                <c:pt idx="7172">
                  <c:v>59.08</c:v>
                </c:pt>
                <c:pt idx="7173">
                  <c:v>41.44</c:v>
                </c:pt>
                <c:pt idx="7174">
                  <c:v>37.04</c:v>
                </c:pt>
                <c:pt idx="7175">
                  <c:v>62.04</c:v>
                </c:pt>
                <c:pt idx="7176">
                  <c:v>48.33</c:v>
                </c:pt>
                <c:pt idx="7177">
                  <c:v>46.38</c:v>
                </c:pt>
                <c:pt idx="7178">
                  <c:v>52.01</c:v>
                </c:pt>
                <c:pt idx="7179">
                  <c:v>46.74</c:v>
                </c:pt>
                <c:pt idx="7180">
                  <c:v>35.35</c:v>
                </c:pt>
                <c:pt idx="7181">
                  <c:v>52.26</c:v>
                </c:pt>
                <c:pt idx="7182">
                  <c:v>42.64</c:v>
                </c:pt>
                <c:pt idx="7183">
                  <c:v>47.74</c:v>
                </c:pt>
                <c:pt idx="7184">
                  <c:v>57.41</c:v>
                </c:pt>
                <c:pt idx="7185">
                  <c:v>62.04</c:v>
                </c:pt>
                <c:pt idx="7186">
                  <c:v>36.46</c:v>
                </c:pt>
                <c:pt idx="7187">
                  <c:v>48.56</c:v>
                </c:pt>
                <c:pt idx="7188">
                  <c:v>51.21</c:v>
                </c:pt>
                <c:pt idx="7189">
                  <c:v>41.04</c:v>
                </c:pt>
                <c:pt idx="7190">
                  <c:v>38.81</c:v>
                </c:pt>
                <c:pt idx="7191">
                  <c:v>61.59</c:v>
                </c:pt>
                <c:pt idx="7192">
                  <c:v>46.46</c:v>
                </c:pt>
                <c:pt idx="7193">
                  <c:v>46.61</c:v>
                </c:pt>
                <c:pt idx="7194">
                  <c:v>47</c:v>
                </c:pt>
                <c:pt idx="7195">
                  <c:v>48.11</c:v>
                </c:pt>
                <c:pt idx="7196">
                  <c:v>60.5</c:v>
                </c:pt>
                <c:pt idx="7197">
                  <c:v>51.35</c:v>
                </c:pt>
                <c:pt idx="7198">
                  <c:v>62.43</c:v>
                </c:pt>
                <c:pt idx="7199">
                  <c:v>35.33</c:v>
                </c:pt>
                <c:pt idx="7200">
                  <c:v>36.590000000000003</c:v>
                </c:pt>
                <c:pt idx="7201">
                  <c:v>42.18</c:v>
                </c:pt>
                <c:pt idx="7202">
                  <c:v>41.3</c:v>
                </c:pt>
                <c:pt idx="7203">
                  <c:v>55.58</c:v>
                </c:pt>
                <c:pt idx="7204">
                  <c:v>56.09</c:v>
                </c:pt>
                <c:pt idx="7205">
                  <c:v>53.18</c:v>
                </c:pt>
                <c:pt idx="7206">
                  <c:v>56.33</c:v>
                </c:pt>
                <c:pt idx="7207">
                  <c:v>55.2</c:v>
                </c:pt>
                <c:pt idx="7208">
                  <c:v>36.590000000000003</c:v>
                </c:pt>
                <c:pt idx="7209">
                  <c:v>42.8</c:v>
                </c:pt>
                <c:pt idx="7210">
                  <c:v>46.29</c:v>
                </c:pt>
                <c:pt idx="7211">
                  <c:v>37.840000000000003</c:v>
                </c:pt>
                <c:pt idx="7212">
                  <c:v>35.35</c:v>
                </c:pt>
                <c:pt idx="7213">
                  <c:v>49.24</c:v>
                </c:pt>
                <c:pt idx="7214">
                  <c:v>53.46</c:v>
                </c:pt>
                <c:pt idx="7215">
                  <c:v>57.49</c:v>
                </c:pt>
                <c:pt idx="7216">
                  <c:v>60.58</c:v>
                </c:pt>
                <c:pt idx="7217">
                  <c:v>63.76</c:v>
                </c:pt>
                <c:pt idx="7218">
                  <c:v>42.25</c:v>
                </c:pt>
                <c:pt idx="7219">
                  <c:v>61.38</c:v>
                </c:pt>
                <c:pt idx="7220">
                  <c:v>38.15</c:v>
                </c:pt>
                <c:pt idx="7221">
                  <c:v>59.73</c:v>
                </c:pt>
                <c:pt idx="7222">
                  <c:v>54.31</c:v>
                </c:pt>
                <c:pt idx="7223">
                  <c:v>37.28</c:v>
                </c:pt>
                <c:pt idx="7224">
                  <c:v>63.13</c:v>
                </c:pt>
                <c:pt idx="7225">
                  <c:v>38.26</c:v>
                </c:pt>
                <c:pt idx="7226">
                  <c:v>56.64</c:v>
                </c:pt>
                <c:pt idx="7227">
                  <c:v>38.44</c:v>
                </c:pt>
                <c:pt idx="7228">
                  <c:v>45.33</c:v>
                </c:pt>
                <c:pt idx="7229">
                  <c:v>45.4</c:v>
                </c:pt>
                <c:pt idx="7230">
                  <c:v>53.14</c:v>
                </c:pt>
                <c:pt idx="7231">
                  <c:v>46.53</c:v>
                </c:pt>
                <c:pt idx="7232">
                  <c:v>41.03</c:v>
                </c:pt>
                <c:pt idx="7233">
                  <c:v>37.159999999999997</c:v>
                </c:pt>
                <c:pt idx="7234">
                  <c:v>36.409999999999997</c:v>
                </c:pt>
                <c:pt idx="7235">
                  <c:v>60.9</c:v>
                </c:pt>
                <c:pt idx="7236">
                  <c:v>36.630000000000003</c:v>
                </c:pt>
                <c:pt idx="7237">
                  <c:v>44.68</c:v>
                </c:pt>
                <c:pt idx="7238">
                  <c:v>42.49</c:v>
                </c:pt>
                <c:pt idx="7239">
                  <c:v>52.98</c:v>
                </c:pt>
                <c:pt idx="7240">
                  <c:v>57.18</c:v>
                </c:pt>
                <c:pt idx="7241">
                  <c:v>53.81</c:v>
                </c:pt>
                <c:pt idx="7242">
                  <c:v>52.85</c:v>
                </c:pt>
                <c:pt idx="7243">
                  <c:v>37.24</c:v>
                </c:pt>
                <c:pt idx="7244">
                  <c:v>47.65</c:v>
                </c:pt>
                <c:pt idx="7245">
                  <c:v>49.88</c:v>
                </c:pt>
                <c:pt idx="7246">
                  <c:v>41.6</c:v>
                </c:pt>
                <c:pt idx="7247">
                  <c:v>64.31</c:v>
                </c:pt>
                <c:pt idx="7248">
                  <c:v>59.7</c:v>
                </c:pt>
                <c:pt idx="7249">
                  <c:v>49.35</c:v>
                </c:pt>
                <c:pt idx="7250">
                  <c:v>42.85</c:v>
                </c:pt>
                <c:pt idx="7251">
                  <c:v>57.36</c:v>
                </c:pt>
                <c:pt idx="7252">
                  <c:v>36.75</c:v>
                </c:pt>
                <c:pt idx="7253">
                  <c:v>48.5</c:v>
                </c:pt>
                <c:pt idx="7254">
                  <c:v>48.54</c:v>
                </c:pt>
                <c:pt idx="7255">
                  <c:v>63.16</c:v>
                </c:pt>
                <c:pt idx="7256">
                  <c:v>49.91</c:v>
                </c:pt>
                <c:pt idx="7257">
                  <c:v>46.86</c:v>
                </c:pt>
                <c:pt idx="7258">
                  <c:v>44.58</c:v>
                </c:pt>
                <c:pt idx="7259">
                  <c:v>54.01</c:v>
                </c:pt>
                <c:pt idx="7260">
                  <c:v>58.49</c:v>
                </c:pt>
                <c:pt idx="7261">
                  <c:v>55.45</c:v>
                </c:pt>
                <c:pt idx="7262">
                  <c:v>39.19</c:v>
                </c:pt>
                <c:pt idx="7263">
                  <c:v>54.38</c:v>
                </c:pt>
                <c:pt idx="7264">
                  <c:v>51.5</c:v>
                </c:pt>
                <c:pt idx="7265">
                  <c:v>48.44</c:v>
                </c:pt>
                <c:pt idx="7266">
                  <c:v>35.26</c:v>
                </c:pt>
                <c:pt idx="7267">
                  <c:v>47.4</c:v>
                </c:pt>
                <c:pt idx="7268">
                  <c:v>63.01</c:v>
                </c:pt>
                <c:pt idx="7269">
                  <c:v>47.8</c:v>
                </c:pt>
                <c:pt idx="7270">
                  <c:v>49.7</c:v>
                </c:pt>
                <c:pt idx="7271">
                  <c:v>54.15</c:v>
                </c:pt>
                <c:pt idx="7272">
                  <c:v>54.61</c:v>
                </c:pt>
                <c:pt idx="7273">
                  <c:v>60.51</c:v>
                </c:pt>
                <c:pt idx="7274">
                  <c:v>57.44</c:v>
                </c:pt>
                <c:pt idx="7275">
                  <c:v>48.1</c:v>
                </c:pt>
                <c:pt idx="7276">
                  <c:v>47.41</c:v>
                </c:pt>
                <c:pt idx="7277">
                  <c:v>45.76</c:v>
                </c:pt>
                <c:pt idx="7278">
                  <c:v>36.130000000000003</c:v>
                </c:pt>
                <c:pt idx="7279">
                  <c:v>58.93</c:v>
                </c:pt>
                <c:pt idx="7280">
                  <c:v>46.96</c:v>
                </c:pt>
                <c:pt idx="7281">
                  <c:v>47.34</c:v>
                </c:pt>
                <c:pt idx="7282">
                  <c:v>40.86</c:v>
                </c:pt>
                <c:pt idx="7283">
                  <c:v>58.09</c:v>
                </c:pt>
                <c:pt idx="7284">
                  <c:v>63.44</c:v>
                </c:pt>
                <c:pt idx="7285">
                  <c:v>57.2</c:v>
                </c:pt>
                <c:pt idx="7286">
                  <c:v>40.96</c:v>
                </c:pt>
                <c:pt idx="7287">
                  <c:v>46.35</c:v>
                </c:pt>
                <c:pt idx="7288">
                  <c:v>40.69</c:v>
                </c:pt>
                <c:pt idx="7289">
                  <c:v>45.15</c:v>
                </c:pt>
                <c:pt idx="7290">
                  <c:v>55.45</c:v>
                </c:pt>
                <c:pt idx="7291">
                  <c:v>53.29</c:v>
                </c:pt>
                <c:pt idx="7292">
                  <c:v>38.15</c:v>
                </c:pt>
                <c:pt idx="7293">
                  <c:v>50.76</c:v>
                </c:pt>
                <c:pt idx="7294">
                  <c:v>43.06</c:v>
                </c:pt>
                <c:pt idx="7295">
                  <c:v>53.5</c:v>
                </c:pt>
                <c:pt idx="7296">
                  <c:v>38.049999999999997</c:v>
                </c:pt>
                <c:pt idx="7297">
                  <c:v>38.39</c:v>
                </c:pt>
                <c:pt idx="7298">
                  <c:v>64.099999999999994</c:v>
                </c:pt>
                <c:pt idx="7299">
                  <c:v>35.229999999999997</c:v>
                </c:pt>
                <c:pt idx="7300">
                  <c:v>50.86</c:v>
                </c:pt>
                <c:pt idx="7301">
                  <c:v>54.84</c:v>
                </c:pt>
                <c:pt idx="7302">
                  <c:v>55.49</c:v>
                </c:pt>
                <c:pt idx="7303">
                  <c:v>44.28</c:v>
                </c:pt>
                <c:pt idx="7304">
                  <c:v>39.24</c:v>
                </c:pt>
                <c:pt idx="7305">
                  <c:v>42.6</c:v>
                </c:pt>
                <c:pt idx="7306">
                  <c:v>59.63</c:v>
                </c:pt>
                <c:pt idx="7307">
                  <c:v>46.23</c:v>
                </c:pt>
                <c:pt idx="7308">
                  <c:v>64.48</c:v>
                </c:pt>
                <c:pt idx="7309">
                  <c:v>56.01</c:v>
                </c:pt>
                <c:pt idx="7310">
                  <c:v>53.44</c:v>
                </c:pt>
                <c:pt idx="7311">
                  <c:v>40.4</c:v>
                </c:pt>
                <c:pt idx="7312">
                  <c:v>36.08</c:v>
                </c:pt>
                <c:pt idx="7313">
                  <c:v>49.4</c:v>
                </c:pt>
                <c:pt idx="7314">
                  <c:v>58.66</c:v>
                </c:pt>
                <c:pt idx="7315">
                  <c:v>42.29</c:v>
                </c:pt>
                <c:pt idx="7316">
                  <c:v>35.4</c:v>
                </c:pt>
                <c:pt idx="7317">
                  <c:v>50.16</c:v>
                </c:pt>
                <c:pt idx="7318">
                  <c:v>43.53</c:v>
                </c:pt>
                <c:pt idx="7319">
                  <c:v>48.99</c:v>
                </c:pt>
                <c:pt idx="7320">
                  <c:v>56.34</c:v>
                </c:pt>
                <c:pt idx="7321">
                  <c:v>47.33</c:v>
                </c:pt>
                <c:pt idx="7322">
                  <c:v>38.39</c:v>
                </c:pt>
                <c:pt idx="7323">
                  <c:v>46.09</c:v>
                </c:pt>
                <c:pt idx="7324">
                  <c:v>41.35</c:v>
                </c:pt>
                <c:pt idx="7325">
                  <c:v>61.11</c:v>
                </c:pt>
                <c:pt idx="7326">
                  <c:v>57.35</c:v>
                </c:pt>
                <c:pt idx="7327">
                  <c:v>35.200000000000003</c:v>
                </c:pt>
                <c:pt idx="7328">
                  <c:v>50.31</c:v>
                </c:pt>
                <c:pt idx="7329">
                  <c:v>54.14</c:v>
                </c:pt>
                <c:pt idx="7330">
                  <c:v>56.85</c:v>
                </c:pt>
                <c:pt idx="7331">
                  <c:v>54.93</c:v>
                </c:pt>
                <c:pt idx="7332">
                  <c:v>39.08</c:v>
                </c:pt>
                <c:pt idx="7333">
                  <c:v>43.8</c:v>
                </c:pt>
                <c:pt idx="7334">
                  <c:v>39.78</c:v>
                </c:pt>
                <c:pt idx="7335">
                  <c:v>47.38</c:v>
                </c:pt>
                <c:pt idx="7336">
                  <c:v>49.85</c:v>
                </c:pt>
                <c:pt idx="7337">
                  <c:v>43.26</c:v>
                </c:pt>
                <c:pt idx="7338">
                  <c:v>59.74</c:v>
                </c:pt>
                <c:pt idx="7339">
                  <c:v>44.01</c:v>
                </c:pt>
                <c:pt idx="7340">
                  <c:v>39.299999999999997</c:v>
                </c:pt>
                <c:pt idx="7341">
                  <c:v>51.5</c:v>
                </c:pt>
                <c:pt idx="7342">
                  <c:v>45.04</c:v>
                </c:pt>
                <c:pt idx="7343">
                  <c:v>49.23</c:v>
                </c:pt>
                <c:pt idx="7344">
                  <c:v>52.23</c:v>
                </c:pt>
                <c:pt idx="7345">
                  <c:v>45.86</c:v>
                </c:pt>
                <c:pt idx="7346">
                  <c:v>57.99</c:v>
                </c:pt>
                <c:pt idx="7347">
                  <c:v>36.78</c:v>
                </c:pt>
                <c:pt idx="7348">
                  <c:v>62.36</c:v>
                </c:pt>
                <c:pt idx="7349">
                  <c:v>37.51</c:v>
                </c:pt>
                <c:pt idx="7350">
                  <c:v>60.43</c:v>
                </c:pt>
                <c:pt idx="7351">
                  <c:v>59.61</c:v>
                </c:pt>
                <c:pt idx="7352">
                  <c:v>36.159999999999997</c:v>
                </c:pt>
                <c:pt idx="7353">
                  <c:v>57.6</c:v>
                </c:pt>
                <c:pt idx="7354">
                  <c:v>59.14</c:v>
                </c:pt>
                <c:pt idx="7355">
                  <c:v>64.45</c:v>
                </c:pt>
                <c:pt idx="7356">
                  <c:v>63.98</c:v>
                </c:pt>
                <c:pt idx="7357">
                  <c:v>50.5</c:v>
                </c:pt>
                <c:pt idx="7358">
                  <c:v>42.49</c:v>
                </c:pt>
                <c:pt idx="7359">
                  <c:v>43.15</c:v>
                </c:pt>
                <c:pt idx="7360">
                  <c:v>47.05</c:v>
                </c:pt>
                <c:pt idx="7361">
                  <c:v>48.76</c:v>
                </c:pt>
                <c:pt idx="7362">
                  <c:v>53.09</c:v>
                </c:pt>
                <c:pt idx="7363">
                  <c:v>50.7</c:v>
                </c:pt>
                <c:pt idx="7364">
                  <c:v>38.9</c:v>
                </c:pt>
                <c:pt idx="7365">
                  <c:v>39.49</c:v>
                </c:pt>
                <c:pt idx="7366">
                  <c:v>55.78</c:v>
                </c:pt>
                <c:pt idx="7367">
                  <c:v>53.8</c:v>
                </c:pt>
                <c:pt idx="7368">
                  <c:v>53.35</c:v>
                </c:pt>
                <c:pt idx="7369">
                  <c:v>47.1</c:v>
                </c:pt>
                <c:pt idx="7370">
                  <c:v>50.66</c:v>
                </c:pt>
                <c:pt idx="7371">
                  <c:v>59.38</c:v>
                </c:pt>
                <c:pt idx="7372">
                  <c:v>41.75</c:v>
                </c:pt>
                <c:pt idx="7373">
                  <c:v>50.44</c:v>
                </c:pt>
                <c:pt idx="7374">
                  <c:v>57.4</c:v>
                </c:pt>
                <c:pt idx="7375">
                  <c:v>53.56</c:v>
                </c:pt>
                <c:pt idx="7376">
                  <c:v>50.75</c:v>
                </c:pt>
                <c:pt idx="7377">
                  <c:v>61.01</c:v>
                </c:pt>
                <c:pt idx="7378">
                  <c:v>35.29</c:v>
                </c:pt>
                <c:pt idx="7379">
                  <c:v>38.33</c:v>
                </c:pt>
                <c:pt idx="7380">
                  <c:v>52.49</c:v>
                </c:pt>
                <c:pt idx="7381">
                  <c:v>59.26</c:v>
                </c:pt>
                <c:pt idx="7382">
                  <c:v>39.479999999999997</c:v>
                </c:pt>
                <c:pt idx="7383">
                  <c:v>49.08</c:v>
                </c:pt>
                <c:pt idx="7384">
                  <c:v>48.08</c:v>
                </c:pt>
                <c:pt idx="7385">
                  <c:v>39.630000000000003</c:v>
                </c:pt>
                <c:pt idx="7386">
                  <c:v>40.61</c:v>
                </c:pt>
                <c:pt idx="7387">
                  <c:v>40.99</c:v>
                </c:pt>
                <c:pt idx="7388">
                  <c:v>42.51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D45-41E7-B70C-7DD573D569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15815640"/>
        <c:axId val="1215821760"/>
      </c:lineChart>
      <c:catAx>
        <c:axId val="121581564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15821760"/>
        <c:crosses val="autoZero"/>
        <c:auto val="1"/>
        <c:lblAlgn val="ctr"/>
        <c:lblOffset val="100"/>
        <c:noMultiLvlLbl val="0"/>
      </c:catAx>
      <c:valAx>
        <c:axId val="1215821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15815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train_data!$B$1</c:f>
              <c:strCache>
                <c:ptCount val="1"/>
                <c:pt idx="0">
                  <c:v>air_end_temp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train_data!$B$2:$B$2464</c:f>
              <c:numCache>
                <c:formatCode>General</c:formatCode>
                <c:ptCount val="2463"/>
                <c:pt idx="0">
                  <c:v>41</c:v>
                </c:pt>
                <c:pt idx="1">
                  <c:v>59.28</c:v>
                </c:pt>
                <c:pt idx="2">
                  <c:v>45.29</c:v>
                </c:pt>
                <c:pt idx="3">
                  <c:v>51.33</c:v>
                </c:pt>
                <c:pt idx="4">
                  <c:v>45.21</c:v>
                </c:pt>
                <c:pt idx="5">
                  <c:v>49.34</c:v>
                </c:pt>
                <c:pt idx="6">
                  <c:v>58.7</c:v>
                </c:pt>
                <c:pt idx="7">
                  <c:v>62.7</c:v>
                </c:pt>
                <c:pt idx="8">
                  <c:v>47.93</c:v>
                </c:pt>
                <c:pt idx="9">
                  <c:v>58.08</c:v>
                </c:pt>
                <c:pt idx="10">
                  <c:v>52.58</c:v>
                </c:pt>
                <c:pt idx="11">
                  <c:v>37.78</c:v>
                </c:pt>
                <c:pt idx="12">
                  <c:v>51.09</c:v>
                </c:pt>
                <c:pt idx="13">
                  <c:v>53.99</c:v>
                </c:pt>
                <c:pt idx="14">
                  <c:v>60.98</c:v>
                </c:pt>
                <c:pt idx="15">
                  <c:v>57.1</c:v>
                </c:pt>
                <c:pt idx="16">
                  <c:v>46.81</c:v>
                </c:pt>
                <c:pt idx="17">
                  <c:v>37.549999999999997</c:v>
                </c:pt>
                <c:pt idx="18">
                  <c:v>54.36</c:v>
                </c:pt>
                <c:pt idx="19">
                  <c:v>46.41</c:v>
                </c:pt>
                <c:pt idx="20">
                  <c:v>47.4</c:v>
                </c:pt>
                <c:pt idx="21">
                  <c:v>43.58</c:v>
                </c:pt>
                <c:pt idx="22">
                  <c:v>58.4</c:v>
                </c:pt>
                <c:pt idx="23">
                  <c:v>55.2</c:v>
                </c:pt>
                <c:pt idx="24">
                  <c:v>39.56</c:v>
                </c:pt>
                <c:pt idx="25">
                  <c:v>60.83</c:v>
                </c:pt>
                <c:pt idx="26">
                  <c:v>38.86</c:v>
                </c:pt>
                <c:pt idx="27">
                  <c:v>53.85</c:v>
                </c:pt>
                <c:pt idx="28">
                  <c:v>40.4</c:v>
                </c:pt>
                <c:pt idx="29">
                  <c:v>45.98</c:v>
                </c:pt>
                <c:pt idx="30">
                  <c:v>43.53</c:v>
                </c:pt>
                <c:pt idx="31">
                  <c:v>59.93</c:v>
                </c:pt>
                <c:pt idx="32">
                  <c:v>53.06</c:v>
                </c:pt>
                <c:pt idx="33">
                  <c:v>40.96</c:v>
                </c:pt>
                <c:pt idx="34">
                  <c:v>43.01</c:v>
                </c:pt>
                <c:pt idx="35">
                  <c:v>63.56</c:v>
                </c:pt>
                <c:pt idx="36">
                  <c:v>38.43</c:v>
                </c:pt>
                <c:pt idx="37">
                  <c:v>52.46</c:v>
                </c:pt>
                <c:pt idx="38">
                  <c:v>48.54</c:v>
                </c:pt>
                <c:pt idx="39">
                  <c:v>51.1</c:v>
                </c:pt>
                <c:pt idx="40">
                  <c:v>61.99</c:v>
                </c:pt>
                <c:pt idx="41">
                  <c:v>39.53</c:v>
                </c:pt>
                <c:pt idx="42">
                  <c:v>47.51</c:v>
                </c:pt>
                <c:pt idx="43">
                  <c:v>36.85</c:v>
                </c:pt>
                <c:pt idx="44">
                  <c:v>42.78</c:v>
                </c:pt>
                <c:pt idx="45">
                  <c:v>62.69</c:v>
                </c:pt>
                <c:pt idx="46">
                  <c:v>41.51</c:v>
                </c:pt>
                <c:pt idx="47">
                  <c:v>61.95</c:v>
                </c:pt>
                <c:pt idx="48">
                  <c:v>44.88</c:v>
                </c:pt>
                <c:pt idx="49">
                  <c:v>45.33</c:v>
                </c:pt>
                <c:pt idx="50">
                  <c:v>45.29</c:v>
                </c:pt>
                <c:pt idx="51">
                  <c:v>60.48</c:v>
                </c:pt>
                <c:pt idx="52">
                  <c:v>37.03</c:v>
                </c:pt>
                <c:pt idx="53">
                  <c:v>62.35</c:v>
                </c:pt>
                <c:pt idx="54">
                  <c:v>46.16</c:v>
                </c:pt>
                <c:pt idx="55">
                  <c:v>58.08</c:v>
                </c:pt>
                <c:pt idx="56">
                  <c:v>56.95</c:v>
                </c:pt>
                <c:pt idx="57">
                  <c:v>40.54</c:v>
                </c:pt>
                <c:pt idx="58">
                  <c:v>58.4</c:v>
                </c:pt>
                <c:pt idx="59">
                  <c:v>49.43</c:v>
                </c:pt>
                <c:pt idx="60">
                  <c:v>46.01</c:v>
                </c:pt>
                <c:pt idx="61">
                  <c:v>62.01</c:v>
                </c:pt>
                <c:pt idx="62">
                  <c:v>38.96</c:v>
                </c:pt>
                <c:pt idx="63">
                  <c:v>39.880000000000003</c:v>
                </c:pt>
                <c:pt idx="64">
                  <c:v>54.54</c:v>
                </c:pt>
                <c:pt idx="65">
                  <c:v>36.950000000000003</c:v>
                </c:pt>
                <c:pt idx="66">
                  <c:v>50.35</c:v>
                </c:pt>
                <c:pt idx="67">
                  <c:v>37.75</c:v>
                </c:pt>
                <c:pt idx="68">
                  <c:v>43.5</c:v>
                </c:pt>
                <c:pt idx="69">
                  <c:v>42.06</c:v>
                </c:pt>
                <c:pt idx="70">
                  <c:v>35.83</c:v>
                </c:pt>
                <c:pt idx="71">
                  <c:v>49.91</c:v>
                </c:pt>
                <c:pt idx="72">
                  <c:v>55.5</c:v>
                </c:pt>
                <c:pt idx="73">
                  <c:v>45.55</c:v>
                </c:pt>
                <c:pt idx="74">
                  <c:v>63.66</c:v>
                </c:pt>
                <c:pt idx="75">
                  <c:v>44.73</c:v>
                </c:pt>
                <c:pt idx="76">
                  <c:v>64.489999999999995</c:v>
                </c:pt>
                <c:pt idx="77">
                  <c:v>46.78</c:v>
                </c:pt>
                <c:pt idx="78">
                  <c:v>57.36</c:v>
                </c:pt>
                <c:pt idx="79">
                  <c:v>38.78</c:v>
                </c:pt>
                <c:pt idx="80">
                  <c:v>54.15</c:v>
                </c:pt>
                <c:pt idx="81">
                  <c:v>48.13</c:v>
                </c:pt>
                <c:pt idx="82">
                  <c:v>48.29</c:v>
                </c:pt>
                <c:pt idx="83">
                  <c:v>62.83</c:v>
                </c:pt>
                <c:pt idx="84">
                  <c:v>43.04</c:v>
                </c:pt>
                <c:pt idx="85">
                  <c:v>59.06</c:v>
                </c:pt>
                <c:pt idx="86">
                  <c:v>63.76</c:v>
                </c:pt>
                <c:pt idx="87">
                  <c:v>42.26</c:v>
                </c:pt>
                <c:pt idx="88">
                  <c:v>56.65</c:v>
                </c:pt>
                <c:pt idx="89">
                  <c:v>37.950000000000003</c:v>
                </c:pt>
                <c:pt idx="90">
                  <c:v>36.549999999999997</c:v>
                </c:pt>
                <c:pt idx="91">
                  <c:v>54.76</c:v>
                </c:pt>
                <c:pt idx="92">
                  <c:v>50.01</c:v>
                </c:pt>
                <c:pt idx="93">
                  <c:v>61.3</c:v>
                </c:pt>
                <c:pt idx="94">
                  <c:v>35.76</c:v>
                </c:pt>
                <c:pt idx="95">
                  <c:v>44.73</c:v>
                </c:pt>
                <c:pt idx="96">
                  <c:v>49.78</c:v>
                </c:pt>
                <c:pt idx="97">
                  <c:v>61.31</c:v>
                </c:pt>
                <c:pt idx="98">
                  <c:v>58.94</c:v>
                </c:pt>
                <c:pt idx="99">
                  <c:v>63.54</c:v>
                </c:pt>
                <c:pt idx="100">
                  <c:v>35.909999999999997</c:v>
                </c:pt>
                <c:pt idx="101">
                  <c:v>55.85</c:v>
                </c:pt>
                <c:pt idx="102">
                  <c:v>54.04</c:v>
                </c:pt>
                <c:pt idx="103">
                  <c:v>44.74</c:v>
                </c:pt>
                <c:pt idx="104">
                  <c:v>59.23</c:v>
                </c:pt>
                <c:pt idx="105">
                  <c:v>44.16</c:v>
                </c:pt>
                <c:pt idx="106">
                  <c:v>36.14</c:v>
                </c:pt>
                <c:pt idx="107">
                  <c:v>58.85</c:v>
                </c:pt>
                <c:pt idx="108">
                  <c:v>53.95</c:v>
                </c:pt>
                <c:pt idx="109">
                  <c:v>50.89</c:v>
                </c:pt>
                <c:pt idx="110">
                  <c:v>52.48</c:v>
                </c:pt>
                <c:pt idx="111">
                  <c:v>63.69</c:v>
                </c:pt>
                <c:pt idx="112">
                  <c:v>55.45</c:v>
                </c:pt>
                <c:pt idx="113">
                  <c:v>53.71</c:v>
                </c:pt>
                <c:pt idx="114">
                  <c:v>63.6</c:v>
                </c:pt>
                <c:pt idx="115">
                  <c:v>48.45</c:v>
                </c:pt>
                <c:pt idx="116">
                  <c:v>36.590000000000003</c:v>
                </c:pt>
                <c:pt idx="117">
                  <c:v>58.46</c:v>
                </c:pt>
                <c:pt idx="118">
                  <c:v>58.39</c:v>
                </c:pt>
                <c:pt idx="119">
                  <c:v>48.33</c:v>
                </c:pt>
                <c:pt idx="120">
                  <c:v>44.41</c:v>
                </c:pt>
                <c:pt idx="121">
                  <c:v>38.5</c:v>
                </c:pt>
                <c:pt idx="122">
                  <c:v>43.3</c:v>
                </c:pt>
                <c:pt idx="123">
                  <c:v>64.5</c:v>
                </c:pt>
                <c:pt idx="124">
                  <c:v>41.83</c:v>
                </c:pt>
                <c:pt idx="125">
                  <c:v>64.540000000000006</c:v>
                </c:pt>
                <c:pt idx="126">
                  <c:v>46.14</c:v>
                </c:pt>
                <c:pt idx="127">
                  <c:v>50.34</c:v>
                </c:pt>
                <c:pt idx="128">
                  <c:v>52.58</c:v>
                </c:pt>
                <c:pt idx="129">
                  <c:v>41.9</c:v>
                </c:pt>
                <c:pt idx="130">
                  <c:v>53.61</c:v>
                </c:pt>
                <c:pt idx="131">
                  <c:v>63.04</c:v>
                </c:pt>
                <c:pt idx="132">
                  <c:v>44.58</c:v>
                </c:pt>
                <c:pt idx="133">
                  <c:v>55.2</c:v>
                </c:pt>
                <c:pt idx="134">
                  <c:v>42.64</c:v>
                </c:pt>
                <c:pt idx="135">
                  <c:v>51.11</c:v>
                </c:pt>
                <c:pt idx="136">
                  <c:v>54</c:v>
                </c:pt>
                <c:pt idx="137">
                  <c:v>36.15</c:v>
                </c:pt>
                <c:pt idx="138">
                  <c:v>59.24</c:v>
                </c:pt>
                <c:pt idx="139">
                  <c:v>43.4</c:v>
                </c:pt>
                <c:pt idx="140">
                  <c:v>49.11</c:v>
                </c:pt>
                <c:pt idx="141">
                  <c:v>61.81</c:v>
                </c:pt>
                <c:pt idx="142">
                  <c:v>47.46</c:v>
                </c:pt>
                <c:pt idx="143">
                  <c:v>57.54</c:v>
                </c:pt>
                <c:pt idx="144">
                  <c:v>43.88</c:v>
                </c:pt>
                <c:pt idx="145">
                  <c:v>52.69</c:v>
                </c:pt>
                <c:pt idx="146">
                  <c:v>44</c:v>
                </c:pt>
                <c:pt idx="147">
                  <c:v>43.94</c:v>
                </c:pt>
                <c:pt idx="148">
                  <c:v>38.090000000000003</c:v>
                </c:pt>
                <c:pt idx="149">
                  <c:v>59.91</c:v>
                </c:pt>
                <c:pt idx="150">
                  <c:v>46.1</c:v>
                </c:pt>
                <c:pt idx="151">
                  <c:v>62.85</c:v>
                </c:pt>
                <c:pt idx="152">
                  <c:v>61.45</c:v>
                </c:pt>
                <c:pt idx="153">
                  <c:v>43.66</c:v>
                </c:pt>
                <c:pt idx="154">
                  <c:v>35.24</c:v>
                </c:pt>
                <c:pt idx="155">
                  <c:v>43.61</c:v>
                </c:pt>
                <c:pt idx="156">
                  <c:v>61.39</c:v>
                </c:pt>
                <c:pt idx="157">
                  <c:v>46.14</c:v>
                </c:pt>
                <c:pt idx="158">
                  <c:v>61.46</c:v>
                </c:pt>
                <c:pt idx="159">
                  <c:v>48.36</c:v>
                </c:pt>
                <c:pt idx="160">
                  <c:v>58.16</c:v>
                </c:pt>
                <c:pt idx="161">
                  <c:v>61.66</c:v>
                </c:pt>
                <c:pt idx="162">
                  <c:v>55.83</c:v>
                </c:pt>
                <c:pt idx="163">
                  <c:v>63.25</c:v>
                </c:pt>
                <c:pt idx="164">
                  <c:v>41.71</c:v>
                </c:pt>
                <c:pt idx="165">
                  <c:v>48.74</c:v>
                </c:pt>
                <c:pt idx="166">
                  <c:v>47.96</c:v>
                </c:pt>
                <c:pt idx="167">
                  <c:v>60.88</c:v>
                </c:pt>
                <c:pt idx="168">
                  <c:v>47.66</c:v>
                </c:pt>
                <c:pt idx="169">
                  <c:v>48.26</c:v>
                </c:pt>
                <c:pt idx="170">
                  <c:v>54.11</c:v>
                </c:pt>
                <c:pt idx="171">
                  <c:v>48.83</c:v>
                </c:pt>
                <c:pt idx="172">
                  <c:v>39.08</c:v>
                </c:pt>
                <c:pt idx="173">
                  <c:v>37.450000000000003</c:v>
                </c:pt>
                <c:pt idx="174">
                  <c:v>35.74</c:v>
                </c:pt>
                <c:pt idx="175">
                  <c:v>35.54</c:v>
                </c:pt>
                <c:pt idx="176">
                  <c:v>48.96</c:v>
                </c:pt>
                <c:pt idx="177">
                  <c:v>63.84</c:v>
                </c:pt>
                <c:pt idx="178">
                  <c:v>56.6</c:v>
                </c:pt>
                <c:pt idx="179">
                  <c:v>60.59</c:v>
                </c:pt>
                <c:pt idx="180">
                  <c:v>49.99</c:v>
                </c:pt>
                <c:pt idx="181">
                  <c:v>59.91</c:v>
                </c:pt>
                <c:pt idx="182">
                  <c:v>50.03</c:v>
                </c:pt>
                <c:pt idx="183">
                  <c:v>41.39</c:v>
                </c:pt>
                <c:pt idx="184">
                  <c:v>42.36</c:v>
                </c:pt>
                <c:pt idx="185">
                  <c:v>55.06</c:v>
                </c:pt>
                <c:pt idx="186">
                  <c:v>63.66</c:v>
                </c:pt>
                <c:pt idx="187">
                  <c:v>49.03</c:v>
                </c:pt>
                <c:pt idx="188">
                  <c:v>51.54</c:v>
                </c:pt>
                <c:pt idx="189">
                  <c:v>37.090000000000003</c:v>
                </c:pt>
                <c:pt idx="190">
                  <c:v>43.28</c:v>
                </c:pt>
                <c:pt idx="191">
                  <c:v>54.23</c:v>
                </c:pt>
                <c:pt idx="192">
                  <c:v>50.19</c:v>
                </c:pt>
                <c:pt idx="193">
                  <c:v>58.93</c:v>
                </c:pt>
                <c:pt idx="194">
                  <c:v>50.2</c:v>
                </c:pt>
                <c:pt idx="195">
                  <c:v>61.69</c:v>
                </c:pt>
                <c:pt idx="196">
                  <c:v>50.29</c:v>
                </c:pt>
                <c:pt idx="197">
                  <c:v>51.56</c:v>
                </c:pt>
                <c:pt idx="198">
                  <c:v>64.010000000000005</c:v>
                </c:pt>
                <c:pt idx="199">
                  <c:v>55.65</c:v>
                </c:pt>
                <c:pt idx="200">
                  <c:v>48.4</c:v>
                </c:pt>
                <c:pt idx="201">
                  <c:v>55.46</c:v>
                </c:pt>
                <c:pt idx="202">
                  <c:v>40.79</c:v>
                </c:pt>
                <c:pt idx="203">
                  <c:v>41.96</c:v>
                </c:pt>
                <c:pt idx="204">
                  <c:v>58.4</c:v>
                </c:pt>
                <c:pt idx="205">
                  <c:v>37.68</c:v>
                </c:pt>
                <c:pt idx="206">
                  <c:v>57.1</c:v>
                </c:pt>
                <c:pt idx="207">
                  <c:v>48.85</c:v>
                </c:pt>
                <c:pt idx="208">
                  <c:v>63.21</c:v>
                </c:pt>
                <c:pt idx="209">
                  <c:v>55.68</c:v>
                </c:pt>
                <c:pt idx="210">
                  <c:v>47.91</c:v>
                </c:pt>
                <c:pt idx="211">
                  <c:v>36.159999999999997</c:v>
                </c:pt>
                <c:pt idx="212">
                  <c:v>49.38</c:v>
                </c:pt>
                <c:pt idx="213">
                  <c:v>36.200000000000003</c:v>
                </c:pt>
                <c:pt idx="214">
                  <c:v>63.6</c:v>
                </c:pt>
                <c:pt idx="215">
                  <c:v>53.26</c:v>
                </c:pt>
                <c:pt idx="216">
                  <c:v>41.53</c:v>
                </c:pt>
                <c:pt idx="217">
                  <c:v>44.83</c:v>
                </c:pt>
                <c:pt idx="218">
                  <c:v>51.5</c:v>
                </c:pt>
                <c:pt idx="219">
                  <c:v>46.7</c:v>
                </c:pt>
                <c:pt idx="220">
                  <c:v>40.78</c:v>
                </c:pt>
                <c:pt idx="221">
                  <c:v>49.31</c:v>
                </c:pt>
                <c:pt idx="222">
                  <c:v>39.229999999999997</c:v>
                </c:pt>
                <c:pt idx="223">
                  <c:v>39.840000000000003</c:v>
                </c:pt>
                <c:pt idx="224">
                  <c:v>49.24</c:v>
                </c:pt>
                <c:pt idx="225">
                  <c:v>38.9</c:v>
                </c:pt>
                <c:pt idx="226">
                  <c:v>43.79</c:v>
                </c:pt>
                <c:pt idx="227">
                  <c:v>39.409999999999997</c:v>
                </c:pt>
                <c:pt idx="228">
                  <c:v>46.71</c:v>
                </c:pt>
                <c:pt idx="229">
                  <c:v>36.46</c:v>
                </c:pt>
                <c:pt idx="230">
                  <c:v>55.43</c:v>
                </c:pt>
                <c:pt idx="231">
                  <c:v>48.01</c:v>
                </c:pt>
                <c:pt idx="232">
                  <c:v>39.33</c:v>
                </c:pt>
                <c:pt idx="233">
                  <c:v>49.64</c:v>
                </c:pt>
                <c:pt idx="234">
                  <c:v>60.8</c:v>
                </c:pt>
                <c:pt idx="235">
                  <c:v>63.03</c:v>
                </c:pt>
                <c:pt idx="236">
                  <c:v>55.29</c:v>
                </c:pt>
                <c:pt idx="237">
                  <c:v>47.49</c:v>
                </c:pt>
                <c:pt idx="238">
                  <c:v>61.09</c:v>
                </c:pt>
                <c:pt idx="239">
                  <c:v>51.96</c:v>
                </c:pt>
                <c:pt idx="240">
                  <c:v>56.18</c:v>
                </c:pt>
                <c:pt idx="241">
                  <c:v>53.5</c:v>
                </c:pt>
                <c:pt idx="242">
                  <c:v>40.71</c:v>
                </c:pt>
                <c:pt idx="243">
                  <c:v>40.44</c:v>
                </c:pt>
                <c:pt idx="244">
                  <c:v>51.08</c:v>
                </c:pt>
                <c:pt idx="245">
                  <c:v>51.89</c:v>
                </c:pt>
                <c:pt idx="246">
                  <c:v>61</c:v>
                </c:pt>
                <c:pt idx="247">
                  <c:v>63.46</c:v>
                </c:pt>
                <c:pt idx="248">
                  <c:v>56.71</c:v>
                </c:pt>
                <c:pt idx="249">
                  <c:v>44.08</c:v>
                </c:pt>
                <c:pt idx="250">
                  <c:v>40.880000000000003</c:v>
                </c:pt>
                <c:pt idx="251">
                  <c:v>46.55</c:v>
                </c:pt>
                <c:pt idx="252">
                  <c:v>58.11</c:v>
                </c:pt>
                <c:pt idx="253">
                  <c:v>54.64</c:v>
                </c:pt>
                <c:pt idx="254">
                  <c:v>45.78</c:v>
                </c:pt>
                <c:pt idx="255">
                  <c:v>62.93</c:v>
                </c:pt>
                <c:pt idx="256">
                  <c:v>38.51</c:v>
                </c:pt>
                <c:pt idx="257">
                  <c:v>60.33</c:v>
                </c:pt>
                <c:pt idx="258">
                  <c:v>50.36</c:v>
                </c:pt>
                <c:pt idx="259">
                  <c:v>53.26</c:v>
                </c:pt>
                <c:pt idx="260">
                  <c:v>52.5</c:v>
                </c:pt>
                <c:pt idx="261">
                  <c:v>38.31</c:v>
                </c:pt>
                <c:pt idx="262">
                  <c:v>40.83</c:v>
                </c:pt>
                <c:pt idx="263">
                  <c:v>47.16</c:v>
                </c:pt>
                <c:pt idx="264">
                  <c:v>51.81</c:v>
                </c:pt>
                <c:pt idx="265">
                  <c:v>62.94</c:v>
                </c:pt>
                <c:pt idx="266">
                  <c:v>36.340000000000003</c:v>
                </c:pt>
                <c:pt idx="267">
                  <c:v>58.06</c:v>
                </c:pt>
                <c:pt idx="268">
                  <c:v>43.24</c:v>
                </c:pt>
                <c:pt idx="269">
                  <c:v>59.25</c:v>
                </c:pt>
                <c:pt idx="270">
                  <c:v>36.74</c:v>
                </c:pt>
                <c:pt idx="271">
                  <c:v>57.71</c:v>
                </c:pt>
                <c:pt idx="272">
                  <c:v>37.01</c:v>
                </c:pt>
                <c:pt idx="273">
                  <c:v>59.45</c:v>
                </c:pt>
                <c:pt idx="274">
                  <c:v>56.95</c:v>
                </c:pt>
                <c:pt idx="275">
                  <c:v>40.950000000000003</c:v>
                </c:pt>
                <c:pt idx="276">
                  <c:v>55.11</c:v>
                </c:pt>
                <c:pt idx="277">
                  <c:v>64.349999999999994</c:v>
                </c:pt>
                <c:pt idx="278">
                  <c:v>39.83</c:v>
                </c:pt>
                <c:pt idx="279">
                  <c:v>38.729999999999997</c:v>
                </c:pt>
                <c:pt idx="280">
                  <c:v>47.05</c:v>
                </c:pt>
                <c:pt idx="281">
                  <c:v>57.14</c:v>
                </c:pt>
                <c:pt idx="282">
                  <c:v>55.08</c:v>
                </c:pt>
                <c:pt idx="283">
                  <c:v>57.56</c:v>
                </c:pt>
                <c:pt idx="284">
                  <c:v>44.81</c:v>
                </c:pt>
                <c:pt idx="285">
                  <c:v>55.75</c:v>
                </c:pt>
                <c:pt idx="286">
                  <c:v>51.71</c:v>
                </c:pt>
                <c:pt idx="287">
                  <c:v>57.78</c:v>
                </c:pt>
                <c:pt idx="288">
                  <c:v>54.18</c:v>
                </c:pt>
                <c:pt idx="289">
                  <c:v>51.99</c:v>
                </c:pt>
                <c:pt idx="290">
                  <c:v>57.46</c:v>
                </c:pt>
                <c:pt idx="291">
                  <c:v>47.26</c:v>
                </c:pt>
                <c:pt idx="292">
                  <c:v>59.24</c:v>
                </c:pt>
                <c:pt idx="293">
                  <c:v>43.23</c:v>
                </c:pt>
                <c:pt idx="294">
                  <c:v>57.91</c:v>
                </c:pt>
                <c:pt idx="295">
                  <c:v>59.36</c:v>
                </c:pt>
                <c:pt idx="296">
                  <c:v>60.06</c:v>
                </c:pt>
                <c:pt idx="297">
                  <c:v>63.05</c:v>
                </c:pt>
                <c:pt idx="298">
                  <c:v>58.59</c:v>
                </c:pt>
                <c:pt idx="299">
                  <c:v>60.71</c:v>
                </c:pt>
                <c:pt idx="300">
                  <c:v>41.44</c:v>
                </c:pt>
                <c:pt idx="301">
                  <c:v>54.75</c:v>
                </c:pt>
                <c:pt idx="302">
                  <c:v>48.39</c:v>
                </c:pt>
                <c:pt idx="303">
                  <c:v>54.9</c:v>
                </c:pt>
                <c:pt idx="304">
                  <c:v>64.5</c:v>
                </c:pt>
                <c:pt idx="305">
                  <c:v>46.01</c:v>
                </c:pt>
                <c:pt idx="306">
                  <c:v>46.81</c:v>
                </c:pt>
                <c:pt idx="307">
                  <c:v>58.01</c:v>
                </c:pt>
                <c:pt idx="308">
                  <c:v>37.340000000000003</c:v>
                </c:pt>
                <c:pt idx="309">
                  <c:v>46.21</c:v>
                </c:pt>
                <c:pt idx="310">
                  <c:v>57.89</c:v>
                </c:pt>
                <c:pt idx="311">
                  <c:v>49.21</c:v>
                </c:pt>
                <c:pt idx="312">
                  <c:v>39.450000000000003</c:v>
                </c:pt>
                <c:pt idx="313">
                  <c:v>40.049999999999997</c:v>
                </c:pt>
                <c:pt idx="314">
                  <c:v>35.49</c:v>
                </c:pt>
                <c:pt idx="315">
                  <c:v>61.68</c:v>
                </c:pt>
                <c:pt idx="316">
                  <c:v>58.38</c:v>
                </c:pt>
                <c:pt idx="317">
                  <c:v>63.08</c:v>
                </c:pt>
                <c:pt idx="318">
                  <c:v>54.51</c:v>
                </c:pt>
                <c:pt idx="319">
                  <c:v>61.63</c:v>
                </c:pt>
                <c:pt idx="320">
                  <c:v>50.18</c:v>
                </c:pt>
                <c:pt idx="321">
                  <c:v>46.78</c:v>
                </c:pt>
                <c:pt idx="322">
                  <c:v>46.03</c:v>
                </c:pt>
                <c:pt idx="323">
                  <c:v>36.74</c:v>
                </c:pt>
                <c:pt idx="324">
                  <c:v>37.51</c:v>
                </c:pt>
                <c:pt idx="325">
                  <c:v>47.54</c:v>
                </c:pt>
                <c:pt idx="326">
                  <c:v>40</c:v>
                </c:pt>
                <c:pt idx="327">
                  <c:v>62.66</c:v>
                </c:pt>
                <c:pt idx="328">
                  <c:v>61.5</c:v>
                </c:pt>
                <c:pt idx="329">
                  <c:v>40.729999999999997</c:v>
                </c:pt>
                <c:pt idx="330">
                  <c:v>39.299999999999997</c:v>
                </c:pt>
                <c:pt idx="331">
                  <c:v>51.98</c:v>
                </c:pt>
                <c:pt idx="332">
                  <c:v>62.24</c:v>
                </c:pt>
                <c:pt idx="333">
                  <c:v>45.05</c:v>
                </c:pt>
                <c:pt idx="334">
                  <c:v>45.98</c:v>
                </c:pt>
                <c:pt idx="335">
                  <c:v>60.7</c:v>
                </c:pt>
                <c:pt idx="336">
                  <c:v>50.7</c:v>
                </c:pt>
                <c:pt idx="337">
                  <c:v>53.25</c:v>
                </c:pt>
                <c:pt idx="338">
                  <c:v>40.28</c:v>
                </c:pt>
                <c:pt idx="339">
                  <c:v>62.85</c:v>
                </c:pt>
                <c:pt idx="340">
                  <c:v>48.2</c:v>
                </c:pt>
                <c:pt idx="341">
                  <c:v>35.130000000000003</c:v>
                </c:pt>
                <c:pt idx="342">
                  <c:v>42.7</c:v>
                </c:pt>
                <c:pt idx="343">
                  <c:v>55.31</c:v>
                </c:pt>
                <c:pt idx="344">
                  <c:v>53.16</c:v>
                </c:pt>
                <c:pt idx="345">
                  <c:v>63.86</c:v>
                </c:pt>
                <c:pt idx="346">
                  <c:v>36.979999999999997</c:v>
                </c:pt>
                <c:pt idx="347">
                  <c:v>62.95</c:v>
                </c:pt>
                <c:pt idx="348">
                  <c:v>42.13</c:v>
                </c:pt>
                <c:pt idx="349">
                  <c:v>63.44</c:v>
                </c:pt>
                <c:pt idx="350">
                  <c:v>35.19</c:v>
                </c:pt>
                <c:pt idx="351">
                  <c:v>64.349999999999994</c:v>
                </c:pt>
                <c:pt idx="352">
                  <c:v>49</c:v>
                </c:pt>
                <c:pt idx="353">
                  <c:v>56.43</c:v>
                </c:pt>
                <c:pt idx="354">
                  <c:v>60.71</c:v>
                </c:pt>
                <c:pt idx="355">
                  <c:v>52.09</c:v>
                </c:pt>
                <c:pt idx="356">
                  <c:v>43.96</c:v>
                </c:pt>
                <c:pt idx="357">
                  <c:v>42.3</c:v>
                </c:pt>
                <c:pt idx="358">
                  <c:v>39.56</c:v>
                </c:pt>
                <c:pt idx="359">
                  <c:v>42.25</c:v>
                </c:pt>
                <c:pt idx="360">
                  <c:v>51.2</c:v>
                </c:pt>
                <c:pt idx="361">
                  <c:v>63.86</c:v>
                </c:pt>
                <c:pt idx="362">
                  <c:v>40.74</c:v>
                </c:pt>
                <c:pt idx="363">
                  <c:v>60.38</c:v>
                </c:pt>
                <c:pt idx="364">
                  <c:v>62.69</c:v>
                </c:pt>
                <c:pt idx="365">
                  <c:v>54.49</c:v>
                </c:pt>
                <c:pt idx="366">
                  <c:v>39.979999999999997</c:v>
                </c:pt>
                <c:pt idx="367">
                  <c:v>50.41</c:v>
                </c:pt>
                <c:pt idx="368">
                  <c:v>55.65</c:v>
                </c:pt>
                <c:pt idx="369">
                  <c:v>43.43</c:v>
                </c:pt>
                <c:pt idx="370">
                  <c:v>57.68</c:v>
                </c:pt>
                <c:pt idx="371">
                  <c:v>63.88</c:v>
                </c:pt>
                <c:pt idx="372">
                  <c:v>50.09</c:v>
                </c:pt>
                <c:pt idx="373">
                  <c:v>41.13</c:v>
                </c:pt>
                <c:pt idx="374">
                  <c:v>40.35</c:v>
                </c:pt>
                <c:pt idx="375">
                  <c:v>58.43</c:v>
                </c:pt>
                <c:pt idx="376">
                  <c:v>64.28</c:v>
                </c:pt>
                <c:pt idx="377">
                  <c:v>43.15</c:v>
                </c:pt>
                <c:pt idx="378">
                  <c:v>49.69</c:v>
                </c:pt>
                <c:pt idx="379">
                  <c:v>61.85</c:v>
                </c:pt>
                <c:pt idx="380">
                  <c:v>42.81</c:v>
                </c:pt>
                <c:pt idx="381">
                  <c:v>41.95</c:v>
                </c:pt>
                <c:pt idx="382">
                  <c:v>48.1</c:v>
                </c:pt>
                <c:pt idx="383">
                  <c:v>49.13</c:v>
                </c:pt>
                <c:pt idx="384">
                  <c:v>38.700000000000003</c:v>
                </c:pt>
                <c:pt idx="385">
                  <c:v>35.51</c:v>
                </c:pt>
                <c:pt idx="386">
                  <c:v>60.1</c:v>
                </c:pt>
                <c:pt idx="387">
                  <c:v>51.94</c:v>
                </c:pt>
                <c:pt idx="388">
                  <c:v>48.36</c:v>
                </c:pt>
                <c:pt idx="389">
                  <c:v>39</c:v>
                </c:pt>
                <c:pt idx="390">
                  <c:v>62.58</c:v>
                </c:pt>
                <c:pt idx="391">
                  <c:v>41.51</c:v>
                </c:pt>
                <c:pt idx="392">
                  <c:v>63.75</c:v>
                </c:pt>
                <c:pt idx="393">
                  <c:v>37.83</c:v>
                </c:pt>
                <c:pt idx="394">
                  <c:v>55.48</c:v>
                </c:pt>
                <c:pt idx="395">
                  <c:v>35.090000000000003</c:v>
                </c:pt>
                <c:pt idx="396">
                  <c:v>51.55</c:v>
                </c:pt>
                <c:pt idx="397">
                  <c:v>63.04</c:v>
                </c:pt>
                <c:pt idx="398">
                  <c:v>44.09</c:v>
                </c:pt>
                <c:pt idx="399">
                  <c:v>59.75</c:v>
                </c:pt>
                <c:pt idx="400">
                  <c:v>61.64</c:v>
                </c:pt>
                <c:pt idx="401">
                  <c:v>39.49</c:v>
                </c:pt>
                <c:pt idx="402">
                  <c:v>55.76</c:v>
                </c:pt>
                <c:pt idx="403">
                  <c:v>51.24</c:v>
                </c:pt>
                <c:pt idx="404">
                  <c:v>42.4</c:v>
                </c:pt>
                <c:pt idx="405">
                  <c:v>54.3</c:v>
                </c:pt>
                <c:pt idx="406">
                  <c:v>57.64</c:v>
                </c:pt>
                <c:pt idx="407">
                  <c:v>55.93</c:v>
                </c:pt>
                <c:pt idx="408">
                  <c:v>45.55</c:v>
                </c:pt>
                <c:pt idx="409">
                  <c:v>35.43</c:v>
                </c:pt>
                <c:pt idx="410">
                  <c:v>54.34</c:v>
                </c:pt>
                <c:pt idx="411">
                  <c:v>41.03</c:v>
                </c:pt>
                <c:pt idx="412">
                  <c:v>48.39</c:v>
                </c:pt>
                <c:pt idx="413">
                  <c:v>54.5</c:v>
                </c:pt>
                <c:pt idx="414">
                  <c:v>53.55</c:v>
                </c:pt>
                <c:pt idx="415">
                  <c:v>63.7</c:v>
                </c:pt>
                <c:pt idx="416">
                  <c:v>53.86</c:v>
                </c:pt>
                <c:pt idx="417">
                  <c:v>63.76</c:v>
                </c:pt>
                <c:pt idx="418">
                  <c:v>50.88</c:v>
                </c:pt>
                <c:pt idx="419">
                  <c:v>39.49</c:v>
                </c:pt>
                <c:pt idx="420">
                  <c:v>60.79</c:v>
                </c:pt>
                <c:pt idx="421">
                  <c:v>36.979999999999997</c:v>
                </c:pt>
                <c:pt idx="422">
                  <c:v>47.34</c:v>
                </c:pt>
                <c:pt idx="423">
                  <c:v>55</c:v>
                </c:pt>
                <c:pt idx="424">
                  <c:v>39.840000000000003</c:v>
                </c:pt>
                <c:pt idx="425">
                  <c:v>57.13</c:v>
                </c:pt>
                <c:pt idx="426">
                  <c:v>47.71</c:v>
                </c:pt>
                <c:pt idx="427">
                  <c:v>37.49</c:v>
                </c:pt>
                <c:pt idx="428">
                  <c:v>43.85</c:v>
                </c:pt>
                <c:pt idx="429">
                  <c:v>56.99</c:v>
                </c:pt>
                <c:pt idx="430">
                  <c:v>49.79</c:v>
                </c:pt>
                <c:pt idx="431">
                  <c:v>40.15</c:v>
                </c:pt>
                <c:pt idx="432">
                  <c:v>55.16</c:v>
                </c:pt>
                <c:pt idx="433">
                  <c:v>46.05</c:v>
                </c:pt>
                <c:pt idx="434">
                  <c:v>46.59</c:v>
                </c:pt>
                <c:pt idx="435">
                  <c:v>58</c:v>
                </c:pt>
                <c:pt idx="436">
                  <c:v>53.98</c:v>
                </c:pt>
                <c:pt idx="437">
                  <c:v>56.55</c:v>
                </c:pt>
                <c:pt idx="438">
                  <c:v>42.83</c:v>
                </c:pt>
                <c:pt idx="439">
                  <c:v>41.14</c:v>
                </c:pt>
                <c:pt idx="440">
                  <c:v>53.55</c:v>
                </c:pt>
                <c:pt idx="441">
                  <c:v>36.81</c:v>
                </c:pt>
                <c:pt idx="442">
                  <c:v>43.46</c:v>
                </c:pt>
                <c:pt idx="443">
                  <c:v>48.23</c:v>
                </c:pt>
                <c:pt idx="444">
                  <c:v>48.53</c:v>
                </c:pt>
                <c:pt idx="445">
                  <c:v>43.59</c:v>
                </c:pt>
                <c:pt idx="446">
                  <c:v>60.61</c:v>
                </c:pt>
                <c:pt idx="447">
                  <c:v>45.46</c:v>
                </c:pt>
                <c:pt idx="448">
                  <c:v>33.74</c:v>
                </c:pt>
                <c:pt idx="449">
                  <c:v>40.35</c:v>
                </c:pt>
                <c:pt idx="450">
                  <c:v>52.88</c:v>
                </c:pt>
                <c:pt idx="451">
                  <c:v>34.229999999999997</c:v>
                </c:pt>
                <c:pt idx="452">
                  <c:v>55</c:v>
                </c:pt>
                <c:pt idx="453">
                  <c:v>56.09</c:v>
                </c:pt>
                <c:pt idx="454">
                  <c:v>56.61</c:v>
                </c:pt>
                <c:pt idx="455">
                  <c:v>48.8</c:v>
                </c:pt>
                <c:pt idx="456">
                  <c:v>58.53</c:v>
                </c:pt>
                <c:pt idx="457">
                  <c:v>51.78</c:v>
                </c:pt>
                <c:pt idx="458">
                  <c:v>61</c:v>
                </c:pt>
                <c:pt idx="459">
                  <c:v>39.61</c:v>
                </c:pt>
                <c:pt idx="460">
                  <c:v>56.55</c:v>
                </c:pt>
                <c:pt idx="461">
                  <c:v>57.21</c:v>
                </c:pt>
                <c:pt idx="462">
                  <c:v>45.48</c:v>
                </c:pt>
                <c:pt idx="463">
                  <c:v>33.6</c:v>
                </c:pt>
                <c:pt idx="464">
                  <c:v>35.78</c:v>
                </c:pt>
                <c:pt idx="465">
                  <c:v>54.58</c:v>
                </c:pt>
                <c:pt idx="466">
                  <c:v>43.86</c:v>
                </c:pt>
                <c:pt idx="467">
                  <c:v>54.43</c:v>
                </c:pt>
                <c:pt idx="468">
                  <c:v>44.08</c:v>
                </c:pt>
                <c:pt idx="469">
                  <c:v>55.8</c:v>
                </c:pt>
                <c:pt idx="470">
                  <c:v>45.73</c:v>
                </c:pt>
                <c:pt idx="471">
                  <c:v>57.11</c:v>
                </c:pt>
                <c:pt idx="472">
                  <c:v>34.659999999999997</c:v>
                </c:pt>
                <c:pt idx="473">
                  <c:v>34.11</c:v>
                </c:pt>
                <c:pt idx="474">
                  <c:v>54.68</c:v>
                </c:pt>
                <c:pt idx="475">
                  <c:v>51.54</c:v>
                </c:pt>
                <c:pt idx="476">
                  <c:v>52.2</c:v>
                </c:pt>
                <c:pt idx="477">
                  <c:v>33.979999999999997</c:v>
                </c:pt>
                <c:pt idx="478">
                  <c:v>45.08</c:v>
                </c:pt>
                <c:pt idx="479">
                  <c:v>38.68</c:v>
                </c:pt>
                <c:pt idx="480">
                  <c:v>36.69</c:v>
                </c:pt>
                <c:pt idx="481">
                  <c:v>47.64</c:v>
                </c:pt>
                <c:pt idx="482">
                  <c:v>47.06</c:v>
                </c:pt>
                <c:pt idx="483">
                  <c:v>35.15</c:v>
                </c:pt>
                <c:pt idx="484">
                  <c:v>56.01</c:v>
                </c:pt>
                <c:pt idx="485">
                  <c:v>51.41</c:v>
                </c:pt>
                <c:pt idx="486">
                  <c:v>57.78</c:v>
                </c:pt>
                <c:pt idx="487">
                  <c:v>54.15</c:v>
                </c:pt>
                <c:pt idx="488">
                  <c:v>60.45</c:v>
                </c:pt>
                <c:pt idx="489">
                  <c:v>58.26</c:v>
                </c:pt>
                <c:pt idx="490">
                  <c:v>38.99</c:v>
                </c:pt>
                <c:pt idx="491">
                  <c:v>35.28</c:v>
                </c:pt>
                <c:pt idx="492">
                  <c:v>46.03</c:v>
                </c:pt>
                <c:pt idx="493">
                  <c:v>40.83</c:v>
                </c:pt>
                <c:pt idx="494">
                  <c:v>38.76</c:v>
                </c:pt>
                <c:pt idx="495">
                  <c:v>38.28</c:v>
                </c:pt>
                <c:pt idx="496">
                  <c:v>44.51</c:v>
                </c:pt>
                <c:pt idx="497">
                  <c:v>57.39</c:v>
                </c:pt>
                <c:pt idx="498">
                  <c:v>49.7</c:v>
                </c:pt>
                <c:pt idx="499">
                  <c:v>46.5</c:v>
                </c:pt>
                <c:pt idx="500">
                  <c:v>40.96</c:v>
                </c:pt>
                <c:pt idx="501">
                  <c:v>35.51</c:v>
                </c:pt>
                <c:pt idx="502">
                  <c:v>45.6</c:v>
                </c:pt>
                <c:pt idx="503">
                  <c:v>61.53</c:v>
                </c:pt>
                <c:pt idx="504">
                  <c:v>46.45</c:v>
                </c:pt>
                <c:pt idx="505">
                  <c:v>61.64</c:v>
                </c:pt>
                <c:pt idx="506">
                  <c:v>38.840000000000003</c:v>
                </c:pt>
                <c:pt idx="507">
                  <c:v>34.93</c:v>
                </c:pt>
                <c:pt idx="508">
                  <c:v>49.88</c:v>
                </c:pt>
                <c:pt idx="509">
                  <c:v>36.049999999999997</c:v>
                </c:pt>
                <c:pt idx="510">
                  <c:v>61.49</c:v>
                </c:pt>
                <c:pt idx="511">
                  <c:v>53.19</c:v>
                </c:pt>
                <c:pt idx="512">
                  <c:v>40.79</c:v>
                </c:pt>
                <c:pt idx="513">
                  <c:v>41.69</c:v>
                </c:pt>
                <c:pt idx="514">
                  <c:v>54.86</c:v>
                </c:pt>
                <c:pt idx="515">
                  <c:v>48.99</c:v>
                </c:pt>
                <c:pt idx="516">
                  <c:v>50.99</c:v>
                </c:pt>
                <c:pt idx="517">
                  <c:v>36.54</c:v>
                </c:pt>
                <c:pt idx="518">
                  <c:v>33.549999999999997</c:v>
                </c:pt>
                <c:pt idx="519">
                  <c:v>44.64</c:v>
                </c:pt>
                <c:pt idx="520">
                  <c:v>52.43</c:v>
                </c:pt>
                <c:pt idx="521">
                  <c:v>40.799999999999997</c:v>
                </c:pt>
                <c:pt idx="522">
                  <c:v>56.2</c:v>
                </c:pt>
                <c:pt idx="523">
                  <c:v>41.51</c:v>
                </c:pt>
                <c:pt idx="524">
                  <c:v>42.53</c:v>
                </c:pt>
                <c:pt idx="525">
                  <c:v>58.51</c:v>
                </c:pt>
                <c:pt idx="526">
                  <c:v>57.43</c:v>
                </c:pt>
                <c:pt idx="527">
                  <c:v>53.31</c:v>
                </c:pt>
                <c:pt idx="528">
                  <c:v>45.2</c:v>
                </c:pt>
                <c:pt idx="529">
                  <c:v>58.98</c:v>
                </c:pt>
                <c:pt idx="530">
                  <c:v>41.65</c:v>
                </c:pt>
                <c:pt idx="531">
                  <c:v>54.35</c:v>
                </c:pt>
                <c:pt idx="532">
                  <c:v>46.71</c:v>
                </c:pt>
                <c:pt idx="533">
                  <c:v>44.38</c:v>
                </c:pt>
                <c:pt idx="534">
                  <c:v>39.18</c:v>
                </c:pt>
                <c:pt idx="535">
                  <c:v>54.78</c:v>
                </c:pt>
                <c:pt idx="536">
                  <c:v>60.13</c:v>
                </c:pt>
                <c:pt idx="537">
                  <c:v>44.78</c:v>
                </c:pt>
                <c:pt idx="538">
                  <c:v>53.61</c:v>
                </c:pt>
                <c:pt idx="539">
                  <c:v>36.08</c:v>
                </c:pt>
                <c:pt idx="540">
                  <c:v>39.85</c:v>
                </c:pt>
                <c:pt idx="541">
                  <c:v>36.03</c:v>
                </c:pt>
                <c:pt idx="542">
                  <c:v>55.14</c:v>
                </c:pt>
                <c:pt idx="543">
                  <c:v>42.68</c:v>
                </c:pt>
                <c:pt idx="544">
                  <c:v>49.98</c:v>
                </c:pt>
                <c:pt idx="545">
                  <c:v>58.63</c:v>
                </c:pt>
                <c:pt idx="546">
                  <c:v>38.83</c:v>
                </c:pt>
                <c:pt idx="547">
                  <c:v>42.06</c:v>
                </c:pt>
                <c:pt idx="548">
                  <c:v>35.04</c:v>
                </c:pt>
                <c:pt idx="549">
                  <c:v>34.93</c:v>
                </c:pt>
                <c:pt idx="550">
                  <c:v>59.16</c:v>
                </c:pt>
                <c:pt idx="551">
                  <c:v>61.43</c:v>
                </c:pt>
                <c:pt idx="552">
                  <c:v>50.25</c:v>
                </c:pt>
                <c:pt idx="553">
                  <c:v>42.28</c:v>
                </c:pt>
                <c:pt idx="554">
                  <c:v>47.84</c:v>
                </c:pt>
                <c:pt idx="555">
                  <c:v>36.06</c:v>
                </c:pt>
                <c:pt idx="556">
                  <c:v>34.549999999999997</c:v>
                </c:pt>
                <c:pt idx="557">
                  <c:v>51.65</c:v>
                </c:pt>
                <c:pt idx="558">
                  <c:v>35.04</c:v>
                </c:pt>
                <c:pt idx="559">
                  <c:v>47.49</c:v>
                </c:pt>
                <c:pt idx="560">
                  <c:v>62.58</c:v>
                </c:pt>
                <c:pt idx="561">
                  <c:v>35.450000000000003</c:v>
                </c:pt>
                <c:pt idx="562">
                  <c:v>61.29</c:v>
                </c:pt>
                <c:pt idx="563">
                  <c:v>51.08</c:v>
                </c:pt>
                <c:pt idx="564">
                  <c:v>59.54</c:v>
                </c:pt>
                <c:pt idx="565">
                  <c:v>52.35</c:v>
                </c:pt>
                <c:pt idx="566">
                  <c:v>48.33</c:v>
                </c:pt>
                <c:pt idx="567">
                  <c:v>63.45</c:v>
                </c:pt>
                <c:pt idx="568">
                  <c:v>45.13</c:v>
                </c:pt>
                <c:pt idx="569">
                  <c:v>52.39</c:v>
                </c:pt>
                <c:pt idx="570">
                  <c:v>42.75</c:v>
                </c:pt>
                <c:pt idx="571">
                  <c:v>62.14</c:v>
                </c:pt>
                <c:pt idx="572">
                  <c:v>39.29</c:v>
                </c:pt>
                <c:pt idx="573">
                  <c:v>52.43</c:v>
                </c:pt>
                <c:pt idx="574">
                  <c:v>62.28</c:v>
                </c:pt>
                <c:pt idx="575">
                  <c:v>56.41</c:v>
                </c:pt>
                <c:pt idx="576">
                  <c:v>40.71</c:v>
                </c:pt>
                <c:pt idx="577">
                  <c:v>38.33</c:v>
                </c:pt>
                <c:pt idx="578">
                  <c:v>40</c:v>
                </c:pt>
                <c:pt idx="579">
                  <c:v>46.06</c:v>
                </c:pt>
                <c:pt idx="580">
                  <c:v>45.05</c:v>
                </c:pt>
                <c:pt idx="581">
                  <c:v>38.69</c:v>
                </c:pt>
                <c:pt idx="582">
                  <c:v>44.14</c:v>
                </c:pt>
                <c:pt idx="583">
                  <c:v>47.04</c:v>
                </c:pt>
                <c:pt idx="584">
                  <c:v>40.83</c:v>
                </c:pt>
                <c:pt idx="585">
                  <c:v>58</c:v>
                </c:pt>
                <c:pt idx="586">
                  <c:v>43.15</c:v>
                </c:pt>
                <c:pt idx="587">
                  <c:v>46.09</c:v>
                </c:pt>
                <c:pt idx="588">
                  <c:v>39.46</c:v>
                </c:pt>
                <c:pt idx="589">
                  <c:v>51.31</c:v>
                </c:pt>
                <c:pt idx="590">
                  <c:v>53.96</c:v>
                </c:pt>
                <c:pt idx="591">
                  <c:v>42.6</c:v>
                </c:pt>
                <c:pt idx="592">
                  <c:v>40.86</c:v>
                </c:pt>
                <c:pt idx="593">
                  <c:v>47.8</c:v>
                </c:pt>
                <c:pt idx="594">
                  <c:v>47.79</c:v>
                </c:pt>
                <c:pt idx="595">
                  <c:v>55.83</c:v>
                </c:pt>
                <c:pt idx="596">
                  <c:v>62</c:v>
                </c:pt>
                <c:pt idx="597">
                  <c:v>56.76</c:v>
                </c:pt>
                <c:pt idx="598">
                  <c:v>47.79</c:v>
                </c:pt>
                <c:pt idx="599">
                  <c:v>50.14</c:v>
                </c:pt>
                <c:pt idx="600">
                  <c:v>35.39</c:v>
                </c:pt>
                <c:pt idx="601">
                  <c:v>34.729999999999997</c:v>
                </c:pt>
                <c:pt idx="602">
                  <c:v>41.64</c:v>
                </c:pt>
                <c:pt idx="603">
                  <c:v>55.76</c:v>
                </c:pt>
                <c:pt idx="604">
                  <c:v>40.74</c:v>
                </c:pt>
                <c:pt idx="605">
                  <c:v>52.85</c:v>
                </c:pt>
                <c:pt idx="606">
                  <c:v>41.43</c:v>
                </c:pt>
                <c:pt idx="607">
                  <c:v>45.05</c:v>
                </c:pt>
                <c:pt idx="608">
                  <c:v>49.45</c:v>
                </c:pt>
                <c:pt idx="609">
                  <c:v>49.63</c:v>
                </c:pt>
                <c:pt idx="610">
                  <c:v>55.03</c:v>
                </c:pt>
                <c:pt idx="611">
                  <c:v>41.2</c:v>
                </c:pt>
                <c:pt idx="612">
                  <c:v>56.54</c:v>
                </c:pt>
                <c:pt idx="613">
                  <c:v>52.46</c:v>
                </c:pt>
                <c:pt idx="614">
                  <c:v>34.909999999999997</c:v>
                </c:pt>
                <c:pt idx="615">
                  <c:v>36.94</c:v>
                </c:pt>
                <c:pt idx="616">
                  <c:v>47.48</c:v>
                </c:pt>
                <c:pt idx="617">
                  <c:v>47.9</c:v>
                </c:pt>
                <c:pt idx="618">
                  <c:v>50.44</c:v>
                </c:pt>
                <c:pt idx="619">
                  <c:v>39.049999999999997</c:v>
                </c:pt>
                <c:pt idx="620">
                  <c:v>37.729999999999997</c:v>
                </c:pt>
                <c:pt idx="621">
                  <c:v>43.5</c:v>
                </c:pt>
                <c:pt idx="622">
                  <c:v>53.2</c:v>
                </c:pt>
                <c:pt idx="623">
                  <c:v>54.46</c:v>
                </c:pt>
                <c:pt idx="624">
                  <c:v>49.69</c:v>
                </c:pt>
                <c:pt idx="625">
                  <c:v>44.93</c:v>
                </c:pt>
                <c:pt idx="626">
                  <c:v>50.84</c:v>
                </c:pt>
                <c:pt idx="627">
                  <c:v>47</c:v>
                </c:pt>
                <c:pt idx="628">
                  <c:v>60.21</c:v>
                </c:pt>
                <c:pt idx="629">
                  <c:v>39.71</c:v>
                </c:pt>
                <c:pt idx="630">
                  <c:v>39.549999999999997</c:v>
                </c:pt>
                <c:pt idx="631">
                  <c:v>40.75</c:v>
                </c:pt>
                <c:pt idx="632">
                  <c:v>55.25</c:v>
                </c:pt>
                <c:pt idx="633">
                  <c:v>59.46</c:v>
                </c:pt>
                <c:pt idx="634">
                  <c:v>49.16</c:v>
                </c:pt>
                <c:pt idx="635">
                  <c:v>59.06</c:v>
                </c:pt>
                <c:pt idx="636">
                  <c:v>44.58</c:v>
                </c:pt>
                <c:pt idx="637">
                  <c:v>38.19</c:v>
                </c:pt>
                <c:pt idx="638">
                  <c:v>44.75</c:v>
                </c:pt>
                <c:pt idx="639">
                  <c:v>62.28</c:v>
                </c:pt>
                <c:pt idx="640">
                  <c:v>34.44</c:v>
                </c:pt>
                <c:pt idx="641">
                  <c:v>42.63</c:v>
                </c:pt>
                <c:pt idx="642">
                  <c:v>37.43</c:v>
                </c:pt>
                <c:pt idx="643">
                  <c:v>55.26</c:v>
                </c:pt>
                <c:pt idx="644">
                  <c:v>60.76</c:v>
                </c:pt>
                <c:pt idx="645">
                  <c:v>52.4</c:v>
                </c:pt>
                <c:pt idx="646">
                  <c:v>51.16</c:v>
                </c:pt>
                <c:pt idx="647">
                  <c:v>48.59</c:v>
                </c:pt>
                <c:pt idx="648">
                  <c:v>37.89</c:v>
                </c:pt>
                <c:pt idx="649">
                  <c:v>58.38</c:v>
                </c:pt>
                <c:pt idx="650">
                  <c:v>42.93</c:v>
                </c:pt>
                <c:pt idx="651">
                  <c:v>52.8</c:v>
                </c:pt>
                <c:pt idx="652">
                  <c:v>44.54</c:v>
                </c:pt>
                <c:pt idx="653">
                  <c:v>45.28</c:v>
                </c:pt>
                <c:pt idx="654">
                  <c:v>48.35</c:v>
                </c:pt>
                <c:pt idx="655">
                  <c:v>45.18</c:v>
                </c:pt>
                <c:pt idx="656">
                  <c:v>42.59</c:v>
                </c:pt>
                <c:pt idx="657">
                  <c:v>59.16</c:v>
                </c:pt>
                <c:pt idx="658">
                  <c:v>39.9</c:v>
                </c:pt>
                <c:pt idx="659">
                  <c:v>37.049999999999997</c:v>
                </c:pt>
                <c:pt idx="660">
                  <c:v>62.04</c:v>
                </c:pt>
                <c:pt idx="661">
                  <c:v>50.99</c:v>
                </c:pt>
                <c:pt idx="662">
                  <c:v>47.09</c:v>
                </c:pt>
                <c:pt idx="663">
                  <c:v>55.76</c:v>
                </c:pt>
                <c:pt idx="664">
                  <c:v>34.79</c:v>
                </c:pt>
                <c:pt idx="665">
                  <c:v>56.39</c:v>
                </c:pt>
                <c:pt idx="666">
                  <c:v>52.01</c:v>
                </c:pt>
                <c:pt idx="667">
                  <c:v>57.3</c:v>
                </c:pt>
                <c:pt idx="668">
                  <c:v>48.15</c:v>
                </c:pt>
                <c:pt idx="669">
                  <c:v>51.01</c:v>
                </c:pt>
                <c:pt idx="670">
                  <c:v>38.08</c:v>
                </c:pt>
                <c:pt idx="671">
                  <c:v>50.03</c:v>
                </c:pt>
                <c:pt idx="672">
                  <c:v>44.4</c:v>
                </c:pt>
                <c:pt idx="673">
                  <c:v>40.53</c:v>
                </c:pt>
                <c:pt idx="674">
                  <c:v>48.34</c:v>
                </c:pt>
                <c:pt idx="675">
                  <c:v>59.91</c:v>
                </c:pt>
                <c:pt idx="676">
                  <c:v>60.8</c:v>
                </c:pt>
                <c:pt idx="677">
                  <c:v>48.56</c:v>
                </c:pt>
                <c:pt idx="678">
                  <c:v>53.18</c:v>
                </c:pt>
                <c:pt idx="679">
                  <c:v>46.95</c:v>
                </c:pt>
                <c:pt idx="680">
                  <c:v>43.24</c:v>
                </c:pt>
                <c:pt idx="681">
                  <c:v>53.46</c:v>
                </c:pt>
                <c:pt idx="682">
                  <c:v>48.54</c:v>
                </c:pt>
                <c:pt idx="683">
                  <c:v>35.11</c:v>
                </c:pt>
                <c:pt idx="684">
                  <c:v>35.56</c:v>
                </c:pt>
                <c:pt idx="685">
                  <c:v>42.79</c:v>
                </c:pt>
                <c:pt idx="686">
                  <c:v>62.31</c:v>
                </c:pt>
                <c:pt idx="687">
                  <c:v>47.64</c:v>
                </c:pt>
                <c:pt idx="688">
                  <c:v>33.25</c:v>
                </c:pt>
                <c:pt idx="689">
                  <c:v>40.479999999999997</c:v>
                </c:pt>
                <c:pt idx="690">
                  <c:v>45.46</c:v>
                </c:pt>
                <c:pt idx="691">
                  <c:v>34.14</c:v>
                </c:pt>
                <c:pt idx="692">
                  <c:v>58.35</c:v>
                </c:pt>
                <c:pt idx="693">
                  <c:v>47.05</c:v>
                </c:pt>
                <c:pt idx="694">
                  <c:v>33.130000000000003</c:v>
                </c:pt>
                <c:pt idx="695">
                  <c:v>57.03</c:v>
                </c:pt>
                <c:pt idx="696">
                  <c:v>41.86</c:v>
                </c:pt>
                <c:pt idx="697">
                  <c:v>50.84</c:v>
                </c:pt>
                <c:pt idx="698">
                  <c:v>61.11</c:v>
                </c:pt>
                <c:pt idx="699">
                  <c:v>62.03</c:v>
                </c:pt>
                <c:pt idx="700">
                  <c:v>52.46</c:v>
                </c:pt>
                <c:pt idx="701">
                  <c:v>37.64</c:v>
                </c:pt>
                <c:pt idx="702">
                  <c:v>49.33</c:v>
                </c:pt>
                <c:pt idx="703">
                  <c:v>55.34</c:v>
                </c:pt>
                <c:pt idx="704">
                  <c:v>51.89</c:v>
                </c:pt>
                <c:pt idx="705">
                  <c:v>36.479999999999997</c:v>
                </c:pt>
                <c:pt idx="706">
                  <c:v>48.48</c:v>
                </c:pt>
                <c:pt idx="707">
                  <c:v>53.76</c:v>
                </c:pt>
                <c:pt idx="708">
                  <c:v>36.96</c:v>
                </c:pt>
                <c:pt idx="709">
                  <c:v>33.96</c:v>
                </c:pt>
                <c:pt idx="710">
                  <c:v>33.700000000000003</c:v>
                </c:pt>
                <c:pt idx="711">
                  <c:v>43.31</c:v>
                </c:pt>
                <c:pt idx="712">
                  <c:v>44.99</c:v>
                </c:pt>
                <c:pt idx="713">
                  <c:v>60.53</c:v>
                </c:pt>
                <c:pt idx="714">
                  <c:v>60.65</c:v>
                </c:pt>
                <c:pt idx="715">
                  <c:v>49.08</c:v>
                </c:pt>
                <c:pt idx="716">
                  <c:v>43.21</c:v>
                </c:pt>
                <c:pt idx="717">
                  <c:v>39.43</c:v>
                </c:pt>
                <c:pt idx="718">
                  <c:v>36.700000000000003</c:v>
                </c:pt>
                <c:pt idx="719">
                  <c:v>47.45</c:v>
                </c:pt>
                <c:pt idx="720">
                  <c:v>47.84</c:v>
                </c:pt>
                <c:pt idx="721">
                  <c:v>55.23</c:v>
                </c:pt>
                <c:pt idx="722">
                  <c:v>42.63</c:v>
                </c:pt>
                <c:pt idx="723">
                  <c:v>37.81</c:v>
                </c:pt>
                <c:pt idx="724">
                  <c:v>48.71</c:v>
                </c:pt>
                <c:pt idx="725">
                  <c:v>60.98</c:v>
                </c:pt>
                <c:pt idx="726">
                  <c:v>58.44</c:v>
                </c:pt>
                <c:pt idx="727">
                  <c:v>58.34</c:v>
                </c:pt>
                <c:pt idx="728">
                  <c:v>46.25</c:v>
                </c:pt>
                <c:pt idx="729">
                  <c:v>46.79</c:v>
                </c:pt>
                <c:pt idx="730">
                  <c:v>53.69</c:v>
                </c:pt>
                <c:pt idx="731">
                  <c:v>54.41</c:v>
                </c:pt>
                <c:pt idx="732">
                  <c:v>37.590000000000003</c:v>
                </c:pt>
                <c:pt idx="733">
                  <c:v>53.85</c:v>
                </c:pt>
                <c:pt idx="734">
                  <c:v>38.54</c:v>
                </c:pt>
                <c:pt idx="735">
                  <c:v>60.84</c:v>
                </c:pt>
                <c:pt idx="736">
                  <c:v>46.61</c:v>
                </c:pt>
                <c:pt idx="737">
                  <c:v>33.5</c:v>
                </c:pt>
                <c:pt idx="738">
                  <c:v>52.14</c:v>
                </c:pt>
                <c:pt idx="739">
                  <c:v>50.4</c:v>
                </c:pt>
                <c:pt idx="740">
                  <c:v>61.1</c:v>
                </c:pt>
                <c:pt idx="741">
                  <c:v>62.15</c:v>
                </c:pt>
                <c:pt idx="742">
                  <c:v>60.96</c:v>
                </c:pt>
                <c:pt idx="743">
                  <c:v>40.99</c:v>
                </c:pt>
                <c:pt idx="744">
                  <c:v>47.51</c:v>
                </c:pt>
                <c:pt idx="745">
                  <c:v>37.880000000000003</c:v>
                </c:pt>
                <c:pt idx="746">
                  <c:v>57.79</c:v>
                </c:pt>
                <c:pt idx="747">
                  <c:v>48.19</c:v>
                </c:pt>
                <c:pt idx="748">
                  <c:v>61.3</c:v>
                </c:pt>
                <c:pt idx="749">
                  <c:v>53.68</c:v>
                </c:pt>
                <c:pt idx="750">
                  <c:v>51.09</c:v>
                </c:pt>
                <c:pt idx="751">
                  <c:v>54.05</c:v>
                </c:pt>
                <c:pt idx="752">
                  <c:v>59.68</c:v>
                </c:pt>
                <c:pt idx="753">
                  <c:v>37.06</c:v>
                </c:pt>
                <c:pt idx="754">
                  <c:v>50.23</c:v>
                </c:pt>
                <c:pt idx="755">
                  <c:v>47.09</c:v>
                </c:pt>
                <c:pt idx="756">
                  <c:v>48.49</c:v>
                </c:pt>
                <c:pt idx="757">
                  <c:v>40.49</c:v>
                </c:pt>
                <c:pt idx="758">
                  <c:v>33.229999999999997</c:v>
                </c:pt>
                <c:pt idx="759">
                  <c:v>39.950000000000003</c:v>
                </c:pt>
                <c:pt idx="760">
                  <c:v>45.63</c:v>
                </c:pt>
                <c:pt idx="761">
                  <c:v>49.33</c:v>
                </c:pt>
                <c:pt idx="762">
                  <c:v>41.79</c:v>
                </c:pt>
                <c:pt idx="763">
                  <c:v>55.43</c:v>
                </c:pt>
                <c:pt idx="764">
                  <c:v>33.409999999999997</c:v>
                </c:pt>
                <c:pt idx="765">
                  <c:v>37.49</c:v>
                </c:pt>
                <c:pt idx="766">
                  <c:v>34.56</c:v>
                </c:pt>
                <c:pt idx="767">
                  <c:v>45.96</c:v>
                </c:pt>
                <c:pt idx="768">
                  <c:v>60.51</c:v>
                </c:pt>
                <c:pt idx="769">
                  <c:v>42.58</c:v>
                </c:pt>
                <c:pt idx="770">
                  <c:v>46.98</c:v>
                </c:pt>
                <c:pt idx="771">
                  <c:v>60.19</c:v>
                </c:pt>
                <c:pt idx="772">
                  <c:v>46.28</c:v>
                </c:pt>
                <c:pt idx="773">
                  <c:v>35.75</c:v>
                </c:pt>
                <c:pt idx="774">
                  <c:v>53.56</c:v>
                </c:pt>
                <c:pt idx="775">
                  <c:v>37.53</c:v>
                </c:pt>
                <c:pt idx="776">
                  <c:v>50.33</c:v>
                </c:pt>
                <c:pt idx="777">
                  <c:v>39.1</c:v>
                </c:pt>
                <c:pt idx="778">
                  <c:v>41.65</c:v>
                </c:pt>
                <c:pt idx="779">
                  <c:v>53.56</c:v>
                </c:pt>
                <c:pt idx="780">
                  <c:v>55.63</c:v>
                </c:pt>
                <c:pt idx="781">
                  <c:v>57.09</c:v>
                </c:pt>
                <c:pt idx="782">
                  <c:v>41.99</c:v>
                </c:pt>
                <c:pt idx="783">
                  <c:v>53.06</c:v>
                </c:pt>
                <c:pt idx="784">
                  <c:v>36.78</c:v>
                </c:pt>
                <c:pt idx="785">
                  <c:v>47.84</c:v>
                </c:pt>
                <c:pt idx="786">
                  <c:v>46.08</c:v>
                </c:pt>
                <c:pt idx="787">
                  <c:v>61.79</c:v>
                </c:pt>
                <c:pt idx="788">
                  <c:v>52.98</c:v>
                </c:pt>
                <c:pt idx="789">
                  <c:v>37.04</c:v>
                </c:pt>
                <c:pt idx="790">
                  <c:v>33.229999999999997</c:v>
                </c:pt>
                <c:pt idx="791">
                  <c:v>42.4</c:v>
                </c:pt>
                <c:pt idx="792">
                  <c:v>44.65</c:v>
                </c:pt>
                <c:pt idx="793">
                  <c:v>39.340000000000003</c:v>
                </c:pt>
                <c:pt idx="794">
                  <c:v>51.86</c:v>
                </c:pt>
                <c:pt idx="795">
                  <c:v>55.69</c:v>
                </c:pt>
                <c:pt idx="796">
                  <c:v>33.33</c:v>
                </c:pt>
                <c:pt idx="797">
                  <c:v>36.409999999999997</c:v>
                </c:pt>
                <c:pt idx="798">
                  <c:v>35.880000000000003</c:v>
                </c:pt>
                <c:pt idx="799">
                  <c:v>55.85</c:v>
                </c:pt>
                <c:pt idx="800">
                  <c:v>36.130000000000003</c:v>
                </c:pt>
                <c:pt idx="801">
                  <c:v>45.11</c:v>
                </c:pt>
                <c:pt idx="802">
                  <c:v>42.79</c:v>
                </c:pt>
                <c:pt idx="803">
                  <c:v>37.409999999999997</c:v>
                </c:pt>
                <c:pt idx="804">
                  <c:v>33.479999999999997</c:v>
                </c:pt>
                <c:pt idx="805">
                  <c:v>39.950000000000003</c:v>
                </c:pt>
                <c:pt idx="806">
                  <c:v>44</c:v>
                </c:pt>
                <c:pt idx="807">
                  <c:v>44.5</c:v>
                </c:pt>
                <c:pt idx="808">
                  <c:v>32.24</c:v>
                </c:pt>
                <c:pt idx="809">
                  <c:v>34.49</c:v>
                </c:pt>
                <c:pt idx="810">
                  <c:v>36.99</c:v>
                </c:pt>
                <c:pt idx="811">
                  <c:v>36.69</c:v>
                </c:pt>
                <c:pt idx="812">
                  <c:v>43.71</c:v>
                </c:pt>
                <c:pt idx="813">
                  <c:v>45.89</c:v>
                </c:pt>
                <c:pt idx="814">
                  <c:v>45.78</c:v>
                </c:pt>
                <c:pt idx="815">
                  <c:v>38.36</c:v>
                </c:pt>
                <c:pt idx="816">
                  <c:v>34.94</c:v>
                </c:pt>
                <c:pt idx="817">
                  <c:v>60.8</c:v>
                </c:pt>
                <c:pt idx="818">
                  <c:v>32.450000000000003</c:v>
                </c:pt>
                <c:pt idx="819">
                  <c:v>46.21</c:v>
                </c:pt>
                <c:pt idx="820">
                  <c:v>38.479999999999997</c:v>
                </c:pt>
                <c:pt idx="821">
                  <c:v>32.24</c:v>
                </c:pt>
                <c:pt idx="822">
                  <c:v>41.6</c:v>
                </c:pt>
                <c:pt idx="823">
                  <c:v>60.3</c:v>
                </c:pt>
                <c:pt idx="824">
                  <c:v>54.53</c:v>
                </c:pt>
                <c:pt idx="825">
                  <c:v>32.590000000000003</c:v>
                </c:pt>
                <c:pt idx="826">
                  <c:v>49.21</c:v>
                </c:pt>
                <c:pt idx="827">
                  <c:v>48.94</c:v>
                </c:pt>
                <c:pt idx="828">
                  <c:v>57.21</c:v>
                </c:pt>
                <c:pt idx="829">
                  <c:v>51.36</c:v>
                </c:pt>
                <c:pt idx="830">
                  <c:v>45.51</c:v>
                </c:pt>
                <c:pt idx="831">
                  <c:v>46.64</c:v>
                </c:pt>
                <c:pt idx="832">
                  <c:v>57.83</c:v>
                </c:pt>
                <c:pt idx="833">
                  <c:v>38</c:v>
                </c:pt>
                <c:pt idx="834">
                  <c:v>36.81</c:v>
                </c:pt>
                <c:pt idx="835">
                  <c:v>38.29</c:v>
                </c:pt>
                <c:pt idx="836">
                  <c:v>41.26</c:v>
                </c:pt>
                <c:pt idx="837">
                  <c:v>42.94</c:v>
                </c:pt>
                <c:pt idx="838">
                  <c:v>37.380000000000003</c:v>
                </c:pt>
                <c:pt idx="839">
                  <c:v>60.83</c:v>
                </c:pt>
                <c:pt idx="840">
                  <c:v>55.3</c:v>
                </c:pt>
                <c:pt idx="841">
                  <c:v>50.2</c:v>
                </c:pt>
                <c:pt idx="842">
                  <c:v>33.44</c:v>
                </c:pt>
                <c:pt idx="843">
                  <c:v>56.31</c:v>
                </c:pt>
                <c:pt idx="844">
                  <c:v>57.7</c:v>
                </c:pt>
                <c:pt idx="845">
                  <c:v>32.630000000000003</c:v>
                </c:pt>
                <c:pt idx="846">
                  <c:v>61.44</c:v>
                </c:pt>
                <c:pt idx="847">
                  <c:v>50.41</c:v>
                </c:pt>
                <c:pt idx="848">
                  <c:v>49.34</c:v>
                </c:pt>
                <c:pt idx="849">
                  <c:v>48.21</c:v>
                </c:pt>
                <c:pt idx="850">
                  <c:v>38.33</c:v>
                </c:pt>
                <c:pt idx="851">
                  <c:v>54.75</c:v>
                </c:pt>
                <c:pt idx="852">
                  <c:v>55.46</c:v>
                </c:pt>
                <c:pt idx="853">
                  <c:v>50.78</c:v>
                </c:pt>
                <c:pt idx="854">
                  <c:v>52.08</c:v>
                </c:pt>
                <c:pt idx="855">
                  <c:v>44.86</c:v>
                </c:pt>
                <c:pt idx="856">
                  <c:v>53.45</c:v>
                </c:pt>
                <c:pt idx="857">
                  <c:v>41.09</c:v>
                </c:pt>
                <c:pt idx="858">
                  <c:v>44.33</c:v>
                </c:pt>
                <c:pt idx="859">
                  <c:v>46.08</c:v>
                </c:pt>
                <c:pt idx="860">
                  <c:v>61.13</c:v>
                </c:pt>
                <c:pt idx="861">
                  <c:v>52.51</c:v>
                </c:pt>
                <c:pt idx="862">
                  <c:v>39.71</c:v>
                </c:pt>
                <c:pt idx="863">
                  <c:v>45.58</c:v>
                </c:pt>
                <c:pt idx="864">
                  <c:v>60.23</c:v>
                </c:pt>
                <c:pt idx="865">
                  <c:v>54.23</c:v>
                </c:pt>
                <c:pt idx="866">
                  <c:v>58.58</c:v>
                </c:pt>
                <c:pt idx="867">
                  <c:v>39.54</c:v>
                </c:pt>
                <c:pt idx="868">
                  <c:v>60.14</c:v>
                </c:pt>
                <c:pt idx="869">
                  <c:v>59.26</c:v>
                </c:pt>
                <c:pt idx="870">
                  <c:v>33.75</c:v>
                </c:pt>
                <c:pt idx="871">
                  <c:v>51.34</c:v>
                </c:pt>
                <c:pt idx="872">
                  <c:v>55.95</c:v>
                </c:pt>
                <c:pt idx="873">
                  <c:v>61.09</c:v>
                </c:pt>
                <c:pt idx="874">
                  <c:v>32.799999999999997</c:v>
                </c:pt>
                <c:pt idx="875">
                  <c:v>51.59</c:v>
                </c:pt>
                <c:pt idx="876">
                  <c:v>35.799999999999997</c:v>
                </c:pt>
                <c:pt idx="877">
                  <c:v>44.28</c:v>
                </c:pt>
                <c:pt idx="878">
                  <c:v>38.090000000000003</c:v>
                </c:pt>
                <c:pt idx="879">
                  <c:v>51.11</c:v>
                </c:pt>
                <c:pt idx="880">
                  <c:v>54.4</c:v>
                </c:pt>
                <c:pt idx="881">
                  <c:v>44.4</c:v>
                </c:pt>
                <c:pt idx="882">
                  <c:v>38.840000000000003</c:v>
                </c:pt>
                <c:pt idx="883">
                  <c:v>56.38</c:v>
                </c:pt>
                <c:pt idx="884">
                  <c:v>50.19</c:v>
                </c:pt>
                <c:pt idx="885">
                  <c:v>35.96</c:v>
                </c:pt>
                <c:pt idx="886">
                  <c:v>49.33</c:v>
                </c:pt>
                <c:pt idx="887">
                  <c:v>33.29</c:v>
                </c:pt>
                <c:pt idx="888">
                  <c:v>35.64</c:v>
                </c:pt>
                <c:pt idx="889">
                  <c:v>34.81</c:v>
                </c:pt>
                <c:pt idx="890">
                  <c:v>56.38</c:v>
                </c:pt>
                <c:pt idx="891">
                  <c:v>55.63</c:v>
                </c:pt>
                <c:pt idx="892">
                  <c:v>61.54</c:v>
                </c:pt>
                <c:pt idx="893">
                  <c:v>45.63</c:v>
                </c:pt>
                <c:pt idx="894">
                  <c:v>55.28</c:v>
                </c:pt>
                <c:pt idx="895">
                  <c:v>44.19</c:v>
                </c:pt>
                <c:pt idx="896">
                  <c:v>37.86</c:v>
                </c:pt>
                <c:pt idx="897">
                  <c:v>43.38</c:v>
                </c:pt>
                <c:pt idx="898">
                  <c:v>59.2</c:v>
                </c:pt>
                <c:pt idx="899">
                  <c:v>49.89</c:v>
                </c:pt>
                <c:pt idx="900">
                  <c:v>56.35</c:v>
                </c:pt>
                <c:pt idx="901">
                  <c:v>32.51</c:v>
                </c:pt>
                <c:pt idx="902">
                  <c:v>55.89</c:v>
                </c:pt>
                <c:pt idx="903">
                  <c:v>43.1</c:v>
                </c:pt>
                <c:pt idx="904">
                  <c:v>41.3</c:v>
                </c:pt>
                <c:pt idx="905">
                  <c:v>48.58</c:v>
                </c:pt>
                <c:pt idx="906">
                  <c:v>36.700000000000003</c:v>
                </c:pt>
                <c:pt idx="907">
                  <c:v>55.04</c:v>
                </c:pt>
                <c:pt idx="908">
                  <c:v>35.03</c:v>
                </c:pt>
                <c:pt idx="909">
                  <c:v>43.01</c:v>
                </c:pt>
                <c:pt idx="910">
                  <c:v>34.729999999999997</c:v>
                </c:pt>
                <c:pt idx="911">
                  <c:v>55.46</c:v>
                </c:pt>
                <c:pt idx="912">
                  <c:v>47.79</c:v>
                </c:pt>
                <c:pt idx="913">
                  <c:v>49.51</c:v>
                </c:pt>
                <c:pt idx="914">
                  <c:v>41.91</c:v>
                </c:pt>
                <c:pt idx="915">
                  <c:v>32.49</c:v>
                </c:pt>
                <c:pt idx="916">
                  <c:v>50.55</c:v>
                </c:pt>
                <c:pt idx="917">
                  <c:v>45.75</c:v>
                </c:pt>
                <c:pt idx="918">
                  <c:v>36.479999999999997</c:v>
                </c:pt>
                <c:pt idx="919">
                  <c:v>33.46</c:v>
                </c:pt>
                <c:pt idx="920">
                  <c:v>47.16</c:v>
                </c:pt>
                <c:pt idx="921">
                  <c:v>40.29</c:v>
                </c:pt>
                <c:pt idx="922">
                  <c:v>60.7</c:v>
                </c:pt>
                <c:pt idx="923">
                  <c:v>43.54</c:v>
                </c:pt>
                <c:pt idx="924">
                  <c:v>46.19</c:v>
                </c:pt>
                <c:pt idx="925">
                  <c:v>42.55</c:v>
                </c:pt>
                <c:pt idx="926">
                  <c:v>50.96</c:v>
                </c:pt>
                <c:pt idx="927">
                  <c:v>32.83</c:v>
                </c:pt>
                <c:pt idx="928">
                  <c:v>42.19</c:v>
                </c:pt>
                <c:pt idx="929">
                  <c:v>45.01</c:v>
                </c:pt>
                <c:pt idx="930">
                  <c:v>56.46</c:v>
                </c:pt>
                <c:pt idx="931">
                  <c:v>45.31</c:v>
                </c:pt>
                <c:pt idx="932">
                  <c:v>32.479999999999997</c:v>
                </c:pt>
                <c:pt idx="933">
                  <c:v>32.380000000000003</c:v>
                </c:pt>
                <c:pt idx="934">
                  <c:v>46.66</c:v>
                </c:pt>
                <c:pt idx="935">
                  <c:v>40.450000000000003</c:v>
                </c:pt>
                <c:pt idx="936">
                  <c:v>39.08</c:v>
                </c:pt>
                <c:pt idx="937">
                  <c:v>40.14</c:v>
                </c:pt>
                <c:pt idx="938">
                  <c:v>33.99</c:v>
                </c:pt>
                <c:pt idx="939">
                  <c:v>58.28</c:v>
                </c:pt>
                <c:pt idx="940">
                  <c:v>46.94</c:v>
                </c:pt>
                <c:pt idx="941">
                  <c:v>32.54</c:v>
                </c:pt>
                <c:pt idx="942">
                  <c:v>38.9</c:v>
                </c:pt>
                <c:pt idx="943">
                  <c:v>46.71</c:v>
                </c:pt>
                <c:pt idx="944">
                  <c:v>50.04</c:v>
                </c:pt>
                <c:pt idx="945">
                  <c:v>57.01</c:v>
                </c:pt>
                <c:pt idx="946">
                  <c:v>55.9</c:v>
                </c:pt>
                <c:pt idx="947">
                  <c:v>59.95</c:v>
                </c:pt>
                <c:pt idx="948">
                  <c:v>39.81</c:v>
                </c:pt>
                <c:pt idx="949">
                  <c:v>33.19</c:v>
                </c:pt>
                <c:pt idx="950">
                  <c:v>44.45</c:v>
                </c:pt>
                <c:pt idx="951">
                  <c:v>52.09</c:v>
                </c:pt>
                <c:pt idx="952">
                  <c:v>34.25</c:v>
                </c:pt>
                <c:pt idx="953">
                  <c:v>40.24</c:v>
                </c:pt>
                <c:pt idx="954">
                  <c:v>51.53</c:v>
                </c:pt>
                <c:pt idx="955">
                  <c:v>54.68</c:v>
                </c:pt>
                <c:pt idx="956">
                  <c:v>36.840000000000003</c:v>
                </c:pt>
                <c:pt idx="957">
                  <c:v>38.25</c:v>
                </c:pt>
                <c:pt idx="958">
                  <c:v>48.98</c:v>
                </c:pt>
                <c:pt idx="959">
                  <c:v>53.51</c:v>
                </c:pt>
                <c:pt idx="960">
                  <c:v>50.14</c:v>
                </c:pt>
                <c:pt idx="961">
                  <c:v>50.83</c:v>
                </c:pt>
                <c:pt idx="962">
                  <c:v>53.26</c:v>
                </c:pt>
                <c:pt idx="963">
                  <c:v>39.19</c:v>
                </c:pt>
                <c:pt idx="964">
                  <c:v>33.65</c:v>
                </c:pt>
                <c:pt idx="965">
                  <c:v>54.88</c:v>
                </c:pt>
                <c:pt idx="966">
                  <c:v>33.630000000000003</c:v>
                </c:pt>
                <c:pt idx="967">
                  <c:v>33.01</c:v>
                </c:pt>
                <c:pt idx="968">
                  <c:v>53.15</c:v>
                </c:pt>
                <c:pt idx="969">
                  <c:v>38.53</c:v>
                </c:pt>
                <c:pt idx="970">
                  <c:v>51.6</c:v>
                </c:pt>
                <c:pt idx="971">
                  <c:v>49.3</c:v>
                </c:pt>
                <c:pt idx="972">
                  <c:v>41.19</c:v>
                </c:pt>
                <c:pt idx="973">
                  <c:v>32.11</c:v>
                </c:pt>
                <c:pt idx="974">
                  <c:v>40.590000000000003</c:v>
                </c:pt>
                <c:pt idx="975">
                  <c:v>59.74</c:v>
                </c:pt>
                <c:pt idx="976">
                  <c:v>42.01</c:v>
                </c:pt>
                <c:pt idx="977">
                  <c:v>38.81</c:v>
                </c:pt>
                <c:pt idx="978">
                  <c:v>47.85</c:v>
                </c:pt>
                <c:pt idx="979">
                  <c:v>47.06</c:v>
                </c:pt>
                <c:pt idx="980">
                  <c:v>53.86</c:v>
                </c:pt>
                <c:pt idx="981">
                  <c:v>39.31</c:v>
                </c:pt>
                <c:pt idx="982">
                  <c:v>43.79</c:v>
                </c:pt>
                <c:pt idx="983">
                  <c:v>34.590000000000003</c:v>
                </c:pt>
                <c:pt idx="984">
                  <c:v>51.01</c:v>
                </c:pt>
                <c:pt idx="985">
                  <c:v>41.28</c:v>
                </c:pt>
                <c:pt idx="986">
                  <c:v>52.94</c:v>
                </c:pt>
                <c:pt idx="987">
                  <c:v>49.8</c:v>
                </c:pt>
                <c:pt idx="988">
                  <c:v>55.45</c:v>
                </c:pt>
                <c:pt idx="989">
                  <c:v>53.23</c:v>
                </c:pt>
                <c:pt idx="990">
                  <c:v>32.21</c:v>
                </c:pt>
                <c:pt idx="991">
                  <c:v>45.03</c:v>
                </c:pt>
                <c:pt idx="992">
                  <c:v>57.29</c:v>
                </c:pt>
                <c:pt idx="993">
                  <c:v>32.18</c:v>
                </c:pt>
                <c:pt idx="994">
                  <c:v>54.26</c:v>
                </c:pt>
                <c:pt idx="995">
                  <c:v>53.93</c:v>
                </c:pt>
                <c:pt idx="996">
                  <c:v>38.159999999999997</c:v>
                </c:pt>
                <c:pt idx="997">
                  <c:v>42.31</c:v>
                </c:pt>
                <c:pt idx="998">
                  <c:v>50.81</c:v>
                </c:pt>
                <c:pt idx="999">
                  <c:v>55.23</c:v>
                </c:pt>
                <c:pt idx="1000">
                  <c:v>38.43</c:v>
                </c:pt>
                <c:pt idx="1001">
                  <c:v>45.66</c:v>
                </c:pt>
                <c:pt idx="1002">
                  <c:v>51.25</c:v>
                </c:pt>
                <c:pt idx="1003">
                  <c:v>45.73</c:v>
                </c:pt>
                <c:pt idx="1004">
                  <c:v>51.16</c:v>
                </c:pt>
                <c:pt idx="1005">
                  <c:v>40.1</c:v>
                </c:pt>
                <c:pt idx="1006">
                  <c:v>54.39</c:v>
                </c:pt>
                <c:pt idx="1007">
                  <c:v>51.64</c:v>
                </c:pt>
                <c:pt idx="1008">
                  <c:v>49.43</c:v>
                </c:pt>
                <c:pt idx="1009">
                  <c:v>55.9</c:v>
                </c:pt>
                <c:pt idx="1010">
                  <c:v>41.93</c:v>
                </c:pt>
                <c:pt idx="1011">
                  <c:v>51.44</c:v>
                </c:pt>
                <c:pt idx="1012">
                  <c:v>54.03</c:v>
                </c:pt>
                <c:pt idx="1013">
                  <c:v>51.35</c:v>
                </c:pt>
                <c:pt idx="1014">
                  <c:v>51.69</c:v>
                </c:pt>
                <c:pt idx="1015">
                  <c:v>34.299999999999997</c:v>
                </c:pt>
                <c:pt idx="1016">
                  <c:v>49.19</c:v>
                </c:pt>
                <c:pt idx="1017">
                  <c:v>49.29</c:v>
                </c:pt>
                <c:pt idx="1018">
                  <c:v>40.130000000000003</c:v>
                </c:pt>
                <c:pt idx="1019">
                  <c:v>50.11</c:v>
                </c:pt>
                <c:pt idx="1020">
                  <c:v>50.06</c:v>
                </c:pt>
                <c:pt idx="1021">
                  <c:v>49.75</c:v>
                </c:pt>
                <c:pt idx="1022">
                  <c:v>33.21</c:v>
                </c:pt>
                <c:pt idx="1023">
                  <c:v>57.56</c:v>
                </c:pt>
                <c:pt idx="1024">
                  <c:v>42.98</c:v>
                </c:pt>
                <c:pt idx="1025">
                  <c:v>35.9</c:v>
                </c:pt>
                <c:pt idx="1026">
                  <c:v>34.54</c:v>
                </c:pt>
                <c:pt idx="1027">
                  <c:v>43.2</c:v>
                </c:pt>
                <c:pt idx="1028">
                  <c:v>50.53</c:v>
                </c:pt>
                <c:pt idx="1029">
                  <c:v>35.04</c:v>
                </c:pt>
                <c:pt idx="1030">
                  <c:v>53.5</c:v>
                </c:pt>
                <c:pt idx="1031">
                  <c:v>48.41</c:v>
                </c:pt>
                <c:pt idx="1032">
                  <c:v>34.71</c:v>
                </c:pt>
                <c:pt idx="1033">
                  <c:v>46.9</c:v>
                </c:pt>
                <c:pt idx="1034">
                  <c:v>32.74</c:v>
                </c:pt>
                <c:pt idx="1035">
                  <c:v>44.11</c:v>
                </c:pt>
                <c:pt idx="1036">
                  <c:v>33</c:v>
                </c:pt>
                <c:pt idx="1037">
                  <c:v>45.63</c:v>
                </c:pt>
                <c:pt idx="1038">
                  <c:v>38.25</c:v>
                </c:pt>
                <c:pt idx="1039">
                  <c:v>59.74</c:v>
                </c:pt>
                <c:pt idx="1040">
                  <c:v>45.95</c:v>
                </c:pt>
                <c:pt idx="1041">
                  <c:v>59.96</c:v>
                </c:pt>
                <c:pt idx="1042">
                  <c:v>39.409999999999997</c:v>
                </c:pt>
                <c:pt idx="1043">
                  <c:v>58.48</c:v>
                </c:pt>
                <c:pt idx="1044">
                  <c:v>37.94</c:v>
                </c:pt>
                <c:pt idx="1045">
                  <c:v>35.33</c:v>
                </c:pt>
                <c:pt idx="1046">
                  <c:v>42.5</c:v>
                </c:pt>
                <c:pt idx="1047">
                  <c:v>41.19</c:v>
                </c:pt>
                <c:pt idx="1048">
                  <c:v>45.23</c:v>
                </c:pt>
                <c:pt idx="1049">
                  <c:v>52.39</c:v>
                </c:pt>
                <c:pt idx="1050">
                  <c:v>49.86</c:v>
                </c:pt>
                <c:pt idx="1051">
                  <c:v>49.58</c:v>
                </c:pt>
                <c:pt idx="1052">
                  <c:v>42.23</c:v>
                </c:pt>
                <c:pt idx="1053">
                  <c:v>47.48</c:v>
                </c:pt>
                <c:pt idx="1054">
                  <c:v>36.14</c:v>
                </c:pt>
                <c:pt idx="1055">
                  <c:v>47.26</c:v>
                </c:pt>
                <c:pt idx="1056">
                  <c:v>47.2</c:v>
                </c:pt>
                <c:pt idx="1057">
                  <c:v>60.41</c:v>
                </c:pt>
                <c:pt idx="1058">
                  <c:v>43.26</c:v>
                </c:pt>
                <c:pt idx="1059">
                  <c:v>53.46</c:v>
                </c:pt>
                <c:pt idx="1060">
                  <c:v>59.2</c:v>
                </c:pt>
                <c:pt idx="1061">
                  <c:v>32.03</c:v>
                </c:pt>
                <c:pt idx="1062">
                  <c:v>47.6</c:v>
                </c:pt>
                <c:pt idx="1063">
                  <c:v>60.66</c:v>
                </c:pt>
                <c:pt idx="1064">
                  <c:v>58.76</c:v>
                </c:pt>
                <c:pt idx="1065">
                  <c:v>32.65</c:v>
                </c:pt>
                <c:pt idx="1066">
                  <c:v>34.35</c:v>
                </c:pt>
                <c:pt idx="1067">
                  <c:v>54.03</c:v>
                </c:pt>
                <c:pt idx="1068">
                  <c:v>35.1</c:v>
                </c:pt>
                <c:pt idx="1069">
                  <c:v>55.91</c:v>
                </c:pt>
                <c:pt idx="1070">
                  <c:v>43.78</c:v>
                </c:pt>
                <c:pt idx="1071">
                  <c:v>43.91</c:v>
                </c:pt>
                <c:pt idx="1072">
                  <c:v>39.450000000000003</c:v>
                </c:pt>
                <c:pt idx="1073">
                  <c:v>50.63</c:v>
                </c:pt>
                <c:pt idx="1074">
                  <c:v>39.69</c:v>
                </c:pt>
                <c:pt idx="1075">
                  <c:v>32.14</c:v>
                </c:pt>
                <c:pt idx="1076">
                  <c:v>35.93</c:v>
                </c:pt>
                <c:pt idx="1077">
                  <c:v>53.54</c:v>
                </c:pt>
                <c:pt idx="1078">
                  <c:v>60.79</c:v>
                </c:pt>
                <c:pt idx="1079">
                  <c:v>33.159999999999997</c:v>
                </c:pt>
                <c:pt idx="1080">
                  <c:v>61.26</c:v>
                </c:pt>
                <c:pt idx="1081">
                  <c:v>34.35</c:v>
                </c:pt>
                <c:pt idx="1082">
                  <c:v>56.99</c:v>
                </c:pt>
                <c:pt idx="1083">
                  <c:v>60.78</c:v>
                </c:pt>
                <c:pt idx="1084">
                  <c:v>55.28</c:v>
                </c:pt>
                <c:pt idx="1085">
                  <c:v>59.91</c:v>
                </c:pt>
                <c:pt idx="1086">
                  <c:v>58.09</c:v>
                </c:pt>
                <c:pt idx="1087">
                  <c:v>45.53</c:v>
                </c:pt>
                <c:pt idx="1088">
                  <c:v>56.69</c:v>
                </c:pt>
                <c:pt idx="1089">
                  <c:v>48.73</c:v>
                </c:pt>
                <c:pt idx="1090">
                  <c:v>42.93</c:v>
                </c:pt>
                <c:pt idx="1091">
                  <c:v>61.39</c:v>
                </c:pt>
                <c:pt idx="1092">
                  <c:v>58.41</c:v>
                </c:pt>
                <c:pt idx="1093">
                  <c:v>37.700000000000003</c:v>
                </c:pt>
                <c:pt idx="1094">
                  <c:v>37.799999999999997</c:v>
                </c:pt>
                <c:pt idx="1095">
                  <c:v>58.34</c:v>
                </c:pt>
                <c:pt idx="1096">
                  <c:v>57.7</c:v>
                </c:pt>
                <c:pt idx="1097">
                  <c:v>59.65</c:v>
                </c:pt>
                <c:pt idx="1098">
                  <c:v>54.95</c:v>
                </c:pt>
                <c:pt idx="1099">
                  <c:v>43</c:v>
                </c:pt>
                <c:pt idx="1100">
                  <c:v>34.54</c:v>
                </c:pt>
                <c:pt idx="1101">
                  <c:v>51.8</c:v>
                </c:pt>
                <c:pt idx="1102">
                  <c:v>35.340000000000003</c:v>
                </c:pt>
                <c:pt idx="1103">
                  <c:v>57.55</c:v>
                </c:pt>
                <c:pt idx="1104">
                  <c:v>47.44</c:v>
                </c:pt>
                <c:pt idx="1105">
                  <c:v>55.95</c:v>
                </c:pt>
                <c:pt idx="1106">
                  <c:v>36.590000000000003</c:v>
                </c:pt>
                <c:pt idx="1107">
                  <c:v>51.4</c:v>
                </c:pt>
                <c:pt idx="1108">
                  <c:v>54.44</c:v>
                </c:pt>
                <c:pt idx="1109">
                  <c:v>44.55</c:v>
                </c:pt>
                <c:pt idx="1110">
                  <c:v>36.700000000000003</c:v>
                </c:pt>
                <c:pt idx="1111">
                  <c:v>49.08</c:v>
                </c:pt>
                <c:pt idx="1112">
                  <c:v>50.25</c:v>
                </c:pt>
                <c:pt idx="1113">
                  <c:v>50.26</c:v>
                </c:pt>
                <c:pt idx="1114">
                  <c:v>47.68</c:v>
                </c:pt>
                <c:pt idx="1115">
                  <c:v>39.049999999999997</c:v>
                </c:pt>
                <c:pt idx="1116">
                  <c:v>33.4</c:v>
                </c:pt>
                <c:pt idx="1117">
                  <c:v>42.06</c:v>
                </c:pt>
                <c:pt idx="1118">
                  <c:v>49.13</c:v>
                </c:pt>
                <c:pt idx="1119">
                  <c:v>49.16</c:v>
                </c:pt>
                <c:pt idx="1120">
                  <c:v>48.29</c:v>
                </c:pt>
                <c:pt idx="1121">
                  <c:v>38.450000000000003</c:v>
                </c:pt>
                <c:pt idx="1122">
                  <c:v>32.06</c:v>
                </c:pt>
                <c:pt idx="1123">
                  <c:v>60.49</c:v>
                </c:pt>
                <c:pt idx="1124">
                  <c:v>48.98</c:v>
                </c:pt>
                <c:pt idx="1125">
                  <c:v>49.49</c:v>
                </c:pt>
                <c:pt idx="1126">
                  <c:v>36.340000000000003</c:v>
                </c:pt>
                <c:pt idx="1127">
                  <c:v>51.4</c:v>
                </c:pt>
                <c:pt idx="1128">
                  <c:v>49.66</c:v>
                </c:pt>
                <c:pt idx="1129">
                  <c:v>33.950000000000003</c:v>
                </c:pt>
                <c:pt idx="1130">
                  <c:v>37.06</c:v>
                </c:pt>
                <c:pt idx="1131">
                  <c:v>45.26</c:v>
                </c:pt>
                <c:pt idx="1132">
                  <c:v>45.31</c:v>
                </c:pt>
                <c:pt idx="1133">
                  <c:v>33.28</c:v>
                </c:pt>
                <c:pt idx="1134">
                  <c:v>49.98</c:v>
                </c:pt>
                <c:pt idx="1135">
                  <c:v>49.21</c:v>
                </c:pt>
                <c:pt idx="1136">
                  <c:v>33.71</c:v>
                </c:pt>
                <c:pt idx="1137">
                  <c:v>52.56</c:v>
                </c:pt>
                <c:pt idx="1138">
                  <c:v>58.03</c:v>
                </c:pt>
                <c:pt idx="1139">
                  <c:v>36.81</c:v>
                </c:pt>
                <c:pt idx="1140">
                  <c:v>39.630000000000003</c:v>
                </c:pt>
                <c:pt idx="1141">
                  <c:v>39.78</c:v>
                </c:pt>
                <c:pt idx="1142">
                  <c:v>48.29</c:v>
                </c:pt>
                <c:pt idx="1143">
                  <c:v>41.48</c:v>
                </c:pt>
                <c:pt idx="1144">
                  <c:v>55.33</c:v>
                </c:pt>
                <c:pt idx="1145">
                  <c:v>58.1</c:v>
                </c:pt>
                <c:pt idx="1146">
                  <c:v>48.43</c:v>
                </c:pt>
                <c:pt idx="1147">
                  <c:v>46.44</c:v>
                </c:pt>
                <c:pt idx="1148">
                  <c:v>48.14</c:v>
                </c:pt>
                <c:pt idx="1149">
                  <c:v>37.25</c:v>
                </c:pt>
                <c:pt idx="1150">
                  <c:v>33.96</c:v>
                </c:pt>
                <c:pt idx="1151">
                  <c:v>36.159999999999997</c:v>
                </c:pt>
                <c:pt idx="1152">
                  <c:v>40.26</c:v>
                </c:pt>
                <c:pt idx="1153">
                  <c:v>55.83</c:v>
                </c:pt>
                <c:pt idx="1154">
                  <c:v>55.3</c:v>
                </c:pt>
                <c:pt idx="1155">
                  <c:v>42.14</c:v>
                </c:pt>
                <c:pt idx="1156">
                  <c:v>45.65</c:v>
                </c:pt>
                <c:pt idx="1157">
                  <c:v>61.26</c:v>
                </c:pt>
                <c:pt idx="1158">
                  <c:v>40.340000000000003</c:v>
                </c:pt>
                <c:pt idx="1159">
                  <c:v>57.89</c:v>
                </c:pt>
                <c:pt idx="1160">
                  <c:v>57.53</c:v>
                </c:pt>
                <c:pt idx="1161">
                  <c:v>46.45</c:v>
                </c:pt>
                <c:pt idx="1162">
                  <c:v>47.55</c:v>
                </c:pt>
                <c:pt idx="1163">
                  <c:v>42.56</c:v>
                </c:pt>
                <c:pt idx="1164">
                  <c:v>53.11</c:v>
                </c:pt>
                <c:pt idx="1165">
                  <c:v>57.11</c:v>
                </c:pt>
                <c:pt idx="1166">
                  <c:v>34.65</c:v>
                </c:pt>
                <c:pt idx="1167">
                  <c:v>54.3</c:v>
                </c:pt>
                <c:pt idx="1168">
                  <c:v>60.83</c:v>
                </c:pt>
                <c:pt idx="1169">
                  <c:v>37.99</c:v>
                </c:pt>
                <c:pt idx="1170">
                  <c:v>62.33</c:v>
                </c:pt>
                <c:pt idx="1171">
                  <c:v>52.15</c:v>
                </c:pt>
                <c:pt idx="1172">
                  <c:v>49.14</c:v>
                </c:pt>
                <c:pt idx="1173">
                  <c:v>45.65</c:v>
                </c:pt>
                <c:pt idx="1174">
                  <c:v>41.98</c:v>
                </c:pt>
                <c:pt idx="1175">
                  <c:v>55.11</c:v>
                </c:pt>
                <c:pt idx="1176">
                  <c:v>58.38</c:v>
                </c:pt>
                <c:pt idx="1177">
                  <c:v>62.86</c:v>
                </c:pt>
                <c:pt idx="1178">
                  <c:v>64.650000000000006</c:v>
                </c:pt>
                <c:pt idx="1179">
                  <c:v>47.03</c:v>
                </c:pt>
                <c:pt idx="1180">
                  <c:v>44.09</c:v>
                </c:pt>
                <c:pt idx="1181">
                  <c:v>40.5</c:v>
                </c:pt>
                <c:pt idx="1182">
                  <c:v>56.59</c:v>
                </c:pt>
                <c:pt idx="1183">
                  <c:v>50.04</c:v>
                </c:pt>
                <c:pt idx="1184">
                  <c:v>57.81</c:v>
                </c:pt>
                <c:pt idx="1185">
                  <c:v>57.89</c:v>
                </c:pt>
                <c:pt idx="1186">
                  <c:v>61.3</c:v>
                </c:pt>
                <c:pt idx="1187">
                  <c:v>44.35</c:v>
                </c:pt>
                <c:pt idx="1188">
                  <c:v>55.41</c:v>
                </c:pt>
                <c:pt idx="1189">
                  <c:v>48.36</c:v>
                </c:pt>
                <c:pt idx="1190">
                  <c:v>53.55</c:v>
                </c:pt>
                <c:pt idx="1191">
                  <c:v>61.19</c:v>
                </c:pt>
                <c:pt idx="1192">
                  <c:v>58.06</c:v>
                </c:pt>
                <c:pt idx="1193">
                  <c:v>63.69</c:v>
                </c:pt>
                <c:pt idx="1194">
                  <c:v>46.61</c:v>
                </c:pt>
                <c:pt idx="1195">
                  <c:v>40.880000000000003</c:v>
                </c:pt>
                <c:pt idx="1196">
                  <c:v>53.15</c:v>
                </c:pt>
                <c:pt idx="1197">
                  <c:v>39.93</c:v>
                </c:pt>
                <c:pt idx="1198">
                  <c:v>47.08</c:v>
                </c:pt>
                <c:pt idx="1199">
                  <c:v>45.48</c:v>
                </c:pt>
                <c:pt idx="1200">
                  <c:v>49.06</c:v>
                </c:pt>
                <c:pt idx="1201">
                  <c:v>43.2</c:v>
                </c:pt>
                <c:pt idx="1202">
                  <c:v>51.8</c:v>
                </c:pt>
                <c:pt idx="1203">
                  <c:v>46.75</c:v>
                </c:pt>
                <c:pt idx="1204">
                  <c:v>55.18</c:v>
                </c:pt>
                <c:pt idx="1205">
                  <c:v>55.49</c:v>
                </c:pt>
                <c:pt idx="1206">
                  <c:v>49.06</c:v>
                </c:pt>
                <c:pt idx="1207">
                  <c:v>50.46</c:v>
                </c:pt>
                <c:pt idx="1208">
                  <c:v>46.54</c:v>
                </c:pt>
                <c:pt idx="1209">
                  <c:v>64.959999999999994</c:v>
                </c:pt>
                <c:pt idx="1210">
                  <c:v>58.75</c:v>
                </c:pt>
                <c:pt idx="1211">
                  <c:v>49.38</c:v>
                </c:pt>
                <c:pt idx="1212">
                  <c:v>64.739999999999995</c:v>
                </c:pt>
                <c:pt idx="1213">
                  <c:v>58.13</c:v>
                </c:pt>
                <c:pt idx="1214">
                  <c:v>56.46</c:v>
                </c:pt>
                <c:pt idx="1215">
                  <c:v>58.91</c:v>
                </c:pt>
                <c:pt idx="1216">
                  <c:v>57.78</c:v>
                </c:pt>
                <c:pt idx="1217">
                  <c:v>35.93</c:v>
                </c:pt>
                <c:pt idx="1218">
                  <c:v>61.13</c:v>
                </c:pt>
                <c:pt idx="1219">
                  <c:v>61.04</c:v>
                </c:pt>
                <c:pt idx="1220">
                  <c:v>62.61</c:v>
                </c:pt>
                <c:pt idx="1221">
                  <c:v>42.65</c:v>
                </c:pt>
                <c:pt idx="1222">
                  <c:v>63.98</c:v>
                </c:pt>
                <c:pt idx="1223">
                  <c:v>45.45</c:v>
                </c:pt>
                <c:pt idx="1224">
                  <c:v>50.24</c:v>
                </c:pt>
                <c:pt idx="1225">
                  <c:v>54.56</c:v>
                </c:pt>
                <c:pt idx="1226">
                  <c:v>56.35</c:v>
                </c:pt>
                <c:pt idx="1227">
                  <c:v>38</c:v>
                </c:pt>
                <c:pt idx="1228">
                  <c:v>41.04</c:v>
                </c:pt>
                <c:pt idx="1229">
                  <c:v>37.65</c:v>
                </c:pt>
                <c:pt idx="1230">
                  <c:v>60.99</c:v>
                </c:pt>
                <c:pt idx="1231">
                  <c:v>55.81</c:v>
                </c:pt>
                <c:pt idx="1232">
                  <c:v>54.8</c:v>
                </c:pt>
                <c:pt idx="1233">
                  <c:v>45.6</c:v>
                </c:pt>
                <c:pt idx="1234">
                  <c:v>56.98</c:v>
                </c:pt>
                <c:pt idx="1235">
                  <c:v>42.69</c:v>
                </c:pt>
                <c:pt idx="1236">
                  <c:v>60.36</c:v>
                </c:pt>
                <c:pt idx="1237">
                  <c:v>55.29</c:v>
                </c:pt>
                <c:pt idx="1238">
                  <c:v>63.53</c:v>
                </c:pt>
                <c:pt idx="1239">
                  <c:v>64.05</c:v>
                </c:pt>
                <c:pt idx="1240">
                  <c:v>62.45</c:v>
                </c:pt>
                <c:pt idx="1241">
                  <c:v>53.05</c:v>
                </c:pt>
                <c:pt idx="1242">
                  <c:v>36.6</c:v>
                </c:pt>
                <c:pt idx="1243">
                  <c:v>47.19</c:v>
                </c:pt>
                <c:pt idx="1244">
                  <c:v>59.43</c:v>
                </c:pt>
                <c:pt idx="1245">
                  <c:v>42.58</c:v>
                </c:pt>
                <c:pt idx="1246">
                  <c:v>53.71</c:v>
                </c:pt>
                <c:pt idx="1247">
                  <c:v>38.04</c:v>
                </c:pt>
                <c:pt idx="1248">
                  <c:v>52.86</c:v>
                </c:pt>
                <c:pt idx="1249">
                  <c:v>41.25</c:v>
                </c:pt>
                <c:pt idx="1250">
                  <c:v>63.4</c:v>
                </c:pt>
                <c:pt idx="1251">
                  <c:v>56.41</c:v>
                </c:pt>
                <c:pt idx="1252">
                  <c:v>62.89</c:v>
                </c:pt>
                <c:pt idx="1253">
                  <c:v>44.35</c:v>
                </c:pt>
                <c:pt idx="1254">
                  <c:v>54.65</c:v>
                </c:pt>
                <c:pt idx="1255">
                  <c:v>38.659999999999997</c:v>
                </c:pt>
                <c:pt idx="1256">
                  <c:v>42.63</c:v>
                </c:pt>
                <c:pt idx="1257">
                  <c:v>42.6</c:v>
                </c:pt>
                <c:pt idx="1258">
                  <c:v>42.68</c:v>
                </c:pt>
                <c:pt idx="1259">
                  <c:v>38.299999999999997</c:v>
                </c:pt>
                <c:pt idx="1260">
                  <c:v>44.4</c:v>
                </c:pt>
                <c:pt idx="1261">
                  <c:v>45.43</c:v>
                </c:pt>
                <c:pt idx="1262">
                  <c:v>38.380000000000003</c:v>
                </c:pt>
                <c:pt idx="1263">
                  <c:v>62.44</c:v>
                </c:pt>
                <c:pt idx="1264">
                  <c:v>46.74</c:v>
                </c:pt>
                <c:pt idx="1265">
                  <c:v>41.11</c:v>
                </c:pt>
                <c:pt idx="1266">
                  <c:v>50.58</c:v>
                </c:pt>
                <c:pt idx="1267">
                  <c:v>56.56</c:v>
                </c:pt>
                <c:pt idx="1268">
                  <c:v>45.46</c:v>
                </c:pt>
                <c:pt idx="1269">
                  <c:v>57.76</c:v>
                </c:pt>
                <c:pt idx="1270">
                  <c:v>58.61</c:v>
                </c:pt>
                <c:pt idx="1271">
                  <c:v>60.96</c:v>
                </c:pt>
                <c:pt idx="1272">
                  <c:v>60.38</c:v>
                </c:pt>
                <c:pt idx="1273">
                  <c:v>45.16</c:v>
                </c:pt>
                <c:pt idx="1274">
                  <c:v>61.44</c:v>
                </c:pt>
                <c:pt idx="1275">
                  <c:v>52.13</c:v>
                </c:pt>
                <c:pt idx="1276">
                  <c:v>43.26</c:v>
                </c:pt>
                <c:pt idx="1277">
                  <c:v>46.34</c:v>
                </c:pt>
                <c:pt idx="1278">
                  <c:v>38.950000000000003</c:v>
                </c:pt>
                <c:pt idx="1279">
                  <c:v>62.1</c:v>
                </c:pt>
                <c:pt idx="1280">
                  <c:v>57.31</c:v>
                </c:pt>
                <c:pt idx="1281">
                  <c:v>37.340000000000003</c:v>
                </c:pt>
                <c:pt idx="1282">
                  <c:v>61.55</c:v>
                </c:pt>
                <c:pt idx="1283">
                  <c:v>62.08</c:v>
                </c:pt>
                <c:pt idx="1284">
                  <c:v>47.66</c:v>
                </c:pt>
                <c:pt idx="1285">
                  <c:v>36.159999999999997</c:v>
                </c:pt>
                <c:pt idx="1286">
                  <c:v>51.79</c:v>
                </c:pt>
                <c:pt idx="1287">
                  <c:v>37.35</c:v>
                </c:pt>
                <c:pt idx="1288">
                  <c:v>57.53</c:v>
                </c:pt>
                <c:pt idx="1289">
                  <c:v>37.85</c:v>
                </c:pt>
                <c:pt idx="1290">
                  <c:v>45.21</c:v>
                </c:pt>
                <c:pt idx="1291">
                  <c:v>50.49</c:v>
                </c:pt>
                <c:pt idx="1292">
                  <c:v>35.549999999999997</c:v>
                </c:pt>
                <c:pt idx="1293">
                  <c:v>55.31</c:v>
                </c:pt>
                <c:pt idx="1294">
                  <c:v>49.54</c:v>
                </c:pt>
                <c:pt idx="1295">
                  <c:v>46.06</c:v>
                </c:pt>
                <c:pt idx="1296">
                  <c:v>41.6</c:v>
                </c:pt>
                <c:pt idx="1297">
                  <c:v>50.28</c:v>
                </c:pt>
                <c:pt idx="1298">
                  <c:v>51.3</c:v>
                </c:pt>
                <c:pt idx="1299">
                  <c:v>47.69</c:v>
                </c:pt>
                <c:pt idx="1300">
                  <c:v>52.26</c:v>
                </c:pt>
                <c:pt idx="1301">
                  <c:v>42.58</c:v>
                </c:pt>
                <c:pt idx="1302">
                  <c:v>59.65</c:v>
                </c:pt>
                <c:pt idx="1303">
                  <c:v>44.09</c:v>
                </c:pt>
                <c:pt idx="1304">
                  <c:v>52.2</c:v>
                </c:pt>
                <c:pt idx="1305">
                  <c:v>50.59</c:v>
                </c:pt>
                <c:pt idx="1306">
                  <c:v>36.51</c:v>
                </c:pt>
                <c:pt idx="1307">
                  <c:v>58.49</c:v>
                </c:pt>
                <c:pt idx="1308">
                  <c:v>60.98</c:v>
                </c:pt>
                <c:pt idx="1309">
                  <c:v>47.38</c:v>
                </c:pt>
                <c:pt idx="1310">
                  <c:v>52.36</c:v>
                </c:pt>
                <c:pt idx="1311">
                  <c:v>37.81</c:v>
                </c:pt>
                <c:pt idx="1312">
                  <c:v>42.74</c:v>
                </c:pt>
                <c:pt idx="1313">
                  <c:v>37.86</c:v>
                </c:pt>
                <c:pt idx="1314">
                  <c:v>62.48</c:v>
                </c:pt>
                <c:pt idx="1315">
                  <c:v>58.58</c:v>
                </c:pt>
                <c:pt idx="1316">
                  <c:v>49.09</c:v>
                </c:pt>
                <c:pt idx="1317">
                  <c:v>60.39</c:v>
                </c:pt>
                <c:pt idx="1318">
                  <c:v>59.18</c:v>
                </c:pt>
                <c:pt idx="1319">
                  <c:v>58.29</c:v>
                </c:pt>
                <c:pt idx="1320">
                  <c:v>63.25</c:v>
                </c:pt>
                <c:pt idx="1321">
                  <c:v>61.58</c:v>
                </c:pt>
                <c:pt idx="1322">
                  <c:v>43.75</c:v>
                </c:pt>
                <c:pt idx="1323">
                  <c:v>57.24</c:v>
                </c:pt>
                <c:pt idx="1324">
                  <c:v>55.95</c:v>
                </c:pt>
                <c:pt idx="1325">
                  <c:v>47.64</c:v>
                </c:pt>
                <c:pt idx="1326">
                  <c:v>52.3</c:v>
                </c:pt>
                <c:pt idx="1327">
                  <c:v>53.53</c:v>
                </c:pt>
                <c:pt idx="1328">
                  <c:v>64.400000000000006</c:v>
                </c:pt>
                <c:pt idx="1329">
                  <c:v>57.64</c:v>
                </c:pt>
                <c:pt idx="1330">
                  <c:v>61.19</c:v>
                </c:pt>
                <c:pt idx="1331">
                  <c:v>59.81</c:v>
                </c:pt>
                <c:pt idx="1332">
                  <c:v>44.51</c:v>
                </c:pt>
                <c:pt idx="1333">
                  <c:v>51.51</c:v>
                </c:pt>
                <c:pt idx="1334">
                  <c:v>36.49</c:v>
                </c:pt>
                <c:pt idx="1335">
                  <c:v>37.79</c:v>
                </c:pt>
                <c:pt idx="1336">
                  <c:v>48.6</c:v>
                </c:pt>
                <c:pt idx="1337">
                  <c:v>56.64</c:v>
                </c:pt>
                <c:pt idx="1338">
                  <c:v>44.6</c:v>
                </c:pt>
                <c:pt idx="1339">
                  <c:v>36.83</c:v>
                </c:pt>
                <c:pt idx="1340">
                  <c:v>63.56</c:v>
                </c:pt>
                <c:pt idx="1341">
                  <c:v>62.39</c:v>
                </c:pt>
                <c:pt idx="1342">
                  <c:v>61.88</c:v>
                </c:pt>
                <c:pt idx="1343">
                  <c:v>44.09</c:v>
                </c:pt>
                <c:pt idx="1344">
                  <c:v>41.13</c:v>
                </c:pt>
                <c:pt idx="1345">
                  <c:v>60.38</c:v>
                </c:pt>
                <c:pt idx="1346">
                  <c:v>48.19</c:v>
                </c:pt>
                <c:pt idx="1347">
                  <c:v>62.38</c:v>
                </c:pt>
                <c:pt idx="1348">
                  <c:v>36.69</c:v>
                </c:pt>
                <c:pt idx="1349">
                  <c:v>56.06</c:v>
                </c:pt>
                <c:pt idx="1350">
                  <c:v>49.4</c:v>
                </c:pt>
                <c:pt idx="1351">
                  <c:v>51</c:v>
                </c:pt>
                <c:pt idx="1352">
                  <c:v>37.78</c:v>
                </c:pt>
                <c:pt idx="1353">
                  <c:v>44.98</c:v>
                </c:pt>
                <c:pt idx="1354">
                  <c:v>46.03</c:v>
                </c:pt>
                <c:pt idx="1355">
                  <c:v>62.7</c:v>
                </c:pt>
                <c:pt idx="1356">
                  <c:v>46.08</c:v>
                </c:pt>
                <c:pt idx="1357">
                  <c:v>44.59</c:v>
                </c:pt>
                <c:pt idx="1358">
                  <c:v>40.200000000000003</c:v>
                </c:pt>
                <c:pt idx="1359">
                  <c:v>47.96</c:v>
                </c:pt>
                <c:pt idx="1360">
                  <c:v>47.24</c:v>
                </c:pt>
                <c:pt idx="1361">
                  <c:v>58.54</c:v>
                </c:pt>
                <c:pt idx="1362">
                  <c:v>49.79</c:v>
                </c:pt>
                <c:pt idx="1363">
                  <c:v>46.3</c:v>
                </c:pt>
                <c:pt idx="1364">
                  <c:v>43.46</c:v>
                </c:pt>
                <c:pt idx="1365">
                  <c:v>50.56</c:v>
                </c:pt>
                <c:pt idx="1366">
                  <c:v>42.6</c:v>
                </c:pt>
                <c:pt idx="1367">
                  <c:v>60.18</c:v>
                </c:pt>
                <c:pt idx="1368">
                  <c:v>64.78</c:v>
                </c:pt>
                <c:pt idx="1369">
                  <c:v>42.6</c:v>
                </c:pt>
                <c:pt idx="1370">
                  <c:v>57.8</c:v>
                </c:pt>
                <c:pt idx="1371">
                  <c:v>37.61</c:v>
                </c:pt>
                <c:pt idx="1372">
                  <c:v>55.99</c:v>
                </c:pt>
                <c:pt idx="1373">
                  <c:v>36.08</c:v>
                </c:pt>
                <c:pt idx="1374">
                  <c:v>52.54</c:v>
                </c:pt>
                <c:pt idx="1375">
                  <c:v>38</c:v>
                </c:pt>
                <c:pt idx="1376">
                  <c:v>53.38</c:v>
                </c:pt>
                <c:pt idx="1377">
                  <c:v>62.56</c:v>
                </c:pt>
                <c:pt idx="1378">
                  <c:v>46.68</c:v>
                </c:pt>
                <c:pt idx="1379">
                  <c:v>63.85</c:v>
                </c:pt>
                <c:pt idx="1380">
                  <c:v>38.64</c:v>
                </c:pt>
                <c:pt idx="1381">
                  <c:v>60.76</c:v>
                </c:pt>
                <c:pt idx="1382">
                  <c:v>54.25</c:v>
                </c:pt>
                <c:pt idx="1383">
                  <c:v>51.3</c:v>
                </c:pt>
                <c:pt idx="1384">
                  <c:v>55.6</c:v>
                </c:pt>
                <c:pt idx="1385">
                  <c:v>49.85</c:v>
                </c:pt>
                <c:pt idx="1386">
                  <c:v>64.790000000000006</c:v>
                </c:pt>
                <c:pt idx="1387">
                  <c:v>41.73</c:v>
                </c:pt>
                <c:pt idx="1388">
                  <c:v>35.799999999999997</c:v>
                </c:pt>
                <c:pt idx="1389">
                  <c:v>55.3</c:v>
                </c:pt>
                <c:pt idx="1390">
                  <c:v>63.83</c:v>
                </c:pt>
                <c:pt idx="1391">
                  <c:v>38.86</c:v>
                </c:pt>
                <c:pt idx="1392">
                  <c:v>55.31</c:v>
                </c:pt>
                <c:pt idx="1393">
                  <c:v>55.34</c:v>
                </c:pt>
                <c:pt idx="1394">
                  <c:v>46.99</c:v>
                </c:pt>
                <c:pt idx="1395">
                  <c:v>63.06</c:v>
                </c:pt>
                <c:pt idx="1396">
                  <c:v>38.11</c:v>
                </c:pt>
                <c:pt idx="1397">
                  <c:v>55</c:v>
                </c:pt>
                <c:pt idx="1398">
                  <c:v>46.49</c:v>
                </c:pt>
                <c:pt idx="1399">
                  <c:v>49.26</c:v>
                </c:pt>
                <c:pt idx="1400">
                  <c:v>51.89</c:v>
                </c:pt>
                <c:pt idx="1401">
                  <c:v>58.64</c:v>
                </c:pt>
                <c:pt idx="1402">
                  <c:v>60.24</c:v>
                </c:pt>
                <c:pt idx="1403">
                  <c:v>63.81</c:v>
                </c:pt>
                <c:pt idx="1404">
                  <c:v>57.08</c:v>
                </c:pt>
                <c:pt idx="1405">
                  <c:v>53.2</c:v>
                </c:pt>
                <c:pt idx="1406">
                  <c:v>63.71</c:v>
                </c:pt>
                <c:pt idx="1407">
                  <c:v>40.69</c:v>
                </c:pt>
                <c:pt idx="1408">
                  <c:v>64.709999999999994</c:v>
                </c:pt>
                <c:pt idx="1409">
                  <c:v>37.89</c:v>
                </c:pt>
                <c:pt idx="1410">
                  <c:v>58.1</c:v>
                </c:pt>
                <c:pt idx="1411">
                  <c:v>44.65</c:v>
                </c:pt>
                <c:pt idx="1412">
                  <c:v>51.55</c:v>
                </c:pt>
                <c:pt idx="1413">
                  <c:v>50.84</c:v>
                </c:pt>
                <c:pt idx="1414">
                  <c:v>51.01</c:v>
                </c:pt>
                <c:pt idx="1415">
                  <c:v>36.409999999999997</c:v>
                </c:pt>
                <c:pt idx="1416">
                  <c:v>57.39</c:v>
                </c:pt>
                <c:pt idx="1417">
                  <c:v>47.53</c:v>
                </c:pt>
                <c:pt idx="1418">
                  <c:v>64.63</c:v>
                </c:pt>
                <c:pt idx="1419">
                  <c:v>57.9</c:v>
                </c:pt>
                <c:pt idx="1420">
                  <c:v>38.340000000000003</c:v>
                </c:pt>
                <c:pt idx="1421">
                  <c:v>36.76</c:v>
                </c:pt>
                <c:pt idx="1422">
                  <c:v>36.799999999999997</c:v>
                </c:pt>
                <c:pt idx="1423">
                  <c:v>62.09</c:v>
                </c:pt>
                <c:pt idx="1424">
                  <c:v>37.03</c:v>
                </c:pt>
                <c:pt idx="1425">
                  <c:v>40.96</c:v>
                </c:pt>
                <c:pt idx="1426">
                  <c:v>64.489999999999995</c:v>
                </c:pt>
                <c:pt idx="1427">
                  <c:v>49.3</c:v>
                </c:pt>
                <c:pt idx="1428">
                  <c:v>52.44</c:v>
                </c:pt>
                <c:pt idx="1429">
                  <c:v>56.79</c:v>
                </c:pt>
                <c:pt idx="1430">
                  <c:v>59.28</c:v>
                </c:pt>
                <c:pt idx="1431">
                  <c:v>36.51</c:v>
                </c:pt>
                <c:pt idx="1432">
                  <c:v>60.14</c:v>
                </c:pt>
                <c:pt idx="1433">
                  <c:v>63.3</c:v>
                </c:pt>
                <c:pt idx="1434">
                  <c:v>53.39</c:v>
                </c:pt>
                <c:pt idx="1435">
                  <c:v>57.5</c:v>
                </c:pt>
                <c:pt idx="1436">
                  <c:v>63.05</c:v>
                </c:pt>
                <c:pt idx="1437">
                  <c:v>44.19</c:v>
                </c:pt>
                <c:pt idx="1438">
                  <c:v>48.26</c:v>
                </c:pt>
                <c:pt idx="1439">
                  <c:v>39.299999999999997</c:v>
                </c:pt>
                <c:pt idx="1440">
                  <c:v>60.46</c:v>
                </c:pt>
                <c:pt idx="1441">
                  <c:v>61.68</c:v>
                </c:pt>
                <c:pt idx="1442">
                  <c:v>45.43</c:v>
                </c:pt>
                <c:pt idx="1443">
                  <c:v>43.36</c:v>
                </c:pt>
                <c:pt idx="1444">
                  <c:v>41.35</c:v>
                </c:pt>
                <c:pt idx="1445">
                  <c:v>57.99</c:v>
                </c:pt>
                <c:pt idx="1446">
                  <c:v>61.23</c:v>
                </c:pt>
                <c:pt idx="1447">
                  <c:v>52.35</c:v>
                </c:pt>
                <c:pt idx="1448">
                  <c:v>52.49</c:v>
                </c:pt>
                <c:pt idx="1449">
                  <c:v>36.21</c:v>
                </c:pt>
                <c:pt idx="1450">
                  <c:v>35.65</c:v>
                </c:pt>
                <c:pt idx="1451">
                  <c:v>58.85</c:v>
                </c:pt>
                <c:pt idx="1452">
                  <c:v>49.9</c:v>
                </c:pt>
                <c:pt idx="1453">
                  <c:v>42.88</c:v>
                </c:pt>
                <c:pt idx="1454">
                  <c:v>54.24</c:v>
                </c:pt>
                <c:pt idx="1455">
                  <c:v>59.74</c:v>
                </c:pt>
                <c:pt idx="1456">
                  <c:v>40.29</c:v>
                </c:pt>
                <c:pt idx="1457">
                  <c:v>48.88</c:v>
                </c:pt>
                <c:pt idx="1458">
                  <c:v>46.75</c:v>
                </c:pt>
                <c:pt idx="1459">
                  <c:v>37.51</c:v>
                </c:pt>
                <c:pt idx="1460">
                  <c:v>43.24</c:v>
                </c:pt>
                <c:pt idx="1461">
                  <c:v>45.4</c:v>
                </c:pt>
                <c:pt idx="1462">
                  <c:v>64.45</c:v>
                </c:pt>
                <c:pt idx="1463">
                  <c:v>45.48</c:v>
                </c:pt>
                <c:pt idx="1464">
                  <c:v>45.36</c:v>
                </c:pt>
                <c:pt idx="1465">
                  <c:v>56.2</c:v>
                </c:pt>
                <c:pt idx="1466">
                  <c:v>56.26</c:v>
                </c:pt>
                <c:pt idx="1467">
                  <c:v>38.36</c:v>
                </c:pt>
                <c:pt idx="1468">
                  <c:v>54.56</c:v>
                </c:pt>
                <c:pt idx="1469">
                  <c:v>59.86</c:v>
                </c:pt>
                <c:pt idx="1470">
                  <c:v>42.7</c:v>
                </c:pt>
                <c:pt idx="1471">
                  <c:v>59.51</c:v>
                </c:pt>
                <c:pt idx="1472">
                  <c:v>42.95</c:v>
                </c:pt>
                <c:pt idx="1473">
                  <c:v>35.93</c:v>
                </c:pt>
                <c:pt idx="1474">
                  <c:v>36.729999999999997</c:v>
                </c:pt>
                <c:pt idx="1475">
                  <c:v>52.85</c:v>
                </c:pt>
                <c:pt idx="1476">
                  <c:v>42.34</c:v>
                </c:pt>
                <c:pt idx="1477">
                  <c:v>45.81</c:v>
                </c:pt>
                <c:pt idx="1478">
                  <c:v>44.35</c:v>
                </c:pt>
                <c:pt idx="1479">
                  <c:v>43.38</c:v>
                </c:pt>
                <c:pt idx="1480">
                  <c:v>37.75</c:v>
                </c:pt>
                <c:pt idx="1481">
                  <c:v>46.05</c:v>
                </c:pt>
                <c:pt idx="1482">
                  <c:v>44.64</c:v>
                </c:pt>
                <c:pt idx="1483">
                  <c:v>43.58</c:v>
                </c:pt>
                <c:pt idx="1484">
                  <c:v>46.34</c:v>
                </c:pt>
                <c:pt idx="1485">
                  <c:v>37.46</c:v>
                </c:pt>
                <c:pt idx="1486">
                  <c:v>41.54</c:v>
                </c:pt>
                <c:pt idx="1487">
                  <c:v>40.89</c:v>
                </c:pt>
                <c:pt idx="1488">
                  <c:v>43.14</c:v>
                </c:pt>
                <c:pt idx="1489">
                  <c:v>42.6</c:v>
                </c:pt>
                <c:pt idx="1490">
                  <c:v>58.23</c:v>
                </c:pt>
                <c:pt idx="1491">
                  <c:v>47.01</c:v>
                </c:pt>
                <c:pt idx="1492">
                  <c:v>44.38</c:v>
                </c:pt>
                <c:pt idx="1493">
                  <c:v>46.83</c:v>
                </c:pt>
                <c:pt idx="1494">
                  <c:v>38.06</c:v>
                </c:pt>
                <c:pt idx="1495">
                  <c:v>44.11</c:v>
                </c:pt>
                <c:pt idx="1496">
                  <c:v>56.63</c:v>
                </c:pt>
                <c:pt idx="1497">
                  <c:v>36.9</c:v>
                </c:pt>
                <c:pt idx="1498">
                  <c:v>62.76</c:v>
                </c:pt>
                <c:pt idx="1499">
                  <c:v>47.35</c:v>
                </c:pt>
                <c:pt idx="1500">
                  <c:v>37.76</c:v>
                </c:pt>
                <c:pt idx="1501">
                  <c:v>49.83</c:v>
                </c:pt>
                <c:pt idx="1502">
                  <c:v>38.14</c:v>
                </c:pt>
                <c:pt idx="1503">
                  <c:v>59.5</c:v>
                </c:pt>
                <c:pt idx="1504">
                  <c:v>40.840000000000003</c:v>
                </c:pt>
                <c:pt idx="1505">
                  <c:v>54.29</c:v>
                </c:pt>
                <c:pt idx="1506">
                  <c:v>36.950000000000003</c:v>
                </c:pt>
                <c:pt idx="1507">
                  <c:v>40.39</c:v>
                </c:pt>
                <c:pt idx="1508">
                  <c:v>56.58</c:v>
                </c:pt>
                <c:pt idx="1509">
                  <c:v>42.78</c:v>
                </c:pt>
                <c:pt idx="1510">
                  <c:v>41.26</c:v>
                </c:pt>
                <c:pt idx="1511">
                  <c:v>59.49</c:v>
                </c:pt>
                <c:pt idx="1512">
                  <c:v>44.26</c:v>
                </c:pt>
                <c:pt idx="1513">
                  <c:v>50.11</c:v>
                </c:pt>
                <c:pt idx="1514">
                  <c:v>55.66</c:v>
                </c:pt>
                <c:pt idx="1515">
                  <c:v>64.03</c:v>
                </c:pt>
                <c:pt idx="1516">
                  <c:v>43.58</c:v>
                </c:pt>
                <c:pt idx="1517">
                  <c:v>45.06</c:v>
                </c:pt>
                <c:pt idx="1518">
                  <c:v>45.58</c:v>
                </c:pt>
                <c:pt idx="1519">
                  <c:v>53.43</c:v>
                </c:pt>
                <c:pt idx="1520">
                  <c:v>44.79</c:v>
                </c:pt>
                <c:pt idx="1521">
                  <c:v>44.98</c:v>
                </c:pt>
                <c:pt idx="1522">
                  <c:v>49.74</c:v>
                </c:pt>
                <c:pt idx="1523">
                  <c:v>58.83</c:v>
                </c:pt>
                <c:pt idx="1524">
                  <c:v>64.290000000000006</c:v>
                </c:pt>
                <c:pt idx="1525">
                  <c:v>58.83</c:v>
                </c:pt>
                <c:pt idx="1526">
                  <c:v>43.06</c:v>
                </c:pt>
                <c:pt idx="1527">
                  <c:v>55.88</c:v>
                </c:pt>
                <c:pt idx="1528">
                  <c:v>55.66</c:v>
                </c:pt>
                <c:pt idx="1529">
                  <c:v>35.729999999999997</c:v>
                </c:pt>
                <c:pt idx="1530">
                  <c:v>37.78</c:v>
                </c:pt>
                <c:pt idx="1531">
                  <c:v>56.43</c:v>
                </c:pt>
                <c:pt idx="1532">
                  <c:v>63.13</c:v>
                </c:pt>
                <c:pt idx="1533">
                  <c:v>58.03</c:v>
                </c:pt>
                <c:pt idx="1534">
                  <c:v>51.06</c:v>
                </c:pt>
                <c:pt idx="1535">
                  <c:v>55.08</c:v>
                </c:pt>
                <c:pt idx="1536">
                  <c:v>47.96</c:v>
                </c:pt>
                <c:pt idx="1537">
                  <c:v>50.83</c:v>
                </c:pt>
                <c:pt idx="1538">
                  <c:v>62.74</c:v>
                </c:pt>
                <c:pt idx="1539">
                  <c:v>37.86</c:v>
                </c:pt>
                <c:pt idx="1540">
                  <c:v>41.86</c:v>
                </c:pt>
                <c:pt idx="1541">
                  <c:v>45.65</c:v>
                </c:pt>
                <c:pt idx="1542">
                  <c:v>58.69</c:v>
                </c:pt>
                <c:pt idx="1543">
                  <c:v>62.54</c:v>
                </c:pt>
                <c:pt idx="1544">
                  <c:v>60.35</c:v>
                </c:pt>
                <c:pt idx="1545">
                  <c:v>51.43</c:v>
                </c:pt>
                <c:pt idx="1546">
                  <c:v>40.5</c:v>
                </c:pt>
                <c:pt idx="1547">
                  <c:v>50.64</c:v>
                </c:pt>
                <c:pt idx="1548">
                  <c:v>61.51</c:v>
                </c:pt>
                <c:pt idx="1549">
                  <c:v>57.66</c:v>
                </c:pt>
                <c:pt idx="1550">
                  <c:v>40.89</c:v>
                </c:pt>
                <c:pt idx="1551">
                  <c:v>57.76</c:v>
                </c:pt>
                <c:pt idx="1552">
                  <c:v>56.91</c:v>
                </c:pt>
                <c:pt idx="1553">
                  <c:v>64.55</c:v>
                </c:pt>
                <c:pt idx="1554">
                  <c:v>39.03</c:v>
                </c:pt>
                <c:pt idx="1555">
                  <c:v>54.66</c:v>
                </c:pt>
                <c:pt idx="1556">
                  <c:v>46.54</c:v>
                </c:pt>
                <c:pt idx="1557">
                  <c:v>45.08</c:v>
                </c:pt>
                <c:pt idx="1558">
                  <c:v>63.89</c:v>
                </c:pt>
                <c:pt idx="1559">
                  <c:v>57.1</c:v>
                </c:pt>
                <c:pt idx="1560">
                  <c:v>46.44</c:v>
                </c:pt>
                <c:pt idx="1561">
                  <c:v>54.39</c:v>
                </c:pt>
                <c:pt idx="1562">
                  <c:v>51.25</c:v>
                </c:pt>
                <c:pt idx="1563">
                  <c:v>42.86</c:v>
                </c:pt>
                <c:pt idx="1564">
                  <c:v>38.880000000000003</c:v>
                </c:pt>
                <c:pt idx="1565">
                  <c:v>57.05</c:v>
                </c:pt>
                <c:pt idx="1566">
                  <c:v>41.89</c:v>
                </c:pt>
                <c:pt idx="1567">
                  <c:v>37.53</c:v>
                </c:pt>
                <c:pt idx="1568">
                  <c:v>59.99</c:v>
                </c:pt>
                <c:pt idx="1569">
                  <c:v>39.1</c:v>
                </c:pt>
                <c:pt idx="1570">
                  <c:v>36.049999999999997</c:v>
                </c:pt>
                <c:pt idx="1571">
                  <c:v>39.54</c:v>
                </c:pt>
                <c:pt idx="1572">
                  <c:v>49.16</c:v>
                </c:pt>
                <c:pt idx="1573">
                  <c:v>38.49</c:v>
                </c:pt>
                <c:pt idx="1574">
                  <c:v>44.45</c:v>
                </c:pt>
                <c:pt idx="1575">
                  <c:v>63.06</c:v>
                </c:pt>
                <c:pt idx="1576">
                  <c:v>47.55</c:v>
                </c:pt>
                <c:pt idx="1577">
                  <c:v>59.73</c:v>
                </c:pt>
                <c:pt idx="1578">
                  <c:v>48.23</c:v>
                </c:pt>
                <c:pt idx="1579">
                  <c:v>43.3</c:v>
                </c:pt>
                <c:pt idx="1580">
                  <c:v>42.1</c:v>
                </c:pt>
                <c:pt idx="1581">
                  <c:v>49.44</c:v>
                </c:pt>
                <c:pt idx="1582">
                  <c:v>53.96</c:v>
                </c:pt>
                <c:pt idx="1583">
                  <c:v>63.28</c:v>
                </c:pt>
                <c:pt idx="1584">
                  <c:v>37.56</c:v>
                </c:pt>
                <c:pt idx="1585">
                  <c:v>57.89</c:v>
                </c:pt>
                <c:pt idx="1586">
                  <c:v>49.61</c:v>
                </c:pt>
                <c:pt idx="1587">
                  <c:v>35.299999999999997</c:v>
                </c:pt>
                <c:pt idx="1588">
                  <c:v>36.340000000000003</c:v>
                </c:pt>
                <c:pt idx="1589">
                  <c:v>41.14</c:v>
                </c:pt>
                <c:pt idx="1590">
                  <c:v>36.58</c:v>
                </c:pt>
                <c:pt idx="1591">
                  <c:v>63.18</c:v>
                </c:pt>
                <c:pt idx="1592">
                  <c:v>63.28</c:v>
                </c:pt>
                <c:pt idx="1593">
                  <c:v>62.35</c:v>
                </c:pt>
                <c:pt idx="1594">
                  <c:v>36.54</c:v>
                </c:pt>
                <c:pt idx="1595">
                  <c:v>46.95</c:v>
                </c:pt>
                <c:pt idx="1596">
                  <c:v>55.94</c:v>
                </c:pt>
                <c:pt idx="1597">
                  <c:v>46.69</c:v>
                </c:pt>
                <c:pt idx="1598">
                  <c:v>45.93</c:v>
                </c:pt>
                <c:pt idx="1599">
                  <c:v>48.04</c:v>
                </c:pt>
                <c:pt idx="1600">
                  <c:v>44.13</c:v>
                </c:pt>
                <c:pt idx="1601">
                  <c:v>48.24</c:v>
                </c:pt>
                <c:pt idx="1602">
                  <c:v>60.5</c:v>
                </c:pt>
                <c:pt idx="1603">
                  <c:v>43.58</c:v>
                </c:pt>
                <c:pt idx="1604">
                  <c:v>62.14</c:v>
                </c:pt>
                <c:pt idx="1605">
                  <c:v>57.26</c:v>
                </c:pt>
                <c:pt idx="1606">
                  <c:v>42.09</c:v>
                </c:pt>
                <c:pt idx="1607">
                  <c:v>39.9</c:v>
                </c:pt>
                <c:pt idx="1608">
                  <c:v>45.26</c:v>
                </c:pt>
                <c:pt idx="1609">
                  <c:v>58.33</c:v>
                </c:pt>
                <c:pt idx="1610">
                  <c:v>63.88</c:v>
                </c:pt>
                <c:pt idx="1611">
                  <c:v>46.64</c:v>
                </c:pt>
                <c:pt idx="1612">
                  <c:v>49.85</c:v>
                </c:pt>
                <c:pt idx="1613">
                  <c:v>36.35</c:v>
                </c:pt>
                <c:pt idx="1614">
                  <c:v>57.73</c:v>
                </c:pt>
                <c:pt idx="1615">
                  <c:v>42.83</c:v>
                </c:pt>
                <c:pt idx="1616">
                  <c:v>35.31</c:v>
                </c:pt>
                <c:pt idx="1617">
                  <c:v>50.38</c:v>
                </c:pt>
                <c:pt idx="1618">
                  <c:v>60.43</c:v>
                </c:pt>
                <c:pt idx="1619">
                  <c:v>47.66</c:v>
                </c:pt>
                <c:pt idx="1620">
                  <c:v>46.84</c:v>
                </c:pt>
                <c:pt idx="1621">
                  <c:v>51.79</c:v>
                </c:pt>
                <c:pt idx="1622">
                  <c:v>47.18</c:v>
                </c:pt>
                <c:pt idx="1623">
                  <c:v>45.88</c:v>
                </c:pt>
                <c:pt idx="1624">
                  <c:v>63.88</c:v>
                </c:pt>
                <c:pt idx="1625">
                  <c:v>46.54</c:v>
                </c:pt>
                <c:pt idx="1626">
                  <c:v>62.78</c:v>
                </c:pt>
                <c:pt idx="1627">
                  <c:v>49.3</c:v>
                </c:pt>
                <c:pt idx="1628">
                  <c:v>62.39</c:v>
                </c:pt>
                <c:pt idx="1629">
                  <c:v>41.11</c:v>
                </c:pt>
                <c:pt idx="1630">
                  <c:v>55.15</c:v>
                </c:pt>
                <c:pt idx="1631">
                  <c:v>60.81</c:v>
                </c:pt>
                <c:pt idx="1632">
                  <c:v>55.35</c:v>
                </c:pt>
                <c:pt idx="1633">
                  <c:v>49.06</c:v>
                </c:pt>
                <c:pt idx="1634">
                  <c:v>42.69</c:v>
                </c:pt>
                <c:pt idx="1635">
                  <c:v>54.49</c:v>
                </c:pt>
                <c:pt idx="1636">
                  <c:v>44.78</c:v>
                </c:pt>
                <c:pt idx="1637">
                  <c:v>35.19</c:v>
                </c:pt>
                <c:pt idx="1638">
                  <c:v>52.4</c:v>
                </c:pt>
                <c:pt idx="1639">
                  <c:v>60.5</c:v>
                </c:pt>
                <c:pt idx="1640">
                  <c:v>59.05</c:v>
                </c:pt>
                <c:pt idx="1641">
                  <c:v>41.78</c:v>
                </c:pt>
                <c:pt idx="1642">
                  <c:v>40.85</c:v>
                </c:pt>
                <c:pt idx="1643">
                  <c:v>44.46</c:v>
                </c:pt>
                <c:pt idx="1644">
                  <c:v>38.380000000000003</c:v>
                </c:pt>
                <c:pt idx="1645">
                  <c:v>51.06</c:v>
                </c:pt>
                <c:pt idx="1646">
                  <c:v>43</c:v>
                </c:pt>
                <c:pt idx="1647">
                  <c:v>51.8</c:v>
                </c:pt>
                <c:pt idx="1648">
                  <c:v>39.25</c:v>
                </c:pt>
                <c:pt idx="1649">
                  <c:v>38.71</c:v>
                </c:pt>
                <c:pt idx="1650">
                  <c:v>59.18</c:v>
                </c:pt>
                <c:pt idx="1651">
                  <c:v>40.549999999999997</c:v>
                </c:pt>
                <c:pt idx="1652">
                  <c:v>64.41</c:v>
                </c:pt>
                <c:pt idx="1653">
                  <c:v>63.8</c:v>
                </c:pt>
                <c:pt idx="1654">
                  <c:v>63.4</c:v>
                </c:pt>
                <c:pt idx="1655">
                  <c:v>50.55</c:v>
                </c:pt>
                <c:pt idx="1656">
                  <c:v>40.299999999999997</c:v>
                </c:pt>
                <c:pt idx="1657">
                  <c:v>42.41</c:v>
                </c:pt>
                <c:pt idx="1658">
                  <c:v>59.04</c:v>
                </c:pt>
                <c:pt idx="1659">
                  <c:v>54.38</c:v>
                </c:pt>
                <c:pt idx="1660">
                  <c:v>37.049999999999997</c:v>
                </c:pt>
                <c:pt idx="1661">
                  <c:v>55.96</c:v>
                </c:pt>
                <c:pt idx="1662">
                  <c:v>43.2</c:v>
                </c:pt>
                <c:pt idx="1663">
                  <c:v>38.51</c:v>
                </c:pt>
                <c:pt idx="1664">
                  <c:v>62.21</c:v>
                </c:pt>
                <c:pt idx="1665">
                  <c:v>47.51</c:v>
                </c:pt>
                <c:pt idx="1666">
                  <c:v>54.9</c:v>
                </c:pt>
                <c:pt idx="1667">
                  <c:v>44.51</c:v>
                </c:pt>
                <c:pt idx="1668">
                  <c:v>40.229999999999997</c:v>
                </c:pt>
                <c:pt idx="1669">
                  <c:v>46.39</c:v>
                </c:pt>
                <c:pt idx="1670">
                  <c:v>59.96</c:v>
                </c:pt>
                <c:pt idx="1671">
                  <c:v>63.76</c:v>
                </c:pt>
                <c:pt idx="1672">
                  <c:v>59.2</c:v>
                </c:pt>
                <c:pt idx="1673">
                  <c:v>51.1</c:v>
                </c:pt>
                <c:pt idx="1674">
                  <c:v>39.36</c:v>
                </c:pt>
                <c:pt idx="1675">
                  <c:v>49.19</c:v>
                </c:pt>
                <c:pt idx="1676">
                  <c:v>44.28</c:v>
                </c:pt>
                <c:pt idx="1677">
                  <c:v>58.13</c:v>
                </c:pt>
                <c:pt idx="1678">
                  <c:v>48.14</c:v>
                </c:pt>
                <c:pt idx="1679">
                  <c:v>55.64</c:v>
                </c:pt>
                <c:pt idx="1680">
                  <c:v>43.58</c:v>
                </c:pt>
                <c:pt idx="1681">
                  <c:v>58.96</c:v>
                </c:pt>
                <c:pt idx="1682">
                  <c:v>46.38</c:v>
                </c:pt>
                <c:pt idx="1683">
                  <c:v>49.9</c:v>
                </c:pt>
                <c:pt idx="1684">
                  <c:v>61.73</c:v>
                </c:pt>
                <c:pt idx="1685">
                  <c:v>58.46</c:v>
                </c:pt>
                <c:pt idx="1686">
                  <c:v>43.11</c:v>
                </c:pt>
                <c:pt idx="1687">
                  <c:v>42.26</c:v>
                </c:pt>
                <c:pt idx="1688">
                  <c:v>44.74</c:v>
                </c:pt>
                <c:pt idx="1689">
                  <c:v>42.21</c:v>
                </c:pt>
                <c:pt idx="1690">
                  <c:v>47.58</c:v>
                </c:pt>
                <c:pt idx="1691">
                  <c:v>43.15</c:v>
                </c:pt>
                <c:pt idx="1692">
                  <c:v>48</c:v>
                </c:pt>
                <c:pt idx="1693">
                  <c:v>52.59</c:v>
                </c:pt>
                <c:pt idx="1694">
                  <c:v>47.24</c:v>
                </c:pt>
                <c:pt idx="1695">
                  <c:v>36.65</c:v>
                </c:pt>
                <c:pt idx="1696">
                  <c:v>52.68</c:v>
                </c:pt>
                <c:pt idx="1697">
                  <c:v>59.1</c:v>
                </c:pt>
                <c:pt idx="1698">
                  <c:v>61.64</c:v>
                </c:pt>
                <c:pt idx="1699">
                  <c:v>35.33</c:v>
                </c:pt>
                <c:pt idx="1700">
                  <c:v>54.74</c:v>
                </c:pt>
                <c:pt idx="1701">
                  <c:v>39.89</c:v>
                </c:pt>
                <c:pt idx="1702">
                  <c:v>63.29</c:v>
                </c:pt>
                <c:pt idx="1703">
                  <c:v>43.3</c:v>
                </c:pt>
                <c:pt idx="1704">
                  <c:v>49.29</c:v>
                </c:pt>
                <c:pt idx="1705">
                  <c:v>43.09</c:v>
                </c:pt>
                <c:pt idx="1706">
                  <c:v>49.33</c:v>
                </c:pt>
                <c:pt idx="1707">
                  <c:v>60.03</c:v>
                </c:pt>
                <c:pt idx="1708">
                  <c:v>49.13</c:v>
                </c:pt>
                <c:pt idx="1709">
                  <c:v>58.93</c:v>
                </c:pt>
                <c:pt idx="1710">
                  <c:v>62.95</c:v>
                </c:pt>
                <c:pt idx="1711">
                  <c:v>50.01</c:v>
                </c:pt>
                <c:pt idx="1712">
                  <c:v>39.03</c:v>
                </c:pt>
                <c:pt idx="1713">
                  <c:v>52.18</c:v>
                </c:pt>
                <c:pt idx="1714">
                  <c:v>39.1</c:v>
                </c:pt>
                <c:pt idx="1715">
                  <c:v>46.84</c:v>
                </c:pt>
                <c:pt idx="1716">
                  <c:v>56.45</c:v>
                </c:pt>
                <c:pt idx="1717">
                  <c:v>52.91</c:v>
                </c:pt>
                <c:pt idx="1718">
                  <c:v>59.65</c:v>
                </c:pt>
                <c:pt idx="1719">
                  <c:v>37.25</c:v>
                </c:pt>
                <c:pt idx="1720">
                  <c:v>42.74</c:v>
                </c:pt>
                <c:pt idx="1721">
                  <c:v>64.08</c:v>
                </c:pt>
                <c:pt idx="1722">
                  <c:v>62.01</c:v>
                </c:pt>
                <c:pt idx="1723">
                  <c:v>36.200000000000003</c:v>
                </c:pt>
                <c:pt idx="1724">
                  <c:v>41.4</c:v>
                </c:pt>
                <c:pt idx="1725">
                  <c:v>46.6</c:v>
                </c:pt>
                <c:pt idx="1726">
                  <c:v>38.479999999999997</c:v>
                </c:pt>
                <c:pt idx="1727">
                  <c:v>57.48</c:v>
                </c:pt>
                <c:pt idx="1728">
                  <c:v>49.11</c:v>
                </c:pt>
                <c:pt idx="1729">
                  <c:v>51.98</c:v>
                </c:pt>
                <c:pt idx="1730">
                  <c:v>43.5</c:v>
                </c:pt>
                <c:pt idx="1731">
                  <c:v>55.61</c:v>
                </c:pt>
                <c:pt idx="1732">
                  <c:v>58.34</c:v>
                </c:pt>
                <c:pt idx="1733">
                  <c:v>59.99</c:v>
                </c:pt>
                <c:pt idx="1734">
                  <c:v>48.03</c:v>
                </c:pt>
                <c:pt idx="1735">
                  <c:v>48.89</c:v>
                </c:pt>
                <c:pt idx="1736">
                  <c:v>37.68</c:v>
                </c:pt>
                <c:pt idx="1737">
                  <c:v>38.200000000000003</c:v>
                </c:pt>
                <c:pt idx="1738">
                  <c:v>44.56</c:v>
                </c:pt>
                <c:pt idx="1739">
                  <c:v>49.55</c:v>
                </c:pt>
                <c:pt idx="1740">
                  <c:v>46.9</c:v>
                </c:pt>
                <c:pt idx="1741">
                  <c:v>61.09</c:v>
                </c:pt>
                <c:pt idx="1742">
                  <c:v>37.700000000000003</c:v>
                </c:pt>
                <c:pt idx="1743">
                  <c:v>36.380000000000003</c:v>
                </c:pt>
                <c:pt idx="1744">
                  <c:v>38.1</c:v>
                </c:pt>
                <c:pt idx="1745">
                  <c:v>60.65</c:v>
                </c:pt>
                <c:pt idx="1746">
                  <c:v>35.979999999999997</c:v>
                </c:pt>
                <c:pt idx="1747">
                  <c:v>52.56</c:v>
                </c:pt>
                <c:pt idx="1748">
                  <c:v>40.25</c:v>
                </c:pt>
                <c:pt idx="1749">
                  <c:v>37.659999999999997</c:v>
                </c:pt>
                <c:pt idx="1750">
                  <c:v>42.99</c:v>
                </c:pt>
                <c:pt idx="1751">
                  <c:v>57.54</c:v>
                </c:pt>
                <c:pt idx="1752">
                  <c:v>48.45</c:v>
                </c:pt>
                <c:pt idx="1753">
                  <c:v>42.01</c:v>
                </c:pt>
                <c:pt idx="1754">
                  <c:v>50.35</c:v>
                </c:pt>
                <c:pt idx="1755">
                  <c:v>51.49</c:v>
                </c:pt>
                <c:pt idx="1756">
                  <c:v>60.58</c:v>
                </c:pt>
                <c:pt idx="1757">
                  <c:v>36.93</c:v>
                </c:pt>
                <c:pt idx="1758">
                  <c:v>36.96</c:v>
                </c:pt>
                <c:pt idx="1759">
                  <c:v>53.9</c:v>
                </c:pt>
                <c:pt idx="1760">
                  <c:v>49.45</c:v>
                </c:pt>
                <c:pt idx="1761">
                  <c:v>41.54</c:v>
                </c:pt>
                <c:pt idx="1762">
                  <c:v>40.43</c:v>
                </c:pt>
                <c:pt idx="1763">
                  <c:v>60.8</c:v>
                </c:pt>
                <c:pt idx="1764">
                  <c:v>45.89</c:v>
                </c:pt>
                <c:pt idx="1765">
                  <c:v>54.19</c:v>
                </c:pt>
                <c:pt idx="1766">
                  <c:v>47.5</c:v>
                </c:pt>
                <c:pt idx="1767">
                  <c:v>50.24</c:v>
                </c:pt>
                <c:pt idx="1768">
                  <c:v>62.13</c:v>
                </c:pt>
                <c:pt idx="1769">
                  <c:v>43.51</c:v>
                </c:pt>
                <c:pt idx="1770">
                  <c:v>55.3</c:v>
                </c:pt>
                <c:pt idx="1771">
                  <c:v>39.39</c:v>
                </c:pt>
                <c:pt idx="1772">
                  <c:v>50.18</c:v>
                </c:pt>
                <c:pt idx="1773">
                  <c:v>40.380000000000003</c:v>
                </c:pt>
                <c:pt idx="1774">
                  <c:v>56.34</c:v>
                </c:pt>
                <c:pt idx="1775">
                  <c:v>42.3</c:v>
                </c:pt>
                <c:pt idx="1776">
                  <c:v>36.31</c:v>
                </c:pt>
                <c:pt idx="1777">
                  <c:v>38.86</c:v>
                </c:pt>
                <c:pt idx="1778">
                  <c:v>59.64</c:v>
                </c:pt>
                <c:pt idx="1779">
                  <c:v>54.76</c:v>
                </c:pt>
                <c:pt idx="1780">
                  <c:v>58.09</c:v>
                </c:pt>
                <c:pt idx="1781">
                  <c:v>62.03</c:v>
                </c:pt>
                <c:pt idx="1782">
                  <c:v>46.94</c:v>
                </c:pt>
                <c:pt idx="1783">
                  <c:v>39.409999999999997</c:v>
                </c:pt>
                <c:pt idx="1784">
                  <c:v>35.26</c:v>
                </c:pt>
                <c:pt idx="1785">
                  <c:v>35.75</c:v>
                </c:pt>
                <c:pt idx="1786">
                  <c:v>47.09</c:v>
                </c:pt>
                <c:pt idx="1787">
                  <c:v>62.43</c:v>
                </c:pt>
                <c:pt idx="1788">
                  <c:v>64.39</c:v>
                </c:pt>
                <c:pt idx="1789">
                  <c:v>55.95</c:v>
                </c:pt>
                <c:pt idx="1790">
                  <c:v>53.86</c:v>
                </c:pt>
                <c:pt idx="1791">
                  <c:v>48.63</c:v>
                </c:pt>
                <c:pt idx="1792">
                  <c:v>64.28</c:v>
                </c:pt>
                <c:pt idx="1793">
                  <c:v>35.549999999999997</c:v>
                </c:pt>
                <c:pt idx="1794">
                  <c:v>58.23</c:v>
                </c:pt>
                <c:pt idx="1795">
                  <c:v>50.61</c:v>
                </c:pt>
                <c:pt idx="1796">
                  <c:v>43.98</c:v>
                </c:pt>
                <c:pt idx="1797">
                  <c:v>59.54</c:v>
                </c:pt>
                <c:pt idx="1798">
                  <c:v>38.03</c:v>
                </c:pt>
                <c:pt idx="1799">
                  <c:v>47.63</c:v>
                </c:pt>
                <c:pt idx="1800">
                  <c:v>42.98</c:v>
                </c:pt>
                <c:pt idx="1801">
                  <c:v>38.5</c:v>
                </c:pt>
                <c:pt idx="1802">
                  <c:v>55.45</c:v>
                </c:pt>
                <c:pt idx="1803">
                  <c:v>56.69</c:v>
                </c:pt>
                <c:pt idx="1804">
                  <c:v>39.93</c:v>
                </c:pt>
                <c:pt idx="1805">
                  <c:v>42.33</c:v>
                </c:pt>
                <c:pt idx="1806">
                  <c:v>49.35</c:v>
                </c:pt>
                <c:pt idx="1807">
                  <c:v>54.81</c:v>
                </c:pt>
                <c:pt idx="1808">
                  <c:v>48.91</c:v>
                </c:pt>
                <c:pt idx="1809">
                  <c:v>40.39</c:v>
                </c:pt>
                <c:pt idx="1810">
                  <c:v>41.66</c:v>
                </c:pt>
                <c:pt idx="1811">
                  <c:v>51.54</c:v>
                </c:pt>
                <c:pt idx="1812">
                  <c:v>44.78</c:v>
                </c:pt>
                <c:pt idx="1813">
                  <c:v>52.14</c:v>
                </c:pt>
                <c:pt idx="1814">
                  <c:v>41.26</c:v>
                </c:pt>
                <c:pt idx="1815">
                  <c:v>44.94</c:v>
                </c:pt>
                <c:pt idx="1816">
                  <c:v>52.14</c:v>
                </c:pt>
                <c:pt idx="1817">
                  <c:v>43.45</c:v>
                </c:pt>
                <c:pt idx="1818">
                  <c:v>50.73</c:v>
                </c:pt>
                <c:pt idx="1819">
                  <c:v>59.79</c:v>
                </c:pt>
                <c:pt idx="1820">
                  <c:v>39.549999999999997</c:v>
                </c:pt>
                <c:pt idx="1821">
                  <c:v>46.98</c:v>
                </c:pt>
                <c:pt idx="1822">
                  <c:v>42.74</c:v>
                </c:pt>
                <c:pt idx="1823">
                  <c:v>47.69</c:v>
                </c:pt>
                <c:pt idx="1824">
                  <c:v>39.9</c:v>
                </c:pt>
                <c:pt idx="1825">
                  <c:v>56.58</c:v>
                </c:pt>
                <c:pt idx="1826">
                  <c:v>48.96</c:v>
                </c:pt>
                <c:pt idx="1827">
                  <c:v>62.44</c:v>
                </c:pt>
                <c:pt idx="1828">
                  <c:v>47.49</c:v>
                </c:pt>
                <c:pt idx="1829">
                  <c:v>57.23</c:v>
                </c:pt>
                <c:pt idx="1830">
                  <c:v>35.9</c:v>
                </c:pt>
                <c:pt idx="1831">
                  <c:v>61.55</c:v>
                </c:pt>
                <c:pt idx="1832">
                  <c:v>62.69</c:v>
                </c:pt>
                <c:pt idx="1833">
                  <c:v>43.71</c:v>
                </c:pt>
                <c:pt idx="1834">
                  <c:v>38.380000000000003</c:v>
                </c:pt>
                <c:pt idx="1835">
                  <c:v>60.81</c:v>
                </c:pt>
                <c:pt idx="1836">
                  <c:v>53.88</c:v>
                </c:pt>
                <c:pt idx="1837">
                  <c:v>61.35</c:v>
                </c:pt>
                <c:pt idx="1838">
                  <c:v>35.950000000000003</c:v>
                </c:pt>
                <c:pt idx="1839">
                  <c:v>36.61</c:v>
                </c:pt>
                <c:pt idx="1840">
                  <c:v>41.4</c:v>
                </c:pt>
                <c:pt idx="1841">
                  <c:v>61.68</c:v>
                </c:pt>
                <c:pt idx="1842">
                  <c:v>52.29</c:v>
                </c:pt>
                <c:pt idx="1843">
                  <c:v>45.18</c:v>
                </c:pt>
                <c:pt idx="1844">
                  <c:v>49.29</c:v>
                </c:pt>
                <c:pt idx="1845">
                  <c:v>57.9</c:v>
                </c:pt>
                <c:pt idx="1846">
                  <c:v>60.68</c:v>
                </c:pt>
                <c:pt idx="1847">
                  <c:v>55.3</c:v>
                </c:pt>
                <c:pt idx="1848">
                  <c:v>58.98</c:v>
                </c:pt>
                <c:pt idx="1849">
                  <c:v>46.99</c:v>
                </c:pt>
                <c:pt idx="1850">
                  <c:v>40.229999999999997</c:v>
                </c:pt>
                <c:pt idx="1851">
                  <c:v>40.78</c:v>
                </c:pt>
                <c:pt idx="1852">
                  <c:v>52.1</c:v>
                </c:pt>
                <c:pt idx="1853">
                  <c:v>51.86</c:v>
                </c:pt>
                <c:pt idx="1854">
                  <c:v>53.9</c:v>
                </c:pt>
                <c:pt idx="1855">
                  <c:v>57.68</c:v>
                </c:pt>
                <c:pt idx="1856">
                  <c:v>53.84</c:v>
                </c:pt>
                <c:pt idx="1857">
                  <c:v>38.200000000000003</c:v>
                </c:pt>
                <c:pt idx="1858">
                  <c:v>45.55</c:v>
                </c:pt>
                <c:pt idx="1859">
                  <c:v>37.840000000000003</c:v>
                </c:pt>
                <c:pt idx="1860">
                  <c:v>45.66</c:v>
                </c:pt>
                <c:pt idx="1861">
                  <c:v>46.11</c:v>
                </c:pt>
                <c:pt idx="1862">
                  <c:v>44</c:v>
                </c:pt>
                <c:pt idx="1863">
                  <c:v>64.19</c:v>
                </c:pt>
                <c:pt idx="1864">
                  <c:v>52.91</c:v>
                </c:pt>
                <c:pt idx="1865">
                  <c:v>48.56</c:v>
                </c:pt>
                <c:pt idx="1866">
                  <c:v>60.06</c:v>
                </c:pt>
                <c:pt idx="1867">
                  <c:v>36.729999999999997</c:v>
                </c:pt>
                <c:pt idx="1868">
                  <c:v>42.09</c:v>
                </c:pt>
                <c:pt idx="1869">
                  <c:v>54.1</c:v>
                </c:pt>
                <c:pt idx="1870">
                  <c:v>62.18</c:v>
                </c:pt>
                <c:pt idx="1871">
                  <c:v>60.25</c:v>
                </c:pt>
                <c:pt idx="1872">
                  <c:v>45.79</c:v>
                </c:pt>
                <c:pt idx="1873">
                  <c:v>45.88</c:v>
                </c:pt>
                <c:pt idx="1874">
                  <c:v>39.39</c:v>
                </c:pt>
                <c:pt idx="1875">
                  <c:v>41.39</c:v>
                </c:pt>
                <c:pt idx="1876">
                  <c:v>47.76</c:v>
                </c:pt>
                <c:pt idx="1877">
                  <c:v>35.090000000000003</c:v>
                </c:pt>
                <c:pt idx="1878">
                  <c:v>53.8</c:v>
                </c:pt>
                <c:pt idx="1879">
                  <c:v>56.05</c:v>
                </c:pt>
                <c:pt idx="1880">
                  <c:v>63.03</c:v>
                </c:pt>
                <c:pt idx="1881">
                  <c:v>60.44</c:v>
                </c:pt>
                <c:pt idx="1882">
                  <c:v>55.98</c:v>
                </c:pt>
                <c:pt idx="1883">
                  <c:v>45.84</c:v>
                </c:pt>
                <c:pt idx="1884">
                  <c:v>49.31</c:v>
                </c:pt>
                <c:pt idx="1885">
                  <c:v>60.16</c:v>
                </c:pt>
                <c:pt idx="1886">
                  <c:v>58.6</c:v>
                </c:pt>
                <c:pt idx="1887">
                  <c:v>44.16</c:v>
                </c:pt>
                <c:pt idx="1888">
                  <c:v>61.44</c:v>
                </c:pt>
                <c:pt idx="1889">
                  <c:v>36.78</c:v>
                </c:pt>
                <c:pt idx="1890">
                  <c:v>35.33</c:v>
                </c:pt>
                <c:pt idx="1891">
                  <c:v>59.36</c:v>
                </c:pt>
                <c:pt idx="1892">
                  <c:v>61.36</c:v>
                </c:pt>
                <c:pt idx="1893">
                  <c:v>57.45</c:v>
                </c:pt>
                <c:pt idx="1894">
                  <c:v>55.76</c:v>
                </c:pt>
                <c:pt idx="1895">
                  <c:v>60.86</c:v>
                </c:pt>
                <c:pt idx="1896">
                  <c:v>46.34</c:v>
                </c:pt>
                <c:pt idx="1897">
                  <c:v>62.8</c:v>
                </c:pt>
                <c:pt idx="1898">
                  <c:v>36.19</c:v>
                </c:pt>
                <c:pt idx="1899">
                  <c:v>46.28</c:v>
                </c:pt>
                <c:pt idx="1900">
                  <c:v>39.630000000000003</c:v>
                </c:pt>
                <c:pt idx="1901">
                  <c:v>39.78</c:v>
                </c:pt>
                <c:pt idx="1902">
                  <c:v>49.11</c:v>
                </c:pt>
                <c:pt idx="1903">
                  <c:v>60.93</c:v>
                </c:pt>
                <c:pt idx="1904">
                  <c:v>58.45</c:v>
                </c:pt>
                <c:pt idx="1905">
                  <c:v>52.05</c:v>
                </c:pt>
                <c:pt idx="1906">
                  <c:v>35.1</c:v>
                </c:pt>
                <c:pt idx="1907">
                  <c:v>51.21</c:v>
                </c:pt>
                <c:pt idx="1908">
                  <c:v>36.94</c:v>
                </c:pt>
                <c:pt idx="1909">
                  <c:v>44.34</c:v>
                </c:pt>
                <c:pt idx="1910">
                  <c:v>49.78</c:v>
                </c:pt>
                <c:pt idx="1911">
                  <c:v>41.15</c:v>
                </c:pt>
                <c:pt idx="1912">
                  <c:v>38.299999999999997</c:v>
                </c:pt>
                <c:pt idx="1913">
                  <c:v>59.61</c:v>
                </c:pt>
                <c:pt idx="1914">
                  <c:v>43.9</c:v>
                </c:pt>
                <c:pt idx="1915">
                  <c:v>42.49</c:v>
                </c:pt>
                <c:pt idx="1916">
                  <c:v>57.21</c:v>
                </c:pt>
                <c:pt idx="1917">
                  <c:v>64.040000000000006</c:v>
                </c:pt>
                <c:pt idx="1918">
                  <c:v>44.63</c:v>
                </c:pt>
                <c:pt idx="1919">
                  <c:v>55.34</c:v>
                </c:pt>
                <c:pt idx="1920">
                  <c:v>35.9</c:v>
                </c:pt>
                <c:pt idx="1921">
                  <c:v>47.64</c:v>
                </c:pt>
                <c:pt idx="1922">
                  <c:v>55.81</c:v>
                </c:pt>
                <c:pt idx="1923">
                  <c:v>53.8</c:v>
                </c:pt>
                <c:pt idx="1924">
                  <c:v>62.79</c:v>
                </c:pt>
                <c:pt idx="1925">
                  <c:v>39.159999999999997</c:v>
                </c:pt>
                <c:pt idx="1926">
                  <c:v>43.26</c:v>
                </c:pt>
                <c:pt idx="1927">
                  <c:v>51.45</c:v>
                </c:pt>
                <c:pt idx="1928">
                  <c:v>55.81</c:v>
                </c:pt>
                <c:pt idx="1929">
                  <c:v>44.39</c:v>
                </c:pt>
                <c:pt idx="1930">
                  <c:v>42.36</c:v>
                </c:pt>
                <c:pt idx="1931">
                  <c:v>53.28</c:v>
                </c:pt>
                <c:pt idx="1932">
                  <c:v>37.049999999999997</c:v>
                </c:pt>
                <c:pt idx="1933">
                  <c:v>43.6</c:v>
                </c:pt>
                <c:pt idx="1934">
                  <c:v>56.7</c:v>
                </c:pt>
                <c:pt idx="1935">
                  <c:v>57.99</c:v>
                </c:pt>
                <c:pt idx="1936">
                  <c:v>53.89</c:v>
                </c:pt>
                <c:pt idx="1937">
                  <c:v>37.83</c:v>
                </c:pt>
                <c:pt idx="1938">
                  <c:v>45.71</c:v>
                </c:pt>
                <c:pt idx="1939">
                  <c:v>53.76</c:v>
                </c:pt>
                <c:pt idx="1940">
                  <c:v>54.4</c:v>
                </c:pt>
                <c:pt idx="1941">
                  <c:v>59.43</c:v>
                </c:pt>
                <c:pt idx="1942">
                  <c:v>59.94</c:v>
                </c:pt>
                <c:pt idx="1943">
                  <c:v>60.4</c:v>
                </c:pt>
                <c:pt idx="1944">
                  <c:v>38.28</c:v>
                </c:pt>
                <c:pt idx="1945">
                  <c:v>50.33</c:v>
                </c:pt>
                <c:pt idx="1946">
                  <c:v>43.65</c:v>
                </c:pt>
                <c:pt idx="1947">
                  <c:v>44.4</c:v>
                </c:pt>
                <c:pt idx="1948">
                  <c:v>49.08</c:v>
                </c:pt>
                <c:pt idx="1949">
                  <c:v>44.94</c:v>
                </c:pt>
                <c:pt idx="1950">
                  <c:v>51.34</c:v>
                </c:pt>
                <c:pt idx="1951">
                  <c:v>52.18</c:v>
                </c:pt>
                <c:pt idx="1952">
                  <c:v>53.36</c:v>
                </c:pt>
                <c:pt idx="1953">
                  <c:v>39.64</c:v>
                </c:pt>
                <c:pt idx="1954">
                  <c:v>53.4</c:v>
                </c:pt>
                <c:pt idx="1955">
                  <c:v>35.549999999999997</c:v>
                </c:pt>
                <c:pt idx="1956">
                  <c:v>61.56</c:v>
                </c:pt>
                <c:pt idx="1957">
                  <c:v>48.99</c:v>
                </c:pt>
                <c:pt idx="1958">
                  <c:v>59.41</c:v>
                </c:pt>
                <c:pt idx="1959">
                  <c:v>35.35</c:v>
                </c:pt>
                <c:pt idx="1960">
                  <c:v>49.53</c:v>
                </c:pt>
                <c:pt idx="1961">
                  <c:v>57.93</c:v>
                </c:pt>
                <c:pt idx="1962">
                  <c:v>60.1</c:v>
                </c:pt>
                <c:pt idx="1963">
                  <c:v>44.49</c:v>
                </c:pt>
                <c:pt idx="1964">
                  <c:v>40.340000000000003</c:v>
                </c:pt>
                <c:pt idx="1965">
                  <c:v>60.61</c:v>
                </c:pt>
                <c:pt idx="1966">
                  <c:v>57.71</c:v>
                </c:pt>
                <c:pt idx="1967">
                  <c:v>41.13</c:v>
                </c:pt>
                <c:pt idx="1968">
                  <c:v>60.76</c:v>
                </c:pt>
                <c:pt idx="1969">
                  <c:v>44.68</c:v>
                </c:pt>
                <c:pt idx="1970">
                  <c:v>62.99</c:v>
                </c:pt>
                <c:pt idx="1971">
                  <c:v>46.93</c:v>
                </c:pt>
                <c:pt idx="1972">
                  <c:v>59.53</c:v>
                </c:pt>
                <c:pt idx="1973">
                  <c:v>50.36</c:v>
                </c:pt>
                <c:pt idx="1974">
                  <c:v>41.4</c:v>
                </c:pt>
                <c:pt idx="1975">
                  <c:v>35.39</c:v>
                </c:pt>
                <c:pt idx="1976">
                  <c:v>56.75</c:v>
                </c:pt>
                <c:pt idx="1977">
                  <c:v>49.48</c:v>
                </c:pt>
                <c:pt idx="1978">
                  <c:v>54.86</c:v>
                </c:pt>
                <c:pt idx="1979">
                  <c:v>52.33</c:v>
                </c:pt>
                <c:pt idx="1980">
                  <c:v>53.09</c:v>
                </c:pt>
                <c:pt idx="1981">
                  <c:v>59.49</c:v>
                </c:pt>
                <c:pt idx="1982">
                  <c:v>52.63</c:v>
                </c:pt>
                <c:pt idx="1983">
                  <c:v>61.1</c:v>
                </c:pt>
                <c:pt idx="1984">
                  <c:v>61.38</c:v>
                </c:pt>
                <c:pt idx="1985">
                  <c:v>35.6</c:v>
                </c:pt>
                <c:pt idx="1986">
                  <c:v>35.21</c:v>
                </c:pt>
                <c:pt idx="1987">
                  <c:v>63.49</c:v>
                </c:pt>
                <c:pt idx="1988">
                  <c:v>51.05</c:v>
                </c:pt>
                <c:pt idx="1989">
                  <c:v>63.04</c:v>
                </c:pt>
                <c:pt idx="1990">
                  <c:v>64.44</c:v>
                </c:pt>
                <c:pt idx="1991">
                  <c:v>64.010000000000005</c:v>
                </c:pt>
                <c:pt idx="1992">
                  <c:v>53.95</c:v>
                </c:pt>
                <c:pt idx="1993">
                  <c:v>42.21</c:v>
                </c:pt>
                <c:pt idx="1994">
                  <c:v>60.26</c:v>
                </c:pt>
                <c:pt idx="1995">
                  <c:v>48.75</c:v>
                </c:pt>
                <c:pt idx="1996">
                  <c:v>63.7</c:v>
                </c:pt>
                <c:pt idx="1997">
                  <c:v>45.83</c:v>
                </c:pt>
                <c:pt idx="1998">
                  <c:v>54.79</c:v>
                </c:pt>
                <c:pt idx="1999">
                  <c:v>48.96</c:v>
                </c:pt>
                <c:pt idx="2000">
                  <c:v>40.700000000000003</c:v>
                </c:pt>
                <c:pt idx="2001">
                  <c:v>49.43</c:v>
                </c:pt>
                <c:pt idx="2002">
                  <c:v>63.25</c:v>
                </c:pt>
                <c:pt idx="2003">
                  <c:v>59.28</c:v>
                </c:pt>
                <c:pt idx="2004">
                  <c:v>39.93</c:v>
                </c:pt>
                <c:pt idx="2005">
                  <c:v>57.06</c:v>
                </c:pt>
                <c:pt idx="2006">
                  <c:v>41.51</c:v>
                </c:pt>
                <c:pt idx="2007">
                  <c:v>54.89</c:v>
                </c:pt>
                <c:pt idx="2008">
                  <c:v>62.8</c:v>
                </c:pt>
                <c:pt idx="2009">
                  <c:v>61.28</c:v>
                </c:pt>
                <c:pt idx="2010">
                  <c:v>40.43</c:v>
                </c:pt>
                <c:pt idx="2011">
                  <c:v>52.73</c:v>
                </c:pt>
                <c:pt idx="2012">
                  <c:v>49.19</c:v>
                </c:pt>
                <c:pt idx="2013">
                  <c:v>35.24</c:v>
                </c:pt>
                <c:pt idx="2014">
                  <c:v>42.91</c:v>
                </c:pt>
                <c:pt idx="2015">
                  <c:v>37.93</c:v>
                </c:pt>
                <c:pt idx="2016">
                  <c:v>53.11</c:v>
                </c:pt>
                <c:pt idx="2017">
                  <c:v>43.3</c:v>
                </c:pt>
                <c:pt idx="2018">
                  <c:v>49.08</c:v>
                </c:pt>
                <c:pt idx="2019">
                  <c:v>37.1</c:v>
                </c:pt>
                <c:pt idx="2020">
                  <c:v>40.380000000000003</c:v>
                </c:pt>
                <c:pt idx="2021">
                  <c:v>50.83</c:v>
                </c:pt>
                <c:pt idx="2022">
                  <c:v>35.49</c:v>
                </c:pt>
                <c:pt idx="2023">
                  <c:v>60.24</c:v>
                </c:pt>
                <c:pt idx="2024">
                  <c:v>59.78</c:v>
                </c:pt>
                <c:pt idx="2025">
                  <c:v>55.06</c:v>
                </c:pt>
                <c:pt idx="2026">
                  <c:v>64.209999999999994</c:v>
                </c:pt>
                <c:pt idx="2027">
                  <c:v>52.03</c:v>
                </c:pt>
                <c:pt idx="2028">
                  <c:v>54.61</c:v>
                </c:pt>
                <c:pt idx="2029">
                  <c:v>61.36</c:v>
                </c:pt>
                <c:pt idx="2030">
                  <c:v>49.78</c:v>
                </c:pt>
                <c:pt idx="2031">
                  <c:v>50.15</c:v>
                </c:pt>
                <c:pt idx="2032">
                  <c:v>36.71</c:v>
                </c:pt>
                <c:pt idx="2033">
                  <c:v>42.69</c:v>
                </c:pt>
                <c:pt idx="2034">
                  <c:v>53.05</c:v>
                </c:pt>
                <c:pt idx="2035">
                  <c:v>52.58</c:v>
                </c:pt>
                <c:pt idx="2036">
                  <c:v>56.16</c:v>
                </c:pt>
                <c:pt idx="2037">
                  <c:v>48.09</c:v>
                </c:pt>
                <c:pt idx="2038">
                  <c:v>50.71</c:v>
                </c:pt>
                <c:pt idx="2039">
                  <c:v>56.85</c:v>
                </c:pt>
                <c:pt idx="2040">
                  <c:v>57.59</c:v>
                </c:pt>
                <c:pt idx="2041">
                  <c:v>60.89</c:v>
                </c:pt>
                <c:pt idx="2042">
                  <c:v>55.43</c:v>
                </c:pt>
                <c:pt idx="2043">
                  <c:v>42.36</c:v>
                </c:pt>
                <c:pt idx="2044">
                  <c:v>38.04</c:v>
                </c:pt>
                <c:pt idx="2045">
                  <c:v>40.229999999999997</c:v>
                </c:pt>
                <c:pt idx="2046">
                  <c:v>43.34</c:v>
                </c:pt>
                <c:pt idx="2047">
                  <c:v>35.380000000000003</c:v>
                </c:pt>
                <c:pt idx="2048">
                  <c:v>35.6</c:v>
                </c:pt>
                <c:pt idx="2049">
                  <c:v>41.29</c:v>
                </c:pt>
                <c:pt idx="2050">
                  <c:v>35.79</c:v>
                </c:pt>
                <c:pt idx="2051">
                  <c:v>60.86</c:v>
                </c:pt>
                <c:pt idx="2052">
                  <c:v>41.84</c:v>
                </c:pt>
                <c:pt idx="2053">
                  <c:v>43.18</c:v>
                </c:pt>
                <c:pt idx="2054">
                  <c:v>62.26</c:v>
                </c:pt>
                <c:pt idx="2055">
                  <c:v>38.159999999999997</c:v>
                </c:pt>
                <c:pt idx="2056">
                  <c:v>48.71</c:v>
                </c:pt>
                <c:pt idx="2057">
                  <c:v>45.05</c:v>
                </c:pt>
                <c:pt idx="2058">
                  <c:v>38.6</c:v>
                </c:pt>
                <c:pt idx="2059">
                  <c:v>53.98</c:v>
                </c:pt>
                <c:pt idx="2060">
                  <c:v>55.05</c:v>
                </c:pt>
                <c:pt idx="2061">
                  <c:v>54.41</c:v>
                </c:pt>
                <c:pt idx="2062">
                  <c:v>56.05</c:v>
                </c:pt>
                <c:pt idx="2063">
                  <c:v>62.91</c:v>
                </c:pt>
                <c:pt idx="2064">
                  <c:v>37.4</c:v>
                </c:pt>
                <c:pt idx="2065">
                  <c:v>51.29</c:v>
                </c:pt>
                <c:pt idx="2066">
                  <c:v>48.3</c:v>
                </c:pt>
                <c:pt idx="2067">
                  <c:v>54.41</c:v>
                </c:pt>
                <c:pt idx="2068">
                  <c:v>41.76</c:v>
                </c:pt>
                <c:pt idx="2069">
                  <c:v>51.84</c:v>
                </c:pt>
                <c:pt idx="2070">
                  <c:v>49.25</c:v>
                </c:pt>
                <c:pt idx="2071">
                  <c:v>49.91</c:v>
                </c:pt>
                <c:pt idx="2072">
                  <c:v>47.15</c:v>
                </c:pt>
                <c:pt idx="2073">
                  <c:v>61.4</c:v>
                </c:pt>
                <c:pt idx="2074">
                  <c:v>61.48</c:v>
                </c:pt>
                <c:pt idx="2075">
                  <c:v>52.85</c:v>
                </c:pt>
                <c:pt idx="2076">
                  <c:v>62.49</c:v>
                </c:pt>
                <c:pt idx="2077">
                  <c:v>45.95</c:v>
                </c:pt>
                <c:pt idx="2078">
                  <c:v>40.01</c:v>
                </c:pt>
                <c:pt idx="2079">
                  <c:v>39.200000000000003</c:v>
                </c:pt>
                <c:pt idx="2080">
                  <c:v>35.909999999999997</c:v>
                </c:pt>
                <c:pt idx="2081">
                  <c:v>38.79</c:v>
                </c:pt>
                <c:pt idx="2082">
                  <c:v>51.85</c:v>
                </c:pt>
                <c:pt idx="2083">
                  <c:v>55.64</c:v>
                </c:pt>
                <c:pt idx="2084">
                  <c:v>46.54</c:v>
                </c:pt>
                <c:pt idx="2085">
                  <c:v>48.74</c:v>
                </c:pt>
                <c:pt idx="2086">
                  <c:v>63.13</c:v>
                </c:pt>
                <c:pt idx="2087">
                  <c:v>60.65</c:v>
                </c:pt>
                <c:pt idx="2088">
                  <c:v>35.69</c:v>
                </c:pt>
                <c:pt idx="2089">
                  <c:v>55.84</c:v>
                </c:pt>
                <c:pt idx="2090">
                  <c:v>46.61</c:v>
                </c:pt>
                <c:pt idx="2091">
                  <c:v>48.06</c:v>
                </c:pt>
                <c:pt idx="2092">
                  <c:v>37.24</c:v>
                </c:pt>
                <c:pt idx="2093">
                  <c:v>63.06</c:v>
                </c:pt>
                <c:pt idx="2094">
                  <c:v>58.61</c:v>
                </c:pt>
                <c:pt idx="2095">
                  <c:v>43.45</c:v>
                </c:pt>
                <c:pt idx="2096">
                  <c:v>55.25</c:v>
                </c:pt>
                <c:pt idx="2097">
                  <c:v>39.99</c:v>
                </c:pt>
                <c:pt idx="2098">
                  <c:v>49.85</c:v>
                </c:pt>
                <c:pt idx="2099">
                  <c:v>41.85</c:v>
                </c:pt>
                <c:pt idx="2100">
                  <c:v>35.630000000000003</c:v>
                </c:pt>
                <c:pt idx="2101">
                  <c:v>43.93</c:v>
                </c:pt>
                <c:pt idx="2102">
                  <c:v>61.14</c:v>
                </c:pt>
                <c:pt idx="2103">
                  <c:v>48.73</c:v>
                </c:pt>
                <c:pt idx="2104">
                  <c:v>50.1</c:v>
                </c:pt>
                <c:pt idx="2105">
                  <c:v>41.34</c:v>
                </c:pt>
                <c:pt idx="2106">
                  <c:v>36.89</c:v>
                </c:pt>
                <c:pt idx="2107">
                  <c:v>35.54</c:v>
                </c:pt>
                <c:pt idx="2108">
                  <c:v>42.25</c:v>
                </c:pt>
                <c:pt idx="2109">
                  <c:v>48.51</c:v>
                </c:pt>
                <c:pt idx="2110">
                  <c:v>56.96</c:v>
                </c:pt>
                <c:pt idx="2111">
                  <c:v>52.45</c:v>
                </c:pt>
                <c:pt idx="2112">
                  <c:v>46.11</c:v>
                </c:pt>
                <c:pt idx="2113">
                  <c:v>49.66</c:v>
                </c:pt>
                <c:pt idx="2114">
                  <c:v>59.18</c:v>
                </c:pt>
                <c:pt idx="2115">
                  <c:v>54.19</c:v>
                </c:pt>
                <c:pt idx="2116">
                  <c:v>50.51</c:v>
                </c:pt>
                <c:pt idx="2117">
                  <c:v>53.59</c:v>
                </c:pt>
                <c:pt idx="2118">
                  <c:v>45.13</c:v>
                </c:pt>
                <c:pt idx="2119">
                  <c:v>62.84</c:v>
                </c:pt>
                <c:pt idx="2120">
                  <c:v>54.46</c:v>
                </c:pt>
                <c:pt idx="2121">
                  <c:v>36.35</c:v>
                </c:pt>
                <c:pt idx="2122">
                  <c:v>60.71</c:v>
                </c:pt>
                <c:pt idx="2123">
                  <c:v>41.13</c:v>
                </c:pt>
                <c:pt idx="2124">
                  <c:v>63.14</c:v>
                </c:pt>
                <c:pt idx="2125">
                  <c:v>39.51</c:v>
                </c:pt>
                <c:pt idx="2126">
                  <c:v>62.73</c:v>
                </c:pt>
                <c:pt idx="2127">
                  <c:v>54.7</c:v>
                </c:pt>
                <c:pt idx="2128">
                  <c:v>39.31</c:v>
                </c:pt>
                <c:pt idx="2129">
                  <c:v>58.1</c:v>
                </c:pt>
                <c:pt idx="2130">
                  <c:v>40.11</c:v>
                </c:pt>
                <c:pt idx="2131">
                  <c:v>64.19</c:v>
                </c:pt>
                <c:pt idx="2132">
                  <c:v>52.41</c:v>
                </c:pt>
                <c:pt idx="2133">
                  <c:v>55.71</c:v>
                </c:pt>
                <c:pt idx="2134">
                  <c:v>53.85</c:v>
                </c:pt>
                <c:pt idx="2135">
                  <c:v>64.16</c:v>
                </c:pt>
                <c:pt idx="2136">
                  <c:v>38.28</c:v>
                </c:pt>
                <c:pt idx="2137">
                  <c:v>40.08</c:v>
                </c:pt>
                <c:pt idx="2138">
                  <c:v>49.66</c:v>
                </c:pt>
                <c:pt idx="2139">
                  <c:v>57.58</c:v>
                </c:pt>
                <c:pt idx="2140">
                  <c:v>46.18</c:v>
                </c:pt>
                <c:pt idx="2141">
                  <c:v>61.3</c:v>
                </c:pt>
                <c:pt idx="2142">
                  <c:v>52.24</c:v>
                </c:pt>
                <c:pt idx="2143">
                  <c:v>44.28</c:v>
                </c:pt>
                <c:pt idx="2144">
                  <c:v>56.05</c:v>
                </c:pt>
                <c:pt idx="2145">
                  <c:v>62.8</c:v>
                </c:pt>
                <c:pt idx="2146">
                  <c:v>59.76</c:v>
                </c:pt>
                <c:pt idx="2147">
                  <c:v>42.69</c:v>
                </c:pt>
                <c:pt idx="2148">
                  <c:v>64.44</c:v>
                </c:pt>
                <c:pt idx="2149">
                  <c:v>48.15</c:v>
                </c:pt>
                <c:pt idx="2150">
                  <c:v>63.64</c:v>
                </c:pt>
                <c:pt idx="2151">
                  <c:v>60.6</c:v>
                </c:pt>
                <c:pt idx="2152">
                  <c:v>57.55</c:v>
                </c:pt>
                <c:pt idx="2153">
                  <c:v>40.14</c:v>
                </c:pt>
                <c:pt idx="2154">
                  <c:v>54.11</c:v>
                </c:pt>
                <c:pt idx="2155">
                  <c:v>50.89</c:v>
                </c:pt>
                <c:pt idx="2156">
                  <c:v>56.98</c:v>
                </c:pt>
                <c:pt idx="2157">
                  <c:v>43.78</c:v>
                </c:pt>
                <c:pt idx="2158">
                  <c:v>49</c:v>
                </c:pt>
                <c:pt idx="2159">
                  <c:v>57.41</c:v>
                </c:pt>
                <c:pt idx="2160">
                  <c:v>40.340000000000003</c:v>
                </c:pt>
                <c:pt idx="2161">
                  <c:v>46.76</c:v>
                </c:pt>
                <c:pt idx="2162">
                  <c:v>61.74</c:v>
                </c:pt>
                <c:pt idx="2163">
                  <c:v>46.51</c:v>
                </c:pt>
                <c:pt idx="2164">
                  <c:v>43.6</c:v>
                </c:pt>
                <c:pt idx="2165">
                  <c:v>55.28</c:v>
                </c:pt>
                <c:pt idx="2166">
                  <c:v>56.53</c:v>
                </c:pt>
                <c:pt idx="2167">
                  <c:v>50.36</c:v>
                </c:pt>
                <c:pt idx="2168">
                  <c:v>58.03</c:v>
                </c:pt>
                <c:pt idx="2169">
                  <c:v>43.55</c:v>
                </c:pt>
                <c:pt idx="2170">
                  <c:v>56.58</c:v>
                </c:pt>
                <c:pt idx="2171">
                  <c:v>40.89</c:v>
                </c:pt>
                <c:pt idx="2172">
                  <c:v>38.04</c:v>
                </c:pt>
                <c:pt idx="2173">
                  <c:v>62.19</c:v>
                </c:pt>
                <c:pt idx="2174">
                  <c:v>63.2</c:v>
                </c:pt>
                <c:pt idx="2175">
                  <c:v>41.3</c:v>
                </c:pt>
                <c:pt idx="2176">
                  <c:v>40.75</c:v>
                </c:pt>
                <c:pt idx="2177">
                  <c:v>36.24</c:v>
                </c:pt>
                <c:pt idx="2178">
                  <c:v>46.53</c:v>
                </c:pt>
                <c:pt idx="2179">
                  <c:v>51.25</c:v>
                </c:pt>
                <c:pt idx="2180">
                  <c:v>42.5</c:v>
                </c:pt>
                <c:pt idx="2181">
                  <c:v>42.41</c:v>
                </c:pt>
                <c:pt idx="2182">
                  <c:v>37.15</c:v>
                </c:pt>
                <c:pt idx="2183">
                  <c:v>37.1</c:v>
                </c:pt>
                <c:pt idx="2184">
                  <c:v>46.36</c:v>
                </c:pt>
                <c:pt idx="2185">
                  <c:v>50.48</c:v>
                </c:pt>
                <c:pt idx="2186">
                  <c:v>49.79</c:v>
                </c:pt>
                <c:pt idx="2187">
                  <c:v>44.3</c:v>
                </c:pt>
                <c:pt idx="2188">
                  <c:v>44.51</c:v>
                </c:pt>
                <c:pt idx="2189">
                  <c:v>36.880000000000003</c:v>
                </c:pt>
                <c:pt idx="2190">
                  <c:v>51.31</c:v>
                </c:pt>
                <c:pt idx="2191">
                  <c:v>55.84</c:v>
                </c:pt>
                <c:pt idx="2192">
                  <c:v>52.45</c:v>
                </c:pt>
                <c:pt idx="2193">
                  <c:v>38.450000000000003</c:v>
                </c:pt>
                <c:pt idx="2194">
                  <c:v>45.85</c:v>
                </c:pt>
                <c:pt idx="2195">
                  <c:v>43.65</c:v>
                </c:pt>
                <c:pt idx="2196">
                  <c:v>64.19</c:v>
                </c:pt>
                <c:pt idx="2197">
                  <c:v>48.58</c:v>
                </c:pt>
                <c:pt idx="2198">
                  <c:v>56</c:v>
                </c:pt>
                <c:pt idx="2199">
                  <c:v>48.4</c:v>
                </c:pt>
                <c:pt idx="2200">
                  <c:v>44.08</c:v>
                </c:pt>
                <c:pt idx="2201">
                  <c:v>64.16</c:v>
                </c:pt>
                <c:pt idx="2202">
                  <c:v>49.86</c:v>
                </c:pt>
                <c:pt idx="2203">
                  <c:v>51.2</c:v>
                </c:pt>
                <c:pt idx="2204">
                  <c:v>45.31</c:v>
                </c:pt>
                <c:pt idx="2205">
                  <c:v>62.39</c:v>
                </c:pt>
                <c:pt idx="2206">
                  <c:v>40.200000000000003</c:v>
                </c:pt>
                <c:pt idx="2207">
                  <c:v>42.91</c:v>
                </c:pt>
                <c:pt idx="2208">
                  <c:v>45.73</c:v>
                </c:pt>
                <c:pt idx="2209">
                  <c:v>51.1</c:v>
                </c:pt>
                <c:pt idx="2210">
                  <c:v>36.86</c:v>
                </c:pt>
                <c:pt idx="2211">
                  <c:v>45.98</c:v>
                </c:pt>
                <c:pt idx="2212">
                  <c:v>36.11</c:v>
                </c:pt>
                <c:pt idx="2213">
                  <c:v>52.63</c:v>
                </c:pt>
                <c:pt idx="2214">
                  <c:v>40.14</c:v>
                </c:pt>
                <c:pt idx="2215">
                  <c:v>55.81</c:v>
                </c:pt>
                <c:pt idx="2216">
                  <c:v>64.03</c:v>
                </c:pt>
                <c:pt idx="2217">
                  <c:v>41.13</c:v>
                </c:pt>
                <c:pt idx="2218">
                  <c:v>56.36</c:v>
                </c:pt>
                <c:pt idx="2219">
                  <c:v>47.43</c:v>
                </c:pt>
                <c:pt idx="2220">
                  <c:v>52.98</c:v>
                </c:pt>
                <c:pt idx="2221">
                  <c:v>55.24</c:v>
                </c:pt>
                <c:pt idx="2222">
                  <c:v>58.69</c:v>
                </c:pt>
                <c:pt idx="2223">
                  <c:v>35.99</c:v>
                </c:pt>
                <c:pt idx="2224">
                  <c:v>56.55</c:v>
                </c:pt>
                <c:pt idx="2225">
                  <c:v>59.06</c:v>
                </c:pt>
                <c:pt idx="2226">
                  <c:v>43.9</c:v>
                </c:pt>
                <c:pt idx="2227">
                  <c:v>46.48</c:v>
                </c:pt>
                <c:pt idx="2228">
                  <c:v>42.51</c:v>
                </c:pt>
                <c:pt idx="2229">
                  <c:v>50.39</c:v>
                </c:pt>
                <c:pt idx="2230">
                  <c:v>57.75</c:v>
                </c:pt>
                <c:pt idx="2231">
                  <c:v>54.23</c:v>
                </c:pt>
                <c:pt idx="2232">
                  <c:v>39.409999999999997</c:v>
                </c:pt>
                <c:pt idx="2233">
                  <c:v>50.13</c:v>
                </c:pt>
                <c:pt idx="2234">
                  <c:v>63.65</c:v>
                </c:pt>
                <c:pt idx="2235">
                  <c:v>42.41</c:v>
                </c:pt>
                <c:pt idx="2236">
                  <c:v>50.44</c:v>
                </c:pt>
                <c:pt idx="2237">
                  <c:v>58.31</c:v>
                </c:pt>
                <c:pt idx="2238">
                  <c:v>39.33</c:v>
                </c:pt>
                <c:pt idx="2239">
                  <c:v>37.93</c:v>
                </c:pt>
                <c:pt idx="2240">
                  <c:v>38.65</c:v>
                </c:pt>
                <c:pt idx="2241">
                  <c:v>38.200000000000003</c:v>
                </c:pt>
                <c:pt idx="2242">
                  <c:v>42.19</c:v>
                </c:pt>
                <c:pt idx="2243">
                  <c:v>60.13</c:v>
                </c:pt>
                <c:pt idx="2244">
                  <c:v>52.31</c:v>
                </c:pt>
                <c:pt idx="2245">
                  <c:v>63.63</c:v>
                </c:pt>
                <c:pt idx="2246">
                  <c:v>35.83</c:v>
                </c:pt>
                <c:pt idx="2247">
                  <c:v>56.05</c:v>
                </c:pt>
                <c:pt idx="2248">
                  <c:v>39.44</c:v>
                </c:pt>
                <c:pt idx="2249">
                  <c:v>50.89</c:v>
                </c:pt>
                <c:pt idx="2250">
                  <c:v>59.64</c:v>
                </c:pt>
                <c:pt idx="2251">
                  <c:v>46.9</c:v>
                </c:pt>
                <c:pt idx="2252">
                  <c:v>45.66</c:v>
                </c:pt>
                <c:pt idx="2253">
                  <c:v>55.34</c:v>
                </c:pt>
                <c:pt idx="2254">
                  <c:v>64.19</c:v>
                </c:pt>
                <c:pt idx="2255">
                  <c:v>59.31</c:v>
                </c:pt>
                <c:pt idx="2256">
                  <c:v>62.38</c:v>
                </c:pt>
                <c:pt idx="2257">
                  <c:v>39.99</c:v>
                </c:pt>
                <c:pt idx="2258">
                  <c:v>37.03</c:v>
                </c:pt>
                <c:pt idx="2259">
                  <c:v>46.38</c:v>
                </c:pt>
                <c:pt idx="2260">
                  <c:v>40.24</c:v>
                </c:pt>
                <c:pt idx="2261">
                  <c:v>45.18</c:v>
                </c:pt>
                <c:pt idx="2262">
                  <c:v>38.479999999999997</c:v>
                </c:pt>
                <c:pt idx="2263">
                  <c:v>54.41</c:v>
                </c:pt>
                <c:pt idx="2264">
                  <c:v>39.89</c:v>
                </c:pt>
                <c:pt idx="2265">
                  <c:v>46.11</c:v>
                </c:pt>
                <c:pt idx="2266">
                  <c:v>49.41</c:v>
                </c:pt>
                <c:pt idx="2267">
                  <c:v>46.26</c:v>
                </c:pt>
                <c:pt idx="2268">
                  <c:v>46.95</c:v>
                </c:pt>
                <c:pt idx="2269">
                  <c:v>37.69</c:v>
                </c:pt>
                <c:pt idx="2270">
                  <c:v>53.49</c:v>
                </c:pt>
                <c:pt idx="2271">
                  <c:v>62.01</c:v>
                </c:pt>
                <c:pt idx="2272">
                  <c:v>53.36</c:v>
                </c:pt>
                <c:pt idx="2273">
                  <c:v>59.94</c:v>
                </c:pt>
                <c:pt idx="2274">
                  <c:v>62.39</c:v>
                </c:pt>
                <c:pt idx="2275">
                  <c:v>49.21</c:v>
                </c:pt>
                <c:pt idx="2276">
                  <c:v>38.46</c:v>
                </c:pt>
                <c:pt idx="2277">
                  <c:v>46.14</c:v>
                </c:pt>
                <c:pt idx="2278">
                  <c:v>54.36</c:v>
                </c:pt>
                <c:pt idx="2279">
                  <c:v>48.01</c:v>
                </c:pt>
                <c:pt idx="2280">
                  <c:v>35.01</c:v>
                </c:pt>
                <c:pt idx="2281">
                  <c:v>45.25</c:v>
                </c:pt>
                <c:pt idx="2282">
                  <c:v>62.01</c:v>
                </c:pt>
                <c:pt idx="2283">
                  <c:v>60.85</c:v>
                </c:pt>
                <c:pt idx="2284">
                  <c:v>56.09</c:v>
                </c:pt>
                <c:pt idx="2285">
                  <c:v>57.06</c:v>
                </c:pt>
                <c:pt idx="2286">
                  <c:v>51.44</c:v>
                </c:pt>
                <c:pt idx="2287">
                  <c:v>44.55</c:v>
                </c:pt>
                <c:pt idx="2288">
                  <c:v>47.45</c:v>
                </c:pt>
                <c:pt idx="2289">
                  <c:v>62.34</c:v>
                </c:pt>
                <c:pt idx="2290">
                  <c:v>47.86</c:v>
                </c:pt>
                <c:pt idx="2291">
                  <c:v>61.13</c:v>
                </c:pt>
                <c:pt idx="2292">
                  <c:v>36.15</c:v>
                </c:pt>
                <c:pt idx="2293">
                  <c:v>40.04</c:v>
                </c:pt>
                <c:pt idx="2294">
                  <c:v>35.33</c:v>
                </c:pt>
                <c:pt idx="2295">
                  <c:v>37.39</c:v>
                </c:pt>
                <c:pt idx="2296">
                  <c:v>38.630000000000003</c:v>
                </c:pt>
                <c:pt idx="2297">
                  <c:v>55.64</c:v>
                </c:pt>
                <c:pt idx="2298">
                  <c:v>43.39</c:v>
                </c:pt>
                <c:pt idx="2299">
                  <c:v>40.33</c:v>
                </c:pt>
                <c:pt idx="2300">
                  <c:v>43.55</c:v>
                </c:pt>
                <c:pt idx="2301">
                  <c:v>50.93</c:v>
                </c:pt>
                <c:pt idx="2302">
                  <c:v>63.04</c:v>
                </c:pt>
                <c:pt idx="2303">
                  <c:v>55.35</c:v>
                </c:pt>
                <c:pt idx="2304">
                  <c:v>39.840000000000003</c:v>
                </c:pt>
                <c:pt idx="2305">
                  <c:v>46.73</c:v>
                </c:pt>
                <c:pt idx="2306">
                  <c:v>61.66</c:v>
                </c:pt>
                <c:pt idx="2307">
                  <c:v>55.09</c:v>
                </c:pt>
                <c:pt idx="2308">
                  <c:v>36.909999999999997</c:v>
                </c:pt>
                <c:pt idx="2309">
                  <c:v>59.5</c:v>
                </c:pt>
                <c:pt idx="2310">
                  <c:v>60.48</c:v>
                </c:pt>
                <c:pt idx="2311">
                  <c:v>45.1</c:v>
                </c:pt>
                <c:pt idx="2312">
                  <c:v>45.34</c:v>
                </c:pt>
                <c:pt idx="2313">
                  <c:v>41.43</c:v>
                </c:pt>
                <c:pt idx="2314">
                  <c:v>57.88</c:v>
                </c:pt>
                <c:pt idx="2315">
                  <c:v>54.39</c:v>
                </c:pt>
                <c:pt idx="2316">
                  <c:v>57.14</c:v>
                </c:pt>
                <c:pt idx="2317">
                  <c:v>63.36</c:v>
                </c:pt>
                <c:pt idx="2318">
                  <c:v>52.83</c:v>
                </c:pt>
                <c:pt idx="2319">
                  <c:v>50.51</c:v>
                </c:pt>
                <c:pt idx="2320">
                  <c:v>54.06</c:v>
                </c:pt>
                <c:pt idx="2321">
                  <c:v>36.71</c:v>
                </c:pt>
                <c:pt idx="2322">
                  <c:v>58.59</c:v>
                </c:pt>
                <c:pt idx="2323">
                  <c:v>35.86</c:v>
                </c:pt>
                <c:pt idx="2324">
                  <c:v>36.450000000000003</c:v>
                </c:pt>
                <c:pt idx="2325">
                  <c:v>51.44</c:v>
                </c:pt>
                <c:pt idx="2326">
                  <c:v>38.49</c:v>
                </c:pt>
                <c:pt idx="2327">
                  <c:v>47.28</c:v>
                </c:pt>
                <c:pt idx="2328">
                  <c:v>39.200000000000003</c:v>
                </c:pt>
                <c:pt idx="2329">
                  <c:v>60.89</c:v>
                </c:pt>
                <c:pt idx="2330">
                  <c:v>40.99</c:v>
                </c:pt>
                <c:pt idx="2331">
                  <c:v>45.3</c:v>
                </c:pt>
                <c:pt idx="2332">
                  <c:v>39.380000000000003</c:v>
                </c:pt>
                <c:pt idx="2333">
                  <c:v>57.44</c:v>
                </c:pt>
                <c:pt idx="2334">
                  <c:v>45.49</c:v>
                </c:pt>
                <c:pt idx="2335">
                  <c:v>62.36</c:v>
                </c:pt>
                <c:pt idx="2336">
                  <c:v>62.09</c:v>
                </c:pt>
                <c:pt idx="2337">
                  <c:v>46.2</c:v>
                </c:pt>
                <c:pt idx="2338">
                  <c:v>49.91</c:v>
                </c:pt>
                <c:pt idx="2339">
                  <c:v>39.96</c:v>
                </c:pt>
                <c:pt idx="2340">
                  <c:v>46.79</c:v>
                </c:pt>
                <c:pt idx="2341">
                  <c:v>52.03</c:v>
                </c:pt>
                <c:pt idx="2342">
                  <c:v>55.34</c:v>
                </c:pt>
                <c:pt idx="2343">
                  <c:v>56.9</c:v>
                </c:pt>
                <c:pt idx="2344">
                  <c:v>53.89</c:v>
                </c:pt>
                <c:pt idx="2345">
                  <c:v>58.03</c:v>
                </c:pt>
                <c:pt idx="2346">
                  <c:v>47.73</c:v>
                </c:pt>
                <c:pt idx="2347">
                  <c:v>61.63</c:v>
                </c:pt>
                <c:pt idx="2348">
                  <c:v>35.25</c:v>
                </c:pt>
                <c:pt idx="2349">
                  <c:v>47.54</c:v>
                </c:pt>
                <c:pt idx="2350">
                  <c:v>50.28</c:v>
                </c:pt>
                <c:pt idx="2351">
                  <c:v>36.49</c:v>
                </c:pt>
                <c:pt idx="2352">
                  <c:v>40.409999999999997</c:v>
                </c:pt>
                <c:pt idx="2353">
                  <c:v>50.63</c:v>
                </c:pt>
                <c:pt idx="2354">
                  <c:v>57.4</c:v>
                </c:pt>
                <c:pt idx="2355">
                  <c:v>53.54</c:v>
                </c:pt>
                <c:pt idx="2356">
                  <c:v>50.33</c:v>
                </c:pt>
                <c:pt idx="2357">
                  <c:v>40.549999999999997</c:v>
                </c:pt>
                <c:pt idx="2358">
                  <c:v>61</c:v>
                </c:pt>
                <c:pt idx="2359">
                  <c:v>61.51</c:v>
                </c:pt>
                <c:pt idx="2360">
                  <c:v>51.63</c:v>
                </c:pt>
                <c:pt idx="2361">
                  <c:v>43.84</c:v>
                </c:pt>
                <c:pt idx="2362">
                  <c:v>62.46</c:v>
                </c:pt>
                <c:pt idx="2363">
                  <c:v>51.2</c:v>
                </c:pt>
                <c:pt idx="2364">
                  <c:v>63.89</c:v>
                </c:pt>
                <c:pt idx="2365">
                  <c:v>42.19</c:v>
                </c:pt>
                <c:pt idx="2366">
                  <c:v>54.56</c:v>
                </c:pt>
                <c:pt idx="2367">
                  <c:v>64.239999999999995</c:v>
                </c:pt>
                <c:pt idx="2368">
                  <c:v>44.74</c:v>
                </c:pt>
                <c:pt idx="2369">
                  <c:v>62.61</c:v>
                </c:pt>
                <c:pt idx="2370">
                  <c:v>45</c:v>
                </c:pt>
                <c:pt idx="2371">
                  <c:v>57.86</c:v>
                </c:pt>
                <c:pt idx="2372">
                  <c:v>60.11</c:v>
                </c:pt>
                <c:pt idx="2373">
                  <c:v>58.61</c:v>
                </c:pt>
                <c:pt idx="2374">
                  <c:v>62.61</c:v>
                </c:pt>
                <c:pt idx="2375">
                  <c:v>64.05</c:v>
                </c:pt>
                <c:pt idx="2376">
                  <c:v>40.61</c:v>
                </c:pt>
                <c:pt idx="2377">
                  <c:v>43.31</c:v>
                </c:pt>
                <c:pt idx="2378">
                  <c:v>38.840000000000003</c:v>
                </c:pt>
                <c:pt idx="2379">
                  <c:v>54.88</c:v>
                </c:pt>
                <c:pt idx="2380">
                  <c:v>59.03</c:v>
                </c:pt>
                <c:pt idx="2381">
                  <c:v>45.39</c:v>
                </c:pt>
                <c:pt idx="2382">
                  <c:v>43.19</c:v>
                </c:pt>
                <c:pt idx="2383">
                  <c:v>56.18</c:v>
                </c:pt>
                <c:pt idx="2384">
                  <c:v>44.11</c:v>
                </c:pt>
                <c:pt idx="2385">
                  <c:v>35.159999999999997</c:v>
                </c:pt>
                <c:pt idx="2386">
                  <c:v>47.4</c:v>
                </c:pt>
                <c:pt idx="2387">
                  <c:v>40.06</c:v>
                </c:pt>
                <c:pt idx="2388">
                  <c:v>46.86</c:v>
                </c:pt>
                <c:pt idx="2389">
                  <c:v>50.74</c:v>
                </c:pt>
                <c:pt idx="2390">
                  <c:v>56.94</c:v>
                </c:pt>
                <c:pt idx="2391">
                  <c:v>63.41</c:v>
                </c:pt>
                <c:pt idx="2392">
                  <c:v>57.85</c:v>
                </c:pt>
                <c:pt idx="2393">
                  <c:v>47.38</c:v>
                </c:pt>
                <c:pt idx="2394">
                  <c:v>62.96</c:v>
                </c:pt>
                <c:pt idx="2395">
                  <c:v>52.34</c:v>
                </c:pt>
                <c:pt idx="2396">
                  <c:v>57.85</c:v>
                </c:pt>
                <c:pt idx="2397">
                  <c:v>43.74</c:v>
                </c:pt>
                <c:pt idx="2398">
                  <c:v>36.85</c:v>
                </c:pt>
                <c:pt idx="2399">
                  <c:v>35.94</c:v>
                </c:pt>
                <c:pt idx="2400">
                  <c:v>44.35</c:v>
                </c:pt>
                <c:pt idx="2401">
                  <c:v>37.99</c:v>
                </c:pt>
                <c:pt idx="2402">
                  <c:v>58.63</c:v>
                </c:pt>
                <c:pt idx="2403">
                  <c:v>50.85</c:v>
                </c:pt>
                <c:pt idx="2404">
                  <c:v>43.6</c:v>
                </c:pt>
                <c:pt idx="2405">
                  <c:v>35.5</c:v>
                </c:pt>
                <c:pt idx="2406">
                  <c:v>64.34</c:v>
                </c:pt>
                <c:pt idx="2407">
                  <c:v>45.4</c:v>
                </c:pt>
                <c:pt idx="2408">
                  <c:v>58.34</c:v>
                </c:pt>
                <c:pt idx="2409">
                  <c:v>39.590000000000003</c:v>
                </c:pt>
                <c:pt idx="2410">
                  <c:v>39.78</c:v>
                </c:pt>
                <c:pt idx="2411">
                  <c:v>36.61</c:v>
                </c:pt>
                <c:pt idx="2412">
                  <c:v>41.46</c:v>
                </c:pt>
                <c:pt idx="2413">
                  <c:v>55.14</c:v>
                </c:pt>
                <c:pt idx="2414">
                  <c:v>59.43</c:v>
                </c:pt>
                <c:pt idx="2415">
                  <c:v>35.479999999999997</c:v>
                </c:pt>
                <c:pt idx="2416">
                  <c:v>39.64</c:v>
                </c:pt>
                <c:pt idx="2417">
                  <c:v>53.08</c:v>
                </c:pt>
                <c:pt idx="2418">
                  <c:v>40.51</c:v>
                </c:pt>
                <c:pt idx="2419">
                  <c:v>61.33</c:v>
                </c:pt>
                <c:pt idx="2420">
                  <c:v>41.19</c:v>
                </c:pt>
                <c:pt idx="2421">
                  <c:v>49.43</c:v>
                </c:pt>
                <c:pt idx="2422">
                  <c:v>55.88</c:v>
                </c:pt>
                <c:pt idx="2423">
                  <c:v>46.11</c:v>
                </c:pt>
                <c:pt idx="2424">
                  <c:v>62.93</c:v>
                </c:pt>
                <c:pt idx="2425">
                  <c:v>59.68</c:v>
                </c:pt>
                <c:pt idx="2426">
                  <c:v>53.36</c:v>
                </c:pt>
                <c:pt idx="2427">
                  <c:v>42.86</c:v>
                </c:pt>
                <c:pt idx="2428">
                  <c:v>45.44</c:v>
                </c:pt>
                <c:pt idx="2429">
                  <c:v>51.53</c:v>
                </c:pt>
                <c:pt idx="2430">
                  <c:v>49.58</c:v>
                </c:pt>
                <c:pt idx="2431">
                  <c:v>51.68</c:v>
                </c:pt>
                <c:pt idx="2432">
                  <c:v>38.659999999999997</c:v>
                </c:pt>
                <c:pt idx="2433">
                  <c:v>47.14</c:v>
                </c:pt>
                <c:pt idx="2434">
                  <c:v>35.51</c:v>
                </c:pt>
                <c:pt idx="2435">
                  <c:v>35.78</c:v>
                </c:pt>
                <c:pt idx="2436">
                  <c:v>54.85</c:v>
                </c:pt>
                <c:pt idx="2437">
                  <c:v>40.43</c:v>
                </c:pt>
                <c:pt idx="2438">
                  <c:v>41.01</c:v>
                </c:pt>
                <c:pt idx="2439">
                  <c:v>63.16</c:v>
                </c:pt>
                <c:pt idx="2440">
                  <c:v>37.99</c:v>
                </c:pt>
                <c:pt idx="2441">
                  <c:v>45.53</c:v>
                </c:pt>
                <c:pt idx="2442">
                  <c:v>37.25</c:v>
                </c:pt>
                <c:pt idx="2443">
                  <c:v>60.08</c:v>
                </c:pt>
                <c:pt idx="2444">
                  <c:v>62.66</c:v>
                </c:pt>
                <c:pt idx="2445">
                  <c:v>51.43</c:v>
                </c:pt>
                <c:pt idx="2446">
                  <c:v>58.46</c:v>
                </c:pt>
                <c:pt idx="2447">
                  <c:v>61.31</c:v>
                </c:pt>
                <c:pt idx="2448">
                  <c:v>40.229999999999997</c:v>
                </c:pt>
                <c:pt idx="2449">
                  <c:v>61.96</c:v>
                </c:pt>
                <c:pt idx="2450">
                  <c:v>36.590000000000003</c:v>
                </c:pt>
                <c:pt idx="2451">
                  <c:v>39.78</c:v>
                </c:pt>
                <c:pt idx="2452">
                  <c:v>44.48</c:v>
                </c:pt>
                <c:pt idx="2453">
                  <c:v>61.14</c:v>
                </c:pt>
                <c:pt idx="2454">
                  <c:v>55.61</c:v>
                </c:pt>
                <c:pt idx="2455">
                  <c:v>36.840000000000003</c:v>
                </c:pt>
                <c:pt idx="2456">
                  <c:v>53.29</c:v>
                </c:pt>
                <c:pt idx="2457">
                  <c:v>61.19</c:v>
                </c:pt>
                <c:pt idx="2458">
                  <c:v>50.2</c:v>
                </c:pt>
                <c:pt idx="2459">
                  <c:v>46.94</c:v>
                </c:pt>
                <c:pt idx="2460">
                  <c:v>35.74</c:v>
                </c:pt>
                <c:pt idx="2461">
                  <c:v>36</c:v>
                </c:pt>
                <c:pt idx="2462">
                  <c:v>55.99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B6E-4C57-A03C-EA09E226A6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89706656"/>
        <c:axId val="1589707376"/>
      </c:lineChart>
      <c:catAx>
        <c:axId val="158970665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89707376"/>
        <c:crosses val="autoZero"/>
        <c:auto val="1"/>
        <c:lblAlgn val="ctr"/>
        <c:lblOffset val="100"/>
        <c:noMultiLvlLbl val="0"/>
      </c:catAx>
      <c:valAx>
        <c:axId val="1589707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89706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err="1"/>
              <a:t>out_pressure</a:t>
            </a:r>
            <a:r>
              <a:rPr lang="en-US" altLang="ko-KR" dirty="0"/>
              <a:t> test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test_data!$C$1</c:f>
              <c:strCache>
                <c:ptCount val="1"/>
                <c:pt idx="0">
                  <c:v>out_pressure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test_data!$C$2:$C$7390</c:f>
              <c:numCache>
                <c:formatCode>General</c:formatCode>
                <c:ptCount val="7389"/>
                <c:pt idx="0">
                  <c:v>0.7</c:v>
                </c:pt>
                <c:pt idx="1">
                  <c:v>0.7</c:v>
                </c:pt>
                <c:pt idx="2">
                  <c:v>0.7</c:v>
                </c:pt>
                <c:pt idx="3">
                  <c:v>0.7</c:v>
                </c:pt>
                <c:pt idx="4">
                  <c:v>0.7</c:v>
                </c:pt>
                <c:pt idx="5">
                  <c:v>0.7</c:v>
                </c:pt>
                <c:pt idx="6">
                  <c:v>0.7</c:v>
                </c:pt>
                <c:pt idx="7">
                  <c:v>0.7</c:v>
                </c:pt>
                <c:pt idx="8">
                  <c:v>0.7</c:v>
                </c:pt>
                <c:pt idx="9">
                  <c:v>0.7</c:v>
                </c:pt>
                <c:pt idx="10">
                  <c:v>0.7</c:v>
                </c:pt>
                <c:pt idx="11">
                  <c:v>0.7</c:v>
                </c:pt>
                <c:pt idx="12">
                  <c:v>0.7</c:v>
                </c:pt>
                <c:pt idx="13">
                  <c:v>0.7</c:v>
                </c:pt>
                <c:pt idx="14">
                  <c:v>0.7</c:v>
                </c:pt>
                <c:pt idx="15">
                  <c:v>0.7</c:v>
                </c:pt>
                <c:pt idx="16">
                  <c:v>0.7</c:v>
                </c:pt>
                <c:pt idx="17">
                  <c:v>0.7</c:v>
                </c:pt>
                <c:pt idx="18">
                  <c:v>0.7</c:v>
                </c:pt>
                <c:pt idx="19">
                  <c:v>0.7</c:v>
                </c:pt>
                <c:pt idx="20">
                  <c:v>0.7</c:v>
                </c:pt>
                <c:pt idx="21">
                  <c:v>0.7</c:v>
                </c:pt>
                <c:pt idx="22">
                  <c:v>0.7</c:v>
                </c:pt>
                <c:pt idx="23">
                  <c:v>0.7</c:v>
                </c:pt>
                <c:pt idx="24">
                  <c:v>0.7</c:v>
                </c:pt>
                <c:pt idx="25">
                  <c:v>0.7</c:v>
                </c:pt>
                <c:pt idx="26">
                  <c:v>0.7</c:v>
                </c:pt>
                <c:pt idx="27">
                  <c:v>0.7</c:v>
                </c:pt>
                <c:pt idx="28">
                  <c:v>0.7</c:v>
                </c:pt>
                <c:pt idx="29">
                  <c:v>0.7</c:v>
                </c:pt>
                <c:pt idx="30">
                  <c:v>0.7</c:v>
                </c:pt>
                <c:pt idx="31">
                  <c:v>0.7</c:v>
                </c:pt>
                <c:pt idx="32">
                  <c:v>0.7</c:v>
                </c:pt>
                <c:pt idx="33">
                  <c:v>0.7</c:v>
                </c:pt>
                <c:pt idx="34">
                  <c:v>0.7</c:v>
                </c:pt>
                <c:pt idx="35">
                  <c:v>0.7</c:v>
                </c:pt>
                <c:pt idx="36">
                  <c:v>0.7</c:v>
                </c:pt>
                <c:pt idx="37">
                  <c:v>0.7</c:v>
                </c:pt>
                <c:pt idx="38">
                  <c:v>0.7</c:v>
                </c:pt>
                <c:pt idx="39">
                  <c:v>0.7</c:v>
                </c:pt>
                <c:pt idx="40">
                  <c:v>0.7</c:v>
                </c:pt>
                <c:pt idx="41">
                  <c:v>0.7</c:v>
                </c:pt>
                <c:pt idx="42">
                  <c:v>0.7</c:v>
                </c:pt>
                <c:pt idx="43">
                  <c:v>0.7</c:v>
                </c:pt>
                <c:pt idx="44">
                  <c:v>0.7</c:v>
                </c:pt>
                <c:pt idx="45">
                  <c:v>0.7</c:v>
                </c:pt>
                <c:pt idx="46">
                  <c:v>0.7</c:v>
                </c:pt>
                <c:pt idx="47">
                  <c:v>0.7</c:v>
                </c:pt>
                <c:pt idx="48">
                  <c:v>0.7</c:v>
                </c:pt>
                <c:pt idx="49">
                  <c:v>0.7</c:v>
                </c:pt>
                <c:pt idx="50">
                  <c:v>0.7</c:v>
                </c:pt>
                <c:pt idx="51">
                  <c:v>0.7</c:v>
                </c:pt>
                <c:pt idx="52">
                  <c:v>0.7</c:v>
                </c:pt>
                <c:pt idx="53">
                  <c:v>0.7</c:v>
                </c:pt>
                <c:pt idx="54">
                  <c:v>0.7</c:v>
                </c:pt>
                <c:pt idx="55">
                  <c:v>0.7</c:v>
                </c:pt>
                <c:pt idx="56">
                  <c:v>0.7</c:v>
                </c:pt>
                <c:pt idx="57">
                  <c:v>0.7</c:v>
                </c:pt>
                <c:pt idx="58">
                  <c:v>0.7</c:v>
                </c:pt>
                <c:pt idx="59">
                  <c:v>0.7</c:v>
                </c:pt>
                <c:pt idx="60">
                  <c:v>0.7</c:v>
                </c:pt>
                <c:pt idx="61">
                  <c:v>0.7</c:v>
                </c:pt>
                <c:pt idx="62">
                  <c:v>0.7</c:v>
                </c:pt>
                <c:pt idx="63">
                  <c:v>0.7</c:v>
                </c:pt>
                <c:pt idx="64">
                  <c:v>0.7</c:v>
                </c:pt>
                <c:pt idx="65">
                  <c:v>0.7</c:v>
                </c:pt>
                <c:pt idx="66">
                  <c:v>0.7</c:v>
                </c:pt>
                <c:pt idx="67">
                  <c:v>0.7</c:v>
                </c:pt>
                <c:pt idx="68">
                  <c:v>0.7</c:v>
                </c:pt>
                <c:pt idx="69">
                  <c:v>0.7</c:v>
                </c:pt>
                <c:pt idx="70">
                  <c:v>0.7</c:v>
                </c:pt>
                <c:pt idx="71">
                  <c:v>0.7</c:v>
                </c:pt>
                <c:pt idx="72">
                  <c:v>0.7</c:v>
                </c:pt>
                <c:pt idx="73">
                  <c:v>0.7</c:v>
                </c:pt>
                <c:pt idx="74">
                  <c:v>0.7</c:v>
                </c:pt>
                <c:pt idx="75">
                  <c:v>0.7</c:v>
                </c:pt>
                <c:pt idx="76">
                  <c:v>0.7</c:v>
                </c:pt>
                <c:pt idx="77">
                  <c:v>0.7</c:v>
                </c:pt>
                <c:pt idx="78">
                  <c:v>0.7</c:v>
                </c:pt>
                <c:pt idx="79">
                  <c:v>0.7</c:v>
                </c:pt>
                <c:pt idx="80">
                  <c:v>0.7</c:v>
                </c:pt>
                <c:pt idx="81">
                  <c:v>0.7</c:v>
                </c:pt>
                <c:pt idx="82">
                  <c:v>0.7</c:v>
                </c:pt>
                <c:pt idx="83">
                  <c:v>0.7</c:v>
                </c:pt>
                <c:pt idx="84">
                  <c:v>0.7</c:v>
                </c:pt>
                <c:pt idx="85">
                  <c:v>0.7</c:v>
                </c:pt>
                <c:pt idx="86">
                  <c:v>0.7</c:v>
                </c:pt>
                <c:pt idx="87">
                  <c:v>0.7</c:v>
                </c:pt>
                <c:pt idx="88">
                  <c:v>0.7</c:v>
                </c:pt>
                <c:pt idx="89">
                  <c:v>0.7</c:v>
                </c:pt>
                <c:pt idx="90">
                  <c:v>0.7</c:v>
                </c:pt>
                <c:pt idx="91">
                  <c:v>0.7</c:v>
                </c:pt>
                <c:pt idx="92">
                  <c:v>0.7</c:v>
                </c:pt>
                <c:pt idx="93">
                  <c:v>0.7</c:v>
                </c:pt>
                <c:pt idx="94">
                  <c:v>0.7</c:v>
                </c:pt>
                <c:pt idx="95">
                  <c:v>0.7</c:v>
                </c:pt>
                <c:pt idx="96">
                  <c:v>0.7</c:v>
                </c:pt>
                <c:pt idx="97">
                  <c:v>0.7</c:v>
                </c:pt>
                <c:pt idx="98">
                  <c:v>0.7</c:v>
                </c:pt>
                <c:pt idx="99">
                  <c:v>0.7</c:v>
                </c:pt>
                <c:pt idx="100">
                  <c:v>0.7</c:v>
                </c:pt>
                <c:pt idx="101">
                  <c:v>0.7</c:v>
                </c:pt>
                <c:pt idx="102">
                  <c:v>0.7</c:v>
                </c:pt>
                <c:pt idx="103">
                  <c:v>0.7</c:v>
                </c:pt>
                <c:pt idx="104">
                  <c:v>0.7</c:v>
                </c:pt>
                <c:pt idx="105">
                  <c:v>0.7</c:v>
                </c:pt>
                <c:pt idx="106">
                  <c:v>0.7</c:v>
                </c:pt>
                <c:pt idx="107">
                  <c:v>0.7</c:v>
                </c:pt>
                <c:pt idx="108">
                  <c:v>0.7</c:v>
                </c:pt>
                <c:pt idx="109">
                  <c:v>0.7</c:v>
                </c:pt>
                <c:pt idx="110">
                  <c:v>0.7</c:v>
                </c:pt>
                <c:pt idx="111">
                  <c:v>0.7</c:v>
                </c:pt>
                <c:pt idx="112">
                  <c:v>0.7</c:v>
                </c:pt>
                <c:pt idx="113">
                  <c:v>0.7</c:v>
                </c:pt>
                <c:pt idx="114">
                  <c:v>0.7</c:v>
                </c:pt>
                <c:pt idx="115">
                  <c:v>0.7</c:v>
                </c:pt>
                <c:pt idx="116">
                  <c:v>0.7</c:v>
                </c:pt>
                <c:pt idx="117">
                  <c:v>0.7</c:v>
                </c:pt>
                <c:pt idx="118">
                  <c:v>0.7</c:v>
                </c:pt>
                <c:pt idx="119">
                  <c:v>0.7</c:v>
                </c:pt>
                <c:pt idx="120">
                  <c:v>0.7</c:v>
                </c:pt>
                <c:pt idx="121">
                  <c:v>0.7</c:v>
                </c:pt>
                <c:pt idx="122">
                  <c:v>0.7</c:v>
                </c:pt>
                <c:pt idx="123">
                  <c:v>0.7</c:v>
                </c:pt>
                <c:pt idx="124">
                  <c:v>0.7</c:v>
                </c:pt>
                <c:pt idx="125">
                  <c:v>0.7</c:v>
                </c:pt>
                <c:pt idx="126">
                  <c:v>0.7</c:v>
                </c:pt>
                <c:pt idx="127">
                  <c:v>0.7</c:v>
                </c:pt>
                <c:pt idx="128">
                  <c:v>0.7</c:v>
                </c:pt>
                <c:pt idx="129">
                  <c:v>0.7</c:v>
                </c:pt>
                <c:pt idx="130">
                  <c:v>0.7</c:v>
                </c:pt>
                <c:pt idx="131">
                  <c:v>0.7</c:v>
                </c:pt>
                <c:pt idx="132">
                  <c:v>0.7</c:v>
                </c:pt>
                <c:pt idx="133">
                  <c:v>0.7</c:v>
                </c:pt>
                <c:pt idx="134">
                  <c:v>0.7</c:v>
                </c:pt>
                <c:pt idx="135">
                  <c:v>0.7</c:v>
                </c:pt>
                <c:pt idx="136">
                  <c:v>0.7</c:v>
                </c:pt>
                <c:pt idx="137">
                  <c:v>0.7</c:v>
                </c:pt>
                <c:pt idx="138">
                  <c:v>0.7</c:v>
                </c:pt>
                <c:pt idx="139">
                  <c:v>0.7</c:v>
                </c:pt>
                <c:pt idx="140">
                  <c:v>0.7</c:v>
                </c:pt>
                <c:pt idx="141">
                  <c:v>0.7</c:v>
                </c:pt>
                <c:pt idx="142">
                  <c:v>0.7</c:v>
                </c:pt>
                <c:pt idx="143">
                  <c:v>0.7</c:v>
                </c:pt>
                <c:pt idx="144">
                  <c:v>0.7</c:v>
                </c:pt>
                <c:pt idx="145">
                  <c:v>0.7</c:v>
                </c:pt>
                <c:pt idx="146">
                  <c:v>0.7</c:v>
                </c:pt>
                <c:pt idx="147">
                  <c:v>0.7</c:v>
                </c:pt>
                <c:pt idx="148">
                  <c:v>0.7</c:v>
                </c:pt>
                <c:pt idx="149">
                  <c:v>0.7</c:v>
                </c:pt>
                <c:pt idx="150">
                  <c:v>0.7</c:v>
                </c:pt>
                <c:pt idx="151">
                  <c:v>0.7</c:v>
                </c:pt>
                <c:pt idx="152">
                  <c:v>0.7</c:v>
                </c:pt>
                <c:pt idx="153">
                  <c:v>0.7</c:v>
                </c:pt>
                <c:pt idx="154">
                  <c:v>0.7</c:v>
                </c:pt>
                <c:pt idx="155">
                  <c:v>0.7</c:v>
                </c:pt>
                <c:pt idx="156">
                  <c:v>0.7</c:v>
                </c:pt>
                <c:pt idx="157">
                  <c:v>0.7</c:v>
                </c:pt>
                <c:pt idx="158">
                  <c:v>0.7</c:v>
                </c:pt>
                <c:pt idx="159">
                  <c:v>0.7</c:v>
                </c:pt>
                <c:pt idx="160">
                  <c:v>0.7</c:v>
                </c:pt>
                <c:pt idx="161">
                  <c:v>0.7</c:v>
                </c:pt>
                <c:pt idx="162">
                  <c:v>0.7</c:v>
                </c:pt>
                <c:pt idx="163">
                  <c:v>0.7</c:v>
                </c:pt>
                <c:pt idx="164">
                  <c:v>0.7</c:v>
                </c:pt>
                <c:pt idx="165">
                  <c:v>0.7</c:v>
                </c:pt>
                <c:pt idx="166">
                  <c:v>0.7</c:v>
                </c:pt>
                <c:pt idx="167">
                  <c:v>0.7</c:v>
                </c:pt>
                <c:pt idx="168">
                  <c:v>0.7</c:v>
                </c:pt>
                <c:pt idx="169">
                  <c:v>0.7</c:v>
                </c:pt>
                <c:pt idx="170">
                  <c:v>0.7</c:v>
                </c:pt>
                <c:pt idx="171">
                  <c:v>0.7</c:v>
                </c:pt>
                <c:pt idx="172">
                  <c:v>0.7</c:v>
                </c:pt>
                <c:pt idx="173">
                  <c:v>0.7</c:v>
                </c:pt>
                <c:pt idx="174">
                  <c:v>0.7</c:v>
                </c:pt>
                <c:pt idx="175">
                  <c:v>0.7</c:v>
                </c:pt>
                <c:pt idx="176">
                  <c:v>0.7</c:v>
                </c:pt>
                <c:pt idx="177">
                  <c:v>0.7</c:v>
                </c:pt>
                <c:pt idx="178">
                  <c:v>0.7</c:v>
                </c:pt>
                <c:pt idx="179">
                  <c:v>0.7</c:v>
                </c:pt>
                <c:pt idx="180">
                  <c:v>0.7</c:v>
                </c:pt>
                <c:pt idx="181">
                  <c:v>0.7</c:v>
                </c:pt>
                <c:pt idx="182">
                  <c:v>0.7</c:v>
                </c:pt>
                <c:pt idx="183">
                  <c:v>0.7</c:v>
                </c:pt>
                <c:pt idx="184">
                  <c:v>0.7</c:v>
                </c:pt>
                <c:pt idx="185">
                  <c:v>0.7</c:v>
                </c:pt>
                <c:pt idx="186">
                  <c:v>0.7</c:v>
                </c:pt>
                <c:pt idx="187">
                  <c:v>0.7</c:v>
                </c:pt>
                <c:pt idx="188">
                  <c:v>0.7</c:v>
                </c:pt>
                <c:pt idx="189">
                  <c:v>0.7</c:v>
                </c:pt>
                <c:pt idx="190">
                  <c:v>0.7</c:v>
                </c:pt>
                <c:pt idx="191">
                  <c:v>0.7</c:v>
                </c:pt>
                <c:pt idx="192">
                  <c:v>0.7</c:v>
                </c:pt>
                <c:pt idx="193">
                  <c:v>0.7</c:v>
                </c:pt>
                <c:pt idx="194">
                  <c:v>0.7</c:v>
                </c:pt>
                <c:pt idx="195">
                  <c:v>0.7</c:v>
                </c:pt>
                <c:pt idx="196">
                  <c:v>0.7</c:v>
                </c:pt>
                <c:pt idx="197">
                  <c:v>0.7</c:v>
                </c:pt>
                <c:pt idx="198">
                  <c:v>0.7</c:v>
                </c:pt>
                <c:pt idx="199">
                  <c:v>0.7</c:v>
                </c:pt>
                <c:pt idx="200">
                  <c:v>0.7</c:v>
                </c:pt>
                <c:pt idx="201">
                  <c:v>0.7</c:v>
                </c:pt>
                <c:pt idx="202">
                  <c:v>0.7</c:v>
                </c:pt>
                <c:pt idx="203">
                  <c:v>0.7</c:v>
                </c:pt>
                <c:pt idx="204">
                  <c:v>0.7</c:v>
                </c:pt>
                <c:pt idx="205">
                  <c:v>0.7</c:v>
                </c:pt>
                <c:pt idx="206">
                  <c:v>0.7</c:v>
                </c:pt>
                <c:pt idx="207">
                  <c:v>0.7</c:v>
                </c:pt>
                <c:pt idx="208">
                  <c:v>0.7</c:v>
                </c:pt>
                <c:pt idx="209">
                  <c:v>0.7</c:v>
                </c:pt>
                <c:pt idx="210">
                  <c:v>0.7</c:v>
                </c:pt>
                <c:pt idx="211">
                  <c:v>0.7</c:v>
                </c:pt>
                <c:pt idx="212">
                  <c:v>0.7</c:v>
                </c:pt>
                <c:pt idx="213">
                  <c:v>0.7</c:v>
                </c:pt>
                <c:pt idx="214">
                  <c:v>0.7</c:v>
                </c:pt>
                <c:pt idx="215">
                  <c:v>0.7</c:v>
                </c:pt>
                <c:pt idx="216">
                  <c:v>0.7</c:v>
                </c:pt>
                <c:pt idx="217">
                  <c:v>0.7</c:v>
                </c:pt>
                <c:pt idx="218">
                  <c:v>0.7</c:v>
                </c:pt>
                <c:pt idx="219">
                  <c:v>0.7</c:v>
                </c:pt>
                <c:pt idx="220">
                  <c:v>0.7</c:v>
                </c:pt>
                <c:pt idx="221">
                  <c:v>0.7</c:v>
                </c:pt>
                <c:pt idx="222">
                  <c:v>0.7</c:v>
                </c:pt>
                <c:pt idx="223">
                  <c:v>0.7</c:v>
                </c:pt>
                <c:pt idx="224">
                  <c:v>0.7</c:v>
                </c:pt>
                <c:pt idx="225">
                  <c:v>0.7</c:v>
                </c:pt>
                <c:pt idx="226">
                  <c:v>0.7</c:v>
                </c:pt>
                <c:pt idx="227">
                  <c:v>0.7</c:v>
                </c:pt>
                <c:pt idx="228">
                  <c:v>0.7</c:v>
                </c:pt>
                <c:pt idx="229">
                  <c:v>0.7</c:v>
                </c:pt>
                <c:pt idx="230">
                  <c:v>0.7</c:v>
                </c:pt>
                <c:pt idx="231">
                  <c:v>0.7</c:v>
                </c:pt>
                <c:pt idx="232">
                  <c:v>0.7</c:v>
                </c:pt>
                <c:pt idx="233">
                  <c:v>0.7</c:v>
                </c:pt>
                <c:pt idx="234">
                  <c:v>0.7</c:v>
                </c:pt>
                <c:pt idx="235">
                  <c:v>0.7</c:v>
                </c:pt>
                <c:pt idx="236">
                  <c:v>0.7</c:v>
                </c:pt>
                <c:pt idx="237">
                  <c:v>0.7</c:v>
                </c:pt>
                <c:pt idx="238">
                  <c:v>0.7</c:v>
                </c:pt>
                <c:pt idx="239">
                  <c:v>0.7</c:v>
                </c:pt>
                <c:pt idx="240">
                  <c:v>0.7</c:v>
                </c:pt>
                <c:pt idx="241">
                  <c:v>0.7</c:v>
                </c:pt>
                <c:pt idx="242">
                  <c:v>0.7</c:v>
                </c:pt>
                <c:pt idx="243">
                  <c:v>0.7</c:v>
                </c:pt>
                <c:pt idx="244">
                  <c:v>0.7</c:v>
                </c:pt>
                <c:pt idx="245">
                  <c:v>0.7</c:v>
                </c:pt>
                <c:pt idx="246">
                  <c:v>0.7</c:v>
                </c:pt>
                <c:pt idx="247">
                  <c:v>0.7</c:v>
                </c:pt>
                <c:pt idx="248">
                  <c:v>0.7</c:v>
                </c:pt>
                <c:pt idx="249">
                  <c:v>0.7</c:v>
                </c:pt>
                <c:pt idx="250">
                  <c:v>0.7</c:v>
                </c:pt>
                <c:pt idx="251">
                  <c:v>0.7</c:v>
                </c:pt>
                <c:pt idx="252">
                  <c:v>0.7</c:v>
                </c:pt>
                <c:pt idx="253">
                  <c:v>0.7</c:v>
                </c:pt>
                <c:pt idx="254">
                  <c:v>0.7</c:v>
                </c:pt>
                <c:pt idx="255">
                  <c:v>0.7</c:v>
                </c:pt>
                <c:pt idx="256">
                  <c:v>0.7</c:v>
                </c:pt>
                <c:pt idx="257">
                  <c:v>0.7</c:v>
                </c:pt>
                <c:pt idx="258">
                  <c:v>0.7</c:v>
                </c:pt>
                <c:pt idx="259">
                  <c:v>0.7</c:v>
                </c:pt>
                <c:pt idx="260">
                  <c:v>0.7</c:v>
                </c:pt>
                <c:pt idx="261">
                  <c:v>0.7</c:v>
                </c:pt>
                <c:pt idx="262">
                  <c:v>0.7</c:v>
                </c:pt>
                <c:pt idx="263">
                  <c:v>0.7</c:v>
                </c:pt>
                <c:pt idx="264">
                  <c:v>0.7</c:v>
                </c:pt>
                <c:pt idx="265">
                  <c:v>0.7</c:v>
                </c:pt>
                <c:pt idx="266">
                  <c:v>0.7</c:v>
                </c:pt>
                <c:pt idx="267">
                  <c:v>0.7</c:v>
                </c:pt>
                <c:pt idx="268">
                  <c:v>0.7</c:v>
                </c:pt>
                <c:pt idx="269">
                  <c:v>0.7</c:v>
                </c:pt>
                <c:pt idx="270">
                  <c:v>0.7</c:v>
                </c:pt>
                <c:pt idx="271">
                  <c:v>0.7</c:v>
                </c:pt>
                <c:pt idx="272">
                  <c:v>0.7</c:v>
                </c:pt>
                <c:pt idx="273">
                  <c:v>0.7</c:v>
                </c:pt>
                <c:pt idx="274">
                  <c:v>0.7</c:v>
                </c:pt>
                <c:pt idx="275">
                  <c:v>0.7</c:v>
                </c:pt>
                <c:pt idx="276">
                  <c:v>0.7</c:v>
                </c:pt>
                <c:pt idx="277">
                  <c:v>0.7</c:v>
                </c:pt>
                <c:pt idx="278">
                  <c:v>0.7</c:v>
                </c:pt>
                <c:pt idx="279">
                  <c:v>0.7</c:v>
                </c:pt>
                <c:pt idx="280">
                  <c:v>0.7</c:v>
                </c:pt>
                <c:pt idx="281">
                  <c:v>0.7</c:v>
                </c:pt>
                <c:pt idx="282">
                  <c:v>0.7</c:v>
                </c:pt>
                <c:pt idx="283">
                  <c:v>0.7</c:v>
                </c:pt>
                <c:pt idx="284">
                  <c:v>0.7</c:v>
                </c:pt>
                <c:pt idx="285">
                  <c:v>0.7</c:v>
                </c:pt>
                <c:pt idx="286">
                  <c:v>0.7</c:v>
                </c:pt>
                <c:pt idx="287">
                  <c:v>0.7</c:v>
                </c:pt>
                <c:pt idx="288">
                  <c:v>0.7</c:v>
                </c:pt>
                <c:pt idx="289">
                  <c:v>0.7</c:v>
                </c:pt>
                <c:pt idx="290">
                  <c:v>0.7</c:v>
                </c:pt>
                <c:pt idx="291">
                  <c:v>0.7</c:v>
                </c:pt>
                <c:pt idx="292">
                  <c:v>0.7</c:v>
                </c:pt>
                <c:pt idx="293">
                  <c:v>0.7</c:v>
                </c:pt>
                <c:pt idx="294">
                  <c:v>0.7</c:v>
                </c:pt>
                <c:pt idx="295">
                  <c:v>0.7</c:v>
                </c:pt>
                <c:pt idx="296">
                  <c:v>0.7</c:v>
                </c:pt>
                <c:pt idx="297">
                  <c:v>0.7</c:v>
                </c:pt>
                <c:pt idx="298">
                  <c:v>0.7</c:v>
                </c:pt>
                <c:pt idx="299">
                  <c:v>0.7</c:v>
                </c:pt>
                <c:pt idx="300">
                  <c:v>0.7</c:v>
                </c:pt>
                <c:pt idx="301">
                  <c:v>0.7</c:v>
                </c:pt>
                <c:pt idx="302">
                  <c:v>0.7</c:v>
                </c:pt>
                <c:pt idx="303">
                  <c:v>0.7</c:v>
                </c:pt>
                <c:pt idx="304">
                  <c:v>0.7</c:v>
                </c:pt>
                <c:pt idx="305">
                  <c:v>0.7</c:v>
                </c:pt>
                <c:pt idx="306">
                  <c:v>0.7</c:v>
                </c:pt>
                <c:pt idx="307">
                  <c:v>0.7</c:v>
                </c:pt>
                <c:pt idx="308">
                  <c:v>0.7</c:v>
                </c:pt>
                <c:pt idx="309">
                  <c:v>0.7</c:v>
                </c:pt>
                <c:pt idx="310">
                  <c:v>0.7</c:v>
                </c:pt>
                <c:pt idx="311">
                  <c:v>0.7</c:v>
                </c:pt>
                <c:pt idx="312">
                  <c:v>0.7</c:v>
                </c:pt>
                <c:pt idx="313">
                  <c:v>0.7</c:v>
                </c:pt>
                <c:pt idx="314">
                  <c:v>0.7</c:v>
                </c:pt>
                <c:pt idx="315">
                  <c:v>0.7</c:v>
                </c:pt>
                <c:pt idx="316">
                  <c:v>0.7</c:v>
                </c:pt>
                <c:pt idx="317">
                  <c:v>0.7</c:v>
                </c:pt>
                <c:pt idx="318">
                  <c:v>0.7</c:v>
                </c:pt>
                <c:pt idx="319">
                  <c:v>0.7</c:v>
                </c:pt>
                <c:pt idx="320">
                  <c:v>0.7</c:v>
                </c:pt>
                <c:pt idx="321">
                  <c:v>0.7</c:v>
                </c:pt>
                <c:pt idx="322">
                  <c:v>0.7</c:v>
                </c:pt>
                <c:pt idx="323">
                  <c:v>0.7</c:v>
                </c:pt>
                <c:pt idx="324">
                  <c:v>0.7</c:v>
                </c:pt>
                <c:pt idx="325">
                  <c:v>0.7</c:v>
                </c:pt>
                <c:pt idx="326">
                  <c:v>0.7</c:v>
                </c:pt>
                <c:pt idx="327">
                  <c:v>0.7</c:v>
                </c:pt>
                <c:pt idx="328">
                  <c:v>0.7</c:v>
                </c:pt>
                <c:pt idx="329">
                  <c:v>0.7</c:v>
                </c:pt>
                <c:pt idx="330">
                  <c:v>0.7</c:v>
                </c:pt>
                <c:pt idx="331">
                  <c:v>0.7</c:v>
                </c:pt>
                <c:pt idx="332">
                  <c:v>0.7</c:v>
                </c:pt>
                <c:pt idx="333">
                  <c:v>0.7</c:v>
                </c:pt>
                <c:pt idx="334">
                  <c:v>0.7</c:v>
                </c:pt>
                <c:pt idx="335">
                  <c:v>0.7</c:v>
                </c:pt>
                <c:pt idx="336">
                  <c:v>0.7</c:v>
                </c:pt>
                <c:pt idx="337">
                  <c:v>0.7</c:v>
                </c:pt>
                <c:pt idx="338">
                  <c:v>0.7</c:v>
                </c:pt>
                <c:pt idx="339">
                  <c:v>0.7</c:v>
                </c:pt>
                <c:pt idx="340">
                  <c:v>0.7</c:v>
                </c:pt>
                <c:pt idx="341">
                  <c:v>0.7</c:v>
                </c:pt>
                <c:pt idx="342">
                  <c:v>0.7</c:v>
                </c:pt>
                <c:pt idx="343">
                  <c:v>0.7</c:v>
                </c:pt>
                <c:pt idx="344">
                  <c:v>0.7</c:v>
                </c:pt>
                <c:pt idx="345">
                  <c:v>0.7</c:v>
                </c:pt>
                <c:pt idx="346">
                  <c:v>0.7</c:v>
                </c:pt>
                <c:pt idx="347">
                  <c:v>0.7</c:v>
                </c:pt>
                <c:pt idx="348">
                  <c:v>0.7</c:v>
                </c:pt>
                <c:pt idx="349">
                  <c:v>0.7</c:v>
                </c:pt>
                <c:pt idx="350">
                  <c:v>0.7</c:v>
                </c:pt>
                <c:pt idx="351">
                  <c:v>0.7</c:v>
                </c:pt>
                <c:pt idx="352">
                  <c:v>0.7</c:v>
                </c:pt>
                <c:pt idx="353">
                  <c:v>0.7</c:v>
                </c:pt>
                <c:pt idx="354">
                  <c:v>0.7</c:v>
                </c:pt>
                <c:pt idx="355">
                  <c:v>0.7</c:v>
                </c:pt>
                <c:pt idx="356">
                  <c:v>0.7</c:v>
                </c:pt>
                <c:pt idx="357">
                  <c:v>0.7</c:v>
                </c:pt>
                <c:pt idx="358">
                  <c:v>0.7</c:v>
                </c:pt>
                <c:pt idx="359">
                  <c:v>0.7</c:v>
                </c:pt>
                <c:pt idx="360">
                  <c:v>0.7</c:v>
                </c:pt>
                <c:pt idx="361">
                  <c:v>0.7</c:v>
                </c:pt>
                <c:pt idx="362">
                  <c:v>0.7</c:v>
                </c:pt>
                <c:pt idx="363">
                  <c:v>0.7</c:v>
                </c:pt>
                <c:pt idx="364">
                  <c:v>0.7</c:v>
                </c:pt>
                <c:pt idx="365">
                  <c:v>0.7</c:v>
                </c:pt>
                <c:pt idx="366">
                  <c:v>0.7</c:v>
                </c:pt>
                <c:pt idx="367">
                  <c:v>0.7</c:v>
                </c:pt>
                <c:pt idx="368">
                  <c:v>0.7</c:v>
                </c:pt>
                <c:pt idx="369">
                  <c:v>0.7</c:v>
                </c:pt>
                <c:pt idx="370">
                  <c:v>0.7</c:v>
                </c:pt>
                <c:pt idx="371">
                  <c:v>0.7</c:v>
                </c:pt>
                <c:pt idx="372">
                  <c:v>0.7</c:v>
                </c:pt>
                <c:pt idx="373">
                  <c:v>0.7</c:v>
                </c:pt>
                <c:pt idx="374">
                  <c:v>0.7</c:v>
                </c:pt>
                <c:pt idx="375">
                  <c:v>0.7</c:v>
                </c:pt>
                <c:pt idx="376">
                  <c:v>0.7</c:v>
                </c:pt>
                <c:pt idx="377">
                  <c:v>0.7</c:v>
                </c:pt>
                <c:pt idx="378">
                  <c:v>0.7</c:v>
                </c:pt>
                <c:pt idx="379">
                  <c:v>0.7</c:v>
                </c:pt>
                <c:pt idx="380">
                  <c:v>0.7</c:v>
                </c:pt>
                <c:pt idx="381">
                  <c:v>0.7</c:v>
                </c:pt>
                <c:pt idx="382">
                  <c:v>0.7</c:v>
                </c:pt>
                <c:pt idx="383">
                  <c:v>0.7</c:v>
                </c:pt>
                <c:pt idx="384">
                  <c:v>0.7</c:v>
                </c:pt>
                <c:pt idx="385">
                  <c:v>0.7</c:v>
                </c:pt>
                <c:pt idx="386">
                  <c:v>0.7</c:v>
                </c:pt>
                <c:pt idx="387">
                  <c:v>0.7</c:v>
                </c:pt>
                <c:pt idx="388">
                  <c:v>0.7</c:v>
                </c:pt>
                <c:pt idx="389">
                  <c:v>0.7</c:v>
                </c:pt>
                <c:pt idx="390">
                  <c:v>0.7</c:v>
                </c:pt>
                <c:pt idx="391">
                  <c:v>0.7</c:v>
                </c:pt>
                <c:pt idx="392">
                  <c:v>0.7</c:v>
                </c:pt>
                <c:pt idx="393">
                  <c:v>0.7</c:v>
                </c:pt>
                <c:pt idx="394">
                  <c:v>0.7</c:v>
                </c:pt>
                <c:pt idx="395">
                  <c:v>0.7</c:v>
                </c:pt>
                <c:pt idx="396">
                  <c:v>0.7</c:v>
                </c:pt>
                <c:pt idx="397">
                  <c:v>0.7</c:v>
                </c:pt>
                <c:pt idx="398">
                  <c:v>0.7</c:v>
                </c:pt>
                <c:pt idx="399">
                  <c:v>0.7</c:v>
                </c:pt>
                <c:pt idx="400">
                  <c:v>0.7</c:v>
                </c:pt>
                <c:pt idx="401">
                  <c:v>0.7</c:v>
                </c:pt>
                <c:pt idx="402">
                  <c:v>0.7</c:v>
                </c:pt>
                <c:pt idx="403">
                  <c:v>0.7</c:v>
                </c:pt>
                <c:pt idx="404">
                  <c:v>0.7</c:v>
                </c:pt>
                <c:pt idx="405">
                  <c:v>0.7</c:v>
                </c:pt>
                <c:pt idx="406">
                  <c:v>0.7</c:v>
                </c:pt>
                <c:pt idx="407">
                  <c:v>0.7</c:v>
                </c:pt>
                <c:pt idx="408">
                  <c:v>0.7</c:v>
                </c:pt>
                <c:pt idx="409">
                  <c:v>0.7</c:v>
                </c:pt>
                <c:pt idx="410">
                  <c:v>0.7</c:v>
                </c:pt>
                <c:pt idx="411">
                  <c:v>0.7</c:v>
                </c:pt>
                <c:pt idx="412">
                  <c:v>0.7</c:v>
                </c:pt>
                <c:pt idx="413">
                  <c:v>0.7</c:v>
                </c:pt>
                <c:pt idx="414">
                  <c:v>0.7</c:v>
                </c:pt>
                <c:pt idx="415">
                  <c:v>0.7</c:v>
                </c:pt>
                <c:pt idx="416">
                  <c:v>0.7</c:v>
                </c:pt>
                <c:pt idx="417">
                  <c:v>0.7</c:v>
                </c:pt>
                <c:pt idx="418">
                  <c:v>0.7</c:v>
                </c:pt>
                <c:pt idx="419">
                  <c:v>0.7</c:v>
                </c:pt>
                <c:pt idx="420">
                  <c:v>0.7</c:v>
                </c:pt>
                <c:pt idx="421">
                  <c:v>0.7</c:v>
                </c:pt>
                <c:pt idx="422">
                  <c:v>0.7</c:v>
                </c:pt>
                <c:pt idx="423">
                  <c:v>0.7</c:v>
                </c:pt>
                <c:pt idx="424">
                  <c:v>0.7</c:v>
                </c:pt>
                <c:pt idx="425">
                  <c:v>0.7</c:v>
                </c:pt>
                <c:pt idx="426">
                  <c:v>0.7</c:v>
                </c:pt>
                <c:pt idx="427">
                  <c:v>0.7</c:v>
                </c:pt>
                <c:pt idx="428">
                  <c:v>0.7</c:v>
                </c:pt>
                <c:pt idx="429">
                  <c:v>0.7</c:v>
                </c:pt>
                <c:pt idx="430">
                  <c:v>0.7</c:v>
                </c:pt>
                <c:pt idx="431">
                  <c:v>0.7</c:v>
                </c:pt>
                <c:pt idx="432">
                  <c:v>0.7</c:v>
                </c:pt>
                <c:pt idx="433">
                  <c:v>0.7</c:v>
                </c:pt>
                <c:pt idx="434">
                  <c:v>0.7</c:v>
                </c:pt>
                <c:pt idx="435">
                  <c:v>0.7</c:v>
                </c:pt>
                <c:pt idx="436">
                  <c:v>0.7</c:v>
                </c:pt>
                <c:pt idx="437">
                  <c:v>0.7</c:v>
                </c:pt>
                <c:pt idx="438">
                  <c:v>0.7</c:v>
                </c:pt>
                <c:pt idx="439">
                  <c:v>0.7</c:v>
                </c:pt>
                <c:pt idx="440">
                  <c:v>0.7</c:v>
                </c:pt>
                <c:pt idx="441">
                  <c:v>0.7</c:v>
                </c:pt>
                <c:pt idx="442">
                  <c:v>0.7</c:v>
                </c:pt>
                <c:pt idx="443">
                  <c:v>0.7</c:v>
                </c:pt>
                <c:pt idx="444">
                  <c:v>0.7</c:v>
                </c:pt>
                <c:pt idx="445">
                  <c:v>0.7</c:v>
                </c:pt>
                <c:pt idx="446">
                  <c:v>0.7</c:v>
                </c:pt>
                <c:pt idx="447">
                  <c:v>0.7</c:v>
                </c:pt>
                <c:pt idx="448">
                  <c:v>0.7</c:v>
                </c:pt>
                <c:pt idx="449">
                  <c:v>0.7</c:v>
                </c:pt>
                <c:pt idx="450">
                  <c:v>0.7</c:v>
                </c:pt>
                <c:pt idx="451">
                  <c:v>0.7</c:v>
                </c:pt>
                <c:pt idx="452">
                  <c:v>0.7</c:v>
                </c:pt>
                <c:pt idx="453">
                  <c:v>0.7</c:v>
                </c:pt>
                <c:pt idx="454">
                  <c:v>0.7</c:v>
                </c:pt>
                <c:pt idx="455">
                  <c:v>0.7</c:v>
                </c:pt>
                <c:pt idx="456">
                  <c:v>0.7</c:v>
                </c:pt>
                <c:pt idx="457">
                  <c:v>0.7</c:v>
                </c:pt>
                <c:pt idx="458">
                  <c:v>0.7</c:v>
                </c:pt>
                <c:pt idx="459">
                  <c:v>0.7</c:v>
                </c:pt>
                <c:pt idx="460">
                  <c:v>0.7</c:v>
                </c:pt>
                <c:pt idx="461">
                  <c:v>0.7</c:v>
                </c:pt>
                <c:pt idx="462">
                  <c:v>0.7</c:v>
                </c:pt>
                <c:pt idx="463">
                  <c:v>0.7</c:v>
                </c:pt>
                <c:pt idx="464">
                  <c:v>0.7</c:v>
                </c:pt>
                <c:pt idx="465">
                  <c:v>0.7</c:v>
                </c:pt>
                <c:pt idx="466">
                  <c:v>0.7</c:v>
                </c:pt>
                <c:pt idx="467">
                  <c:v>0.7</c:v>
                </c:pt>
                <c:pt idx="468">
                  <c:v>0.7</c:v>
                </c:pt>
                <c:pt idx="469">
                  <c:v>0.7</c:v>
                </c:pt>
                <c:pt idx="470">
                  <c:v>0.7</c:v>
                </c:pt>
                <c:pt idx="471">
                  <c:v>0.7</c:v>
                </c:pt>
                <c:pt idx="472">
                  <c:v>0.7</c:v>
                </c:pt>
                <c:pt idx="473">
                  <c:v>0.7</c:v>
                </c:pt>
                <c:pt idx="474">
                  <c:v>0.7</c:v>
                </c:pt>
                <c:pt idx="475">
                  <c:v>0.7</c:v>
                </c:pt>
                <c:pt idx="476">
                  <c:v>0.7</c:v>
                </c:pt>
                <c:pt idx="477">
                  <c:v>0.7</c:v>
                </c:pt>
                <c:pt idx="478">
                  <c:v>0.7</c:v>
                </c:pt>
                <c:pt idx="479">
                  <c:v>0.7</c:v>
                </c:pt>
                <c:pt idx="480">
                  <c:v>0.7</c:v>
                </c:pt>
                <c:pt idx="481">
                  <c:v>0.7</c:v>
                </c:pt>
                <c:pt idx="482">
                  <c:v>0.7</c:v>
                </c:pt>
                <c:pt idx="483">
                  <c:v>0.7</c:v>
                </c:pt>
                <c:pt idx="484">
                  <c:v>0.7</c:v>
                </c:pt>
                <c:pt idx="485">
                  <c:v>0.7</c:v>
                </c:pt>
                <c:pt idx="486">
                  <c:v>0.7</c:v>
                </c:pt>
                <c:pt idx="487">
                  <c:v>0.7</c:v>
                </c:pt>
                <c:pt idx="488">
                  <c:v>0.7</c:v>
                </c:pt>
                <c:pt idx="489">
                  <c:v>0.7</c:v>
                </c:pt>
                <c:pt idx="490">
                  <c:v>0.7</c:v>
                </c:pt>
                <c:pt idx="491">
                  <c:v>0.7</c:v>
                </c:pt>
                <c:pt idx="492">
                  <c:v>0.7</c:v>
                </c:pt>
                <c:pt idx="493">
                  <c:v>0.7</c:v>
                </c:pt>
                <c:pt idx="494">
                  <c:v>0.7</c:v>
                </c:pt>
                <c:pt idx="495">
                  <c:v>0.7</c:v>
                </c:pt>
                <c:pt idx="496">
                  <c:v>0.7</c:v>
                </c:pt>
                <c:pt idx="497">
                  <c:v>0.7</c:v>
                </c:pt>
                <c:pt idx="498">
                  <c:v>0.7</c:v>
                </c:pt>
                <c:pt idx="499">
                  <c:v>0.7</c:v>
                </c:pt>
                <c:pt idx="500">
                  <c:v>0.7</c:v>
                </c:pt>
                <c:pt idx="501">
                  <c:v>0.7</c:v>
                </c:pt>
                <c:pt idx="502">
                  <c:v>0.7</c:v>
                </c:pt>
                <c:pt idx="503">
                  <c:v>0.7</c:v>
                </c:pt>
                <c:pt idx="504">
                  <c:v>0.7</c:v>
                </c:pt>
                <c:pt idx="505">
                  <c:v>0.7</c:v>
                </c:pt>
                <c:pt idx="506">
                  <c:v>0.7</c:v>
                </c:pt>
                <c:pt idx="507">
                  <c:v>0.7</c:v>
                </c:pt>
                <c:pt idx="508">
                  <c:v>0.7</c:v>
                </c:pt>
                <c:pt idx="509">
                  <c:v>0.7</c:v>
                </c:pt>
                <c:pt idx="510">
                  <c:v>0.7</c:v>
                </c:pt>
                <c:pt idx="511">
                  <c:v>0.7</c:v>
                </c:pt>
                <c:pt idx="512">
                  <c:v>0.7</c:v>
                </c:pt>
                <c:pt idx="513">
                  <c:v>0.7</c:v>
                </c:pt>
                <c:pt idx="514">
                  <c:v>0.7</c:v>
                </c:pt>
                <c:pt idx="515">
                  <c:v>0.7</c:v>
                </c:pt>
                <c:pt idx="516">
                  <c:v>0.7</c:v>
                </c:pt>
                <c:pt idx="517">
                  <c:v>0.7</c:v>
                </c:pt>
                <c:pt idx="518">
                  <c:v>0.7</c:v>
                </c:pt>
                <c:pt idx="519">
                  <c:v>0.7</c:v>
                </c:pt>
                <c:pt idx="520">
                  <c:v>0.7</c:v>
                </c:pt>
                <c:pt idx="521">
                  <c:v>0.7</c:v>
                </c:pt>
                <c:pt idx="522">
                  <c:v>0.7</c:v>
                </c:pt>
                <c:pt idx="523">
                  <c:v>0.7</c:v>
                </c:pt>
                <c:pt idx="524">
                  <c:v>0.7</c:v>
                </c:pt>
                <c:pt idx="525">
                  <c:v>0.7</c:v>
                </c:pt>
                <c:pt idx="526">
                  <c:v>0.7</c:v>
                </c:pt>
                <c:pt idx="527">
                  <c:v>0.7</c:v>
                </c:pt>
                <c:pt idx="528">
                  <c:v>0.7</c:v>
                </c:pt>
                <c:pt idx="529">
                  <c:v>0.7</c:v>
                </c:pt>
                <c:pt idx="530">
                  <c:v>0.7</c:v>
                </c:pt>
                <c:pt idx="531">
                  <c:v>0.7</c:v>
                </c:pt>
                <c:pt idx="532">
                  <c:v>0.7</c:v>
                </c:pt>
                <c:pt idx="533">
                  <c:v>0.7</c:v>
                </c:pt>
                <c:pt idx="534">
                  <c:v>0.7</c:v>
                </c:pt>
                <c:pt idx="535">
                  <c:v>0.7</c:v>
                </c:pt>
                <c:pt idx="536">
                  <c:v>0.7</c:v>
                </c:pt>
                <c:pt idx="537">
                  <c:v>0.7</c:v>
                </c:pt>
                <c:pt idx="538">
                  <c:v>0.7</c:v>
                </c:pt>
                <c:pt idx="539">
                  <c:v>0.7</c:v>
                </c:pt>
                <c:pt idx="540">
                  <c:v>0.7</c:v>
                </c:pt>
                <c:pt idx="541">
                  <c:v>0.7</c:v>
                </c:pt>
                <c:pt idx="542">
                  <c:v>0.7</c:v>
                </c:pt>
                <c:pt idx="543">
                  <c:v>0.7</c:v>
                </c:pt>
                <c:pt idx="544">
                  <c:v>0.7</c:v>
                </c:pt>
                <c:pt idx="545">
                  <c:v>0.7</c:v>
                </c:pt>
                <c:pt idx="546">
                  <c:v>0.7</c:v>
                </c:pt>
                <c:pt idx="547">
                  <c:v>0.7</c:v>
                </c:pt>
                <c:pt idx="548">
                  <c:v>0.7</c:v>
                </c:pt>
                <c:pt idx="549">
                  <c:v>0.7</c:v>
                </c:pt>
                <c:pt idx="550">
                  <c:v>0.7</c:v>
                </c:pt>
                <c:pt idx="551">
                  <c:v>0.7</c:v>
                </c:pt>
                <c:pt idx="552">
                  <c:v>0.7</c:v>
                </c:pt>
                <c:pt idx="553">
                  <c:v>0.7</c:v>
                </c:pt>
                <c:pt idx="554">
                  <c:v>0.7</c:v>
                </c:pt>
                <c:pt idx="555">
                  <c:v>0.7</c:v>
                </c:pt>
                <c:pt idx="556">
                  <c:v>0.7</c:v>
                </c:pt>
                <c:pt idx="557">
                  <c:v>0.7</c:v>
                </c:pt>
                <c:pt idx="558">
                  <c:v>0.7</c:v>
                </c:pt>
                <c:pt idx="559">
                  <c:v>0.7</c:v>
                </c:pt>
                <c:pt idx="560">
                  <c:v>0.7</c:v>
                </c:pt>
                <c:pt idx="561">
                  <c:v>0.7</c:v>
                </c:pt>
                <c:pt idx="562">
                  <c:v>0.7</c:v>
                </c:pt>
                <c:pt idx="563">
                  <c:v>0.7</c:v>
                </c:pt>
                <c:pt idx="564">
                  <c:v>0.7</c:v>
                </c:pt>
                <c:pt idx="565">
                  <c:v>0.7</c:v>
                </c:pt>
                <c:pt idx="566">
                  <c:v>0.7</c:v>
                </c:pt>
                <c:pt idx="567">
                  <c:v>0.7</c:v>
                </c:pt>
                <c:pt idx="568">
                  <c:v>0.7</c:v>
                </c:pt>
                <c:pt idx="569">
                  <c:v>0.7</c:v>
                </c:pt>
                <c:pt idx="570">
                  <c:v>0.7</c:v>
                </c:pt>
                <c:pt idx="571">
                  <c:v>0.7</c:v>
                </c:pt>
                <c:pt idx="572">
                  <c:v>0.7</c:v>
                </c:pt>
                <c:pt idx="573">
                  <c:v>0.7</c:v>
                </c:pt>
                <c:pt idx="574">
                  <c:v>0.7</c:v>
                </c:pt>
                <c:pt idx="575">
                  <c:v>0.7</c:v>
                </c:pt>
                <c:pt idx="576">
                  <c:v>0.7</c:v>
                </c:pt>
                <c:pt idx="577">
                  <c:v>0.7</c:v>
                </c:pt>
                <c:pt idx="578">
                  <c:v>0.7</c:v>
                </c:pt>
                <c:pt idx="579">
                  <c:v>0.7</c:v>
                </c:pt>
                <c:pt idx="580">
                  <c:v>0.7</c:v>
                </c:pt>
                <c:pt idx="581">
                  <c:v>0.7</c:v>
                </c:pt>
                <c:pt idx="582">
                  <c:v>0.7</c:v>
                </c:pt>
                <c:pt idx="583">
                  <c:v>0.7</c:v>
                </c:pt>
                <c:pt idx="584">
                  <c:v>0.7</c:v>
                </c:pt>
                <c:pt idx="585">
                  <c:v>0.7</c:v>
                </c:pt>
                <c:pt idx="586">
                  <c:v>0.7</c:v>
                </c:pt>
                <c:pt idx="587">
                  <c:v>0.7</c:v>
                </c:pt>
                <c:pt idx="588">
                  <c:v>0.7</c:v>
                </c:pt>
                <c:pt idx="589">
                  <c:v>0.7</c:v>
                </c:pt>
                <c:pt idx="590">
                  <c:v>0.7</c:v>
                </c:pt>
                <c:pt idx="591">
                  <c:v>0.7</c:v>
                </c:pt>
                <c:pt idx="592">
                  <c:v>0.7</c:v>
                </c:pt>
                <c:pt idx="593">
                  <c:v>0.7</c:v>
                </c:pt>
                <c:pt idx="594">
                  <c:v>0.7</c:v>
                </c:pt>
                <c:pt idx="595">
                  <c:v>0.7</c:v>
                </c:pt>
                <c:pt idx="596">
                  <c:v>0.7</c:v>
                </c:pt>
                <c:pt idx="597">
                  <c:v>0.7</c:v>
                </c:pt>
                <c:pt idx="598">
                  <c:v>0.7</c:v>
                </c:pt>
                <c:pt idx="599">
                  <c:v>0.7</c:v>
                </c:pt>
                <c:pt idx="600">
                  <c:v>0.7</c:v>
                </c:pt>
                <c:pt idx="601">
                  <c:v>0.7</c:v>
                </c:pt>
                <c:pt idx="602">
                  <c:v>0.7</c:v>
                </c:pt>
                <c:pt idx="603">
                  <c:v>0.7</c:v>
                </c:pt>
                <c:pt idx="604">
                  <c:v>0.7</c:v>
                </c:pt>
                <c:pt idx="605">
                  <c:v>0.7</c:v>
                </c:pt>
                <c:pt idx="606">
                  <c:v>0.7</c:v>
                </c:pt>
                <c:pt idx="607">
                  <c:v>0.7</c:v>
                </c:pt>
                <c:pt idx="608">
                  <c:v>0.7</c:v>
                </c:pt>
                <c:pt idx="609">
                  <c:v>0.7</c:v>
                </c:pt>
                <c:pt idx="610">
                  <c:v>0.7</c:v>
                </c:pt>
                <c:pt idx="611">
                  <c:v>0.7</c:v>
                </c:pt>
                <c:pt idx="612">
                  <c:v>0.7</c:v>
                </c:pt>
                <c:pt idx="613">
                  <c:v>0.7</c:v>
                </c:pt>
                <c:pt idx="614">
                  <c:v>0.7</c:v>
                </c:pt>
                <c:pt idx="615">
                  <c:v>0.7</c:v>
                </c:pt>
                <c:pt idx="616">
                  <c:v>0.7</c:v>
                </c:pt>
                <c:pt idx="617">
                  <c:v>0.7</c:v>
                </c:pt>
                <c:pt idx="618">
                  <c:v>0.7</c:v>
                </c:pt>
                <c:pt idx="619">
                  <c:v>0.7</c:v>
                </c:pt>
                <c:pt idx="620">
                  <c:v>0.7</c:v>
                </c:pt>
                <c:pt idx="621">
                  <c:v>0.7</c:v>
                </c:pt>
                <c:pt idx="622">
                  <c:v>0.7</c:v>
                </c:pt>
                <c:pt idx="623">
                  <c:v>0.7</c:v>
                </c:pt>
                <c:pt idx="624">
                  <c:v>0.7</c:v>
                </c:pt>
                <c:pt idx="625">
                  <c:v>0.7</c:v>
                </c:pt>
                <c:pt idx="626">
                  <c:v>0.7</c:v>
                </c:pt>
                <c:pt idx="627">
                  <c:v>0.7</c:v>
                </c:pt>
                <c:pt idx="628">
                  <c:v>0.7</c:v>
                </c:pt>
                <c:pt idx="629">
                  <c:v>0.7</c:v>
                </c:pt>
                <c:pt idx="630">
                  <c:v>0.7</c:v>
                </c:pt>
                <c:pt idx="631">
                  <c:v>0.7</c:v>
                </c:pt>
                <c:pt idx="632">
                  <c:v>0.7</c:v>
                </c:pt>
                <c:pt idx="633">
                  <c:v>0.7</c:v>
                </c:pt>
                <c:pt idx="634">
                  <c:v>0.7</c:v>
                </c:pt>
                <c:pt idx="635">
                  <c:v>0.7</c:v>
                </c:pt>
                <c:pt idx="636">
                  <c:v>0.7</c:v>
                </c:pt>
                <c:pt idx="637">
                  <c:v>0.7</c:v>
                </c:pt>
                <c:pt idx="638">
                  <c:v>0.7</c:v>
                </c:pt>
                <c:pt idx="639">
                  <c:v>0.7</c:v>
                </c:pt>
                <c:pt idx="640">
                  <c:v>0.7</c:v>
                </c:pt>
                <c:pt idx="641">
                  <c:v>0.7</c:v>
                </c:pt>
                <c:pt idx="642">
                  <c:v>0.7</c:v>
                </c:pt>
                <c:pt idx="643">
                  <c:v>0.7</c:v>
                </c:pt>
                <c:pt idx="644">
                  <c:v>0.7</c:v>
                </c:pt>
                <c:pt idx="645">
                  <c:v>0.7</c:v>
                </c:pt>
                <c:pt idx="646">
                  <c:v>0.7</c:v>
                </c:pt>
                <c:pt idx="647">
                  <c:v>0.7</c:v>
                </c:pt>
                <c:pt idx="648">
                  <c:v>0.7</c:v>
                </c:pt>
                <c:pt idx="649">
                  <c:v>0.7</c:v>
                </c:pt>
                <c:pt idx="650">
                  <c:v>0.7</c:v>
                </c:pt>
                <c:pt idx="651">
                  <c:v>0.7</c:v>
                </c:pt>
                <c:pt idx="652">
                  <c:v>0.7</c:v>
                </c:pt>
                <c:pt idx="653">
                  <c:v>0.7</c:v>
                </c:pt>
                <c:pt idx="654">
                  <c:v>0.7</c:v>
                </c:pt>
                <c:pt idx="655">
                  <c:v>0.7</c:v>
                </c:pt>
                <c:pt idx="656">
                  <c:v>0.7</c:v>
                </c:pt>
                <c:pt idx="657">
                  <c:v>0.7</c:v>
                </c:pt>
                <c:pt idx="658">
                  <c:v>0.7</c:v>
                </c:pt>
                <c:pt idx="659">
                  <c:v>0.7</c:v>
                </c:pt>
                <c:pt idx="660">
                  <c:v>0.7</c:v>
                </c:pt>
                <c:pt idx="661">
                  <c:v>0.7</c:v>
                </c:pt>
                <c:pt idx="662">
                  <c:v>0.7</c:v>
                </c:pt>
                <c:pt idx="663">
                  <c:v>0.7</c:v>
                </c:pt>
                <c:pt idx="664">
                  <c:v>0.7</c:v>
                </c:pt>
                <c:pt idx="665">
                  <c:v>0.7</c:v>
                </c:pt>
                <c:pt idx="666">
                  <c:v>0.7</c:v>
                </c:pt>
                <c:pt idx="667">
                  <c:v>0.7</c:v>
                </c:pt>
                <c:pt idx="668">
                  <c:v>0.7</c:v>
                </c:pt>
                <c:pt idx="669">
                  <c:v>0.7</c:v>
                </c:pt>
                <c:pt idx="670">
                  <c:v>0.7</c:v>
                </c:pt>
                <c:pt idx="671">
                  <c:v>0.7</c:v>
                </c:pt>
                <c:pt idx="672">
                  <c:v>0.7</c:v>
                </c:pt>
                <c:pt idx="673">
                  <c:v>0.7</c:v>
                </c:pt>
                <c:pt idx="674">
                  <c:v>0.7</c:v>
                </c:pt>
                <c:pt idx="675">
                  <c:v>0.7</c:v>
                </c:pt>
                <c:pt idx="676">
                  <c:v>0.7</c:v>
                </c:pt>
                <c:pt idx="677">
                  <c:v>0.7</c:v>
                </c:pt>
                <c:pt idx="678">
                  <c:v>0.7</c:v>
                </c:pt>
                <c:pt idx="679">
                  <c:v>0.7</c:v>
                </c:pt>
                <c:pt idx="680">
                  <c:v>0.7</c:v>
                </c:pt>
                <c:pt idx="681">
                  <c:v>0.7</c:v>
                </c:pt>
                <c:pt idx="682">
                  <c:v>0.7</c:v>
                </c:pt>
                <c:pt idx="683">
                  <c:v>0.7</c:v>
                </c:pt>
                <c:pt idx="684">
                  <c:v>0.7</c:v>
                </c:pt>
                <c:pt idx="685">
                  <c:v>0.7</c:v>
                </c:pt>
                <c:pt idx="686">
                  <c:v>0.7</c:v>
                </c:pt>
                <c:pt idx="687">
                  <c:v>0.7</c:v>
                </c:pt>
                <c:pt idx="688">
                  <c:v>0.7</c:v>
                </c:pt>
                <c:pt idx="689">
                  <c:v>0.7</c:v>
                </c:pt>
                <c:pt idx="690">
                  <c:v>0.7</c:v>
                </c:pt>
                <c:pt idx="691">
                  <c:v>0.7</c:v>
                </c:pt>
                <c:pt idx="692">
                  <c:v>0.7</c:v>
                </c:pt>
                <c:pt idx="693">
                  <c:v>0.7</c:v>
                </c:pt>
                <c:pt idx="694">
                  <c:v>0.7</c:v>
                </c:pt>
                <c:pt idx="695">
                  <c:v>0.7</c:v>
                </c:pt>
                <c:pt idx="696">
                  <c:v>0.7</c:v>
                </c:pt>
                <c:pt idx="697">
                  <c:v>0.7</c:v>
                </c:pt>
                <c:pt idx="698">
                  <c:v>0.7</c:v>
                </c:pt>
                <c:pt idx="699">
                  <c:v>0.7</c:v>
                </c:pt>
                <c:pt idx="700">
                  <c:v>0.7</c:v>
                </c:pt>
                <c:pt idx="701">
                  <c:v>0.7</c:v>
                </c:pt>
                <c:pt idx="702">
                  <c:v>0.7</c:v>
                </c:pt>
                <c:pt idx="703">
                  <c:v>0.7</c:v>
                </c:pt>
                <c:pt idx="704">
                  <c:v>0.7</c:v>
                </c:pt>
                <c:pt idx="705">
                  <c:v>0.7</c:v>
                </c:pt>
                <c:pt idx="706">
                  <c:v>0.7</c:v>
                </c:pt>
                <c:pt idx="707">
                  <c:v>0.7</c:v>
                </c:pt>
                <c:pt idx="708">
                  <c:v>0.7</c:v>
                </c:pt>
                <c:pt idx="709">
                  <c:v>0.7</c:v>
                </c:pt>
                <c:pt idx="710">
                  <c:v>0.7</c:v>
                </c:pt>
                <c:pt idx="711">
                  <c:v>0.7</c:v>
                </c:pt>
                <c:pt idx="712">
                  <c:v>0.7</c:v>
                </c:pt>
                <c:pt idx="713">
                  <c:v>0.7</c:v>
                </c:pt>
                <c:pt idx="714">
                  <c:v>0.7</c:v>
                </c:pt>
                <c:pt idx="715">
                  <c:v>0.7</c:v>
                </c:pt>
                <c:pt idx="716">
                  <c:v>0.7</c:v>
                </c:pt>
                <c:pt idx="717">
                  <c:v>0.7</c:v>
                </c:pt>
                <c:pt idx="718">
                  <c:v>0.7</c:v>
                </c:pt>
                <c:pt idx="719">
                  <c:v>0.7</c:v>
                </c:pt>
                <c:pt idx="720">
                  <c:v>0.7</c:v>
                </c:pt>
                <c:pt idx="721">
                  <c:v>0.7</c:v>
                </c:pt>
                <c:pt idx="722">
                  <c:v>0.7</c:v>
                </c:pt>
                <c:pt idx="723">
                  <c:v>0.7</c:v>
                </c:pt>
                <c:pt idx="724">
                  <c:v>0.7</c:v>
                </c:pt>
                <c:pt idx="725">
                  <c:v>0.7</c:v>
                </c:pt>
                <c:pt idx="726">
                  <c:v>0.7</c:v>
                </c:pt>
                <c:pt idx="727">
                  <c:v>0.7</c:v>
                </c:pt>
                <c:pt idx="728">
                  <c:v>0.7</c:v>
                </c:pt>
                <c:pt idx="729">
                  <c:v>0.7</c:v>
                </c:pt>
                <c:pt idx="730">
                  <c:v>0.7</c:v>
                </c:pt>
                <c:pt idx="731">
                  <c:v>0.7</c:v>
                </c:pt>
                <c:pt idx="732">
                  <c:v>0.7</c:v>
                </c:pt>
                <c:pt idx="733">
                  <c:v>0.7</c:v>
                </c:pt>
                <c:pt idx="734">
                  <c:v>0.7</c:v>
                </c:pt>
                <c:pt idx="735">
                  <c:v>0.7</c:v>
                </c:pt>
                <c:pt idx="736">
                  <c:v>0.7</c:v>
                </c:pt>
                <c:pt idx="737">
                  <c:v>0.7</c:v>
                </c:pt>
                <c:pt idx="738">
                  <c:v>0.7</c:v>
                </c:pt>
                <c:pt idx="739">
                  <c:v>0.7</c:v>
                </c:pt>
                <c:pt idx="740">
                  <c:v>0.7</c:v>
                </c:pt>
                <c:pt idx="741">
                  <c:v>0.7</c:v>
                </c:pt>
                <c:pt idx="742">
                  <c:v>0.7</c:v>
                </c:pt>
                <c:pt idx="743">
                  <c:v>0.7</c:v>
                </c:pt>
                <c:pt idx="744">
                  <c:v>0.7</c:v>
                </c:pt>
                <c:pt idx="745">
                  <c:v>0.7</c:v>
                </c:pt>
                <c:pt idx="746">
                  <c:v>0.7</c:v>
                </c:pt>
                <c:pt idx="747">
                  <c:v>0.7</c:v>
                </c:pt>
                <c:pt idx="748">
                  <c:v>0.7</c:v>
                </c:pt>
                <c:pt idx="749">
                  <c:v>0.7</c:v>
                </c:pt>
                <c:pt idx="750">
                  <c:v>0.7</c:v>
                </c:pt>
                <c:pt idx="751">
                  <c:v>0.7</c:v>
                </c:pt>
                <c:pt idx="752">
                  <c:v>0.7</c:v>
                </c:pt>
                <c:pt idx="753">
                  <c:v>0.7</c:v>
                </c:pt>
                <c:pt idx="754">
                  <c:v>0.7</c:v>
                </c:pt>
                <c:pt idx="755">
                  <c:v>0.7</c:v>
                </c:pt>
                <c:pt idx="756">
                  <c:v>0.7</c:v>
                </c:pt>
                <c:pt idx="757">
                  <c:v>0.7</c:v>
                </c:pt>
                <c:pt idx="758">
                  <c:v>0.7</c:v>
                </c:pt>
                <c:pt idx="759">
                  <c:v>0.7</c:v>
                </c:pt>
                <c:pt idx="760">
                  <c:v>0.7</c:v>
                </c:pt>
                <c:pt idx="761">
                  <c:v>0.7</c:v>
                </c:pt>
                <c:pt idx="762">
                  <c:v>0.7</c:v>
                </c:pt>
                <c:pt idx="763">
                  <c:v>0.7</c:v>
                </c:pt>
                <c:pt idx="764">
                  <c:v>0.7</c:v>
                </c:pt>
                <c:pt idx="765">
                  <c:v>0.7</c:v>
                </c:pt>
                <c:pt idx="766">
                  <c:v>0.7</c:v>
                </c:pt>
                <c:pt idx="767">
                  <c:v>0.7</c:v>
                </c:pt>
                <c:pt idx="768">
                  <c:v>0.7</c:v>
                </c:pt>
                <c:pt idx="769">
                  <c:v>0.7</c:v>
                </c:pt>
                <c:pt idx="770">
                  <c:v>0.7</c:v>
                </c:pt>
                <c:pt idx="771">
                  <c:v>0.7</c:v>
                </c:pt>
                <c:pt idx="772">
                  <c:v>0.7</c:v>
                </c:pt>
                <c:pt idx="773">
                  <c:v>0.7</c:v>
                </c:pt>
                <c:pt idx="774">
                  <c:v>0.7</c:v>
                </c:pt>
                <c:pt idx="775">
                  <c:v>0.7</c:v>
                </c:pt>
                <c:pt idx="776">
                  <c:v>0.7</c:v>
                </c:pt>
                <c:pt idx="777">
                  <c:v>0.7</c:v>
                </c:pt>
                <c:pt idx="778">
                  <c:v>0.7</c:v>
                </c:pt>
                <c:pt idx="779">
                  <c:v>0.7</c:v>
                </c:pt>
                <c:pt idx="780">
                  <c:v>0.7</c:v>
                </c:pt>
                <c:pt idx="781">
                  <c:v>0.7</c:v>
                </c:pt>
                <c:pt idx="782">
                  <c:v>0.7</c:v>
                </c:pt>
                <c:pt idx="783">
                  <c:v>0.7</c:v>
                </c:pt>
                <c:pt idx="784">
                  <c:v>0.7</c:v>
                </c:pt>
                <c:pt idx="785">
                  <c:v>0.7</c:v>
                </c:pt>
                <c:pt idx="786">
                  <c:v>0.7</c:v>
                </c:pt>
                <c:pt idx="787">
                  <c:v>0.7</c:v>
                </c:pt>
                <c:pt idx="788">
                  <c:v>0.7</c:v>
                </c:pt>
                <c:pt idx="789">
                  <c:v>0.7</c:v>
                </c:pt>
                <c:pt idx="790">
                  <c:v>0.7</c:v>
                </c:pt>
                <c:pt idx="791">
                  <c:v>0.7</c:v>
                </c:pt>
                <c:pt idx="792">
                  <c:v>0.7</c:v>
                </c:pt>
                <c:pt idx="793">
                  <c:v>0.7</c:v>
                </c:pt>
                <c:pt idx="794">
                  <c:v>0.7</c:v>
                </c:pt>
                <c:pt idx="795">
                  <c:v>0.7</c:v>
                </c:pt>
                <c:pt idx="796">
                  <c:v>0.7</c:v>
                </c:pt>
                <c:pt idx="797">
                  <c:v>0.7</c:v>
                </c:pt>
                <c:pt idx="798">
                  <c:v>0.7</c:v>
                </c:pt>
                <c:pt idx="799">
                  <c:v>0.7</c:v>
                </c:pt>
                <c:pt idx="800">
                  <c:v>0.7</c:v>
                </c:pt>
                <c:pt idx="801">
                  <c:v>0.7</c:v>
                </c:pt>
                <c:pt idx="802">
                  <c:v>0.7</c:v>
                </c:pt>
                <c:pt idx="803">
                  <c:v>0.7</c:v>
                </c:pt>
                <c:pt idx="804">
                  <c:v>0.7</c:v>
                </c:pt>
                <c:pt idx="805">
                  <c:v>0.7</c:v>
                </c:pt>
                <c:pt idx="806">
                  <c:v>0.7</c:v>
                </c:pt>
                <c:pt idx="807">
                  <c:v>0.7</c:v>
                </c:pt>
                <c:pt idx="808">
                  <c:v>0.7</c:v>
                </c:pt>
                <c:pt idx="809">
                  <c:v>0.7</c:v>
                </c:pt>
                <c:pt idx="810">
                  <c:v>0.7</c:v>
                </c:pt>
                <c:pt idx="811">
                  <c:v>0.7</c:v>
                </c:pt>
                <c:pt idx="812">
                  <c:v>0.7</c:v>
                </c:pt>
                <c:pt idx="813">
                  <c:v>0.7</c:v>
                </c:pt>
                <c:pt idx="814">
                  <c:v>0.7</c:v>
                </c:pt>
                <c:pt idx="815">
                  <c:v>0.7</c:v>
                </c:pt>
                <c:pt idx="816">
                  <c:v>0.7</c:v>
                </c:pt>
                <c:pt idx="817">
                  <c:v>0.7</c:v>
                </c:pt>
                <c:pt idx="818">
                  <c:v>0.7</c:v>
                </c:pt>
                <c:pt idx="819">
                  <c:v>0.7</c:v>
                </c:pt>
                <c:pt idx="820">
                  <c:v>0.7</c:v>
                </c:pt>
                <c:pt idx="821">
                  <c:v>0.7</c:v>
                </c:pt>
                <c:pt idx="822">
                  <c:v>0.7</c:v>
                </c:pt>
                <c:pt idx="823">
                  <c:v>0.7</c:v>
                </c:pt>
                <c:pt idx="824">
                  <c:v>0.7</c:v>
                </c:pt>
                <c:pt idx="825">
                  <c:v>0.7</c:v>
                </c:pt>
                <c:pt idx="826">
                  <c:v>0.7</c:v>
                </c:pt>
                <c:pt idx="827">
                  <c:v>0.7</c:v>
                </c:pt>
                <c:pt idx="828">
                  <c:v>0.7</c:v>
                </c:pt>
                <c:pt idx="829">
                  <c:v>0.7</c:v>
                </c:pt>
                <c:pt idx="830">
                  <c:v>0.7</c:v>
                </c:pt>
                <c:pt idx="831">
                  <c:v>0.7</c:v>
                </c:pt>
                <c:pt idx="832">
                  <c:v>0.7</c:v>
                </c:pt>
                <c:pt idx="833">
                  <c:v>0.7</c:v>
                </c:pt>
                <c:pt idx="834">
                  <c:v>0.7</c:v>
                </c:pt>
                <c:pt idx="835">
                  <c:v>0.7</c:v>
                </c:pt>
                <c:pt idx="836">
                  <c:v>0.7</c:v>
                </c:pt>
                <c:pt idx="837">
                  <c:v>0.7</c:v>
                </c:pt>
                <c:pt idx="838">
                  <c:v>0.7</c:v>
                </c:pt>
                <c:pt idx="839">
                  <c:v>0.7</c:v>
                </c:pt>
                <c:pt idx="840">
                  <c:v>0.7</c:v>
                </c:pt>
                <c:pt idx="841">
                  <c:v>0.7</c:v>
                </c:pt>
                <c:pt idx="842">
                  <c:v>0.7</c:v>
                </c:pt>
                <c:pt idx="843">
                  <c:v>0.7</c:v>
                </c:pt>
                <c:pt idx="844">
                  <c:v>0.7</c:v>
                </c:pt>
                <c:pt idx="845">
                  <c:v>0.7</c:v>
                </c:pt>
                <c:pt idx="846">
                  <c:v>0.7</c:v>
                </c:pt>
                <c:pt idx="847">
                  <c:v>0.7</c:v>
                </c:pt>
                <c:pt idx="848">
                  <c:v>0.7</c:v>
                </c:pt>
                <c:pt idx="849">
                  <c:v>0.7</c:v>
                </c:pt>
                <c:pt idx="850">
                  <c:v>0.7</c:v>
                </c:pt>
                <c:pt idx="851">
                  <c:v>0.7</c:v>
                </c:pt>
                <c:pt idx="852">
                  <c:v>0.7</c:v>
                </c:pt>
                <c:pt idx="853">
                  <c:v>0.7</c:v>
                </c:pt>
                <c:pt idx="854">
                  <c:v>0.7</c:v>
                </c:pt>
                <c:pt idx="855">
                  <c:v>0.7</c:v>
                </c:pt>
                <c:pt idx="856">
                  <c:v>0.7</c:v>
                </c:pt>
                <c:pt idx="857">
                  <c:v>0.7</c:v>
                </c:pt>
                <c:pt idx="858">
                  <c:v>0.7</c:v>
                </c:pt>
                <c:pt idx="859">
                  <c:v>0.7</c:v>
                </c:pt>
                <c:pt idx="860">
                  <c:v>0.7</c:v>
                </c:pt>
                <c:pt idx="861">
                  <c:v>0.7</c:v>
                </c:pt>
                <c:pt idx="862">
                  <c:v>0.7</c:v>
                </c:pt>
                <c:pt idx="863">
                  <c:v>0.7</c:v>
                </c:pt>
                <c:pt idx="864">
                  <c:v>0.7</c:v>
                </c:pt>
                <c:pt idx="865">
                  <c:v>0.7</c:v>
                </c:pt>
                <c:pt idx="866">
                  <c:v>0.7</c:v>
                </c:pt>
                <c:pt idx="867">
                  <c:v>0.7</c:v>
                </c:pt>
                <c:pt idx="868">
                  <c:v>0.7</c:v>
                </c:pt>
                <c:pt idx="869">
                  <c:v>0.7</c:v>
                </c:pt>
                <c:pt idx="870">
                  <c:v>0.7</c:v>
                </c:pt>
                <c:pt idx="871">
                  <c:v>0.7</c:v>
                </c:pt>
                <c:pt idx="872">
                  <c:v>0.7</c:v>
                </c:pt>
                <c:pt idx="873">
                  <c:v>0.7</c:v>
                </c:pt>
                <c:pt idx="874">
                  <c:v>0.7</c:v>
                </c:pt>
                <c:pt idx="875">
                  <c:v>0.7</c:v>
                </c:pt>
                <c:pt idx="876">
                  <c:v>0.7</c:v>
                </c:pt>
                <c:pt idx="877">
                  <c:v>0.7</c:v>
                </c:pt>
                <c:pt idx="878">
                  <c:v>0.7</c:v>
                </c:pt>
                <c:pt idx="879">
                  <c:v>0.7</c:v>
                </c:pt>
                <c:pt idx="880">
                  <c:v>0.7</c:v>
                </c:pt>
                <c:pt idx="881">
                  <c:v>0.7</c:v>
                </c:pt>
                <c:pt idx="882">
                  <c:v>0.7</c:v>
                </c:pt>
                <c:pt idx="883">
                  <c:v>0.7</c:v>
                </c:pt>
                <c:pt idx="884">
                  <c:v>0.7</c:v>
                </c:pt>
                <c:pt idx="885">
                  <c:v>0.7</c:v>
                </c:pt>
                <c:pt idx="886">
                  <c:v>0.7</c:v>
                </c:pt>
                <c:pt idx="887">
                  <c:v>0.7</c:v>
                </c:pt>
                <c:pt idx="888">
                  <c:v>0.7</c:v>
                </c:pt>
                <c:pt idx="889">
                  <c:v>0.7</c:v>
                </c:pt>
                <c:pt idx="890">
                  <c:v>0.7</c:v>
                </c:pt>
                <c:pt idx="891">
                  <c:v>0.7</c:v>
                </c:pt>
                <c:pt idx="892">
                  <c:v>0.7</c:v>
                </c:pt>
                <c:pt idx="893">
                  <c:v>0.7</c:v>
                </c:pt>
                <c:pt idx="894">
                  <c:v>0.7</c:v>
                </c:pt>
                <c:pt idx="895">
                  <c:v>0.7</c:v>
                </c:pt>
                <c:pt idx="896">
                  <c:v>0.7</c:v>
                </c:pt>
                <c:pt idx="897">
                  <c:v>0.7</c:v>
                </c:pt>
                <c:pt idx="898">
                  <c:v>0.7</c:v>
                </c:pt>
                <c:pt idx="899">
                  <c:v>0.7</c:v>
                </c:pt>
                <c:pt idx="900">
                  <c:v>0.7</c:v>
                </c:pt>
                <c:pt idx="901">
                  <c:v>0.7</c:v>
                </c:pt>
                <c:pt idx="902">
                  <c:v>0.7</c:v>
                </c:pt>
                <c:pt idx="903">
                  <c:v>0.7</c:v>
                </c:pt>
                <c:pt idx="904">
                  <c:v>0.7</c:v>
                </c:pt>
                <c:pt idx="905">
                  <c:v>0.7</c:v>
                </c:pt>
                <c:pt idx="906">
                  <c:v>0.7</c:v>
                </c:pt>
                <c:pt idx="907">
                  <c:v>0.7</c:v>
                </c:pt>
                <c:pt idx="908">
                  <c:v>0.7</c:v>
                </c:pt>
                <c:pt idx="909">
                  <c:v>0.7</c:v>
                </c:pt>
                <c:pt idx="910">
                  <c:v>0.7</c:v>
                </c:pt>
                <c:pt idx="911">
                  <c:v>0.7</c:v>
                </c:pt>
                <c:pt idx="912">
                  <c:v>0.7</c:v>
                </c:pt>
                <c:pt idx="913">
                  <c:v>0.7</c:v>
                </c:pt>
                <c:pt idx="914">
                  <c:v>0.7</c:v>
                </c:pt>
                <c:pt idx="915">
                  <c:v>0.7</c:v>
                </c:pt>
                <c:pt idx="916">
                  <c:v>0.7</c:v>
                </c:pt>
                <c:pt idx="917">
                  <c:v>0.7</c:v>
                </c:pt>
                <c:pt idx="918">
                  <c:v>0.7</c:v>
                </c:pt>
                <c:pt idx="919">
                  <c:v>0.7</c:v>
                </c:pt>
                <c:pt idx="920">
                  <c:v>0.7</c:v>
                </c:pt>
                <c:pt idx="921">
                  <c:v>0.7</c:v>
                </c:pt>
                <c:pt idx="922">
                  <c:v>0.7</c:v>
                </c:pt>
                <c:pt idx="923">
                  <c:v>0.7</c:v>
                </c:pt>
                <c:pt idx="924">
                  <c:v>0.7</c:v>
                </c:pt>
                <c:pt idx="925">
                  <c:v>0.7</c:v>
                </c:pt>
                <c:pt idx="926">
                  <c:v>0.7</c:v>
                </c:pt>
                <c:pt idx="927">
                  <c:v>0.7</c:v>
                </c:pt>
                <c:pt idx="928">
                  <c:v>0.7</c:v>
                </c:pt>
                <c:pt idx="929">
                  <c:v>0.7</c:v>
                </c:pt>
                <c:pt idx="930">
                  <c:v>0.7</c:v>
                </c:pt>
                <c:pt idx="931">
                  <c:v>0.7</c:v>
                </c:pt>
                <c:pt idx="932">
                  <c:v>0.7</c:v>
                </c:pt>
                <c:pt idx="933">
                  <c:v>0.7</c:v>
                </c:pt>
                <c:pt idx="934">
                  <c:v>0.7</c:v>
                </c:pt>
                <c:pt idx="935">
                  <c:v>0.7</c:v>
                </c:pt>
                <c:pt idx="936">
                  <c:v>0.7</c:v>
                </c:pt>
                <c:pt idx="937">
                  <c:v>0.7</c:v>
                </c:pt>
                <c:pt idx="938">
                  <c:v>0.7</c:v>
                </c:pt>
                <c:pt idx="939">
                  <c:v>0.7</c:v>
                </c:pt>
                <c:pt idx="940">
                  <c:v>0.7</c:v>
                </c:pt>
                <c:pt idx="941">
                  <c:v>0.7</c:v>
                </c:pt>
                <c:pt idx="942">
                  <c:v>0.7</c:v>
                </c:pt>
                <c:pt idx="943">
                  <c:v>0.7</c:v>
                </c:pt>
                <c:pt idx="944">
                  <c:v>0.7</c:v>
                </c:pt>
                <c:pt idx="945">
                  <c:v>0.7</c:v>
                </c:pt>
                <c:pt idx="946">
                  <c:v>0.7</c:v>
                </c:pt>
                <c:pt idx="947">
                  <c:v>0.7</c:v>
                </c:pt>
                <c:pt idx="948">
                  <c:v>0.7</c:v>
                </c:pt>
                <c:pt idx="949">
                  <c:v>0.7</c:v>
                </c:pt>
                <c:pt idx="950">
                  <c:v>0.7</c:v>
                </c:pt>
                <c:pt idx="951">
                  <c:v>0.7</c:v>
                </c:pt>
                <c:pt idx="952">
                  <c:v>0.7</c:v>
                </c:pt>
                <c:pt idx="953">
                  <c:v>0.7</c:v>
                </c:pt>
                <c:pt idx="954">
                  <c:v>0.7</c:v>
                </c:pt>
                <c:pt idx="955">
                  <c:v>0.7</c:v>
                </c:pt>
                <c:pt idx="956">
                  <c:v>0.7</c:v>
                </c:pt>
                <c:pt idx="957">
                  <c:v>0.7</c:v>
                </c:pt>
                <c:pt idx="958">
                  <c:v>0.7</c:v>
                </c:pt>
                <c:pt idx="959">
                  <c:v>0.7</c:v>
                </c:pt>
                <c:pt idx="960">
                  <c:v>0.7</c:v>
                </c:pt>
                <c:pt idx="961">
                  <c:v>0.7</c:v>
                </c:pt>
                <c:pt idx="962">
                  <c:v>0.7</c:v>
                </c:pt>
                <c:pt idx="963">
                  <c:v>0.7</c:v>
                </c:pt>
                <c:pt idx="964">
                  <c:v>0.7</c:v>
                </c:pt>
                <c:pt idx="965">
                  <c:v>0.7</c:v>
                </c:pt>
                <c:pt idx="966">
                  <c:v>0.7</c:v>
                </c:pt>
                <c:pt idx="967">
                  <c:v>0.7</c:v>
                </c:pt>
                <c:pt idx="968">
                  <c:v>0.7</c:v>
                </c:pt>
                <c:pt idx="969">
                  <c:v>0.7</c:v>
                </c:pt>
                <c:pt idx="970">
                  <c:v>0.7</c:v>
                </c:pt>
                <c:pt idx="971">
                  <c:v>0.7</c:v>
                </c:pt>
                <c:pt idx="972">
                  <c:v>0.7</c:v>
                </c:pt>
                <c:pt idx="973">
                  <c:v>0.7</c:v>
                </c:pt>
                <c:pt idx="974">
                  <c:v>0.7</c:v>
                </c:pt>
                <c:pt idx="975">
                  <c:v>0.7</c:v>
                </c:pt>
                <c:pt idx="976">
                  <c:v>0.7</c:v>
                </c:pt>
                <c:pt idx="977">
                  <c:v>0.7</c:v>
                </c:pt>
                <c:pt idx="978">
                  <c:v>0.7</c:v>
                </c:pt>
                <c:pt idx="979">
                  <c:v>0.7</c:v>
                </c:pt>
                <c:pt idx="980">
                  <c:v>0.7</c:v>
                </c:pt>
                <c:pt idx="981">
                  <c:v>0.7</c:v>
                </c:pt>
                <c:pt idx="982">
                  <c:v>0.7</c:v>
                </c:pt>
                <c:pt idx="983">
                  <c:v>0.7</c:v>
                </c:pt>
                <c:pt idx="984">
                  <c:v>0.7</c:v>
                </c:pt>
                <c:pt idx="985">
                  <c:v>0.7</c:v>
                </c:pt>
                <c:pt idx="986">
                  <c:v>0.7</c:v>
                </c:pt>
                <c:pt idx="987">
                  <c:v>0.7</c:v>
                </c:pt>
                <c:pt idx="988">
                  <c:v>0.7</c:v>
                </c:pt>
                <c:pt idx="989">
                  <c:v>0.7</c:v>
                </c:pt>
                <c:pt idx="990">
                  <c:v>0.7</c:v>
                </c:pt>
                <c:pt idx="991">
                  <c:v>0.7</c:v>
                </c:pt>
                <c:pt idx="992">
                  <c:v>0.7</c:v>
                </c:pt>
                <c:pt idx="993">
                  <c:v>0.7</c:v>
                </c:pt>
                <c:pt idx="994">
                  <c:v>0.7</c:v>
                </c:pt>
                <c:pt idx="995">
                  <c:v>0.7</c:v>
                </c:pt>
                <c:pt idx="996">
                  <c:v>0.7</c:v>
                </c:pt>
                <c:pt idx="997">
                  <c:v>0.7</c:v>
                </c:pt>
                <c:pt idx="998">
                  <c:v>0.7</c:v>
                </c:pt>
                <c:pt idx="999">
                  <c:v>0.7</c:v>
                </c:pt>
                <c:pt idx="1000">
                  <c:v>0.7</c:v>
                </c:pt>
                <c:pt idx="1001">
                  <c:v>0.7</c:v>
                </c:pt>
                <c:pt idx="1002">
                  <c:v>0.7</c:v>
                </c:pt>
                <c:pt idx="1003">
                  <c:v>0.7</c:v>
                </c:pt>
                <c:pt idx="1004">
                  <c:v>0.7</c:v>
                </c:pt>
                <c:pt idx="1005">
                  <c:v>0.7</c:v>
                </c:pt>
                <c:pt idx="1006">
                  <c:v>0.7</c:v>
                </c:pt>
                <c:pt idx="1007">
                  <c:v>0.7</c:v>
                </c:pt>
                <c:pt idx="1008">
                  <c:v>0.7</c:v>
                </c:pt>
                <c:pt idx="1009">
                  <c:v>0.7</c:v>
                </c:pt>
                <c:pt idx="1010">
                  <c:v>0.7</c:v>
                </c:pt>
                <c:pt idx="1011">
                  <c:v>0.7</c:v>
                </c:pt>
                <c:pt idx="1012">
                  <c:v>0.7</c:v>
                </c:pt>
                <c:pt idx="1013">
                  <c:v>0.7</c:v>
                </c:pt>
                <c:pt idx="1014">
                  <c:v>0.7</c:v>
                </c:pt>
                <c:pt idx="1015">
                  <c:v>0.7</c:v>
                </c:pt>
                <c:pt idx="1016">
                  <c:v>0.7</c:v>
                </c:pt>
                <c:pt idx="1017">
                  <c:v>0.7</c:v>
                </c:pt>
                <c:pt idx="1018">
                  <c:v>0.7</c:v>
                </c:pt>
                <c:pt idx="1019">
                  <c:v>0.7</c:v>
                </c:pt>
                <c:pt idx="1020">
                  <c:v>0.7</c:v>
                </c:pt>
                <c:pt idx="1021">
                  <c:v>0.7</c:v>
                </c:pt>
                <c:pt idx="1022">
                  <c:v>0.7</c:v>
                </c:pt>
                <c:pt idx="1023">
                  <c:v>0.7</c:v>
                </c:pt>
                <c:pt idx="1024">
                  <c:v>0.7</c:v>
                </c:pt>
                <c:pt idx="1025">
                  <c:v>0.7</c:v>
                </c:pt>
                <c:pt idx="1026">
                  <c:v>0.7</c:v>
                </c:pt>
                <c:pt idx="1027">
                  <c:v>0.7</c:v>
                </c:pt>
                <c:pt idx="1028">
                  <c:v>0.7</c:v>
                </c:pt>
                <c:pt idx="1029">
                  <c:v>0.7</c:v>
                </c:pt>
                <c:pt idx="1030">
                  <c:v>0.7</c:v>
                </c:pt>
                <c:pt idx="1031">
                  <c:v>0.7</c:v>
                </c:pt>
                <c:pt idx="1032">
                  <c:v>0.7</c:v>
                </c:pt>
                <c:pt idx="1033">
                  <c:v>0.7</c:v>
                </c:pt>
                <c:pt idx="1034">
                  <c:v>0.7</c:v>
                </c:pt>
                <c:pt idx="1035">
                  <c:v>0.7</c:v>
                </c:pt>
                <c:pt idx="1036">
                  <c:v>0.7</c:v>
                </c:pt>
                <c:pt idx="1037">
                  <c:v>0.7</c:v>
                </c:pt>
                <c:pt idx="1038">
                  <c:v>0.7</c:v>
                </c:pt>
                <c:pt idx="1039">
                  <c:v>0.7</c:v>
                </c:pt>
                <c:pt idx="1040">
                  <c:v>0.7</c:v>
                </c:pt>
                <c:pt idx="1041">
                  <c:v>0.7</c:v>
                </c:pt>
                <c:pt idx="1042">
                  <c:v>0.7</c:v>
                </c:pt>
                <c:pt idx="1043">
                  <c:v>0.7</c:v>
                </c:pt>
                <c:pt idx="1044">
                  <c:v>0.7</c:v>
                </c:pt>
                <c:pt idx="1045">
                  <c:v>0.7</c:v>
                </c:pt>
                <c:pt idx="1046">
                  <c:v>0.7</c:v>
                </c:pt>
                <c:pt idx="1047">
                  <c:v>0.7</c:v>
                </c:pt>
                <c:pt idx="1048">
                  <c:v>0.7</c:v>
                </c:pt>
                <c:pt idx="1049">
                  <c:v>0.7</c:v>
                </c:pt>
                <c:pt idx="1050">
                  <c:v>0.7</c:v>
                </c:pt>
                <c:pt idx="1051">
                  <c:v>0.7</c:v>
                </c:pt>
                <c:pt idx="1052">
                  <c:v>0.7</c:v>
                </c:pt>
                <c:pt idx="1053">
                  <c:v>0.7</c:v>
                </c:pt>
                <c:pt idx="1054">
                  <c:v>0.7</c:v>
                </c:pt>
                <c:pt idx="1055">
                  <c:v>0.7</c:v>
                </c:pt>
                <c:pt idx="1056">
                  <c:v>0.7</c:v>
                </c:pt>
                <c:pt idx="1057">
                  <c:v>0.7</c:v>
                </c:pt>
                <c:pt idx="1058">
                  <c:v>0.7</c:v>
                </c:pt>
                <c:pt idx="1059">
                  <c:v>0.7</c:v>
                </c:pt>
                <c:pt idx="1060">
                  <c:v>0.7</c:v>
                </c:pt>
                <c:pt idx="1061">
                  <c:v>0.7</c:v>
                </c:pt>
                <c:pt idx="1062">
                  <c:v>0.7</c:v>
                </c:pt>
                <c:pt idx="1063">
                  <c:v>0.7</c:v>
                </c:pt>
                <c:pt idx="1064">
                  <c:v>0.7</c:v>
                </c:pt>
                <c:pt idx="1065">
                  <c:v>0.7</c:v>
                </c:pt>
                <c:pt idx="1066">
                  <c:v>0.7</c:v>
                </c:pt>
                <c:pt idx="1067">
                  <c:v>0.7</c:v>
                </c:pt>
                <c:pt idx="1068">
                  <c:v>0.7</c:v>
                </c:pt>
                <c:pt idx="1069">
                  <c:v>0.7</c:v>
                </c:pt>
                <c:pt idx="1070">
                  <c:v>0.7</c:v>
                </c:pt>
                <c:pt idx="1071">
                  <c:v>0.7</c:v>
                </c:pt>
                <c:pt idx="1072">
                  <c:v>0.7</c:v>
                </c:pt>
                <c:pt idx="1073">
                  <c:v>0.7</c:v>
                </c:pt>
                <c:pt idx="1074">
                  <c:v>0.7</c:v>
                </c:pt>
                <c:pt idx="1075">
                  <c:v>0.7</c:v>
                </c:pt>
                <c:pt idx="1076">
                  <c:v>0.7</c:v>
                </c:pt>
                <c:pt idx="1077">
                  <c:v>0.7</c:v>
                </c:pt>
                <c:pt idx="1078">
                  <c:v>0.7</c:v>
                </c:pt>
                <c:pt idx="1079">
                  <c:v>0.7</c:v>
                </c:pt>
                <c:pt idx="1080">
                  <c:v>0.7</c:v>
                </c:pt>
                <c:pt idx="1081">
                  <c:v>0.7</c:v>
                </c:pt>
                <c:pt idx="1082">
                  <c:v>0.7</c:v>
                </c:pt>
                <c:pt idx="1083">
                  <c:v>0.7</c:v>
                </c:pt>
                <c:pt idx="1084">
                  <c:v>0.7</c:v>
                </c:pt>
                <c:pt idx="1085">
                  <c:v>0.7</c:v>
                </c:pt>
                <c:pt idx="1086">
                  <c:v>0.7</c:v>
                </c:pt>
                <c:pt idx="1087">
                  <c:v>0.7</c:v>
                </c:pt>
                <c:pt idx="1088">
                  <c:v>0.7</c:v>
                </c:pt>
                <c:pt idx="1089">
                  <c:v>0.7</c:v>
                </c:pt>
                <c:pt idx="1090">
                  <c:v>0.7</c:v>
                </c:pt>
                <c:pt idx="1091">
                  <c:v>0.7</c:v>
                </c:pt>
                <c:pt idx="1092">
                  <c:v>0.7</c:v>
                </c:pt>
                <c:pt idx="1093">
                  <c:v>0.7</c:v>
                </c:pt>
                <c:pt idx="1094">
                  <c:v>0.7</c:v>
                </c:pt>
                <c:pt idx="1095">
                  <c:v>0.7</c:v>
                </c:pt>
                <c:pt idx="1096">
                  <c:v>0.7</c:v>
                </c:pt>
                <c:pt idx="1097">
                  <c:v>0.7</c:v>
                </c:pt>
                <c:pt idx="1098">
                  <c:v>0.7</c:v>
                </c:pt>
                <c:pt idx="1099">
                  <c:v>0.7</c:v>
                </c:pt>
                <c:pt idx="1100">
                  <c:v>0.7</c:v>
                </c:pt>
                <c:pt idx="1101">
                  <c:v>0.7</c:v>
                </c:pt>
                <c:pt idx="1102">
                  <c:v>0.7</c:v>
                </c:pt>
                <c:pt idx="1103">
                  <c:v>0.7</c:v>
                </c:pt>
                <c:pt idx="1104">
                  <c:v>0.7</c:v>
                </c:pt>
                <c:pt idx="1105">
                  <c:v>0.7</c:v>
                </c:pt>
                <c:pt idx="1106">
                  <c:v>0.7</c:v>
                </c:pt>
                <c:pt idx="1107">
                  <c:v>0.7</c:v>
                </c:pt>
                <c:pt idx="1108">
                  <c:v>0.7</c:v>
                </c:pt>
                <c:pt idx="1109">
                  <c:v>0.7</c:v>
                </c:pt>
                <c:pt idx="1110">
                  <c:v>0.7</c:v>
                </c:pt>
                <c:pt idx="1111">
                  <c:v>0.7</c:v>
                </c:pt>
                <c:pt idx="1112">
                  <c:v>0.7</c:v>
                </c:pt>
                <c:pt idx="1113">
                  <c:v>0.7</c:v>
                </c:pt>
                <c:pt idx="1114">
                  <c:v>0.7</c:v>
                </c:pt>
                <c:pt idx="1115">
                  <c:v>0.7</c:v>
                </c:pt>
                <c:pt idx="1116">
                  <c:v>0.7</c:v>
                </c:pt>
                <c:pt idx="1117">
                  <c:v>0.7</c:v>
                </c:pt>
                <c:pt idx="1118">
                  <c:v>0.7</c:v>
                </c:pt>
                <c:pt idx="1119">
                  <c:v>0.7</c:v>
                </c:pt>
                <c:pt idx="1120">
                  <c:v>0.7</c:v>
                </c:pt>
                <c:pt idx="1121">
                  <c:v>0.7</c:v>
                </c:pt>
                <c:pt idx="1122">
                  <c:v>0.7</c:v>
                </c:pt>
                <c:pt idx="1123">
                  <c:v>0.7</c:v>
                </c:pt>
                <c:pt idx="1124">
                  <c:v>0.7</c:v>
                </c:pt>
                <c:pt idx="1125">
                  <c:v>0.7</c:v>
                </c:pt>
                <c:pt idx="1126">
                  <c:v>0.7</c:v>
                </c:pt>
                <c:pt idx="1127">
                  <c:v>0.7</c:v>
                </c:pt>
                <c:pt idx="1128">
                  <c:v>0.7</c:v>
                </c:pt>
                <c:pt idx="1129">
                  <c:v>0.7</c:v>
                </c:pt>
                <c:pt idx="1130">
                  <c:v>0.7</c:v>
                </c:pt>
                <c:pt idx="1131">
                  <c:v>0.7</c:v>
                </c:pt>
                <c:pt idx="1132">
                  <c:v>0.7</c:v>
                </c:pt>
                <c:pt idx="1133">
                  <c:v>0.7</c:v>
                </c:pt>
                <c:pt idx="1134">
                  <c:v>0.7</c:v>
                </c:pt>
                <c:pt idx="1135">
                  <c:v>0.7</c:v>
                </c:pt>
                <c:pt idx="1136">
                  <c:v>0.7</c:v>
                </c:pt>
                <c:pt idx="1137">
                  <c:v>0.7</c:v>
                </c:pt>
                <c:pt idx="1138">
                  <c:v>0.7</c:v>
                </c:pt>
                <c:pt idx="1139">
                  <c:v>0.7</c:v>
                </c:pt>
                <c:pt idx="1140">
                  <c:v>0.7</c:v>
                </c:pt>
                <c:pt idx="1141">
                  <c:v>0.7</c:v>
                </c:pt>
                <c:pt idx="1142">
                  <c:v>0.7</c:v>
                </c:pt>
                <c:pt idx="1143">
                  <c:v>0.7</c:v>
                </c:pt>
                <c:pt idx="1144">
                  <c:v>0.7</c:v>
                </c:pt>
                <c:pt idx="1145">
                  <c:v>0.7</c:v>
                </c:pt>
                <c:pt idx="1146">
                  <c:v>0.7</c:v>
                </c:pt>
                <c:pt idx="1147">
                  <c:v>0.7</c:v>
                </c:pt>
                <c:pt idx="1148">
                  <c:v>0.7</c:v>
                </c:pt>
                <c:pt idx="1149">
                  <c:v>0.7</c:v>
                </c:pt>
                <c:pt idx="1150">
                  <c:v>0.7</c:v>
                </c:pt>
                <c:pt idx="1151">
                  <c:v>0.7</c:v>
                </c:pt>
                <c:pt idx="1152">
                  <c:v>0.7</c:v>
                </c:pt>
                <c:pt idx="1153">
                  <c:v>0.7</c:v>
                </c:pt>
                <c:pt idx="1154">
                  <c:v>0.7</c:v>
                </c:pt>
                <c:pt idx="1155">
                  <c:v>0.7</c:v>
                </c:pt>
                <c:pt idx="1156">
                  <c:v>0.7</c:v>
                </c:pt>
                <c:pt idx="1157">
                  <c:v>0.7</c:v>
                </c:pt>
                <c:pt idx="1158">
                  <c:v>0.7</c:v>
                </c:pt>
                <c:pt idx="1159">
                  <c:v>0.7</c:v>
                </c:pt>
                <c:pt idx="1160">
                  <c:v>0.7</c:v>
                </c:pt>
                <c:pt idx="1161">
                  <c:v>0.7</c:v>
                </c:pt>
                <c:pt idx="1162">
                  <c:v>0.7</c:v>
                </c:pt>
                <c:pt idx="1163">
                  <c:v>0.7</c:v>
                </c:pt>
                <c:pt idx="1164">
                  <c:v>0.7</c:v>
                </c:pt>
                <c:pt idx="1165">
                  <c:v>0.7</c:v>
                </c:pt>
                <c:pt idx="1166">
                  <c:v>0.7</c:v>
                </c:pt>
                <c:pt idx="1167">
                  <c:v>0.7</c:v>
                </c:pt>
                <c:pt idx="1168">
                  <c:v>0.7</c:v>
                </c:pt>
                <c:pt idx="1169">
                  <c:v>0.7</c:v>
                </c:pt>
                <c:pt idx="1170">
                  <c:v>0.7</c:v>
                </c:pt>
                <c:pt idx="1171">
                  <c:v>0.7</c:v>
                </c:pt>
                <c:pt idx="1172">
                  <c:v>0.7</c:v>
                </c:pt>
                <c:pt idx="1173">
                  <c:v>0.7</c:v>
                </c:pt>
                <c:pt idx="1174">
                  <c:v>0.7</c:v>
                </c:pt>
                <c:pt idx="1175">
                  <c:v>0.7</c:v>
                </c:pt>
                <c:pt idx="1176">
                  <c:v>0.7</c:v>
                </c:pt>
                <c:pt idx="1177">
                  <c:v>0.7</c:v>
                </c:pt>
                <c:pt idx="1178">
                  <c:v>0.7</c:v>
                </c:pt>
                <c:pt idx="1179">
                  <c:v>0.7</c:v>
                </c:pt>
                <c:pt idx="1180">
                  <c:v>0.7</c:v>
                </c:pt>
                <c:pt idx="1181">
                  <c:v>0.7</c:v>
                </c:pt>
                <c:pt idx="1182">
                  <c:v>0.7</c:v>
                </c:pt>
                <c:pt idx="1183">
                  <c:v>0.7</c:v>
                </c:pt>
                <c:pt idx="1184">
                  <c:v>0.7</c:v>
                </c:pt>
                <c:pt idx="1185">
                  <c:v>0.7</c:v>
                </c:pt>
                <c:pt idx="1186">
                  <c:v>0.7</c:v>
                </c:pt>
                <c:pt idx="1187">
                  <c:v>0.7</c:v>
                </c:pt>
                <c:pt idx="1188">
                  <c:v>0.7</c:v>
                </c:pt>
                <c:pt idx="1189">
                  <c:v>0.7</c:v>
                </c:pt>
                <c:pt idx="1190">
                  <c:v>0.7</c:v>
                </c:pt>
                <c:pt idx="1191">
                  <c:v>0.7</c:v>
                </c:pt>
                <c:pt idx="1192">
                  <c:v>0.7</c:v>
                </c:pt>
                <c:pt idx="1193">
                  <c:v>0.7</c:v>
                </c:pt>
                <c:pt idx="1194">
                  <c:v>0.7</c:v>
                </c:pt>
                <c:pt idx="1195">
                  <c:v>0.7</c:v>
                </c:pt>
                <c:pt idx="1196">
                  <c:v>0.7</c:v>
                </c:pt>
                <c:pt idx="1197">
                  <c:v>0.7</c:v>
                </c:pt>
                <c:pt idx="1198">
                  <c:v>0.7</c:v>
                </c:pt>
                <c:pt idx="1199">
                  <c:v>0.7</c:v>
                </c:pt>
                <c:pt idx="1200">
                  <c:v>0.7</c:v>
                </c:pt>
                <c:pt idx="1201">
                  <c:v>0.7</c:v>
                </c:pt>
                <c:pt idx="1202">
                  <c:v>0.7</c:v>
                </c:pt>
                <c:pt idx="1203">
                  <c:v>0.7</c:v>
                </c:pt>
                <c:pt idx="1204">
                  <c:v>0.7</c:v>
                </c:pt>
                <c:pt idx="1205">
                  <c:v>0.7</c:v>
                </c:pt>
                <c:pt idx="1206">
                  <c:v>0.7</c:v>
                </c:pt>
                <c:pt idx="1207">
                  <c:v>0.7</c:v>
                </c:pt>
                <c:pt idx="1208">
                  <c:v>0.7</c:v>
                </c:pt>
                <c:pt idx="1209">
                  <c:v>0.7</c:v>
                </c:pt>
                <c:pt idx="1210">
                  <c:v>0.7</c:v>
                </c:pt>
                <c:pt idx="1211">
                  <c:v>0.7</c:v>
                </c:pt>
                <c:pt idx="1212">
                  <c:v>0.7</c:v>
                </c:pt>
                <c:pt idx="1213">
                  <c:v>0.7</c:v>
                </c:pt>
                <c:pt idx="1214">
                  <c:v>0.7</c:v>
                </c:pt>
                <c:pt idx="1215">
                  <c:v>0.7</c:v>
                </c:pt>
                <c:pt idx="1216">
                  <c:v>0.7</c:v>
                </c:pt>
                <c:pt idx="1217">
                  <c:v>0.7</c:v>
                </c:pt>
                <c:pt idx="1218">
                  <c:v>0.7</c:v>
                </c:pt>
                <c:pt idx="1219">
                  <c:v>0.7</c:v>
                </c:pt>
                <c:pt idx="1220">
                  <c:v>0.7</c:v>
                </c:pt>
                <c:pt idx="1221">
                  <c:v>0.7</c:v>
                </c:pt>
                <c:pt idx="1222">
                  <c:v>0.7</c:v>
                </c:pt>
                <c:pt idx="1223">
                  <c:v>0.7</c:v>
                </c:pt>
                <c:pt idx="1224">
                  <c:v>0.7</c:v>
                </c:pt>
                <c:pt idx="1225">
                  <c:v>0.7</c:v>
                </c:pt>
                <c:pt idx="1226">
                  <c:v>0.7</c:v>
                </c:pt>
                <c:pt idx="1227">
                  <c:v>0.7</c:v>
                </c:pt>
                <c:pt idx="1228">
                  <c:v>0.7</c:v>
                </c:pt>
                <c:pt idx="1229">
                  <c:v>0.7</c:v>
                </c:pt>
                <c:pt idx="1230">
                  <c:v>0.7</c:v>
                </c:pt>
                <c:pt idx="1231">
                  <c:v>0.7</c:v>
                </c:pt>
                <c:pt idx="1232">
                  <c:v>0.7</c:v>
                </c:pt>
                <c:pt idx="1233">
                  <c:v>0.7</c:v>
                </c:pt>
                <c:pt idx="1234">
                  <c:v>0.7</c:v>
                </c:pt>
                <c:pt idx="1235">
                  <c:v>0.7</c:v>
                </c:pt>
                <c:pt idx="1236">
                  <c:v>0.7</c:v>
                </c:pt>
                <c:pt idx="1237">
                  <c:v>0.7</c:v>
                </c:pt>
                <c:pt idx="1238">
                  <c:v>0.7</c:v>
                </c:pt>
                <c:pt idx="1239">
                  <c:v>0.7</c:v>
                </c:pt>
                <c:pt idx="1240">
                  <c:v>0.7</c:v>
                </c:pt>
                <c:pt idx="1241">
                  <c:v>0.7</c:v>
                </c:pt>
                <c:pt idx="1242">
                  <c:v>0.7</c:v>
                </c:pt>
                <c:pt idx="1243">
                  <c:v>0.7</c:v>
                </c:pt>
                <c:pt idx="1244">
                  <c:v>0.7</c:v>
                </c:pt>
                <c:pt idx="1245">
                  <c:v>0.7</c:v>
                </c:pt>
                <c:pt idx="1246">
                  <c:v>0.7</c:v>
                </c:pt>
                <c:pt idx="1247">
                  <c:v>0.7</c:v>
                </c:pt>
                <c:pt idx="1248">
                  <c:v>0.7</c:v>
                </c:pt>
                <c:pt idx="1249">
                  <c:v>0.7</c:v>
                </c:pt>
                <c:pt idx="1250">
                  <c:v>0.7</c:v>
                </c:pt>
                <c:pt idx="1251">
                  <c:v>0.7</c:v>
                </c:pt>
                <c:pt idx="1252">
                  <c:v>0.7</c:v>
                </c:pt>
                <c:pt idx="1253">
                  <c:v>0.7</c:v>
                </c:pt>
                <c:pt idx="1254">
                  <c:v>0.7</c:v>
                </c:pt>
                <c:pt idx="1255">
                  <c:v>0.7</c:v>
                </c:pt>
                <c:pt idx="1256">
                  <c:v>0.7</c:v>
                </c:pt>
                <c:pt idx="1257">
                  <c:v>0.7</c:v>
                </c:pt>
                <c:pt idx="1258">
                  <c:v>0.7</c:v>
                </c:pt>
                <c:pt idx="1259">
                  <c:v>0.7</c:v>
                </c:pt>
                <c:pt idx="1260">
                  <c:v>0.7</c:v>
                </c:pt>
                <c:pt idx="1261">
                  <c:v>0.7</c:v>
                </c:pt>
                <c:pt idx="1262">
                  <c:v>0.7</c:v>
                </c:pt>
                <c:pt idx="1263">
                  <c:v>0.7</c:v>
                </c:pt>
                <c:pt idx="1264">
                  <c:v>0.7</c:v>
                </c:pt>
                <c:pt idx="1265">
                  <c:v>0.7</c:v>
                </c:pt>
                <c:pt idx="1266">
                  <c:v>0.7</c:v>
                </c:pt>
                <c:pt idx="1267">
                  <c:v>0.7</c:v>
                </c:pt>
                <c:pt idx="1268">
                  <c:v>0.7</c:v>
                </c:pt>
                <c:pt idx="1269">
                  <c:v>0.7</c:v>
                </c:pt>
                <c:pt idx="1270">
                  <c:v>0.7</c:v>
                </c:pt>
                <c:pt idx="1271">
                  <c:v>0.7</c:v>
                </c:pt>
                <c:pt idx="1272">
                  <c:v>0.7</c:v>
                </c:pt>
                <c:pt idx="1273">
                  <c:v>0.7</c:v>
                </c:pt>
                <c:pt idx="1274">
                  <c:v>0.7</c:v>
                </c:pt>
                <c:pt idx="1275">
                  <c:v>0.7</c:v>
                </c:pt>
                <c:pt idx="1276">
                  <c:v>0.7</c:v>
                </c:pt>
                <c:pt idx="1277">
                  <c:v>0.7</c:v>
                </c:pt>
                <c:pt idx="1278">
                  <c:v>0.7</c:v>
                </c:pt>
                <c:pt idx="1279">
                  <c:v>0.7</c:v>
                </c:pt>
                <c:pt idx="1280">
                  <c:v>0.7</c:v>
                </c:pt>
                <c:pt idx="1281">
                  <c:v>0.7</c:v>
                </c:pt>
                <c:pt idx="1282">
                  <c:v>0.7</c:v>
                </c:pt>
                <c:pt idx="1283">
                  <c:v>0.7</c:v>
                </c:pt>
                <c:pt idx="1284">
                  <c:v>0.7</c:v>
                </c:pt>
                <c:pt idx="1285">
                  <c:v>0.7</c:v>
                </c:pt>
                <c:pt idx="1286">
                  <c:v>0.7</c:v>
                </c:pt>
                <c:pt idx="1287">
                  <c:v>0.7</c:v>
                </c:pt>
                <c:pt idx="1288">
                  <c:v>0.7</c:v>
                </c:pt>
                <c:pt idx="1289">
                  <c:v>0.7</c:v>
                </c:pt>
                <c:pt idx="1290">
                  <c:v>0.7</c:v>
                </c:pt>
                <c:pt idx="1291">
                  <c:v>0.7</c:v>
                </c:pt>
                <c:pt idx="1292">
                  <c:v>0.7</c:v>
                </c:pt>
                <c:pt idx="1293">
                  <c:v>0.7</c:v>
                </c:pt>
                <c:pt idx="1294">
                  <c:v>0.7</c:v>
                </c:pt>
                <c:pt idx="1295">
                  <c:v>0.7</c:v>
                </c:pt>
                <c:pt idx="1296">
                  <c:v>0.7</c:v>
                </c:pt>
                <c:pt idx="1297">
                  <c:v>0.7</c:v>
                </c:pt>
                <c:pt idx="1298">
                  <c:v>0.7</c:v>
                </c:pt>
                <c:pt idx="1299">
                  <c:v>0.7</c:v>
                </c:pt>
                <c:pt idx="1300">
                  <c:v>0.7</c:v>
                </c:pt>
                <c:pt idx="1301">
                  <c:v>0.7</c:v>
                </c:pt>
                <c:pt idx="1302">
                  <c:v>0.7</c:v>
                </c:pt>
                <c:pt idx="1303">
                  <c:v>0.7</c:v>
                </c:pt>
                <c:pt idx="1304">
                  <c:v>0.7</c:v>
                </c:pt>
                <c:pt idx="1305">
                  <c:v>0.7</c:v>
                </c:pt>
                <c:pt idx="1306">
                  <c:v>0.7</c:v>
                </c:pt>
                <c:pt idx="1307">
                  <c:v>0.7</c:v>
                </c:pt>
                <c:pt idx="1308">
                  <c:v>0.7</c:v>
                </c:pt>
                <c:pt idx="1309">
                  <c:v>0.7</c:v>
                </c:pt>
                <c:pt idx="1310">
                  <c:v>0.7</c:v>
                </c:pt>
                <c:pt idx="1311">
                  <c:v>0.7</c:v>
                </c:pt>
                <c:pt idx="1312">
                  <c:v>0.7</c:v>
                </c:pt>
                <c:pt idx="1313">
                  <c:v>0.7</c:v>
                </c:pt>
                <c:pt idx="1314">
                  <c:v>0.7</c:v>
                </c:pt>
                <c:pt idx="1315">
                  <c:v>0.7</c:v>
                </c:pt>
                <c:pt idx="1316">
                  <c:v>0.7</c:v>
                </c:pt>
                <c:pt idx="1317">
                  <c:v>0.7</c:v>
                </c:pt>
                <c:pt idx="1318">
                  <c:v>0.7</c:v>
                </c:pt>
                <c:pt idx="1319">
                  <c:v>0.7</c:v>
                </c:pt>
                <c:pt idx="1320">
                  <c:v>0.7</c:v>
                </c:pt>
                <c:pt idx="1321">
                  <c:v>0.7</c:v>
                </c:pt>
                <c:pt idx="1322">
                  <c:v>0.7</c:v>
                </c:pt>
                <c:pt idx="1323">
                  <c:v>0.7</c:v>
                </c:pt>
                <c:pt idx="1324">
                  <c:v>0.7</c:v>
                </c:pt>
                <c:pt idx="1325">
                  <c:v>0.7</c:v>
                </c:pt>
                <c:pt idx="1326">
                  <c:v>0.7</c:v>
                </c:pt>
                <c:pt idx="1327">
                  <c:v>0.7</c:v>
                </c:pt>
                <c:pt idx="1328">
                  <c:v>0.7</c:v>
                </c:pt>
                <c:pt idx="1329">
                  <c:v>0.7</c:v>
                </c:pt>
                <c:pt idx="1330">
                  <c:v>0.7</c:v>
                </c:pt>
                <c:pt idx="1331">
                  <c:v>0.7</c:v>
                </c:pt>
                <c:pt idx="1332">
                  <c:v>0.7</c:v>
                </c:pt>
                <c:pt idx="1333">
                  <c:v>0.7</c:v>
                </c:pt>
                <c:pt idx="1334">
                  <c:v>0.7</c:v>
                </c:pt>
                <c:pt idx="1335">
                  <c:v>0.7</c:v>
                </c:pt>
                <c:pt idx="1336">
                  <c:v>0.7</c:v>
                </c:pt>
                <c:pt idx="1337">
                  <c:v>0.7</c:v>
                </c:pt>
                <c:pt idx="1338">
                  <c:v>0.7</c:v>
                </c:pt>
                <c:pt idx="1339">
                  <c:v>0.7</c:v>
                </c:pt>
                <c:pt idx="1340">
                  <c:v>0.7</c:v>
                </c:pt>
                <c:pt idx="1341">
                  <c:v>0.7</c:v>
                </c:pt>
                <c:pt idx="1342">
                  <c:v>0.7</c:v>
                </c:pt>
                <c:pt idx="1343">
                  <c:v>0.7</c:v>
                </c:pt>
                <c:pt idx="1344">
                  <c:v>0.7</c:v>
                </c:pt>
                <c:pt idx="1345">
                  <c:v>0.7</c:v>
                </c:pt>
                <c:pt idx="1346">
                  <c:v>0.7</c:v>
                </c:pt>
                <c:pt idx="1347">
                  <c:v>0.7</c:v>
                </c:pt>
                <c:pt idx="1348">
                  <c:v>0.7</c:v>
                </c:pt>
                <c:pt idx="1349">
                  <c:v>0.7</c:v>
                </c:pt>
                <c:pt idx="1350">
                  <c:v>0.7</c:v>
                </c:pt>
                <c:pt idx="1351">
                  <c:v>0.7</c:v>
                </c:pt>
                <c:pt idx="1352">
                  <c:v>0.7</c:v>
                </c:pt>
                <c:pt idx="1353">
                  <c:v>0.7</c:v>
                </c:pt>
                <c:pt idx="1354">
                  <c:v>0.7</c:v>
                </c:pt>
                <c:pt idx="1355">
                  <c:v>0.7</c:v>
                </c:pt>
                <c:pt idx="1356">
                  <c:v>0.7</c:v>
                </c:pt>
                <c:pt idx="1357">
                  <c:v>0.7</c:v>
                </c:pt>
                <c:pt idx="1358">
                  <c:v>0.7</c:v>
                </c:pt>
                <c:pt idx="1359">
                  <c:v>0.7</c:v>
                </c:pt>
                <c:pt idx="1360">
                  <c:v>0.7</c:v>
                </c:pt>
                <c:pt idx="1361">
                  <c:v>0.7</c:v>
                </c:pt>
                <c:pt idx="1362">
                  <c:v>0.7</c:v>
                </c:pt>
                <c:pt idx="1363">
                  <c:v>0.7</c:v>
                </c:pt>
                <c:pt idx="1364">
                  <c:v>0.7</c:v>
                </c:pt>
                <c:pt idx="1365">
                  <c:v>0.7</c:v>
                </c:pt>
                <c:pt idx="1366">
                  <c:v>0.7</c:v>
                </c:pt>
                <c:pt idx="1367">
                  <c:v>0.7</c:v>
                </c:pt>
                <c:pt idx="1368">
                  <c:v>0.7</c:v>
                </c:pt>
                <c:pt idx="1369">
                  <c:v>0.7</c:v>
                </c:pt>
                <c:pt idx="1370">
                  <c:v>0.7</c:v>
                </c:pt>
                <c:pt idx="1371">
                  <c:v>0.7</c:v>
                </c:pt>
                <c:pt idx="1372">
                  <c:v>0.7</c:v>
                </c:pt>
                <c:pt idx="1373">
                  <c:v>0.7</c:v>
                </c:pt>
                <c:pt idx="1374">
                  <c:v>0.7</c:v>
                </c:pt>
                <c:pt idx="1375">
                  <c:v>0.7</c:v>
                </c:pt>
                <c:pt idx="1376">
                  <c:v>0.7</c:v>
                </c:pt>
                <c:pt idx="1377">
                  <c:v>0.7</c:v>
                </c:pt>
                <c:pt idx="1378">
                  <c:v>0.7</c:v>
                </c:pt>
                <c:pt idx="1379">
                  <c:v>0.7</c:v>
                </c:pt>
                <c:pt idx="1380">
                  <c:v>0.7</c:v>
                </c:pt>
                <c:pt idx="1381">
                  <c:v>0.7</c:v>
                </c:pt>
                <c:pt idx="1382">
                  <c:v>0.7</c:v>
                </c:pt>
                <c:pt idx="1383">
                  <c:v>0.7</c:v>
                </c:pt>
                <c:pt idx="1384">
                  <c:v>0.7</c:v>
                </c:pt>
                <c:pt idx="1385">
                  <c:v>0.7</c:v>
                </c:pt>
                <c:pt idx="1386">
                  <c:v>0.7</c:v>
                </c:pt>
                <c:pt idx="1387">
                  <c:v>0.7</c:v>
                </c:pt>
                <c:pt idx="1388">
                  <c:v>0.7</c:v>
                </c:pt>
                <c:pt idx="1389">
                  <c:v>0.7</c:v>
                </c:pt>
                <c:pt idx="1390">
                  <c:v>0.7</c:v>
                </c:pt>
                <c:pt idx="1391">
                  <c:v>0.7</c:v>
                </c:pt>
                <c:pt idx="1392">
                  <c:v>0.7</c:v>
                </c:pt>
                <c:pt idx="1393">
                  <c:v>0.7</c:v>
                </c:pt>
                <c:pt idx="1394">
                  <c:v>0.7</c:v>
                </c:pt>
                <c:pt idx="1395">
                  <c:v>0.7</c:v>
                </c:pt>
                <c:pt idx="1396">
                  <c:v>0.7</c:v>
                </c:pt>
                <c:pt idx="1397">
                  <c:v>0.7</c:v>
                </c:pt>
                <c:pt idx="1398">
                  <c:v>0.7</c:v>
                </c:pt>
                <c:pt idx="1399">
                  <c:v>0.7</c:v>
                </c:pt>
                <c:pt idx="1400">
                  <c:v>0.7</c:v>
                </c:pt>
                <c:pt idx="1401">
                  <c:v>0.7</c:v>
                </c:pt>
                <c:pt idx="1402">
                  <c:v>0.7</c:v>
                </c:pt>
                <c:pt idx="1403">
                  <c:v>0.7</c:v>
                </c:pt>
                <c:pt idx="1404">
                  <c:v>0.7</c:v>
                </c:pt>
                <c:pt idx="1405">
                  <c:v>0.7</c:v>
                </c:pt>
                <c:pt idx="1406">
                  <c:v>0.7</c:v>
                </c:pt>
                <c:pt idx="1407">
                  <c:v>0.7</c:v>
                </c:pt>
                <c:pt idx="1408">
                  <c:v>0.7</c:v>
                </c:pt>
                <c:pt idx="1409">
                  <c:v>0.7</c:v>
                </c:pt>
                <c:pt idx="1410">
                  <c:v>0.7</c:v>
                </c:pt>
                <c:pt idx="1411">
                  <c:v>0.7</c:v>
                </c:pt>
                <c:pt idx="1412">
                  <c:v>0.7</c:v>
                </c:pt>
                <c:pt idx="1413">
                  <c:v>0.7</c:v>
                </c:pt>
                <c:pt idx="1414">
                  <c:v>0.7</c:v>
                </c:pt>
                <c:pt idx="1415">
                  <c:v>0.7</c:v>
                </c:pt>
                <c:pt idx="1416">
                  <c:v>0.7</c:v>
                </c:pt>
                <c:pt idx="1417">
                  <c:v>0.7</c:v>
                </c:pt>
                <c:pt idx="1418">
                  <c:v>0.7</c:v>
                </c:pt>
                <c:pt idx="1419">
                  <c:v>0.7</c:v>
                </c:pt>
                <c:pt idx="1420">
                  <c:v>0.7</c:v>
                </c:pt>
                <c:pt idx="1421">
                  <c:v>0.7</c:v>
                </c:pt>
                <c:pt idx="1422">
                  <c:v>0.7</c:v>
                </c:pt>
                <c:pt idx="1423">
                  <c:v>0.7</c:v>
                </c:pt>
                <c:pt idx="1424">
                  <c:v>0.7</c:v>
                </c:pt>
                <c:pt idx="1425">
                  <c:v>0.7</c:v>
                </c:pt>
                <c:pt idx="1426">
                  <c:v>0.7</c:v>
                </c:pt>
                <c:pt idx="1427">
                  <c:v>0.7</c:v>
                </c:pt>
                <c:pt idx="1428">
                  <c:v>0.7</c:v>
                </c:pt>
                <c:pt idx="1429">
                  <c:v>0.7</c:v>
                </c:pt>
                <c:pt idx="1430">
                  <c:v>0.7</c:v>
                </c:pt>
                <c:pt idx="1431">
                  <c:v>0.7</c:v>
                </c:pt>
                <c:pt idx="1432">
                  <c:v>0.7</c:v>
                </c:pt>
                <c:pt idx="1433">
                  <c:v>0.7</c:v>
                </c:pt>
                <c:pt idx="1434">
                  <c:v>0.7</c:v>
                </c:pt>
                <c:pt idx="1435">
                  <c:v>0.7</c:v>
                </c:pt>
                <c:pt idx="1436">
                  <c:v>0.7</c:v>
                </c:pt>
                <c:pt idx="1437">
                  <c:v>0.7</c:v>
                </c:pt>
                <c:pt idx="1438">
                  <c:v>0.7</c:v>
                </c:pt>
                <c:pt idx="1439">
                  <c:v>0.7</c:v>
                </c:pt>
                <c:pt idx="1440">
                  <c:v>0.7</c:v>
                </c:pt>
                <c:pt idx="1441">
                  <c:v>0.7</c:v>
                </c:pt>
                <c:pt idx="1442">
                  <c:v>0.7</c:v>
                </c:pt>
                <c:pt idx="1443">
                  <c:v>0.7</c:v>
                </c:pt>
                <c:pt idx="1444">
                  <c:v>0.7</c:v>
                </c:pt>
                <c:pt idx="1445">
                  <c:v>0.7</c:v>
                </c:pt>
                <c:pt idx="1446">
                  <c:v>0.7</c:v>
                </c:pt>
                <c:pt idx="1447">
                  <c:v>0.7</c:v>
                </c:pt>
                <c:pt idx="1448">
                  <c:v>0.7</c:v>
                </c:pt>
                <c:pt idx="1449">
                  <c:v>0.7</c:v>
                </c:pt>
                <c:pt idx="1450">
                  <c:v>0.7</c:v>
                </c:pt>
                <c:pt idx="1451">
                  <c:v>0.7</c:v>
                </c:pt>
                <c:pt idx="1452">
                  <c:v>0.7</c:v>
                </c:pt>
                <c:pt idx="1453">
                  <c:v>0.7</c:v>
                </c:pt>
                <c:pt idx="1454">
                  <c:v>0.7</c:v>
                </c:pt>
                <c:pt idx="1455">
                  <c:v>0.7</c:v>
                </c:pt>
                <c:pt idx="1456">
                  <c:v>0.7</c:v>
                </c:pt>
                <c:pt idx="1457">
                  <c:v>0.7</c:v>
                </c:pt>
                <c:pt idx="1458">
                  <c:v>0.7</c:v>
                </c:pt>
                <c:pt idx="1459">
                  <c:v>0.7</c:v>
                </c:pt>
                <c:pt idx="1460">
                  <c:v>0.7</c:v>
                </c:pt>
                <c:pt idx="1461">
                  <c:v>0.7</c:v>
                </c:pt>
                <c:pt idx="1462">
                  <c:v>0.7</c:v>
                </c:pt>
                <c:pt idx="1463">
                  <c:v>0.7</c:v>
                </c:pt>
                <c:pt idx="1464">
                  <c:v>0.7</c:v>
                </c:pt>
                <c:pt idx="1465">
                  <c:v>0.7</c:v>
                </c:pt>
                <c:pt idx="1466">
                  <c:v>0.7</c:v>
                </c:pt>
                <c:pt idx="1467">
                  <c:v>0.7</c:v>
                </c:pt>
                <c:pt idx="1468">
                  <c:v>0.7</c:v>
                </c:pt>
                <c:pt idx="1469">
                  <c:v>0.7</c:v>
                </c:pt>
                <c:pt idx="1470">
                  <c:v>0.7</c:v>
                </c:pt>
                <c:pt idx="1471">
                  <c:v>0.7</c:v>
                </c:pt>
                <c:pt idx="1472">
                  <c:v>0.7</c:v>
                </c:pt>
                <c:pt idx="1473">
                  <c:v>0.7</c:v>
                </c:pt>
                <c:pt idx="1474">
                  <c:v>0.7</c:v>
                </c:pt>
                <c:pt idx="1475">
                  <c:v>0.7</c:v>
                </c:pt>
                <c:pt idx="1476">
                  <c:v>0.7</c:v>
                </c:pt>
                <c:pt idx="1477">
                  <c:v>0.7</c:v>
                </c:pt>
                <c:pt idx="1478">
                  <c:v>0.7</c:v>
                </c:pt>
                <c:pt idx="1479">
                  <c:v>0.7</c:v>
                </c:pt>
                <c:pt idx="1480">
                  <c:v>0.7</c:v>
                </c:pt>
                <c:pt idx="1481">
                  <c:v>0.7</c:v>
                </c:pt>
                <c:pt idx="1482">
                  <c:v>0.7</c:v>
                </c:pt>
                <c:pt idx="1483">
                  <c:v>0.7</c:v>
                </c:pt>
                <c:pt idx="1484">
                  <c:v>0.7</c:v>
                </c:pt>
                <c:pt idx="1485">
                  <c:v>0.7</c:v>
                </c:pt>
                <c:pt idx="1486">
                  <c:v>0.7</c:v>
                </c:pt>
                <c:pt idx="1487">
                  <c:v>0.7</c:v>
                </c:pt>
                <c:pt idx="1488">
                  <c:v>0.7</c:v>
                </c:pt>
                <c:pt idx="1489">
                  <c:v>0.7</c:v>
                </c:pt>
                <c:pt idx="1490">
                  <c:v>0.7</c:v>
                </c:pt>
                <c:pt idx="1491">
                  <c:v>0.7</c:v>
                </c:pt>
                <c:pt idx="1492">
                  <c:v>0.7</c:v>
                </c:pt>
                <c:pt idx="1493">
                  <c:v>0.7</c:v>
                </c:pt>
                <c:pt idx="1494">
                  <c:v>0.7</c:v>
                </c:pt>
                <c:pt idx="1495">
                  <c:v>0.7</c:v>
                </c:pt>
                <c:pt idx="1496">
                  <c:v>0.7</c:v>
                </c:pt>
                <c:pt idx="1497">
                  <c:v>0.7</c:v>
                </c:pt>
                <c:pt idx="1498">
                  <c:v>0.7</c:v>
                </c:pt>
                <c:pt idx="1499">
                  <c:v>0.7</c:v>
                </c:pt>
                <c:pt idx="1500">
                  <c:v>0.7</c:v>
                </c:pt>
                <c:pt idx="1501">
                  <c:v>0.7</c:v>
                </c:pt>
                <c:pt idx="1502">
                  <c:v>0.7</c:v>
                </c:pt>
                <c:pt idx="1503">
                  <c:v>0.7</c:v>
                </c:pt>
                <c:pt idx="1504">
                  <c:v>0.7</c:v>
                </c:pt>
                <c:pt idx="1505">
                  <c:v>0.7</c:v>
                </c:pt>
                <c:pt idx="1506">
                  <c:v>0.7</c:v>
                </c:pt>
                <c:pt idx="1507">
                  <c:v>0.7</c:v>
                </c:pt>
                <c:pt idx="1508">
                  <c:v>0.7</c:v>
                </c:pt>
                <c:pt idx="1509">
                  <c:v>0.7</c:v>
                </c:pt>
                <c:pt idx="1510">
                  <c:v>0.7</c:v>
                </c:pt>
                <c:pt idx="1511">
                  <c:v>0.7</c:v>
                </c:pt>
                <c:pt idx="1512">
                  <c:v>0.7</c:v>
                </c:pt>
                <c:pt idx="1513">
                  <c:v>0.7</c:v>
                </c:pt>
                <c:pt idx="1514">
                  <c:v>0.7</c:v>
                </c:pt>
                <c:pt idx="1515">
                  <c:v>0.7</c:v>
                </c:pt>
                <c:pt idx="1516">
                  <c:v>0.7</c:v>
                </c:pt>
                <c:pt idx="1517">
                  <c:v>0.7</c:v>
                </c:pt>
                <c:pt idx="1518">
                  <c:v>0.7</c:v>
                </c:pt>
                <c:pt idx="1519">
                  <c:v>0.7</c:v>
                </c:pt>
                <c:pt idx="1520">
                  <c:v>0.7</c:v>
                </c:pt>
                <c:pt idx="1521">
                  <c:v>0.7</c:v>
                </c:pt>
                <c:pt idx="1522">
                  <c:v>0.7</c:v>
                </c:pt>
                <c:pt idx="1523">
                  <c:v>0.7</c:v>
                </c:pt>
                <c:pt idx="1524">
                  <c:v>0.7</c:v>
                </c:pt>
                <c:pt idx="1525">
                  <c:v>0.7</c:v>
                </c:pt>
                <c:pt idx="1526">
                  <c:v>0.7</c:v>
                </c:pt>
                <c:pt idx="1527">
                  <c:v>0.7</c:v>
                </c:pt>
                <c:pt idx="1528">
                  <c:v>0.7</c:v>
                </c:pt>
                <c:pt idx="1529">
                  <c:v>0.7</c:v>
                </c:pt>
                <c:pt idx="1530">
                  <c:v>0.7</c:v>
                </c:pt>
                <c:pt idx="1531">
                  <c:v>0.7</c:v>
                </c:pt>
                <c:pt idx="1532">
                  <c:v>0.7</c:v>
                </c:pt>
                <c:pt idx="1533">
                  <c:v>0.7</c:v>
                </c:pt>
                <c:pt idx="1534">
                  <c:v>0.7</c:v>
                </c:pt>
                <c:pt idx="1535">
                  <c:v>0.7</c:v>
                </c:pt>
                <c:pt idx="1536">
                  <c:v>0.7</c:v>
                </c:pt>
                <c:pt idx="1537">
                  <c:v>0.7</c:v>
                </c:pt>
                <c:pt idx="1538">
                  <c:v>0.7</c:v>
                </c:pt>
                <c:pt idx="1539">
                  <c:v>0.7</c:v>
                </c:pt>
                <c:pt idx="1540">
                  <c:v>0.7</c:v>
                </c:pt>
                <c:pt idx="1541">
                  <c:v>0.7</c:v>
                </c:pt>
                <c:pt idx="1542">
                  <c:v>0.7</c:v>
                </c:pt>
                <c:pt idx="1543">
                  <c:v>0.7</c:v>
                </c:pt>
                <c:pt idx="1544">
                  <c:v>0.7</c:v>
                </c:pt>
                <c:pt idx="1545">
                  <c:v>0.7</c:v>
                </c:pt>
                <c:pt idx="1546">
                  <c:v>0.7</c:v>
                </c:pt>
                <c:pt idx="1547">
                  <c:v>0.7</c:v>
                </c:pt>
                <c:pt idx="1548">
                  <c:v>0.7</c:v>
                </c:pt>
                <c:pt idx="1549">
                  <c:v>0.7</c:v>
                </c:pt>
                <c:pt idx="1550">
                  <c:v>0.7</c:v>
                </c:pt>
                <c:pt idx="1551">
                  <c:v>0.7</c:v>
                </c:pt>
                <c:pt idx="1552">
                  <c:v>0.7</c:v>
                </c:pt>
                <c:pt idx="1553">
                  <c:v>0.7</c:v>
                </c:pt>
                <c:pt idx="1554">
                  <c:v>0.7</c:v>
                </c:pt>
                <c:pt idx="1555">
                  <c:v>0.7</c:v>
                </c:pt>
                <c:pt idx="1556">
                  <c:v>0.7</c:v>
                </c:pt>
                <c:pt idx="1557">
                  <c:v>0.7</c:v>
                </c:pt>
                <c:pt idx="1558">
                  <c:v>0.7</c:v>
                </c:pt>
                <c:pt idx="1559">
                  <c:v>0.7</c:v>
                </c:pt>
                <c:pt idx="1560">
                  <c:v>0.7</c:v>
                </c:pt>
                <c:pt idx="1561">
                  <c:v>0.7</c:v>
                </c:pt>
                <c:pt idx="1562">
                  <c:v>0.7</c:v>
                </c:pt>
                <c:pt idx="1563">
                  <c:v>0.7</c:v>
                </c:pt>
                <c:pt idx="1564">
                  <c:v>0.7</c:v>
                </c:pt>
                <c:pt idx="1565">
                  <c:v>0.7</c:v>
                </c:pt>
                <c:pt idx="1566">
                  <c:v>0.7</c:v>
                </c:pt>
                <c:pt idx="1567">
                  <c:v>0.7</c:v>
                </c:pt>
                <c:pt idx="1568">
                  <c:v>0.7</c:v>
                </c:pt>
                <c:pt idx="1569">
                  <c:v>0.7</c:v>
                </c:pt>
                <c:pt idx="1570">
                  <c:v>0.7</c:v>
                </c:pt>
                <c:pt idx="1571">
                  <c:v>0.7</c:v>
                </c:pt>
                <c:pt idx="1572">
                  <c:v>0.7</c:v>
                </c:pt>
                <c:pt idx="1573">
                  <c:v>0.7</c:v>
                </c:pt>
                <c:pt idx="1574">
                  <c:v>0.7</c:v>
                </c:pt>
                <c:pt idx="1575">
                  <c:v>0.7</c:v>
                </c:pt>
                <c:pt idx="1576">
                  <c:v>0.7</c:v>
                </c:pt>
                <c:pt idx="1577">
                  <c:v>0.7</c:v>
                </c:pt>
                <c:pt idx="1578">
                  <c:v>0.7</c:v>
                </c:pt>
                <c:pt idx="1579">
                  <c:v>0.7</c:v>
                </c:pt>
                <c:pt idx="1580">
                  <c:v>0.7</c:v>
                </c:pt>
                <c:pt idx="1581">
                  <c:v>0.7</c:v>
                </c:pt>
                <c:pt idx="1582">
                  <c:v>0.7</c:v>
                </c:pt>
                <c:pt idx="1583">
                  <c:v>0.7</c:v>
                </c:pt>
                <c:pt idx="1584">
                  <c:v>0.7</c:v>
                </c:pt>
                <c:pt idx="1585">
                  <c:v>0.7</c:v>
                </c:pt>
                <c:pt idx="1586">
                  <c:v>0.7</c:v>
                </c:pt>
                <c:pt idx="1587">
                  <c:v>0.7</c:v>
                </c:pt>
                <c:pt idx="1588">
                  <c:v>0.7</c:v>
                </c:pt>
                <c:pt idx="1589">
                  <c:v>0.7</c:v>
                </c:pt>
                <c:pt idx="1590">
                  <c:v>0.7</c:v>
                </c:pt>
                <c:pt idx="1591">
                  <c:v>0.7</c:v>
                </c:pt>
                <c:pt idx="1592">
                  <c:v>0.7</c:v>
                </c:pt>
                <c:pt idx="1593">
                  <c:v>0.7</c:v>
                </c:pt>
                <c:pt idx="1594">
                  <c:v>0.7</c:v>
                </c:pt>
                <c:pt idx="1595">
                  <c:v>0.7</c:v>
                </c:pt>
                <c:pt idx="1596">
                  <c:v>0.7</c:v>
                </c:pt>
                <c:pt idx="1597">
                  <c:v>0.7</c:v>
                </c:pt>
                <c:pt idx="1598">
                  <c:v>0.7</c:v>
                </c:pt>
                <c:pt idx="1599">
                  <c:v>0.7</c:v>
                </c:pt>
                <c:pt idx="1600">
                  <c:v>0.7</c:v>
                </c:pt>
                <c:pt idx="1601">
                  <c:v>0.7</c:v>
                </c:pt>
                <c:pt idx="1602">
                  <c:v>0.7</c:v>
                </c:pt>
                <c:pt idx="1603">
                  <c:v>0.7</c:v>
                </c:pt>
                <c:pt idx="1604">
                  <c:v>0.7</c:v>
                </c:pt>
                <c:pt idx="1605">
                  <c:v>0.7</c:v>
                </c:pt>
                <c:pt idx="1606">
                  <c:v>0.7</c:v>
                </c:pt>
                <c:pt idx="1607">
                  <c:v>0.7</c:v>
                </c:pt>
                <c:pt idx="1608">
                  <c:v>0.7</c:v>
                </c:pt>
                <c:pt idx="1609">
                  <c:v>0.7</c:v>
                </c:pt>
                <c:pt idx="1610">
                  <c:v>0.7</c:v>
                </c:pt>
                <c:pt idx="1611">
                  <c:v>0.7</c:v>
                </c:pt>
                <c:pt idx="1612">
                  <c:v>0.7</c:v>
                </c:pt>
                <c:pt idx="1613">
                  <c:v>0.7</c:v>
                </c:pt>
                <c:pt idx="1614">
                  <c:v>0.7</c:v>
                </c:pt>
                <c:pt idx="1615">
                  <c:v>0.7</c:v>
                </c:pt>
                <c:pt idx="1616">
                  <c:v>0.7</c:v>
                </c:pt>
                <c:pt idx="1617">
                  <c:v>0.7</c:v>
                </c:pt>
                <c:pt idx="1618">
                  <c:v>0.7</c:v>
                </c:pt>
                <c:pt idx="1619">
                  <c:v>0.7</c:v>
                </c:pt>
                <c:pt idx="1620">
                  <c:v>0.7</c:v>
                </c:pt>
                <c:pt idx="1621">
                  <c:v>0.7</c:v>
                </c:pt>
                <c:pt idx="1622">
                  <c:v>0.7</c:v>
                </c:pt>
                <c:pt idx="1623">
                  <c:v>0.7</c:v>
                </c:pt>
                <c:pt idx="1624">
                  <c:v>0.7</c:v>
                </c:pt>
                <c:pt idx="1625">
                  <c:v>0.7</c:v>
                </c:pt>
                <c:pt idx="1626">
                  <c:v>0.7</c:v>
                </c:pt>
                <c:pt idx="1627">
                  <c:v>0.7</c:v>
                </c:pt>
                <c:pt idx="1628">
                  <c:v>0.7</c:v>
                </c:pt>
                <c:pt idx="1629">
                  <c:v>0.7</c:v>
                </c:pt>
                <c:pt idx="1630">
                  <c:v>0.7</c:v>
                </c:pt>
                <c:pt idx="1631">
                  <c:v>0.7</c:v>
                </c:pt>
                <c:pt idx="1632">
                  <c:v>0.7</c:v>
                </c:pt>
                <c:pt idx="1633">
                  <c:v>0.7</c:v>
                </c:pt>
                <c:pt idx="1634">
                  <c:v>0.7</c:v>
                </c:pt>
                <c:pt idx="1635">
                  <c:v>0.7</c:v>
                </c:pt>
                <c:pt idx="1636">
                  <c:v>0.7</c:v>
                </c:pt>
                <c:pt idx="1637">
                  <c:v>0.7</c:v>
                </c:pt>
                <c:pt idx="1638">
                  <c:v>0.7</c:v>
                </c:pt>
                <c:pt idx="1639">
                  <c:v>0.7</c:v>
                </c:pt>
                <c:pt idx="1640">
                  <c:v>0.7</c:v>
                </c:pt>
                <c:pt idx="1641">
                  <c:v>0.7</c:v>
                </c:pt>
                <c:pt idx="1642">
                  <c:v>0.7</c:v>
                </c:pt>
                <c:pt idx="1643">
                  <c:v>0.7</c:v>
                </c:pt>
                <c:pt idx="1644">
                  <c:v>0.7</c:v>
                </c:pt>
                <c:pt idx="1645">
                  <c:v>0.7</c:v>
                </c:pt>
                <c:pt idx="1646">
                  <c:v>0.7</c:v>
                </c:pt>
                <c:pt idx="1647">
                  <c:v>0.7</c:v>
                </c:pt>
                <c:pt idx="1648">
                  <c:v>0.7</c:v>
                </c:pt>
                <c:pt idx="1649">
                  <c:v>0.7</c:v>
                </c:pt>
                <c:pt idx="1650">
                  <c:v>0.7</c:v>
                </c:pt>
                <c:pt idx="1651">
                  <c:v>0.7</c:v>
                </c:pt>
                <c:pt idx="1652">
                  <c:v>0.7</c:v>
                </c:pt>
                <c:pt idx="1653">
                  <c:v>0.7</c:v>
                </c:pt>
                <c:pt idx="1654">
                  <c:v>0.7</c:v>
                </c:pt>
                <c:pt idx="1655">
                  <c:v>0.7</c:v>
                </c:pt>
                <c:pt idx="1656">
                  <c:v>0.7</c:v>
                </c:pt>
                <c:pt idx="1657">
                  <c:v>0.7</c:v>
                </c:pt>
                <c:pt idx="1658">
                  <c:v>0.7</c:v>
                </c:pt>
                <c:pt idx="1659">
                  <c:v>0.7</c:v>
                </c:pt>
                <c:pt idx="1660">
                  <c:v>0.7</c:v>
                </c:pt>
                <c:pt idx="1661">
                  <c:v>0.7</c:v>
                </c:pt>
                <c:pt idx="1662">
                  <c:v>0.7</c:v>
                </c:pt>
                <c:pt idx="1663">
                  <c:v>0.7</c:v>
                </c:pt>
                <c:pt idx="1664">
                  <c:v>0.7</c:v>
                </c:pt>
                <c:pt idx="1665">
                  <c:v>0.7</c:v>
                </c:pt>
                <c:pt idx="1666">
                  <c:v>0.7</c:v>
                </c:pt>
                <c:pt idx="1667">
                  <c:v>0.7</c:v>
                </c:pt>
                <c:pt idx="1668">
                  <c:v>0.7</c:v>
                </c:pt>
                <c:pt idx="1669">
                  <c:v>0.7</c:v>
                </c:pt>
                <c:pt idx="1670">
                  <c:v>0.7</c:v>
                </c:pt>
                <c:pt idx="1671">
                  <c:v>0.7</c:v>
                </c:pt>
                <c:pt idx="1672">
                  <c:v>0.7</c:v>
                </c:pt>
                <c:pt idx="1673">
                  <c:v>0.7</c:v>
                </c:pt>
                <c:pt idx="1674">
                  <c:v>0.7</c:v>
                </c:pt>
                <c:pt idx="1675">
                  <c:v>0.7</c:v>
                </c:pt>
                <c:pt idx="1676">
                  <c:v>0.7</c:v>
                </c:pt>
                <c:pt idx="1677">
                  <c:v>0.7</c:v>
                </c:pt>
                <c:pt idx="1678">
                  <c:v>0.7</c:v>
                </c:pt>
                <c:pt idx="1679">
                  <c:v>0.7</c:v>
                </c:pt>
                <c:pt idx="1680">
                  <c:v>0.7</c:v>
                </c:pt>
                <c:pt idx="1681">
                  <c:v>0.7</c:v>
                </c:pt>
                <c:pt idx="1682">
                  <c:v>0.7</c:v>
                </c:pt>
                <c:pt idx="1683">
                  <c:v>0.7</c:v>
                </c:pt>
                <c:pt idx="1684">
                  <c:v>0.7</c:v>
                </c:pt>
                <c:pt idx="1685">
                  <c:v>0.7</c:v>
                </c:pt>
                <c:pt idx="1686">
                  <c:v>0.7</c:v>
                </c:pt>
                <c:pt idx="1687">
                  <c:v>0.7</c:v>
                </c:pt>
                <c:pt idx="1688">
                  <c:v>0.7</c:v>
                </c:pt>
                <c:pt idx="1689">
                  <c:v>0.7</c:v>
                </c:pt>
                <c:pt idx="1690">
                  <c:v>0.7</c:v>
                </c:pt>
                <c:pt idx="1691">
                  <c:v>0.7</c:v>
                </c:pt>
                <c:pt idx="1692">
                  <c:v>0.7</c:v>
                </c:pt>
                <c:pt idx="1693">
                  <c:v>0.7</c:v>
                </c:pt>
                <c:pt idx="1694">
                  <c:v>0.7</c:v>
                </c:pt>
                <c:pt idx="1695">
                  <c:v>0.7</c:v>
                </c:pt>
                <c:pt idx="1696">
                  <c:v>0.7</c:v>
                </c:pt>
                <c:pt idx="1697">
                  <c:v>0.7</c:v>
                </c:pt>
                <c:pt idx="1698">
                  <c:v>0.7</c:v>
                </c:pt>
                <c:pt idx="1699">
                  <c:v>0.7</c:v>
                </c:pt>
                <c:pt idx="1700">
                  <c:v>0.7</c:v>
                </c:pt>
                <c:pt idx="1701">
                  <c:v>0.7</c:v>
                </c:pt>
                <c:pt idx="1702">
                  <c:v>0.7</c:v>
                </c:pt>
                <c:pt idx="1703">
                  <c:v>0.7</c:v>
                </c:pt>
                <c:pt idx="1704">
                  <c:v>0.7</c:v>
                </c:pt>
                <c:pt idx="1705">
                  <c:v>0.7</c:v>
                </c:pt>
                <c:pt idx="1706">
                  <c:v>0.7</c:v>
                </c:pt>
                <c:pt idx="1707">
                  <c:v>0.7</c:v>
                </c:pt>
                <c:pt idx="1708">
                  <c:v>0.7</c:v>
                </c:pt>
                <c:pt idx="1709">
                  <c:v>0.7</c:v>
                </c:pt>
                <c:pt idx="1710">
                  <c:v>0.7</c:v>
                </c:pt>
                <c:pt idx="1711">
                  <c:v>0.7</c:v>
                </c:pt>
                <c:pt idx="1712">
                  <c:v>0.7</c:v>
                </c:pt>
                <c:pt idx="1713">
                  <c:v>0.7</c:v>
                </c:pt>
                <c:pt idx="1714">
                  <c:v>0.7</c:v>
                </c:pt>
                <c:pt idx="1715">
                  <c:v>0.7</c:v>
                </c:pt>
                <c:pt idx="1716">
                  <c:v>0.7</c:v>
                </c:pt>
                <c:pt idx="1717">
                  <c:v>0.7</c:v>
                </c:pt>
                <c:pt idx="1718">
                  <c:v>0.7</c:v>
                </c:pt>
                <c:pt idx="1719">
                  <c:v>0.7</c:v>
                </c:pt>
                <c:pt idx="1720">
                  <c:v>0.7</c:v>
                </c:pt>
                <c:pt idx="1721">
                  <c:v>0.7</c:v>
                </c:pt>
                <c:pt idx="1722">
                  <c:v>0.7</c:v>
                </c:pt>
                <c:pt idx="1723">
                  <c:v>0.7</c:v>
                </c:pt>
                <c:pt idx="1724">
                  <c:v>0.7</c:v>
                </c:pt>
                <c:pt idx="1725">
                  <c:v>0.7</c:v>
                </c:pt>
                <c:pt idx="1726">
                  <c:v>0.7</c:v>
                </c:pt>
                <c:pt idx="1727">
                  <c:v>0.7</c:v>
                </c:pt>
                <c:pt idx="1728">
                  <c:v>0.7</c:v>
                </c:pt>
                <c:pt idx="1729">
                  <c:v>0.7</c:v>
                </c:pt>
                <c:pt idx="1730">
                  <c:v>0.7</c:v>
                </c:pt>
                <c:pt idx="1731">
                  <c:v>0.7</c:v>
                </c:pt>
                <c:pt idx="1732">
                  <c:v>0.7</c:v>
                </c:pt>
                <c:pt idx="1733">
                  <c:v>0.7</c:v>
                </c:pt>
                <c:pt idx="1734">
                  <c:v>0.7</c:v>
                </c:pt>
                <c:pt idx="1735">
                  <c:v>0.7</c:v>
                </c:pt>
                <c:pt idx="1736">
                  <c:v>0.7</c:v>
                </c:pt>
                <c:pt idx="1737">
                  <c:v>0.7</c:v>
                </c:pt>
                <c:pt idx="1738">
                  <c:v>0.7</c:v>
                </c:pt>
                <c:pt idx="1739">
                  <c:v>0.7</c:v>
                </c:pt>
                <c:pt idx="1740">
                  <c:v>0.7</c:v>
                </c:pt>
                <c:pt idx="1741">
                  <c:v>0.7</c:v>
                </c:pt>
                <c:pt idx="1742">
                  <c:v>0.7</c:v>
                </c:pt>
                <c:pt idx="1743">
                  <c:v>0.7</c:v>
                </c:pt>
                <c:pt idx="1744">
                  <c:v>0.7</c:v>
                </c:pt>
                <c:pt idx="1745">
                  <c:v>0.7</c:v>
                </c:pt>
                <c:pt idx="1746">
                  <c:v>0.7</c:v>
                </c:pt>
                <c:pt idx="1747">
                  <c:v>0.7</c:v>
                </c:pt>
                <c:pt idx="1748">
                  <c:v>0.7</c:v>
                </c:pt>
                <c:pt idx="1749">
                  <c:v>0.7</c:v>
                </c:pt>
                <c:pt idx="1750">
                  <c:v>0.7</c:v>
                </c:pt>
                <c:pt idx="1751">
                  <c:v>0.7</c:v>
                </c:pt>
                <c:pt idx="1752">
                  <c:v>0.7</c:v>
                </c:pt>
                <c:pt idx="1753">
                  <c:v>0.7</c:v>
                </c:pt>
                <c:pt idx="1754">
                  <c:v>0.7</c:v>
                </c:pt>
                <c:pt idx="1755">
                  <c:v>0.7</c:v>
                </c:pt>
                <c:pt idx="1756">
                  <c:v>0.7</c:v>
                </c:pt>
                <c:pt idx="1757">
                  <c:v>0.7</c:v>
                </c:pt>
                <c:pt idx="1758">
                  <c:v>0.7</c:v>
                </c:pt>
                <c:pt idx="1759">
                  <c:v>0.7</c:v>
                </c:pt>
                <c:pt idx="1760">
                  <c:v>0.7</c:v>
                </c:pt>
                <c:pt idx="1761">
                  <c:v>0.7</c:v>
                </c:pt>
                <c:pt idx="1762">
                  <c:v>0.7</c:v>
                </c:pt>
                <c:pt idx="1763">
                  <c:v>0.7</c:v>
                </c:pt>
                <c:pt idx="1764">
                  <c:v>0.7</c:v>
                </c:pt>
                <c:pt idx="1765">
                  <c:v>0.7</c:v>
                </c:pt>
                <c:pt idx="1766">
                  <c:v>0.7</c:v>
                </c:pt>
                <c:pt idx="1767">
                  <c:v>0.7</c:v>
                </c:pt>
                <c:pt idx="1768">
                  <c:v>0.7</c:v>
                </c:pt>
                <c:pt idx="1769">
                  <c:v>0.7</c:v>
                </c:pt>
                <c:pt idx="1770">
                  <c:v>0.7</c:v>
                </c:pt>
                <c:pt idx="1771">
                  <c:v>0.7</c:v>
                </c:pt>
                <c:pt idx="1772">
                  <c:v>0.7</c:v>
                </c:pt>
                <c:pt idx="1773">
                  <c:v>0.7</c:v>
                </c:pt>
                <c:pt idx="1774">
                  <c:v>0.7</c:v>
                </c:pt>
                <c:pt idx="1775">
                  <c:v>0.7</c:v>
                </c:pt>
                <c:pt idx="1776">
                  <c:v>0.7</c:v>
                </c:pt>
                <c:pt idx="1777">
                  <c:v>0.7</c:v>
                </c:pt>
                <c:pt idx="1778">
                  <c:v>0.7</c:v>
                </c:pt>
                <c:pt idx="1779">
                  <c:v>0.7</c:v>
                </c:pt>
                <c:pt idx="1780">
                  <c:v>0.7</c:v>
                </c:pt>
                <c:pt idx="1781">
                  <c:v>0.7</c:v>
                </c:pt>
                <c:pt idx="1782">
                  <c:v>0.7</c:v>
                </c:pt>
                <c:pt idx="1783">
                  <c:v>0.7</c:v>
                </c:pt>
                <c:pt idx="1784">
                  <c:v>0.7</c:v>
                </c:pt>
                <c:pt idx="1785">
                  <c:v>0.7</c:v>
                </c:pt>
                <c:pt idx="1786">
                  <c:v>0.7</c:v>
                </c:pt>
                <c:pt idx="1787">
                  <c:v>0.7</c:v>
                </c:pt>
                <c:pt idx="1788">
                  <c:v>0.7</c:v>
                </c:pt>
                <c:pt idx="1789">
                  <c:v>0.7</c:v>
                </c:pt>
                <c:pt idx="1790">
                  <c:v>0.7</c:v>
                </c:pt>
                <c:pt idx="1791">
                  <c:v>0.7</c:v>
                </c:pt>
                <c:pt idx="1792">
                  <c:v>0.7</c:v>
                </c:pt>
                <c:pt idx="1793">
                  <c:v>0.7</c:v>
                </c:pt>
                <c:pt idx="1794">
                  <c:v>0.7</c:v>
                </c:pt>
                <c:pt idx="1795">
                  <c:v>0.7</c:v>
                </c:pt>
                <c:pt idx="1796">
                  <c:v>0.7</c:v>
                </c:pt>
                <c:pt idx="1797">
                  <c:v>0.7</c:v>
                </c:pt>
                <c:pt idx="1798">
                  <c:v>0.7</c:v>
                </c:pt>
                <c:pt idx="1799">
                  <c:v>0.7</c:v>
                </c:pt>
                <c:pt idx="1800">
                  <c:v>0.7</c:v>
                </c:pt>
                <c:pt idx="1801">
                  <c:v>0.7</c:v>
                </c:pt>
                <c:pt idx="1802">
                  <c:v>0.7</c:v>
                </c:pt>
                <c:pt idx="1803">
                  <c:v>0.7</c:v>
                </c:pt>
                <c:pt idx="1804">
                  <c:v>0.7</c:v>
                </c:pt>
                <c:pt idx="1805">
                  <c:v>0.7</c:v>
                </c:pt>
                <c:pt idx="1806">
                  <c:v>0.7</c:v>
                </c:pt>
                <c:pt idx="1807">
                  <c:v>0.7</c:v>
                </c:pt>
                <c:pt idx="1808">
                  <c:v>0.7</c:v>
                </c:pt>
                <c:pt idx="1809">
                  <c:v>0.7</c:v>
                </c:pt>
                <c:pt idx="1810">
                  <c:v>0.7</c:v>
                </c:pt>
                <c:pt idx="1811">
                  <c:v>0.7</c:v>
                </c:pt>
                <c:pt idx="1812">
                  <c:v>0.7</c:v>
                </c:pt>
                <c:pt idx="1813">
                  <c:v>0.7</c:v>
                </c:pt>
                <c:pt idx="1814">
                  <c:v>0.7</c:v>
                </c:pt>
                <c:pt idx="1815">
                  <c:v>0.7</c:v>
                </c:pt>
                <c:pt idx="1816">
                  <c:v>0.7</c:v>
                </c:pt>
                <c:pt idx="1817">
                  <c:v>0.7</c:v>
                </c:pt>
                <c:pt idx="1818">
                  <c:v>0.7</c:v>
                </c:pt>
                <c:pt idx="1819">
                  <c:v>0.7</c:v>
                </c:pt>
                <c:pt idx="1820">
                  <c:v>0.7</c:v>
                </c:pt>
                <c:pt idx="1821">
                  <c:v>0.7</c:v>
                </c:pt>
                <c:pt idx="1822">
                  <c:v>0.7</c:v>
                </c:pt>
                <c:pt idx="1823">
                  <c:v>0.7</c:v>
                </c:pt>
                <c:pt idx="1824">
                  <c:v>0.7</c:v>
                </c:pt>
                <c:pt idx="1825">
                  <c:v>0.7</c:v>
                </c:pt>
                <c:pt idx="1826">
                  <c:v>0.7</c:v>
                </c:pt>
                <c:pt idx="1827">
                  <c:v>0.7</c:v>
                </c:pt>
                <c:pt idx="1828">
                  <c:v>0.7</c:v>
                </c:pt>
                <c:pt idx="1829">
                  <c:v>0.7</c:v>
                </c:pt>
                <c:pt idx="1830">
                  <c:v>0.7</c:v>
                </c:pt>
                <c:pt idx="1831">
                  <c:v>0.7</c:v>
                </c:pt>
                <c:pt idx="1832">
                  <c:v>0.7</c:v>
                </c:pt>
                <c:pt idx="1833">
                  <c:v>0.7</c:v>
                </c:pt>
                <c:pt idx="1834">
                  <c:v>0.7</c:v>
                </c:pt>
                <c:pt idx="1835">
                  <c:v>0.7</c:v>
                </c:pt>
                <c:pt idx="1836">
                  <c:v>0.7</c:v>
                </c:pt>
                <c:pt idx="1837">
                  <c:v>0.7</c:v>
                </c:pt>
                <c:pt idx="1838">
                  <c:v>0.7</c:v>
                </c:pt>
                <c:pt idx="1839">
                  <c:v>0.7</c:v>
                </c:pt>
                <c:pt idx="1840">
                  <c:v>0.7</c:v>
                </c:pt>
                <c:pt idx="1841">
                  <c:v>0.7</c:v>
                </c:pt>
                <c:pt idx="1842">
                  <c:v>0.7</c:v>
                </c:pt>
                <c:pt idx="1843">
                  <c:v>0.7</c:v>
                </c:pt>
                <c:pt idx="1844">
                  <c:v>0.7</c:v>
                </c:pt>
                <c:pt idx="1845">
                  <c:v>0.7</c:v>
                </c:pt>
                <c:pt idx="1846">
                  <c:v>0.7</c:v>
                </c:pt>
                <c:pt idx="1847">
                  <c:v>0.7</c:v>
                </c:pt>
                <c:pt idx="1848">
                  <c:v>0.7</c:v>
                </c:pt>
                <c:pt idx="1849">
                  <c:v>0.7</c:v>
                </c:pt>
                <c:pt idx="1850">
                  <c:v>0.7</c:v>
                </c:pt>
                <c:pt idx="1851">
                  <c:v>0.7</c:v>
                </c:pt>
                <c:pt idx="1852">
                  <c:v>0.7</c:v>
                </c:pt>
                <c:pt idx="1853">
                  <c:v>0.7</c:v>
                </c:pt>
                <c:pt idx="1854">
                  <c:v>0.7</c:v>
                </c:pt>
                <c:pt idx="1855">
                  <c:v>0.7</c:v>
                </c:pt>
                <c:pt idx="1856">
                  <c:v>0.7</c:v>
                </c:pt>
                <c:pt idx="1857">
                  <c:v>0.7</c:v>
                </c:pt>
                <c:pt idx="1858">
                  <c:v>0.7</c:v>
                </c:pt>
                <c:pt idx="1859">
                  <c:v>0.7</c:v>
                </c:pt>
                <c:pt idx="1860">
                  <c:v>0.7</c:v>
                </c:pt>
                <c:pt idx="1861">
                  <c:v>0.7</c:v>
                </c:pt>
                <c:pt idx="1862">
                  <c:v>0.7</c:v>
                </c:pt>
                <c:pt idx="1863">
                  <c:v>0.7</c:v>
                </c:pt>
                <c:pt idx="1864">
                  <c:v>0.7</c:v>
                </c:pt>
                <c:pt idx="1865">
                  <c:v>0.7</c:v>
                </c:pt>
                <c:pt idx="1866">
                  <c:v>0.7</c:v>
                </c:pt>
                <c:pt idx="1867">
                  <c:v>0.7</c:v>
                </c:pt>
                <c:pt idx="1868">
                  <c:v>0.7</c:v>
                </c:pt>
                <c:pt idx="1869">
                  <c:v>0.7</c:v>
                </c:pt>
                <c:pt idx="1870">
                  <c:v>0.7</c:v>
                </c:pt>
                <c:pt idx="1871">
                  <c:v>0.7</c:v>
                </c:pt>
                <c:pt idx="1872">
                  <c:v>0.7</c:v>
                </c:pt>
                <c:pt idx="1873">
                  <c:v>0.7</c:v>
                </c:pt>
                <c:pt idx="1874">
                  <c:v>0.7</c:v>
                </c:pt>
                <c:pt idx="1875">
                  <c:v>0.7</c:v>
                </c:pt>
                <c:pt idx="1876">
                  <c:v>0.7</c:v>
                </c:pt>
                <c:pt idx="1877">
                  <c:v>0.7</c:v>
                </c:pt>
                <c:pt idx="1878">
                  <c:v>0.7</c:v>
                </c:pt>
                <c:pt idx="1879">
                  <c:v>0.7</c:v>
                </c:pt>
                <c:pt idx="1880">
                  <c:v>0.7</c:v>
                </c:pt>
                <c:pt idx="1881">
                  <c:v>0.7</c:v>
                </c:pt>
                <c:pt idx="1882">
                  <c:v>0.7</c:v>
                </c:pt>
                <c:pt idx="1883">
                  <c:v>0.7</c:v>
                </c:pt>
                <c:pt idx="1884">
                  <c:v>0.7</c:v>
                </c:pt>
                <c:pt idx="1885">
                  <c:v>0.7</c:v>
                </c:pt>
                <c:pt idx="1886">
                  <c:v>0.7</c:v>
                </c:pt>
                <c:pt idx="1887">
                  <c:v>0.7</c:v>
                </c:pt>
                <c:pt idx="1888">
                  <c:v>0.7</c:v>
                </c:pt>
                <c:pt idx="1889">
                  <c:v>0.7</c:v>
                </c:pt>
                <c:pt idx="1890">
                  <c:v>0.7</c:v>
                </c:pt>
                <c:pt idx="1891">
                  <c:v>0.7</c:v>
                </c:pt>
                <c:pt idx="1892">
                  <c:v>0.7</c:v>
                </c:pt>
                <c:pt idx="1893">
                  <c:v>0.7</c:v>
                </c:pt>
                <c:pt idx="1894">
                  <c:v>0.7</c:v>
                </c:pt>
                <c:pt idx="1895">
                  <c:v>0.7</c:v>
                </c:pt>
                <c:pt idx="1896">
                  <c:v>0.7</c:v>
                </c:pt>
                <c:pt idx="1897">
                  <c:v>0.7</c:v>
                </c:pt>
                <c:pt idx="1898">
                  <c:v>0.7</c:v>
                </c:pt>
                <c:pt idx="1899">
                  <c:v>0.7</c:v>
                </c:pt>
                <c:pt idx="1900">
                  <c:v>0.7</c:v>
                </c:pt>
                <c:pt idx="1901">
                  <c:v>0.7</c:v>
                </c:pt>
                <c:pt idx="1902">
                  <c:v>0.7</c:v>
                </c:pt>
                <c:pt idx="1903">
                  <c:v>0.7</c:v>
                </c:pt>
                <c:pt idx="1904">
                  <c:v>0.7</c:v>
                </c:pt>
                <c:pt idx="1905">
                  <c:v>0.7</c:v>
                </c:pt>
                <c:pt idx="1906">
                  <c:v>0.7</c:v>
                </c:pt>
                <c:pt idx="1907">
                  <c:v>0.7</c:v>
                </c:pt>
                <c:pt idx="1908">
                  <c:v>0.7</c:v>
                </c:pt>
                <c:pt idx="1909">
                  <c:v>0.7</c:v>
                </c:pt>
                <c:pt idx="1910">
                  <c:v>0.7</c:v>
                </c:pt>
                <c:pt idx="1911">
                  <c:v>0.7</c:v>
                </c:pt>
                <c:pt idx="1912">
                  <c:v>0.7</c:v>
                </c:pt>
                <c:pt idx="1913">
                  <c:v>0.7</c:v>
                </c:pt>
                <c:pt idx="1914">
                  <c:v>0.7</c:v>
                </c:pt>
                <c:pt idx="1915">
                  <c:v>0.7</c:v>
                </c:pt>
                <c:pt idx="1916">
                  <c:v>0.7</c:v>
                </c:pt>
                <c:pt idx="1917">
                  <c:v>0.7</c:v>
                </c:pt>
                <c:pt idx="1918">
                  <c:v>0.7</c:v>
                </c:pt>
                <c:pt idx="1919">
                  <c:v>0.7</c:v>
                </c:pt>
                <c:pt idx="1920">
                  <c:v>0.7</c:v>
                </c:pt>
                <c:pt idx="1921">
                  <c:v>0.7</c:v>
                </c:pt>
                <c:pt idx="1922">
                  <c:v>0.7</c:v>
                </c:pt>
                <c:pt idx="1923">
                  <c:v>0.7</c:v>
                </c:pt>
                <c:pt idx="1924">
                  <c:v>0.7</c:v>
                </c:pt>
                <c:pt idx="1925">
                  <c:v>0.7</c:v>
                </c:pt>
                <c:pt idx="1926">
                  <c:v>0.7</c:v>
                </c:pt>
                <c:pt idx="1927">
                  <c:v>0.7</c:v>
                </c:pt>
                <c:pt idx="1928">
                  <c:v>0.7</c:v>
                </c:pt>
                <c:pt idx="1929">
                  <c:v>0.7</c:v>
                </c:pt>
                <c:pt idx="1930">
                  <c:v>0.7</c:v>
                </c:pt>
                <c:pt idx="1931">
                  <c:v>0.7</c:v>
                </c:pt>
                <c:pt idx="1932">
                  <c:v>0.7</c:v>
                </c:pt>
                <c:pt idx="1933">
                  <c:v>0.7</c:v>
                </c:pt>
                <c:pt idx="1934">
                  <c:v>0.7</c:v>
                </c:pt>
                <c:pt idx="1935">
                  <c:v>0.7</c:v>
                </c:pt>
                <c:pt idx="1936">
                  <c:v>0.7</c:v>
                </c:pt>
                <c:pt idx="1937">
                  <c:v>0.7</c:v>
                </c:pt>
                <c:pt idx="1938">
                  <c:v>0.7</c:v>
                </c:pt>
                <c:pt idx="1939">
                  <c:v>0.7</c:v>
                </c:pt>
                <c:pt idx="1940">
                  <c:v>0.7</c:v>
                </c:pt>
                <c:pt idx="1941">
                  <c:v>0.7</c:v>
                </c:pt>
                <c:pt idx="1942">
                  <c:v>0.7</c:v>
                </c:pt>
                <c:pt idx="1943">
                  <c:v>0.7</c:v>
                </c:pt>
                <c:pt idx="1944">
                  <c:v>0.7</c:v>
                </c:pt>
                <c:pt idx="1945">
                  <c:v>0.7</c:v>
                </c:pt>
                <c:pt idx="1946">
                  <c:v>0.7</c:v>
                </c:pt>
                <c:pt idx="1947">
                  <c:v>0.7</c:v>
                </c:pt>
                <c:pt idx="1948">
                  <c:v>0.7</c:v>
                </c:pt>
                <c:pt idx="1949">
                  <c:v>0.7</c:v>
                </c:pt>
                <c:pt idx="1950">
                  <c:v>0.7</c:v>
                </c:pt>
                <c:pt idx="1951">
                  <c:v>0.7</c:v>
                </c:pt>
                <c:pt idx="1952">
                  <c:v>0.7</c:v>
                </c:pt>
                <c:pt idx="1953">
                  <c:v>0.7</c:v>
                </c:pt>
                <c:pt idx="1954">
                  <c:v>0.7</c:v>
                </c:pt>
                <c:pt idx="1955">
                  <c:v>0.7</c:v>
                </c:pt>
                <c:pt idx="1956">
                  <c:v>0.7</c:v>
                </c:pt>
                <c:pt idx="1957">
                  <c:v>0.7</c:v>
                </c:pt>
                <c:pt idx="1958">
                  <c:v>0.7</c:v>
                </c:pt>
                <c:pt idx="1959">
                  <c:v>0.7</c:v>
                </c:pt>
                <c:pt idx="1960">
                  <c:v>0.7</c:v>
                </c:pt>
                <c:pt idx="1961">
                  <c:v>0.7</c:v>
                </c:pt>
                <c:pt idx="1962">
                  <c:v>0.7</c:v>
                </c:pt>
                <c:pt idx="1963">
                  <c:v>0.7</c:v>
                </c:pt>
                <c:pt idx="1964">
                  <c:v>0.7</c:v>
                </c:pt>
                <c:pt idx="1965">
                  <c:v>0.7</c:v>
                </c:pt>
                <c:pt idx="1966">
                  <c:v>0.7</c:v>
                </c:pt>
                <c:pt idx="1967">
                  <c:v>0.7</c:v>
                </c:pt>
                <c:pt idx="1968">
                  <c:v>0.7</c:v>
                </c:pt>
                <c:pt idx="1969">
                  <c:v>0.7</c:v>
                </c:pt>
                <c:pt idx="1970">
                  <c:v>0.7</c:v>
                </c:pt>
                <c:pt idx="1971">
                  <c:v>0.7</c:v>
                </c:pt>
                <c:pt idx="1972">
                  <c:v>0.7</c:v>
                </c:pt>
                <c:pt idx="1973">
                  <c:v>0.7</c:v>
                </c:pt>
                <c:pt idx="1974">
                  <c:v>0.7</c:v>
                </c:pt>
                <c:pt idx="1975">
                  <c:v>0.7</c:v>
                </c:pt>
                <c:pt idx="1976">
                  <c:v>0.7</c:v>
                </c:pt>
                <c:pt idx="1977">
                  <c:v>0.7</c:v>
                </c:pt>
                <c:pt idx="1978">
                  <c:v>0.7</c:v>
                </c:pt>
                <c:pt idx="1979">
                  <c:v>0.7</c:v>
                </c:pt>
                <c:pt idx="1980">
                  <c:v>0.7</c:v>
                </c:pt>
                <c:pt idx="1981">
                  <c:v>0.7</c:v>
                </c:pt>
                <c:pt idx="1982">
                  <c:v>0.7</c:v>
                </c:pt>
                <c:pt idx="1983">
                  <c:v>0.7</c:v>
                </c:pt>
                <c:pt idx="1984">
                  <c:v>0.7</c:v>
                </c:pt>
                <c:pt idx="1985">
                  <c:v>0.7</c:v>
                </c:pt>
                <c:pt idx="1986">
                  <c:v>0.7</c:v>
                </c:pt>
                <c:pt idx="1987">
                  <c:v>0.7</c:v>
                </c:pt>
                <c:pt idx="1988">
                  <c:v>0.7</c:v>
                </c:pt>
                <c:pt idx="1989">
                  <c:v>0.7</c:v>
                </c:pt>
                <c:pt idx="1990">
                  <c:v>0.7</c:v>
                </c:pt>
                <c:pt idx="1991">
                  <c:v>0.7</c:v>
                </c:pt>
                <c:pt idx="1992">
                  <c:v>0.7</c:v>
                </c:pt>
                <c:pt idx="1993">
                  <c:v>0.7</c:v>
                </c:pt>
                <c:pt idx="1994">
                  <c:v>0.7</c:v>
                </c:pt>
                <c:pt idx="1995">
                  <c:v>0.7</c:v>
                </c:pt>
                <c:pt idx="1996">
                  <c:v>0.7</c:v>
                </c:pt>
                <c:pt idx="1997">
                  <c:v>0.7</c:v>
                </c:pt>
                <c:pt idx="1998">
                  <c:v>0.7</c:v>
                </c:pt>
                <c:pt idx="1999">
                  <c:v>0.7</c:v>
                </c:pt>
                <c:pt idx="2000">
                  <c:v>0.7</c:v>
                </c:pt>
                <c:pt idx="2001">
                  <c:v>0.7</c:v>
                </c:pt>
                <c:pt idx="2002">
                  <c:v>0.7</c:v>
                </c:pt>
                <c:pt idx="2003">
                  <c:v>0.7</c:v>
                </c:pt>
                <c:pt idx="2004">
                  <c:v>0.7</c:v>
                </c:pt>
                <c:pt idx="2005">
                  <c:v>0.7</c:v>
                </c:pt>
                <c:pt idx="2006">
                  <c:v>0.7</c:v>
                </c:pt>
                <c:pt idx="2007">
                  <c:v>0.7</c:v>
                </c:pt>
                <c:pt idx="2008">
                  <c:v>0.7</c:v>
                </c:pt>
                <c:pt idx="2009">
                  <c:v>0.7</c:v>
                </c:pt>
                <c:pt idx="2010">
                  <c:v>0.7</c:v>
                </c:pt>
                <c:pt idx="2011">
                  <c:v>0.7</c:v>
                </c:pt>
                <c:pt idx="2012">
                  <c:v>0.7</c:v>
                </c:pt>
                <c:pt idx="2013">
                  <c:v>0.7</c:v>
                </c:pt>
                <c:pt idx="2014">
                  <c:v>0.7</c:v>
                </c:pt>
                <c:pt idx="2015">
                  <c:v>0.7</c:v>
                </c:pt>
                <c:pt idx="2016">
                  <c:v>0.7</c:v>
                </c:pt>
                <c:pt idx="2017">
                  <c:v>0.7</c:v>
                </c:pt>
                <c:pt idx="2018">
                  <c:v>0.7</c:v>
                </c:pt>
                <c:pt idx="2019">
                  <c:v>0.7</c:v>
                </c:pt>
                <c:pt idx="2020">
                  <c:v>0.7</c:v>
                </c:pt>
                <c:pt idx="2021">
                  <c:v>0.7</c:v>
                </c:pt>
                <c:pt idx="2022">
                  <c:v>0.7</c:v>
                </c:pt>
                <c:pt idx="2023">
                  <c:v>0.7</c:v>
                </c:pt>
                <c:pt idx="2024">
                  <c:v>0.7</c:v>
                </c:pt>
                <c:pt idx="2025">
                  <c:v>0.7</c:v>
                </c:pt>
                <c:pt idx="2026">
                  <c:v>0.7</c:v>
                </c:pt>
                <c:pt idx="2027">
                  <c:v>0.7</c:v>
                </c:pt>
                <c:pt idx="2028">
                  <c:v>0.7</c:v>
                </c:pt>
                <c:pt idx="2029">
                  <c:v>0.7</c:v>
                </c:pt>
                <c:pt idx="2030">
                  <c:v>0.7</c:v>
                </c:pt>
                <c:pt idx="2031">
                  <c:v>0.7</c:v>
                </c:pt>
                <c:pt idx="2032">
                  <c:v>0.7</c:v>
                </c:pt>
                <c:pt idx="2033">
                  <c:v>0.7</c:v>
                </c:pt>
                <c:pt idx="2034">
                  <c:v>0.7</c:v>
                </c:pt>
                <c:pt idx="2035">
                  <c:v>0.7</c:v>
                </c:pt>
                <c:pt idx="2036">
                  <c:v>0.7</c:v>
                </c:pt>
                <c:pt idx="2037">
                  <c:v>0.7</c:v>
                </c:pt>
                <c:pt idx="2038">
                  <c:v>0.7</c:v>
                </c:pt>
                <c:pt idx="2039">
                  <c:v>0.7</c:v>
                </c:pt>
                <c:pt idx="2040">
                  <c:v>0.7</c:v>
                </c:pt>
                <c:pt idx="2041">
                  <c:v>0.7</c:v>
                </c:pt>
                <c:pt idx="2042">
                  <c:v>0.7</c:v>
                </c:pt>
                <c:pt idx="2043">
                  <c:v>0.7</c:v>
                </c:pt>
                <c:pt idx="2044">
                  <c:v>0.7</c:v>
                </c:pt>
                <c:pt idx="2045">
                  <c:v>0.7</c:v>
                </c:pt>
                <c:pt idx="2046">
                  <c:v>0.7</c:v>
                </c:pt>
                <c:pt idx="2047">
                  <c:v>0.7</c:v>
                </c:pt>
                <c:pt idx="2048">
                  <c:v>0.7</c:v>
                </c:pt>
                <c:pt idx="2049">
                  <c:v>0.7</c:v>
                </c:pt>
                <c:pt idx="2050">
                  <c:v>0.7</c:v>
                </c:pt>
                <c:pt idx="2051">
                  <c:v>0.7</c:v>
                </c:pt>
                <c:pt idx="2052">
                  <c:v>0.7</c:v>
                </c:pt>
                <c:pt idx="2053">
                  <c:v>0.7</c:v>
                </c:pt>
                <c:pt idx="2054">
                  <c:v>0.7</c:v>
                </c:pt>
                <c:pt idx="2055">
                  <c:v>0.7</c:v>
                </c:pt>
                <c:pt idx="2056">
                  <c:v>0.7</c:v>
                </c:pt>
                <c:pt idx="2057">
                  <c:v>0.7</c:v>
                </c:pt>
                <c:pt idx="2058">
                  <c:v>0.7</c:v>
                </c:pt>
                <c:pt idx="2059">
                  <c:v>0.7</c:v>
                </c:pt>
                <c:pt idx="2060">
                  <c:v>0.7</c:v>
                </c:pt>
                <c:pt idx="2061">
                  <c:v>0.7</c:v>
                </c:pt>
                <c:pt idx="2062">
                  <c:v>0.7</c:v>
                </c:pt>
                <c:pt idx="2063">
                  <c:v>0.7</c:v>
                </c:pt>
                <c:pt idx="2064">
                  <c:v>0.7</c:v>
                </c:pt>
                <c:pt idx="2065">
                  <c:v>0.7</c:v>
                </c:pt>
                <c:pt idx="2066">
                  <c:v>0.7</c:v>
                </c:pt>
                <c:pt idx="2067">
                  <c:v>0.7</c:v>
                </c:pt>
                <c:pt idx="2068">
                  <c:v>0.7</c:v>
                </c:pt>
                <c:pt idx="2069">
                  <c:v>0.7</c:v>
                </c:pt>
                <c:pt idx="2070">
                  <c:v>0.7</c:v>
                </c:pt>
                <c:pt idx="2071">
                  <c:v>0.7</c:v>
                </c:pt>
                <c:pt idx="2072">
                  <c:v>0.7</c:v>
                </c:pt>
                <c:pt idx="2073">
                  <c:v>0.7</c:v>
                </c:pt>
                <c:pt idx="2074">
                  <c:v>0.7</c:v>
                </c:pt>
                <c:pt idx="2075">
                  <c:v>0.7</c:v>
                </c:pt>
                <c:pt idx="2076">
                  <c:v>0.7</c:v>
                </c:pt>
                <c:pt idx="2077">
                  <c:v>0.7</c:v>
                </c:pt>
                <c:pt idx="2078">
                  <c:v>0.7</c:v>
                </c:pt>
                <c:pt idx="2079">
                  <c:v>0.7</c:v>
                </c:pt>
                <c:pt idx="2080">
                  <c:v>0.7</c:v>
                </c:pt>
                <c:pt idx="2081">
                  <c:v>0.7</c:v>
                </c:pt>
                <c:pt idx="2082">
                  <c:v>0.7</c:v>
                </c:pt>
                <c:pt idx="2083">
                  <c:v>0.7</c:v>
                </c:pt>
                <c:pt idx="2084">
                  <c:v>0.7</c:v>
                </c:pt>
                <c:pt idx="2085">
                  <c:v>0.7</c:v>
                </c:pt>
                <c:pt idx="2086">
                  <c:v>0.7</c:v>
                </c:pt>
                <c:pt idx="2087">
                  <c:v>0.7</c:v>
                </c:pt>
                <c:pt idx="2088">
                  <c:v>0.7</c:v>
                </c:pt>
                <c:pt idx="2089">
                  <c:v>0.7</c:v>
                </c:pt>
                <c:pt idx="2090">
                  <c:v>0.7</c:v>
                </c:pt>
                <c:pt idx="2091">
                  <c:v>0.7</c:v>
                </c:pt>
                <c:pt idx="2092">
                  <c:v>0.7</c:v>
                </c:pt>
                <c:pt idx="2093">
                  <c:v>0.7</c:v>
                </c:pt>
                <c:pt idx="2094">
                  <c:v>0.7</c:v>
                </c:pt>
                <c:pt idx="2095">
                  <c:v>0.7</c:v>
                </c:pt>
                <c:pt idx="2096">
                  <c:v>0.7</c:v>
                </c:pt>
                <c:pt idx="2097">
                  <c:v>0.7</c:v>
                </c:pt>
                <c:pt idx="2098">
                  <c:v>0.7</c:v>
                </c:pt>
                <c:pt idx="2099">
                  <c:v>0.7</c:v>
                </c:pt>
                <c:pt idx="2100">
                  <c:v>0.7</c:v>
                </c:pt>
                <c:pt idx="2101">
                  <c:v>0.7</c:v>
                </c:pt>
                <c:pt idx="2102">
                  <c:v>0.7</c:v>
                </c:pt>
                <c:pt idx="2103">
                  <c:v>0.7</c:v>
                </c:pt>
                <c:pt idx="2104">
                  <c:v>0.7</c:v>
                </c:pt>
                <c:pt idx="2105">
                  <c:v>0.7</c:v>
                </c:pt>
                <c:pt idx="2106">
                  <c:v>0.7</c:v>
                </c:pt>
                <c:pt idx="2107">
                  <c:v>0.7</c:v>
                </c:pt>
                <c:pt idx="2108">
                  <c:v>0.7</c:v>
                </c:pt>
                <c:pt idx="2109">
                  <c:v>0.7</c:v>
                </c:pt>
                <c:pt idx="2110">
                  <c:v>0.7</c:v>
                </c:pt>
                <c:pt idx="2111">
                  <c:v>0.7</c:v>
                </c:pt>
                <c:pt idx="2112">
                  <c:v>0.7</c:v>
                </c:pt>
                <c:pt idx="2113">
                  <c:v>0.7</c:v>
                </c:pt>
                <c:pt idx="2114">
                  <c:v>0.7</c:v>
                </c:pt>
                <c:pt idx="2115">
                  <c:v>0.7</c:v>
                </c:pt>
                <c:pt idx="2116">
                  <c:v>0.7</c:v>
                </c:pt>
                <c:pt idx="2117">
                  <c:v>0.7</c:v>
                </c:pt>
                <c:pt idx="2118">
                  <c:v>0.7</c:v>
                </c:pt>
                <c:pt idx="2119">
                  <c:v>0.7</c:v>
                </c:pt>
                <c:pt idx="2120">
                  <c:v>0.7</c:v>
                </c:pt>
                <c:pt idx="2121">
                  <c:v>0.7</c:v>
                </c:pt>
                <c:pt idx="2122">
                  <c:v>0.7</c:v>
                </c:pt>
                <c:pt idx="2123">
                  <c:v>0.7</c:v>
                </c:pt>
                <c:pt idx="2124">
                  <c:v>0.7</c:v>
                </c:pt>
                <c:pt idx="2125">
                  <c:v>0.7</c:v>
                </c:pt>
                <c:pt idx="2126">
                  <c:v>0.7</c:v>
                </c:pt>
                <c:pt idx="2127">
                  <c:v>0.7</c:v>
                </c:pt>
                <c:pt idx="2128">
                  <c:v>0.7</c:v>
                </c:pt>
                <c:pt idx="2129">
                  <c:v>0.7</c:v>
                </c:pt>
                <c:pt idx="2130">
                  <c:v>0.7</c:v>
                </c:pt>
                <c:pt idx="2131">
                  <c:v>0.7</c:v>
                </c:pt>
                <c:pt idx="2132">
                  <c:v>0.7</c:v>
                </c:pt>
                <c:pt idx="2133">
                  <c:v>0.7</c:v>
                </c:pt>
                <c:pt idx="2134">
                  <c:v>0.7</c:v>
                </c:pt>
                <c:pt idx="2135">
                  <c:v>0.7</c:v>
                </c:pt>
                <c:pt idx="2136">
                  <c:v>0.7</c:v>
                </c:pt>
                <c:pt idx="2137">
                  <c:v>0.7</c:v>
                </c:pt>
                <c:pt idx="2138">
                  <c:v>0.7</c:v>
                </c:pt>
                <c:pt idx="2139">
                  <c:v>0.7</c:v>
                </c:pt>
                <c:pt idx="2140">
                  <c:v>0.7</c:v>
                </c:pt>
                <c:pt idx="2141">
                  <c:v>0.7</c:v>
                </c:pt>
                <c:pt idx="2142">
                  <c:v>0.7</c:v>
                </c:pt>
                <c:pt idx="2143">
                  <c:v>0.7</c:v>
                </c:pt>
                <c:pt idx="2144">
                  <c:v>0.7</c:v>
                </c:pt>
                <c:pt idx="2145">
                  <c:v>0.7</c:v>
                </c:pt>
                <c:pt idx="2146">
                  <c:v>0.7</c:v>
                </c:pt>
                <c:pt idx="2147">
                  <c:v>0.7</c:v>
                </c:pt>
                <c:pt idx="2148">
                  <c:v>0.7</c:v>
                </c:pt>
                <c:pt idx="2149">
                  <c:v>0.7</c:v>
                </c:pt>
                <c:pt idx="2150">
                  <c:v>0.7</c:v>
                </c:pt>
                <c:pt idx="2151">
                  <c:v>0.7</c:v>
                </c:pt>
                <c:pt idx="2152">
                  <c:v>0.7</c:v>
                </c:pt>
                <c:pt idx="2153">
                  <c:v>0.7</c:v>
                </c:pt>
                <c:pt idx="2154">
                  <c:v>0.7</c:v>
                </c:pt>
                <c:pt idx="2155">
                  <c:v>0.7</c:v>
                </c:pt>
                <c:pt idx="2156">
                  <c:v>0.7</c:v>
                </c:pt>
                <c:pt idx="2157">
                  <c:v>0.7</c:v>
                </c:pt>
                <c:pt idx="2158">
                  <c:v>0.7</c:v>
                </c:pt>
                <c:pt idx="2159">
                  <c:v>0.7</c:v>
                </c:pt>
                <c:pt idx="2160">
                  <c:v>0.7</c:v>
                </c:pt>
                <c:pt idx="2161">
                  <c:v>0.7</c:v>
                </c:pt>
                <c:pt idx="2162">
                  <c:v>0.7</c:v>
                </c:pt>
                <c:pt idx="2163">
                  <c:v>0.7</c:v>
                </c:pt>
                <c:pt idx="2164">
                  <c:v>0.7</c:v>
                </c:pt>
                <c:pt idx="2165">
                  <c:v>0.7</c:v>
                </c:pt>
                <c:pt idx="2166">
                  <c:v>0.7</c:v>
                </c:pt>
                <c:pt idx="2167">
                  <c:v>0.7</c:v>
                </c:pt>
                <c:pt idx="2168">
                  <c:v>0.7</c:v>
                </c:pt>
                <c:pt idx="2169">
                  <c:v>0.7</c:v>
                </c:pt>
                <c:pt idx="2170">
                  <c:v>0.7</c:v>
                </c:pt>
                <c:pt idx="2171">
                  <c:v>0.7</c:v>
                </c:pt>
                <c:pt idx="2172">
                  <c:v>0.7</c:v>
                </c:pt>
                <c:pt idx="2173">
                  <c:v>0.7</c:v>
                </c:pt>
                <c:pt idx="2174">
                  <c:v>0.7</c:v>
                </c:pt>
                <c:pt idx="2175">
                  <c:v>0.7</c:v>
                </c:pt>
                <c:pt idx="2176">
                  <c:v>0.7</c:v>
                </c:pt>
                <c:pt idx="2177">
                  <c:v>0.7</c:v>
                </c:pt>
                <c:pt idx="2178">
                  <c:v>0.7</c:v>
                </c:pt>
                <c:pt idx="2179">
                  <c:v>0.7</c:v>
                </c:pt>
                <c:pt idx="2180">
                  <c:v>0.7</c:v>
                </c:pt>
                <c:pt idx="2181">
                  <c:v>0.7</c:v>
                </c:pt>
                <c:pt idx="2182">
                  <c:v>0.7</c:v>
                </c:pt>
                <c:pt idx="2183">
                  <c:v>0.7</c:v>
                </c:pt>
                <c:pt idx="2184">
                  <c:v>0.7</c:v>
                </c:pt>
                <c:pt idx="2185">
                  <c:v>0.7</c:v>
                </c:pt>
                <c:pt idx="2186">
                  <c:v>0.7</c:v>
                </c:pt>
                <c:pt idx="2187">
                  <c:v>0.7</c:v>
                </c:pt>
                <c:pt idx="2188">
                  <c:v>0.7</c:v>
                </c:pt>
                <c:pt idx="2189">
                  <c:v>0.7</c:v>
                </c:pt>
                <c:pt idx="2190">
                  <c:v>0.7</c:v>
                </c:pt>
                <c:pt idx="2191">
                  <c:v>0.7</c:v>
                </c:pt>
                <c:pt idx="2192">
                  <c:v>0.7</c:v>
                </c:pt>
                <c:pt idx="2193">
                  <c:v>0.7</c:v>
                </c:pt>
                <c:pt idx="2194">
                  <c:v>0.7</c:v>
                </c:pt>
                <c:pt idx="2195">
                  <c:v>0.7</c:v>
                </c:pt>
                <c:pt idx="2196">
                  <c:v>0.7</c:v>
                </c:pt>
                <c:pt idx="2197">
                  <c:v>0.7</c:v>
                </c:pt>
                <c:pt idx="2198">
                  <c:v>0.7</c:v>
                </c:pt>
                <c:pt idx="2199">
                  <c:v>0.7</c:v>
                </c:pt>
                <c:pt idx="2200">
                  <c:v>0.7</c:v>
                </c:pt>
                <c:pt idx="2201">
                  <c:v>0.7</c:v>
                </c:pt>
                <c:pt idx="2202">
                  <c:v>0.7</c:v>
                </c:pt>
                <c:pt idx="2203">
                  <c:v>0.7</c:v>
                </c:pt>
                <c:pt idx="2204">
                  <c:v>0.7</c:v>
                </c:pt>
                <c:pt idx="2205">
                  <c:v>0.7</c:v>
                </c:pt>
                <c:pt idx="2206">
                  <c:v>0.7</c:v>
                </c:pt>
                <c:pt idx="2207">
                  <c:v>0.7</c:v>
                </c:pt>
                <c:pt idx="2208">
                  <c:v>0.7</c:v>
                </c:pt>
                <c:pt idx="2209">
                  <c:v>0.7</c:v>
                </c:pt>
                <c:pt idx="2210">
                  <c:v>0.7</c:v>
                </c:pt>
                <c:pt idx="2211">
                  <c:v>0.7</c:v>
                </c:pt>
                <c:pt idx="2212">
                  <c:v>0.7</c:v>
                </c:pt>
                <c:pt idx="2213">
                  <c:v>0.7</c:v>
                </c:pt>
                <c:pt idx="2214">
                  <c:v>0.7</c:v>
                </c:pt>
                <c:pt idx="2215">
                  <c:v>0.7</c:v>
                </c:pt>
                <c:pt idx="2216">
                  <c:v>0.7</c:v>
                </c:pt>
                <c:pt idx="2217">
                  <c:v>0.7</c:v>
                </c:pt>
                <c:pt idx="2218">
                  <c:v>0.7</c:v>
                </c:pt>
                <c:pt idx="2219">
                  <c:v>0.7</c:v>
                </c:pt>
                <c:pt idx="2220">
                  <c:v>0.7</c:v>
                </c:pt>
                <c:pt idx="2221">
                  <c:v>0.7</c:v>
                </c:pt>
                <c:pt idx="2222">
                  <c:v>0.7</c:v>
                </c:pt>
                <c:pt idx="2223">
                  <c:v>0.7</c:v>
                </c:pt>
                <c:pt idx="2224">
                  <c:v>0.7</c:v>
                </c:pt>
                <c:pt idx="2225">
                  <c:v>0.7</c:v>
                </c:pt>
                <c:pt idx="2226">
                  <c:v>0.7</c:v>
                </c:pt>
                <c:pt idx="2227">
                  <c:v>0.7</c:v>
                </c:pt>
                <c:pt idx="2228">
                  <c:v>0.7</c:v>
                </c:pt>
                <c:pt idx="2229">
                  <c:v>0.7</c:v>
                </c:pt>
                <c:pt idx="2230">
                  <c:v>0.7</c:v>
                </c:pt>
                <c:pt idx="2231">
                  <c:v>0.7</c:v>
                </c:pt>
                <c:pt idx="2232">
                  <c:v>0.7</c:v>
                </c:pt>
                <c:pt idx="2233">
                  <c:v>0.7</c:v>
                </c:pt>
                <c:pt idx="2234">
                  <c:v>0.7</c:v>
                </c:pt>
                <c:pt idx="2235">
                  <c:v>0.7</c:v>
                </c:pt>
                <c:pt idx="2236">
                  <c:v>0.7</c:v>
                </c:pt>
                <c:pt idx="2237">
                  <c:v>0.7</c:v>
                </c:pt>
                <c:pt idx="2238">
                  <c:v>0.7</c:v>
                </c:pt>
                <c:pt idx="2239">
                  <c:v>0.7</c:v>
                </c:pt>
                <c:pt idx="2240">
                  <c:v>0.7</c:v>
                </c:pt>
                <c:pt idx="2241">
                  <c:v>0.7</c:v>
                </c:pt>
                <c:pt idx="2242">
                  <c:v>0.7</c:v>
                </c:pt>
                <c:pt idx="2243">
                  <c:v>0.7</c:v>
                </c:pt>
                <c:pt idx="2244">
                  <c:v>0.7</c:v>
                </c:pt>
                <c:pt idx="2245">
                  <c:v>0.7</c:v>
                </c:pt>
                <c:pt idx="2246">
                  <c:v>0.7</c:v>
                </c:pt>
                <c:pt idx="2247">
                  <c:v>0.7</c:v>
                </c:pt>
                <c:pt idx="2248">
                  <c:v>0.7</c:v>
                </c:pt>
                <c:pt idx="2249">
                  <c:v>0.7</c:v>
                </c:pt>
                <c:pt idx="2250">
                  <c:v>0.7</c:v>
                </c:pt>
                <c:pt idx="2251">
                  <c:v>0.7</c:v>
                </c:pt>
                <c:pt idx="2252">
                  <c:v>0.7</c:v>
                </c:pt>
                <c:pt idx="2253">
                  <c:v>0.7</c:v>
                </c:pt>
                <c:pt idx="2254">
                  <c:v>0.7</c:v>
                </c:pt>
                <c:pt idx="2255">
                  <c:v>0.7</c:v>
                </c:pt>
                <c:pt idx="2256">
                  <c:v>0.7</c:v>
                </c:pt>
                <c:pt idx="2257">
                  <c:v>0.7</c:v>
                </c:pt>
                <c:pt idx="2258">
                  <c:v>0.7</c:v>
                </c:pt>
                <c:pt idx="2259">
                  <c:v>0.7</c:v>
                </c:pt>
                <c:pt idx="2260">
                  <c:v>0.7</c:v>
                </c:pt>
                <c:pt idx="2261">
                  <c:v>0.7</c:v>
                </c:pt>
                <c:pt idx="2262">
                  <c:v>0.7</c:v>
                </c:pt>
                <c:pt idx="2263">
                  <c:v>0.7</c:v>
                </c:pt>
                <c:pt idx="2264">
                  <c:v>0.7</c:v>
                </c:pt>
                <c:pt idx="2265">
                  <c:v>0.7</c:v>
                </c:pt>
                <c:pt idx="2266">
                  <c:v>0.7</c:v>
                </c:pt>
                <c:pt idx="2267">
                  <c:v>0.7</c:v>
                </c:pt>
                <c:pt idx="2268">
                  <c:v>0.7</c:v>
                </c:pt>
                <c:pt idx="2269">
                  <c:v>0.7</c:v>
                </c:pt>
                <c:pt idx="2270">
                  <c:v>0.7</c:v>
                </c:pt>
                <c:pt idx="2271">
                  <c:v>0.7</c:v>
                </c:pt>
                <c:pt idx="2272">
                  <c:v>0.7</c:v>
                </c:pt>
                <c:pt idx="2273">
                  <c:v>0.7</c:v>
                </c:pt>
                <c:pt idx="2274">
                  <c:v>0.7</c:v>
                </c:pt>
                <c:pt idx="2275">
                  <c:v>0.7</c:v>
                </c:pt>
                <c:pt idx="2276">
                  <c:v>0.7</c:v>
                </c:pt>
                <c:pt idx="2277">
                  <c:v>0.7</c:v>
                </c:pt>
                <c:pt idx="2278">
                  <c:v>0.7</c:v>
                </c:pt>
                <c:pt idx="2279">
                  <c:v>0.7</c:v>
                </c:pt>
                <c:pt idx="2280">
                  <c:v>0.7</c:v>
                </c:pt>
                <c:pt idx="2281">
                  <c:v>0.7</c:v>
                </c:pt>
                <c:pt idx="2282">
                  <c:v>0.7</c:v>
                </c:pt>
                <c:pt idx="2283">
                  <c:v>0.7</c:v>
                </c:pt>
                <c:pt idx="2284">
                  <c:v>0.7</c:v>
                </c:pt>
                <c:pt idx="2285">
                  <c:v>0.7</c:v>
                </c:pt>
                <c:pt idx="2286">
                  <c:v>0.7</c:v>
                </c:pt>
                <c:pt idx="2287">
                  <c:v>0.7</c:v>
                </c:pt>
                <c:pt idx="2288">
                  <c:v>0.7</c:v>
                </c:pt>
                <c:pt idx="2289">
                  <c:v>0.7</c:v>
                </c:pt>
                <c:pt idx="2290">
                  <c:v>0.7</c:v>
                </c:pt>
                <c:pt idx="2291">
                  <c:v>0.7</c:v>
                </c:pt>
                <c:pt idx="2292">
                  <c:v>0.7</c:v>
                </c:pt>
                <c:pt idx="2293">
                  <c:v>0.7</c:v>
                </c:pt>
                <c:pt idx="2294">
                  <c:v>0.7</c:v>
                </c:pt>
                <c:pt idx="2295">
                  <c:v>0.7</c:v>
                </c:pt>
                <c:pt idx="2296">
                  <c:v>0.7</c:v>
                </c:pt>
                <c:pt idx="2297">
                  <c:v>0.7</c:v>
                </c:pt>
                <c:pt idx="2298">
                  <c:v>0.7</c:v>
                </c:pt>
                <c:pt idx="2299">
                  <c:v>0.7</c:v>
                </c:pt>
                <c:pt idx="2300">
                  <c:v>0.7</c:v>
                </c:pt>
                <c:pt idx="2301">
                  <c:v>0.7</c:v>
                </c:pt>
                <c:pt idx="2302">
                  <c:v>0.7</c:v>
                </c:pt>
                <c:pt idx="2303">
                  <c:v>0.7</c:v>
                </c:pt>
                <c:pt idx="2304">
                  <c:v>0.7</c:v>
                </c:pt>
                <c:pt idx="2305">
                  <c:v>0.7</c:v>
                </c:pt>
                <c:pt idx="2306">
                  <c:v>0.7</c:v>
                </c:pt>
                <c:pt idx="2307">
                  <c:v>0.7</c:v>
                </c:pt>
                <c:pt idx="2308">
                  <c:v>0.7</c:v>
                </c:pt>
                <c:pt idx="2309">
                  <c:v>0.7</c:v>
                </c:pt>
                <c:pt idx="2310">
                  <c:v>0.7</c:v>
                </c:pt>
                <c:pt idx="2311">
                  <c:v>0.7</c:v>
                </c:pt>
                <c:pt idx="2312">
                  <c:v>0.7</c:v>
                </c:pt>
                <c:pt idx="2313">
                  <c:v>0.7</c:v>
                </c:pt>
                <c:pt idx="2314">
                  <c:v>0.7</c:v>
                </c:pt>
                <c:pt idx="2315">
                  <c:v>0.7</c:v>
                </c:pt>
                <c:pt idx="2316">
                  <c:v>0.7</c:v>
                </c:pt>
                <c:pt idx="2317">
                  <c:v>0.7</c:v>
                </c:pt>
                <c:pt idx="2318">
                  <c:v>0.7</c:v>
                </c:pt>
                <c:pt idx="2319">
                  <c:v>0.7</c:v>
                </c:pt>
                <c:pt idx="2320">
                  <c:v>0.7</c:v>
                </c:pt>
                <c:pt idx="2321">
                  <c:v>0.7</c:v>
                </c:pt>
                <c:pt idx="2322">
                  <c:v>0.7</c:v>
                </c:pt>
                <c:pt idx="2323">
                  <c:v>0.7</c:v>
                </c:pt>
                <c:pt idx="2324">
                  <c:v>0.7</c:v>
                </c:pt>
                <c:pt idx="2325">
                  <c:v>0.7</c:v>
                </c:pt>
                <c:pt idx="2326">
                  <c:v>0.7</c:v>
                </c:pt>
                <c:pt idx="2327">
                  <c:v>0.7</c:v>
                </c:pt>
                <c:pt idx="2328">
                  <c:v>0.7</c:v>
                </c:pt>
                <c:pt idx="2329">
                  <c:v>0.7</c:v>
                </c:pt>
                <c:pt idx="2330">
                  <c:v>0.7</c:v>
                </c:pt>
                <c:pt idx="2331">
                  <c:v>0.7</c:v>
                </c:pt>
                <c:pt idx="2332">
                  <c:v>0.7</c:v>
                </c:pt>
                <c:pt idx="2333">
                  <c:v>0.7</c:v>
                </c:pt>
                <c:pt idx="2334">
                  <c:v>0.7</c:v>
                </c:pt>
                <c:pt idx="2335">
                  <c:v>0.7</c:v>
                </c:pt>
                <c:pt idx="2336">
                  <c:v>0.7</c:v>
                </c:pt>
                <c:pt idx="2337">
                  <c:v>0.7</c:v>
                </c:pt>
                <c:pt idx="2338">
                  <c:v>0.7</c:v>
                </c:pt>
                <c:pt idx="2339">
                  <c:v>0.7</c:v>
                </c:pt>
                <c:pt idx="2340">
                  <c:v>0.7</c:v>
                </c:pt>
                <c:pt idx="2341">
                  <c:v>0.7</c:v>
                </c:pt>
                <c:pt idx="2342">
                  <c:v>0.7</c:v>
                </c:pt>
                <c:pt idx="2343">
                  <c:v>0.7</c:v>
                </c:pt>
                <c:pt idx="2344">
                  <c:v>0.7</c:v>
                </c:pt>
                <c:pt idx="2345">
                  <c:v>0.7</c:v>
                </c:pt>
                <c:pt idx="2346">
                  <c:v>0.7</c:v>
                </c:pt>
                <c:pt idx="2347">
                  <c:v>0.7</c:v>
                </c:pt>
                <c:pt idx="2348">
                  <c:v>0.7</c:v>
                </c:pt>
                <c:pt idx="2349">
                  <c:v>0.7</c:v>
                </c:pt>
                <c:pt idx="2350">
                  <c:v>0.7</c:v>
                </c:pt>
                <c:pt idx="2351">
                  <c:v>0.7</c:v>
                </c:pt>
                <c:pt idx="2352">
                  <c:v>0.7</c:v>
                </c:pt>
                <c:pt idx="2353">
                  <c:v>0.7</c:v>
                </c:pt>
                <c:pt idx="2354">
                  <c:v>0.7</c:v>
                </c:pt>
                <c:pt idx="2355">
                  <c:v>0.7</c:v>
                </c:pt>
                <c:pt idx="2356">
                  <c:v>0.7</c:v>
                </c:pt>
                <c:pt idx="2357">
                  <c:v>0.7</c:v>
                </c:pt>
                <c:pt idx="2358">
                  <c:v>0.7</c:v>
                </c:pt>
                <c:pt idx="2359">
                  <c:v>0.7</c:v>
                </c:pt>
                <c:pt idx="2360">
                  <c:v>0.7</c:v>
                </c:pt>
                <c:pt idx="2361">
                  <c:v>0.7</c:v>
                </c:pt>
                <c:pt idx="2362">
                  <c:v>0.7</c:v>
                </c:pt>
                <c:pt idx="2363">
                  <c:v>0.7</c:v>
                </c:pt>
                <c:pt idx="2364">
                  <c:v>0.7</c:v>
                </c:pt>
                <c:pt idx="2365">
                  <c:v>0.7</c:v>
                </c:pt>
                <c:pt idx="2366">
                  <c:v>0.7</c:v>
                </c:pt>
                <c:pt idx="2367">
                  <c:v>0.7</c:v>
                </c:pt>
                <c:pt idx="2368">
                  <c:v>0.7</c:v>
                </c:pt>
                <c:pt idx="2369">
                  <c:v>0.7</c:v>
                </c:pt>
                <c:pt idx="2370">
                  <c:v>0.7</c:v>
                </c:pt>
                <c:pt idx="2371">
                  <c:v>0.7</c:v>
                </c:pt>
                <c:pt idx="2372">
                  <c:v>0.7</c:v>
                </c:pt>
                <c:pt idx="2373">
                  <c:v>0.7</c:v>
                </c:pt>
                <c:pt idx="2374">
                  <c:v>0.7</c:v>
                </c:pt>
                <c:pt idx="2375">
                  <c:v>0.7</c:v>
                </c:pt>
                <c:pt idx="2376">
                  <c:v>0.7</c:v>
                </c:pt>
                <c:pt idx="2377">
                  <c:v>0.7</c:v>
                </c:pt>
                <c:pt idx="2378">
                  <c:v>0.7</c:v>
                </c:pt>
                <c:pt idx="2379">
                  <c:v>0.7</c:v>
                </c:pt>
                <c:pt idx="2380">
                  <c:v>0.7</c:v>
                </c:pt>
                <c:pt idx="2381">
                  <c:v>0.7</c:v>
                </c:pt>
                <c:pt idx="2382">
                  <c:v>0.7</c:v>
                </c:pt>
                <c:pt idx="2383">
                  <c:v>0.7</c:v>
                </c:pt>
                <c:pt idx="2384">
                  <c:v>0.7</c:v>
                </c:pt>
                <c:pt idx="2385">
                  <c:v>0.7</c:v>
                </c:pt>
                <c:pt idx="2386">
                  <c:v>0.7</c:v>
                </c:pt>
                <c:pt idx="2387">
                  <c:v>0.7</c:v>
                </c:pt>
                <c:pt idx="2388">
                  <c:v>0.7</c:v>
                </c:pt>
                <c:pt idx="2389">
                  <c:v>0.7</c:v>
                </c:pt>
                <c:pt idx="2390">
                  <c:v>0.7</c:v>
                </c:pt>
                <c:pt idx="2391">
                  <c:v>0.7</c:v>
                </c:pt>
                <c:pt idx="2392">
                  <c:v>0.7</c:v>
                </c:pt>
                <c:pt idx="2393">
                  <c:v>0.7</c:v>
                </c:pt>
                <c:pt idx="2394">
                  <c:v>0.7</c:v>
                </c:pt>
                <c:pt idx="2395">
                  <c:v>0.7</c:v>
                </c:pt>
                <c:pt idx="2396">
                  <c:v>0.7</c:v>
                </c:pt>
                <c:pt idx="2397">
                  <c:v>0.7</c:v>
                </c:pt>
                <c:pt idx="2398">
                  <c:v>0.7</c:v>
                </c:pt>
                <c:pt idx="2399">
                  <c:v>0.7</c:v>
                </c:pt>
                <c:pt idx="2400">
                  <c:v>0.7</c:v>
                </c:pt>
                <c:pt idx="2401">
                  <c:v>0.7</c:v>
                </c:pt>
                <c:pt idx="2402">
                  <c:v>0.7</c:v>
                </c:pt>
                <c:pt idx="2403">
                  <c:v>0.7</c:v>
                </c:pt>
                <c:pt idx="2404">
                  <c:v>0.7</c:v>
                </c:pt>
                <c:pt idx="2405">
                  <c:v>0.7</c:v>
                </c:pt>
                <c:pt idx="2406">
                  <c:v>0.7</c:v>
                </c:pt>
                <c:pt idx="2407">
                  <c:v>0.7</c:v>
                </c:pt>
                <c:pt idx="2408">
                  <c:v>0.7</c:v>
                </c:pt>
                <c:pt idx="2409">
                  <c:v>0.7</c:v>
                </c:pt>
                <c:pt idx="2410">
                  <c:v>0.7</c:v>
                </c:pt>
                <c:pt idx="2411">
                  <c:v>0.7</c:v>
                </c:pt>
                <c:pt idx="2412">
                  <c:v>0.7</c:v>
                </c:pt>
                <c:pt idx="2413">
                  <c:v>0.7</c:v>
                </c:pt>
                <c:pt idx="2414">
                  <c:v>0.7</c:v>
                </c:pt>
                <c:pt idx="2415">
                  <c:v>0.7</c:v>
                </c:pt>
                <c:pt idx="2416">
                  <c:v>0.7</c:v>
                </c:pt>
                <c:pt idx="2417">
                  <c:v>0.7</c:v>
                </c:pt>
                <c:pt idx="2418">
                  <c:v>0.7</c:v>
                </c:pt>
                <c:pt idx="2419">
                  <c:v>0.7</c:v>
                </c:pt>
                <c:pt idx="2420">
                  <c:v>0.7</c:v>
                </c:pt>
                <c:pt idx="2421">
                  <c:v>0.7</c:v>
                </c:pt>
                <c:pt idx="2422">
                  <c:v>0.7</c:v>
                </c:pt>
                <c:pt idx="2423">
                  <c:v>0.7</c:v>
                </c:pt>
                <c:pt idx="2424">
                  <c:v>0.7</c:v>
                </c:pt>
                <c:pt idx="2425">
                  <c:v>0.7</c:v>
                </c:pt>
                <c:pt idx="2426">
                  <c:v>0.7</c:v>
                </c:pt>
                <c:pt idx="2427">
                  <c:v>0.7</c:v>
                </c:pt>
                <c:pt idx="2428">
                  <c:v>0.7</c:v>
                </c:pt>
                <c:pt idx="2429">
                  <c:v>0.7</c:v>
                </c:pt>
                <c:pt idx="2430">
                  <c:v>0.7</c:v>
                </c:pt>
                <c:pt idx="2431">
                  <c:v>0.7</c:v>
                </c:pt>
                <c:pt idx="2432">
                  <c:v>0.7</c:v>
                </c:pt>
                <c:pt idx="2433">
                  <c:v>0.7</c:v>
                </c:pt>
                <c:pt idx="2434">
                  <c:v>0.7</c:v>
                </c:pt>
                <c:pt idx="2435">
                  <c:v>0.7</c:v>
                </c:pt>
                <c:pt idx="2436">
                  <c:v>0.7</c:v>
                </c:pt>
                <c:pt idx="2437">
                  <c:v>0.7</c:v>
                </c:pt>
                <c:pt idx="2438">
                  <c:v>0.7</c:v>
                </c:pt>
                <c:pt idx="2439">
                  <c:v>0.7</c:v>
                </c:pt>
                <c:pt idx="2440">
                  <c:v>0.7</c:v>
                </c:pt>
                <c:pt idx="2441">
                  <c:v>0.7</c:v>
                </c:pt>
                <c:pt idx="2442">
                  <c:v>0.7</c:v>
                </c:pt>
                <c:pt idx="2443">
                  <c:v>0.7</c:v>
                </c:pt>
                <c:pt idx="2444">
                  <c:v>0.7</c:v>
                </c:pt>
                <c:pt idx="2445">
                  <c:v>0.7</c:v>
                </c:pt>
                <c:pt idx="2446">
                  <c:v>0.7</c:v>
                </c:pt>
                <c:pt idx="2447">
                  <c:v>0.7</c:v>
                </c:pt>
                <c:pt idx="2448">
                  <c:v>0.7</c:v>
                </c:pt>
                <c:pt idx="2449">
                  <c:v>0.7</c:v>
                </c:pt>
                <c:pt idx="2450">
                  <c:v>0.7</c:v>
                </c:pt>
                <c:pt idx="2451">
                  <c:v>0.7</c:v>
                </c:pt>
                <c:pt idx="2452">
                  <c:v>0.7</c:v>
                </c:pt>
                <c:pt idx="2453">
                  <c:v>0.7</c:v>
                </c:pt>
                <c:pt idx="2454">
                  <c:v>0.7</c:v>
                </c:pt>
                <c:pt idx="2455">
                  <c:v>0.7</c:v>
                </c:pt>
                <c:pt idx="2456">
                  <c:v>0.7</c:v>
                </c:pt>
                <c:pt idx="2457">
                  <c:v>0.7</c:v>
                </c:pt>
                <c:pt idx="2458">
                  <c:v>0.7</c:v>
                </c:pt>
                <c:pt idx="2459">
                  <c:v>0.7</c:v>
                </c:pt>
                <c:pt idx="2460">
                  <c:v>0.7</c:v>
                </c:pt>
                <c:pt idx="2461">
                  <c:v>0.7</c:v>
                </c:pt>
                <c:pt idx="2462">
                  <c:v>0.7</c:v>
                </c:pt>
                <c:pt idx="2463">
                  <c:v>0.7</c:v>
                </c:pt>
                <c:pt idx="2464">
                  <c:v>0.7</c:v>
                </c:pt>
                <c:pt idx="2465">
                  <c:v>0.7</c:v>
                </c:pt>
                <c:pt idx="2466">
                  <c:v>0.7</c:v>
                </c:pt>
                <c:pt idx="2467">
                  <c:v>0.7</c:v>
                </c:pt>
                <c:pt idx="2468">
                  <c:v>0.7</c:v>
                </c:pt>
                <c:pt idx="2469">
                  <c:v>0.7</c:v>
                </c:pt>
                <c:pt idx="2470">
                  <c:v>0.7</c:v>
                </c:pt>
                <c:pt idx="2471">
                  <c:v>0.7</c:v>
                </c:pt>
                <c:pt idx="2472">
                  <c:v>0.7</c:v>
                </c:pt>
                <c:pt idx="2473">
                  <c:v>0.7</c:v>
                </c:pt>
                <c:pt idx="2474">
                  <c:v>0.7</c:v>
                </c:pt>
                <c:pt idx="2475">
                  <c:v>0.7</c:v>
                </c:pt>
                <c:pt idx="2476">
                  <c:v>0.7</c:v>
                </c:pt>
                <c:pt idx="2477">
                  <c:v>0.7</c:v>
                </c:pt>
                <c:pt idx="2478">
                  <c:v>0.7</c:v>
                </c:pt>
                <c:pt idx="2479">
                  <c:v>0.7</c:v>
                </c:pt>
                <c:pt idx="2480">
                  <c:v>0.7</c:v>
                </c:pt>
                <c:pt idx="2481">
                  <c:v>0.7</c:v>
                </c:pt>
                <c:pt idx="2482">
                  <c:v>0.7</c:v>
                </c:pt>
                <c:pt idx="2483">
                  <c:v>0.7</c:v>
                </c:pt>
                <c:pt idx="2484">
                  <c:v>0.7</c:v>
                </c:pt>
                <c:pt idx="2485">
                  <c:v>0.7</c:v>
                </c:pt>
                <c:pt idx="2486">
                  <c:v>0.7</c:v>
                </c:pt>
                <c:pt idx="2487">
                  <c:v>0.7</c:v>
                </c:pt>
                <c:pt idx="2488">
                  <c:v>0.7</c:v>
                </c:pt>
                <c:pt idx="2489">
                  <c:v>0.7</c:v>
                </c:pt>
                <c:pt idx="2490">
                  <c:v>0.7</c:v>
                </c:pt>
                <c:pt idx="2491">
                  <c:v>0.7</c:v>
                </c:pt>
                <c:pt idx="2492">
                  <c:v>0.7</c:v>
                </c:pt>
                <c:pt idx="2493">
                  <c:v>0.7</c:v>
                </c:pt>
                <c:pt idx="2494">
                  <c:v>0.7</c:v>
                </c:pt>
                <c:pt idx="2495">
                  <c:v>0.7</c:v>
                </c:pt>
                <c:pt idx="2496">
                  <c:v>0.7</c:v>
                </c:pt>
                <c:pt idx="2497">
                  <c:v>0.7</c:v>
                </c:pt>
                <c:pt idx="2498">
                  <c:v>0.7</c:v>
                </c:pt>
                <c:pt idx="2499">
                  <c:v>0.7</c:v>
                </c:pt>
                <c:pt idx="2500">
                  <c:v>0.7</c:v>
                </c:pt>
                <c:pt idx="2501">
                  <c:v>0.7</c:v>
                </c:pt>
                <c:pt idx="2502">
                  <c:v>0.7</c:v>
                </c:pt>
                <c:pt idx="2503">
                  <c:v>0.7</c:v>
                </c:pt>
                <c:pt idx="2504">
                  <c:v>0.7</c:v>
                </c:pt>
                <c:pt idx="2505">
                  <c:v>0.7</c:v>
                </c:pt>
                <c:pt idx="2506">
                  <c:v>0.7</c:v>
                </c:pt>
                <c:pt idx="2507">
                  <c:v>0.7</c:v>
                </c:pt>
                <c:pt idx="2508">
                  <c:v>0.7</c:v>
                </c:pt>
                <c:pt idx="2509">
                  <c:v>0.7</c:v>
                </c:pt>
                <c:pt idx="2510">
                  <c:v>0.7</c:v>
                </c:pt>
                <c:pt idx="2511">
                  <c:v>0.7</c:v>
                </c:pt>
                <c:pt idx="2512">
                  <c:v>0.7</c:v>
                </c:pt>
                <c:pt idx="2513">
                  <c:v>0.7</c:v>
                </c:pt>
                <c:pt idx="2514">
                  <c:v>0.7</c:v>
                </c:pt>
                <c:pt idx="2515">
                  <c:v>0.7</c:v>
                </c:pt>
                <c:pt idx="2516">
                  <c:v>0.7</c:v>
                </c:pt>
                <c:pt idx="2517">
                  <c:v>0.7</c:v>
                </c:pt>
                <c:pt idx="2518">
                  <c:v>0.7</c:v>
                </c:pt>
                <c:pt idx="2519">
                  <c:v>0.7</c:v>
                </c:pt>
                <c:pt idx="2520">
                  <c:v>0.7</c:v>
                </c:pt>
                <c:pt idx="2521">
                  <c:v>0.7</c:v>
                </c:pt>
                <c:pt idx="2522">
                  <c:v>0.7</c:v>
                </c:pt>
                <c:pt idx="2523">
                  <c:v>0.7</c:v>
                </c:pt>
                <c:pt idx="2524">
                  <c:v>0.7</c:v>
                </c:pt>
                <c:pt idx="2525">
                  <c:v>0.7</c:v>
                </c:pt>
                <c:pt idx="2526">
                  <c:v>0.7</c:v>
                </c:pt>
                <c:pt idx="2527">
                  <c:v>0.7</c:v>
                </c:pt>
                <c:pt idx="2528">
                  <c:v>0.7</c:v>
                </c:pt>
                <c:pt idx="2529">
                  <c:v>0.7</c:v>
                </c:pt>
                <c:pt idx="2530">
                  <c:v>0.7</c:v>
                </c:pt>
                <c:pt idx="2531">
                  <c:v>0.7</c:v>
                </c:pt>
                <c:pt idx="2532">
                  <c:v>0.7</c:v>
                </c:pt>
                <c:pt idx="2533">
                  <c:v>0.7</c:v>
                </c:pt>
                <c:pt idx="2534">
                  <c:v>0.7</c:v>
                </c:pt>
                <c:pt idx="2535">
                  <c:v>0.7</c:v>
                </c:pt>
                <c:pt idx="2536">
                  <c:v>0.7</c:v>
                </c:pt>
                <c:pt idx="2537">
                  <c:v>0.7</c:v>
                </c:pt>
                <c:pt idx="2538">
                  <c:v>0.7</c:v>
                </c:pt>
                <c:pt idx="2539">
                  <c:v>0.7</c:v>
                </c:pt>
                <c:pt idx="2540">
                  <c:v>0.7</c:v>
                </c:pt>
                <c:pt idx="2541">
                  <c:v>0.7</c:v>
                </c:pt>
                <c:pt idx="2542">
                  <c:v>0.7</c:v>
                </c:pt>
                <c:pt idx="2543">
                  <c:v>0.7</c:v>
                </c:pt>
                <c:pt idx="2544">
                  <c:v>0.7</c:v>
                </c:pt>
                <c:pt idx="2545">
                  <c:v>0.7</c:v>
                </c:pt>
                <c:pt idx="2546">
                  <c:v>0.7</c:v>
                </c:pt>
                <c:pt idx="2547">
                  <c:v>0.7</c:v>
                </c:pt>
                <c:pt idx="2548">
                  <c:v>0.7</c:v>
                </c:pt>
                <c:pt idx="2549">
                  <c:v>0.7</c:v>
                </c:pt>
                <c:pt idx="2550">
                  <c:v>0.7</c:v>
                </c:pt>
                <c:pt idx="2551">
                  <c:v>0.7</c:v>
                </c:pt>
                <c:pt idx="2552">
                  <c:v>0.7</c:v>
                </c:pt>
                <c:pt idx="2553">
                  <c:v>0.7</c:v>
                </c:pt>
                <c:pt idx="2554">
                  <c:v>0.7</c:v>
                </c:pt>
                <c:pt idx="2555">
                  <c:v>0.7</c:v>
                </c:pt>
                <c:pt idx="2556">
                  <c:v>0.7</c:v>
                </c:pt>
                <c:pt idx="2557">
                  <c:v>0.7</c:v>
                </c:pt>
                <c:pt idx="2558">
                  <c:v>0.7</c:v>
                </c:pt>
                <c:pt idx="2559">
                  <c:v>0.7</c:v>
                </c:pt>
                <c:pt idx="2560">
                  <c:v>0.7</c:v>
                </c:pt>
                <c:pt idx="2561">
                  <c:v>0.7</c:v>
                </c:pt>
                <c:pt idx="2562">
                  <c:v>0.7</c:v>
                </c:pt>
                <c:pt idx="2563">
                  <c:v>0.7</c:v>
                </c:pt>
                <c:pt idx="2564">
                  <c:v>0.7</c:v>
                </c:pt>
                <c:pt idx="2565">
                  <c:v>0.7</c:v>
                </c:pt>
                <c:pt idx="2566">
                  <c:v>0.7</c:v>
                </c:pt>
                <c:pt idx="2567">
                  <c:v>0.7</c:v>
                </c:pt>
                <c:pt idx="2568">
                  <c:v>0.7</c:v>
                </c:pt>
                <c:pt idx="2569">
                  <c:v>0.7</c:v>
                </c:pt>
                <c:pt idx="2570">
                  <c:v>0.7</c:v>
                </c:pt>
                <c:pt idx="2571">
                  <c:v>0.7</c:v>
                </c:pt>
                <c:pt idx="2572">
                  <c:v>0.7</c:v>
                </c:pt>
                <c:pt idx="2573">
                  <c:v>0.7</c:v>
                </c:pt>
                <c:pt idx="2574">
                  <c:v>0.7</c:v>
                </c:pt>
                <c:pt idx="2575">
                  <c:v>0.7</c:v>
                </c:pt>
                <c:pt idx="2576">
                  <c:v>0.7</c:v>
                </c:pt>
                <c:pt idx="2577">
                  <c:v>0.7</c:v>
                </c:pt>
                <c:pt idx="2578">
                  <c:v>0.7</c:v>
                </c:pt>
                <c:pt idx="2579">
                  <c:v>0.7</c:v>
                </c:pt>
                <c:pt idx="2580">
                  <c:v>0.7</c:v>
                </c:pt>
                <c:pt idx="2581">
                  <c:v>0.7</c:v>
                </c:pt>
                <c:pt idx="2582">
                  <c:v>0.7</c:v>
                </c:pt>
                <c:pt idx="2583">
                  <c:v>0.7</c:v>
                </c:pt>
                <c:pt idx="2584">
                  <c:v>0.7</c:v>
                </c:pt>
                <c:pt idx="2585">
                  <c:v>0.7</c:v>
                </c:pt>
                <c:pt idx="2586">
                  <c:v>0.7</c:v>
                </c:pt>
                <c:pt idx="2587">
                  <c:v>0.7</c:v>
                </c:pt>
                <c:pt idx="2588">
                  <c:v>0.7</c:v>
                </c:pt>
                <c:pt idx="2589">
                  <c:v>0.7</c:v>
                </c:pt>
                <c:pt idx="2590">
                  <c:v>0.7</c:v>
                </c:pt>
                <c:pt idx="2591">
                  <c:v>0.7</c:v>
                </c:pt>
                <c:pt idx="2592">
                  <c:v>0.7</c:v>
                </c:pt>
                <c:pt idx="2593">
                  <c:v>0.7</c:v>
                </c:pt>
                <c:pt idx="2594">
                  <c:v>0.7</c:v>
                </c:pt>
                <c:pt idx="2595">
                  <c:v>0.7</c:v>
                </c:pt>
                <c:pt idx="2596">
                  <c:v>0.7</c:v>
                </c:pt>
                <c:pt idx="2597">
                  <c:v>0.7</c:v>
                </c:pt>
                <c:pt idx="2598">
                  <c:v>0.7</c:v>
                </c:pt>
                <c:pt idx="2599">
                  <c:v>0.7</c:v>
                </c:pt>
                <c:pt idx="2600">
                  <c:v>0.7</c:v>
                </c:pt>
                <c:pt idx="2601">
                  <c:v>0.7</c:v>
                </c:pt>
                <c:pt idx="2602">
                  <c:v>0.7</c:v>
                </c:pt>
                <c:pt idx="2603">
                  <c:v>0.7</c:v>
                </c:pt>
                <c:pt idx="2604">
                  <c:v>0.7</c:v>
                </c:pt>
                <c:pt idx="2605">
                  <c:v>0.7</c:v>
                </c:pt>
                <c:pt idx="2606">
                  <c:v>0.7</c:v>
                </c:pt>
                <c:pt idx="2607">
                  <c:v>0.7</c:v>
                </c:pt>
                <c:pt idx="2608">
                  <c:v>0.7</c:v>
                </c:pt>
                <c:pt idx="2609">
                  <c:v>0.7</c:v>
                </c:pt>
                <c:pt idx="2610">
                  <c:v>0.7</c:v>
                </c:pt>
                <c:pt idx="2611">
                  <c:v>0.7</c:v>
                </c:pt>
                <c:pt idx="2612">
                  <c:v>0.7</c:v>
                </c:pt>
                <c:pt idx="2613">
                  <c:v>0.7</c:v>
                </c:pt>
                <c:pt idx="2614">
                  <c:v>0.7</c:v>
                </c:pt>
                <c:pt idx="2615">
                  <c:v>0.7</c:v>
                </c:pt>
                <c:pt idx="2616">
                  <c:v>0.7</c:v>
                </c:pt>
                <c:pt idx="2617">
                  <c:v>0.7</c:v>
                </c:pt>
                <c:pt idx="2618">
                  <c:v>0.7</c:v>
                </c:pt>
                <c:pt idx="2619">
                  <c:v>0.7</c:v>
                </c:pt>
                <c:pt idx="2620">
                  <c:v>0.7</c:v>
                </c:pt>
                <c:pt idx="2621">
                  <c:v>0.7</c:v>
                </c:pt>
                <c:pt idx="2622">
                  <c:v>0.7</c:v>
                </c:pt>
                <c:pt idx="2623">
                  <c:v>0.7</c:v>
                </c:pt>
                <c:pt idx="2624">
                  <c:v>0.7</c:v>
                </c:pt>
                <c:pt idx="2625">
                  <c:v>0.7</c:v>
                </c:pt>
                <c:pt idx="2626">
                  <c:v>0.7</c:v>
                </c:pt>
                <c:pt idx="2627">
                  <c:v>0.7</c:v>
                </c:pt>
                <c:pt idx="2628">
                  <c:v>0.7</c:v>
                </c:pt>
                <c:pt idx="2629">
                  <c:v>0.7</c:v>
                </c:pt>
                <c:pt idx="2630">
                  <c:v>0.7</c:v>
                </c:pt>
                <c:pt idx="2631">
                  <c:v>0.7</c:v>
                </c:pt>
                <c:pt idx="2632">
                  <c:v>0.7</c:v>
                </c:pt>
                <c:pt idx="2633">
                  <c:v>0.7</c:v>
                </c:pt>
                <c:pt idx="2634">
                  <c:v>0.7</c:v>
                </c:pt>
                <c:pt idx="2635">
                  <c:v>0.7</c:v>
                </c:pt>
                <c:pt idx="2636">
                  <c:v>0.7</c:v>
                </c:pt>
                <c:pt idx="2637">
                  <c:v>0.7</c:v>
                </c:pt>
                <c:pt idx="2638">
                  <c:v>0.7</c:v>
                </c:pt>
                <c:pt idx="2639">
                  <c:v>0.7</c:v>
                </c:pt>
                <c:pt idx="2640">
                  <c:v>0.7</c:v>
                </c:pt>
                <c:pt idx="2641">
                  <c:v>0.7</c:v>
                </c:pt>
                <c:pt idx="2642">
                  <c:v>0.7</c:v>
                </c:pt>
                <c:pt idx="2643">
                  <c:v>0.7</c:v>
                </c:pt>
                <c:pt idx="2644">
                  <c:v>0.7</c:v>
                </c:pt>
                <c:pt idx="2645">
                  <c:v>0.7</c:v>
                </c:pt>
                <c:pt idx="2646">
                  <c:v>0.7</c:v>
                </c:pt>
                <c:pt idx="2647">
                  <c:v>0.7</c:v>
                </c:pt>
                <c:pt idx="2648">
                  <c:v>0.7</c:v>
                </c:pt>
                <c:pt idx="2649">
                  <c:v>0.7</c:v>
                </c:pt>
                <c:pt idx="2650">
                  <c:v>0.7</c:v>
                </c:pt>
                <c:pt idx="2651">
                  <c:v>0.7</c:v>
                </c:pt>
                <c:pt idx="2652">
                  <c:v>0.7</c:v>
                </c:pt>
                <c:pt idx="2653">
                  <c:v>0.7</c:v>
                </c:pt>
                <c:pt idx="2654">
                  <c:v>0.7</c:v>
                </c:pt>
                <c:pt idx="2655">
                  <c:v>0.7</c:v>
                </c:pt>
                <c:pt idx="2656">
                  <c:v>0.7</c:v>
                </c:pt>
                <c:pt idx="2657">
                  <c:v>0.7</c:v>
                </c:pt>
                <c:pt idx="2658">
                  <c:v>0.7</c:v>
                </c:pt>
                <c:pt idx="2659">
                  <c:v>0.7</c:v>
                </c:pt>
                <c:pt idx="2660">
                  <c:v>0.7</c:v>
                </c:pt>
                <c:pt idx="2661">
                  <c:v>0.7</c:v>
                </c:pt>
                <c:pt idx="2662">
                  <c:v>0.7</c:v>
                </c:pt>
                <c:pt idx="2663">
                  <c:v>0.7</c:v>
                </c:pt>
                <c:pt idx="2664">
                  <c:v>0.7</c:v>
                </c:pt>
                <c:pt idx="2665">
                  <c:v>0.7</c:v>
                </c:pt>
                <c:pt idx="2666">
                  <c:v>0.7</c:v>
                </c:pt>
                <c:pt idx="2667">
                  <c:v>0.7</c:v>
                </c:pt>
                <c:pt idx="2668">
                  <c:v>0.7</c:v>
                </c:pt>
                <c:pt idx="2669">
                  <c:v>0.7</c:v>
                </c:pt>
                <c:pt idx="2670">
                  <c:v>0.7</c:v>
                </c:pt>
                <c:pt idx="2671">
                  <c:v>0.7</c:v>
                </c:pt>
                <c:pt idx="2672">
                  <c:v>0.7</c:v>
                </c:pt>
                <c:pt idx="2673">
                  <c:v>0.7</c:v>
                </c:pt>
                <c:pt idx="2674">
                  <c:v>0.7</c:v>
                </c:pt>
                <c:pt idx="2675">
                  <c:v>0.7</c:v>
                </c:pt>
                <c:pt idx="2676">
                  <c:v>0.7</c:v>
                </c:pt>
                <c:pt idx="2677">
                  <c:v>0.7</c:v>
                </c:pt>
                <c:pt idx="2678">
                  <c:v>0.7</c:v>
                </c:pt>
                <c:pt idx="2679">
                  <c:v>0.7</c:v>
                </c:pt>
                <c:pt idx="2680">
                  <c:v>0.7</c:v>
                </c:pt>
                <c:pt idx="2681">
                  <c:v>0.7</c:v>
                </c:pt>
                <c:pt idx="2682">
                  <c:v>0.7</c:v>
                </c:pt>
                <c:pt idx="2683">
                  <c:v>0.7</c:v>
                </c:pt>
                <c:pt idx="2684">
                  <c:v>0.7</c:v>
                </c:pt>
                <c:pt idx="2685">
                  <c:v>0.7</c:v>
                </c:pt>
                <c:pt idx="2686">
                  <c:v>0.7</c:v>
                </c:pt>
                <c:pt idx="2687">
                  <c:v>0.7</c:v>
                </c:pt>
                <c:pt idx="2688">
                  <c:v>0.7</c:v>
                </c:pt>
                <c:pt idx="2689">
                  <c:v>0.7</c:v>
                </c:pt>
                <c:pt idx="2690">
                  <c:v>0.7</c:v>
                </c:pt>
                <c:pt idx="2691">
                  <c:v>0.7</c:v>
                </c:pt>
                <c:pt idx="2692">
                  <c:v>0.7</c:v>
                </c:pt>
                <c:pt idx="2693">
                  <c:v>0.7</c:v>
                </c:pt>
                <c:pt idx="2694">
                  <c:v>0.7</c:v>
                </c:pt>
                <c:pt idx="2695">
                  <c:v>0.7</c:v>
                </c:pt>
                <c:pt idx="2696">
                  <c:v>0.7</c:v>
                </c:pt>
                <c:pt idx="2697">
                  <c:v>0.7</c:v>
                </c:pt>
                <c:pt idx="2698">
                  <c:v>0.7</c:v>
                </c:pt>
                <c:pt idx="2699">
                  <c:v>0.7</c:v>
                </c:pt>
                <c:pt idx="2700">
                  <c:v>0.7</c:v>
                </c:pt>
                <c:pt idx="2701">
                  <c:v>0.7</c:v>
                </c:pt>
                <c:pt idx="2702">
                  <c:v>0.7</c:v>
                </c:pt>
                <c:pt idx="2703">
                  <c:v>0.7</c:v>
                </c:pt>
                <c:pt idx="2704">
                  <c:v>0.7</c:v>
                </c:pt>
                <c:pt idx="2705">
                  <c:v>0.7</c:v>
                </c:pt>
                <c:pt idx="2706">
                  <c:v>0.7</c:v>
                </c:pt>
                <c:pt idx="2707">
                  <c:v>0.7</c:v>
                </c:pt>
                <c:pt idx="2708">
                  <c:v>0.7</c:v>
                </c:pt>
                <c:pt idx="2709">
                  <c:v>0.7</c:v>
                </c:pt>
                <c:pt idx="2710">
                  <c:v>0.7</c:v>
                </c:pt>
                <c:pt idx="2711">
                  <c:v>0.7</c:v>
                </c:pt>
                <c:pt idx="2712">
                  <c:v>0.7</c:v>
                </c:pt>
                <c:pt idx="2713">
                  <c:v>0.7</c:v>
                </c:pt>
                <c:pt idx="2714">
                  <c:v>0.7</c:v>
                </c:pt>
                <c:pt idx="2715">
                  <c:v>0.7</c:v>
                </c:pt>
                <c:pt idx="2716">
                  <c:v>0.7</c:v>
                </c:pt>
                <c:pt idx="2717">
                  <c:v>0.7</c:v>
                </c:pt>
                <c:pt idx="2718">
                  <c:v>0.7</c:v>
                </c:pt>
                <c:pt idx="2719">
                  <c:v>0.7</c:v>
                </c:pt>
                <c:pt idx="2720">
                  <c:v>0.7</c:v>
                </c:pt>
                <c:pt idx="2721">
                  <c:v>0.7</c:v>
                </c:pt>
                <c:pt idx="2722">
                  <c:v>0.7</c:v>
                </c:pt>
                <c:pt idx="2723">
                  <c:v>0.7</c:v>
                </c:pt>
                <c:pt idx="2724">
                  <c:v>0.7</c:v>
                </c:pt>
                <c:pt idx="2725">
                  <c:v>0.7</c:v>
                </c:pt>
                <c:pt idx="2726">
                  <c:v>0.7</c:v>
                </c:pt>
                <c:pt idx="2727">
                  <c:v>0.7</c:v>
                </c:pt>
                <c:pt idx="2728">
                  <c:v>0.7</c:v>
                </c:pt>
                <c:pt idx="2729">
                  <c:v>0.7</c:v>
                </c:pt>
                <c:pt idx="2730">
                  <c:v>0.7</c:v>
                </c:pt>
                <c:pt idx="2731">
                  <c:v>0.7</c:v>
                </c:pt>
                <c:pt idx="2732">
                  <c:v>0.7</c:v>
                </c:pt>
                <c:pt idx="2733">
                  <c:v>0.7</c:v>
                </c:pt>
                <c:pt idx="2734">
                  <c:v>0.7</c:v>
                </c:pt>
                <c:pt idx="2735">
                  <c:v>0.7</c:v>
                </c:pt>
                <c:pt idx="2736">
                  <c:v>0.7</c:v>
                </c:pt>
                <c:pt idx="2737">
                  <c:v>0.7</c:v>
                </c:pt>
                <c:pt idx="2738">
                  <c:v>0.7</c:v>
                </c:pt>
                <c:pt idx="2739">
                  <c:v>0.7</c:v>
                </c:pt>
                <c:pt idx="2740">
                  <c:v>0.7</c:v>
                </c:pt>
                <c:pt idx="2741">
                  <c:v>0.7</c:v>
                </c:pt>
                <c:pt idx="2742">
                  <c:v>0.7</c:v>
                </c:pt>
                <c:pt idx="2743">
                  <c:v>0.7</c:v>
                </c:pt>
                <c:pt idx="2744">
                  <c:v>0.7</c:v>
                </c:pt>
                <c:pt idx="2745">
                  <c:v>0.7</c:v>
                </c:pt>
                <c:pt idx="2746">
                  <c:v>0.7</c:v>
                </c:pt>
                <c:pt idx="2747">
                  <c:v>0.7</c:v>
                </c:pt>
                <c:pt idx="2748">
                  <c:v>0.7</c:v>
                </c:pt>
                <c:pt idx="2749">
                  <c:v>0.7</c:v>
                </c:pt>
                <c:pt idx="2750">
                  <c:v>0.7</c:v>
                </c:pt>
                <c:pt idx="2751">
                  <c:v>0.7</c:v>
                </c:pt>
                <c:pt idx="2752">
                  <c:v>0.7</c:v>
                </c:pt>
                <c:pt idx="2753">
                  <c:v>0.7</c:v>
                </c:pt>
                <c:pt idx="2754">
                  <c:v>0.7</c:v>
                </c:pt>
                <c:pt idx="2755">
                  <c:v>0.7</c:v>
                </c:pt>
                <c:pt idx="2756">
                  <c:v>0.7</c:v>
                </c:pt>
                <c:pt idx="2757">
                  <c:v>0.7</c:v>
                </c:pt>
                <c:pt idx="2758">
                  <c:v>0.7</c:v>
                </c:pt>
                <c:pt idx="2759">
                  <c:v>0.7</c:v>
                </c:pt>
                <c:pt idx="2760">
                  <c:v>0.7</c:v>
                </c:pt>
                <c:pt idx="2761">
                  <c:v>0.7</c:v>
                </c:pt>
                <c:pt idx="2762">
                  <c:v>0.7</c:v>
                </c:pt>
                <c:pt idx="2763">
                  <c:v>0.7</c:v>
                </c:pt>
                <c:pt idx="2764">
                  <c:v>0.7</c:v>
                </c:pt>
                <c:pt idx="2765">
                  <c:v>0.7</c:v>
                </c:pt>
                <c:pt idx="2766">
                  <c:v>0.7</c:v>
                </c:pt>
                <c:pt idx="2767">
                  <c:v>0.7</c:v>
                </c:pt>
                <c:pt idx="2768">
                  <c:v>0.7</c:v>
                </c:pt>
                <c:pt idx="2769">
                  <c:v>0.7</c:v>
                </c:pt>
                <c:pt idx="2770">
                  <c:v>0.7</c:v>
                </c:pt>
                <c:pt idx="2771">
                  <c:v>0.7</c:v>
                </c:pt>
                <c:pt idx="2772">
                  <c:v>0.7</c:v>
                </c:pt>
                <c:pt idx="2773">
                  <c:v>0.7</c:v>
                </c:pt>
                <c:pt idx="2774">
                  <c:v>0.7</c:v>
                </c:pt>
                <c:pt idx="2775">
                  <c:v>0.7</c:v>
                </c:pt>
                <c:pt idx="2776">
                  <c:v>0.7</c:v>
                </c:pt>
                <c:pt idx="2777">
                  <c:v>0.7</c:v>
                </c:pt>
                <c:pt idx="2778">
                  <c:v>0.7</c:v>
                </c:pt>
                <c:pt idx="2779">
                  <c:v>0.7</c:v>
                </c:pt>
                <c:pt idx="2780">
                  <c:v>0.7</c:v>
                </c:pt>
                <c:pt idx="2781">
                  <c:v>0.7</c:v>
                </c:pt>
                <c:pt idx="2782">
                  <c:v>0.7</c:v>
                </c:pt>
                <c:pt idx="2783">
                  <c:v>0.7</c:v>
                </c:pt>
                <c:pt idx="2784">
                  <c:v>0.7</c:v>
                </c:pt>
                <c:pt idx="2785">
                  <c:v>0.7</c:v>
                </c:pt>
                <c:pt idx="2786">
                  <c:v>0.7</c:v>
                </c:pt>
                <c:pt idx="2787">
                  <c:v>0.7</c:v>
                </c:pt>
                <c:pt idx="2788">
                  <c:v>0.7</c:v>
                </c:pt>
                <c:pt idx="2789">
                  <c:v>0.7</c:v>
                </c:pt>
                <c:pt idx="2790">
                  <c:v>0.7</c:v>
                </c:pt>
                <c:pt idx="2791">
                  <c:v>0.7</c:v>
                </c:pt>
                <c:pt idx="2792">
                  <c:v>0.7</c:v>
                </c:pt>
                <c:pt idx="2793">
                  <c:v>0.7</c:v>
                </c:pt>
                <c:pt idx="2794">
                  <c:v>0.7</c:v>
                </c:pt>
                <c:pt idx="2795">
                  <c:v>0.7</c:v>
                </c:pt>
                <c:pt idx="2796">
                  <c:v>0.7</c:v>
                </c:pt>
                <c:pt idx="2797">
                  <c:v>0.7</c:v>
                </c:pt>
                <c:pt idx="2798">
                  <c:v>0.7</c:v>
                </c:pt>
                <c:pt idx="2799">
                  <c:v>0.7</c:v>
                </c:pt>
                <c:pt idx="2800">
                  <c:v>0.7</c:v>
                </c:pt>
                <c:pt idx="2801">
                  <c:v>0.7</c:v>
                </c:pt>
                <c:pt idx="2802">
                  <c:v>0.7</c:v>
                </c:pt>
                <c:pt idx="2803">
                  <c:v>0.7</c:v>
                </c:pt>
                <c:pt idx="2804">
                  <c:v>0.7</c:v>
                </c:pt>
                <c:pt idx="2805">
                  <c:v>0.7</c:v>
                </c:pt>
                <c:pt idx="2806">
                  <c:v>0.7</c:v>
                </c:pt>
                <c:pt idx="2807">
                  <c:v>0.7</c:v>
                </c:pt>
                <c:pt idx="2808">
                  <c:v>0.7</c:v>
                </c:pt>
                <c:pt idx="2809">
                  <c:v>0.7</c:v>
                </c:pt>
                <c:pt idx="2810">
                  <c:v>0.7</c:v>
                </c:pt>
                <c:pt idx="2811">
                  <c:v>0.7</c:v>
                </c:pt>
                <c:pt idx="2812">
                  <c:v>0.7</c:v>
                </c:pt>
                <c:pt idx="2813">
                  <c:v>0.7</c:v>
                </c:pt>
                <c:pt idx="2814">
                  <c:v>0.7</c:v>
                </c:pt>
                <c:pt idx="2815">
                  <c:v>0.7</c:v>
                </c:pt>
                <c:pt idx="2816">
                  <c:v>0.7</c:v>
                </c:pt>
                <c:pt idx="2817">
                  <c:v>0.7</c:v>
                </c:pt>
                <c:pt idx="2818">
                  <c:v>0.7</c:v>
                </c:pt>
                <c:pt idx="2819">
                  <c:v>0.7</c:v>
                </c:pt>
                <c:pt idx="2820">
                  <c:v>0.7</c:v>
                </c:pt>
                <c:pt idx="2821">
                  <c:v>0.7</c:v>
                </c:pt>
                <c:pt idx="2822">
                  <c:v>0.7</c:v>
                </c:pt>
                <c:pt idx="2823">
                  <c:v>0.7</c:v>
                </c:pt>
                <c:pt idx="2824">
                  <c:v>0.7</c:v>
                </c:pt>
                <c:pt idx="2825">
                  <c:v>0.7</c:v>
                </c:pt>
                <c:pt idx="2826">
                  <c:v>0.7</c:v>
                </c:pt>
                <c:pt idx="2827">
                  <c:v>0.7</c:v>
                </c:pt>
                <c:pt idx="2828">
                  <c:v>0.7</c:v>
                </c:pt>
                <c:pt idx="2829">
                  <c:v>0.7</c:v>
                </c:pt>
                <c:pt idx="2830">
                  <c:v>0.7</c:v>
                </c:pt>
                <c:pt idx="2831">
                  <c:v>0.7</c:v>
                </c:pt>
                <c:pt idx="2832">
                  <c:v>0.7</c:v>
                </c:pt>
                <c:pt idx="2833">
                  <c:v>0.7</c:v>
                </c:pt>
                <c:pt idx="2834">
                  <c:v>0.7</c:v>
                </c:pt>
                <c:pt idx="2835">
                  <c:v>0.7</c:v>
                </c:pt>
                <c:pt idx="2836">
                  <c:v>0.7</c:v>
                </c:pt>
                <c:pt idx="2837">
                  <c:v>0.7</c:v>
                </c:pt>
                <c:pt idx="2838">
                  <c:v>0.7</c:v>
                </c:pt>
                <c:pt idx="2839">
                  <c:v>0.7</c:v>
                </c:pt>
                <c:pt idx="2840">
                  <c:v>0.7</c:v>
                </c:pt>
                <c:pt idx="2841">
                  <c:v>0.7</c:v>
                </c:pt>
                <c:pt idx="2842">
                  <c:v>0.7</c:v>
                </c:pt>
                <c:pt idx="2843">
                  <c:v>0.7</c:v>
                </c:pt>
                <c:pt idx="2844">
                  <c:v>0.7</c:v>
                </c:pt>
                <c:pt idx="2845">
                  <c:v>0.7</c:v>
                </c:pt>
                <c:pt idx="2846">
                  <c:v>0.7</c:v>
                </c:pt>
                <c:pt idx="2847">
                  <c:v>0.7</c:v>
                </c:pt>
                <c:pt idx="2848">
                  <c:v>0.7</c:v>
                </c:pt>
                <c:pt idx="2849">
                  <c:v>0.7</c:v>
                </c:pt>
                <c:pt idx="2850">
                  <c:v>0.7</c:v>
                </c:pt>
                <c:pt idx="2851">
                  <c:v>0.7</c:v>
                </c:pt>
                <c:pt idx="2852">
                  <c:v>0.7</c:v>
                </c:pt>
                <c:pt idx="2853">
                  <c:v>0.7</c:v>
                </c:pt>
                <c:pt idx="2854">
                  <c:v>0.7</c:v>
                </c:pt>
                <c:pt idx="2855">
                  <c:v>0.7</c:v>
                </c:pt>
                <c:pt idx="2856">
                  <c:v>0.7</c:v>
                </c:pt>
                <c:pt idx="2857">
                  <c:v>0.7</c:v>
                </c:pt>
                <c:pt idx="2858">
                  <c:v>0.7</c:v>
                </c:pt>
                <c:pt idx="2859">
                  <c:v>0.7</c:v>
                </c:pt>
                <c:pt idx="2860">
                  <c:v>0.7</c:v>
                </c:pt>
                <c:pt idx="2861">
                  <c:v>0.7</c:v>
                </c:pt>
                <c:pt idx="2862">
                  <c:v>0.7</c:v>
                </c:pt>
                <c:pt idx="2863">
                  <c:v>0.7</c:v>
                </c:pt>
                <c:pt idx="2864">
                  <c:v>0.7</c:v>
                </c:pt>
                <c:pt idx="2865">
                  <c:v>0.7</c:v>
                </c:pt>
                <c:pt idx="2866">
                  <c:v>0.7</c:v>
                </c:pt>
                <c:pt idx="2867">
                  <c:v>0.7</c:v>
                </c:pt>
                <c:pt idx="2868">
                  <c:v>0.7</c:v>
                </c:pt>
                <c:pt idx="2869">
                  <c:v>0.7</c:v>
                </c:pt>
                <c:pt idx="2870">
                  <c:v>0.7</c:v>
                </c:pt>
                <c:pt idx="2871">
                  <c:v>0.7</c:v>
                </c:pt>
                <c:pt idx="2872">
                  <c:v>0.7</c:v>
                </c:pt>
                <c:pt idx="2873">
                  <c:v>0.7</c:v>
                </c:pt>
                <c:pt idx="2874">
                  <c:v>0.7</c:v>
                </c:pt>
                <c:pt idx="2875">
                  <c:v>0.7</c:v>
                </c:pt>
                <c:pt idx="2876">
                  <c:v>0.7</c:v>
                </c:pt>
                <c:pt idx="2877">
                  <c:v>0.7</c:v>
                </c:pt>
                <c:pt idx="2878">
                  <c:v>0.7</c:v>
                </c:pt>
                <c:pt idx="2879">
                  <c:v>0.7</c:v>
                </c:pt>
                <c:pt idx="2880">
                  <c:v>0.7</c:v>
                </c:pt>
                <c:pt idx="2881">
                  <c:v>0.7</c:v>
                </c:pt>
                <c:pt idx="2882">
                  <c:v>0.7</c:v>
                </c:pt>
                <c:pt idx="2883">
                  <c:v>0.7</c:v>
                </c:pt>
                <c:pt idx="2884">
                  <c:v>0.7</c:v>
                </c:pt>
                <c:pt idx="2885">
                  <c:v>0.7</c:v>
                </c:pt>
                <c:pt idx="2886">
                  <c:v>0.7</c:v>
                </c:pt>
                <c:pt idx="2887">
                  <c:v>0.7</c:v>
                </c:pt>
                <c:pt idx="2888">
                  <c:v>0.7</c:v>
                </c:pt>
                <c:pt idx="2889">
                  <c:v>0.7</c:v>
                </c:pt>
                <c:pt idx="2890">
                  <c:v>0.7</c:v>
                </c:pt>
                <c:pt idx="2891">
                  <c:v>0.7</c:v>
                </c:pt>
                <c:pt idx="2892">
                  <c:v>0.7</c:v>
                </c:pt>
                <c:pt idx="2893">
                  <c:v>0.7</c:v>
                </c:pt>
                <c:pt idx="2894">
                  <c:v>0.7</c:v>
                </c:pt>
                <c:pt idx="2895">
                  <c:v>0.7</c:v>
                </c:pt>
                <c:pt idx="2896">
                  <c:v>0.7</c:v>
                </c:pt>
                <c:pt idx="2897">
                  <c:v>0.7</c:v>
                </c:pt>
                <c:pt idx="2898">
                  <c:v>0.7</c:v>
                </c:pt>
                <c:pt idx="2899">
                  <c:v>0.7</c:v>
                </c:pt>
                <c:pt idx="2900">
                  <c:v>0.7</c:v>
                </c:pt>
                <c:pt idx="2901">
                  <c:v>0.7</c:v>
                </c:pt>
                <c:pt idx="2902">
                  <c:v>0.7</c:v>
                </c:pt>
                <c:pt idx="2903">
                  <c:v>0.7</c:v>
                </c:pt>
                <c:pt idx="2904">
                  <c:v>0.7</c:v>
                </c:pt>
                <c:pt idx="2905">
                  <c:v>0.7</c:v>
                </c:pt>
                <c:pt idx="2906">
                  <c:v>0.7</c:v>
                </c:pt>
                <c:pt idx="2907">
                  <c:v>0.7</c:v>
                </c:pt>
                <c:pt idx="2908">
                  <c:v>0.7</c:v>
                </c:pt>
                <c:pt idx="2909">
                  <c:v>0.7</c:v>
                </c:pt>
                <c:pt idx="2910">
                  <c:v>0.7</c:v>
                </c:pt>
                <c:pt idx="2911">
                  <c:v>0.7</c:v>
                </c:pt>
                <c:pt idx="2912">
                  <c:v>0.7</c:v>
                </c:pt>
                <c:pt idx="2913">
                  <c:v>0.7</c:v>
                </c:pt>
                <c:pt idx="2914">
                  <c:v>0.7</c:v>
                </c:pt>
                <c:pt idx="2915">
                  <c:v>0.7</c:v>
                </c:pt>
                <c:pt idx="2916">
                  <c:v>0.7</c:v>
                </c:pt>
                <c:pt idx="2917">
                  <c:v>0.7</c:v>
                </c:pt>
                <c:pt idx="2918">
                  <c:v>0.7</c:v>
                </c:pt>
                <c:pt idx="2919">
                  <c:v>0.7</c:v>
                </c:pt>
                <c:pt idx="2920">
                  <c:v>0.7</c:v>
                </c:pt>
                <c:pt idx="2921">
                  <c:v>0.7</c:v>
                </c:pt>
                <c:pt idx="2922">
                  <c:v>0.7</c:v>
                </c:pt>
                <c:pt idx="2923">
                  <c:v>0.7</c:v>
                </c:pt>
                <c:pt idx="2924">
                  <c:v>0.7</c:v>
                </c:pt>
                <c:pt idx="2925">
                  <c:v>0.7</c:v>
                </c:pt>
                <c:pt idx="2926">
                  <c:v>0.7</c:v>
                </c:pt>
                <c:pt idx="2927">
                  <c:v>0.7</c:v>
                </c:pt>
                <c:pt idx="2928">
                  <c:v>0.7</c:v>
                </c:pt>
                <c:pt idx="2929">
                  <c:v>0.7</c:v>
                </c:pt>
                <c:pt idx="2930">
                  <c:v>0.7</c:v>
                </c:pt>
                <c:pt idx="2931">
                  <c:v>0.7</c:v>
                </c:pt>
                <c:pt idx="2932">
                  <c:v>0.7</c:v>
                </c:pt>
                <c:pt idx="2933">
                  <c:v>0.7</c:v>
                </c:pt>
                <c:pt idx="2934">
                  <c:v>0.7</c:v>
                </c:pt>
                <c:pt idx="2935">
                  <c:v>0.7</c:v>
                </c:pt>
                <c:pt idx="2936">
                  <c:v>0.7</c:v>
                </c:pt>
                <c:pt idx="2937">
                  <c:v>0.7</c:v>
                </c:pt>
                <c:pt idx="2938">
                  <c:v>0.7</c:v>
                </c:pt>
                <c:pt idx="2939">
                  <c:v>0.7</c:v>
                </c:pt>
                <c:pt idx="2940">
                  <c:v>0.7</c:v>
                </c:pt>
                <c:pt idx="2941">
                  <c:v>0.7</c:v>
                </c:pt>
                <c:pt idx="2942">
                  <c:v>0.7</c:v>
                </c:pt>
                <c:pt idx="2943">
                  <c:v>0.7</c:v>
                </c:pt>
                <c:pt idx="2944">
                  <c:v>0.7</c:v>
                </c:pt>
                <c:pt idx="2945">
                  <c:v>0.7</c:v>
                </c:pt>
                <c:pt idx="2946">
                  <c:v>0.7</c:v>
                </c:pt>
                <c:pt idx="2947">
                  <c:v>0.7</c:v>
                </c:pt>
                <c:pt idx="2948">
                  <c:v>0.7</c:v>
                </c:pt>
                <c:pt idx="2949">
                  <c:v>0.7</c:v>
                </c:pt>
                <c:pt idx="2950">
                  <c:v>0.7</c:v>
                </c:pt>
                <c:pt idx="2951">
                  <c:v>0.7</c:v>
                </c:pt>
                <c:pt idx="2952">
                  <c:v>0.7</c:v>
                </c:pt>
                <c:pt idx="2953">
                  <c:v>0.7</c:v>
                </c:pt>
                <c:pt idx="2954">
                  <c:v>0.7</c:v>
                </c:pt>
                <c:pt idx="2955">
                  <c:v>0.7</c:v>
                </c:pt>
                <c:pt idx="2956">
                  <c:v>0.7</c:v>
                </c:pt>
                <c:pt idx="2957">
                  <c:v>0.7</c:v>
                </c:pt>
                <c:pt idx="2958">
                  <c:v>0.7</c:v>
                </c:pt>
                <c:pt idx="2959">
                  <c:v>0.7</c:v>
                </c:pt>
                <c:pt idx="2960">
                  <c:v>0.7</c:v>
                </c:pt>
                <c:pt idx="2961">
                  <c:v>0.7</c:v>
                </c:pt>
                <c:pt idx="2962">
                  <c:v>0.7</c:v>
                </c:pt>
                <c:pt idx="2963">
                  <c:v>0.7</c:v>
                </c:pt>
                <c:pt idx="2964">
                  <c:v>0.7</c:v>
                </c:pt>
                <c:pt idx="2965">
                  <c:v>0.7</c:v>
                </c:pt>
                <c:pt idx="2966">
                  <c:v>0.7</c:v>
                </c:pt>
                <c:pt idx="2967">
                  <c:v>0.7</c:v>
                </c:pt>
                <c:pt idx="2968">
                  <c:v>0.7</c:v>
                </c:pt>
                <c:pt idx="2969">
                  <c:v>0.7</c:v>
                </c:pt>
                <c:pt idx="2970">
                  <c:v>0.7</c:v>
                </c:pt>
                <c:pt idx="2971">
                  <c:v>0.7</c:v>
                </c:pt>
                <c:pt idx="2972">
                  <c:v>0.7</c:v>
                </c:pt>
                <c:pt idx="2973">
                  <c:v>0.7</c:v>
                </c:pt>
                <c:pt idx="2974">
                  <c:v>0.7</c:v>
                </c:pt>
                <c:pt idx="2975">
                  <c:v>0.7</c:v>
                </c:pt>
                <c:pt idx="2976">
                  <c:v>0.7</c:v>
                </c:pt>
                <c:pt idx="2977">
                  <c:v>0.7</c:v>
                </c:pt>
                <c:pt idx="2978">
                  <c:v>0.7</c:v>
                </c:pt>
                <c:pt idx="2979">
                  <c:v>0.7</c:v>
                </c:pt>
                <c:pt idx="2980">
                  <c:v>0.7</c:v>
                </c:pt>
                <c:pt idx="2981">
                  <c:v>0.7</c:v>
                </c:pt>
                <c:pt idx="2982">
                  <c:v>0.7</c:v>
                </c:pt>
                <c:pt idx="2983">
                  <c:v>0.7</c:v>
                </c:pt>
                <c:pt idx="2984">
                  <c:v>0.7</c:v>
                </c:pt>
                <c:pt idx="2985">
                  <c:v>0.7</c:v>
                </c:pt>
                <c:pt idx="2986">
                  <c:v>0.7</c:v>
                </c:pt>
                <c:pt idx="2987">
                  <c:v>0.7</c:v>
                </c:pt>
                <c:pt idx="2988">
                  <c:v>0.7</c:v>
                </c:pt>
                <c:pt idx="2989">
                  <c:v>0.7</c:v>
                </c:pt>
                <c:pt idx="2990">
                  <c:v>0.7</c:v>
                </c:pt>
                <c:pt idx="2991">
                  <c:v>0.7</c:v>
                </c:pt>
                <c:pt idx="2992">
                  <c:v>0.7</c:v>
                </c:pt>
                <c:pt idx="2993">
                  <c:v>0.7</c:v>
                </c:pt>
                <c:pt idx="2994">
                  <c:v>0.7</c:v>
                </c:pt>
                <c:pt idx="2995">
                  <c:v>0.7</c:v>
                </c:pt>
                <c:pt idx="2996">
                  <c:v>0.7</c:v>
                </c:pt>
                <c:pt idx="2997">
                  <c:v>0.7</c:v>
                </c:pt>
                <c:pt idx="2998">
                  <c:v>0.7</c:v>
                </c:pt>
                <c:pt idx="2999">
                  <c:v>0.7</c:v>
                </c:pt>
                <c:pt idx="3000">
                  <c:v>0.7</c:v>
                </c:pt>
                <c:pt idx="3001">
                  <c:v>0.7</c:v>
                </c:pt>
                <c:pt idx="3002">
                  <c:v>0.7</c:v>
                </c:pt>
                <c:pt idx="3003">
                  <c:v>0.7</c:v>
                </c:pt>
                <c:pt idx="3004">
                  <c:v>0.7</c:v>
                </c:pt>
                <c:pt idx="3005">
                  <c:v>0.7</c:v>
                </c:pt>
                <c:pt idx="3006">
                  <c:v>0.7</c:v>
                </c:pt>
                <c:pt idx="3007">
                  <c:v>0.7</c:v>
                </c:pt>
                <c:pt idx="3008">
                  <c:v>0.7</c:v>
                </c:pt>
                <c:pt idx="3009">
                  <c:v>0.7</c:v>
                </c:pt>
                <c:pt idx="3010">
                  <c:v>0.7</c:v>
                </c:pt>
                <c:pt idx="3011">
                  <c:v>0.7</c:v>
                </c:pt>
                <c:pt idx="3012">
                  <c:v>0.7</c:v>
                </c:pt>
                <c:pt idx="3013">
                  <c:v>0.7</c:v>
                </c:pt>
                <c:pt idx="3014">
                  <c:v>0.7</c:v>
                </c:pt>
                <c:pt idx="3015">
                  <c:v>0.7</c:v>
                </c:pt>
                <c:pt idx="3016">
                  <c:v>0.7</c:v>
                </c:pt>
                <c:pt idx="3017">
                  <c:v>0.7</c:v>
                </c:pt>
                <c:pt idx="3018">
                  <c:v>0.7</c:v>
                </c:pt>
                <c:pt idx="3019">
                  <c:v>0.7</c:v>
                </c:pt>
                <c:pt idx="3020">
                  <c:v>0.7</c:v>
                </c:pt>
                <c:pt idx="3021">
                  <c:v>0.7</c:v>
                </c:pt>
                <c:pt idx="3022">
                  <c:v>0.7</c:v>
                </c:pt>
                <c:pt idx="3023">
                  <c:v>0.7</c:v>
                </c:pt>
                <c:pt idx="3024">
                  <c:v>0.7</c:v>
                </c:pt>
                <c:pt idx="3025">
                  <c:v>0.7</c:v>
                </c:pt>
                <c:pt idx="3026">
                  <c:v>0.7</c:v>
                </c:pt>
                <c:pt idx="3027">
                  <c:v>0.7</c:v>
                </c:pt>
                <c:pt idx="3028">
                  <c:v>0.7</c:v>
                </c:pt>
                <c:pt idx="3029">
                  <c:v>0.7</c:v>
                </c:pt>
                <c:pt idx="3030">
                  <c:v>0.7</c:v>
                </c:pt>
                <c:pt idx="3031">
                  <c:v>0.7</c:v>
                </c:pt>
                <c:pt idx="3032">
                  <c:v>0.7</c:v>
                </c:pt>
                <c:pt idx="3033">
                  <c:v>0.7</c:v>
                </c:pt>
                <c:pt idx="3034">
                  <c:v>0.7</c:v>
                </c:pt>
                <c:pt idx="3035">
                  <c:v>0.7</c:v>
                </c:pt>
                <c:pt idx="3036">
                  <c:v>0.7</c:v>
                </c:pt>
                <c:pt idx="3037">
                  <c:v>0.7</c:v>
                </c:pt>
                <c:pt idx="3038">
                  <c:v>0.7</c:v>
                </c:pt>
                <c:pt idx="3039">
                  <c:v>0.7</c:v>
                </c:pt>
                <c:pt idx="3040">
                  <c:v>0.7</c:v>
                </c:pt>
                <c:pt idx="3041">
                  <c:v>0.7</c:v>
                </c:pt>
                <c:pt idx="3042">
                  <c:v>0.7</c:v>
                </c:pt>
                <c:pt idx="3043">
                  <c:v>0.7</c:v>
                </c:pt>
                <c:pt idx="3044">
                  <c:v>0.7</c:v>
                </c:pt>
                <c:pt idx="3045">
                  <c:v>0.7</c:v>
                </c:pt>
                <c:pt idx="3046">
                  <c:v>0.7</c:v>
                </c:pt>
                <c:pt idx="3047">
                  <c:v>0.7</c:v>
                </c:pt>
                <c:pt idx="3048">
                  <c:v>0.7</c:v>
                </c:pt>
                <c:pt idx="3049">
                  <c:v>0.7</c:v>
                </c:pt>
                <c:pt idx="3050">
                  <c:v>0.7</c:v>
                </c:pt>
                <c:pt idx="3051">
                  <c:v>0.7</c:v>
                </c:pt>
                <c:pt idx="3052">
                  <c:v>0.7</c:v>
                </c:pt>
                <c:pt idx="3053">
                  <c:v>0.7</c:v>
                </c:pt>
                <c:pt idx="3054">
                  <c:v>0.7</c:v>
                </c:pt>
                <c:pt idx="3055">
                  <c:v>0.7</c:v>
                </c:pt>
                <c:pt idx="3056">
                  <c:v>0.7</c:v>
                </c:pt>
                <c:pt idx="3057">
                  <c:v>0.7</c:v>
                </c:pt>
                <c:pt idx="3058">
                  <c:v>0.7</c:v>
                </c:pt>
                <c:pt idx="3059">
                  <c:v>0.7</c:v>
                </c:pt>
                <c:pt idx="3060">
                  <c:v>0.7</c:v>
                </c:pt>
                <c:pt idx="3061">
                  <c:v>0.7</c:v>
                </c:pt>
                <c:pt idx="3062">
                  <c:v>0.7</c:v>
                </c:pt>
                <c:pt idx="3063">
                  <c:v>0.7</c:v>
                </c:pt>
                <c:pt idx="3064">
                  <c:v>0.7</c:v>
                </c:pt>
                <c:pt idx="3065">
                  <c:v>0.7</c:v>
                </c:pt>
                <c:pt idx="3066">
                  <c:v>0.7</c:v>
                </c:pt>
                <c:pt idx="3067">
                  <c:v>0.7</c:v>
                </c:pt>
                <c:pt idx="3068">
                  <c:v>0.7</c:v>
                </c:pt>
                <c:pt idx="3069">
                  <c:v>0.7</c:v>
                </c:pt>
                <c:pt idx="3070">
                  <c:v>0.7</c:v>
                </c:pt>
                <c:pt idx="3071">
                  <c:v>0.7</c:v>
                </c:pt>
                <c:pt idx="3072">
                  <c:v>0.7</c:v>
                </c:pt>
                <c:pt idx="3073">
                  <c:v>0.7</c:v>
                </c:pt>
                <c:pt idx="3074">
                  <c:v>0.7</c:v>
                </c:pt>
                <c:pt idx="3075">
                  <c:v>0.7</c:v>
                </c:pt>
                <c:pt idx="3076">
                  <c:v>0.7</c:v>
                </c:pt>
                <c:pt idx="3077">
                  <c:v>0.7</c:v>
                </c:pt>
                <c:pt idx="3078">
                  <c:v>0.7</c:v>
                </c:pt>
                <c:pt idx="3079">
                  <c:v>0.7</c:v>
                </c:pt>
                <c:pt idx="3080">
                  <c:v>0.7</c:v>
                </c:pt>
                <c:pt idx="3081">
                  <c:v>0.7</c:v>
                </c:pt>
                <c:pt idx="3082">
                  <c:v>0.7</c:v>
                </c:pt>
                <c:pt idx="3083">
                  <c:v>0.7</c:v>
                </c:pt>
                <c:pt idx="3084">
                  <c:v>0.7</c:v>
                </c:pt>
                <c:pt idx="3085">
                  <c:v>0.7</c:v>
                </c:pt>
                <c:pt idx="3086">
                  <c:v>0.7</c:v>
                </c:pt>
                <c:pt idx="3087">
                  <c:v>0.7</c:v>
                </c:pt>
                <c:pt idx="3088">
                  <c:v>0.7</c:v>
                </c:pt>
                <c:pt idx="3089">
                  <c:v>0.7</c:v>
                </c:pt>
                <c:pt idx="3090">
                  <c:v>0.7</c:v>
                </c:pt>
                <c:pt idx="3091">
                  <c:v>0.7</c:v>
                </c:pt>
                <c:pt idx="3092">
                  <c:v>0.7</c:v>
                </c:pt>
                <c:pt idx="3093">
                  <c:v>0.7</c:v>
                </c:pt>
                <c:pt idx="3094">
                  <c:v>0.7</c:v>
                </c:pt>
                <c:pt idx="3095">
                  <c:v>0.7</c:v>
                </c:pt>
                <c:pt idx="3096">
                  <c:v>0.7</c:v>
                </c:pt>
                <c:pt idx="3097">
                  <c:v>0.7</c:v>
                </c:pt>
                <c:pt idx="3098">
                  <c:v>0.7</c:v>
                </c:pt>
                <c:pt idx="3099">
                  <c:v>0.7</c:v>
                </c:pt>
                <c:pt idx="3100">
                  <c:v>0.7</c:v>
                </c:pt>
                <c:pt idx="3101">
                  <c:v>0.7</c:v>
                </c:pt>
                <c:pt idx="3102">
                  <c:v>0.7</c:v>
                </c:pt>
                <c:pt idx="3103">
                  <c:v>0.7</c:v>
                </c:pt>
                <c:pt idx="3104">
                  <c:v>0.7</c:v>
                </c:pt>
                <c:pt idx="3105">
                  <c:v>0.7</c:v>
                </c:pt>
                <c:pt idx="3106">
                  <c:v>0.7</c:v>
                </c:pt>
                <c:pt idx="3107">
                  <c:v>0.7</c:v>
                </c:pt>
                <c:pt idx="3108">
                  <c:v>0.7</c:v>
                </c:pt>
                <c:pt idx="3109">
                  <c:v>0.7</c:v>
                </c:pt>
                <c:pt idx="3110">
                  <c:v>0.7</c:v>
                </c:pt>
                <c:pt idx="3111">
                  <c:v>0.7</c:v>
                </c:pt>
                <c:pt idx="3112">
                  <c:v>0.7</c:v>
                </c:pt>
                <c:pt idx="3113">
                  <c:v>0.7</c:v>
                </c:pt>
                <c:pt idx="3114">
                  <c:v>0.7</c:v>
                </c:pt>
                <c:pt idx="3115">
                  <c:v>0.7</c:v>
                </c:pt>
                <c:pt idx="3116">
                  <c:v>0.7</c:v>
                </c:pt>
                <c:pt idx="3117">
                  <c:v>0.7</c:v>
                </c:pt>
                <c:pt idx="3118">
                  <c:v>0.7</c:v>
                </c:pt>
                <c:pt idx="3119">
                  <c:v>0.7</c:v>
                </c:pt>
                <c:pt idx="3120">
                  <c:v>0.7</c:v>
                </c:pt>
                <c:pt idx="3121">
                  <c:v>0.7</c:v>
                </c:pt>
                <c:pt idx="3122">
                  <c:v>0.7</c:v>
                </c:pt>
                <c:pt idx="3123">
                  <c:v>0.7</c:v>
                </c:pt>
                <c:pt idx="3124">
                  <c:v>0.7</c:v>
                </c:pt>
                <c:pt idx="3125">
                  <c:v>0.7</c:v>
                </c:pt>
                <c:pt idx="3126">
                  <c:v>0.7</c:v>
                </c:pt>
                <c:pt idx="3127">
                  <c:v>0.7</c:v>
                </c:pt>
                <c:pt idx="3128">
                  <c:v>0.7</c:v>
                </c:pt>
                <c:pt idx="3129">
                  <c:v>0.7</c:v>
                </c:pt>
                <c:pt idx="3130">
                  <c:v>0.7</c:v>
                </c:pt>
                <c:pt idx="3131">
                  <c:v>0.7</c:v>
                </c:pt>
                <c:pt idx="3132">
                  <c:v>0.7</c:v>
                </c:pt>
                <c:pt idx="3133">
                  <c:v>0.7</c:v>
                </c:pt>
                <c:pt idx="3134">
                  <c:v>0.7</c:v>
                </c:pt>
                <c:pt idx="3135">
                  <c:v>0.7</c:v>
                </c:pt>
                <c:pt idx="3136">
                  <c:v>0.7</c:v>
                </c:pt>
                <c:pt idx="3137">
                  <c:v>0.7</c:v>
                </c:pt>
                <c:pt idx="3138">
                  <c:v>0.7</c:v>
                </c:pt>
                <c:pt idx="3139">
                  <c:v>0.7</c:v>
                </c:pt>
                <c:pt idx="3140">
                  <c:v>0.7</c:v>
                </c:pt>
                <c:pt idx="3141">
                  <c:v>0.7</c:v>
                </c:pt>
                <c:pt idx="3142">
                  <c:v>0.7</c:v>
                </c:pt>
                <c:pt idx="3143">
                  <c:v>0.7</c:v>
                </c:pt>
                <c:pt idx="3144">
                  <c:v>0.7</c:v>
                </c:pt>
                <c:pt idx="3145">
                  <c:v>0.7</c:v>
                </c:pt>
                <c:pt idx="3146">
                  <c:v>0.7</c:v>
                </c:pt>
                <c:pt idx="3147">
                  <c:v>0.7</c:v>
                </c:pt>
                <c:pt idx="3148">
                  <c:v>0.7</c:v>
                </c:pt>
                <c:pt idx="3149">
                  <c:v>0.7</c:v>
                </c:pt>
                <c:pt idx="3150">
                  <c:v>0.7</c:v>
                </c:pt>
                <c:pt idx="3151">
                  <c:v>0.7</c:v>
                </c:pt>
                <c:pt idx="3152">
                  <c:v>0.7</c:v>
                </c:pt>
                <c:pt idx="3153">
                  <c:v>0.7</c:v>
                </c:pt>
                <c:pt idx="3154">
                  <c:v>0.7</c:v>
                </c:pt>
                <c:pt idx="3155">
                  <c:v>0.7</c:v>
                </c:pt>
                <c:pt idx="3156">
                  <c:v>0.7</c:v>
                </c:pt>
                <c:pt idx="3157">
                  <c:v>0.7</c:v>
                </c:pt>
                <c:pt idx="3158">
                  <c:v>0.7</c:v>
                </c:pt>
                <c:pt idx="3159">
                  <c:v>0.7</c:v>
                </c:pt>
                <c:pt idx="3160">
                  <c:v>0.7</c:v>
                </c:pt>
                <c:pt idx="3161">
                  <c:v>0.7</c:v>
                </c:pt>
                <c:pt idx="3162">
                  <c:v>0.7</c:v>
                </c:pt>
                <c:pt idx="3163">
                  <c:v>0.7</c:v>
                </c:pt>
                <c:pt idx="3164">
                  <c:v>0.7</c:v>
                </c:pt>
                <c:pt idx="3165">
                  <c:v>0.7</c:v>
                </c:pt>
                <c:pt idx="3166">
                  <c:v>0.7</c:v>
                </c:pt>
                <c:pt idx="3167">
                  <c:v>0.7</c:v>
                </c:pt>
                <c:pt idx="3168">
                  <c:v>0.7</c:v>
                </c:pt>
                <c:pt idx="3169">
                  <c:v>0.7</c:v>
                </c:pt>
                <c:pt idx="3170">
                  <c:v>0.7</c:v>
                </c:pt>
                <c:pt idx="3171">
                  <c:v>0.7</c:v>
                </c:pt>
                <c:pt idx="3172">
                  <c:v>0.7</c:v>
                </c:pt>
                <c:pt idx="3173">
                  <c:v>0.7</c:v>
                </c:pt>
                <c:pt idx="3174">
                  <c:v>0.7</c:v>
                </c:pt>
                <c:pt idx="3175">
                  <c:v>0.7</c:v>
                </c:pt>
                <c:pt idx="3176">
                  <c:v>0.7</c:v>
                </c:pt>
                <c:pt idx="3177">
                  <c:v>0.7</c:v>
                </c:pt>
                <c:pt idx="3178">
                  <c:v>0.7</c:v>
                </c:pt>
                <c:pt idx="3179">
                  <c:v>0.7</c:v>
                </c:pt>
                <c:pt idx="3180">
                  <c:v>0.7</c:v>
                </c:pt>
                <c:pt idx="3181">
                  <c:v>0.7</c:v>
                </c:pt>
                <c:pt idx="3182">
                  <c:v>0.7</c:v>
                </c:pt>
                <c:pt idx="3183">
                  <c:v>0.7</c:v>
                </c:pt>
                <c:pt idx="3184">
                  <c:v>0.7</c:v>
                </c:pt>
                <c:pt idx="3185">
                  <c:v>0.7</c:v>
                </c:pt>
                <c:pt idx="3186">
                  <c:v>0.7</c:v>
                </c:pt>
                <c:pt idx="3187">
                  <c:v>0.7</c:v>
                </c:pt>
                <c:pt idx="3188">
                  <c:v>0.7</c:v>
                </c:pt>
                <c:pt idx="3189">
                  <c:v>0.7</c:v>
                </c:pt>
                <c:pt idx="3190">
                  <c:v>0.7</c:v>
                </c:pt>
                <c:pt idx="3191">
                  <c:v>0.7</c:v>
                </c:pt>
                <c:pt idx="3192">
                  <c:v>0.7</c:v>
                </c:pt>
                <c:pt idx="3193">
                  <c:v>0.7</c:v>
                </c:pt>
                <c:pt idx="3194">
                  <c:v>0.7</c:v>
                </c:pt>
                <c:pt idx="3195">
                  <c:v>0.7</c:v>
                </c:pt>
                <c:pt idx="3196">
                  <c:v>0.7</c:v>
                </c:pt>
                <c:pt idx="3197">
                  <c:v>0.7</c:v>
                </c:pt>
                <c:pt idx="3198">
                  <c:v>0.7</c:v>
                </c:pt>
                <c:pt idx="3199">
                  <c:v>0.7</c:v>
                </c:pt>
                <c:pt idx="3200">
                  <c:v>0.7</c:v>
                </c:pt>
                <c:pt idx="3201">
                  <c:v>0.7</c:v>
                </c:pt>
                <c:pt idx="3202">
                  <c:v>0.7</c:v>
                </c:pt>
                <c:pt idx="3203">
                  <c:v>0.7</c:v>
                </c:pt>
                <c:pt idx="3204">
                  <c:v>0.7</c:v>
                </c:pt>
                <c:pt idx="3205">
                  <c:v>0.7</c:v>
                </c:pt>
                <c:pt idx="3206">
                  <c:v>0.7</c:v>
                </c:pt>
                <c:pt idx="3207">
                  <c:v>0.7</c:v>
                </c:pt>
                <c:pt idx="3208">
                  <c:v>0.7</c:v>
                </c:pt>
                <c:pt idx="3209">
                  <c:v>0.7</c:v>
                </c:pt>
                <c:pt idx="3210">
                  <c:v>0.7</c:v>
                </c:pt>
                <c:pt idx="3211">
                  <c:v>0.7</c:v>
                </c:pt>
                <c:pt idx="3212">
                  <c:v>0.7</c:v>
                </c:pt>
                <c:pt idx="3213">
                  <c:v>0.7</c:v>
                </c:pt>
                <c:pt idx="3214">
                  <c:v>0.7</c:v>
                </c:pt>
                <c:pt idx="3215">
                  <c:v>0.7</c:v>
                </c:pt>
                <c:pt idx="3216">
                  <c:v>0.7</c:v>
                </c:pt>
                <c:pt idx="3217">
                  <c:v>0.7</c:v>
                </c:pt>
                <c:pt idx="3218">
                  <c:v>0.7</c:v>
                </c:pt>
                <c:pt idx="3219">
                  <c:v>0.7</c:v>
                </c:pt>
                <c:pt idx="3220">
                  <c:v>0.7</c:v>
                </c:pt>
                <c:pt idx="3221">
                  <c:v>0.7</c:v>
                </c:pt>
                <c:pt idx="3222">
                  <c:v>0.7</c:v>
                </c:pt>
                <c:pt idx="3223">
                  <c:v>0.7</c:v>
                </c:pt>
                <c:pt idx="3224">
                  <c:v>0.7</c:v>
                </c:pt>
                <c:pt idx="3225">
                  <c:v>0.7</c:v>
                </c:pt>
                <c:pt idx="3226">
                  <c:v>0.7</c:v>
                </c:pt>
                <c:pt idx="3227">
                  <c:v>0.7</c:v>
                </c:pt>
                <c:pt idx="3228">
                  <c:v>0.7</c:v>
                </c:pt>
                <c:pt idx="3229">
                  <c:v>0.7</c:v>
                </c:pt>
                <c:pt idx="3230">
                  <c:v>0.7</c:v>
                </c:pt>
                <c:pt idx="3231">
                  <c:v>0.7</c:v>
                </c:pt>
                <c:pt idx="3232">
                  <c:v>0.7</c:v>
                </c:pt>
                <c:pt idx="3233">
                  <c:v>0.7</c:v>
                </c:pt>
                <c:pt idx="3234">
                  <c:v>0.7</c:v>
                </c:pt>
                <c:pt idx="3235">
                  <c:v>0.7</c:v>
                </c:pt>
                <c:pt idx="3236">
                  <c:v>0.7</c:v>
                </c:pt>
                <c:pt idx="3237">
                  <c:v>0.7</c:v>
                </c:pt>
                <c:pt idx="3238">
                  <c:v>0.7</c:v>
                </c:pt>
                <c:pt idx="3239">
                  <c:v>0.7</c:v>
                </c:pt>
                <c:pt idx="3240">
                  <c:v>0.7</c:v>
                </c:pt>
                <c:pt idx="3241">
                  <c:v>0.7</c:v>
                </c:pt>
                <c:pt idx="3242">
                  <c:v>0.7</c:v>
                </c:pt>
                <c:pt idx="3243">
                  <c:v>0.7</c:v>
                </c:pt>
                <c:pt idx="3244">
                  <c:v>0.7</c:v>
                </c:pt>
                <c:pt idx="3245">
                  <c:v>0.7</c:v>
                </c:pt>
                <c:pt idx="3246">
                  <c:v>0.7</c:v>
                </c:pt>
                <c:pt idx="3247">
                  <c:v>0.7</c:v>
                </c:pt>
                <c:pt idx="3248">
                  <c:v>0.7</c:v>
                </c:pt>
                <c:pt idx="3249">
                  <c:v>0.7</c:v>
                </c:pt>
                <c:pt idx="3250">
                  <c:v>0.7</c:v>
                </c:pt>
                <c:pt idx="3251">
                  <c:v>0.7</c:v>
                </c:pt>
                <c:pt idx="3252">
                  <c:v>0.7</c:v>
                </c:pt>
                <c:pt idx="3253">
                  <c:v>0.7</c:v>
                </c:pt>
                <c:pt idx="3254">
                  <c:v>0.7</c:v>
                </c:pt>
                <c:pt idx="3255">
                  <c:v>0.7</c:v>
                </c:pt>
                <c:pt idx="3256">
                  <c:v>0.7</c:v>
                </c:pt>
                <c:pt idx="3257">
                  <c:v>0.7</c:v>
                </c:pt>
                <c:pt idx="3258">
                  <c:v>0.7</c:v>
                </c:pt>
                <c:pt idx="3259">
                  <c:v>0.7</c:v>
                </c:pt>
                <c:pt idx="3260">
                  <c:v>0.7</c:v>
                </c:pt>
                <c:pt idx="3261">
                  <c:v>0.7</c:v>
                </c:pt>
                <c:pt idx="3262">
                  <c:v>0.7</c:v>
                </c:pt>
                <c:pt idx="3263">
                  <c:v>0.7</c:v>
                </c:pt>
                <c:pt idx="3264">
                  <c:v>0.7</c:v>
                </c:pt>
                <c:pt idx="3265">
                  <c:v>0.7</c:v>
                </c:pt>
                <c:pt idx="3266">
                  <c:v>0.7</c:v>
                </c:pt>
                <c:pt idx="3267">
                  <c:v>0.7</c:v>
                </c:pt>
                <c:pt idx="3268">
                  <c:v>0.7</c:v>
                </c:pt>
                <c:pt idx="3269">
                  <c:v>0.7</c:v>
                </c:pt>
                <c:pt idx="3270">
                  <c:v>0.7</c:v>
                </c:pt>
                <c:pt idx="3271">
                  <c:v>0.7</c:v>
                </c:pt>
                <c:pt idx="3272">
                  <c:v>0.7</c:v>
                </c:pt>
                <c:pt idx="3273">
                  <c:v>0.7</c:v>
                </c:pt>
                <c:pt idx="3274">
                  <c:v>0.7</c:v>
                </c:pt>
                <c:pt idx="3275">
                  <c:v>0.7</c:v>
                </c:pt>
                <c:pt idx="3276">
                  <c:v>0.7</c:v>
                </c:pt>
                <c:pt idx="3277">
                  <c:v>0.7</c:v>
                </c:pt>
                <c:pt idx="3278">
                  <c:v>0.7</c:v>
                </c:pt>
                <c:pt idx="3279">
                  <c:v>0.7</c:v>
                </c:pt>
                <c:pt idx="3280">
                  <c:v>0.7</c:v>
                </c:pt>
                <c:pt idx="3281">
                  <c:v>0.7</c:v>
                </c:pt>
                <c:pt idx="3282">
                  <c:v>0.7</c:v>
                </c:pt>
                <c:pt idx="3283">
                  <c:v>0.7</c:v>
                </c:pt>
                <c:pt idx="3284">
                  <c:v>0.7</c:v>
                </c:pt>
                <c:pt idx="3285">
                  <c:v>0.7</c:v>
                </c:pt>
                <c:pt idx="3286">
                  <c:v>0.7</c:v>
                </c:pt>
                <c:pt idx="3287">
                  <c:v>0.7</c:v>
                </c:pt>
                <c:pt idx="3288">
                  <c:v>0.7</c:v>
                </c:pt>
                <c:pt idx="3289">
                  <c:v>0.7</c:v>
                </c:pt>
                <c:pt idx="3290">
                  <c:v>0.7</c:v>
                </c:pt>
                <c:pt idx="3291">
                  <c:v>0.7</c:v>
                </c:pt>
                <c:pt idx="3292">
                  <c:v>0.7</c:v>
                </c:pt>
                <c:pt idx="3293">
                  <c:v>0.7</c:v>
                </c:pt>
                <c:pt idx="3294">
                  <c:v>0.7</c:v>
                </c:pt>
                <c:pt idx="3295">
                  <c:v>0.7</c:v>
                </c:pt>
                <c:pt idx="3296">
                  <c:v>0.7</c:v>
                </c:pt>
                <c:pt idx="3297">
                  <c:v>0.7</c:v>
                </c:pt>
                <c:pt idx="3298">
                  <c:v>0.7</c:v>
                </c:pt>
                <c:pt idx="3299">
                  <c:v>0.7</c:v>
                </c:pt>
                <c:pt idx="3300">
                  <c:v>0.7</c:v>
                </c:pt>
                <c:pt idx="3301">
                  <c:v>0.7</c:v>
                </c:pt>
                <c:pt idx="3302">
                  <c:v>0.7</c:v>
                </c:pt>
                <c:pt idx="3303">
                  <c:v>0.7</c:v>
                </c:pt>
                <c:pt idx="3304">
                  <c:v>0.7</c:v>
                </c:pt>
                <c:pt idx="3305">
                  <c:v>0.7</c:v>
                </c:pt>
                <c:pt idx="3306">
                  <c:v>0.7</c:v>
                </c:pt>
                <c:pt idx="3307">
                  <c:v>0.7</c:v>
                </c:pt>
                <c:pt idx="3308">
                  <c:v>0.7</c:v>
                </c:pt>
                <c:pt idx="3309">
                  <c:v>0.7</c:v>
                </c:pt>
                <c:pt idx="3310">
                  <c:v>0.7</c:v>
                </c:pt>
                <c:pt idx="3311">
                  <c:v>0.7</c:v>
                </c:pt>
                <c:pt idx="3312">
                  <c:v>0.7</c:v>
                </c:pt>
                <c:pt idx="3313">
                  <c:v>0.7</c:v>
                </c:pt>
                <c:pt idx="3314">
                  <c:v>0.7</c:v>
                </c:pt>
                <c:pt idx="3315">
                  <c:v>0.7</c:v>
                </c:pt>
                <c:pt idx="3316">
                  <c:v>0.7</c:v>
                </c:pt>
                <c:pt idx="3317">
                  <c:v>0.7</c:v>
                </c:pt>
                <c:pt idx="3318">
                  <c:v>0.7</c:v>
                </c:pt>
                <c:pt idx="3319">
                  <c:v>0.7</c:v>
                </c:pt>
                <c:pt idx="3320">
                  <c:v>0.7</c:v>
                </c:pt>
                <c:pt idx="3321">
                  <c:v>0.7</c:v>
                </c:pt>
                <c:pt idx="3322">
                  <c:v>0.7</c:v>
                </c:pt>
                <c:pt idx="3323">
                  <c:v>0.7</c:v>
                </c:pt>
                <c:pt idx="3324">
                  <c:v>0.7</c:v>
                </c:pt>
                <c:pt idx="3325">
                  <c:v>0.7</c:v>
                </c:pt>
                <c:pt idx="3326">
                  <c:v>0.7</c:v>
                </c:pt>
                <c:pt idx="3327">
                  <c:v>0.7</c:v>
                </c:pt>
                <c:pt idx="3328">
                  <c:v>0.7</c:v>
                </c:pt>
                <c:pt idx="3329">
                  <c:v>0.7</c:v>
                </c:pt>
                <c:pt idx="3330">
                  <c:v>0.7</c:v>
                </c:pt>
                <c:pt idx="3331">
                  <c:v>0.7</c:v>
                </c:pt>
                <c:pt idx="3332">
                  <c:v>0.7</c:v>
                </c:pt>
                <c:pt idx="3333">
                  <c:v>0.7</c:v>
                </c:pt>
                <c:pt idx="3334">
                  <c:v>0.7</c:v>
                </c:pt>
                <c:pt idx="3335">
                  <c:v>0.7</c:v>
                </c:pt>
                <c:pt idx="3336">
                  <c:v>0.7</c:v>
                </c:pt>
                <c:pt idx="3337">
                  <c:v>0.7</c:v>
                </c:pt>
                <c:pt idx="3338">
                  <c:v>0.7</c:v>
                </c:pt>
                <c:pt idx="3339">
                  <c:v>0.7</c:v>
                </c:pt>
                <c:pt idx="3340">
                  <c:v>0.7</c:v>
                </c:pt>
                <c:pt idx="3341">
                  <c:v>0.7</c:v>
                </c:pt>
                <c:pt idx="3342">
                  <c:v>0.7</c:v>
                </c:pt>
                <c:pt idx="3343">
                  <c:v>0.7</c:v>
                </c:pt>
                <c:pt idx="3344">
                  <c:v>0.7</c:v>
                </c:pt>
                <c:pt idx="3345">
                  <c:v>0.7</c:v>
                </c:pt>
                <c:pt idx="3346">
                  <c:v>0.7</c:v>
                </c:pt>
                <c:pt idx="3347">
                  <c:v>0.7</c:v>
                </c:pt>
                <c:pt idx="3348">
                  <c:v>0.7</c:v>
                </c:pt>
                <c:pt idx="3349">
                  <c:v>0.7</c:v>
                </c:pt>
                <c:pt idx="3350">
                  <c:v>0.7</c:v>
                </c:pt>
                <c:pt idx="3351">
                  <c:v>0.7</c:v>
                </c:pt>
                <c:pt idx="3352">
                  <c:v>0.7</c:v>
                </c:pt>
                <c:pt idx="3353">
                  <c:v>0.7</c:v>
                </c:pt>
                <c:pt idx="3354">
                  <c:v>0.7</c:v>
                </c:pt>
                <c:pt idx="3355">
                  <c:v>0.7</c:v>
                </c:pt>
                <c:pt idx="3356">
                  <c:v>0.7</c:v>
                </c:pt>
                <c:pt idx="3357">
                  <c:v>0.7</c:v>
                </c:pt>
                <c:pt idx="3358">
                  <c:v>0.7</c:v>
                </c:pt>
                <c:pt idx="3359">
                  <c:v>0.7</c:v>
                </c:pt>
                <c:pt idx="3360">
                  <c:v>0.7</c:v>
                </c:pt>
                <c:pt idx="3361">
                  <c:v>0.7</c:v>
                </c:pt>
                <c:pt idx="3362">
                  <c:v>0.7</c:v>
                </c:pt>
                <c:pt idx="3363">
                  <c:v>0.7</c:v>
                </c:pt>
                <c:pt idx="3364">
                  <c:v>0.7</c:v>
                </c:pt>
                <c:pt idx="3365">
                  <c:v>0.7</c:v>
                </c:pt>
                <c:pt idx="3366">
                  <c:v>0.7</c:v>
                </c:pt>
                <c:pt idx="3367">
                  <c:v>0.7</c:v>
                </c:pt>
                <c:pt idx="3368">
                  <c:v>0.7</c:v>
                </c:pt>
                <c:pt idx="3369">
                  <c:v>0.7</c:v>
                </c:pt>
                <c:pt idx="3370">
                  <c:v>0.7</c:v>
                </c:pt>
                <c:pt idx="3371">
                  <c:v>0.7</c:v>
                </c:pt>
                <c:pt idx="3372">
                  <c:v>0.7</c:v>
                </c:pt>
                <c:pt idx="3373">
                  <c:v>0.7</c:v>
                </c:pt>
                <c:pt idx="3374">
                  <c:v>0.7</c:v>
                </c:pt>
                <c:pt idx="3375">
                  <c:v>0.7</c:v>
                </c:pt>
                <c:pt idx="3376">
                  <c:v>0.7</c:v>
                </c:pt>
                <c:pt idx="3377">
                  <c:v>0.7</c:v>
                </c:pt>
                <c:pt idx="3378">
                  <c:v>0.7</c:v>
                </c:pt>
                <c:pt idx="3379">
                  <c:v>0.7</c:v>
                </c:pt>
                <c:pt idx="3380">
                  <c:v>0.7</c:v>
                </c:pt>
                <c:pt idx="3381">
                  <c:v>0.7</c:v>
                </c:pt>
                <c:pt idx="3382">
                  <c:v>0.7</c:v>
                </c:pt>
                <c:pt idx="3383">
                  <c:v>0.7</c:v>
                </c:pt>
                <c:pt idx="3384">
                  <c:v>0.7</c:v>
                </c:pt>
                <c:pt idx="3385">
                  <c:v>0.7</c:v>
                </c:pt>
                <c:pt idx="3386">
                  <c:v>0.7</c:v>
                </c:pt>
                <c:pt idx="3387">
                  <c:v>0.7</c:v>
                </c:pt>
                <c:pt idx="3388">
                  <c:v>0.7</c:v>
                </c:pt>
                <c:pt idx="3389">
                  <c:v>0.7</c:v>
                </c:pt>
                <c:pt idx="3390">
                  <c:v>0.7</c:v>
                </c:pt>
                <c:pt idx="3391">
                  <c:v>0.7</c:v>
                </c:pt>
                <c:pt idx="3392">
                  <c:v>0.7</c:v>
                </c:pt>
                <c:pt idx="3393">
                  <c:v>0.7</c:v>
                </c:pt>
                <c:pt idx="3394">
                  <c:v>0.7</c:v>
                </c:pt>
                <c:pt idx="3395">
                  <c:v>0.7</c:v>
                </c:pt>
                <c:pt idx="3396">
                  <c:v>0.7</c:v>
                </c:pt>
                <c:pt idx="3397">
                  <c:v>0.7</c:v>
                </c:pt>
                <c:pt idx="3398">
                  <c:v>0.7</c:v>
                </c:pt>
                <c:pt idx="3399">
                  <c:v>0.7</c:v>
                </c:pt>
                <c:pt idx="3400">
                  <c:v>0.7</c:v>
                </c:pt>
                <c:pt idx="3401">
                  <c:v>0.7</c:v>
                </c:pt>
                <c:pt idx="3402">
                  <c:v>0.7</c:v>
                </c:pt>
                <c:pt idx="3403">
                  <c:v>0.7</c:v>
                </c:pt>
                <c:pt idx="3404">
                  <c:v>0.7</c:v>
                </c:pt>
                <c:pt idx="3405">
                  <c:v>0.7</c:v>
                </c:pt>
                <c:pt idx="3406">
                  <c:v>0.7</c:v>
                </c:pt>
                <c:pt idx="3407">
                  <c:v>0.7</c:v>
                </c:pt>
                <c:pt idx="3408">
                  <c:v>0.7</c:v>
                </c:pt>
                <c:pt idx="3409">
                  <c:v>0.7</c:v>
                </c:pt>
                <c:pt idx="3410">
                  <c:v>0.7</c:v>
                </c:pt>
                <c:pt idx="3411">
                  <c:v>0.7</c:v>
                </c:pt>
                <c:pt idx="3412">
                  <c:v>0.7</c:v>
                </c:pt>
                <c:pt idx="3413">
                  <c:v>0.7</c:v>
                </c:pt>
                <c:pt idx="3414">
                  <c:v>0.7</c:v>
                </c:pt>
                <c:pt idx="3415">
                  <c:v>0.7</c:v>
                </c:pt>
                <c:pt idx="3416">
                  <c:v>0.7</c:v>
                </c:pt>
                <c:pt idx="3417">
                  <c:v>0.7</c:v>
                </c:pt>
                <c:pt idx="3418">
                  <c:v>0.7</c:v>
                </c:pt>
                <c:pt idx="3419">
                  <c:v>0.7</c:v>
                </c:pt>
                <c:pt idx="3420">
                  <c:v>0.7</c:v>
                </c:pt>
                <c:pt idx="3421">
                  <c:v>0.7</c:v>
                </c:pt>
                <c:pt idx="3422">
                  <c:v>0.7</c:v>
                </c:pt>
                <c:pt idx="3423">
                  <c:v>0.7</c:v>
                </c:pt>
                <c:pt idx="3424">
                  <c:v>0.7</c:v>
                </c:pt>
                <c:pt idx="3425">
                  <c:v>0.7</c:v>
                </c:pt>
                <c:pt idx="3426">
                  <c:v>0.7</c:v>
                </c:pt>
                <c:pt idx="3427">
                  <c:v>0.7</c:v>
                </c:pt>
                <c:pt idx="3428">
                  <c:v>0.7</c:v>
                </c:pt>
                <c:pt idx="3429">
                  <c:v>0.7</c:v>
                </c:pt>
                <c:pt idx="3430">
                  <c:v>0.7</c:v>
                </c:pt>
                <c:pt idx="3431">
                  <c:v>0.7</c:v>
                </c:pt>
                <c:pt idx="3432">
                  <c:v>0.7</c:v>
                </c:pt>
                <c:pt idx="3433">
                  <c:v>0.7</c:v>
                </c:pt>
                <c:pt idx="3434">
                  <c:v>0.7</c:v>
                </c:pt>
                <c:pt idx="3435">
                  <c:v>0.7</c:v>
                </c:pt>
                <c:pt idx="3436">
                  <c:v>0.7</c:v>
                </c:pt>
                <c:pt idx="3437">
                  <c:v>0.7</c:v>
                </c:pt>
                <c:pt idx="3438">
                  <c:v>0.7</c:v>
                </c:pt>
                <c:pt idx="3439">
                  <c:v>0.7</c:v>
                </c:pt>
                <c:pt idx="3440">
                  <c:v>0.7</c:v>
                </c:pt>
                <c:pt idx="3441">
                  <c:v>0.7</c:v>
                </c:pt>
                <c:pt idx="3442">
                  <c:v>0.7</c:v>
                </c:pt>
                <c:pt idx="3443">
                  <c:v>0.7</c:v>
                </c:pt>
                <c:pt idx="3444">
                  <c:v>0.7</c:v>
                </c:pt>
                <c:pt idx="3445">
                  <c:v>0.7</c:v>
                </c:pt>
                <c:pt idx="3446">
                  <c:v>0.7</c:v>
                </c:pt>
                <c:pt idx="3447">
                  <c:v>0.7</c:v>
                </c:pt>
                <c:pt idx="3448">
                  <c:v>0.7</c:v>
                </c:pt>
                <c:pt idx="3449">
                  <c:v>0.7</c:v>
                </c:pt>
                <c:pt idx="3450">
                  <c:v>0.7</c:v>
                </c:pt>
                <c:pt idx="3451">
                  <c:v>0.7</c:v>
                </c:pt>
                <c:pt idx="3452">
                  <c:v>0.7</c:v>
                </c:pt>
                <c:pt idx="3453">
                  <c:v>0.7</c:v>
                </c:pt>
                <c:pt idx="3454">
                  <c:v>0.7</c:v>
                </c:pt>
                <c:pt idx="3455">
                  <c:v>0.7</c:v>
                </c:pt>
                <c:pt idx="3456">
                  <c:v>0.7</c:v>
                </c:pt>
                <c:pt idx="3457">
                  <c:v>0.7</c:v>
                </c:pt>
                <c:pt idx="3458">
                  <c:v>0.7</c:v>
                </c:pt>
                <c:pt idx="3459">
                  <c:v>0.7</c:v>
                </c:pt>
                <c:pt idx="3460">
                  <c:v>0.7</c:v>
                </c:pt>
                <c:pt idx="3461">
                  <c:v>0.7</c:v>
                </c:pt>
                <c:pt idx="3462">
                  <c:v>0.7</c:v>
                </c:pt>
                <c:pt idx="3463">
                  <c:v>0.7</c:v>
                </c:pt>
                <c:pt idx="3464">
                  <c:v>0.7</c:v>
                </c:pt>
                <c:pt idx="3465">
                  <c:v>0.7</c:v>
                </c:pt>
                <c:pt idx="3466">
                  <c:v>0.7</c:v>
                </c:pt>
                <c:pt idx="3467">
                  <c:v>0.7</c:v>
                </c:pt>
                <c:pt idx="3468">
                  <c:v>0.7</c:v>
                </c:pt>
                <c:pt idx="3469">
                  <c:v>0.7</c:v>
                </c:pt>
                <c:pt idx="3470">
                  <c:v>0.7</c:v>
                </c:pt>
                <c:pt idx="3471">
                  <c:v>0.7</c:v>
                </c:pt>
                <c:pt idx="3472">
                  <c:v>0.7</c:v>
                </c:pt>
                <c:pt idx="3473">
                  <c:v>0.7</c:v>
                </c:pt>
                <c:pt idx="3474">
                  <c:v>0.7</c:v>
                </c:pt>
                <c:pt idx="3475">
                  <c:v>0.7</c:v>
                </c:pt>
                <c:pt idx="3476">
                  <c:v>0.7</c:v>
                </c:pt>
                <c:pt idx="3477">
                  <c:v>0.7</c:v>
                </c:pt>
                <c:pt idx="3478">
                  <c:v>0.7</c:v>
                </c:pt>
                <c:pt idx="3479">
                  <c:v>0.7</c:v>
                </c:pt>
                <c:pt idx="3480">
                  <c:v>0.7</c:v>
                </c:pt>
                <c:pt idx="3481">
                  <c:v>0.7</c:v>
                </c:pt>
                <c:pt idx="3482">
                  <c:v>0.7</c:v>
                </c:pt>
                <c:pt idx="3483">
                  <c:v>0.7</c:v>
                </c:pt>
                <c:pt idx="3484">
                  <c:v>0.7</c:v>
                </c:pt>
                <c:pt idx="3485">
                  <c:v>0.7</c:v>
                </c:pt>
                <c:pt idx="3486">
                  <c:v>0.7</c:v>
                </c:pt>
                <c:pt idx="3487">
                  <c:v>0.7</c:v>
                </c:pt>
                <c:pt idx="3488">
                  <c:v>0.7</c:v>
                </c:pt>
                <c:pt idx="3489">
                  <c:v>0.7</c:v>
                </c:pt>
                <c:pt idx="3490">
                  <c:v>0.7</c:v>
                </c:pt>
                <c:pt idx="3491">
                  <c:v>0.7</c:v>
                </c:pt>
                <c:pt idx="3492">
                  <c:v>0.7</c:v>
                </c:pt>
                <c:pt idx="3493">
                  <c:v>0.7</c:v>
                </c:pt>
                <c:pt idx="3494">
                  <c:v>0.7</c:v>
                </c:pt>
                <c:pt idx="3495">
                  <c:v>0.7</c:v>
                </c:pt>
                <c:pt idx="3496">
                  <c:v>0.7</c:v>
                </c:pt>
                <c:pt idx="3497">
                  <c:v>0.7</c:v>
                </c:pt>
                <c:pt idx="3498">
                  <c:v>0.7</c:v>
                </c:pt>
                <c:pt idx="3499">
                  <c:v>0.7</c:v>
                </c:pt>
                <c:pt idx="3500">
                  <c:v>0.7</c:v>
                </c:pt>
                <c:pt idx="3501">
                  <c:v>0.7</c:v>
                </c:pt>
                <c:pt idx="3502">
                  <c:v>0.7</c:v>
                </c:pt>
                <c:pt idx="3503">
                  <c:v>0.7</c:v>
                </c:pt>
                <c:pt idx="3504">
                  <c:v>0.7</c:v>
                </c:pt>
                <c:pt idx="3505">
                  <c:v>0.7</c:v>
                </c:pt>
                <c:pt idx="3506">
                  <c:v>0.7</c:v>
                </c:pt>
                <c:pt idx="3507">
                  <c:v>0.7</c:v>
                </c:pt>
                <c:pt idx="3508">
                  <c:v>0.7</c:v>
                </c:pt>
                <c:pt idx="3509">
                  <c:v>0.7</c:v>
                </c:pt>
                <c:pt idx="3510">
                  <c:v>0.7</c:v>
                </c:pt>
                <c:pt idx="3511">
                  <c:v>0.7</c:v>
                </c:pt>
                <c:pt idx="3512">
                  <c:v>0.7</c:v>
                </c:pt>
                <c:pt idx="3513">
                  <c:v>0.7</c:v>
                </c:pt>
                <c:pt idx="3514">
                  <c:v>0.7</c:v>
                </c:pt>
                <c:pt idx="3515">
                  <c:v>0.7</c:v>
                </c:pt>
                <c:pt idx="3516">
                  <c:v>0.7</c:v>
                </c:pt>
                <c:pt idx="3517">
                  <c:v>0.7</c:v>
                </c:pt>
                <c:pt idx="3518">
                  <c:v>0.7</c:v>
                </c:pt>
                <c:pt idx="3519">
                  <c:v>0.7</c:v>
                </c:pt>
                <c:pt idx="3520">
                  <c:v>0.7</c:v>
                </c:pt>
                <c:pt idx="3521">
                  <c:v>0.7</c:v>
                </c:pt>
                <c:pt idx="3522">
                  <c:v>0.7</c:v>
                </c:pt>
                <c:pt idx="3523">
                  <c:v>0.7</c:v>
                </c:pt>
                <c:pt idx="3524">
                  <c:v>0.7</c:v>
                </c:pt>
                <c:pt idx="3525">
                  <c:v>0.7</c:v>
                </c:pt>
                <c:pt idx="3526">
                  <c:v>0.7</c:v>
                </c:pt>
                <c:pt idx="3527">
                  <c:v>0.7</c:v>
                </c:pt>
                <c:pt idx="3528">
                  <c:v>0.7</c:v>
                </c:pt>
                <c:pt idx="3529">
                  <c:v>0.7</c:v>
                </c:pt>
                <c:pt idx="3530">
                  <c:v>0.7</c:v>
                </c:pt>
                <c:pt idx="3531">
                  <c:v>0.7</c:v>
                </c:pt>
                <c:pt idx="3532">
                  <c:v>0.7</c:v>
                </c:pt>
                <c:pt idx="3533">
                  <c:v>0.7</c:v>
                </c:pt>
                <c:pt idx="3534">
                  <c:v>0.7</c:v>
                </c:pt>
                <c:pt idx="3535">
                  <c:v>0.7</c:v>
                </c:pt>
                <c:pt idx="3536">
                  <c:v>0.7</c:v>
                </c:pt>
                <c:pt idx="3537">
                  <c:v>0.7</c:v>
                </c:pt>
                <c:pt idx="3538">
                  <c:v>0.7</c:v>
                </c:pt>
                <c:pt idx="3539">
                  <c:v>0.7</c:v>
                </c:pt>
                <c:pt idx="3540">
                  <c:v>0.7</c:v>
                </c:pt>
                <c:pt idx="3541">
                  <c:v>0.7</c:v>
                </c:pt>
                <c:pt idx="3542">
                  <c:v>0.7</c:v>
                </c:pt>
                <c:pt idx="3543">
                  <c:v>0.7</c:v>
                </c:pt>
                <c:pt idx="3544">
                  <c:v>0.7</c:v>
                </c:pt>
                <c:pt idx="3545">
                  <c:v>0.7</c:v>
                </c:pt>
                <c:pt idx="3546">
                  <c:v>0.7</c:v>
                </c:pt>
                <c:pt idx="3547">
                  <c:v>0.7</c:v>
                </c:pt>
                <c:pt idx="3548">
                  <c:v>0.7</c:v>
                </c:pt>
                <c:pt idx="3549">
                  <c:v>0.7</c:v>
                </c:pt>
                <c:pt idx="3550">
                  <c:v>0.7</c:v>
                </c:pt>
                <c:pt idx="3551">
                  <c:v>0.7</c:v>
                </c:pt>
                <c:pt idx="3552">
                  <c:v>0.7</c:v>
                </c:pt>
                <c:pt idx="3553">
                  <c:v>0.7</c:v>
                </c:pt>
                <c:pt idx="3554">
                  <c:v>0.7</c:v>
                </c:pt>
                <c:pt idx="3555">
                  <c:v>0.7</c:v>
                </c:pt>
                <c:pt idx="3556">
                  <c:v>0.7</c:v>
                </c:pt>
                <c:pt idx="3557">
                  <c:v>0.7</c:v>
                </c:pt>
                <c:pt idx="3558">
                  <c:v>0.7</c:v>
                </c:pt>
                <c:pt idx="3559">
                  <c:v>0.7</c:v>
                </c:pt>
                <c:pt idx="3560">
                  <c:v>0.7</c:v>
                </c:pt>
                <c:pt idx="3561">
                  <c:v>0.7</c:v>
                </c:pt>
                <c:pt idx="3562">
                  <c:v>0.7</c:v>
                </c:pt>
                <c:pt idx="3563">
                  <c:v>0.7</c:v>
                </c:pt>
                <c:pt idx="3564">
                  <c:v>0.7</c:v>
                </c:pt>
                <c:pt idx="3565">
                  <c:v>0.7</c:v>
                </c:pt>
                <c:pt idx="3566">
                  <c:v>0.7</c:v>
                </c:pt>
                <c:pt idx="3567">
                  <c:v>0.7</c:v>
                </c:pt>
                <c:pt idx="3568">
                  <c:v>0.7</c:v>
                </c:pt>
                <c:pt idx="3569">
                  <c:v>0.7</c:v>
                </c:pt>
                <c:pt idx="3570">
                  <c:v>0.7</c:v>
                </c:pt>
                <c:pt idx="3571">
                  <c:v>0.7</c:v>
                </c:pt>
                <c:pt idx="3572">
                  <c:v>0.7</c:v>
                </c:pt>
                <c:pt idx="3573">
                  <c:v>0.7</c:v>
                </c:pt>
                <c:pt idx="3574">
                  <c:v>0.7</c:v>
                </c:pt>
                <c:pt idx="3575">
                  <c:v>0.7</c:v>
                </c:pt>
                <c:pt idx="3576">
                  <c:v>0.7</c:v>
                </c:pt>
                <c:pt idx="3577">
                  <c:v>0.7</c:v>
                </c:pt>
                <c:pt idx="3578">
                  <c:v>0.7</c:v>
                </c:pt>
                <c:pt idx="3579">
                  <c:v>0.7</c:v>
                </c:pt>
                <c:pt idx="3580">
                  <c:v>0.7</c:v>
                </c:pt>
                <c:pt idx="3581">
                  <c:v>0.7</c:v>
                </c:pt>
                <c:pt idx="3582">
                  <c:v>0.7</c:v>
                </c:pt>
                <c:pt idx="3583">
                  <c:v>0.7</c:v>
                </c:pt>
                <c:pt idx="3584">
                  <c:v>0.7</c:v>
                </c:pt>
                <c:pt idx="3585">
                  <c:v>0.7</c:v>
                </c:pt>
                <c:pt idx="3586">
                  <c:v>0.7</c:v>
                </c:pt>
                <c:pt idx="3587">
                  <c:v>0.7</c:v>
                </c:pt>
                <c:pt idx="3588">
                  <c:v>0.7</c:v>
                </c:pt>
                <c:pt idx="3589">
                  <c:v>0.7</c:v>
                </c:pt>
                <c:pt idx="3590">
                  <c:v>0.7</c:v>
                </c:pt>
                <c:pt idx="3591">
                  <c:v>0.7</c:v>
                </c:pt>
                <c:pt idx="3592">
                  <c:v>0.7</c:v>
                </c:pt>
                <c:pt idx="3593">
                  <c:v>0.7</c:v>
                </c:pt>
                <c:pt idx="3594">
                  <c:v>0.7</c:v>
                </c:pt>
                <c:pt idx="3595">
                  <c:v>0.7</c:v>
                </c:pt>
                <c:pt idx="3596">
                  <c:v>0.7</c:v>
                </c:pt>
                <c:pt idx="3597">
                  <c:v>0.7</c:v>
                </c:pt>
                <c:pt idx="3598">
                  <c:v>0.7</c:v>
                </c:pt>
                <c:pt idx="3599">
                  <c:v>0.7</c:v>
                </c:pt>
                <c:pt idx="3600">
                  <c:v>0.7</c:v>
                </c:pt>
                <c:pt idx="3601">
                  <c:v>0.7</c:v>
                </c:pt>
                <c:pt idx="3602">
                  <c:v>0.7</c:v>
                </c:pt>
                <c:pt idx="3603">
                  <c:v>0.7</c:v>
                </c:pt>
                <c:pt idx="3604">
                  <c:v>0.7</c:v>
                </c:pt>
                <c:pt idx="3605">
                  <c:v>0.7</c:v>
                </c:pt>
                <c:pt idx="3606">
                  <c:v>0.7</c:v>
                </c:pt>
                <c:pt idx="3607">
                  <c:v>0.7</c:v>
                </c:pt>
                <c:pt idx="3608">
                  <c:v>0.7</c:v>
                </c:pt>
                <c:pt idx="3609">
                  <c:v>0.7</c:v>
                </c:pt>
                <c:pt idx="3610">
                  <c:v>0.7</c:v>
                </c:pt>
                <c:pt idx="3611">
                  <c:v>0.7</c:v>
                </c:pt>
                <c:pt idx="3612">
                  <c:v>0.7</c:v>
                </c:pt>
                <c:pt idx="3613">
                  <c:v>0.7</c:v>
                </c:pt>
                <c:pt idx="3614">
                  <c:v>0.7</c:v>
                </c:pt>
                <c:pt idx="3615">
                  <c:v>0.7</c:v>
                </c:pt>
                <c:pt idx="3616">
                  <c:v>0.7</c:v>
                </c:pt>
                <c:pt idx="3617">
                  <c:v>0.7</c:v>
                </c:pt>
                <c:pt idx="3618">
                  <c:v>0.7</c:v>
                </c:pt>
                <c:pt idx="3619">
                  <c:v>0.7</c:v>
                </c:pt>
                <c:pt idx="3620">
                  <c:v>0.7</c:v>
                </c:pt>
                <c:pt idx="3621">
                  <c:v>0.7</c:v>
                </c:pt>
                <c:pt idx="3622">
                  <c:v>0.7</c:v>
                </c:pt>
                <c:pt idx="3623">
                  <c:v>0.7</c:v>
                </c:pt>
                <c:pt idx="3624">
                  <c:v>0.7</c:v>
                </c:pt>
                <c:pt idx="3625">
                  <c:v>0.7</c:v>
                </c:pt>
                <c:pt idx="3626">
                  <c:v>0.7</c:v>
                </c:pt>
                <c:pt idx="3627">
                  <c:v>0.7</c:v>
                </c:pt>
                <c:pt idx="3628">
                  <c:v>0.7</c:v>
                </c:pt>
                <c:pt idx="3629">
                  <c:v>0.7</c:v>
                </c:pt>
                <c:pt idx="3630">
                  <c:v>0.7</c:v>
                </c:pt>
                <c:pt idx="3631">
                  <c:v>0.7</c:v>
                </c:pt>
                <c:pt idx="3632">
                  <c:v>0.7</c:v>
                </c:pt>
                <c:pt idx="3633">
                  <c:v>0.7</c:v>
                </c:pt>
                <c:pt idx="3634">
                  <c:v>0.7</c:v>
                </c:pt>
                <c:pt idx="3635">
                  <c:v>0.7</c:v>
                </c:pt>
                <c:pt idx="3636">
                  <c:v>0.7</c:v>
                </c:pt>
                <c:pt idx="3637">
                  <c:v>0.7</c:v>
                </c:pt>
                <c:pt idx="3638">
                  <c:v>0.7</c:v>
                </c:pt>
                <c:pt idx="3639">
                  <c:v>0.7</c:v>
                </c:pt>
                <c:pt idx="3640">
                  <c:v>0.7</c:v>
                </c:pt>
                <c:pt idx="3641">
                  <c:v>0.7</c:v>
                </c:pt>
                <c:pt idx="3642">
                  <c:v>0.7</c:v>
                </c:pt>
                <c:pt idx="3643">
                  <c:v>0.7</c:v>
                </c:pt>
                <c:pt idx="3644">
                  <c:v>0.7</c:v>
                </c:pt>
                <c:pt idx="3645">
                  <c:v>0.7</c:v>
                </c:pt>
                <c:pt idx="3646">
                  <c:v>0.7</c:v>
                </c:pt>
                <c:pt idx="3647">
                  <c:v>0.7</c:v>
                </c:pt>
                <c:pt idx="3648">
                  <c:v>0.7</c:v>
                </c:pt>
                <c:pt idx="3649">
                  <c:v>0.7</c:v>
                </c:pt>
                <c:pt idx="3650">
                  <c:v>0.7</c:v>
                </c:pt>
                <c:pt idx="3651">
                  <c:v>0.7</c:v>
                </c:pt>
                <c:pt idx="3652">
                  <c:v>0.7</c:v>
                </c:pt>
                <c:pt idx="3653">
                  <c:v>0.7</c:v>
                </c:pt>
                <c:pt idx="3654">
                  <c:v>0.7</c:v>
                </c:pt>
                <c:pt idx="3655">
                  <c:v>0.7</c:v>
                </c:pt>
                <c:pt idx="3656">
                  <c:v>0.7</c:v>
                </c:pt>
                <c:pt idx="3657">
                  <c:v>0.7</c:v>
                </c:pt>
                <c:pt idx="3658">
                  <c:v>0.7</c:v>
                </c:pt>
                <c:pt idx="3659">
                  <c:v>0.7</c:v>
                </c:pt>
                <c:pt idx="3660">
                  <c:v>0.7</c:v>
                </c:pt>
                <c:pt idx="3661">
                  <c:v>0.7</c:v>
                </c:pt>
                <c:pt idx="3662">
                  <c:v>0.7</c:v>
                </c:pt>
                <c:pt idx="3663">
                  <c:v>0.7</c:v>
                </c:pt>
                <c:pt idx="3664">
                  <c:v>0.7</c:v>
                </c:pt>
                <c:pt idx="3665">
                  <c:v>0.7</c:v>
                </c:pt>
                <c:pt idx="3666">
                  <c:v>0.7</c:v>
                </c:pt>
                <c:pt idx="3667">
                  <c:v>0.7</c:v>
                </c:pt>
                <c:pt idx="3668">
                  <c:v>0.7</c:v>
                </c:pt>
                <c:pt idx="3669">
                  <c:v>0.7</c:v>
                </c:pt>
                <c:pt idx="3670">
                  <c:v>0.7</c:v>
                </c:pt>
                <c:pt idx="3671">
                  <c:v>0.7</c:v>
                </c:pt>
                <c:pt idx="3672">
                  <c:v>0.7</c:v>
                </c:pt>
                <c:pt idx="3673">
                  <c:v>0.7</c:v>
                </c:pt>
                <c:pt idx="3674">
                  <c:v>0.7</c:v>
                </c:pt>
                <c:pt idx="3675">
                  <c:v>0.7</c:v>
                </c:pt>
                <c:pt idx="3676">
                  <c:v>0.7</c:v>
                </c:pt>
                <c:pt idx="3677">
                  <c:v>0.7</c:v>
                </c:pt>
                <c:pt idx="3678">
                  <c:v>0.7</c:v>
                </c:pt>
                <c:pt idx="3679">
                  <c:v>0.7</c:v>
                </c:pt>
                <c:pt idx="3680">
                  <c:v>0.7</c:v>
                </c:pt>
                <c:pt idx="3681">
                  <c:v>0.7</c:v>
                </c:pt>
                <c:pt idx="3682">
                  <c:v>0.7</c:v>
                </c:pt>
                <c:pt idx="3683">
                  <c:v>0.7</c:v>
                </c:pt>
                <c:pt idx="3684">
                  <c:v>0.7</c:v>
                </c:pt>
                <c:pt idx="3685">
                  <c:v>0.7</c:v>
                </c:pt>
                <c:pt idx="3686">
                  <c:v>0.7</c:v>
                </c:pt>
                <c:pt idx="3687">
                  <c:v>0.7</c:v>
                </c:pt>
                <c:pt idx="3688">
                  <c:v>0.7</c:v>
                </c:pt>
                <c:pt idx="3689">
                  <c:v>0.7</c:v>
                </c:pt>
                <c:pt idx="3690">
                  <c:v>0.7</c:v>
                </c:pt>
                <c:pt idx="3691">
                  <c:v>0.7</c:v>
                </c:pt>
                <c:pt idx="3692">
                  <c:v>0.7</c:v>
                </c:pt>
                <c:pt idx="3693">
                  <c:v>0.7</c:v>
                </c:pt>
                <c:pt idx="3694">
                  <c:v>0.7</c:v>
                </c:pt>
                <c:pt idx="3695">
                  <c:v>0.7</c:v>
                </c:pt>
                <c:pt idx="3696">
                  <c:v>0.7</c:v>
                </c:pt>
                <c:pt idx="3697">
                  <c:v>0.7</c:v>
                </c:pt>
                <c:pt idx="3698">
                  <c:v>0.7</c:v>
                </c:pt>
                <c:pt idx="3699">
                  <c:v>0.7</c:v>
                </c:pt>
                <c:pt idx="3700">
                  <c:v>0.7</c:v>
                </c:pt>
                <c:pt idx="3701">
                  <c:v>0.7</c:v>
                </c:pt>
                <c:pt idx="3702">
                  <c:v>0.7</c:v>
                </c:pt>
                <c:pt idx="3703">
                  <c:v>0.7</c:v>
                </c:pt>
                <c:pt idx="3704">
                  <c:v>0.7</c:v>
                </c:pt>
                <c:pt idx="3705">
                  <c:v>0.7</c:v>
                </c:pt>
                <c:pt idx="3706">
                  <c:v>0.7</c:v>
                </c:pt>
                <c:pt idx="3707">
                  <c:v>0.7</c:v>
                </c:pt>
                <c:pt idx="3708">
                  <c:v>0.7</c:v>
                </c:pt>
                <c:pt idx="3709">
                  <c:v>0.7</c:v>
                </c:pt>
                <c:pt idx="3710">
                  <c:v>0.7</c:v>
                </c:pt>
                <c:pt idx="3711">
                  <c:v>0.7</c:v>
                </c:pt>
                <c:pt idx="3712">
                  <c:v>0.7</c:v>
                </c:pt>
                <c:pt idx="3713">
                  <c:v>0.7</c:v>
                </c:pt>
                <c:pt idx="3714">
                  <c:v>0.7</c:v>
                </c:pt>
                <c:pt idx="3715">
                  <c:v>0.7</c:v>
                </c:pt>
                <c:pt idx="3716">
                  <c:v>0.7</c:v>
                </c:pt>
                <c:pt idx="3717">
                  <c:v>0.7</c:v>
                </c:pt>
                <c:pt idx="3718">
                  <c:v>0.7</c:v>
                </c:pt>
                <c:pt idx="3719">
                  <c:v>0.7</c:v>
                </c:pt>
                <c:pt idx="3720">
                  <c:v>0.7</c:v>
                </c:pt>
                <c:pt idx="3721">
                  <c:v>0.7</c:v>
                </c:pt>
                <c:pt idx="3722">
                  <c:v>0.7</c:v>
                </c:pt>
                <c:pt idx="3723">
                  <c:v>0.7</c:v>
                </c:pt>
                <c:pt idx="3724">
                  <c:v>0.7</c:v>
                </c:pt>
                <c:pt idx="3725">
                  <c:v>0.7</c:v>
                </c:pt>
                <c:pt idx="3726">
                  <c:v>0.7</c:v>
                </c:pt>
                <c:pt idx="3727">
                  <c:v>0.7</c:v>
                </c:pt>
                <c:pt idx="3728">
                  <c:v>0.7</c:v>
                </c:pt>
                <c:pt idx="3729">
                  <c:v>0.7</c:v>
                </c:pt>
                <c:pt idx="3730">
                  <c:v>0.7</c:v>
                </c:pt>
                <c:pt idx="3731">
                  <c:v>0.7</c:v>
                </c:pt>
                <c:pt idx="3732">
                  <c:v>0.7</c:v>
                </c:pt>
                <c:pt idx="3733">
                  <c:v>0.7</c:v>
                </c:pt>
                <c:pt idx="3734">
                  <c:v>0.7</c:v>
                </c:pt>
                <c:pt idx="3735">
                  <c:v>0.7</c:v>
                </c:pt>
                <c:pt idx="3736">
                  <c:v>0.7</c:v>
                </c:pt>
                <c:pt idx="3737">
                  <c:v>0.7</c:v>
                </c:pt>
                <c:pt idx="3738">
                  <c:v>0.7</c:v>
                </c:pt>
                <c:pt idx="3739">
                  <c:v>0.7</c:v>
                </c:pt>
                <c:pt idx="3740">
                  <c:v>0.7</c:v>
                </c:pt>
                <c:pt idx="3741">
                  <c:v>0.7</c:v>
                </c:pt>
                <c:pt idx="3742">
                  <c:v>0.7</c:v>
                </c:pt>
                <c:pt idx="3743">
                  <c:v>0.7</c:v>
                </c:pt>
                <c:pt idx="3744">
                  <c:v>0.7</c:v>
                </c:pt>
                <c:pt idx="3745">
                  <c:v>0.7</c:v>
                </c:pt>
                <c:pt idx="3746">
                  <c:v>0.7</c:v>
                </c:pt>
                <c:pt idx="3747">
                  <c:v>0.7</c:v>
                </c:pt>
                <c:pt idx="3748">
                  <c:v>0.7</c:v>
                </c:pt>
                <c:pt idx="3749">
                  <c:v>0.7</c:v>
                </c:pt>
                <c:pt idx="3750">
                  <c:v>0.7</c:v>
                </c:pt>
                <c:pt idx="3751">
                  <c:v>0.7</c:v>
                </c:pt>
                <c:pt idx="3752">
                  <c:v>0.7</c:v>
                </c:pt>
                <c:pt idx="3753">
                  <c:v>0.7</c:v>
                </c:pt>
                <c:pt idx="3754">
                  <c:v>0.7</c:v>
                </c:pt>
                <c:pt idx="3755">
                  <c:v>0.7</c:v>
                </c:pt>
                <c:pt idx="3756">
                  <c:v>0.7</c:v>
                </c:pt>
                <c:pt idx="3757">
                  <c:v>0.7</c:v>
                </c:pt>
                <c:pt idx="3758">
                  <c:v>0.7</c:v>
                </c:pt>
                <c:pt idx="3759">
                  <c:v>0.7</c:v>
                </c:pt>
                <c:pt idx="3760">
                  <c:v>0.7</c:v>
                </c:pt>
                <c:pt idx="3761">
                  <c:v>0.7</c:v>
                </c:pt>
                <c:pt idx="3762">
                  <c:v>0.7</c:v>
                </c:pt>
                <c:pt idx="3763">
                  <c:v>0.7</c:v>
                </c:pt>
                <c:pt idx="3764">
                  <c:v>0.7</c:v>
                </c:pt>
                <c:pt idx="3765">
                  <c:v>0.7</c:v>
                </c:pt>
                <c:pt idx="3766">
                  <c:v>0.7</c:v>
                </c:pt>
                <c:pt idx="3767">
                  <c:v>0.7</c:v>
                </c:pt>
                <c:pt idx="3768">
                  <c:v>0.7</c:v>
                </c:pt>
                <c:pt idx="3769">
                  <c:v>0.7</c:v>
                </c:pt>
                <c:pt idx="3770">
                  <c:v>0.7</c:v>
                </c:pt>
                <c:pt idx="3771">
                  <c:v>0.7</c:v>
                </c:pt>
                <c:pt idx="3772">
                  <c:v>0.7</c:v>
                </c:pt>
                <c:pt idx="3773">
                  <c:v>0.7</c:v>
                </c:pt>
                <c:pt idx="3774">
                  <c:v>0.7</c:v>
                </c:pt>
                <c:pt idx="3775">
                  <c:v>0.7</c:v>
                </c:pt>
                <c:pt idx="3776">
                  <c:v>0.7</c:v>
                </c:pt>
                <c:pt idx="3777">
                  <c:v>0.7</c:v>
                </c:pt>
                <c:pt idx="3778">
                  <c:v>0.7</c:v>
                </c:pt>
                <c:pt idx="3779">
                  <c:v>0.7</c:v>
                </c:pt>
                <c:pt idx="3780">
                  <c:v>0.7</c:v>
                </c:pt>
                <c:pt idx="3781">
                  <c:v>0.7</c:v>
                </c:pt>
                <c:pt idx="3782">
                  <c:v>0.7</c:v>
                </c:pt>
                <c:pt idx="3783">
                  <c:v>0.7</c:v>
                </c:pt>
                <c:pt idx="3784">
                  <c:v>0.7</c:v>
                </c:pt>
                <c:pt idx="3785">
                  <c:v>0.7</c:v>
                </c:pt>
                <c:pt idx="3786">
                  <c:v>0.7</c:v>
                </c:pt>
                <c:pt idx="3787">
                  <c:v>0.7</c:v>
                </c:pt>
                <c:pt idx="3788">
                  <c:v>0.7</c:v>
                </c:pt>
                <c:pt idx="3789">
                  <c:v>0.7</c:v>
                </c:pt>
                <c:pt idx="3790">
                  <c:v>0.7</c:v>
                </c:pt>
                <c:pt idx="3791">
                  <c:v>0.7</c:v>
                </c:pt>
                <c:pt idx="3792">
                  <c:v>0.7</c:v>
                </c:pt>
                <c:pt idx="3793">
                  <c:v>0.7</c:v>
                </c:pt>
                <c:pt idx="3794">
                  <c:v>0.7</c:v>
                </c:pt>
                <c:pt idx="3795">
                  <c:v>0.7</c:v>
                </c:pt>
                <c:pt idx="3796">
                  <c:v>0.7</c:v>
                </c:pt>
                <c:pt idx="3797">
                  <c:v>0.7</c:v>
                </c:pt>
                <c:pt idx="3798">
                  <c:v>0.7</c:v>
                </c:pt>
                <c:pt idx="3799">
                  <c:v>0.7</c:v>
                </c:pt>
                <c:pt idx="3800">
                  <c:v>0.7</c:v>
                </c:pt>
                <c:pt idx="3801">
                  <c:v>0.7</c:v>
                </c:pt>
                <c:pt idx="3802">
                  <c:v>0.7</c:v>
                </c:pt>
                <c:pt idx="3803">
                  <c:v>0.7</c:v>
                </c:pt>
                <c:pt idx="3804">
                  <c:v>0.7</c:v>
                </c:pt>
                <c:pt idx="3805">
                  <c:v>0.7</c:v>
                </c:pt>
                <c:pt idx="3806">
                  <c:v>0.7</c:v>
                </c:pt>
                <c:pt idx="3807">
                  <c:v>0.7</c:v>
                </c:pt>
                <c:pt idx="3808">
                  <c:v>0.7</c:v>
                </c:pt>
                <c:pt idx="3809">
                  <c:v>0.7</c:v>
                </c:pt>
                <c:pt idx="3810">
                  <c:v>0.7</c:v>
                </c:pt>
                <c:pt idx="3811">
                  <c:v>0.7</c:v>
                </c:pt>
                <c:pt idx="3812">
                  <c:v>0.7</c:v>
                </c:pt>
                <c:pt idx="3813">
                  <c:v>0.7</c:v>
                </c:pt>
                <c:pt idx="3814">
                  <c:v>0.7</c:v>
                </c:pt>
                <c:pt idx="3815">
                  <c:v>0.7</c:v>
                </c:pt>
                <c:pt idx="3816">
                  <c:v>0.7</c:v>
                </c:pt>
                <c:pt idx="3817">
                  <c:v>0.7</c:v>
                </c:pt>
                <c:pt idx="3818">
                  <c:v>0.7</c:v>
                </c:pt>
                <c:pt idx="3819">
                  <c:v>0.7</c:v>
                </c:pt>
                <c:pt idx="3820">
                  <c:v>0.7</c:v>
                </c:pt>
                <c:pt idx="3821">
                  <c:v>0.7</c:v>
                </c:pt>
                <c:pt idx="3822">
                  <c:v>0.7</c:v>
                </c:pt>
                <c:pt idx="3823">
                  <c:v>0.7</c:v>
                </c:pt>
                <c:pt idx="3824">
                  <c:v>0.7</c:v>
                </c:pt>
                <c:pt idx="3825">
                  <c:v>0.7</c:v>
                </c:pt>
                <c:pt idx="3826">
                  <c:v>0.7</c:v>
                </c:pt>
                <c:pt idx="3827">
                  <c:v>0.7</c:v>
                </c:pt>
                <c:pt idx="3828">
                  <c:v>0.7</c:v>
                </c:pt>
                <c:pt idx="3829">
                  <c:v>0.7</c:v>
                </c:pt>
                <c:pt idx="3830">
                  <c:v>0.7</c:v>
                </c:pt>
                <c:pt idx="3831">
                  <c:v>0.7</c:v>
                </c:pt>
                <c:pt idx="3832">
                  <c:v>0.7</c:v>
                </c:pt>
                <c:pt idx="3833">
                  <c:v>0.7</c:v>
                </c:pt>
                <c:pt idx="3834">
                  <c:v>0.7</c:v>
                </c:pt>
                <c:pt idx="3835">
                  <c:v>0.7</c:v>
                </c:pt>
                <c:pt idx="3836">
                  <c:v>0.7</c:v>
                </c:pt>
                <c:pt idx="3837">
                  <c:v>0.7</c:v>
                </c:pt>
                <c:pt idx="3838">
                  <c:v>0.7</c:v>
                </c:pt>
                <c:pt idx="3839">
                  <c:v>0.7</c:v>
                </c:pt>
                <c:pt idx="3840">
                  <c:v>0.7</c:v>
                </c:pt>
                <c:pt idx="3841">
                  <c:v>0.7</c:v>
                </c:pt>
                <c:pt idx="3842">
                  <c:v>0.7</c:v>
                </c:pt>
                <c:pt idx="3843">
                  <c:v>0.7</c:v>
                </c:pt>
                <c:pt idx="3844">
                  <c:v>0.7</c:v>
                </c:pt>
                <c:pt idx="3845">
                  <c:v>0.7</c:v>
                </c:pt>
                <c:pt idx="3846">
                  <c:v>0.7</c:v>
                </c:pt>
                <c:pt idx="3847">
                  <c:v>0.7</c:v>
                </c:pt>
                <c:pt idx="3848">
                  <c:v>0.7</c:v>
                </c:pt>
                <c:pt idx="3849">
                  <c:v>0.7</c:v>
                </c:pt>
                <c:pt idx="3850">
                  <c:v>0.7</c:v>
                </c:pt>
                <c:pt idx="3851">
                  <c:v>0.7</c:v>
                </c:pt>
                <c:pt idx="3852">
                  <c:v>0.7</c:v>
                </c:pt>
                <c:pt idx="3853">
                  <c:v>0.7</c:v>
                </c:pt>
                <c:pt idx="3854">
                  <c:v>0.7</c:v>
                </c:pt>
                <c:pt idx="3855">
                  <c:v>0.7</c:v>
                </c:pt>
                <c:pt idx="3856">
                  <c:v>0.7</c:v>
                </c:pt>
                <c:pt idx="3857">
                  <c:v>0.7</c:v>
                </c:pt>
                <c:pt idx="3858">
                  <c:v>0.7</c:v>
                </c:pt>
                <c:pt idx="3859">
                  <c:v>0.7</c:v>
                </c:pt>
                <c:pt idx="3860">
                  <c:v>0.7</c:v>
                </c:pt>
                <c:pt idx="3861">
                  <c:v>0.7</c:v>
                </c:pt>
                <c:pt idx="3862">
                  <c:v>0.7</c:v>
                </c:pt>
                <c:pt idx="3863">
                  <c:v>0.7</c:v>
                </c:pt>
                <c:pt idx="3864">
                  <c:v>0.7</c:v>
                </c:pt>
                <c:pt idx="3865">
                  <c:v>0.7</c:v>
                </c:pt>
                <c:pt idx="3866">
                  <c:v>0.7</c:v>
                </c:pt>
                <c:pt idx="3867">
                  <c:v>0.7</c:v>
                </c:pt>
                <c:pt idx="3868">
                  <c:v>0.7</c:v>
                </c:pt>
                <c:pt idx="3869">
                  <c:v>0.7</c:v>
                </c:pt>
                <c:pt idx="3870">
                  <c:v>0.7</c:v>
                </c:pt>
                <c:pt idx="3871">
                  <c:v>0.7</c:v>
                </c:pt>
                <c:pt idx="3872">
                  <c:v>0.7</c:v>
                </c:pt>
                <c:pt idx="3873">
                  <c:v>0.7</c:v>
                </c:pt>
                <c:pt idx="3874">
                  <c:v>0.7</c:v>
                </c:pt>
                <c:pt idx="3875">
                  <c:v>0.7</c:v>
                </c:pt>
                <c:pt idx="3876">
                  <c:v>0.7</c:v>
                </c:pt>
                <c:pt idx="3877">
                  <c:v>0.7</c:v>
                </c:pt>
                <c:pt idx="3878">
                  <c:v>0.7</c:v>
                </c:pt>
                <c:pt idx="3879">
                  <c:v>0.7</c:v>
                </c:pt>
                <c:pt idx="3880">
                  <c:v>0.7</c:v>
                </c:pt>
                <c:pt idx="3881">
                  <c:v>0.7</c:v>
                </c:pt>
                <c:pt idx="3882">
                  <c:v>0.7</c:v>
                </c:pt>
                <c:pt idx="3883">
                  <c:v>0.7</c:v>
                </c:pt>
                <c:pt idx="3884">
                  <c:v>0.7</c:v>
                </c:pt>
                <c:pt idx="3885">
                  <c:v>0.7</c:v>
                </c:pt>
                <c:pt idx="3886">
                  <c:v>0.7</c:v>
                </c:pt>
                <c:pt idx="3887">
                  <c:v>0.7</c:v>
                </c:pt>
                <c:pt idx="3888">
                  <c:v>0.7</c:v>
                </c:pt>
                <c:pt idx="3889">
                  <c:v>0.7</c:v>
                </c:pt>
                <c:pt idx="3890">
                  <c:v>0.7</c:v>
                </c:pt>
                <c:pt idx="3891">
                  <c:v>0.7</c:v>
                </c:pt>
                <c:pt idx="3892">
                  <c:v>0.7</c:v>
                </c:pt>
                <c:pt idx="3893">
                  <c:v>0.7</c:v>
                </c:pt>
                <c:pt idx="3894">
                  <c:v>0.7</c:v>
                </c:pt>
                <c:pt idx="3895">
                  <c:v>0.7</c:v>
                </c:pt>
                <c:pt idx="3896">
                  <c:v>0.7</c:v>
                </c:pt>
                <c:pt idx="3897">
                  <c:v>0.7</c:v>
                </c:pt>
                <c:pt idx="3898">
                  <c:v>0.7</c:v>
                </c:pt>
                <c:pt idx="3899">
                  <c:v>0.7</c:v>
                </c:pt>
                <c:pt idx="3900">
                  <c:v>0.7</c:v>
                </c:pt>
                <c:pt idx="3901">
                  <c:v>0.7</c:v>
                </c:pt>
                <c:pt idx="3902">
                  <c:v>0.7</c:v>
                </c:pt>
                <c:pt idx="3903">
                  <c:v>0.7</c:v>
                </c:pt>
                <c:pt idx="3904">
                  <c:v>0.7</c:v>
                </c:pt>
                <c:pt idx="3905">
                  <c:v>0.7</c:v>
                </c:pt>
                <c:pt idx="3906">
                  <c:v>0.7</c:v>
                </c:pt>
                <c:pt idx="3907">
                  <c:v>0.7</c:v>
                </c:pt>
                <c:pt idx="3908">
                  <c:v>0.7</c:v>
                </c:pt>
                <c:pt idx="3909">
                  <c:v>0.7</c:v>
                </c:pt>
                <c:pt idx="3910">
                  <c:v>0.7</c:v>
                </c:pt>
                <c:pt idx="3911">
                  <c:v>0.7</c:v>
                </c:pt>
                <c:pt idx="3912">
                  <c:v>0.7</c:v>
                </c:pt>
                <c:pt idx="3913">
                  <c:v>0.7</c:v>
                </c:pt>
                <c:pt idx="3914">
                  <c:v>0.7</c:v>
                </c:pt>
                <c:pt idx="3915">
                  <c:v>0.7</c:v>
                </c:pt>
                <c:pt idx="3916">
                  <c:v>0.7</c:v>
                </c:pt>
                <c:pt idx="3917">
                  <c:v>0.7</c:v>
                </c:pt>
                <c:pt idx="3918">
                  <c:v>0.7</c:v>
                </c:pt>
                <c:pt idx="3919">
                  <c:v>0.7</c:v>
                </c:pt>
                <c:pt idx="3920">
                  <c:v>0.7</c:v>
                </c:pt>
                <c:pt idx="3921">
                  <c:v>0.7</c:v>
                </c:pt>
                <c:pt idx="3922">
                  <c:v>0.7</c:v>
                </c:pt>
                <c:pt idx="3923">
                  <c:v>0.7</c:v>
                </c:pt>
                <c:pt idx="3924">
                  <c:v>0.7</c:v>
                </c:pt>
                <c:pt idx="3925">
                  <c:v>0.7</c:v>
                </c:pt>
                <c:pt idx="3926">
                  <c:v>0.7</c:v>
                </c:pt>
                <c:pt idx="3927">
                  <c:v>0.7</c:v>
                </c:pt>
                <c:pt idx="3928">
                  <c:v>0.7</c:v>
                </c:pt>
                <c:pt idx="3929">
                  <c:v>0.7</c:v>
                </c:pt>
                <c:pt idx="3930">
                  <c:v>0.7</c:v>
                </c:pt>
                <c:pt idx="3931">
                  <c:v>0.7</c:v>
                </c:pt>
                <c:pt idx="3932">
                  <c:v>0.7</c:v>
                </c:pt>
                <c:pt idx="3933">
                  <c:v>0.7</c:v>
                </c:pt>
                <c:pt idx="3934">
                  <c:v>0.7</c:v>
                </c:pt>
                <c:pt idx="3935">
                  <c:v>0.7</c:v>
                </c:pt>
                <c:pt idx="3936">
                  <c:v>0.7</c:v>
                </c:pt>
                <c:pt idx="3937">
                  <c:v>0.7</c:v>
                </c:pt>
                <c:pt idx="3938">
                  <c:v>0.7</c:v>
                </c:pt>
                <c:pt idx="3939">
                  <c:v>0.7</c:v>
                </c:pt>
                <c:pt idx="3940">
                  <c:v>0.7</c:v>
                </c:pt>
                <c:pt idx="3941">
                  <c:v>0.7</c:v>
                </c:pt>
                <c:pt idx="3942">
                  <c:v>0.7</c:v>
                </c:pt>
                <c:pt idx="3943">
                  <c:v>0.7</c:v>
                </c:pt>
                <c:pt idx="3944">
                  <c:v>0.7</c:v>
                </c:pt>
                <c:pt idx="3945">
                  <c:v>0.7</c:v>
                </c:pt>
                <c:pt idx="3946">
                  <c:v>0.7</c:v>
                </c:pt>
                <c:pt idx="3947">
                  <c:v>0.7</c:v>
                </c:pt>
                <c:pt idx="3948">
                  <c:v>0.7</c:v>
                </c:pt>
                <c:pt idx="3949">
                  <c:v>0.7</c:v>
                </c:pt>
                <c:pt idx="3950">
                  <c:v>0.7</c:v>
                </c:pt>
                <c:pt idx="3951">
                  <c:v>0.7</c:v>
                </c:pt>
                <c:pt idx="3952">
                  <c:v>0.7</c:v>
                </c:pt>
                <c:pt idx="3953">
                  <c:v>0.7</c:v>
                </c:pt>
                <c:pt idx="3954">
                  <c:v>0.7</c:v>
                </c:pt>
                <c:pt idx="3955">
                  <c:v>0.7</c:v>
                </c:pt>
                <c:pt idx="3956">
                  <c:v>0.7</c:v>
                </c:pt>
                <c:pt idx="3957">
                  <c:v>0.7</c:v>
                </c:pt>
                <c:pt idx="3958">
                  <c:v>0.7</c:v>
                </c:pt>
                <c:pt idx="3959">
                  <c:v>0.7</c:v>
                </c:pt>
                <c:pt idx="3960">
                  <c:v>0.7</c:v>
                </c:pt>
                <c:pt idx="3961">
                  <c:v>0.7</c:v>
                </c:pt>
                <c:pt idx="3962">
                  <c:v>0.7</c:v>
                </c:pt>
                <c:pt idx="3963">
                  <c:v>0.7</c:v>
                </c:pt>
                <c:pt idx="3964">
                  <c:v>0.7</c:v>
                </c:pt>
                <c:pt idx="3965">
                  <c:v>0.7</c:v>
                </c:pt>
                <c:pt idx="3966">
                  <c:v>0.7</c:v>
                </c:pt>
                <c:pt idx="3967">
                  <c:v>0.7</c:v>
                </c:pt>
                <c:pt idx="3968">
                  <c:v>0.7</c:v>
                </c:pt>
                <c:pt idx="3969">
                  <c:v>0.7</c:v>
                </c:pt>
                <c:pt idx="3970">
                  <c:v>0.7</c:v>
                </c:pt>
                <c:pt idx="3971">
                  <c:v>0.7</c:v>
                </c:pt>
                <c:pt idx="3972">
                  <c:v>0.7</c:v>
                </c:pt>
                <c:pt idx="3973">
                  <c:v>0.7</c:v>
                </c:pt>
                <c:pt idx="3974">
                  <c:v>0.7</c:v>
                </c:pt>
                <c:pt idx="3975">
                  <c:v>0.7</c:v>
                </c:pt>
                <c:pt idx="3976">
                  <c:v>0.7</c:v>
                </c:pt>
                <c:pt idx="3977">
                  <c:v>0.7</c:v>
                </c:pt>
                <c:pt idx="3978">
                  <c:v>0.7</c:v>
                </c:pt>
                <c:pt idx="3979">
                  <c:v>0.7</c:v>
                </c:pt>
                <c:pt idx="3980">
                  <c:v>0.7</c:v>
                </c:pt>
                <c:pt idx="3981">
                  <c:v>0.7</c:v>
                </c:pt>
                <c:pt idx="3982">
                  <c:v>0.7</c:v>
                </c:pt>
                <c:pt idx="3983">
                  <c:v>0.7</c:v>
                </c:pt>
                <c:pt idx="3984">
                  <c:v>0.7</c:v>
                </c:pt>
                <c:pt idx="3985">
                  <c:v>0.7</c:v>
                </c:pt>
                <c:pt idx="3986">
                  <c:v>0.7</c:v>
                </c:pt>
                <c:pt idx="3987">
                  <c:v>0.7</c:v>
                </c:pt>
                <c:pt idx="3988">
                  <c:v>0.7</c:v>
                </c:pt>
                <c:pt idx="3989">
                  <c:v>0.7</c:v>
                </c:pt>
                <c:pt idx="3990">
                  <c:v>0.7</c:v>
                </c:pt>
                <c:pt idx="3991">
                  <c:v>0.7</c:v>
                </c:pt>
                <c:pt idx="3992">
                  <c:v>0.7</c:v>
                </c:pt>
                <c:pt idx="3993">
                  <c:v>0.7</c:v>
                </c:pt>
                <c:pt idx="3994">
                  <c:v>0.7</c:v>
                </c:pt>
                <c:pt idx="3995">
                  <c:v>0.7</c:v>
                </c:pt>
                <c:pt idx="3996">
                  <c:v>0.7</c:v>
                </c:pt>
                <c:pt idx="3997">
                  <c:v>0.7</c:v>
                </c:pt>
                <c:pt idx="3998">
                  <c:v>0.7</c:v>
                </c:pt>
                <c:pt idx="3999">
                  <c:v>0.7</c:v>
                </c:pt>
                <c:pt idx="4000">
                  <c:v>0.7</c:v>
                </c:pt>
                <c:pt idx="4001">
                  <c:v>0.7</c:v>
                </c:pt>
                <c:pt idx="4002">
                  <c:v>0.7</c:v>
                </c:pt>
                <c:pt idx="4003">
                  <c:v>0.7</c:v>
                </c:pt>
                <c:pt idx="4004">
                  <c:v>0.7</c:v>
                </c:pt>
                <c:pt idx="4005">
                  <c:v>0.7</c:v>
                </c:pt>
                <c:pt idx="4006">
                  <c:v>0.7</c:v>
                </c:pt>
                <c:pt idx="4007">
                  <c:v>0.7</c:v>
                </c:pt>
                <c:pt idx="4008">
                  <c:v>0.7</c:v>
                </c:pt>
                <c:pt idx="4009">
                  <c:v>0.7</c:v>
                </c:pt>
                <c:pt idx="4010">
                  <c:v>0.7</c:v>
                </c:pt>
                <c:pt idx="4011">
                  <c:v>0.7</c:v>
                </c:pt>
                <c:pt idx="4012">
                  <c:v>0.7</c:v>
                </c:pt>
                <c:pt idx="4013">
                  <c:v>0.7</c:v>
                </c:pt>
                <c:pt idx="4014">
                  <c:v>0.7</c:v>
                </c:pt>
                <c:pt idx="4015">
                  <c:v>0.7</c:v>
                </c:pt>
                <c:pt idx="4016">
                  <c:v>0.7</c:v>
                </c:pt>
                <c:pt idx="4017">
                  <c:v>0.7</c:v>
                </c:pt>
                <c:pt idx="4018">
                  <c:v>0.7</c:v>
                </c:pt>
                <c:pt idx="4019">
                  <c:v>0.7</c:v>
                </c:pt>
                <c:pt idx="4020">
                  <c:v>0.7</c:v>
                </c:pt>
                <c:pt idx="4021">
                  <c:v>0.7</c:v>
                </c:pt>
                <c:pt idx="4022">
                  <c:v>0.7</c:v>
                </c:pt>
                <c:pt idx="4023">
                  <c:v>0.7</c:v>
                </c:pt>
                <c:pt idx="4024">
                  <c:v>0.7</c:v>
                </c:pt>
                <c:pt idx="4025">
                  <c:v>0.7</c:v>
                </c:pt>
                <c:pt idx="4026">
                  <c:v>0.7</c:v>
                </c:pt>
                <c:pt idx="4027">
                  <c:v>0.7</c:v>
                </c:pt>
                <c:pt idx="4028">
                  <c:v>0.7</c:v>
                </c:pt>
                <c:pt idx="4029">
                  <c:v>0.7</c:v>
                </c:pt>
                <c:pt idx="4030">
                  <c:v>0.7</c:v>
                </c:pt>
                <c:pt idx="4031">
                  <c:v>0.7</c:v>
                </c:pt>
                <c:pt idx="4032">
                  <c:v>0.7</c:v>
                </c:pt>
                <c:pt idx="4033">
                  <c:v>0.7</c:v>
                </c:pt>
                <c:pt idx="4034">
                  <c:v>0.7</c:v>
                </c:pt>
                <c:pt idx="4035">
                  <c:v>0.7</c:v>
                </c:pt>
                <c:pt idx="4036">
                  <c:v>0.7</c:v>
                </c:pt>
                <c:pt idx="4037">
                  <c:v>0.7</c:v>
                </c:pt>
                <c:pt idx="4038">
                  <c:v>0.7</c:v>
                </c:pt>
                <c:pt idx="4039">
                  <c:v>0.7</c:v>
                </c:pt>
                <c:pt idx="4040">
                  <c:v>0.7</c:v>
                </c:pt>
                <c:pt idx="4041">
                  <c:v>0.7</c:v>
                </c:pt>
                <c:pt idx="4042">
                  <c:v>0.7</c:v>
                </c:pt>
                <c:pt idx="4043">
                  <c:v>0.7</c:v>
                </c:pt>
                <c:pt idx="4044">
                  <c:v>0.7</c:v>
                </c:pt>
                <c:pt idx="4045">
                  <c:v>0.7</c:v>
                </c:pt>
                <c:pt idx="4046">
                  <c:v>0.7</c:v>
                </c:pt>
                <c:pt idx="4047">
                  <c:v>0.7</c:v>
                </c:pt>
                <c:pt idx="4048">
                  <c:v>0.7</c:v>
                </c:pt>
                <c:pt idx="4049">
                  <c:v>0.7</c:v>
                </c:pt>
                <c:pt idx="4050">
                  <c:v>0.7</c:v>
                </c:pt>
                <c:pt idx="4051">
                  <c:v>0.7</c:v>
                </c:pt>
                <c:pt idx="4052">
                  <c:v>0.7</c:v>
                </c:pt>
                <c:pt idx="4053">
                  <c:v>0.7</c:v>
                </c:pt>
                <c:pt idx="4054">
                  <c:v>0.7</c:v>
                </c:pt>
                <c:pt idx="4055">
                  <c:v>0.7</c:v>
                </c:pt>
                <c:pt idx="4056">
                  <c:v>0.7</c:v>
                </c:pt>
                <c:pt idx="4057">
                  <c:v>0.7</c:v>
                </c:pt>
                <c:pt idx="4058">
                  <c:v>0.7</c:v>
                </c:pt>
                <c:pt idx="4059">
                  <c:v>0.7</c:v>
                </c:pt>
                <c:pt idx="4060">
                  <c:v>0.7</c:v>
                </c:pt>
                <c:pt idx="4061">
                  <c:v>0.7</c:v>
                </c:pt>
                <c:pt idx="4062">
                  <c:v>0.7</c:v>
                </c:pt>
                <c:pt idx="4063">
                  <c:v>0.7</c:v>
                </c:pt>
                <c:pt idx="4064">
                  <c:v>0.7</c:v>
                </c:pt>
                <c:pt idx="4065">
                  <c:v>0.7</c:v>
                </c:pt>
                <c:pt idx="4066">
                  <c:v>0.7</c:v>
                </c:pt>
                <c:pt idx="4067">
                  <c:v>0.7</c:v>
                </c:pt>
                <c:pt idx="4068">
                  <c:v>0.7</c:v>
                </c:pt>
                <c:pt idx="4069">
                  <c:v>0.7</c:v>
                </c:pt>
                <c:pt idx="4070">
                  <c:v>0.7</c:v>
                </c:pt>
                <c:pt idx="4071">
                  <c:v>0.7</c:v>
                </c:pt>
                <c:pt idx="4072">
                  <c:v>0.7</c:v>
                </c:pt>
                <c:pt idx="4073">
                  <c:v>0.7</c:v>
                </c:pt>
                <c:pt idx="4074">
                  <c:v>0.7</c:v>
                </c:pt>
                <c:pt idx="4075">
                  <c:v>0.7</c:v>
                </c:pt>
                <c:pt idx="4076">
                  <c:v>0.7</c:v>
                </c:pt>
                <c:pt idx="4077">
                  <c:v>0.7</c:v>
                </c:pt>
                <c:pt idx="4078">
                  <c:v>0.7</c:v>
                </c:pt>
                <c:pt idx="4079">
                  <c:v>0.7</c:v>
                </c:pt>
                <c:pt idx="4080">
                  <c:v>0.7</c:v>
                </c:pt>
                <c:pt idx="4081">
                  <c:v>0.7</c:v>
                </c:pt>
                <c:pt idx="4082">
                  <c:v>0.7</c:v>
                </c:pt>
                <c:pt idx="4083">
                  <c:v>0.7</c:v>
                </c:pt>
                <c:pt idx="4084">
                  <c:v>0.7</c:v>
                </c:pt>
                <c:pt idx="4085">
                  <c:v>0.7</c:v>
                </c:pt>
                <c:pt idx="4086">
                  <c:v>0.7</c:v>
                </c:pt>
                <c:pt idx="4087">
                  <c:v>0.7</c:v>
                </c:pt>
                <c:pt idx="4088">
                  <c:v>0.7</c:v>
                </c:pt>
                <c:pt idx="4089">
                  <c:v>0.7</c:v>
                </c:pt>
                <c:pt idx="4090">
                  <c:v>0.7</c:v>
                </c:pt>
                <c:pt idx="4091">
                  <c:v>0.7</c:v>
                </c:pt>
                <c:pt idx="4092">
                  <c:v>0.7</c:v>
                </c:pt>
                <c:pt idx="4093">
                  <c:v>0.7</c:v>
                </c:pt>
                <c:pt idx="4094">
                  <c:v>0.7</c:v>
                </c:pt>
                <c:pt idx="4095">
                  <c:v>0.7</c:v>
                </c:pt>
                <c:pt idx="4096">
                  <c:v>0.7</c:v>
                </c:pt>
                <c:pt idx="4097">
                  <c:v>0.7</c:v>
                </c:pt>
                <c:pt idx="4098">
                  <c:v>0.7</c:v>
                </c:pt>
                <c:pt idx="4099">
                  <c:v>0.7</c:v>
                </c:pt>
                <c:pt idx="4100">
                  <c:v>0.7</c:v>
                </c:pt>
                <c:pt idx="4101">
                  <c:v>0.7</c:v>
                </c:pt>
                <c:pt idx="4102">
                  <c:v>0.7</c:v>
                </c:pt>
                <c:pt idx="4103">
                  <c:v>0.7</c:v>
                </c:pt>
                <c:pt idx="4104">
                  <c:v>0.7</c:v>
                </c:pt>
                <c:pt idx="4105">
                  <c:v>0.7</c:v>
                </c:pt>
                <c:pt idx="4106">
                  <c:v>0.7</c:v>
                </c:pt>
                <c:pt idx="4107">
                  <c:v>0.7</c:v>
                </c:pt>
                <c:pt idx="4108">
                  <c:v>0.7</c:v>
                </c:pt>
                <c:pt idx="4109">
                  <c:v>0.7</c:v>
                </c:pt>
                <c:pt idx="4110">
                  <c:v>0.7</c:v>
                </c:pt>
                <c:pt idx="4111">
                  <c:v>0.7</c:v>
                </c:pt>
                <c:pt idx="4112">
                  <c:v>0.7</c:v>
                </c:pt>
                <c:pt idx="4113">
                  <c:v>0.7</c:v>
                </c:pt>
                <c:pt idx="4114">
                  <c:v>0.7</c:v>
                </c:pt>
                <c:pt idx="4115">
                  <c:v>0.7</c:v>
                </c:pt>
                <c:pt idx="4116">
                  <c:v>0.7</c:v>
                </c:pt>
                <c:pt idx="4117">
                  <c:v>0.7</c:v>
                </c:pt>
                <c:pt idx="4118">
                  <c:v>0.7</c:v>
                </c:pt>
                <c:pt idx="4119">
                  <c:v>0.7</c:v>
                </c:pt>
                <c:pt idx="4120">
                  <c:v>0.7</c:v>
                </c:pt>
                <c:pt idx="4121">
                  <c:v>0.7</c:v>
                </c:pt>
                <c:pt idx="4122">
                  <c:v>0.7</c:v>
                </c:pt>
                <c:pt idx="4123">
                  <c:v>0.7</c:v>
                </c:pt>
                <c:pt idx="4124">
                  <c:v>0.7</c:v>
                </c:pt>
                <c:pt idx="4125">
                  <c:v>0.7</c:v>
                </c:pt>
                <c:pt idx="4126">
                  <c:v>0.7</c:v>
                </c:pt>
                <c:pt idx="4127">
                  <c:v>0.7</c:v>
                </c:pt>
                <c:pt idx="4128">
                  <c:v>0.7</c:v>
                </c:pt>
                <c:pt idx="4129">
                  <c:v>0.7</c:v>
                </c:pt>
                <c:pt idx="4130">
                  <c:v>0.7</c:v>
                </c:pt>
                <c:pt idx="4131">
                  <c:v>0.7</c:v>
                </c:pt>
                <c:pt idx="4132">
                  <c:v>0.7</c:v>
                </c:pt>
                <c:pt idx="4133">
                  <c:v>0.7</c:v>
                </c:pt>
                <c:pt idx="4134">
                  <c:v>0.7</c:v>
                </c:pt>
                <c:pt idx="4135">
                  <c:v>0.7</c:v>
                </c:pt>
                <c:pt idx="4136">
                  <c:v>0.7</c:v>
                </c:pt>
                <c:pt idx="4137">
                  <c:v>0.7</c:v>
                </c:pt>
                <c:pt idx="4138">
                  <c:v>0.7</c:v>
                </c:pt>
                <c:pt idx="4139">
                  <c:v>0.7</c:v>
                </c:pt>
                <c:pt idx="4140">
                  <c:v>0.7</c:v>
                </c:pt>
                <c:pt idx="4141">
                  <c:v>0.7</c:v>
                </c:pt>
                <c:pt idx="4142">
                  <c:v>0.7</c:v>
                </c:pt>
                <c:pt idx="4143">
                  <c:v>0.7</c:v>
                </c:pt>
                <c:pt idx="4144">
                  <c:v>0.7</c:v>
                </c:pt>
                <c:pt idx="4145">
                  <c:v>0.7</c:v>
                </c:pt>
                <c:pt idx="4146">
                  <c:v>0.7</c:v>
                </c:pt>
                <c:pt idx="4147">
                  <c:v>0.7</c:v>
                </c:pt>
                <c:pt idx="4148">
                  <c:v>0.7</c:v>
                </c:pt>
                <c:pt idx="4149">
                  <c:v>0.7</c:v>
                </c:pt>
                <c:pt idx="4150">
                  <c:v>0.7</c:v>
                </c:pt>
                <c:pt idx="4151">
                  <c:v>0.7</c:v>
                </c:pt>
                <c:pt idx="4152">
                  <c:v>0.7</c:v>
                </c:pt>
                <c:pt idx="4153">
                  <c:v>0.7</c:v>
                </c:pt>
                <c:pt idx="4154">
                  <c:v>0.7</c:v>
                </c:pt>
                <c:pt idx="4155">
                  <c:v>0.7</c:v>
                </c:pt>
                <c:pt idx="4156">
                  <c:v>0.7</c:v>
                </c:pt>
                <c:pt idx="4157">
                  <c:v>0.7</c:v>
                </c:pt>
                <c:pt idx="4158">
                  <c:v>0.7</c:v>
                </c:pt>
                <c:pt idx="4159">
                  <c:v>0.7</c:v>
                </c:pt>
                <c:pt idx="4160">
                  <c:v>0.7</c:v>
                </c:pt>
                <c:pt idx="4161">
                  <c:v>0.7</c:v>
                </c:pt>
                <c:pt idx="4162">
                  <c:v>0.7</c:v>
                </c:pt>
                <c:pt idx="4163">
                  <c:v>0.7</c:v>
                </c:pt>
                <c:pt idx="4164">
                  <c:v>0.7</c:v>
                </c:pt>
                <c:pt idx="4165">
                  <c:v>0.7</c:v>
                </c:pt>
                <c:pt idx="4166">
                  <c:v>0.7</c:v>
                </c:pt>
                <c:pt idx="4167">
                  <c:v>0.7</c:v>
                </c:pt>
                <c:pt idx="4168">
                  <c:v>0.7</c:v>
                </c:pt>
                <c:pt idx="4169">
                  <c:v>0.7</c:v>
                </c:pt>
                <c:pt idx="4170">
                  <c:v>0.7</c:v>
                </c:pt>
                <c:pt idx="4171">
                  <c:v>0.7</c:v>
                </c:pt>
                <c:pt idx="4172">
                  <c:v>0.7</c:v>
                </c:pt>
                <c:pt idx="4173">
                  <c:v>0.7</c:v>
                </c:pt>
                <c:pt idx="4174">
                  <c:v>0.7</c:v>
                </c:pt>
                <c:pt idx="4175">
                  <c:v>0.7</c:v>
                </c:pt>
                <c:pt idx="4176">
                  <c:v>0.7</c:v>
                </c:pt>
                <c:pt idx="4177">
                  <c:v>0.7</c:v>
                </c:pt>
                <c:pt idx="4178">
                  <c:v>0.7</c:v>
                </c:pt>
                <c:pt idx="4179">
                  <c:v>0.7</c:v>
                </c:pt>
                <c:pt idx="4180">
                  <c:v>0.7</c:v>
                </c:pt>
                <c:pt idx="4181">
                  <c:v>0.7</c:v>
                </c:pt>
                <c:pt idx="4182">
                  <c:v>0.7</c:v>
                </c:pt>
                <c:pt idx="4183">
                  <c:v>0.7</c:v>
                </c:pt>
                <c:pt idx="4184">
                  <c:v>0.7</c:v>
                </c:pt>
                <c:pt idx="4185">
                  <c:v>0.7</c:v>
                </c:pt>
                <c:pt idx="4186">
                  <c:v>0.7</c:v>
                </c:pt>
                <c:pt idx="4187">
                  <c:v>0.7</c:v>
                </c:pt>
                <c:pt idx="4188">
                  <c:v>0.7</c:v>
                </c:pt>
                <c:pt idx="4189">
                  <c:v>0.7</c:v>
                </c:pt>
                <c:pt idx="4190">
                  <c:v>0.7</c:v>
                </c:pt>
                <c:pt idx="4191">
                  <c:v>0.7</c:v>
                </c:pt>
                <c:pt idx="4192">
                  <c:v>0.7</c:v>
                </c:pt>
                <c:pt idx="4193">
                  <c:v>0.7</c:v>
                </c:pt>
                <c:pt idx="4194">
                  <c:v>0.7</c:v>
                </c:pt>
                <c:pt idx="4195">
                  <c:v>0.7</c:v>
                </c:pt>
                <c:pt idx="4196">
                  <c:v>0.7</c:v>
                </c:pt>
                <c:pt idx="4197">
                  <c:v>0.7</c:v>
                </c:pt>
                <c:pt idx="4198">
                  <c:v>0.7</c:v>
                </c:pt>
                <c:pt idx="4199">
                  <c:v>0.7</c:v>
                </c:pt>
                <c:pt idx="4200">
                  <c:v>0.7</c:v>
                </c:pt>
                <c:pt idx="4201">
                  <c:v>0.7</c:v>
                </c:pt>
                <c:pt idx="4202">
                  <c:v>0.7</c:v>
                </c:pt>
                <c:pt idx="4203">
                  <c:v>0.7</c:v>
                </c:pt>
                <c:pt idx="4204">
                  <c:v>0.7</c:v>
                </c:pt>
                <c:pt idx="4205">
                  <c:v>0.7</c:v>
                </c:pt>
                <c:pt idx="4206">
                  <c:v>0.7</c:v>
                </c:pt>
                <c:pt idx="4207">
                  <c:v>0.7</c:v>
                </c:pt>
                <c:pt idx="4208">
                  <c:v>0.7</c:v>
                </c:pt>
                <c:pt idx="4209">
                  <c:v>0.7</c:v>
                </c:pt>
                <c:pt idx="4210">
                  <c:v>0.7</c:v>
                </c:pt>
                <c:pt idx="4211">
                  <c:v>0.7</c:v>
                </c:pt>
                <c:pt idx="4212">
                  <c:v>0.7</c:v>
                </c:pt>
                <c:pt idx="4213">
                  <c:v>0.7</c:v>
                </c:pt>
                <c:pt idx="4214">
                  <c:v>0.7</c:v>
                </c:pt>
                <c:pt idx="4215">
                  <c:v>0.7</c:v>
                </c:pt>
                <c:pt idx="4216">
                  <c:v>0.7</c:v>
                </c:pt>
                <c:pt idx="4217">
                  <c:v>0.7</c:v>
                </c:pt>
                <c:pt idx="4218">
                  <c:v>0.7</c:v>
                </c:pt>
                <c:pt idx="4219">
                  <c:v>0.7</c:v>
                </c:pt>
                <c:pt idx="4220">
                  <c:v>0.7</c:v>
                </c:pt>
                <c:pt idx="4221">
                  <c:v>0.7</c:v>
                </c:pt>
                <c:pt idx="4222">
                  <c:v>0.7</c:v>
                </c:pt>
                <c:pt idx="4223">
                  <c:v>0.7</c:v>
                </c:pt>
                <c:pt idx="4224">
                  <c:v>0.7</c:v>
                </c:pt>
                <c:pt idx="4225">
                  <c:v>0.7</c:v>
                </c:pt>
                <c:pt idx="4226">
                  <c:v>0.7</c:v>
                </c:pt>
                <c:pt idx="4227">
                  <c:v>0.7</c:v>
                </c:pt>
                <c:pt idx="4228">
                  <c:v>0.7</c:v>
                </c:pt>
                <c:pt idx="4229">
                  <c:v>0.7</c:v>
                </c:pt>
                <c:pt idx="4230">
                  <c:v>0.7</c:v>
                </c:pt>
                <c:pt idx="4231">
                  <c:v>0.7</c:v>
                </c:pt>
                <c:pt idx="4232">
                  <c:v>0.7</c:v>
                </c:pt>
                <c:pt idx="4233">
                  <c:v>0.7</c:v>
                </c:pt>
                <c:pt idx="4234">
                  <c:v>0.7</c:v>
                </c:pt>
                <c:pt idx="4235">
                  <c:v>0.7</c:v>
                </c:pt>
                <c:pt idx="4236">
                  <c:v>0.7</c:v>
                </c:pt>
                <c:pt idx="4237">
                  <c:v>0.7</c:v>
                </c:pt>
                <c:pt idx="4238">
                  <c:v>0.7</c:v>
                </c:pt>
                <c:pt idx="4239">
                  <c:v>0.7</c:v>
                </c:pt>
                <c:pt idx="4240">
                  <c:v>0.7</c:v>
                </c:pt>
                <c:pt idx="4241">
                  <c:v>0.7</c:v>
                </c:pt>
                <c:pt idx="4242">
                  <c:v>0.7</c:v>
                </c:pt>
                <c:pt idx="4243">
                  <c:v>0.7</c:v>
                </c:pt>
                <c:pt idx="4244">
                  <c:v>0.7</c:v>
                </c:pt>
                <c:pt idx="4245">
                  <c:v>0.7</c:v>
                </c:pt>
                <c:pt idx="4246">
                  <c:v>0.7</c:v>
                </c:pt>
                <c:pt idx="4247">
                  <c:v>0.7</c:v>
                </c:pt>
                <c:pt idx="4248">
                  <c:v>0.7</c:v>
                </c:pt>
                <c:pt idx="4249">
                  <c:v>0.7</c:v>
                </c:pt>
                <c:pt idx="4250">
                  <c:v>0.7</c:v>
                </c:pt>
                <c:pt idx="4251">
                  <c:v>0.7</c:v>
                </c:pt>
                <c:pt idx="4252">
                  <c:v>0.7</c:v>
                </c:pt>
                <c:pt idx="4253">
                  <c:v>0.7</c:v>
                </c:pt>
                <c:pt idx="4254">
                  <c:v>0.7</c:v>
                </c:pt>
                <c:pt idx="4255">
                  <c:v>0.7</c:v>
                </c:pt>
                <c:pt idx="4256">
                  <c:v>0.7</c:v>
                </c:pt>
                <c:pt idx="4257">
                  <c:v>0.7</c:v>
                </c:pt>
                <c:pt idx="4258">
                  <c:v>0.7</c:v>
                </c:pt>
                <c:pt idx="4259">
                  <c:v>0.7</c:v>
                </c:pt>
                <c:pt idx="4260">
                  <c:v>0.7</c:v>
                </c:pt>
                <c:pt idx="4261">
                  <c:v>0.7</c:v>
                </c:pt>
                <c:pt idx="4262">
                  <c:v>0.7</c:v>
                </c:pt>
                <c:pt idx="4263">
                  <c:v>0.7</c:v>
                </c:pt>
                <c:pt idx="4264">
                  <c:v>0.7</c:v>
                </c:pt>
                <c:pt idx="4265">
                  <c:v>0.7</c:v>
                </c:pt>
                <c:pt idx="4266">
                  <c:v>0.7</c:v>
                </c:pt>
                <c:pt idx="4267">
                  <c:v>0.7</c:v>
                </c:pt>
                <c:pt idx="4268">
                  <c:v>0.7</c:v>
                </c:pt>
                <c:pt idx="4269">
                  <c:v>0.7</c:v>
                </c:pt>
                <c:pt idx="4270">
                  <c:v>0.7</c:v>
                </c:pt>
                <c:pt idx="4271">
                  <c:v>0.7</c:v>
                </c:pt>
                <c:pt idx="4272">
                  <c:v>0.7</c:v>
                </c:pt>
                <c:pt idx="4273">
                  <c:v>0.7</c:v>
                </c:pt>
                <c:pt idx="4274">
                  <c:v>0.7</c:v>
                </c:pt>
                <c:pt idx="4275">
                  <c:v>0.7</c:v>
                </c:pt>
                <c:pt idx="4276">
                  <c:v>0.7</c:v>
                </c:pt>
                <c:pt idx="4277">
                  <c:v>0.7</c:v>
                </c:pt>
                <c:pt idx="4278">
                  <c:v>0.7</c:v>
                </c:pt>
                <c:pt idx="4279">
                  <c:v>0.7</c:v>
                </c:pt>
                <c:pt idx="4280">
                  <c:v>0.7</c:v>
                </c:pt>
                <c:pt idx="4281">
                  <c:v>0.7</c:v>
                </c:pt>
                <c:pt idx="4282">
                  <c:v>0.7</c:v>
                </c:pt>
                <c:pt idx="4283">
                  <c:v>0.7</c:v>
                </c:pt>
                <c:pt idx="4284">
                  <c:v>0.7</c:v>
                </c:pt>
                <c:pt idx="4285">
                  <c:v>0.7</c:v>
                </c:pt>
                <c:pt idx="4286">
                  <c:v>0.7</c:v>
                </c:pt>
                <c:pt idx="4287">
                  <c:v>0.7</c:v>
                </c:pt>
                <c:pt idx="4288">
                  <c:v>0.7</c:v>
                </c:pt>
                <c:pt idx="4289">
                  <c:v>0.7</c:v>
                </c:pt>
                <c:pt idx="4290">
                  <c:v>0.7</c:v>
                </c:pt>
                <c:pt idx="4291">
                  <c:v>0.7</c:v>
                </c:pt>
                <c:pt idx="4292">
                  <c:v>0.7</c:v>
                </c:pt>
                <c:pt idx="4293">
                  <c:v>0.7</c:v>
                </c:pt>
                <c:pt idx="4294">
                  <c:v>0.7</c:v>
                </c:pt>
                <c:pt idx="4295">
                  <c:v>0.7</c:v>
                </c:pt>
                <c:pt idx="4296">
                  <c:v>0.7</c:v>
                </c:pt>
                <c:pt idx="4297">
                  <c:v>0.7</c:v>
                </c:pt>
                <c:pt idx="4298">
                  <c:v>0.7</c:v>
                </c:pt>
                <c:pt idx="4299">
                  <c:v>0.7</c:v>
                </c:pt>
                <c:pt idx="4300">
                  <c:v>0.7</c:v>
                </c:pt>
                <c:pt idx="4301">
                  <c:v>0.7</c:v>
                </c:pt>
                <c:pt idx="4302">
                  <c:v>0.7</c:v>
                </c:pt>
                <c:pt idx="4303">
                  <c:v>0.7</c:v>
                </c:pt>
                <c:pt idx="4304">
                  <c:v>0.7</c:v>
                </c:pt>
                <c:pt idx="4305">
                  <c:v>0.7</c:v>
                </c:pt>
                <c:pt idx="4306">
                  <c:v>0.7</c:v>
                </c:pt>
                <c:pt idx="4307">
                  <c:v>0.7</c:v>
                </c:pt>
                <c:pt idx="4308">
                  <c:v>0.7</c:v>
                </c:pt>
                <c:pt idx="4309">
                  <c:v>0.7</c:v>
                </c:pt>
                <c:pt idx="4310">
                  <c:v>0.7</c:v>
                </c:pt>
                <c:pt idx="4311">
                  <c:v>0.7</c:v>
                </c:pt>
                <c:pt idx="4312">
                  <c:v>0.7</c:v>
                </c:pt>
                <c:pt idx="4313">
                  <c:v>0.7</c:v>
                </c:pt>
                <c:pt idx="4314">
                  <c:v>0.7</c:v>
                </c:pt>
                <c:pt idx="4315">
                  <c:v>0.7</c:v>
                </c:pt>
                <c:pt idx="4316">
                  <c:v>0.7</c:v>
                </c:pt>
                <c:pt idx="4317">
                  <c:v>0.7</c:v>
                </c:pt>
                <c:pt idx="4318">
                  <c:v>0.7</c:v>
                </c:pt>
                <c:pt idx="4319">
                  <c:v>0.7</c:v>
                </c:pt>
                <c:pt idx="4320">
                  <c:v>0.7</c:v>
                </c:pt>
                <c:pt idx="4321">
                  <c:v>0.7</c:v>
                </c:pt>
                <c:pt idx="4322">
                  <c:v>0.7</c:v>
                </c:pt>
                <c:pt idx="4323">
                  <c:v>0.7</c:v>
                </c:pt>
                <c:pt idx="4324">
                  <c:v>0.7</c:v>
                </c:pt>
                <c:pt idx="4325">
                  <c:v>0.7</c:v>
                </c:pt>
                <c:pt idx="4326">
                  <c:v>0.7</c:v>
                </c:pt>
                <c:pt idx="4327">
                  <c:v>0.7</c:v>
                </c:pt>
                <c:pt idx="4328">
                  <c:v>0.7</c:v>
                </c:pt>
                <c:pt idx="4329">
                  <c:v>0.7</c:v>
                </c:pt>
                <c:pt idx="4330">
                  <c:v>0.7</c:v>
                </c:pt>
                <c:pt idx="4331">
                  <c:v>0.7</c:v>
                </c:pt>
                <c:pt idx="4332">
                  <c:v>0.7</c:v>
                </c:pt>
                <c:pt idx="4333">
                  <c:v>0.7</c:v>
                </c:pt>
                <c:pt idx="4334">
                  <c:v>0.7</c:v>
                </c:pt>
                <c:pt idx="4335">
                  <c:v>0.7</c:v>
                </c:pt>
                <c:pt idx="4336">
                  <c:v>0.7</c:v>
                </c:pt>
                <c:pt idx="4337">
                  <c:v>0.7</c:v>
                </c:pt>
                <c:pt idx="4338">
                  <c:v>0.7</c:v>
                </c:pt>
                <c:pt idx="4339">
                  <c:v>0.7</c:v>
                </c:pt>
                <c:pt idx="4340">
                  <c:v>0.7</c:v>
                </c:pt>
                <c:pt idx="4341">
                  <c:v>0.7</c:v>
                </c:pt>
                <c:pt idx="4342">
                  <c:v>0.7</c:v>
                </c:pt>
                <c:pt idx="4343">
                  <c:v>0.7</c:v>
                </c:pt>
                <c:pt idx="4344">
                  <c:v>0.7</c:v>
                </c:pt>
                <c:pt idx="4345">
                  <c:v>0.7</c:v>
                </c:pt>
                <c:pt idx="4346">
                  <c:v>0.7</c:v>
                </c:pt>
                <c:pt idx="4347">
                  <c:v>0.7</c:v>
                </c:pt>
                <c:pt idx="4348">
                  <c:v>0.7</c:v>
                </c:pt>
                <c:pt idx="4349">
                  <c:v>0.7</c:v>
                </c:pt>
                <c:pt idx="4350">
                  <c:v>0.7</c:v>
                </c:pt>
                <c:pt idx="4351">
                  <c:v>0.7</c:v>
                </c:pt>
                <c:pt idx="4352">
                  <c:v>0.7</c:v>
                </c:pt>
                <c:pt idx="4353">
                  <c:v>0.7</c:v>
                </c:pt>
                <c:pt idx="4354">
                  <c:v>0.7</c:v>
                </c:pt>
                <c:pt idx="4355">
                  <c:v>0.7</c:v>
                </c:pt>
                <c:pt idx="4356">
                  <c:v>0.7</c:v>
                </c:pt>
                <c:pt idx="4357">
                  <c:v>0.7</c:v>
                </c:pt>
                <c:pt idx="4358">
                  <c:v>0.7</c:v>
                </c:pt>
                <c:pt idx="4359">
                  <c:v>0.7</c:v>
                </c:pt>
                <c:pt idx="4360">
                  <c:v>0.7</c:v>
                </c:pt>
                <c:pt idx="4361">
                  <c:v>0.7</c:v>
                </c:pt>
                <c:pt idx="4362">
                  <c:v>0.7</c:v>
                </c:pt>
                <c:pt idx="4363">
                  <c:v>0.7</c:v>
                </c:pt>
                <c:pt idx="4364">
                  <c:v>0.7</c:v>
                </c:pt>
                <c:pt idx="4365">
                  <c:v>0.7</c:v>
                </c:pt>
                <c:pt idx="4366">
                  <c:v>0.7</c:v>
                </c:pt>
                <c:pt idx="4367">
                  <c:v>0.7</c:v>
                </c:pt>
                <c:pt idx="4368">
                  <c:v>0.7</c:v>
                </c:pt>
                <c:pt idx="4369">
                  <c:v>0.7</c:v>
                </c:pt>
                <c:pt idx="4370">
                  <c:v>0.7</c:v>
                </c:pt>
                <c:pt idx="4371">
                  <c:v>0.7</c:v>
                </c:pt>
                <c:pt idx="4372">
                  <c:v>0.7</c:v>
                </c:pt>
                <c:pt idx="4373">
                  <c:v>0.7</c:v>
                </c:pt>
                <c:pt idx="4374">
                  <c:v>0.7</c:v>
                </c:pt>
                <c:pt idx="4375">
                  <c:v>0.7</c:v>
                </c:pt>
                <c:pt idx="4376">
                  <c:v>0.7</c:v>
                </c:pt>
                <c:pt idx="4377">
                  <c:v>0.7</c:v>
                </c:pt>
                <c:pt idx="4378">
                  <c:v>0.7</c:v>
                </c:pt>
                <c:pt idx="4379">
                  <c:v>0.7</c:v>
                </c:pt>
                <c:pt idx="4380">
                  <c:v>0.7</c:v>
                </c:pt>
                <c:pt idx="4381">
                  <c:v>0.7</c:v>
                </c:pt>
                <c:pt idx="4382">
                  <c:v>0.7</c:v>
                </c:pt>
                <c:pt idx="4383">
                  <c:v>0.7</c:v>
                </c:pt>
                <c:pt idx="4384">
                  <c:v>0.7</c:v>
                </c:pt>
                <c:pt idx="4385">
                  <c:v>0.7</c:v>
                </c:pt>
                <c:pt idx="4386">
                  <c:v>0.7</c:v>
                </c:pt>
                <c:pt idx="4387">
                  <c:v>0.7</c:v>
                </c:pt>
                <c:pt idx="4388">
                  <c:v>0.7</c:v>
                </c:pt>
                <c:pt idx="4389">
                  <c:v>0.7</c:v>
                </c:pt>
                <c:pt idx="4390">
                  <c:v>0.7</c:v>
                </c:pt>
                <c:pt idx="4391">
                  <c:v>0.7</c:v>
                </c:pt>
                <c:pt idx="4392">
                  <c:v>0.7</c:v>
                </c:pt>
                <c:pt idx="4393">
                  <c:v>0.7</c:v>
                </c:pt>
                <c:pt idx="4394">
                  <c:v>0.7</c:v>
                </c:pt>
                <c:pt idx="4395">
                  <c:v>0.7</c:v>
                </c:pt>
                <c:pt idx="4396">
                  <c:v>0.7</c:v>
                </c:pt>
                <c:pt idx="4397">
                  <c:v>0.7</c:v>
                </c:pt>
                <c:pt idx="4398">
                  <c:v>0.7</c:v>
                </c:pt>
                <c:pt idx="4399">
                  <c:v>0.7</c:v>
                </c:pt>
                <c:pt idx="4400">
                  <c:v>0.7</c:v>
                </c:pt>
                <c:pt idx="4401">
                  <c:v>0.7</c:v>
                </c:pt>
                <c:pt idx="4402">
                  <c:v>0.7</c:v>
                </c:pt>
                <c:pt idx="4403">
                  <c:v>0.7</c:v>
                </c:pt>
                <c:pt idx="4404">
                  <c:v>0.7</c:v>
                </c:pt>
                <c:pt idx="4405">
                  <c:v>0.7</c:v>
                </c:pt>
                <c:pt idx="4406">
                  <c:v>0.7</c:v>
                </c:pt>
                <c:pt idx="4407">
                  <c:v>0.7</c:v>
                </c:pt>
                <c:pt idx="4408">
                  <c:v>0.7</c:v>
                </c:pt>
                <c:pt idx="4409">
                  <c:v>0.7</c:v>
                </c:pt>
                <c:pt idx="4410">
                  <c:v>0.7</c:v>
                </c:pt>
                <c:pt idx="4411">
                  <c:v>0.7</c:v>
                </c:pt>
                <c:pt idx="4412">
                  <c:v>0.7</c:v>
                </c:pt>
                <c:pt idx="4413">
                  <c:v>0.7</c:v>
                </c:pt>
                <c:pt idx="4414">
                  <c:v>0.7</c:v>
                </c:pt>
                <c:pt idx="4415">
                  <c:v>0.7</c:v>
                </c:pt>
                <c:pt idx="4416">
                  <c:v>0.7</c:v>
                </c:pt>
                <c:pt idx="4417">
                  <c:v>0.7</c:v>
                </c:pt>
                <c:pt idx="4418">
                  <c:v>0.7</c:v>
                </c:pt>
                <c:pt idx="4419">
                  <c:v>0.7</c:v>
                </c:pt>
                <c:pt idx="4420">
                  <c:v>0.7</c:v>
                </c:pt>
                <c:pt idx="4421">
                  <c:v>0.7</c:v>
                </c:pt>
                <c:pt idx="4422">
                  <c:v>0.7</c:v>
                </c:pt>
                <c:pt idx="4423">
                  <c:v>0.7</c:v>
                </c:pt>
                <c:pt idx="4424">
                  <c:v>0.7</c:v>
                </c:pt>
                <c:pt idx="4425">
                  <c:v>0.7</c:v>
                </c:pt>
                <c:pt idx="4426">
                  <c:v>0.7</c:v>
                </c:pt>
                <c:pt idx="4427">
                  <c:v>0.7</c:v>
                </c:pt>
                <c:pt idx="4428">
                  <c:v>0.7</c:v>
                </c:pt>
                <c:pt idx="4429">
                  <c:v>0.7</c:v>
                </c:pt>
                <c:pt idx="4430">
                  <c:v>0.7</c:v>
                </c:pt>
                <c:pt idx="4431">
                  <c:v>0.7</c:v>
                </c:pt>
                <c:pt idx="4432">
                  <c:v>0.7</c:v>
                </c:pt>
                <c:pt idx="4433">
                  <c:v>0.7</c:v>
                </c:pt>
                <c:pt idx="4434">
                  <c:v>0.7</c:v>
                </c:pt>
                <c:pt idx="4435">
                  <c:v>0.7</c:v>
                </c:pt>
                <c:pt idx="4436">
                  <c:v>0.7</c:v>
                </c:pt>
                <c:pt idx="4437">
                  <c:v>0.7</c:v>
                </c:pt>
                <c:pt idx="4438">
                  <c:v>0.7</c:v>
                </c:pt>
                <c:pt idx="4439">
                  <c:v>0.7</c:v>
                </c:pt>
                <c:pt idx="4440">
                  <c:v>0.7</c:v>
                </c:pt>
                <c:pt idx="4441">
                  <c:v>0.7</c:v>
                </c:pt>
                <c:pt idx="4442">
                  <c:v>0.7</c:v>
                </c:pt>
                <c:pt idx="4443">
                  <c:v>0.7</c:v>
                </c:pt>
                <c:pt idx="4444">
                  <c:v>0.7</c:v>
                </c:pt>
                <c:pt idx="4445">
                  <c:v>0.7</c:v>
                </c:pt>
                <c:pt idx="4446">
                  <c:v>0.7</c:v>
                </c:pt>
                <c:pt idx="4447">
                  <c:v>0.7</c:v>
                </c:pt>
                <c:pt idx="4448">
                  <c:v>0.7</c:v>
                </c:pt>
                <c:pt idx="4449">
                  <c:v>0.7</c:v>
                </c:pt>
                <c:pt idx="4450">
                  <c:v>0.7</c:v>
                </c:pt>
                <c:pt idx="4451">
                  <c:v>0.7</c:v>
                </c:pt>
                <c:pt idx="4452">
                  <c:v>0.7</c:v>
                </c:pt>
                <c:pt idx="4453">
                  <c:v>0.7</c:v>
                </c:pt>
                <c:pt idx="4454">
                  <c:v>0.7</c:v>
                </c:pt>
                <c:pt idx="4455">
                  <c:v>0.7</c:v>
                </c:pt>
                <c:pt idx="4456">
                  <c:v>0.7</c:v>
                </c:pt>
                <c:pt idx="4457">
                  <c:v>0.7</c:v>
                </c:pt>
                <c:pt idx="4458">
                  <c:v>0.7</c:v>
                </c:pt>
                <c:pt idx="4459">
                  <c:v>0.7</c:v>
                </c:pt>
                <c:pt idx="4460">
                  <c:v>0.7</c:v>
                </c:pt>
                <c:pt idx="4461">
                  <c:v>0.7</c:v>
                </c:pt>
                <c:pt idx="4462">
                  <c:v>0.7</c:v>
                </c:pt>
                <c:pt idx="4463">
                  <c:v>0.7</c:v>
                </c:pt>
                <c:pt idx="4464">
                  <c:v>0.7</c:v>
                </c:pt>
                <c:pt idx="4465">
                  <c:v>0.7</c:v>
                </c:pt>
                <c:pt idx="4466">
                  <c:v>0.7</c:v>
                </c:pt>
                <c:pt idx="4467">
                  <c:v>0.7</c:v>
                </c:pt>
                <c:pt idx="4468">
                  <c:v>0.7</c:v>
                </c:pt>
                <c:pt idx="4469">
                  <c:v>0.7</c:v>
                </c:pt>
                <c:pt idx="4470">
                  <c:v>0.7</c:v>
                </c:pt>
                <c:pt idx="4471">
                  <c:v>0.7</c:v>
                </c:pt>
                <c:pt idx="4472">
                  <c:v>0.7</c:v>
                </c:pt>
                <c:pt idx="4473">
                  <c:v>0.7</c:v>
                </c:pt>
                <c:pt idx="4474">
                  <c:v>0.7</c:v>
                </c:pt>
                <c:pt idx="4475">
                  <c:v>0.7</c:v>
                </c:pt>
                <c:pt idx="4476">
                  <c:v>0.7</c:v>
                </c:pt>
                <c:pt idx="4477">
                  <c:v>0.7</c:v>
                </c:pt>
                <c:pt idx="4478">
                  <c:v>0.7</c:v>
                </c:pt>
                <c:pt idx="4479">
                  <c:v>0.7</c:v>
                </c:pt>
                <c:pt idx="4480">
                  <c:v>0.7</c:v>
                </c:pt>
                <c:pt idx="4481">
                  <c:v>0.7</c:v>
                </c:pt>
                <c:pt idx="4482">
                  <c:v>0.7</c:v>
                </c:pt>
                <c:pt idx="4483">
                  <c:v>0.7</c:v>
                </c:pt>
                <c:pt idx="4484">
                  <c:v>0.7</c:v>
                </c:pt>
                <c:pt idx="4485">
                  <c:v>0.7</c:v>
                </c:pt>
                <c:pt idx="4486">
                  <c:v>0.7</c:v>
                </c:pt>
                <c:pt idx="4487">
                  <c:v>0.7</c:v>
                </c:pt>
                <c:pt idx="4488">
                  <c:v>0.7</c:v>
                </c:pt>
                <c:pt idx="4489">
                  <c:v>0.7</c:v>
                </c:pt>
                <c:pt idx="4490">
                  <c:v>0.7</c:v>
                </c:pt>
                <c:pt idx="4491">
                  <c:v>0.7</c:v>
                </c:pt>
                <c:pt idx="4492">
                  <c:v>0.7</c:v>
                </c:pt>
                <c:pt idx="4493">
                  <c:v>0.7</c:v>
                </c:pt>
                <c:pt idx="4494">
                  <c:v>0.7</c:v>
                </c:pt>
                <c:pt idx="4495">
                  <c:v>0.7</c:v>
                </c:pt>
                <c:pt idx="4496">
                  <c:v>0.7</c:v>
                </c:pt>
                <c:pt idx="4497">
                  <c:v>0.7</c:v>
                </c:pt>
                <c:pt idx="4498">
                  <c:v>0.7</c:v>
                </c:pt>
                <c:pt idx="4499">
                  <c:v>0.7</c:v>
                </c:pt>
                <c:pt idx="4500">
                  <c:v>0.7</c:v>
                </c:pt>
                <c:pt idx="4501">
                  <c:v>0.7</c:v>
                </c:pt>
                <c:pt idx="4502">
                  <c:v>0.7</c:v>
                </c:pt>
                <c:pt idx="4503">
                  <c:v>0.7</c:v>
                </c:pt>
                <c:pt idx="4504">
                  <c:v>0.7</c:v>
                </c:pt>
                <c:pt idx="4505">
                  <c:v>0.7</c:v>
                </c:pt>
                <c:pt idx="4506">
                  <c:v>0.7</c:v>
                </c:pt>
                <c:pt idx="4507">
                  <c:v>0.7</c:v>
                </c:pt>
                <c:pt idx="4508">
                  <c:v>0.7</c:v>
                </c:pt>
                <c:pt idx="4509">
                  <c:v>0.7</c:v>
                </c:pt>
                <c:pt idx="4510">
                  <c:v>0.7</c:v>
                </c:pt>
                <c:pt idx="4511">
                  <c:v>0.7</c:v>
                </c:pt>
                <c:pt idx="4512">
                  <c:v>0.7</c:v>
                </c:pt>
                <c:pt idx="4513">
                  <c:v>0.7</c:v>
                </c:pt>
                <c:pt idx="4514">
                  <c:v>0.7</c:v>
                </c:pt>
                <c:pt idx="4515">
                  <c:v>0.7</c:v>
                </c:pt>
                <c:pt idx="4516">
                  <c:v>0.7</c:v>
                </c:pt>
                <c:pt idx="4517">
                  <c:v>0.7</c:v>
                </c:pt>
                <c:pt idx="4518">
                  <c:v>0.7</c:v>
                </c:pt>
                <c:pt idx="4519">
                  <c:v>0.7</c:v>
                </c:pt>
                <c:pt idx="4520">
                  <c:v>0.7</c:v>
                </c:pt>
                <c:pt idx="4521">
                  <c:v>0.7</c:v>
                </c:pt>
                <c:pt idx="4522">
                  <c:v>0.7</c:v>
                </c:pt>
                <c:pt idx="4523">
                  <c:v>0.7</c:v>
                </c:pt>
                <c:pt idx="4524">
                  <c:v>0.7</c:v>
                </c:pt>
                <c:pt idx="4525">
                  <c:v>0.7</c:v>
                </c:pt>
                <c:pt idx="4526">
                  <c:v>0.7</c:v>
                </c:pt>
                <c:pt idx="4527">
                  <c:v>0.7</c:v>
                </c:pt>
                <c:pt idx="4528">
                  <c:v>0.7</c:v>
                </c:pt>
                <c:pt idx="4529">
                  <c:v>0.7</c:v>
                </c:pt>
                <c:pt idx="4530">
                  <c:v>0.7</c:v>
                </c:pt>
                <c:pt idx="4531">
                  <c:v>0.7</c:v>
                </c:pt>
                <c:pt idx="4532">
                  <c:v>0.7</c:v>
                </c:pt>
                <c:pt idx="4533">
                  <c:v>0.7</c:v>
                </c:pt>
                <c:pt idx="4534">
                  <c:v>0.7</c:v>
                </c:pt>
                <c:pt idx="4535">
                  <c:v>0.7</c:v>
                </c:pt>
                <c:pt idx="4536">
                  <c:v>0.7</c:v>
                </c:pt>
                <c:pt idx="4537">
                  <c:v>0.7</c:v>
                </c:pt>
                <c:pt idx="4538">
                  <c:v>0.7</c:v>
                </c:pt>
                <c:pt idx="4539">
                  <c:v>0.7</c:v>
                </c:pt>
                <c:pt idx="4540">
                  <c:v>0.7</c:v>
                </c:pt>
                <c:pt idx="4541">
                  <c:v>0.7</c:v>
                </c:pt>
                <c:pt idx="4542">
                  <c:v>0.7</c:v>
                </c:pt>
                <c:pt idx="4543">
                  <c:v>0.7</c:v>
                </c:pt>
                <c:pt idx="4544">
                  <c:v>0.7</c:v>
                </c:pt>
                <c:pt idx="4545">
                  <c:v>0.7</c:v>
                </c:pt>
                <c:pt idx="4546">
                  <c:v>0.7</c:v>
                </c:pt>
                <c:pt idx="4547">
                  <c:v>0.7</c:v>
                </c:pt>
                <c:pt idx="4548">
                  <c:v>0.7</c:v>
                </c:pt>
                <c:pt idx="4549">
                  <c:v>0.7</c:v>
                </c:pt>
                <c:pt idx="4550">
                  <c:v>0.7</c:v>
                </c:pt>
                <c:pt idx="4551">
                  <c:v>0.7</c:v>
                </c:pt>
                <c:pt idx="4552">
                  <c:v>0.7</c:v>
                </c:pt>
                <c:pt idx="4553">
                  <c:v>0.7</c:v>
                </c:pt>
                <c:pt idx="4554">
                  <c:v>0.7</c:v>
                </c:pt>
                <c:pt idx="4555">
                  <c:v>0.7</c:v>
                </c:pt>
                <c:pt idx="4556">
                  <c:v>0.7</c:v>
                </c:pt>
                <c:pt idx="4557">
                  <c:v>0.7</c:v>
                </c:pt>
                <c:pt idx="4558">
                  <c:v>0.7</c:v>
                </c:pt>
                <c:pt idx="4559">
                  <c:v>0.7</c:v>
                </c:pt>
                <c:pt idx="4560">
                  <c:v>0.7</c:v>
                </c:pt>
                <c:pt idx="4561">
                  <c:v>0.7</c:v>
                </c:pt>
                <c:pt idx="4562">
                  <c:v>0.7</c:v>
                </c:pt>
                <c:pt idx="4563">
                  <c:v>0.7</c:v>
                </c:pt>
                <c:pt idx="4564">
                  <c:v>0.7</c:v>
                </c:pt>
                <c:pt idx="4565">
                  <c:v>0.7</c:v>
                </c:pt>
                <c:pt idx="4566">
                  <c:v>0.7</c:v>
                </c:pt>
                <c:pt idx="4567">
                  <c:v>0.7</c:v>
                </c:pt>
                <c:pt idx="4568">
                  <c:v>0.7</c:v>
                </c:pt>
                <c:pt idx="4569">
                  <c:v>0.7</c:v>
                </c:pt>
                <c:pt idx="4570">
                  <c:v>0.7</c:v>
                </c:pt>
                <c:pt idx="4571">
                  <c:v>0.7</c:v>
                </c:pt>
                <c:pt idx="4572">
                  <c:v>0.7</c:v>
                </c:pt>
                <c:pt idx="4573">
                  <c:v>0.7</c:v>
                </c:pt>
                <c:pt idx="4574">
                  <c:v>0.7</c:v>
                </c:pt>
                <c:pt idx="4575">
                  <c:v>0.7</c:v>
                </c:pt>
                <c:pt idx="4576">
                  <c:v>0.7</c:v>
                </c:pt>
                <c:pt idx="4577">
                  <c:v>0.7</c:v>
                </c:pt>
                <c:pt idx="4578">
                  <c:v>0.7</c:v>
                </c:pt>
                <c:pt idx="4579">
                  <c:v>0.7</c:v>
                </c:pt>
                <c:pt idx="4580">
                  <c:v>0.7</c:v>
                </c:pt>
                <c:pt idx="4581">
                  <c:v>0.7</c:v>
                </c:pt>
                <c:pt idx="4582">
                  <c:v>0.7</c:v>
                </c:pt>
                <c:pt idx="4583">
                  <c:v>0.7</c:v>
                </c:pt>
                <c:pt idx="4584">
                  <c:v>0.7</c:v>
                </c:pt>
                <c:pt idx="4585">
                  <c:v>0.7</c:v>
                </c:pt>
                <c:pt idx="4586">
                  <c:v>0.7</c:v>
                </c:pt>
                <c:pt idx="4587">
                  <c:v>0.7</c:v>
                </c:pt>
                <c:pt idx="4588">
                  <c:v>0.7</c:v>
                </c:pt>
                <c:pt idx="4589">
                  <c:v>0.7</c:v>
                </c:pt>
                <c:pt idx="4590">
                  <c:v>0.7</c:v>
                </c:pt>
                <c:pt idx="4591">
                  <c:v>0.7</c:v>
                </c:pt>
                <c:pt idx="4592">
                  <c:v>0.7</c:v>
                </c:pt>
                <c:pt idx="4593">
                  <c:v>0.7</c:v>
                </c:pt>
                <c:pt idx="4594">
                  <c:v>0.7</c:v>
                </c:pt>
                <c:pt idx="4595">
                  <c:v>0.7</c:v>
                </c:pt>
                <c:pt idx="4596">
                  <c:v>0.7</c:v>
                </c:pt>
                <c:pt idx="4597">
                  <c:v>0.7</c:v>
                </c:pt>
                <c:pt idx="4598">
                  <c:v>0.7</c:v>
                </c:pt>
                <c:pt idx="4599">
                  <c:v>0.7</c:v>
                </c:pt>
                <c:pt idx="4600">
                  <c:v>0.7</c:v>
                </c:pt>
                <c:pt idx="4601">
                  <c:v>0.7</c:v>
                </c:pt>
                <c:pt idx="4602">
                  <c:v>0.7</c:v>
                </c:pt>
                <c:pt idx="4603">
                  <c:v>0.7</c:v>
                </c:pt>
                <c:pt idx="4604">
                  <c:v>0.7</c:v>
                </c:pt>
                <c:pt idx="4605">
                  <c:v>0.7</c:v>
                </c:pt>
                <c:pt idx="4606">
                  <c:v>0.7</c:v>
                </c:pt>
                <c:pt idx="4607">
                  <c:v>0.7</c:v>
                </c:pt>
                <c:pt idx="4608">
                  <c:v>0.7</c:v>
                </c:pt>
                <c:pt idx="4609">
                  <c:v>0.7</c:v>
                </c:pt>
                <c:pt idx="4610">
                  <c:v>0.7</c:v>
                </c:pt>
                <c:pt idx="4611">
                  <c:v>0.7</c:v>
                </c:pt>
                <c:pt idx="4612">
                  <c:v>0.7</c:v>
                </c:pt>
                <c:pt idx="4613">
                  <c:v>0.7</c:v>
                </c:pt>
                <c:pt idx="4614">
                  <c:v>0.7</c:v>
                </c:pt>
                <c:pt idx="4615">
                  <c:v>0.7</c:v>
                </c:pt>
                <c:pt idx="4616">
                  <c:v>0.7</c:v>
                </c:pt>
                <c:pt idx="4617">
                  <c:v>0.7</c:v>
                </c:pt>
                <c:pt idx="4618">
                  <c:v>0.7</c:v>
                </c:pt>
                <c:pt idx="4619">
                  <c:v>0.7</c:v>
                </c:pt>
                <c:pt idx="4620">
                  <c:v>0.7</c:v>
                </c:pt>
                <c:pt idx="4621">
                  <c:v>0.7</c:v>
                </c:pt>
                <c:pt idx="4622">
                  <c:v>0.7</c:v>
                </c:pt>
                <c:pt idx="4623">
                  <c:v>0.7</c:v>
                </c:pt>
                <c:pt idx="4624">
                  <c:v>0.7</c:v>
                </c:pt>
                <c:pt idx="4625">
                  <c:v>0.7</c:v>
                </c:pt>
                <c:pt idx="4626">
                  <c:v>0.7</c:v>
                </c:pt>
                <c:pt idx="4627">
                  <c:v>0.7</c:v>
                </c:pt>
                <c:pt idx="4628">
                  <c:v>0.7</c:v>
                </c:pt>
                <c:pt idx="4629">
                  <c:v>0.7</c:v>
                </c:pt>
                <c:pt idx="4630">
                  <c:v>0.7</c:v>
                </c:pt>
                <c:pt idx="4631">
                  <c:v>0.7</c:v>
                </c:pt>
                <c:pt idx="4632">
                  <c:v>0.7</c:v>
                </c:pt>
                <c:pt idx="4633">
                  <c:v>0.7</c:v>
                </c:pt>
                <c:pt idx="4634">
                  <c:v>0.7</c:v>
                </c:pt>
                <c:pt idx="4635">
                  <c:v>0.7</c:v>
                </c:pt>
                <c:pt idx="4636">
                  <c:v>0.7</c:v>
                </c:pt>
                <c:pt idx="4637">
                  <c:v>0.7</c:v>
                </c:pt>
                <c:pt idx="4638">
                  <c:v>0.7</c:v>
                </c:pt>
                <c:pt idx="4639">
                  <c:v>0.7</c:v>
                </c:pt>
                <c:pt idx="4640">
                  <c:v>0.7</c:v>
                </c:pt>
                <c:pt idx="4641">
                  <c:v>0.7</c:v>
                </c:pt>
                <c:pt idx="4642">
                  <c:v>0.7</c:v>
                </c:pt>
                <c:pt idx="4643">
                  <c:v>0.7</c:v>
                </c:pt>
                <c:pt idx="4644">
                  <c:v>0.7</c:v>
                </c:pt>
                <c:pt idx="4645">
                  <c:v>0.7</c:v>
                </c:pt>
                <c:pt idx="4646">
                  <c:v>0.7</c:v>
                </c:pt>
                <c:pt idx="4647">
                  <c:v>0.7</c:v>
                </c:pt>
                <c:pt idx="4648">
                  <c:v>0.7</c:v>
                </c:pt>
                <c:pt idx="4649">
                  <c:v>0.7</c:v>
                </c:pt>
                <c:pt idx="4650">
                  <c:v>0.7</c:v>
                </c:pt>
                <c:pt idx="4651">
                  <c:v>0.7</c:v>
                </c:pt>
                <c:pt idx="4652">
                  <c:v>0.7</c:v>
                </c:pt>
                <c:pt idx="4653">
                  <c:v>0.7</c:v>
                </c:pt>
                <c:pt idx="4654">
                  <c:v>0.7</c:v>
                </c:pt>
                <c:pt idx="4655">
                  <c:v>0.7</c:v>
                </c:pt>
                <c:pt idx="4656">
                  <c:v>0.7</c:v>
                </c:pt>
                <c:pt idx="4657">
                  <c:v>0.7</c:v>
                </c:pt>
                <c:pt idx="4658">
                  <c:v>0.7</c:v>
                </c:pt>
                <c:pt idx="4659">
                  <c:v>0.7</c:v>
                </c:pt>
                <c:pt idx="4660">
                  <c:v>0.7</c:v>
                </c:pt>
                <c:pt idx="4661">
                  <c:v>0.7</c:v>
                </c:pt>
                <c:pt idx="4662">
                  <c:v>0.7</c:v>
                </c:pt>
                <c:pt idx="4663">
                  <c:v>0.7</c:v>
                </c:pt>
                <c:pt idx="4664">
                  <c:v>0.7</c:v>
                </c:pt>
                <c:pt idx="4665">
                  <c:v>0.7</c:v>
                </c:pt>
                <c:pt idx="4666">
                  <c:v>0.7</c:v>
                </c:pt>
                <c:pt idx="4667">
                  <c:v>0.7</c:v>
                </c:pt>
                <c:pt idx="4668">
                  <c:v>0.7</c:v>
                </c:pt>
                <c:pt idx="4669">
                  <c:v>0.7</c:v>
                </c:pt>
                <c:pt idx="4670">
                  <c:v>0.7</c:v>
                </c:pt>
                <c:pt idx="4671">
                  <c:v>0.7</c:v>
                </c:pt>
                <c:pt idx="4672">
                  <c:v>0.7</c:v>
                </c:pt>
                <c:pt idx="4673">
                  <c:v>0.7</c:v>
                </c:pt>
                <c:pt idx="4674">
                  <c:v>0.7</c:v>
                </c:pt>
                <c:pt idx="4675">
                  <c:v>0.7</c:v>
                </c:pt>
                <c:pt idx="4676">
                  <c:v>0.7</c:v>
                </c:pt>
                <c:pt idx="4677">
                  <c:v>0.7</c:v>
                </c:pt>
                <c:pt idx="4678">
                  <c:v>0.7</c:v>
                </c:pt>
                <c:pt idx="4679">
                  <c:v>0.7</c:v>
                </c:pt>
                <c:pt idx="4680">
                  <c:v>0.7</c:v>
                </c:pt>
                <c:pt idx="4681">
                  <c:v>0.7</c:v>
                </c:pt>
                <c:pt idx="4682">
                  <c:v>0.7</c:v>
                </c:pt>
                <c:pt idx="4683">
                  <c:v>0.7</c:v>
                </c:pt>
                <c:pt idx="4684">
                  <c:v>0.7</c:v>
                </c:pt>
                <c:pt idx="4685">
                  <c:v>0.7</c:v>
                </c:pt>
                <c:pt idx="4686">
                  <c:v>0.7</c:v>
                </c:pt>
                <c:pt idx="4687">
                  <c:v>0.7</c:v>
                </c:pt>
                <c:pt idx="4688">
                  <c:v>0.7</c:v>
                </c:pt>
                <c:pt idx="4689">
                  <c:v>0.7</c:v>
                </c:pt>
                <c:pt idx="4690">
                  <c:v>0.7</c:v>
                </c:pt>
                <c:pt idx="4691">
                  <c:v>0.7</c:v>
                </c:pt>
                <c:pt idx="4692">
                  <c:v>0.7</c:v>
                </c:pt>
                <c:pt idx="4693">
                  <c:v>0.7</c:v>
                </c:pt>
                <c:pt idx="4694">
                  <c:v>0.7</c:v>
                </c:pt>
                <c:pt idx="4695">
                  <c:v>0.7</c:v>
                </c:pt>
                <c:pt idx="4696">
                  <c:v>0.7</c:v>
                </c:pt>
                <c:pt idx="4697">
                  <c:v>0.7</c:v>
                </c:pt>
                <c:pt idx="4698">
                  <c:v>0.7</c:v>
                </c:pt>
                <c:pt idx="4699">
                  <c:v>0.7</c:v>
                </c:pt>
                <c:pt idx="4700">
                  <c:v>0.7</c:v>
                </c:pt>
                <c:pt idx="4701">
                  <c:v>0.7</c:v>
                </c:pt>
                <c:pt idx="4702">
                  <c:v>0.7</c:v>
                </c:pt>
                <c:pt idx="4703">
                  <c:v>0.7</c:v>
                </c:pt>
                <c:pt idx="4704">
                  <c:v>0.7</c:v>
                </c:pt>
                <c:pt idx="4705">
                  <c:v>0.7</c:v>
                </c:pt>
                <c:pt idx="4706">
                  <c:v>0.7</c:v>
                </c:pt>
                <c:pt idx="4707">
                  <c:v>0.7</c:v>
                </c:pt>
                <c:pt idx="4708">
                  <c:v>0.7</c:v>
                </c:pt>
                <c:pt idx="4709">
                  <c:v>0.7</c:v>
                </c:pt>
                <c:pt idx="4710">
                  <c:v>0.7</c:v>
                </c:pt>
                <c:pt idx="4711">
                  <c:v>0.7</c:v>
                </c:pt>
                <c:pt idx="4712">
                  <c:v>0.7</c:v>
                </c:pt>
                <c:pt idx="4713">
                  <c:v>0.7</c:v>
                </c:pt>
                <c:pt idx="4714">
                  <c:v>0.7</c:v>
                </c:pt>
                <c:pt idx="4715">
                  <c:v>0.7</c:v>
                </c:pt>
                <c:pt idx="4716">
                  <c:v>0.7</c:v>
                </c:pt>
                <c:pt idx="4717">
                  <c:v>0.7</c:v>
                </c:pt>
                <c:pt idx="4718">
                  <c:v>0.7</c:v>
                </c:pt>
                <c:pt idx="4719">
                  <c:v>0.7</c:v>
                </c:pt>
                <c:pt idx="4720">
                  <c:v>0.7</c:v>
                </c:pt>
                <c:pt idx="4721">
                  <c:v>0.7</c:v>
                </c:pt>
                <c:pt idx="4722">
                  <c:v>0.7</c:v>
                </c:pt>
                <c:pt idx="4723">
                  <c:v>0.7</c:v>
                </c:pt>
                <c:pt idx="4724">
                  <c:v>0.7</c:v>
                </c:pt>
                <c:pt idx="4725">
                  <c:v>0.7</c:v>
                </c:pt>
                <c:pt idx="4726">
                  <c:v>0.7</c:v>
                </c:pt>
                <c:pt idx="4727">
                  <c:v>0.7</c:v>
                </c:pt>
                <c:pt idx="4728">
                  <c:v>0.7</c:v>
                </c:pt>
                <c:pt idx="4729">
                  <c:v>0.7</c:v>
                </c:pt>
                <c:pt idx="4730">
                  <c:v>0.7</c:v>
                </c:pt>
                <c:pt idx="4731">
                  <c:v>0.7</c:v>
                </c:pt>
                <c:pt idx="4732">
                  <c:v>0.7</c:v>
                </c:pt>
                <c:pt idx="4733">
                  <c:v>0.7</c:v>
                </c:pt>
                <c:pt idx="4734">
                  <c:v>0.7</c:v>
                </c:pt>
                <c:pt idx="4735">
                  <c:v>0.7</c:v>
                </c:pt>
                <c:pt idx="4736">
                  <c:v>0.7</c:v>
                </c:pt>
                <c:pt idx="4737">
                  <c:v>0.7</c:v>
                </c:pt>
                <c:pt idx="4738">
                  <c:v>0.7</c:v>
                </c:pt>
                <c:pt idx="4739">
                  <c:v>0.7</c:v>
                </c:pt>
                <c:pt idx="4740">
                  <c:v>0.7</c:v>
                </c:pt>
                <c:pt idx="4741">
                  <c:v>0.7</c:v>
                </c:pt>
                <c:pt idx="4742">
                  <c:v>0.7</c:v>
                </c:pt>
                <c:pt idx="4743">
                  <c:v>0.7</c:v>
                </c:pt>
                <c:pt idx="4744">
                  <c:v>0.7</c:v>
                </c:pt>
                <c:pt idx="4745">
                  <c:v>0.7</c:v>
                </c:pt>
                <c:pt idx="4746">
                  <c:v>0.7</c:v>
                </c:pt>
                <c:pt idx="4747">
                  <c:v>0.7</c:v>
                </c:pt>
                <c:pt idx="4748">
                  <c:v>0.7</c:v>
                </c:pt>
                <c:pt idx="4749">
                  <c:v>0.7</c:v>
                </c:pt>
                <c:pt idx="4750">
                  <c:v>0.7</c:v>
                </c:pt>
                <c:pt idx="4751">
                  <c:v>0.7</c:v>
                </c:pt>
                <c:pt idx="4752">
                  <c:v>0.7</c:v>
                </c:pt>
                <c:pt idx="4753">
                  <c:v>0.7</c:v>
                </c:pt>
                <c:pt idx="4754">
                  <c:v>0.7</c:v>
                </c:pt>
                <c:pt idx="4755">
                  <c:v>0.7</c:v>
                </c:pt>
                <c:pt idx="4756">
                  <c:v>0.7</c:v>
                </c:pt>
                <c:pt idx="4757">
                  <c:v>0.7</c:v>
                </c:pt>
                <c:pt idx="4758">
                  <c:v>0.7</c:v>
                </c:pt>
                <c:pt idx="4759">
                  <c:v>0.7</c:v>
                </c:pt>
                <c:pt idx="4760">
                  <c:v>0.7</c:v>
                </c:pt>
                <c:pt idx="4761">
                  <c:v>0.7</c:v>
                </c:pt>
                <c:pt idx="4762">
                  <c:v>0.7</c:v>
                </c:pt>
                <c:pt idx="4763">
                  <c:v>0.7</c:v>
                </c:pt>
                <c:pt idx="4764">
                  <c:v>0.7</c:v>
                </c:pt>
                <c:pt idx="4765">
                  <c:v>0.7</c:v>
                </c:pt>
                <c:pt idx="4766">
                  <c:v>0.7</c:v>
                </c:pt>
                <c:pt idx="4767">
                  <c:v>0.7</c:v>
                </c:pt>
                <c:pt idx="4768">
                  <c:v>0.7</c:v>
                </c:pt>
                <c:pt idx="4769">
                  <c:v>0.7</c:v>
                </c:pt>
                <c:pt idx="4770">
                  <c:v>0.7</c:v>
                </c:pt>
                <c:pt idx="4771">
                  <c:v>0.7</c:v>
                </c:pt>
                <c:pt idx="4772">
                  <c:v>0.7</c:v>
                </c:pt>
                <c:pt idx="4773">
                  <c:v>0.7</c:v>
                </c:pt>
                <c:pt idx="4774">
                  <c:v>0.7</c:v>
                </c:pt>
                <c:pt idx="4775">
                  <c:v>0.7</c:v>
                </c:pt>
                <c:pt idx="4776">
                  <c:v>0.7</c:v>
                </c:pt>
                <c:pt idx="4777">
                  <c:v>0.7</c:v>
                </c:pt>
                <c:pt idx="4778">
                  <c:v>0.7</c:v>
                </c:pt>
                <c:pt idx="4779">
                  <c:v>0.7</c:v>
                </c:pt>
                <c:pt idx="4780">
                  <c:v>0.7</c:v>
                </c:pt>
                <c:pt idx="4781">
                  <c:v>0.7</c:v>
                </c:pt>
                <c:pt idx="4782">
                  <c:v>0.7</c:v>
                </c:pt>
                <c:pt idx="4783">
                  <c:v>0.7</c:v>
                </c:pt>
                <c:pt idx="4784">
                  <c:v>0.7</c:v>
                </c:pt>
                <c:pt idx="4785">
                  <c:v>0.7</c:v>
                </c:pt>
                <c:pt idx="4786">
                  <c:v>0.7</c:v>
                </c:pt>
                <c:pt idx="4787">
                  <c:v>0.7</c:v>
                </c:pt>
                <c:pt idx="4788">
                  <c:v>0.7</c:v>
                </c:pt>
                <c:pt idx="4789">
                  <c:v>0.7</c:v>
                </c:pt>
                <c:pt idx="4790">
                  <c:v>0.7</c:v>
                </c:pt>
                <c:pt idx="4791">
                  <c:v>0.7</c:v>
                </c:pt>
                <c:pt idx="4792">
                  <c:v>0.7</c:v>
                </c:pt>
                <c:pt idx="4793">
                  <c:v>0.7</c:v>
                </c:pt>
                <c:pt idx="4794">
                  <c:v>0.7</c:v>
                </c:pt>
                <c:pt idx="4795">
                  <c:v>0.7</c:v>
                </c:pt>
                <c:pt idx="4796">
                  <c:v>0.7</c:v>
                </c:pt>
                <c:pt idx="4797">
                  <c:v>0.7</c:v>
                </c:pt>
                <c:pt idx="4798">
                  <c:v>0.7</c:v>
                </c:pt>
                <c:pt idx="4799">
                  <c:v>0.7</c:v>
                </c:pt>
                <c:pt idx="4800">
                  <c:v>0.7</c:v>
                </c:pt>
                <c:pt idx="4801">
                  <c:v>0.7</c:v>
                </c:pt>
                <c:pt idx="4802">
                  <c:v>0.7</c:v>
                </c:pt>
                <c:pt idx="4803">
                  <c:v>0.7</c:v>
                </c:pt>
                <c:pt idx="4804">
                  <c:v>0.7</c:v>
                </c:pt>
                <c:pt idx="4805">
                  <c:v>0.7</c:v>
                </c:pt>
                <c:pt idx="4806">
                  <c:v>0.7</c:v>
                </c:pt>
                <c:pt idx="4807">
                  <c:v>0.7</c:v>
                </c:pt>
                <c:pt idx="4808">
                  <c:v>0.7</c:v>
                </c:pt>
                <c:pt idx="4809">
                  <c:v>0.7</c:v>
                </c:pt>
                <c:pt idx="4810">
                  <c:v>0.7</c:v>
                </c:pt>
                <c:pt idx="4811">
                  <c:v>0.7</c:v>
                </c:pt>
                <c:pt idx="4812">
                  <c:v>0.7</c:v>
                </c:pt>
                <c:pt idx="4813">
                  <c:v>0.7</c:v>
                </c:pt>
                <c:pt idx="4814">
                  <c:v>0.7</c:v>
                </c:pt>
                <c:pt idx="4815">
                  <c:v>0.7</c:v>
                </c:pt>
                <c:pt idx="4816">
                  <c:v>0.7</c:v>
                </c:pt>
                <c:pt idx="4817">
                  <c:v>0.7</c:v>
                </c:pt>
                <c:pt idx="4818">
                  <c:v>0.7</c:v>
                </c:pt>
                <c:pt idx="4819">
                  <c:v>0.7</c:v>
                </c:pt>
                <c:pt idx="4820">
                  <c:v>0.7</c:v>
                </c:pt>
                <c:pt idx="4821">
                  <c:v>0.7</c:v>
                </c:pt>
                <c:pt idx="4822">
                  <c:v>0.7</c:v>
                </c:pt>
                <c:pt idx="4823">
                  <c:v>0.7</c:v>
                </c:pt>
                <c:pt idx="4824">
                  <c:v>0.7</c:v>
                </c:pt>
                <c:pt idx="4825">
                  <c:v>0.7</c:v>
                </c:pt>
                <c:pt idx="4826">
                  <c:v>0.7</c:v>
                </c:pt>
                <c:pt idx="4827">
                  <c:v>0.7</c:v>
                </c:pt>
                <c:pt idx="4828">
                  <c:v>0.7</c:v>
                </c:pt>
                <c:pt idx="4829">
                  <c:v>0.7</c:v>
                </c:pt>
                <c:pt idx="4830">
                  <c:v>0.7</c:v>
                </c:pt>
                <c:pt idx="4831">
                  <c:v>0.7</c:v>
                </c:pt>
                <c:pt idx="4832">
                  <c:v>0.7</c:v>
                </c:pt>
                <c:pt idx="4833">
                  <c:v>0.7</c:v>
                </c:pt>
                <c:pt idx="4834">
                  <c:v>0.7</c:v>
                </c:pt>
                <c:pt idx="4835">
                  <c:v>0.7</c:v>
                </c:pt>
                <c:pt idx="4836">
                  <c:v>0.7</c:v>
                </c:pt>
                <c:pt idx="4837">
                  <c:v>0.7</c:v>
                </c:pt>
                <c:pt idx="4838">
                  <c:v>0.7</c:v>
                </c:pt>
                <c:pt idx="4839">
                  <c:v>0.7</c:v>
                </c:pt>
                <c:pt idx="4840">
                  <c:v>0.7</c:v>
                </c:pt>
                <c:pt idx="4841">
                  <c:v>0.7</c:v>
                </c:pt>
                <c:pt idx="4842">
                  <c:v>0.7</c:v>
                </c:pt>
                <c:pt idx="4843">
                  <c:v>0.7</c:v>
                </c:pt>
                <c:pt idx="4844">
                  <c:v>0.7</c:v>
                </c:pt>
                <c:pt idx="4845">
                  <c:v>0.7</c:v>
                </c:pt>
                <c:pt idx="4846">
                  <c:v>0.7</c:v>
                </c:pt>
                <c:pt idx="4847">
                  <c:v>0.7</c:v>
                </c:pt>
                <c:pt idx="4848">
                  <c:v>0.7</c:v>
                </c:pt>
                <c:pt idx="4849">
                  <c:v>0.7</c:v>
                </c:pt>
                <c:pt idx="4850">
                  <c:v>0.7</c:v>
                </c:pt>
                <c:pt idx="4851">
                  <c:v>0.7</c:v>
                </c:pt>
                <c:pt idx="4852">
                  <c:v>0.7</c:v>
                </c:pt>
                <c:pt idx="4853">
                  <c:v>0.7</c:v>
                </c:pt>
                <c:pt idx="4854">
                  <c:v>0.7</c:v>
                </c:pt>
                <c:pt idx="4855">
                  <c:v>0.7</c:v>
                </c:pt>
                <c:pt idx="4856">
                  <c:v>0.7</c:v>
                </c:pt>
                <c:pt idx="4857">
                  <c:v>0.7</c:v>
                </c:pt>
                <c:pt idx="4858">
                  <c:v>0.7</c:v>
                </c:pt>
                <c:pt idx="4859">
                  <c:v>0.7</c:v>
                </c:pt>
                <c:pt idx="4860">
                  <c:v>0.7</c:v>
                </c:pt>
                <c:pt idx="4861">
                  <c:v>0.7</c:v>
                </c:pt>
                <c:pt idx="4862">
                  <c:v>0.7</c:v>
                </c:pt>
                <c:pt idx="4863">
                  <c:v>0.7</c:v>
                </c:pt>
                <c:pt idx="4864">
                  <c:v>0.7</c:v>
                </c:pt>
                <c:pt idx="4865">
                  <c:v>0.7</c:v>
                </c:pt>
                <c:pt idx="4866">
                  <c:v>0.7</c:v>
                </c:pt>
                <c:pt idx="4867">
                  <c:v>0.7</c:v>
                </c:pt>
                <c:pt idx="4868">
                  <c:v>0.7</c:v>
                </c:pt>
                <c:pt idx="4869">
                  <c:v>0.7</c:v>
                </c:pt>
                <c:pt idx="4870">
                  <c:v>0.7</c:v>
                </c:pt>
                <c:pt idx="4871">
                  <c:v>0.7</c:v>
                </c:pt>
                <c:pt idx="4872">
                  <c:v>0.7</c:v>
                </c:pt>
                <c:pt idx="4873">
                  <c:v>0.7</c:v>
                </c:pt>
                <c:pt idx="4874">
                  <c:v>0.7</c:v>
                </c:pt>
                <c:pt idx="4875">
                  <c:v>0.7</c:v>
                </c:pt>
                <c:pt idx="4876">
                  <c:v>0.7</c:v>
                </c:pt>
                <c:pt idx="4877">
                  <c:v>0.7</c:v>
                </c:pt>
                <c:pt idx="4878">
                  <c:v>0.7</c:v>
                </c:pt>
                <c:pt idx="4879">
                  <c:v>0.7</c:v>
                </c:pt>
                <c:pt idx="4880">
                  <c:v>0.7</c:v>
                </c:pt>
                <c:pt idx="4881">
                  <c:v>0.7</c:v>
                </c:pt>
                <c:pt idx="4882">
                  <c:v>0.7</c:v>
                </c:pt>
                <c:pt idx="4883">
                  <c:v>0.7</c:v>
                </c:pt>
                <c:pt idx="4884">
                  <c:v>0.7</c:v>
                </c:pt>
                <c:pt idx="4885">
                  <c:v>0.7</c:v>
                </c:pt>
                <c:pt idx="4886">
                  <c:v>0.7</c:v>
                </c:pt>
                <c:pt idx="4887">
                  <c:v>0.7</c:v>
                </c:pt>
                <c:pt idx="4888">
                  <c:v>0.7</c:v>
                </c:pt>
                <c:pt idx="4889">
                  <c:v>0.7</c:v>
                </c:pt>
                <c:pt idx="4890">
                  <c:v>0.7</c:v>
                </c:pt>
                <c:pt idx="4891">
                  <c:v>0.7</c:v>
                </c:pt>
                <c:pt idx="4892">
                  <c:v>0.7</c:v>
                </c:pt>
                <c:pt idx="4893">
                  <c:v>0.7</c:v>
                </c:pt>
                <c:pt idx="4894">
                  <c:v>0.7</c:v>
                </c:pt>
                <c:pt idx="4895">
                  <c:v>0.7</c:v>
                </c:pt>
                <c:pt idx="4896">
                  <c:v>0.7</c:v>
                </c:pt>
                <c:pt idx="4897">
                  <c:v>0.7</c:v>
                </c:pt>
                <c:pt idx="4898">
                  <c:v>0.7</c:v>
                </c:pt>
                <c:pt idx="4899">
                  <c:v>0.7</c:v>
                </c:pt>
                <c:pt idx="4900">
                  <c:v>0.7</c:v>
                </c:pt>
                <c:pt idx="4901">
                  <c:v>0.7</c:v>
                </c:pt>
                <c:pt idx="4902">
                  <c:v>0.7</c:v>
                </c:pt>
                <c:pt idx="4903">
                  <c:v>0.7</c:v>
                </c:pt>
                <c:pt idx="4904">
                  <c:v>0.7</c:v>
                </c:pt>
                <c:pt idx="4905">
                  <c:v>0.7</c:v>
                </c:pt>
                <c:pt idx="4906">
                  <c:v>0.7</c:v>
                </c:pt>
                <c:pt idx="4907">
                  <c:v>0.7</c:v>
                </c:pt>
                <c:pt idx="4908">
                  <c:v>0.7</c:v>
                </c:pt>
                <c:pt idx="4909">
                  <c:v>0.7</c:v>
                </c:pt>
                <c:pt idx="4910">
                  <c:v>0.7</c:v>
                </c:pt>
                <c:pt idx="4911">
                  <c:v>0.7</c:v>
                </c:pt>
                <c:pt idx="4912">
                  <c:v>0.7</c:v>
                </c:pt>
                <c:pt idx="4913">
                  <c:v>0.7</c:v>
                </c:pt>
                <c:pt idx="4914">
                  <c:v>0.7</c:v>
                </c:pt>
                <c:pt idx="4915">
                  <c:v>0.7</c:v>
                </c:pt>
                <c:pt idx="4916">
                  <c:v>0.7</c:v>
                </c:pt>
                <c:pt idx="4917">
                  <c:v>0.6</c:v>
                </c:pt>
                <c:pt idx="4918">
                  <c:v>0.6</c:v>
                </c:pt>
                <c:pt idx="4919">
                  <c:v>0.54</c:v>
                </c:pt>
                <c:pt idx="4920">
                  <c:v>0.5</c:v>
                </c:pt>
                <c:pt idx="4921">
                  <c:v>0.5</c:v>
                </c:pt>
                <c:pt idx="4922">
                  <c:v>0.49</c:v>
                </c:pt>
                <c:pt idx="4923">
                  <c:v>0.49</c:v>
                </c:pt>
                <c:pt idx="4924">
                  <c:v>0.7</c:v>
                </c:pt>
                <c:pt idx="4925">
                  <c:v>0.7</c:v>
                </c:pt>
                <c:pt idx="4926">
                  <c:v>0.7</c:v>
                </c:pt>
                <c:pt idx="4927">
                  <c:v>0.7</c:v>
                </c:pt>
                <c:pt idx="4928">
                  <c:v>0.7</c:v>
                </c:pt>
                <c:pt idx="4929">
                  <c:v>0.7</c:v>
                </c:pt>
                <c:pt idx="4930">
                  <c:v>0.7</c:v>
                </c:pt>
                <c:pt idx="4931">
                  <c:v>0.7</c:v>
                </c:pt>
                <c:pt idx="4932">
                  <c:v>0.7</c:v>
                </c:pt>
                <c:pt idx="4933">
                  <c:v>0.7</c:v>
                </c:pt>
                <c:pt idx="4934">
                  <c:v>0.7</c:v>
                </c:pt>
                <c:pt idx="4935">
                  <c:v>0.7</c:v>
                </c:pt>
                <c:pt idx="4936">
                  <c:v>0.7</c:v>
                </c:pt>
                <c:pt idx="4937">
                  <c:v>0.7</c:v>
                </c:pt>
                <c:pt idx="4938">
                  <c:v>0.7</c:v>
                </c:pt>
                <c:pt idx="4939">
                  <c:v>0.7</c:v>
                </c:pt>
                <c:pt idx="4940">
                  <c:v>0.7</c:v>
                </c:pt>
                <c:pt idx="4941">
                  <c:v>0.7</c:v>
                </c:pt>
                <c:pt idx="4942">
                  <c:v>0.7</c:v>
                </c:pt>
                <c:pt idx="4943">
                  <c:v>0.7</c:v>
                </c:pt>
                <c:pt idx="4944">
                  <c:v>0.7</c:v>
                </c:pt>
                <c:pt idx="4945">
                  <c:v>0.7</c:v>
                </c:pt>
                <c:pt idx="4946">
                  <c:v>0.7</c:v>
                </c:pt>
                <c:pt idx="4947">
                  <c:v>0.7</c:v>
                </c:pt>
                <c:pt idx="4948">
                  <c:v>0.7</c:v>
                </c:pt>
                <c:pt idx="4949">
                  <c:v>0.7</c:v>
                </c:pt>
                <c:pt idx="4950">
                  <c:v>0.7</c:v>
                </c:pt>
                <c:pt idx="4951">
                  <c:v>0.7</c:v>
                </c:pt>
                <c:pt idx="4952">
                  <c:v>0.7</c:v>
                </c:pt>
                <c:pt idx="4953">
                  <c:v>0.7</c:v>
                </c:pt>
                <c:pt idx="4954">
                  <c:v>0.7</c:v>
                </c:pt>
                <c:pt idx="4955">
                  <c:v>0.7</c:v>
                </c:pt>
                <c:pt idx="4956">
                  <c:v>0.7</c:v>
                </c:pt>
                <c:pt idx="4957">
                  <c:v>0.7</c:v>
                </c:pt>
                <c:pt idx="4958">
                  <c:v>0.7</c:v>
                </c:pt>
                <c:pt idx="4959">
                  <c:v>0.7</c:v>
                </c:pt>
                <c:pt idx="4960">
                  <c:v>0.7</c:v>
                </c:pt>
                <c:pt idx="4961">
                  <c:v>0.7</c:v>
                </c:pt>
                <c:pt idx="4962">
                  <c:v>0.7</c:v>
                </c:pt>
                <c:pt idx="4963">
                  <c:v>0.7</c:v>
                </c:pt>
                <c:pt idx="4964">
                  <c:v>0.7</c:v>
                </c:pt>
                <c:pt idx="4965">
                  <c:v>0.7</c:v>
                </c:pt>
                <c:pt idx="4966">
                  <c:v>0.7</c:v>
                </c:pt>
                <c:pt idx="4967">
                  <c:v>0.7</c:v>
                </c:pt>
                <c:pt idx="4968">
                  <c:v>0.7</c:v>
                </c:pt>
                <c:pt idx="4969">
                  <c:v>0.7</c:v>
                </c:pt>
                <c:pt idx="4970">
                  <c:v>0.7</c:v>
                </c:pt>
                <c:pt idx="4971">
                  <c:v>0.7</c:v>
                </c:pt>
                <c:pt idx="4972">
                  <c:v>0.7</c:v>
                </c:pt>
                <c:pt idx="4973">
                  <c:v>0.7</c:v>
                </c:pt>
                <c:pt idx="4974">
                  <c:v>0.7</c:v>
                </c:pt>
                <c:pt idx="4975">
                  <c:v>0.7</c:v>
                </c:pt>
                <c:pt idx="4976">
                  <c:v>0.7</c:v>
                </c:pt>
                <c:pt idx="4977">
                  <c:v>0.7</c:v>
                </c:pt>
                <c:pt idx="4978">
                  <c:v>0.7</c:v>
                </c:pt>
                <c:pt idx="4979">
                  <c:v>0.7</c:v>
                </c:pt>
                <c:pt idx="4980">
                  <c:v>0.7</c:v>
                </c:pt>
                <c:pt idx="4981">
                  <c:v>0.7</c:v>
                </c:pt>
                <c:pt idx="4982">
                  <c:v>0.7</c:v>
                </c:pt>
                <c:pt idx="4983">
                  <c:v>0.7</c:v>
                </c:pt>
                <c:pt idx="4984">
                  <c:v>0.7</c:v>
                </c:pt>
                <c:pt idx="4985">
                  <c:v>0.7</c:v>
                </c:pt>
                <c:pt idx="4986">
                  <c:v>0.7</c:v>
                </c:pt>
                <c:pt idx="4987">
                  <c:v>0.7</c:v>
                </c:pt>
                <c:pt idx="4988">
                  <c:v>0.7</c:v>
                </c:pt>
                <c:pt idx="4989">
                  <c:v>0.7</c:v>
                </c:pt>
                <c:pt idx="4990">
                  <c:v>0.7</c:v>
                </c:pt>
                <c:pt idx="4991">
                  <c:v>0.7</c:v>
                </c:pt>
                <c:pt idx="4992">
                  <c:v>0.7</c:v>
                </c:pt>
                <c:pt idx="4993">
                  <c:v>0.7</c:v>
                </c:pt>
                <c:pt idx="4994">
                  <c:v>0.7</c:v>
                </c:pt>
                <c:pt idx="4995">
                  <c:v>0.7</c:v>
                </c:pt>
                <c:pt idx="4996">
                  <c:v>0.7</c:v>
                </c:pt>
                <c:pt idx="4997">
                  <c:v>0.7</c:v>
                </c:pt>
                <c:pt idx="4998">
                  <c:v>0.7</c:v>
                </c:pt>
                <c:pt idx="4999">
                  <c:v>0.7</c:v>
                </c:pt>
                <c:pt idx="5000">
                  <c:v>0.7</c:v>
                </c:pt>
                <c:pt idx="5001">
                  <c:v>0.7</c:v>
                </c:pt>
                <c:pt idx="5002">
                  <c:v>0.7</c:v>
                </c:pt>
                <c:pt idx="5003">
                  <c:v>0.7</c:v>
                </c:pt>
                <c:pt idx="5004">
                  <c:v>0.7</c:v>
                </c:pt>
                <c:pt idx="5005">
                  <c:v>0.7</c:v>
                </c:pt>
                <c:pt idx="5006">
                  <c:v>0.7</c:v>
                </c:pt>
                <c:pt idx="5007">
                  <c:v>0.7</c:v>
                </c:pt>
                <c:pt idx="5008">
                  <c:v>0.7</c:v>
                </c:pt>
                <c:pt idx="5009">
                  <c:v>0.7</c:v>
                </c:pt>
                <c:pt idx="5010">
                  <c:v>0.7</c:v>
                </c:pt>
                <c:pt idx="5011">
                  <c:v>0.7</c:v>
                </c:pt>
                <c:pt idx="5012">
                  <c:v>0.7</c:v>
                </c:pt>
                <c:pt idx="5013">
                  <c:v>0.7</c:v>
                </c:pt>
                <c:pt idx="5014">
                  <c:v>0.7</c:v>
                </c:pt>
                <c:pt idx="5015">
                  <c:v>0.7</c:v>
                </c:pt>
                <c:pt idx="5016">
                  <c:v>0.7</c:v>
                </c:pt>
                <c:pt idx="5017">
                  <c:v>0.7</c:v>
                </c:pt>
                <c:pt idx="5018">
                  <c:v>0.7</c:v>
                </c:pt>
                <c:pt idx="5019">
                  <c:v>0.7</c:v>
                </c:pt>
                <c:pt idx="5020">
                  <c:v>0.7</c:v>
                </c:pt>
                <c:pt idx="5021">
                  <c:v>0.7</c:v>
                </c:pt>
                <c:pt idx="5022">
                  <c:v>0.7</c:v>
                </c:pt>
                <c:pt idx="5023">
                  <c:v>0.7</c:v>
                </c:pt>
                <c:pt idx="5024">
                  <c:v>0.7</c:v>
                </c:pt>
                <c:pt idx="5025">
                  <c:v>0.7</c:v>
                </c:pt>
                <c:pt idx="5026">
                  <c:v>0.7</c:v>
                </c:pt>
                <c:pt idx="5027">
                  <c:v>0.7</c:v>
                </c:pt>
                <c:pt idx="5028">
                  <c:v>0.7</c:v>
                </c:pt>
                <c:pt idx="5029">
                  <c:v>0.7</c:v>
                </c:pt>
                <c:pt idx="5030">
                  <c:v>0.7</c:v>
                </c:pt>
                <c:pt idx="5031">
                  <c:v>0.7</c:v>
                </c:pt>
                <c:pt idx="5032">
                  <c:v>0.7</c:v>
                </c:pt>
                <c:pt idx="5033">
                  <c:v>0.7</c:v>
                </c:pt>
                <c:pt idx="5034">
                  <c:v>0.7</c:v>
                </c:pt>
                <c:pt idx="5035">
                  <c:v>0.7</c:v>
                </c:pt>
                <c:pt idx="5036">
                  <c:v>0.7</c:v>
                </c:pt>
                <c:pt idx="5037">
                  <c:v>0.7</c:v>
                </c:pt>
                <c:pt idx="5038">
                  <c:v>0.7</c:v>
                </c:pt>
                <c:pt idx="5039">
                  <c:v>0.7</c:v>
                </c:pt>
                <c:pt idx="5040">
                  <c:v>0.7</c:v>
                </c:pt>
                <c:pt idx="5041">
                  <c:v>0.7</c:v>
                </c:pt>
                <c:pt idx="5042">
                  <c:v>0.7</c:v>
                </c:pt>
                <c:pt idx="5043">
                  <c:v>0.7</c:v>
                </c:pt>
                <c:pt idx="5044">
                  <c:v>0.7</c:v>
                </c:pt>
                <c:pt idx="5045">
                  <c:v>0.7</c:v>
                </c:pt>
                <c:pt idx="5046">
                  <c:v>0.7</c:v>
                </c:pt>
                <c:pt idx="5047">
                  <c:v>0.7</c:v>
                </c:pt>
                <c:pt idx="5048">
                  <c:v>0.7</c:v>
                </c:pt>
                <c:pt idx="5049">
                  <c:v>0.7</c:v>
                </c:pt>
                <c:pt idx="5050">
                  <c:v>0.7</c:v>
                </c:pt>
                <c:pt idx="5051">
                  <c:v>0.7</c:v>
                </c:pt>
                <c:pt idx="5052">
                  <c:v>0.7</c:v>
                </c:pt>
                <c:pt idx="5053">
                  <c:v>0.7</c:v>
                </c:pt>
                <c:pt idx="5054">
                  <c:v>0.7</c:v>
                </c:pt>
                <c:pt idx="5055">
                  <c:v>0.7</c:v>
                </c:pt>
                <c:pt idx="5056">
                  <c:v>0.7</c:v>
                </c:pt>
                <c:pt idx="5057">
                  <c:v>0.7</c:v>
                </c:pt>
                <c:pt idx="5058">
                  <c:v>0.7</c:v>
                </c:pt>
                <c:pt idx="5059">
                  <c:v>0.7</c:v>
                </c:pt>
                <c:pt idx="5060">
                  <c:v>0.7</c:v>
                </c:pt>
                <c:pt idx="5061">
                  <c:v>0.7</c:v>
                </c:pt>
                <c:pt idx="5062">
                  <c:v>0.7</c:v>
                </c:pt>
                <c:pt idx="5063">
                  <c:v>0.7</c:v>
                </c:pt>
                <c:pt idx="5064">
                  <c:v>0.7</c:v>
                </c:pt>
                <c:pt idx="5065">
                  <c:v>0.7</c:v>
                </c:pt>
                <c:pt idx="5066">
                  <c:v>0.7</c:v>
                </c:pt>
                <c:pt idx="5067">
                  <c:v>0.7</c:v>
                </c:pt>
                <c:pt idx="5068">
                  <c:v>0.7</c:v>
                </c:pt>
                <c:pt idx="5069">
                  <c:v>0.7</c:v>
                </c:pt>
                <c:pt idx="5070">
                  <c:v>0.7</c:v>
                </c:pt>
                <c:pt idx="5071">
                  <c:v>0.7</c:v>
                </c:pt>
                <c:pt idx="5072">
                  <c:v>0.7</c:v>
                </c:pt>
                <c:pt idx="5073">
                  <c:v>0.7</c:v>
                </c:pt>
                <c:pt idx="5074">
                  <c:v>0.7</c:v>
                </c:pt>
                <c:pt idx="5075">
                  <c:v>0.7</c:v>
                </c:pt>
                <c:pt idx="5076">
                  <c:v>0.7</c:v>
                </c:pt>
                <c:pt idx="5077">
                  <c:v>0.7</c:v>
                </c:pt>
                <c:pt idx="5078">
                  <c:v>0.7</c:v>
                </c:pt>
                <c:pt idx="5079">
                  <c:v>0.7</c:v>
                </c:pt>
                <c:pt idx="5080">
                  <c:v>0.7</c:v>
                </c:pt>
                <c:pt idx="5081">
                  <c:v>0.7</c:v>
                </c:pt>
                <c:pt idx="5082">
                  <c:v>0.7</c:v>
                </c:pt>
                <c:pt idx="5083">
                  <c:v>0.7</c:v>
                </c:pt>
                <c:pt idx="5084">
                  <c:v>0.7</c:v>
                </c:pt>
                <c:pt idx="5085">
                  <c:v>0.7</c:v>
                </c:pt>
                <c:pt idx="5086">
                  <c:v>0.7</c:v>
                </c:pt>
                <c:pt idx="5087">
                  <c:v>0.7</c:v>
                </c:pt>
                <c:pt idx="5088">
                  <c:v>0.7</c:v>
                </c:pt>
                <c:pt idx="5089">
                  <c:v>0.7</c:v>
                </c:pt>
                <c:pt idx="5090">
                  <c:v>0.7</c:v>
                </c:pt>
                <c:pt idx="5091">
                  <c:v>0.7</c:v>
                </c:pt>
                <c:pt idx="5092">
                  <c:v>0.7</c:v>
                </c:pt>
                <c:pt idx="5093">
                  <c:v>0.7</c:v>
                </c:pt>
                <c:pt idx="5094">
                  <c:v>0.7</c:v>
                </c:pt>
                <c:pt idx="5095">
                  <c:v>0.7</c:v>
                </c:pt>
                <c:pt idx="5096">
                  <c:v>0.7</c:v>
                </c:pt>
                <c:pt idx="5097">
                  <c:v>0.7</c:v>
                </c:pt>
                <c:pt idx="5098">
                  <c:v>0.7</c:v>
                </c:pt>
                <c:pt idx="5099">
                  <c:v>0.7</c:v>
                </c:pt>
                <c:pt idx="5100">
                  <c:v>0.7</c:v>
                </c:pt>
                <c:pt idx="5101">
                  <c:v>0.7</c:v>
                </c:pt>
                <c:pt idx="5102">
                  <c:v>0.7</c:v>
                </c:pt>
                <c:pt idx="5103">
                  <c:v>0.7</c:v>
                </c:pt>
                <c:pt idx="5104">
                  <c:v>0.7</c:v>
                </c:pt>
                <c:pt idx="5105">
                  <c:v>0.7</c:v>
                </c:pt>
                <c:pt idx="5106">
                  <c:v>0.7</c:v>
                </c:pt>
                <c:pt idx="5107">
                  <c:v>0.7</c:v>
                </c:pt>
                <c:pt idx="5108">
                  <c:v>0.7</c:v>
                </c:pt>
                <c:pt idx="5109">
                  <c:v>0.7</c:v>
                </c:pt>
                <c:pt idx="5110">
                  <c:v>0.7</c:v>
                </c:pt>
                <c:pt idx="5111">
                  <c:v>0.7</c:v>
                </c:pt>
                <c:pt idx="5112">
                  <c:v>0.7</c:v>
                </c:pt>
                <c:pt idx="5113">
                  <c:v>0.7</c:v>
                </c:pt>
                <c:pt idx="5114">
                  <c:v>0.7</c:v>
                </c:pt>
                <c:pt idx="5115">
                  <c:v>0.7</c:v>
                </c:pt>
                <c:pt idx="5116">
                  <c:v>0.7</c:v>
                </c:pt>
                <c:pt idx="5117">
                  <c:v>0.7</c:v>
                </c:pt>
                <c:pt idx="5118">
                  <c:v>0.7</c:v>
                </c:pt>
                <c:pt idx="5119">
                  <c:v>0.7</c:v>
                </c:pt>
                <c:pt idx="5120">
                  <c:v>0.7</c:v>
                </c:pt>
                <c:pt idx="5121">
                  <c:v>0.7</c:v>
                </c:pt>
                <c:pt idx="5122">
                  <c:v>0.7</c:v>
                </c:pt>
                <c:pt idx="5123">
                  <c:v>0.7</c:v>
                </c:pt>
                <c:pt idx="5124">
                  <c:v>0.7</c:v>
                </c:pt>
                <c:pt idx="5125">
                  <c:v>0.7</c:v>
                </c:pt>
                <c:pt idx="5126">
                  <c:v>0.7</c:v>
                </c:pt>
                <c:pt idx="5127">
                  <c:v>0.7</c:v>
                </c:pt>
                <c:pt idx="5128">
                  <c:v>0.7</c:v>
                </c:pt>
                <c:pt idx="5129">
                  <c:v>0.7</c:v>
                </c:pt>
                <c:pt idx="5130">
                  <c:v>0.7</c:v>
                </c:pt>
                <c:pt idx="5131">
                  <c:v>0.7</c:v>
                </c:pt>
                <c:pt idx="5132">
                  <c:v>0.7</c:v>
                </c:pt>
                <c:pt idx="5133">
                  <c:v>0.7</c:v>
                </c:pt>
                <c:pt idx="5134">
                  <c:v>0.7</c:v>
                </c:pt>
                <c:pt idx="5135">
                  <c:v>0.7</c:v>
                </c:pt>
                <c:pt idx="5136">
                  <c:v>0.7</c:v>
                </c:pt>
                <c:pt idx="5137">
                  <c:v>0.7</c:v>
                </c:pt>
                <c:pt idx="5138">
                  <c:v>0.7</c:v>
                </c:pt>
                <c:pt idx="5139">
                  <c:v>0.7</c:v>
                </c:pt>
                <c:pt idx="5140">
                  <c:v>0.7</c:v>
                </c:pt>
                <c:pt idx="5141">
                  <c:v>0.7</c:v>
                </c:pt>
                <c:pt idx="5142">
                  <c:v>0.7</c:v>
                </c:pt>
                <c:pt idx="5143">
                  <c:v>0.7</c:v>
                </c:pt>
                <c:pt idx="5144">
                  <c:v>0.7</c:v>
                </c:pt>
                <c:pt idx="5145">
                  <c:v>0.7</c:v>
                </c:pt>
                <c:pt idx="5146">
                  <c:v>0.7</c:v>
                </c:pt>
                <c:pt idx="5147">
                  <c:v>0.7</c:v>
                </c:pt>
                <c:pt idx="5148">
                  <c:v>0.7</c:v>
                </c:pt>
                <c:pt idx="5149">
                  <c:v>0.7</c:v>
                </c:pt>
                <c:pt idx="5150">
                  <c:v>0.7</c:v>
                </c:pt>
                <c:pt idx="5151">
                  <c:v>0.7</c:v>
                </c:pt>
                <c:pt idx="5152">
                  <c:v>0.7</c:v>
                </c:pt>
                <c:pt idx="5153">
                  <c:v>0.7</c:v>
                </c:pt>
                <c:pt idx="5154">
                  <c:v>0.7</c:v>
                </c:pt>
                <c:pt idx="5155">
                  <c:v>0.7</c:v>
                </c:pt>
                <c:pt idx="5156">
                  <c:v>0.7</c:v>
                </c:pt>
                <c:pt idx="5157">
                  <c:v>0.7</c:v>
                </c:pt>
                <c:pt idx="5158">
                  <c:v>0.7</c:v>
                </c:pt>
                <c:pt idx="5159">
                  <c:v>0.7</c:v>
                </c:pt>
                <c:pt idx="5160">
                  <c:v>0.7</c:v>
                </c:pt>
                <c:pt idx="5161">
                  <c:v>0.7</c:v>
                </c:pt>
                <c:pt idx="5162">
                  <c:v>0.7</c:v>
                </c:pt>
                <c:pt idx="5163">
                  <c:v>0.7</c:v>
                </c:pt>
                <c:pt idx="5164">
                  <c:v>0.7</c:v>
                </c:pt>
                <c:pt idx="5165">
                  <c:v>0.7</c:v>
                </c:pt>
                <c:pt idx="5166">
                  <c:v>0.7</c:v>
                </c:pt>
                <c:pt idx="5167">
                  <c:v>0.7</c:v>
                </c:pt>
                <c:pt idx="5168">
                  <c:v>0.7</c:v>
                </c:pt>
                <c:pt idx="5169">
                  <c:v>0.7</c:v>
                </c:pt>
                <c:pt idx="5170">
                  <c:v>0.7</c:v>
                </c:pt>
                <c:pt idx="5171">
                  <c:v>0.7</c:v>
                </c:pt>
                <c:pt idx="5172">
                  <c:v>0.7</c:v>
                </c:pt>
                <c:pt idx="5173">
                  <c:v>0.7</c:v>
                </c:pt>
                <c:pt idx="5174">
                  <c:v>0.7</c:v>
                </c:pt>
                <c:pt idx="5175">
                  <c:v>0.7</c:v>
                </c:pt>
                <c:pt idx="5176">
                  <c:v>0.7</c:v>
                </c:pt>
                <c:pt idx="5177">
                  <c:v>0.7</c:v>
                </c:pt>
                <c:pt idx="5178">
                  <c:v>0.7</c:v>
                </c:pt>
                <c:pt idx="5179">
                  <c:v>0.7</c:v>
                </c:pt>
                <c:pt idx="5180">
                  <c:v>0.7</c:v>
                </c:pt>
                <c:pt idx="5181">
                  <c:v>0.7</c:v>
                </c:pt>
                <c:pt idx="5182">
                  <c:v>0.7</c:v>
                </c:pt>
                <c:pt idx="5183">
                  <c:v>0.7</c:v>
                </c:pt>
                <c:pt idx="5184">
                  <c:v>0.7</c:v>
                </c:pt>
                <c:pt idx="5185">
                  <c:v>0.7</c:v>
                </c:pt>
                <c:pt idx="5186">
                  <c:v>0.7</c:v>
                </c:pt>
                <c:pt idx="5187">
                  <c:v>0.7</c:v>
                </c:pt>
                <c:pt idx="5188">
                  <c:v>0.7</c:v>
                </c:pt>
                <c:pt idx="5189">
                  <c:v>0.7</c:v>
                </c:pt>
                <c:pt idx="5190">
                  <c:v>0.7</c:v>
                </c:pt>
                <c:pt idx="5191">
                  <c:v>0.7</c:v>
                </c:pt>
                <c:pt idx="5192">
                  <c:v>0.7</c:v>
                </c:pt>
                <c:pt idx="5193">
                  <c:v>0.7</c:v>
                </c:pt>
                <c:pt idx="5194">
                  <c:v>0.7</c:v>
                </c:pt>
                <c:pt idx="5195">
                  <c:v>0.7</c:v>
                </c:pt>
                <c:pt idx="5196">
                  <c:v>0.7</c:v>
                </c:pt>
                <c:pt idx="5197">
                  <c:v>0.7</c:v>
                </c:pt>
                <c:pt idx="5198">
                  <c:v>0.7</c:v>
                </c:pt>
                <c:pt idx="5199">
                  <c:v>0.7</c:v>
                </c:pt>
                <c:pt idx="5200">
                  <c:v>0.7</c:v>
                </c:pt>
                <c:pt idx="5201">
                  <c:v>0.7</c:v>
                </c:pt>
                <c:pt idx="5202">
                  <c:v>0.7</c:v>
                </c:pt>
                <c:pt idx="5203">
                  <c:v>0.7</c:v>
                </c:pt>
                <c:pt idx="5204">
                  <c:v>0.7</c:v>
                </c:pt>
                <c:pt idx="5205">
                  <c:v>0.7</c:v>
                </c:pt>
                <c:pt idx="5206">
                  <c:v>0.7</c:v>
                </c:pt>
                <c:pt idx="5207">
                  <c:v>0.7</c:v>
                </c:pt>
                <c:pt idx="5208">
                  <c:v>0.7</c:v>
                </c:pt>
                <c:pt idx="5209">
                  <c:v>0.7</c:v>
                </c:pt>
                <c:pt idx="5210">
                  <c:v>0.7</c:v>
                </c:pt>
                <c:pt idx="5211">
                  <c:v>0.7</c:v>
                </c:pt>
                <c:pt idx="5212">
                  <c:v>0.7</c:v>
                </c:pt>
                <c:pt idx="5213">
                  <c:v>0.7</c:v>
                </c:pt>
                <c:pt idx="5214">
                  <c:v>0.7</c:v>
                </c:pt>
                <c:pt idx="5215">
                  <c:v>0.7</c:v>
                </c:pt>
                <c:pt idx="5216">
                  <c:v>0.7</c:v>
                </c:pt>
                <c:pt idx="5217">
                  <c:v>0.7</c:v>
                </c:pt>
                <c:pt idx="5218">
                  <c:v>0.7</c:v>
                </c:pt>
                <c:pt idx="5219">
                  <c:v>0.7</c:v>
                </c:pt>
                <c:pt idx="5220">
                  <c:v>0.7</c:v>
                </c:pt>
                <c:pt idx="5221">
                  <c:v>0.7</c:v>
                </c:pt>
                <c:pt idx="5222">
                  <c:v>0.7</c:v>
                </c:pt>
                <c:pt idx="5223">
                  <c:v>0.7</c:v>
                </c:pt>
                <c:pt idx="5224">
                  <c:v>0.7</c:v>
                </c:pt>
                <c:pt idx="5225">
                  <c:v>0.7</c:v>
                </c:pt>
                <c:pt idx="5226">
                  <c:v>0.7</c:v>
                </c:pt>
                <c:pt idx="5227">
                  <c:v>0.7</c:v>
                </c:pt>
                <c:pt idx="5228">
                  <c:v>0.7</c:v>
                </c:pt>
                <c:pt idx="5229">
                  <c:v>0.7</c:v>
                </c:pt>
                <c:pt idx="5230">
                  <c:v>0.7</c:v>
                </c:pt>
                <c:pt idx="5231">
                  <c:v>0.7</c:v>
                </c:pt>
                <c:pt idx="5232">
                  <c:v>0.7</c:v>
                </c:pt>
                <c:pt idx="5233">
                  <c:v>0.7</c:v>
                </c:pt>
                <c:pt idx="5234">
                  <c:v>0.7</c:v>
                </c:pt>
                <c:pt idx="5235">
                  <c:v>0.7</c:v>
                </c:pt>
                <c:pt idx="5236">
                  <c:v>0.7</c:v>
                </c:pt>
                <c:pt idx="5237">
                  <c:v>0.7</c:v>
                </c:pt>
                <c:pt idx="5238">
                  <c:v>0.7</c:v>
                </c:pt>
                <c:pt idx="5239">
                  <c:v>0.7</c:v>
                </c:pt>
                <c:pt idx="5240">
                  <c:v>0.7</c:v>
                </c:pt>
                <c:pt idx="5241">
                  <c:v>0.7</c:v>
                </c:pt>
                <c:pt idx="5242">
                  <c:v>0.7</c:v>
                </c:pt>
                <c:pt idx="5243">
                  <c:v>0.7</c:v>
                </c:pt>
                <c:pt idx="5244">
                  <c:v>0.7</c:v>
                </c:pt>
                <c:pt idx="5245">
                  <c:v>0.7</c:v>
                </c:pt>
                <c:pt idx="5246">
                  <c:v>0.7</c:v>
                </c:pt>
                <c:pt idx="5247">
                  <c:v>0.7</c:v>
                </c:pt>
                <c:pt idx="5248">
                  <c:v>0.7</c:v>
                </c:pt>
                <c:pt idx="5249">
                  <c:v>0.7</c:v>
                </c:pt>
                <c:pt idx="5250">
                  <c:v>0.7</c:v>
                </c:pt>
                <c:pt idx="5251">
                  <c:v>0.7</c:v>
                </c:pt>
                <c:pt idx="5252">
                  <c:v>0.7</c:v>
                </c:pt>
                <c:pt idx="5253">
                  <c:v>0.7</c:v>
                </c:pt>
                <c:pt idx="5254">
                  <c:v>0.7</c:v>
                </c:pt>
                <c:pt idx="5255">
                  <c:v>0.7</c:v>
                </c:pt>
                <c:pt idx="5256">
                  <c:v>0.7</c:v>
                </c:pt>
                <c:pt idx="5257">
                  <c:v>0.7</c:v>
                </c:pt>
                <c:pt idx="5258">
                  <c:v>0.7</c:v>
                </c:pt>
                <c:pt idx="5259">
                  <c:v>0.7</c:v>
                </c:pt>
                <c:pt idx="5260">
                  <c:v>0.7</c:v>
                </c:pt>
                <c:pt idx="5261">
                  <c:v>0.7</c:v>
                </c:pt>
                <c:pt idx="5262">
                  <c:v>0.7</c:v>
                </c:pt>
                <c:pt idx="5263">
                  <c:v>0.7</c:v>
                </c:pt>
                <c:pt idx="5264">
                  <c:v>0.7</c:v>
                </c:pt>
                <c:pt idx="5265">
                  <c:v>0.7</c:v>
                </c:pt>
                <c:pt idx="5266">
                  <c:v>0.7</c:v>
                </c:pt>
                <c:pt idx="5267">
                  <c:v>0.7</c:v>
                </c:pt>
                <c:pt idx="5268">
                  <c:v>0.7</c:v>
                </c:pt>
                <c:pt idx="5269">
                  <c:v>0.7</c:v>
                </c:pt>
                <c:pt idx="5270">
                  <c:v>0.7</c:v>
                </c:pt>
                <c:pt idx="5271">
                  <c:v>0.7</c:v>
                </c:pt>
                <c:pt idx="5272">
                  <c:v>0.7</c:v>
                </c:pt>
                <c:pt idx="5273">
                  <c:v>0.7</c:v>
                </c:pt>
                <c:pt idx="5274">
                  <c:v>0.7</c:v>
                </c:pt>
                <c:pt idx="5275">
                  <c:v>0.7</c:v>
                </c:pt>
                <c:pt idx="5276">
                  <c:v>0.7</c:v>
                </c:pt>
                <c:pt idx="5277">
                  <c:v>0.7</c:v>
                </c:pt>
                <c:pt idx="5278">
                  <c:v>0.7</c:v>
                </c:pt>
                <c:pt idx="5279">
                  <c:v>0.7</c:v>
                </c:pt>
                <c:pt idx="5280">
                  <c:v>0.7</c:v>
                </c:pt>
                <c:pt idx="5281">
                  <c:v>0.7</c:v>
                </c:pt>
                <c:pt idx="5282">
                  <c:v>0.7</c:v>
                </c:pt>
                <c:pt idx="5283">
                  <c:v>0.7</c:v>
                </c:pt>
                <c:pt idx="5284">
                  <c:v>0.7</c:v>
                </c:pt>
                <c:pt idx="5285">
                  <c:v>0.7</c:v>
                </c:pt>
                <c:pt idx="5286">
                  <c:v>0.7</c:v>
                </c:pt>
                <c:pt idx="5287">
                  <c:v>0.7</c:v>
                </c:pt>
                <c:pt idx="5288">
                  <c:v>0.7</c:v>
                </c:pt>
                <c:pt idx="5289">
                  <c:v>0.7</c:v>
                </c:pt>
                <c:pt idx="5290">
                  <c:v>0.7</c:v>
                </c:pt>
                <c:pt idx="5291">
                  <c:v>0.7</c:v>
                </c:pt>
                <c:pt idx="5292">
                  <c:v>0.7</c:v>
                </c:pt>
                <c:pt idx="5293">
                  <c:v>0.7</c:v>
                </c:pt>
                <c:pt idx="5294">
                  <c:v>0.7</c:v>
                </c:pt>
                <c:pt idx="5295">
                  <c:v>0.7</c:v>
                </c:pt>
                <c:pt idx="5296">
                  <c:v>0.7</c:v>
                </c:pt>
                <c:pt idx="5297">
                  <c:v>0.7</c:v>
                </c:pt>
                <c:pt idx="5298">
                  <c:v>0.7</c:v>
                </c:pt>
                <c:pt idx="5299">
                  <c:v>0.7</c:v>
                </c:pt>
                <c:pt idx="5300">
                  <c:v>0.7</c:v>
                </c:pt>
                <c:pt idx="5301">
                  <c:v>0.7</c:v>
                </c:pt>
                <c:pt idx="5302">
                  <c:v>0.7</c:v>
                </c:pt>
                <c:pt idx="5303">
                  <c:v>0.7</c:v>
                </c:pt>
                <c:pt idx="5304">
                  <c:v>0.7</c:v>
                </c:pt>
                <c:pt idx="5305">
                  <c:v>0.7</c:v>
                </c:pt>
                <c:pt idx="5306">
                  <c:v>0.7</c:v>
                </c:pt>
                <c:pt idx="5307">
                  <c:v>0.7</c:v>
                </c:pt>
                <c:pt idx="5308">
                  <c:v>0.7</c:v>
                </c:pt>
                <c:pt idx="5309">
                  <c:v>0.7</c:v>
                </c:pt>
                <c:pt idx="5310">
                  <c:v>0.7</c:v>
                </c:pt>
                <c:pt idx="5311">
                  <c:v>0.7</c:v>
                </c:pt>
                <c:pt idx="5312">
                  <c:v>0.7</c:v>
                </c:pt>
                <c:pt idx="5313">
                  <c:v>0.7</c:v>
                </c:pt>
                <c:pt idx="5314">
                  <c:v>0.7</c:v>
                </c:pt>
                <c:pt idx="5315">
                  <c:v>0.7</c:v>
                </c:pt>
                <c:pt idx="5316">
                  <c:v>0.7</c:v>
                </c:pt>
                <c:pt idx="5317">
                  <c:v>0.7</c:v>
                </c:pt>
                <c:pt idx="5318">
                  <c:v>0.7</c:v>
                </c:pt>
                <c:pt idx="5319">
                  <c:v>0.7</c:v>
                </c:pt>
                <c:pt idx="5320">
                  <c:v>0.7</c:v>
                </c:pt>
                <c:pt idx="5321">
                  <c:v>0.7</c:v>
                </c:pt>
                <c:pt idx="5322">
                  <c:v>0.7</c:v>
                </c:pt>
                <c:pt idx="5323">
                  <c:v>0.7</c:v>
                </c:pt>
                <c:pt idx="5324">
                  <c:v>0.7</c:v>
                </c:pt>
                <c:pt idx="5325">
                  <c:v>0.7</c:v>
                </c:pt>
                <c:pt idx="5326">
                  <c:v>0.7</c:v>
                </c:pt>
                <c:pt idx="5327">
                  <c:v>0.7</c:v>
                </c:pt>
                <c:pt idx="5328">
                  <c:v>0.7</c:v>
                </c:pt>
                <c:pt idx="5329">
                  <c:v>0.7</c:v>
                </c:pt>
                <c:pt idx="5330">
                  <c:v>0.7</c:v>
                </c:pt>
                <c:pt idx="5331">
                  <c:v>0.7</c:v>
                </c:pt>
                <c:pt idx="5332">
                  <c:v>0.7</c:v>
                </c:pt>
                <c:pt idx="5333">
                  <c:v>0.7</c:v>
                </c:pt>
                <c:pt idx="5334">
                  <c:v>0.7</c:v>
                </c:pt>
                <c:pt idx="5335">
                  <c:v>0.7</c:v>
                </c:pt>
                <c:pt idx="5336">
                  <c:v>0.7</c:v>
                </c:pt>
                <c:pt idx="5337">
                  <c:v>0.7</c:v>
                </c:pt>
                <c:pt idx="5338">
                  <c:v>0.7</c:v>
                </c:pt>
                <c:pt idx="5339">
                  <c:v>0.7</c:v>
                </c:pt>
                <c:pt idx="5340">
                  <c:v>0.7</c:v>
                </c:pt>
                <c:pt idx="5341">
                  <c:v>0.7</c:v>
                </c:pt>
                <c:pt idx="5342">
                  <c:v>0.7</c:v>
                </c:pt>
                <c:pt idx="5343">
                  <c:v>0.7</c:v>
                </c:pt>
                <c:pt idx="5344">
                  <c:v>0.7</c:v>
                </c:pt>
                <c:pt idx="5345">
                  <c:v>0.7</c:v>
                </c:pt>
                <c:pt idx="5346">
                  <c:v>0.7</c:v>
                </c:pt>
                <c:pt idx="5347">
                  <c:v>0.7</c:v>
                </c:pt>
                <c:pt idx="5348">
                  <c:v>0.7</c:v>
                </c:pt>
                <c:pt idx="5349">
                  <c:v>0.7</c:v>
                </c:pt>
                <c:pt idx="5350">
                  <c:v>0.7</c:v>
                </c:pt>
                <c:pt idx="5351">
                  <c:v>0.7</c:v>
                </c:pt>
                <c:pt idx="5352">
                  <c:v>0.7</c:v>
                </c:pt>
                <c:pt idx="5353">
                  <c:v>0.7</c:v>
                </c:pt>
                <c:pt idx="5354">
                  <c:v>0.7</c:v>
                </c:pt>
                <c:pt idx="5355">
                  <c:v>0.7</c:v>
                </c:pt>
                <c:pt idx="5356">
                  <c:v>0.7</c:v>
                </c:pt>
                <c:pt idx="5357">
                  <c:v>0.7</c:v>
                </c:pt>
                <c:pt idx="5358">
                  <c:v>0.7</c:v>
                </c:pt>
                <c:pt idx="5359">
                  <c:v>0.7</c:v>
                </c:pt>
                <c:pt idx="5360">
                  <c:v>0.7</c:v>
                </c:pt>
                <c:pt idx="5361">
                  <c:v>0.7</c:v>
                </c:pt>
                <c:pt idx="5362">
                  <c:v>0.7</c:v>
                </c:pt>
                <c:pt idx="5363">
                  <c:v>0.7</c:v>
                </c:pt>
                <c:pt idx="5364">
                  <c:v>0.7</c:v>
                </c:pt>
                <c:pt idx="5365">
                  <c:v>0.7</c:v>
                </c:pt>
                <c:pt idx="5366">
                  <c:v>0.7</c:v>
                </c:pt>
                <c:pt idx="5367">
                  <c:v>0.7</c:v>
                </c:pt>
                <c:pt idx="5368">
                  <c:v>0.7</c:v>
                </c:pt>
                <c:pt idx="5369">
                  <c:v>0.7</c:v>
                </c:pt>
                <c:pt idx="5370">
                  <c:v>0.7</c:v>
                </c:pt>
                <c:pt idx="5371">
                  <c:v>0.7</c:v>
                </c:pt>
                <c:pt idx="5372">
                  <c:v>0.7</c:v>
                </c:pt>
                <c:pt idx="5373">
                  <c:v>0.7</c:v>
                </c:pt>
                <c:pt idx="5374">
                  <c:v>0.7</c:v>
                </c:pt>
                <c:pt idx="5375">
                  <c:v>0.7</c:v>
                </c:pt>
                <c:pt idx="5376">
                  <c:v>0.7</c:v>
                </c:pt>
                <c:pt idx="5377">
                  <c:v>0.7</c:v>
                </c:pt>
                <c:pt idx="5378">
                  <c:v>0.7</c:v>
                </c:pt>
                <c:pt idx="5379">
                  <c:v>0.7</c:v>
                </c:pt>
                <c:pt idx="5380">
                  <c:v>0.7</c:v>
                </c:pt>
                <c:pt idx="5381">
                  <c:v>0.7</c:v>
                </c:pt>
                <c:pt idx="5382">
                  <c:v>0.7</c:v>
                </c:pt>
                <c:pt idx="5383">
                  <c:v>0.7</c:v>
                </c:pt>
                <c:pt idx="5384">
                  <c:v>0.7</c:v>
                </c:pt>
                <c:pt idx="5385">
                  <c:v>0.7</c:v>
                </c:pt>
                <c:pt idx="5386">
                  <c:v>0.7</c:v>
                </c:pt>
                <c:pt idx="5387">
                  <c:v>0.7</c:v>
                </c:pt>
                <c:pt idx="5388">
                  <c:v>0.7</c:v>
                </c:pt>
                <c:pt idx="5389">
                  <c:v>0.7</c:v>
                </c:pt>
                <c:pt idx="5390">
                  <c:v>0.7</c:v>
                </c:pt>
                <c:pt idx="5391">
                  <c:v>0.7</c:v>
                </c:pt>
                <c:pt idx="5392">
                  <c:v>0.7</c:v>
                </c:pt>
                <c:pt idx="5393">
                  <c:v>0.7</c:v>
                </c:pt>
                <c:pt idx="5394">
                  <c:v>0.7</c:v>
                </c:pt>
                <c:pt idx="5395">
                  <c:v>0.7</c:v>
                </c:pt>
                <c:pt idx="5396">
                  <c:v>0.7</c:v>
                </c:pt>
                <c:pt idx="5397">
                  <c:v>0.7</c:v>
                </c:pt>
                <c:pt idx="5398">
                  <c:v>0.7</c:v>
                </c:pt>
                <c:pt idx="5399">
                  <c:v>0.7</c:v>
                </c:pt>
                <c:pt idx="5400">
                  <c:v>0.7</c:v>
                </c:pt>
                <c:pt idx="5401">
                  <c:v>0.7</c:v>
                </c:pt>
                <c:pt idx="5402">
                  <c:v>0.7</c:v>
                </c:pt>
                <c:pt idx="5403">
                  <c:v>0.7</c:v>
                </c:pt>
                <c:pt idx="5404">
                  <c:v>0.7</c:v>
                </c:pt>
                <c:pt idx="5405">
                  <c:v>0.7</c:v>
                </c:pt>
                <c:pt idx="5406">
                  <c:v>0.7</c:v>
                </c:pt>
                <c:pt idx="5407">
                  <c:v>0.7</c:v>
                </c:pt>
                <c:pt idx="5408">
                  <c:v>0.7</c:v>
                </c:pt>
                <c:pt idx="5409">
                  <c:v>0.7</c:v>
                </c:pt>
                <c:pt idx="5410">
                  <c:v>0.7</c:v>
                </c:pt>
                <c:pt idx="5411">
                  <c:v>0.7</c:v>
                </c:pt>
                <c:pt idx="5412">
                  <c:v>0.7</c:v>
                </c:pt>
                <c:pt idx="5413">
                  <c:v>0.7</c:v>
                </c:pt>
                <c:pt idx="5414">
                  <c:v>0.7</c:v>
                </c:pt>
                <c:pt idx="5415">
                  <c:v>0.7</c:v>
                </c:pt>
                <c:pt idx="5416">
                  <c:v>0.7</c:v>
                </c:pt>
                <c:pt idx="5417">
                  <c:v>0.7</c:v>
                </c:pt>
                <c:pt idx="5418">
                  <c:v>0.7</c:v>
                </c:pt>
                <c:pt idx="5419">
                  <c:v>0.7</c:v>
                </c:pt>
                <c:pt idx="5420">
                  <c:v>0.7</c:v>
                </c:pt>
                <c:pt idx="5421">
                  <c:v>0.7</c:v>
                </c:pt>
                <c:pt idx="5422">
                  <c:v>0.7</c:v>
                </c:pt>
                <c:pt idx="5423">
                  <c:v>0.7</c:v>
                </c:pt>
                <c:pt idx="5424">
                  <c:v>0.7</c:v>
                </c:pt>
                <c:pt idx="5425">
                  <c:v>0.7</c:v>
                </c:pt>
                <c:pt idx="5426">
                  <c:v>0.7</c:v>
                </c:pt>
                <c:pt idx="5427">
                  <c:v>0.7</c:v>
                </c:pt>
                <c:pt idx="5428">
                  <c:v>0.7</c:v>
                </c:pt>
                <c:pt idx="5429">
                  <c:v>0.7</c:v>
                </c:pt>
                <c:pt idx="5430">
                  <c:v>0.7</c:v>
                </c:pt>
                <c:pt idx="5431">
                  <c:v>0.7</c:v>
                </c:pt>
                <c:pt idx="5432">
                  <c:v>0.7</c:v>
                </c:pt>
                <c:pt idx="5433">
                  <c:v>0.7</c:v>
                </c:pt>
                <c:pt idx="5434">
                  <c:v>0.7</c:v>
                </c:pt>
                <c:pt idx="5435">
                  <c:v>0.7</c:v>
                </c:pt>
                <c:pt idx="5436">
                  <c:v>0.7</c:v>
                </c:pt>
                <c:pt idx="5437">
                  <c:v>0.7</c:v>
                </c:pt>
                <c:pt idx="5438">
                  <c:v>0.7</c:v>
                </c:pt>
                <c:pt idx="5439">
                  <c:v>0.7</c:v>
                </c:pt>
                <c:pt idx="5440">
                  <c:v>0.7</c:v>
                </c:pt>
                <c:pt idx="5441">
                  <c:v>0.7</c:v>
                </c:pt>
                <c:pt idx="5442">
                  <c:v>0.7</c:v>
                </c:pt>
                <c:pt idx="5443">
                  <c:v>0.7</c:v>
                </c:pt>
                <c:pt idx="5444">
                  <c:v>0.7</c:v>
                </c:pt>
                <c:pt idx="5445">
                  <c:v>0.7</c:v>
                </c:pt>
                <c:pt idx="5446">
                  <c:v>0.7</c:v>
                </c:pt>
                <c:pt idx="5447">
                  <c:v>0.7</c:v>
                </c:pt>
                <c:pt idx="5448">
                  <c:v>0.7</c:v>
                </c:pt>
                <c:pt idx="5449">
                  <c:v>0.7</c:v>
                </c:pt>
                <c:pt idx="5450">
                  <c:v>0.7</c:v>
                </c:pt>
                <c:pt idx="5451">
                  <c:v>0.7</c:v>
                </c:pt>
                <c:pt idx="5452">
                  <c:v>0.7</c:v>
                </c:pt>
                <c:pt idx="5453">
                  <c:v>0.7</c:v>
                </c:pt>
                <c:pt idx="5454">
                  <c:v>0.7</c:v>
                </c:pt>
                <c:pt idx="5455">
                  <c:v>0.7</c:v>
                </c:pt>
                <c:pt idx="5456">
                  <c:v>0.7</c:v>
                </c:pt>
                <c:pt idx="5457">
                  <c:v>0.7</c:v>
                </c:pt>
                <c:pt idx="5458">
                  <c:v>0.7</c:v>
                </c:pt>
                <c:pt idx="5459">
                  <c:v>0.7</c:v>
                </c:pt>
                <c:pt idx="5460">
                  <c:v>0.7</c:v>
                </c:pt>
                <c:pt idx="5461">
                  <c:v>0.7</c:v>
                </c:pt>
                <c:pt idx="5462">
                  <c:v>0.7</c:v>
                </c:pt>
                <c:pt idx="5463">
                  <c:v>0.7</c:v>
                </c:pt>
                <c:pt idx="5464">
                  <c:v>0.7</c:v>
                </c:pt>
                <c:pt idx="5465">
                  <c:v>0.7</c:v>
                </c:pt>
                <c:pt idx="5466">
                  <c:v>0.7</c:v>
                </c:pt>
                <c:pt idx="5467">
                  <c:v>0.7</c:v>
                </c:pt>
                <c:pt idx="5468">
                  <c:v>0.7</c:v>
                </c:pt>
                <c:pt idx="5469">
                  <c:v>0.7</c:v>
                </c:pt>
                <c:pt idx="5470">
                  <c:v>0.7</c:v>
                </c:pt>
                <c:pt idx="5471">
                  <c:v>0.7</c:v>
                </c:pt>
                <c:pt idx="5472">
                  <c:v>0.7</c:v>
                </c:pt>
                <c:pt idx="5473">
                  <c:v>0.7</c:v>
                </c:pt>
                <c:pt idx="5474">
                  <c:v>0.7</c:v>
                </c:pt>
                <c:pt idx="5475">
                  <c:v>0.7</c:v>
                </c:pt>
                <c:pt idx="5476">
                  <c:v>0.7</c:v>
                </c:pt>
                <c:pt idx="5477">
                  <c:v>0.7</c:v>
                </c:pt>
                <c:pt idx="5478">
                  <c:v>0.7</c:v>
                </c:pt>
                <c:pt idx="5479">
                  <c:v>0.7</c:v>
                </c:pt>
                <c:pt idx="5480">
                  <c:v>0.7</c:v>
                </c:pt>
                <c:pt idx="5481">
                  <c:v>0.7</c:v>
                </c:pt>
                <c:pt idx="5482">
                  <c:v>0.7</c:v>
                </c:pt>
                <c:pt idx="5483">
                  <c:v>0.7</c:v>
                </c:pt>
                <c:pt idx="5484">
                  <c:v>0.7</c:v>
                </c:pt>
                <c:pt idx="5485">
                  <c:v>0.7</c:v>
                </c:pt>
                <c:pt idx="5486">
                  <c:v>0.7</c:v>
                </c:pt>
                <c:pt idx="5487">
                  <c:v>0.7</c:v>
                </c:pt>
                <c:pt idx="5488">
                  <c:v>0.7</c:v>
                </c:pt>
                <c:pt idx="5489">
                  <c:v>0.7</c:v>
                </c:pt>
                <c:pt idx="5490">
                  <c:v>0.7</c:v>
                </c:pt>
                <c:pt idx="5491">
                  <c:v>0.7</c:v>
                </c:pt>
                <c:pt idx="5492">
                  <c:v>0.7</c:v>
                </c:pt>
                <c:pt idx="5493">
                  <c:v>0.7</c:v>
                </c:pt>
                <c:pt idx="5494">
                  <c:v>0.7</c:v>
                </c:pt>
                <c:pt idx="5495">
                  <c:v>0.7</c:v>
                </c:pt>
                <c:pt idx="5496">
                  <c:v>0.7</c:v>
                </c:pt>
                <c:pt idx="5497">
                  <c:v>0.7</c:v>
                </c:pt>
                <c:pt idx="5498">
                  <c:v>0.7</c:v>
                </c:pt>
                <c:pt idx="5499">
                  <c:v>0.7</c:v>
                </c:pt>
                <c:pt idx="5500">
                  <c:v>0.7</c:v>
                </c:pt>
                <c:pt idx="5501">
                  <c:v>0.7</c:v>
                </c:pt>
                <c:pt idx="5502">
                  <c:v>0.7</c:v>
                </c:pt>
                <c:pt idx="5503">
                  <c:v>0.7</c:v>
                </c:pt>
                <c:pt idx="5504">
                  <c:v>0.7</c:v>
                </c:pt>
                <c:pt idx="5505">
                  <c:v>0.7</c:v>
                </c:pt>
                <c:pt idx="5506">
                  <c:v>0.7</c:v>
                </c:pt>
                <c:pt idx="5507">
                  <c:v>0.7</c:v>
                </c:pt>
                <c:pt idx="5508">
                  <c:v>0.7</c:v>
                </c:pt>
                <c:pt idx="5509">
                  <c:v>0.7</c:v>
                </c:pt>
                <c:pt idx="5510">
                  <c:v>0.7</c:v>
                </c:pt>
                <c:pt idx="5511">
                  <c:v>0.7</c:v>
                </c:pt>
                <c:pt idx="5512">
                  <c:v>0.7</c:v>
                </c:pt>
                <c:pt idx="5513">
                  <c:v>0.7</c:v>
                </c:pt>
                <c:pt idx="5514">
                  <c:v>0.7</c:v>
                </c:pt>
                <c:pt idx="5515">
                  <c:v>0.7</c:v>
                </c:pt>
                <c:pt idx="5516">
                  <c:v>0.7</c:v>
                </c:pt>
                <c:pt idx="5517">
                  <c:v>0.7</c:v>
                </c:pt>
                <c:pt idx="5518">
                  <c:v>0.7</c:v>
                </c:pt>
                <c:pt idx="5519">
                  <c:v>0.7</c:v>
                </c:pt>
                <c:pt idx="5520">
                  <c:v>0.7</c:v>
                </c:pt>
                <c:pt idx="5521">
                  <c:v>0.7</c:v>
                </c:pt>
                <c:pt idx="5522">
                  <c:v>0.7</c:v>
                </c:pt>
                <c:pt idx="5523">
                  <c:v>0.7</c:v>
                </c:pt>
                <c:pt idx="5524">
                  <c:v>0.7</c:v>
                </c:pt>
                <c:pt idx="5525">
                  <c:v>0.7</c:v>
                </c:pt>
                <c:pt idx="5526">
                  <c:v>0.7</c:v>
                </c:pt>
                <c:pt idx="5527">
                  <c:v>0.7</c:v>
                </c:pt>
                <c:pt idx="5528">
                  <c:v>0.7</c:v>
                </c:pt>
                <c:pt idx="5529">
                  <c:v>0.7</c:v>
                </c:pt>
                <c:pt idx="5530">
                  <c:v>0.7</c:v>
                </c:pt>
                <c:pt idx="5531">
                  <c:v>0.7</c:v>
                </c:pt>
                <c:pt idx="5532">
                  <c:v>0.7</c:v>
                </c:pt>
                <c:pt idx="5533">
                  <c:v>0.7</c:v>
                </c:pt>
                <c:pt idx="5534">
                  <c:v>0.7</c:v>
                </c:pt>
                <c:pt idx="5535">
                  <c:v>0.7</c:v>
                </c:pt>
                <c:pt idx="5536">
                  <c:v>0.7</c:v>
                </c:pt>
                <c:pt idx="5537">
                  <c:v>0.7</c:v>
                </c:pt>
                <c:pt idx="5538">
                  <c:v>0.7</c:v>
                </c:pt>
                <c:pt idx="5539">
                  <c:v>0.7</c:v>
                </c:pt>
                <c:pt idx="5540">
                  <c:v>0.7</c:v>
                </c:pt>
                <c:pt idx="5541">
                  <c:v>0.7</c:v>
                </c:pt>
                <c:pt idx="5542">
                  <c:v>0.7</c:v>
                </c:pt>
                <c:pt idx="5543">
                  <c:v>0.7</c:v>
                </c:pt>
                <c:pt idx="5544">
                  <c:v>0.7</c:v>
                </c:pt>
                <c:pt idx="5545">
                  <c:v>0.7</c:v>
                </c:pt>
                <c:pt idx="5546">
                  <c:v>0.7</c:v>
                </c:pt>
                <c:pt idx="5547">
                  <c:v>0.7</c:v>
                </c:pt>
                <c:pt idx="5548">
                  <c:v>0.7</c:v>
                </c:pt>
                <c:pt idx="5549">
                  <c:v>0.7</c:v>
                </c:pt>
                <c:pt idx="5550">
                  <c:v>0.7</c:v>
                </c:pt>
                <c:pt idx="5551">
                  <c:v>0.7</c:v>
                </c:pt>
                <c:pt idx="5552">
                  <c:v>0.7</c:v>
                </c:pt>
                <c:pt idx="5553">
                  <c:v>0.7</c:v>
                </c:pt>
                <c:pt idx="5554">
                  <c:v>0.7</c:v>
                </c:pt>
                <c:pt idx="5555">
                  <c:v>0.7</c:v>
                </c:pt>
                <c:pt idx="5556">
                  <c:v>0.7</c:v>
                </c:pt>
                <c:pt idx="5557">
                  <c:v>0.7</c:v>
                </c:pt>
                <c:pt idx="5558">
                  <c:v>0.7</c:v>
                </c:pt>
                <c:pt idx="5559">
                  <c:v>0.7</c:v>
                </c:pt>
                <c:pt idx="5560">
                  <c:v>0.7</c:v>
                </c:pt>
                <c:pt idx="5561">
                  <c:v>0.7</c:v>
                </c:pt>
                <c:pt idx="5562">
                  <c:v>0.7</c:v>
                </c:pt>
                <c:pt idx="5563">
                  <c:v>0.7</c:v>
                </c:pt>
                <c:pt idx="5564">
                  <c:v>0.7</c:v>
                </c:pt>
                <c:pt idx="5565">
                  <c:v>0.7</c:v>
                </c:pt>
                <c:pt idx="5566">
                  <c:v>0.7</c:v>
                </c:pt>
                <c:pt idx="5567">
                  <c:v>0.7</c:v>
                </c:pt>
                <c:pt idx="5568">
                  <c:v>0.7</c:v>
                </c:pt>
                <c:pt idx="5569">
                  <c:v>0.7</c:v>
                </c:pt>
                <c:pt idx="5570">
                  <c:v>0.7</c:v>
                </c:pt>
                <c:pt idx="5571">
                  <c:v>0.7</c:v>
                </c:pt>
                <c:pt idx="5572">
                  <c:v>0.7</c:v>
                </c:pt>
                <c:pt idx="5573">
                  <c:v>0.7</c:v>
                </c:pt>
                <c:pt idx="5574">
                  <c:v>0.7</c:v>
                </c:pt>
                <c:pt idx="5575">
                  <c:v>0.7</c:v>
                </c:pt>
                <c:pt idx="5576">
                  <c:v>0.7</c:v>
                </c:pt>
                <c:pt idx="5577">
                  <c:v>0.7</c:v>
                </c:pt>
                <c:pt idx="5578">
                  <c:v>0.7</c:v>
                </c:pt>
                <c:pt idx="5579">
                  <c:v>0.7</c:v>
                </c:pt>
                <c:pt idx="5580">
                  <c:v>0.7</c:v>
                </c:pt>
                <c:pt idx="5581">
                  <c:v>0.7</c:v>
                </c:pt>
                <c:pt idx="5582">
                  <c:v>0.7</c:v>
                </c:pt>
                <c:pt idx="5583">
                  <c:v>0.7</c:v>
                </c:pt>
                <c:pt idx="5584">
                  <c:v>0.7</c:v>
                </c:pt>
                <c:pt idx="5585">
                  <c:v>0.7</c:v>
                </c:pt>
                <c:pt idx="5586">
                  <c:v>0.7</c:v>
                </c:pt>
                <c:pt idx="5587">
                  <c:v>0.7</c:v>
                </c:pt>
                <c:pt idx="5588">
                  <c:v>0.7</c:v>
                </c:pt>
                <c:pt idx="5589">
                  <c:v>0.7</c:v>
                </c:pt>
                <c:pt idx="5590">
                  <c:v>0.7</c:v>
                </c:pt>
                <c:pt idx="5591">
                  <c:v>0.7</c:v>
                </c:pt>
                <c:pt idx="5592">
                  <c:v>0.7</c:v>
                </c:pt>
                <c:pt idx="5593">
                  <c:v>0.7</c:v>
                </c:pt>
                <c:pt idx="5594">
                  <c:v>0.7</c:v>
                </c:pt>
                <c:pt idx="5595">
                  <c:v>0.7</c:v>
                </c:pt>
                <c:pt idx="5596">
                  <c:v>0.7</c:v>
                </c:pt>
                <c:pt idx="5597">
                  <c:v>0.7</c:v>
                </c:pt>
                <c:pt idx="5598">
                  <c:v>0.7</c:v>
                </c:pt>
                <c:pt idx="5599">
                  <c:v>0.7</c:v>
                </c:pt>
                <c:pt idx="5600">
                  <c:v>0.7</c:v>
                </c:pt>
                <c:pt idx="5601">
                  <c:v>0.7</c:v>
                </c:pt>
                <c:pt idx="5602">
                  <c:v>0.7</c:v>
                </c:pt>
                <c:pt idx="5603">
                  <c:v>0.7</c:v>
                </c:pt>
                <c:pt idx="5604">
                  <c:v>0.7</c:v>
                </c:pt>
                <c:pt idx="5605">
                  <c:v>0.7</c:v>
                </c:pt>
                <c:pt idx="5606">
                  <c:v>0.7</c:v>
                </c:pt>
                <c:pt idx="5607">
                  <c:v>0.7</c:v>
                </c:pt>
                <c:pt idx="5608">
                  <c:v>0.7</c:v>
                </c:pt>
                <c:pt idx="5609">
                  <c:v>0.7</c:v>
                </c:pt>
                <c:pt idx="5610">
                  <c:v>0.7</c:v>
                </c:pt>
                <c:pt idx="5611">
                  <c:v>0.7</c:v>
                </c:pt>
                <c:pt idx="5612">
                  <c:v>0.7</c:v>
                </c:pt>
                <c:pt idx="5613">
                  <c:v>0.7</c:v>
                </c:pt>
                <c:pt idx="5614">
                  <c:v>0.7</c:v>
                </c:pt>
                <c:pt idx="5615">
                  <c:v>0.7</c:v>
                </c:pt>
                <c:pt idx="5616">
                  <c:v>0.7</c:v>
                </c:pt>
                <c:pt idx="5617">
                  <c:v>0.7</c:v>
                </c:pt>
                <c:pt idx="5618">
                  <c:v>0.7</c:v>
                </c:pt>
                <c:pt idx="5619">
                  <c:v>0.7</c:v>
                </c:pt>
                <c:pt idx="5620">
                  <c:v>0.7</c:v>
                </c:pt>
                <c:pt idx="5621">
                  <c:v>0.7</c:v>
                </c:pt>
                <c:pt idx="5622">
                  <c:v>0.7</c:v>
                </c:pt>
                <c:pt idx="5623">
                  <c:v>0.7</c:v>
                </c:pt>
                <c:pt idx="5624">
                  <c:v>0.7</c:v>
                </c:pt>
                <c:pt idx="5625">
                  <c:v>0.7</c:v>
                </c:pt>
                <c:pt idx="5626">
                  <c:v>0.7</c:v>
                </c:pt>
                <c:pt idx="5627">
                  <c:v>0.7</c:v>
                </c:pt>
                <c:pt idx="5628">
                  <c:v>0.7</c:v>
                </c:pt>
                <c:pt idx="5629">
                  <c:v>0.7</c:v>
                </c:pt>
                <c:pt idx="5630">
                  <c:v>0.7</c:v>
                </c:pt>
                <c:pt idx="5631">
                  <c:v>0.7</c:v>
                </c:pt>
                <c:pt idx="5632">
                  <c:v>0.7</c:v>
                </c:pt>
                <c:pt idx="5633">
                  <c:v>0.7</c:v>
                </c:pt>
                <c:pt idx="5634">
                  <c:v>0.7</c:v>
                </c:pt>
                <c:pt idx="5635">
                  <c:v>0.7</c:v>
                </c:pt>
                <c:pt idx="5636">
                  <c:v>0.7</c:v>
                </c:pt>
                <c:pt idx="5637">
                  <c:v>0.7</c:v>
                </c:pt>
                <c:pt idx="5638">
                  <c:v>0.7</c:v>
                </c:pt>
                <c:pt idx="5639">
                  <c:v>0.7</c:v>
                </c:pt>
                <c:pt idx="5640">
                  <c:v>0.7</c:v>
                </c:pt>
                <c:pt idx="5641">
                  <c:v>0.7</c:v>
                </c:pt>
                <c:pt idx="5642">
                  <c:v>0.7</c:v>
                </c:pt>
                <c:pt idx="5643">
                  <c:v>0.7</c:v>
                </c:pt>
                <c:pt idx="5644">
                  <c:v>0.7</c:v>
                </c:pt>
                <c:pt idx="5645">
                  <c:v>0.7</c:v>
                </c:pt>
                <c:pt idx="5646">
                  <c:v>0.7</c:v>
                </c:pt>
                <c:pt idx="5647">
                  <c:v>0.7</c:v>
                </c:pt>
                <c:pt idx="5648">
                  <c:v>0.7</c:v>
                </c:pt>
                <c:pt idx="5649">
                  <c:v>0.7</c:v>
                </c:pt>
                <c:pt idx="5650">
                  <c:v>0.7</c:v>
                </c:pt>
                <c:pt idx="5651">
                  <c:v>0.7</c:v>
                </c:pt>
                <c:pt idx="5652">
                  <c:v>0.7</c:v>
                </c:pt>
                <c:pt idx="5653">
                  <c:v>0.7</c:v>
                </c:pt>
                <c:pt idx="5654">
                  <c:v>0.7</c:v>
                </c:pt>
                <c:pt idx="5655">
                  <c:v>0.7</c:v>
                </c:pt>
                <c:pt idx="5656">
                  <c:v>0.7</c:v>
                </c:pt>
                <c:pt idx="5657">
                  <c:v>0.7</c:v>
                </c:pt>
                <c:pt idx="5658">
                  <c:v>0.7</c:v>
                </c:pt>
                <c:pt idx="5659">
                  <c:v>0.7</c:v>
                </c:pt>
                <c:pt idx="5660">
                  <c:v>0.7</c:v>
                </c:pt>
                <c:pt idx="5661">
                  <c:v>0.7</c:v>
                </c:pt>
                <c:pt idx="5662">
                  <c:v>0.7</c:v>
                </c:pt>
                <c:pt idx="5663">
                  <c:v>0.7</c:v>
                </c:pt>
                <c:pt idx="5664">
                  <c:v>0.7</c:v>
                </c:pt>
                <c:pt idx="5665">
                  <c:v>0.7</c:v>
                </c:pt>
                <c:pt idx="5666">
                  <c:v>0.7</c:v>
                </c:pt>
                <c:pt idx="5667">
                  <c:v>0.7</c:v>
                </c:pt>
                <c:pt idx="5668">
                  <c:v>0.7</c:v>
                </c:pt>
                <c:pt idx="5669">
                  <c:v>0.7</c:v>
                </c:pt>
                <c:pt idx="5670">
                  <c:v>0.7</c:v>
                </c:pt>
                <c:pt idx="5671">
                  <c:v>0.7</c:v>
                </c:pt>
                <c:pt idx="5672">
                  <c:v>0.7</c:v>
                </c:pt>
                <c:pt idx="5673">
                  <c:v>0.7</c:v>
                </c:pt>
                <c:pt idx="5674">
                  <c:v>0.7</c:v>
                </c:pt>
                <c:pt idx="5675">
                  <c:v>0.7</c:v>
                </c:pt>
                <c:pt idx="5676">
                  <c:v>0.7</c:v>
                </c:pt>
                <c:pt idx="5677">
                  <c:v>0.7</c:v>
                </c:pt>
                <c:pt idx="5678">
                  <c:v>0.7</c:v>
                </c:pt>
                <c:pt idx="5679">
                  <c:v>0.7</c:v>
                </c:pt>
                <c:pt idx="5680">
                  <c:v>0.7</c:v>
                </c:pt>
                <c:pt idx="5681">
                  <c:v>0.7</c:v>
                </c:pt>
                <c:pt idx="5682">
                  <c:v>0.7</c:v>
                </c:pt>
                <c:pt idx="5683">
                  <c:v>0.7</c:v>
                </c:pt>
                <c:pt idx="5684">
                  <c:v>0.7</c:v>
                </c:pt>
                <c:pt idx="5685">
                  <c:v>0.7</c:v>
                </c:pt>
                <c:pt idx="5686">
                  <c:v>0.7</c:v>
                </c:pt>
                <c:pt idx="5687">
                  <c:v>0.7</c:v>
                </c:pt>
                <c:pt idx="5688">
                  <c:v>0.7</c:v>
                </c:pt>
                <c:pt idx="5689">
                  <c:v>0.7</c:v>
                </c:pt>
                <c:pt idx="5690">
                  <c:v>0.7</c:v>
                </c:pt>
                <c:pt idx="5691">
                  <c:v>0.7</c:v>
                </c:pt>
                <c:pt idx="5692">
                  <c:v>0.7</c:v>
                </c:pt>
                <c:pt idx="5693">
                  <c:v>0.7</c:v>
                </c:pt>
                <c:pt idx="5694">
                  <c:v>0.7</c:v>
                </c:pt>
                <c:pt idx="5695">
                  <c:v>0.7</c:v>
                </c:pt>
                <c:pt idx="5696">
                  <c:v>0.7</c:v>
                </c:pt>
                <c:pt idx="5697">
                  <c:v>0.7</c:v>
                </c:pt>
                <c:pt idx="5698">
                  <c:v>0.7</c:v>
                </c:pt>
                <c:pt idx="5699">
                  <c:v>0.7</c:v>
                </c:pt>
                <c:pt idx="5700">
                  <c:v>0.7</c:v>
                </c:pt>
                <c:pt idx="5701">
                  <c:v>0.7</c:v>
                </c:pt>
                <c:pt idx="5702">
                  <c:v>0.7</c:v>
                </c:pt>
                <c:pt idx="5703">
                  <c:v>0.7</c:v>
                </c:pt>
                <c:pt idx="5704">
                  <c:v>0.7</c:v>
                </c:pt>
                <c:pt idx="5705">
                  <c:v>0.7</c:v>
                </c:pt>
                <c:pt idx="5706">
                  <c:v>0.7</c:v>
                </c:pt>
                <c:pt idx="5707">
                  <c:v>0.7</c:v>
                </c:pt>
                <c:pt idx="5708">
                  <c:v>0.7</c:v>
                </c:pt>
                <c:pt idx="5709">
                  <c:v>0.7</c:v>
                </c:pt>
                <c:pt idx="5710">
                  <c:v>0.7</c:v>
                </c:pt>
                <c:pt idx="5711">
                  <c:v>0.7</c:v>
                </c:pt>
                <c:pt idx="5712">
                  <c:v>0.7</c:v>
                </c:pt>
                <c:pt idx="5713">
                  <c:v>0.7</c:v>
                </c:pt>
                <c:pt idx="5714">
                  <c:v>0.7</c:v>
                </c:pt>
                <c:pt idx="5715">
                  <c:v>0.7</c:v>
                </c:pt>
                <c:pt idx="5716">
                  <c:v>0.7</c:v>
                </c:pt>
                <c:pt idx="5717">
                  <c:v>0.7</c:v>
                </c:pt>
                <c:pt idx="5718">
                  <c:v>0.7</c:v>
                </c:pt>
                <c:pt idx="5719">
                  <c:v>0.7</c:v>
                </c:pt>
                <c:pt idx="5720">
                  <c:v>0.7</c:v>
                </c:pt>
                <c:pt idx="5721">
                  <c:v>0.7</c:v>
                </c:pt>
                <c:pt idx="5722">
                  <c:v>0.7</c:v>
                </c:pt>
                <c:pt idx="5723">
                  <c:v>0.7</c:v>
                </c:pt>
                <c:pt idx="5724">
                  <c:v>0.7</c:v>
                </c:pt>
                <c:pt idx="5725">
                  <c:v>0.7</c:v>
                </c:pt>
                <c:pt idx="5726">
                  <c:v>0.7</c:v>
                </c:pt>
                <c:pt idx="5727">
                  <c:v>0.7</c:v>
                </c:pt>
                <c:pt idx="5728">
                  <c:v>0.7</c:v>
                </c:pt>
                <c:pt idx="5729">
                  <c:v>0.7</c:v>
                </c:pt>
                <c:pt idx="5730">
                  <c:v>0.7</c:v>
                </c:pt>
                <c:pt idx="5731">
                  <c:v>0.7</c:v>
                </c:pt>
                <c:pt idx="5732">
                  <c:v>0.7</c:v>
                </c:pt>
                <c:pt idx="5733">
                  <c:v>0.7</c:v>
                </c:pt>
                <c:pt idx="5734">
                  <c:v>0.7</c:v>
                </c:pt>
                <c:pt idx="5735">
                  <c:v>0.7</c:v>
                </c:pt>
                <c:pt idx="5736">
                  <c:v>0.7</c:v>
                </c:pt>
                <c:pt idx="5737">
                  <c:v>0.7</c:v>
                </c:pt>
                <c:pt idx="5738">
                  <c:v>0.7</c:v>
                </c:pt>
                <c:pt idx="5739">
                  <c:v>0.7</c:v>
                </c:pt>
                <c:pt idx="5740">
                  <c:v>0.7</c:v>
                </c:pt>
                <c:pt idx="5741">
                  <c:v>0.7</c:v>
                </c:pt>
                <c:pt idx="5742">
                  <c:v>0.7</c:v>
                </c:pt>
                <c:pt idx="5743">
                  <c:v>0.7</c:v>
                </c:pt>
                <c:pt idx="5744">
                  <c:v>0.7</c:v>
                </c:pt>
                <c:pt idx="5745">
                  <c:v>0.7</c:v>
                </c:pt>
                <c:pt idx="5746">
                  <c:v>0.7</c:v>
                </c:pt>
                <c:pt idx="5747">
                  <c:v>0.7</c:v>
                </c:pt>
                <c:pt idx="5748">
                  <c:v>0.7</c:v>
                </c:pt>
                <c:pt idx="5749">
                  <c:v>0.7</c:v>
                </c:pt>
                <c:pt idx="5750">
                  <c:v>0.7</c:v>
                </c:pt>
                <c:pt idx="5751">
                  <c:v>0.7</c:v>
                </c:pt>
                <c:pt idx="5752">
                  <c:v>0.7</c:v>
                </c:pt>
                <c:pt idx="5753">
                  <c:v>0.7</c:v>
                </c:pt>
                <c:pt idx="5754">
                  <c:v>0.7</c:v>
                </c:pt>
                <c:pt idx="5755">
                  <c:v>0.7</c:v>
                </c:pt>
                <c:pt idx="5756">
                  <c:v>0.7</c:v>
                </c:pt>
                <c:pt idx="5757">
                  <c:v>0.7</c:v>
                </c:pt>
                <c:pt idx="5758">
                  <c:v>0.7</c:v>
                </c:pt>
                <c:pt idx="5759">
                  <c:v>0.7</c:v>
                </c:pt>
                <c:pt idx="5760">
                  <c:v>0.7</c:v>
                </c:pt>
                <c:pt idx="5761">
                  <c:v>0.7</c:v>
                </c:pt>
                <c:pt idx="5762">
                  <c:v>0.7</c:v>
                </c:pt>
                <c:pt idx="5763">
                  <c:v>0.7</c:v>
                </c:pt>
                <c:pt idx="5764">
                  <c:v>0.7</c:v>
                </c:pt>
                <c:pt idx="5765">
                  <c:v>0.7</c:v>
                </c:pt>
                <c:pt idx="5766">
                  <c:v>0.7</c:v>
                </c:pt>
                <c:pt idx="5767">
                  <c:v>0.7</c:v>
                </c:pt>
                <c:pt idx="5768">
                  <c:v>0.7</c:v>
                </c:pt>
                <c:pt idx="5769">
                  <c:v>0.7</c:v>
                </c:pt>
                <c:pt idx="5770">
                  <c:v>0.7</c:v>
                </c:pt>
                <c:pt idx="5771">
                  <c:v>0.7</c:v>
                </c:pt>
                <c:pt idx="5772">
                  <c:v>0.7</c:v>
                </c:pt>
                <c:pt idx="5773">
                  <c:v>0.7</c:v>
                </c:pt>
                <c:pt idx="5774">
                  <c:v>0.7</c:v>
                </c:pt>
                <c:pt idx="5775">
                  <c:v>0.7</c:v>
                </c:pt>
                <c:pt idx="5776">
                  <c:v>0.7</c:v>
                </c:pt>
                <c:pt idx="5777">
                  <c:v>0.7</c:v>
                </c:pt>
                <c:pt idx="5778">
                  <c:v>0.7</c:v>
                </c:pt>
                <c:pt idx="5779">
                  <c:v>0.7</c:v>
                </c:pt>
                <c:pt idx="5780">
                  <c:v>0.7</c:v>
                </c:pt>
                <c:pt idx="5781">
                  <c:v>0.7</c:v>
                </c:pt>
                <c:pt idx="5782">
                  <c:v>0.7</c:v>
                </c:pt>
                <c:pt idx="5783">
                  <c:v>0.7</c:v>
                </c:pt>
                <c:pt idx="5784">
                  <c:v>0.7</c:v>
                </c:pt>
                <c:pt idx="5785">
                  <c:v>0.7</c:v>
                </c:pt>
                <c:pt idx="5786">
                  <c:v>0.7</c:v>
                </c:pt>
                <c:pt idx="5787">
                  <c:v>0.7</c:v>
                </c:pt>
                <c:pt idx="5788">
                  <c:v>0.7</c:v>
                </c:pt>
                <c:pt idx="5789">
                  <c:v>0.7</c:v>
                </c:pt>
                <c:pt idx="5790">
                  <c:v>0.7</c:v>
                </c:pt>
                <c:pt idx="5791">
                  <c:v>0.7</c:v>
                </c:pt>
                <c:pt idx="5792">
                  <c:v>0.7</c:v>
                </c:pt>
                <c:pt idx="5793">
                  <c:v>0.7</c:v>
                </c:pt>
                <c:pt idx="5794">
                  <c:v>0.7</c:v>
                </c:pt>
                <c:pt idx="5795">
                  <c:v>0.7</c:v>
                </c:pt>
                <c:pt idx="5796">
                  <c:v>0.7</c:v>
                </c:pt>
                <c:pt idx="5797">
                  <c:v>0.7</c:v>
                </c:pt>
                <c:pt idx="5798">
                  <c:v>0.7</c:v>
                </c:pt>
                <c:pt idx="5799">
                  <c:v>0.7</c:v>
                </c:pt>
                <c:pt idx="5800">
                  <c:v>0.7</c:v>
                </c:pt>
                <c:pt idx="5801">
                  <c:v>0.7</c:v>
                </c:pt>
                <c:pt idx="5802">
                  <c:v>0.7</c:v>
                </c:pt>
                <c:pt idx="5803">
                  <c:v>0.7</c:v>
                </c:pt>
                <c:pt idx="5804">
                  <c:v>0.7</c:v>
                </c:pt>
                <c:pt idx="5805">
                  <c:v>0.7</c:v>
                </c:pt>
                <c:pt idx="5806">
                  <c:v>0.7</c:v>
                </c:pt>
                <c:pt idx="5807">
                  <c:v>0.7</c:v>
                </c:pt>
                <c:pt idx="5808">
                  <c:v>0.7</c:v>
                </c:pt>
                <c:pt idx="5809">
                  <c:v>0.7</c:v>
                </c:pt>
                <c:pt idx="5810">
                  <c:v>0.7</c:v>
                </c:pt>
                <c:pt idx="5811">
                  <c:v>0.7</c:v>
                </c:pt>
                <c:pt idx="5812">
                  <c:v>0.7</c:v>
                </c:pt>
                <c:pt idx="5813">
                  <c:v>0.7</c:v>
                </c:pt>
                <c:pt idx="5814">
                  <c:v>0.7</c:v>
                </c:pt>
                <c:pt idx="5815">
                  <c:v>0.7</c:v>
                </c:pt>
                <c:pt idx="5816">
                  <c:v>0.7</c:v>
                </c:pt>
                <c:pt idx="5817">
                  <c:v>0.7</c:v>
                </c:pt>
                <c:pt idx="5818">
                  <c:v>0.7</c:v>
                </c:pt>
                <c:pt idx="5819">
                  <c:v>0.7</c:v>
                </c:pt>
                <c:pt idx="5820">
                  <c:v>0.7</c:v>
                </c:pt>
                <c:pt idx="5821">
                  <c:v>0.7</c:v>
                </c:pt>
                <c:pt idx="5822">
                  <c:v>0.7</c:v>
                </c:pt>
                <c:pt idx="5823">
                  <c:v>0.7</c:v>
                </c:pt>
                <c:pt idx="5824">
                  <c:v>0.7</c:v>
                </c:pt>
                <c:pt idx="5825">
                  <c:v>0.7</c:v>
                </c:pt>
                <c:pt idx="5826">
                  <c:v>0.7</c:v>
                </c:pt>
                <c:pt idx="5827">
                  <c:v>0.7</c:v>
                </c:pt>
                <c:pt idx="5828">
                  <c:v>0.7</c:v>
                </c:pt>
                <c:pt idx="5829">
                  <c:v>0.7</c:v>
                </c:pt>
                <c:pt idx="5830">
                  <c:v>0.7</c:v>
                </c:pt>
                <c:pt idx="5831">
                  <c:v>0.7</c:v>
                </c:pt>
                <c:pt idx="5832">
                  <c:v>0.7</c:v>
                </c:pt>
                <c:pt idx="5833">
                  <c:v>0.7</c:v>
                </c:pt>
                <c:pt idx="5834">
                  <c:v>0.7</c:v>
                </c:pt>
                <c:pt idx="5835">
                  <c:v>0.7</c:v>
                </c:pt>
                <c:pt idx="5836">
                  <c:v>0.7</c:v>
                </c:pt>
                <c:pt idx="5837">
                  <c:v>0.7</c:v>
                </c:pt>
                <c:pt idx="5838">
                  <c:v>0.7</c:v>
                </c:pt>
                <c:pt idx="5839">
                  <c:v>0.7</c:v>
                </c:pt>
                <c:pt idx="5840">
                  <c:v>0.7</c:v>
                </c:pt>
                <c:pt idx="5841">
                  <c:v>0.7</c:v>
                </c:pt>
                <c:pt idx="5842">
                  <c:v>0.7</c:v>
                </c:pt>
                <c:pt idx="5843">
                  <c:v>0.7</c:v>
                </c:pt>
                <c:pt idx="5844">
                  <c:v>0.7</c:v>
                </c:pt>
                <c:pt idx="5845">
                  <c:v>0.7</c:v>
                </c:pt>
                <c:pt idx="5846">
                  <c:v>0.7</c:v>
                </c:pt>
                <c:pt idx="5847">
                  <c:v>0.7</c:v>
                </c:pt>
                <c:pt idx="5848">
                  <c:v>0.7</c:v>
                </c:pt>
                <c:pt idx="5849">
                  <c:v>0.7</c:v>
                </c:pt>
                <c:pt idx="5850">
                  <c:v>0.7</c:v>
                </c:pt>
                <c:pt idx="5851">
                  <c:v>0.7</c:v>
                </c:pt>
                <c:pt idx="5852">
                  <c:v>0.7</c:v>
                </c:pt>
                <c:pt idx="5853">
                  <c:v>0.7</c:v>
                </c:pt>
                <c:pt idx="5854">
                  <c:v>0.7</c:v>
                </c:pt>
                <c:pt idx="5855">
                  <c:v>0.7</c:v>
                </c:pt>
                <c:pt idx="5856">
                  <c:v>0.7</c:v>
                </c:pt>
                <c:pt idx="5857">
                  <c:v>0.7</c:v>
                </c:pt>
                <c:pt idx="5858">
                  <c:v>0.7</c:v>
                </c:pt>
                <c:pt idx="5859">
                  <c:v>0.7</c:v>
                </c:pt>
                <c:pt idx="5860">
                  <c:v>0.7</c:v>
                </c:pt>
                <c:pt idx="5861">
                  <c:v>0.7</c:v>
                </c:pt>
                <c:pt idx="5862">
                  <c:v>0.7</c:v>
                </c:pt>
                <c:pt idx="5863">
                  <c:v>0.7</c:v>
                </c:pt>
                <c:pt idx="5864">
                  <c:v>0.7</c:v>
                </c:pt>
                <c:pt idx="5865">
                  <c:v>0.7</c:v>
                </c:pt>
                <c:pt idx="5866">
                  <c:v>0.7</c:v>
                </c:pt>
                <c:pt idx="5867">
                  <c:v>0.7</c:v>
                </c:pt>
                <c:pt idx="5868">
                  <c:v>0.7</c:v>
                </c:pt>
                <c:pt idx="5869">
                  <c:v>0.7</c:v>
                </c:pt>
                <c:pt idx="5870">
                  <c:v>0.7</c:v>
                </c:pt>
                <c:pt idx="5871">
                  <c:v>0.7</c:v>
                </c:pt>
                <c:pt idx="5872">
                  <c:v>0.7</c:v>
                </c:pt>
                <c:pt idx="5873">
                  <c:v>0.7</c:v>
                </c:pt>
                <c:pt idx="5874">
                  <c:v>0.7</c:v>
                </c:pt>
                <c:pt idx="5875">
                  <c:v>0.7</c:v>
                </c:pt>
                <c:pt idx="5876">
                  <c:v>0.7</c:v>
                </c:pt>
                <c:pt idx="5877">
                  <c:v>0.7</c:v>
                </c:pt>
                <c:pt idx="5878">
                  <c:v>0.7</c:v>
                </c:pt>
                <c:pt idx="5879">
                  <c:v>0.7</c:v>
                </c:pt>
                <c:pt idx="5880">
                  <c:v>0.7</c:v>
                </c:pt>
                <c:pt idx="5881">
                  <c:v>0.7</c:v>
                </c:pt>
                <c:pt idx="5882">
                  <c:v>0.7</c:v>
                </c:pt>
                <c:pt idx="5883">
                  <c:v>0.7</c:v>
                </c:pt>
                <c:pt idx="5884">
                  <c:v>0.7</c:v>
                </c:pt>
                <c:pt idx="5885">
                  <c:v>0.7</c:v>
                </c:pt>
                <c:pt idx="5886">
                  <c:v>0.7</c:v>
                </c:pt>
                <c:pt idx="5887">
                  <c:v>0.7</c:v>
                </c:pt>
                <c:pt idx="5888">
                  <c:v>0.7</c:v>
                </c:pt>
                <c:pt idx="5889">
                  <c:v>0.7</c:v>
                </c:pt>
                <c:pt idx="5890">
                  <c:v>0.7</c:v>
                </c:pt>
                <c:pt idx="5891">
                  <c:v>0.7</c:v>
                </c:pt>
                <c:pt idx="5892">
                  <c:v>0.7</c:v>
                </c:pt>
                <c:pt idx="5893">
                  <c:v>0.7</c:v>
                </c:pt>
                <c:pt idx="5894">
                  <c:v>0.7</c:v>
                </c:pt>
                <c:pt idx="5895">
                  <c:v>0.7</c:v>
                </c:pt>
                <c:pt idx="5896">
                  <c:v>0.7</c:v>
                </c:pt>
                <c:pt idx="5897">
                  <c:v>0.7</c:v>
                </c:pt>
                <c:pt idx="5898">
                  <c:v>0.7</c:v>
                </c:pt>
                <c:pt idx="5899">
                  <c:v>0.7</c:v>
                </c:pt>
                <c:pt idx="5900">
                  <c:v>0.7</c:v>
                </c:pt>
                <c:pt idx="5901">
                  <c:v>0.7</c:v>
                </c:pt>
                <c:pt idx="5902">
                  <c:v>0.7</c:v>
                </c:pt>
                <c:pt idx="5903">
                  <c:v>0.7</c:v>
                </c:pt>
                <c:pt idx="5904">
                  <c:v>0.7</c:v>
                </c:pt>
                <c:pt idx="5905">
                  <c:v>0.7</c:v>
                </c:pt>
                <c:pt idx="5906">
                  <c:v>0.7</c:v>
                </c:pt>
                <c:pt idx="5907">
                  <c:v>0.7</c:v>
                </c:pt>
                <c:pt idx="5908">
                  <c:v>0.7</c:v>
                </c:pt>
                <c:pt idx="5909">
                  <c:v>0.7</c:v>
                </c:pt>
                <c:pt idx="5910">
                  <c:v>0.7</c:v>
                </c:pt>
                <c:pt idx="5911">
                  <c:v>0.7</c:v>
                </c:pt>
                <c:pt idx="5912">
                  <c:v>0.7</c:v>
                </c:pt>
                <c:pt idx="5913">
                  <c:v>0.7</c:v>
                </c:pt>
                <c:pt idx="5914">
                  <c:v>0.7</c:v>
                </c:pt>
                <c:pt idx="5915">
                  <c:v>0.7</c:v>
                </c:pt>
                <c:pt idx="5916">
                  <c:v>0.7</c:v>
                </c:pt>
                <c:pt idx="5917">
                  <c:v>0.7</c:v>
                </c:pt>
                <c:pt idx="5918">
                  <c:v>0.7</c:v>
                </c:pt>
                <c:pt idx="5919">
                  <c:v>0.7</c:v>
                </c:pt>
                <c:pt idx="5920">
                  <c:v>0.7</c:v>
                </c:pt>
                <c:pt idx="5921">
                  <c:v>0.7</c:v>
                </c:pt>
                <c:pt idx="5922">
                  <c:v>0.7</c:v>
                </c:pt>
                <c:pt idx="5923">
                  <c:v>0.7</c:v>
                </c:pt>
                <c:pt idx="5924">
                  <c:v>0.7</c:v>
                </c:pt>
                <c:pt idx="5925">
                  <c:v>0.7</c:v>
                </c:pt>
                <c:pt idx="5926">
                  <c:v>0.7</c:v>
                </c:pt>
                <c:pt idx="5927">
                  <c:v>0.7</c:v>
                </c:pt>
                <c:pt idx="5928">
                  <c:v>0.7</c:v>
                </c:pt>
                <c:pt idx="5929">
                  <c:v>0.7</c:v>
                </c:pt>
                <c:pt idx="5930">
                  <c:v>0.7</c:v>
                </c:pt>
                <c:pt idx="5931">
                  <c:v>0.7</c:v>
                </c:pt>
                <c:pt idx="5932">
                  <c:v>0.7</c:v>
                </c:pt>
                <c:pt idx="5933">
                  <c:v>0.7</c:v>
                </c:pt>
                <c:pt idx="5934">
                  <c:v>0.7</c:v>
                </c:pt>
                <c:pt idx="5935">
                  <c:v>0.7</c:v>
                </c:pt>
                <c:pt idx="5936">
                  <c:v>0.7</c:v>
                </c:pt>
                <c:pt idx="5937">
                  <c:v>0.7</c:v>
                </c:pt>
                <c:pt idx="5938">
                  <c:v>0.7</c:v>
                </c:pt>
                <c:pt idx="5939">
                  <c:v>0.7</c:v>
                </c:pt>
                <c:pt idx="5940">
                  <c:v>0.7</c:v>
                </c:pt>
                <c:pt idx="5941">
                  <c:v>0.7</c:v>
                </c:pt>
                <c:pt idx="5942">
                  <c:v>0.7</c:v>
                </c:pt>
                <c:pt idx="5943">
                  <c:v>0.7</c:v>
                </c:pt>
                <c:pt idx="5944">
                  <c:v>0.7</c:v>
                </c:pt>
                <c:pt idx="5945">
                  <c:v>0.7</c:v>
                </c:pt>
                <c:pt idx="5946">
                  <c:v>0.7</c:v>
                </c:pt>
                <c:pt idx="5947">
                  <c:v>0.7</c:v>
                </c:pt>
                <c:pt idx="5948">
                  <c:v>0.7</c:v>
                </c:pt>
                <c:pt idx="5949">
                  <c:v>0.7</c:v>
                </c:pt>
                <c:pt idx="5950">
                  <c:v>0.7</c:v>
                </c:pt>
                <c:pt idx="5951">
                  <c:v>0.7</c:v>
                </c:pt>
                <c:pt idx="5952">
                  <c:v>0.7</c:v>
                </c:pt>
                <c:pt idx="5953">
                  <c:v>0.7</c:v>
                </c:pt>
                <c:pt idx="5954">
                  <c:v>0.7</c:v>
                </c:pt>
                <c:pt idx="5955">
                  <c:v>0.7</c:v>
                </c:pt>
                <c:pt idx="5956">
                  <c:v>0.7</c:v>
                </c:pt>
                <c:pt idx="5957">
                  <c:v>0.7</c:v>
                </c:pt>
                <c:pt idx="5958">
                  <c:v>0.7</c:v>
                </c:pt>
                <c:pt idx="5959">
                  <c:v>0.7</c:v>
                </c:pt>
                <c:pt idx="5960">
                  <c:v>0.7</c:v>
                </c:pt>
                <c:pt idx="5961">
                  <c:v>0.7</c:v>
                </c:pt>
                <c:pt idx="5962">
                  <c:v>0.7</c:v>
                </c:pt>
                <c:pt idx="5963">
                  <c:v>0.7</c:v>
                </c:pt>
                <c:pt idx="5964">
                  <c:v>0.7</c:v>
                </c:pt>
                <c:pt idx="5965">
                  <c:v>0.7</c:v>
                </c:pt>
                <c:pt idx="5966">
                  <c:v>0.7</c:v>
                </c:pt>
                <c:pt idx="5967">
                  <c:v>0.7</c:v>
                </c:pt>
                <c:pt idx="5968">
                  <c:v>0.7</c:v>
                </c:pt>
                <c:pt idx="5969">
                  <c:v>0.7</c:v>
                </c:pt>
                <c:pt idx="5970">
                  <c:v>0.7</c:v>
                </c:pt>
                <c:pt idx="5971">
                  <c:v>0.7</c:v>
                </c:pt>
                <c:pt idx="5972">
                  <c:v>0.7</c:v>
                </c:pt>
                <c:pt idx="5973">
                  <c:v>0.7</c:v>
                </c:pt>
                <c:pt idx="5974">
                  <c:v>0.7</c:v>
                </c:pt>
                <c:pt idx="5975">
                  <c:v>0.7</c:v>
                </c:pt>
                <c:pt idx="5976">
                  <c:v>0.7</c:v>
                </c:pt>
                <c:pt idx="5977">
                  <c:v>0.7</c:v>
                </c:pt>
                <c:pt idx="5978">
                  <c:v>0.7</c:v>
                </c:pt>
                <c:pt idx="5979">
                  <c:v>0.7</c:v>
                </c:pt>
                <c:pt idx="5980">
                  <c:v>0.7</c:v>
                </c:pt>
                <c:pt idx="5981">
                  <c:v>0.7</c:v>
                </c:pt>
                <c:pt idx="5982">
                  <c:v>0.7</c:v>
                </c:pt>
                <c:pt idx="5983">
                  <c:v>0.7</c:v>
                </c:pt>
                <c:pt idx="5984">
                  <c:v>0.7</c:v>
                </c:pt>
                <c:pt idx="5985">
                  <c:v>0.7</c:v>
                </c:pt>
                <c:pt idx="5986">
                  <c:v>0.7</c:v>
                </c:pt>
                <c:pt idx="5987">
                  <c:v>0.7</c:v>
                </c:pt>
                <c:pt idx="5988">
                  <c:v>0.7</c:v>
                </c:pt>
                <c:pt idx="5989">
                  <c:v>0.7</c:v>
                </c:pt>
                <c:pt idx="5990">
                  <c:v>0.7</c:v>
                </c:pt>
                <c:pt idx="5991">
                  <c:v>0.7</c:v>
                </c:pt>
                <c:pt idx="5992">
                  <c:v>0.7</c:v>
                </c:pt>
                <c:pt idx="5993">
                  <c:v>0.7</c:v>
                </c:pt>
                <c:pt idx="5994">
                  <c:v>0.7</c:v>
                </c:pt>
                <c:pt idx="5995">
                  <c:v>0.7</c:v>
                </c:pt>
                <c:pt idx="5996">
                  <c:v>0.7</c:v>
                </c:pt>
                <c:pt idx="5997">
                  <c:v>0.7</c:v>
                </c:pt>
                <c:pt idx="5998">
                  <c:v>0.7</c:v>
                </c:pt>
                <c:pt idx="5999">
                  <c:v>0.7</c:v>
                </c:pt>
                <c:pt idx="6000">
                  <c:v>0.7</c:v>
                </c:pt>
                <c:pt idx="6001">
                  <c:v>0.7</c:v>
                </c:pt>
                <c:pt idx="6002">
                  <c:v>0.7</c:v>
                </c:pt>
                <c:pt idx="6003">
                  <c:v>0.7</c:v>
                </c:pt>
                <c:pt idx="6004">
                  <c:v>0.7</c:v>
                </c:pt>
                <c:pt idx="6005">
                  <c:v>0.7</c:v>
                </c:pt>
                <c:pt idx="6006">
                  <c:v>0.7</c:v>
                </c:pt>
                <c:pt idx="6007">
                  <c:v>0.7</c:v>
                </c:pt>
                <c:pt idx="6008">
                  <c:v>0.7</c:v>
                </c:pt>
                <c:pt idx="6009">
                  <c:v>0.7</c:v>
                </c:pt>
                <c:pt idx="6010">
                  <c:v>0.7</c:v>
                </c:pt>
                <c:pt idx="6011">
                  <c:v>0.7</c:v>
                </c:pt>
                <c:pt idx="6012">
                  <c:v>0.7</c:v>
                </c:pt>
                <c:pt idx="6013">
                  <c:v>0.7</c:v>
                </c:pt>
                <c:pt idx="6014">
                  <c:v>0.7</c:v>
                </c:pt>
                <c:pt idx="6015">
                  <c:v>0.7</c:v>
                </c:pt>
                <c:pt idx="6016">
                  <c:v>0.7</c:v>
                </c:pt>
                <c:pt idx="6017">
                  <c:v>0.7</c:v>
                </c:pt>
                <c:pt idx="6018">
                  <c:v>0.7</c:v>
                </c:pt>
                <c:pt idx="6019">
                  <c:v>0.7</c:v>
                </c:pt>
                <c:pt idx="6020">
                  <c:v>0.7</c:v>
                </c:pt>
                <c:pt idx="6021">
                  <c:v>0.7</c:v>
                </c:pt>
                <c:pt idx="6022">
                  <c:v>0.7</c:v>
                </c:pt>
                <c:pt idx="6023">
                  <c:v>0.7</c:v>
                </c:pt>
                <c:pt idx="6024">
                  <c:v>0.7</c:v>
                </c:pt>
                <c:pt idx="6025">
                  <c:v>0.7</c:v>
                </c:pt>
                <c:pt idx="6026">
                  <c:v>0.7</c:v>
                </c:pt>
                <c:pt idx="6027">
                  <c:v>0.7</c:v>
                </c:pt>
                <c:pt idx="6028">
                  <c:v>0.7</c:v>
                </c:pt>
                <c:pt idx="6029">
                  <c:v>0.7</c:v>
                </c:pt>
                <c:pt idx="6030">
                  <c:v>0.7</c:v>
                </c:pt>
                <c:pt idx="6031">
                  <c:v>0.7</c:v>
                </c:pt>
                <c:pt idx="6032">
                  <c:v>0.7</c:v>
                </c:pt>
                <c:pt idx="6033">
                  <c:v>0.7</c:v>
                </c:pt>
                <c:pt idx="6034">
                  <c:v>0.7</c:v>
                </c:pt>
                <c:pt idx="6035">
                  <c:v>0.7</c:v>
                </c:pt>
                <c:pt idx="6036">
                  <c:v>0.7</c:v>
                </c:pt>
                <c:pt idx="6037">
                  <c:v>0.7</c:v>
                </c:pt>
                <c:pt idx="6038">
                  <c:v>0.7</c:v>
                </c:pt>
                <c:pt idx="6039">
                  <c:v>0.7</c:v>
                </c:pt>
                <c:pt idx="6040">
                  <c:v>0.7</c:v>
                </c:pt>
                <c:pt idx="6041">
                  <c:v>0.7</c:v>
                </c:pt>
                <c:pt idx="6042">
                  <c:v>0.7</c:v>
                </c:pt>
                <c:pt idx="6043">
                  <c:v>0.7</c:v>
                </c:pt>
                <c:pt idx="6044">
                  <c:v>0.7</c:v>
                </c:pt>
                <c:pt idx="6045">
                  <c:v>0.7</c:v>
                </c:pt>
                <c:pt idx="6046">
                  <c:v>0.7</c:v>
                </c:pt>
                <c:pt idx="6047">
                  <c:v>0.7</c:v>
                </c:pt>
                <c:pt idx="6048">
                  <c:v>0.7</c:v>
                </c:pt>
                <c:pt idx="6049">
                  <c:v>0.7</c:v>
                </c:pt>
                <c:pt idx="6050">
                  <c:v>0.7</c:v>
                </c:pt>
                <c:pt idx="6051">
                  <c:v>0.7</c:v>
                </c:pt>
                <c:pt idx="6052">
                  <c:v>0.7</c:v>
                </c:pt>
                <c:pt idx="6053">
                  <c:v>0.7</c:v>
                </c:pt>
                <c:pt idx="6054">
                  <c:v>0.7</c:v>
                </c:pt>
                <c:pt idx="6055">
                  <c:v>0.7</c:v>
                </c:pt>
                <c:pt idx="6056">
                  <c:v>0.7</c:v>
                </c:pt>
                <c:pt idx="6057">
                  <c:v>0.7</c:v>
                </c:pt>
                <c:pt idx="6058">
                  <c:v>0.7</c:v>
                </c:pt>
                <c:pt idx="6059">
                  <c:v>0.7</c:v>
                </c:pt>
                <c:pt idx="6060">
                  <c:v>0.7</c:v>
                </c:pt>
                <c:pt idx="6061">
                  <c:v>0.7</c:v>
                </c:pt>
                <c:pt idx="6062">
                  <c:v>0.7</c:v>
                </c:pt>
                <c:pt idx="6063">
                  <c:v>0.7</c:v>
                </c:pt>
                <c:pt idx="6064">
                  <c:v>0.7</c:v>
                </c:pt>
                <c:pt idx="6065">
                  <c:v>0.7</c:v>
                </c:pt>
                <c:pt idx="6066">
                  <c:v>0.7</c:v>
                </c:pt>
                <c:pt idx="6067">
                  <c:v>0.7</c:v>
                </c:pt>
                <c:pt idx="6068">
                  <c:v>0.7</c:v>
                </c:pt>
                <c:pt idx="6069">
                  <c:v>0.7</c:v>
                </c:pt>
                <c:pt idx="6070">
                  <c:v>0.7</c:v>
                </c:pt>
                <c:pt idx="6071">
                  <c:v>0.7</c:v>
                </c:pt>
                <c:pt idx="6072">
                  <c:v>0.7</c:v>
                </c:pt>
                <c:pt idx="6073">
                  <c:v>0.7</c:v>
                </c:pt>
                <c:pt idx="6074">
                  <c:v>0.7</c:v>
                </c:pt>
                <c:pt idx="6075">
                  <c:v>0.7</c:v>
                </c:pt>
                <c:pt idx="6076">
                  <c:v>0.7</c:v>
                </c:pt>
                <c:pt idx="6077">
                  <c:v>0.7</c:v>
                </c:pt>
                <c:pt idx="6078">
                  <c:v>0.7</c:v>
                </c:pt>
                <c:pt idx="6079">
                  <c:v>0.7</c:v>
                </c:pt>
                <c:pt idx="6080">
                  <c:v>0.7</c:v>
                </c:pt>
                <c:pt idx="6081">
                  <c:v>0.7</c:v>
                </c:pt>
                <c:pt idx="6082">
                  <c:v>0.7</c:v>
                </c:pt>
                <c:pt idx="6083">
                  <c:v>0.7</c:v>
                </c:pt>
                <c:pt idx="6084">
                  <c:v>0.7</c:v>
                </c:pt>
                <c:pt idx="6085">
                  <c:v>0.7</c:v>
                </c:pt>
                <c:pt idx="6086">
                  <c:v>0.7</c:v>
                </c:pt>
                <c:pt idx="6087">
                  <c:v>0.7</c:v>
                </c:pt>
                <c:pt idx="6088">
                  <c:v>0.7</c:v>
                </c:pt>
                <c:pt idx="6089">
                  <c:v>0.7</c:v>
                </c:pt>
                <c:pt idx="6090">
                  <c:v>0.7</c:v>
                </c:pt>
                <c:pt idx="6091">
                  <c:v>0.7</c:v>
                </c:pt>
                <c:pt idx="6092">
                  <c:v>0.7</c:v>
                </c:pt>
                <c:pt idx="6093">
                  <c:v>0.7</c:v>
                </c:pt>
                <c:pt idx="6094">
                  <c:v>0.7</c:v>
                </c:pt>
                <c:pt idx="6095">
                  <c:v>0.7</c:v>
                </c:pt>
                <c:pt idx="6096">
                  <c:v>0.7</c:v>
                </c:pt>
                <c:pt idx="6097">
                  <c:v>0.7</c:v>
                </c:pt>
                <c:pt idx="6098">
                  <c:v>0.7</c:v>
                </c:pt>
                <c:pt idx="6099">
                  <c:v>0.7</c:v>
                </c:pt>
                <c:pt idx="6100">
                  <c:v>0.7</c:v>
                </c:pt>
                <c:pt idx="6101">
                  <c:v>0.7</c:v>
                </c:pt>
                <c:pt idx="6102">
                  <c:v>0.7</c:v>
                </c:pt>
                <c:pt idx="6103">
                  <c:v>0.7</c:v>
                </c:pt>
                <c:pt idx="6104">
                  <c:v>0.7</c:v>
                </c:pt>
                <c:pt idx="6105">
                  <c:v>0.7</c:v>
                </c:pt>
                <c:pt idx="6106">
                  <c:v>0.7</c:v>
                </c:pt>
                <c:pt idx="6107">
                  <c:v>0.7</c:v>
                </c:pt>
                <c:pt idx="6108">
                  <c:v>0.7</c:v>
                </c:pt>
                <c:pt idx="6109">
                  <c:v>0.7</c:v>
                </c:pt>
                <c:pt idx="6110">
                  <c:v>0.7</c:v>
                </c:pt>
                <c:pt idx="6111">
                  <c:v>0.7</c:v>
                </c:pt>
                <c:pt idx="6112">
                  <c:v>0.7</c:v>
                </c:pt>
                <c:pt idx="6113">
                  <c:v>0.7</c:v>
                </c:pt>
                <c:pt idx="6114">
                  <c:v>0.7</c:v>
                </c:pt>
                <c:pt idx="6115">
                  <c:v>0.7</c:v>
                </c:pt>
                <c:pt idx="6116">
                  <c:v>0.7</c:v>
                </c:pt>
                <c:pt idx="6117">
                  <c:v>0.7</c:v>
                </c:pt>
                <c:pt idx="6118">
                  <c:v>0.7</c:v>
                </c:pt>
                <c:pt idx="6119">
                  <c:v>0.7</c:v>
                </c:pt>
                <c:pt idx="6120">
                  <c:v>0.7</c:v>
                </c:pt>
                <c:pt idx="6121">
                  <c:v>0.7</c:v>
                </c:pt>
                <c:pt idx="6122">
                  <c:v>0.7</c:v>
                </c:pt>
                <c:pt idx="6123">
                  <c:v>0.7</c:v>
                </c:pt>
                <c:pt idx="6124">
                  <c:v>0.7</c:v>
                </c:pt>
                <c:pt idx="6125">
                  <c:v>0.7</c:v>
                </c:pt>
                <c:pt idx="6126">
                  <c:v>0.7</c:v>
                </c:pt>
                <c:pt idx="6127">
                  <c:v>0.7</c:v>
                </c:pt>
                <c:pt idx="6128">
                  <c:v>0.7</c:v>
                </c:pt>
                <c:pt idx="6129">
                  <c:v>0.7</c:v>
                </c:pt>
                <c:pt idx="6130">
                  <c:v>0.7</c:v>
                </c:pt>
                <c:pt idx="6131">
                  <c:v>0.7</c:v>
                </c:pt>
                <c:pt idx="6132">
                  <c:v>0.7</c:v>
                </c:pt>
                <c:pt idx="6133">
                  <c:v>0.7</c:v>
                </c:pt>
                <c:pt idx="6134">
                  <c:v>0.7</c:v>
                </c:pt>
                <c:pt idx="6135">
                  <c:v>0.7</c:v>
                </c:pt>
                <c:pt idx="6136">
                  <c:v>0.7</c:v>
                </c:pt>
                <c:pt idx="6137">
                  <c:v>0.7</c:v>
                </c:pt>
                <c:pt idx="6138">
                  <c:v>0.7</c:v>
                </c:pt>
                <c:pt idx="6139">
                  <c:v>0.7</c:v>
                </c:pt>
                <c:pt idx="6140">
                  <c:v>0.7</c:v>
                </c:pt>
                <c:pt idx="6141">
                  <c:v>0.7</c:v>
                </c:pt>
                <c:pt idx="6142">
                  <c:v>0.7</c:v>
                </c:pt>
                <c:pt idx="6143">
                  <c:v>0.7</c:v>
                </c:pt>
                <c:pt idx="6144">
                  <c:v>0.7</c:v>
                </c:pt>
                <c:pt idx="6145">
                  <c:v>0.7</c:v>
                </c:pt>
                <c:pt idx="6146">
                  <c:v>0.7</c:v>
                </c:pt>
                <c:pt idx="6147">
                  <c:v>0.7</c:v>
                </c:pt>
                <c:pt idx="6148">
                  <c:v>0.7</c:v>
                </c:pt>
                <c:pt idx="6149">
                  <c:v>0.7</c:v>
                </c:pt>
                <c:pt idx="6150">
                  <c:v>0.7</c:v>
                </c:pt>
                <c:pt idx="6151">
                  <c:v>0.7</c:v>
                </c:pt>
                <c:pt idx="6152">
                  <c:v>0.7</c:v>
                </c:pt>
                <c:pt idx="6153">
                  <c:v>0.7</c:v>
                </c:pt>
                <c:pt idx="6154">
                  <c:v>0.7</c:v>
                </c:pt>
                <c:pt idx="6155">
                  <c:v>0.7</c:v>
                </c:pt>
                <c:pt idx="6156">
                  <c:v>0.7</c:v>
                </c:pt>
                <c:pt idx="6157">
                  <c:v>0.7</c:v>
                </c:pt>
                <c:pt idx="6158">
                  <c:v>0.7</c:v>
                </c:pt>
                <c:pt idx="6159">
                  <c:v>0.7</c:v>
                </c:pt>
                <c:pt idx="6160">
                  <c:v>0.7</c:v>
                </c:pt>
                <c:pt idx="6161">
                  <c:v>0.7</c:v>
                </c:pt>
                <c:pt idx="6162">
                  <c:v>0.7</c:v>
                </c:pt>
                <c:pt idx="6163">
                  <c:v>0.7</c:v>
                </c:pt>
                <c:pt idx="6164">
                  <c:v>0.7</c:v>
                </c:pt>
                <c:pt idx="6165">
                  <c:v>0.7</c:v>
                </c:pt>
                <c:pt idx="6166">
                  <c:v>0.7</c:v>
                </c:pt>
                <c:pt idx="6167">
                  <c:v>0.7</c:v>
                </c:pt>
                <c:pt idx="6168">
                  <c:v>0.7</c:v>
                </c:pt>
                <c:pt idx="6169">
                  <c:v>0.7</c:v>
                </c:pt>
                <c:pt idx="6170">
                  <c:v>0.7</c:v>
                </c:pt>
                <c:pt idx="6171">
                  <c:v>0.7</c:v>
                </c:pt>
                <c:pt idx="6172">
                  <c:v>0.7</c:v>
                </c:pt>
                <c:pt idx="6173">
                  <c:v>0.7</c:v>
                </c:pt>
                <c:pt idx="6174">
                  <c:v>0.7</c:v>
                </c:pt>
                <c:pt idx="6175">
                  <c:v>0.7</c:v>
                </c:pt>
                <c:pt idx="6176">
                  <c:v>0.7</c:v>
                </c:pt>
                <c:pt idx="6177">
                  <c:v>0.7</c:v>
                </c:pt>
                <c:pt idx="6178">
                  <c:v>0.7</c:v>
                </c:pt>
                <c:pt idx="6179">
                  <c:v>0.7</c:v>
                </c:pt>
                <c:pt idx="6180">
                  <c:v>0.7</c:v>
                </c:pt>
                <c:pt idx="6181">
                  <c:v>0.7</c:v>
                </c:pt>
                <c:pt idx="6182">
                  <c:v>0.7</c:v>
                </c:pt>
                <c:pt idx="6183">
                  <c:v>0.7</c:v>
                </c:pt>
                <c:pt idx="6184">
                  <c:v>0.7</c:v>
                </c:pt>
                <c:pt idx="6185">
                  <c:v>0.7</c:v>
                </c:pt>
                <c:pt idx="6186">
                  <c:v>0.7</c:v>
                </c:pt>
                <c:pt idx="6187">
                  <c:v>0.7</c:v>
                </c:pt>
                <c:pt idx="6188">
                  <c:v>0.7</c:v>
                </c:pt>
                <c:pt idx="6189">
                  <c:v>0.7</c:v>
                </c:pt>
                <c:pt idx="6190">
                  <c:v>0.7</c:v>
                </c:pt>
                <c:pt idx="6191">
                  <c:v>0.7</c:v>
                </c:pt>
                <c:pt idx="6192">
                  <c:v>0.7</c:v>
                </c:pt>
                <c:pt idx="6193">
                  <c:v>0.7</c:v>
                </c:pt>
                <c:pt idx="6194">
                  <c:v>0.7</c:v>
                </c:pt>
                <c:pt idx="6195">
                  <c:v>0.7</c:v>
                </c:pt>
                <c:pt idx="6196">
                  <c:v>0.7</c:v>
                </c:pt>
                <c:pt idx="6197">
                  <c:v>0.7</c:v>
                </c:pt>
                <c:pt idx="6198">
                  <c:v>0.7</c:v>
                </c:pt>
                <c:pt idx="6199">
                  <c:v>0.7</c:v>
                </c:pt>
                <c:pt idx="6200">
                  <c:v>0.7</c:v>
                </c:pt>
                <c:pt idx="6201">
                  <c:v>0.7</c:v>
                </c:pt>
                <c:pt idx="6202">
                  <c:v>0.7</c:v>
                </c:pt>
                <c:pt idx="6203">
                  <c:v>0.7</c:v>
                </c:pt>
                <c:pt idx="6204">
                  <c:v>0.7</c:v>
                </c:pt>
                <c:pt idx="6205">
                  <c:v>0.7</c:v>
                </c:pt>
                <c:pt idx="6206">
                  <c:v>0.7</c:v>
                </c:pt>
                <c:pt idx="6207">
                  <c:v>0.7</c:v>
                </c:pt>
                <c:pt idx="6208">
                  <c:v>0.7</c:v>
                </c:pt>
                <c:pt idx="6209">
                  <c:v>0.7</c:v>
                </c:pt>
                <c:pt idx="6210">
                  <c:v>0.7</c:v>
                </c:pt>
                <c:pt idx="6211">
                  <c:v>0.7</c:v>
                </c:pt>
                <c:pt idx="6212">
                  <c:v>0.7</c:v>
                </c:pt>
                <c:pt idx="6213">
                  <c:v>0.7</c:v>
                </c:pt>
                <c:pt idx="6214">
                  <c:v>0.7</c:v>
                </c:pt>
                <c:pt idx="6215">
                  <c:v>0.7</c:v>
                </c:pt>
                <c:pt idx="6216">
                  <c:v>0.7</c:v>
                </c:pt>
                <c:pt idx="6217">
                  <c:v>0.7</c:v>
                </c:pt>
                <c:pt idx="6218">
                  <c:v>0.7</c:v>
                </c:pt>
                <c:pt idx="6219">
                  <c:v>0.7</c:v>
                </c:pt>
                <c:pt idx="6220">
                  <c:v>0.7</c:v>
                </c:pt>
                <c:pt idx="6221">
                  <c:v>0.7</c:v>
                </c:pt>
                <c:pt idx="6222">
                  <c:v>0.7</c:v>
                </c:pt>
                <c:pt idx="6223">
                  <c:v>0.7</c:v>
                </c:pt>
                <c:pt idx="6224">
                  <c:v>0.7</c:v>
                </c:pt>
                <c:pt idx="6225">
                  <c:v>0.7</c:v>
                </c:pt>
                <c:pt idx="6226">
                  <c:v>0.7</c:v>
                </c:pt>
                <c:pt idx="6227">
                  <c:v>0.7</c:v>
                </c:pt>
                <c:pt idx="6228">
                  <c:v>0.7</c:v>
                </c:pt>
                <c:pt idx="6229">
                  <c:v>0.7</c:v>
                </c:pt>
                <c:pt idx="6230">
                  <c:v>0.7</c:v>
                </c:pt>
                <c:pt idx="6231">
                  <c:v>0.7</c:v>
                </c:pt>
                <c:pt idx="6232">
                  <c:v>0.7</c:v>
                </c:pt>
                <c:pt idx="6233">
                  <c:v>0.7</c:v>
                </c:pt>
                <c:pt idx="6234">
                  <c:v>0.7</c:v>
                </c:pt>
                <c:pt idx="6235">
                  <c:v>0.7</c:v>
                </c:pt>
                <c:pt idx="6236">
                  <c:v>0.7</c:v>
                </c:pt>
                <c:pt idx="6237">
                  <c:v>0.7</c:v>
                </c:pt>
                <c:pt idx="6238">
                  <c:v>0.7</c:v>
                </c:pt>
                <c:pt idx="6239">
                  <c:v>0.7</c:v>
                </c:pt>
                <c:pt idx="6240">
                  <c:v>0.7</c:v>
                </c:pt>
                <c:pt idx="6241">
                  <c:v>0.7</c:v>
                </c:pt>
                <c:pt idx="6242">
                  <c:v>0.7</c:v>
                </c:pt>
                <c:pt idx="6243">
                  <c:v>0.7</c:v>
                </c:pt>
                <c:pt idx="6244">
                  <c:v>0.7</c:v>
                </c:pt>
                <c:pt idx="6245">
                  <c:v>0.7</c:v>
                </c:pt>
                <c:pt idx="6246">
                  <c:v>0.7</c:v>
                </c:pt>
                <c:pt idx="6247">
                  <c:v>0.7</c:v>
                </c:pt>
                <c:pt idx="6248">
                  <c:v>0.7</c:v>
                </c:pt>
                <c:pt idx="6249">
                  <c:v>0.7</c:v>
                </c:pt>
                <c:pt idx="6250">
                  <c:v>0.7</c:v>
                </c:pt>
                <c:pt idx="6251">
                  <c:v>0.7</c:v>
                </c:pt>
                <c:pt idx="6252">
                  <c:v>0.7</c:v>
                </c:pt>
                <c:pt idx="6253">
                  <c:v>0.7</c:v>
                </c:pt>
                <c:pt idx="6254">
                  <c:v>0.7</c:v>
                </c:pt>
                <c:pt idx="6255">
                  <c:v>0.7</c:v>
                </c:pt>
                <c:pt idx="6256">
                  <c:v>0.7</c:v>
                </c:pt>
                <c:pt idx="6257">
                  <c:v>0.7</c:v>
                </c:pt>
                <c:pt idx="6258">
                  <c:v>0.7</c:v>
                </c:pt>
                <c:pt idx="6259">
                  <c:v>0.7</c:v>
                </c:pt>
                <c:pt idx="6260">
                  <c:v>0.7</c:v>
                </c:pt>
                <c:pt idx="6261">
                  <c:v>0.7</c:v>
                </c:pt>
                <c:pt idx="6262">
                  <c:v>0.7</c:v>
                </c:pt>
                <c:pt idx="6263">
                  <c:v>0.7</c:v>
                </c:pt>
                <c:pt idx="6264">
                  <c:v>0.7</c:v>
                </c:pt>
                <c:pt idx="6265">
                  <c:v>0.7</c:v>
                </c:pt>
                <c:pt idx="6266">
                  <c:v>0.7</c:v>
                </c:pt>
                <c:pt idx="6267">
                  <c:v>0.7</c:v>
                </c:pt>
                <c:pt idx="6268">
                  <c:v>0.7</c:v>
                </c:pt>
                <c:pt idx="6269">
                  <c:v>0.7</c:v>
                </c:pt>
                <c:pt idx="6270">
                  <c:v>0.7</c:v>
                </c:pt>
                <c:pt idx="6271">
                  <c:v>0.7</c:v>
                </c:pt>
                <c:pt idx="6272">
                  <c:v>0.7</c:v>
                </c:pt>
                <c:pt idx="6273">
                  <c:v>0.7</c:v>
                </c:pt>
                <c:pt idx="6274">
                  <c:v>0.7</c:v>
                </c:pt>
                <c:pt idx="6275">
                  <c:v>0.7</c:v>
                </c:pt>
                <c:pt idx="6276">
                  <c:v>0.7</c:v>
                </c:pt>
                <c:pt idx="6277">
                  <c:v>0.7</c:v>
                </c:pt>
                <c:pt idx="6278">
                  <c:v>0.7</c:v>
                </c:pt>
                <c:pt idx="6279">
                  <c:v>0.7</c:v>
                </c:pt>
                <c:pt idx="6280">
                  <c:v>0.7</c:v>
                </c:pt>
                <c:pt idx="6281">
                  <c:v>0.7</c:v>
                </c:pt>
                <c:pt idx="6282">
                  <c:v>0.7</c:v>
                </c:pt>
                <c:pt idx="6283">
                  <c:v>0.7</c:v>
                </c:pt>
                <c:pt idx="6284">
                  <c:v>0.7</c:v>
                </c:pt>
                <c:pt idx="6285">
                  <c:v>0.7</c:v>
                </c:pt>
                <c:pt idx="6286">
                  <c:v>0.7</c:v>
                </c:pt>
                <c:pt idx="6287">
                  <c:v>0.7</c:v>
                </c:pt>
                <c:pt idx="6288">
                  <c:v>0.7</c:v>
                </c:pt>
                <c:pt idx="6289">
                  <c:v>0.7</c:v>
                </c:pt>
                <c:pt idx="6290">
                  <c:v>0.7</c:v>
                </c:pt>
                <c:pt idx="6291">
                  <c:v>0.7</c:v>
                </c:pt>
                <c:pt idx="6292">
                  <c:v>0.7</c:v>
                </c:pt>
                <c:pt idx="6293">
                  <c:v>0.7</c:v>
                </c:pt>
                <c:pt idx="6294">
                  <c:v>0.7</c:v>
                </c:pt>
                <c:pt idx="6295">
                  <c:v>0.7</c:v>
                </c:pt>
                <c:pt idx="6296">
                  <c:v>0.7</c:v>
                </c:pt>
                <c:pt idx="6297">
                  <c:v>0.7</c:v>
                </c:pt>
                <c:pt idx="6298">
                  <c:v>0.7</c:v>
                </c:pt>
                <c:pt idx="6299">
                  <c:v>0.7</c:v>
                </c:pt>
                <c:pt idx="6300">
                  <c:v>0.7</c:v>
                </c:pt>
                <c:pt idx="6301">
                  <c:v>0.7</c:v>
                </c:pt>
                <c:pt idx="6302">
                  <c:v>0.7</c:v>
                </c:pt>
                <c:pt idx="6303">
                  <c:v>0.7</c:v>
                </c:pt>
                <c:pt idx="6304">
                  <c:v>0.7</c:v>
                </c:pt>
                <c:pt idx="6305">
                  <c:v>0.7</c:v>
                </c:pt>
                <c:pt idx="6306">
                  <c:v>0.7</c:v>
                </c:pt>
                <c:pt idx="6307">
                  <c:v>0.7</c:v>
                </c:pt>
                <c:pt idx="6308">
                  <c:v>0.7</c:v>
                </c:pt>
                <c:pt idx="6309">
                  <c:v>0.7</c:v>
                </c:pt>
                <c:pt idx="6310">
                  <c:v>0.7</c:v>
                </c:pt>
                <c:pt idx="6311">
                  <c:v>0.7</c:v>
                </c:pt>
                <c:pt idx="6312">
                  <c:v>0.7</c:v>
                </c:pt>
                <c:pt idx="6313">
                  <c:v>0.7</c:v>
                </c:pt>
                <c:pt idx="6314">
                  <c:v>0.7</c:v>
                </c:pt>
                <c:pt idx="6315">
                  <c:v>0.7</c:v>
                </c:pt>
                <c:pt idx="6316">
                  <c:v>0.7</c:v>
                </c:pt>
                <c:pt idx="6317">
                  <c:v>0.7</c:v>
                </c:pt>
                <c:pt idx="6318">
                  <c:v>0.7</c:v>
                </c:pt>
                <c:pt idx="6319">
                  <c:v>0.7</c:v>
                </c:pt>
                <c:pt idx="6320">
                  <c:v>0.7</c:v>
                </c:pt>
                <c:pt idx="6321">
                  <c:v>0.7</c:v>
                </c:pt>
                <c:pt idx="6322">
                  <c:v>0.7</c:v>
                </c:pt>
                <c:pt idx="6323">
                  <c:v>0.7</c:v>
                </c:pt>
                <c:pt idx="6324">
                  <c:v>0.7</c:v>
                </c:pt>
                <c:pt idx="6325">
                  <c:v>0.7</c:v>
                </c:pt>
                <c:pt idx="6326">
                  <c:v>0.7</c:v>
                </c:pt>
                <c:pt idx="6327">
                  <c:v>0.7</c:v>
                </c:pt>
                <c:pt idx="6328">
                  <c:v>0.7</c:v>
                </c:pt>
                <c:pt idx="6329">
                  <c:v>0.7</c:v>
                </c:pt>
                <c:pt idx="6330">
                  <c:v>0.7</c:v>
                </c:pt>
                <c:pt idx="6331">
                  <c:v>0.7</c:v>
                </c:pt>
                <c:pt idx="6332">
                  <c:v>0.7</c:v>
                </c:pt>
                <c:pt idx="6333">
                  <c:v>0.7</c:v>
                </c:pt>
                <c:pt idx="6334">
                  <c:v>0.7</c:v>
                </c:pt>
                <c:pt idx="6335">
                  <c:v>0.7</c:v>
                </c:pt>
                <c:pt idx="6336">
                  <c:v>0.7</c:v>
                </c:pt>
                <c:pt idx="6337">
                  <c:v>0.7</c:v>
                </c:pt>
                <c:pt idx="6338">
                  <c:v>0.7</c:v>
                </c:pt>
                <c:pt idx="6339">
                  <c:v>0.7</c:v>
                </c:pt>
                <c:pt idx="6340">
                  <c:v>0.7</c:v>
                </c:pt>
                <c:pt idx="6341">
                  <c:v>0.7</c:v>
                </c:pt>
                <c:pt idx="6342">
                  <c:v>0.7</c:v>
                </c:pt>
                <c:pt idx="6343">
                  <c:v>0.7</c:v>
                </c:pt>
                <c:pt idx="6344">
                  <c:v>0.7</c:v>
                </c:pt>
                <c:pt idx="6345">
                  <c:v>0.7</c:v>
                </c:pt>
                <c:pt idx="6346">
                  <c:v>0.7</c:v>
                </c:pt>
                <c:pt idx="6347">
                  <c:v>0.7</c:v>
                </c:pt>
                <c:pt idx="6348">
                  <c:v>0.7</c:v>
                </c:pt>
                <c:pt idx="6349">
                  <c:v>0.7</c:v>
                </c:pt>
                <c:pt idx="6350">
                  <c:v>0.7</c:v>
                </c:pt>
                <c:pt idx="6351">
                  <c:v>0.7</c:v>
                </c:pt>
                <c:pt idx="6352">
                  <c:v>0.7</c:v>
                </c:pt>
                <c:pt idx="6353">
                  <c:v>0.7</c:v>
                </c:pt>
                <c:pt idx="6354">
                  <c:v>0.7</c:v>
                </c:pt>
                <c:pt idx="6355">
                  <c:v>0.7</c:v>
                </c:pt>
                <c:pt idx="6356">
                  <c:v>0.7</c:v>
                </c:pt>
                <c:pt idx="6357">
                  <c:v>0.7</c:v>
                </c:pt>
                <c:pt idx="6358">
                  <c:v>0.7</c:v>
                </c:pt>
                <c:pt idx="6359">
                  <c:v>0.7</c:v>
                </c:pt>
                <c:pt idx="6360">
                  <c:v>0.7</c:v>
                </c:pt>
                <c:pt idx="6361">
                  <c:v>0.7</c:v>
                </c:pt>
                <c:pt idx="6362">
                  <c:v>0.7</c:v>
                </c:pt>
                <c:pt idx="6363">
                  <c:v>0.7</c:v>
                </c:pt>
                <c:pt idx="6364">
                  <c:v>0.7</c:v>
                </c:pt>
                <c:pt idx="6365">
                  <c:v>0.7</c:v>
                </c:pt>
                <c:pt idx="6366">
                  <c:v>0.7</c:v>
                </c:pt>
                <c:pt idx="6367">
                  <c:v>0.7</c:v>
                </c:pt>
                <c:pt idx="6368">
                  <c:v>0.7</c:v>
                </c:pt>
                <c:pt idx="6369">
                  <c:v>0.7</c:v>
                </c:pt>
                <c:pt idx="6370">
                  <c:v>0.7</c:v>
                </c:pt>
                <c:pt idx="6371">
                  <c:v>0.7</c:v>
                </c:pt>
                <c:pt idx="6372">
                  <c:v>0.7</c:v>
                </c:pt>
                <c:pt idx="6373">
                  <c:v>0.7</c:v>
                </c:pt>
                <c:pt idx="6374">
                  <c:v>0.7</c:v>
                </c:pt>
                <c:pt idx="6375">
                  <c:v>0.7</c:v>
                </c:pt>
                <c:pt idx="6376">
                  <c:v>0.7</c:v>
                </c:pt>
                <c:pt idx="6377">
                  <c:v>0.7</c:v>
                </c:pt>
                <c:pt idx="6378">
                  <c:v>0.7</c:v>
                </c:pt>
                <c:pt idx="6379">
                  <c:v>0.7</c:v>
                </c:pt>
                <c:pt idx="6380">
                  <c:v>0.7</c:v>
                </c:pt>
                <c:pt idx="6381">
                  <c:v>0.7</c:v>
                </c:pt>
                <c:pt idx="6382">
                  <c:v>0.7</c:v>
                </c:pt>
                <c:pt idx="6383">
                  <c:v>0.7</c:v>
                </c:pt>
                <c:pt idx="6384">
                  <c:v>0.7</c:v>
                </c:pt>
                <c:pt idx="6385">
                  <c:v>0.7</c:v>
                </c:pt>
                <c:pt idx="6386">
                  <c:v>0.7</c:v>
                </c:pt>
                <c:pt idx="6387">
                  <c:v>0.7</c:v>
                </c:pt>
                <c:pt idx="6388">
                  <c:v>0.7</c:v>
                </c:pt>
                <c:pt idx="6389">
                  <c:v>0.7</c:v>
                </c:pt>
                <c:pt idx="6390">
                  <c:v>0.7</c:v>
                </c:pt>
                <c:pt idx="6391">
                  <c:v>0.7</c:v>
                </c:pt>
                <c:pt idx="6392">
                  <c:v>0.7</c:v>
                </c:pt>
                <c:pt idx="6393">
                  <c:v>0.7</c:v>
                </c:pt>
                <c:pt idx="6394">
                  <c:v>0.7</c:v>
                </c:pt>
                <c:pt idx="6395">
                  <c:v>0.7</c:v>
                </c:pt>
                <c:pt idx="6396">
                  <c:v>0.7</c:v>
                </c:pt>
                <c:pt idx="6397">
                  <c:v>0.7</c:v>
                </c:pt>
                <c:pt idx="6398">
                  <c:v>0.7</c:v>
                </c:pt>
                <c:pt idx="6399">
                  <c:v>0.7</c:v>
                </c:pt>
                <c:pt idx="6400">
                  <c:v>0.7</c:v>
                </c:pt>
                <c:pt idx="6401">
                  <c:v>0.7</c:v>
                </c:pt>
                <c:pt idx="6402">
                  <c:v>0.7</c:v>
                </c:pt>
                <c:pt idx="6403">
                  <c:v>0.7</c:v>
                </c:pt>
                <c:pt idx="6404">
                  <c:v>0.7</c:v>
                </c:pt>
                <c:pt idx="6405">
                  <c:v>0.7</c:v>
                </c:pt>
                <c:pt idx="6406">
                  <c:v>0.7</c:v>
                </c:pt>
                <c:pt idx="6407">
                  <c:v>0.7</c:v>
                </c:pt>
                <c:pt idx="6408">
                  <c:v>0.7</c:v>
                </c:pt>
                <c:pt idx="6409">
                  <c:v>0.7</c:v>
                </c:pt>
                <c:pt idx="6410">
                  <c:v>0.7</c:v>
                </c:pt>
                <c:pt idx="6411">
                  <c:v>0.7</c:v>
                </c:pt>
                <c:pt idx="6412">
                  <c:v>0.7</c:v>
                </c:pt>
                <c:pt idx="6413">
                  <c:v>0.7</c:v>
                </c:pt>
                <c:pt idx="6414">
                  <c:v>0.7</c:v>
                </c:pt>
                <c:pt idx="6415">
                  <c:v>0.7</c:v>
                </c:pt>
                <c:pt idx="6416">
                  <c:v>0.7</c:v>
                </c:pt>
                <c:pt idx="6417">
                  <c:v>0.7</c:v>
                </c:pt>
                <c:pt idx="6418">
                  <c:v>0.7</c:v>
                </c:pt>
                <c:pt idx="6419">
                  <c:v>0.7</c:v>
                </c:pt>
                <c:pt idx="6420">
                  <c:v>0.7</c:v>
                </c:pt>
                <c:pt idx="6421">
                  <c:v>0.7</c:v>
                </c:pt>
                <c:pt idx="6422">
                  <c:v>0.7</c:v>
                </c:pt>
                <c:pt idx="6423">
                  <c:v>0.7</c:v>
                </c:pt>
                <c:pt idx="6424">
                  <c:v>0.7</c:v>
                </c:pt>
                <c:pt idx="6425">
                  <c:v>0.7</c:v>
                </c:pt>
                <c:pt idx="6426">
                  <c:v>0.7</c:v>
                </c:pt>
                <c:pt idx="6427">
                  <c:v>0.7</c:v>
                </c:pt>
                <c:pt idx="6428">
                  <c:v>0.7</c:v>
                </c:pt>
                <c:pt idx="6429">
                  <c:v>0.7</c:v>
                </c:pt>
                <c:pt idx="6430">
                  <c:v>0.7</c:v>
                </c:pt>
                <c:pt idx="6431">
                  <c:v>0.7</c:v>
                </c:pt>
                <c:pt idx="6432">
                  <c:v>0.7</c:v>
                </c:pt>
                <c:pt idx="6433">
                  <c:v>0.7</c:v>
                </c:pt>
                <c:pt idx="6434">
                  <c:v>0.7</c:v>
                </c:pt>
                <c:pt idx="6435">
                  <c:v>0.7</c:v>
                </c:pt>
                <c:pt idx="6436">
                  <c:v>0.7</c:v>
                </c:pt>
                <c:pt idx="6437">
                  <c:v>0.7</c:v>
                </c:pt>
                <c:pt idx="6438">
                  <c:v>0.7</c:v>
                </c:pt>
                <c:pt idx="6439">
                  <c:v>0.7</c:v>
                </c:pt>
                <c:pt idx="6440">
                  <c:v>0.7</c:v>
                </c:pt>
                <c:pt idx="6441">
                  <c:v>0.7</c:v>
                </c:pt>
                <c:pt idx="6442">
                  <c:v>0.7</c:v>
                </c:pt>
                <c:pt idx="6443">
                  <c:v>0.7</c:v>
                </c:pt>
                <c:pt idx="6444">
                  <c:v>0.7</c:v>
                </c:pt>
                <c:pt idx="6445">
                  <c:v>0.7</c:v>
                </c:pt>
                <c:pt idx="6446">
                  <c:v>0.7</c:v>
                </c:pt>
                <c:pt idx="6447">
                  <c:v>0.7</c:v>
                </c:pt>
                <c:pt idx="6448">
                  <c:v>0.7</c:v>
                </c:pt>
                <c:pt idx="6449">
                  <c:v>0.7</c:v>
                </c:pt>
                <c:pt idx="6450">
                  <c:v>0.7</c:v>
                </c:pt>
                <c:pt idx="6451">
                  <c:v>0.7</c:v>
                </c:pt>
                <c:pt idx="6452">
                  <c:v>0.7</c:v>
                </c:pt>
                <c:pt idx="6453">
                  <c:v>0.7</c:v>
                </c:pt>
                <c:pt idx="6454">
                  <c:v>0.7</c:v>
                </c:pt>
                <c:pt idx="6455">
                  <c:v>0.7</c:v>
                </c:pt>
                <c:pt idx="6456">
                  <c:v>0.7</c:v>
                </c:pt>
                <c:pt idx="6457">
                  <c:v>0.7</c:v>
                </c:pt>
                <c:pt idx="6458">
                  <c:v>0.7</c:v>
                </c:pt>
                <c:pt idx="6459">
                  <c:v>0.7</c:v>
                </c:pt>
                <c:pt idx="6460">
                  <c:v>0.7</c:v>
                </c:pt>
                <c:pt idx="6461">
                  <c:v>0.7</c:v>
                </c:pt>
                <c:pt idx="6462">
                  <c:v>0.7</c:v>
                </c:pt>
                <c:pt idx="6463">
                  <c:v>0.7</c:v>
                </c:pt>
                <c:pt idx="6464">
                  <c:v>0.7</c:v>
                </c:pt>
                <c:pt idx="6465">
                  <c:v>0.7</c:v>
                </c:pt>
                <c:pt idx="6466">
                  <c:v>0.7</c:v>
                </c:pt>
                <c:pt idx="6467">
                  <c:v>0.7</c:v>
                </c:pt>
                <c:pt idx="6468">
                  <c:v>0.7</c:v>
                </c:pt>
                <c:pt idx="6469">
                  <c:v>0.7</c:v>
                </c:pt>
                <c:pt idx="6470">
                  <c:v>0.7</c:v>
                </c:pt>
                <c:pt idx="6471">
                  <c:v>0.7</c:v>
                </c:pt>
                <c:pt idx="6472">
                  <c:v>0.7</c:v>
                </c:pt>
                <c:pt idx="6473">
                  <c:v>0.7</c:v>
                </c:pt>
                <c:pt idx="6474">
                  <c:v>0.7</c:v>
                </c:pt>
                <c:pt idx="6475">
                  <c:v>0.7</c:v>
                </c:pt>
                <c:pt idx="6476">
                  <c:v>0.7</c:v>
                </c:pt>
                <c:pt idx="6477">
                  <c:v>0.7</c:v>
                </c:pt>
                <c:pt idx="6478">
                  <c:v>0.7</c:v>
                </c:pt>
                <c:pt idx="6479">
                  <c:v>0.7</c:v>
                </c:pt>
                <c:pt idx="6480">
                  <c:v>0.7</c:v>
                </c:pt>
                <c:pt idx="6481">
                  <c:v>0.7</c:v>
                </c:pt>
                <c:pt idx="6482">
                  <c:v>0.7</c:v>
                </c:pt>
                <c:pt idx="6483">
                  <c:v>0.7</c:v>
                </c:pt>
                <c:pt idx="6484">
                  <c:v>0.7</c:v>
                </c:pt>
                <c:pt idx="6485">
                  <c:v>0.7</c:v>
                </c:pt>
                <c:pt idx="6486">
                  <c:v>0.7</c:v>
                </c:pt>
                <c:pt idx="6487">
                  <c:v>0.7</c:v>
                </c:pt>
                <c:pt idx="6488">
                  <c:v>0.7</c:v>
                </c:pt>
                <c:pt idx="6489">
                  <c:v>0.7</c:v>
                </c:pt>
                <c:pt idx="6490">
                  <c:v>0.7</c:v>
                </c:pt>
                <c:pt idx="6491">
                  <c:v>0.7</c:v>
                </c:pt>
                <c:pt idx="6492">
                  <c:v>0.7</c:v>
                </c:pt>
                <c:pt idx="6493">
                  <c:v>0.7</c:v>
                </c:pt>
                <c:pt idx="6494">
                  <c:v>0.7</c:v>
                </c:pt>
                <c:pt idx="6495">
                  <c:v>0.7</c:v>
                </c:pt>
                <c:pt idx="6496">
                  <c:v>0.7</c:v>
                </c:pt>
                <c:pt idx="6497">
                  <c:v>0.7</c:v>
                </c:pt>
                <c:pt idx="6498">
                  <c:v>0.7</c:v>
                </c:pt>
                <c:pt idx="6499">
                  <c:v>0.7</c:v>
                </c:pt>
                <c:pt idx="6500">
                  <c:v>0.7</c:v>
                </c:pt>
                <c:pt idx="6501">
                  <c:v>0.7</c:v>
                </c:pt>
                <c:pt idx="6502">
                  <c:v>0.7</c:v>
                </c:pt>
                <c:pt idx="6503">
                  <c:v>0.7</c:v>
                </c:pt>
                <c:pt idx="6504">
                  <c:v>0.7</c:v>
                </c:pt>
                <c:pt idx="6505">
                  <c:v>0.7</c:v>
                </c:pt>
                <c:pt idx="6506">
                  <c:v>0.7</c:v>
                </c:pt>
                <c:pt idx="6507">
                  <c:v>0.7</c:v>
                </c:pt>
                <c:pt idx="6508">
                  <c:v>0.7</c:v>
                </c:pt>
                <c:pt idx="6509">
                  <c:v>0.7</c:v>
                </c:pt>
                <c:pt idx="6510">
                  <c:v>0.7</c:v>
                </c:pt>
                <c:pt idx="6511">
                  <c:v>0.7</c:v>
                </c:pt>
                <c:pt idx="6512">
                  <c:v>0.7</c:v>
                </c:pt>
                <c:pt idx="6513">
                  <c:v>0.7</c:v>
                </c:pt>
                <c:pt idx="6514">
                  <c:v>0.7</c:v>
                </c:pt>
                <c:pt idx="6515">
                  <c:v>0.7</c:v>
                </c:pt>
                <c:pt idx="6516">
                  <c:v>0.7</c:v>
                </c:pt>
                <c:pt idx="6517">
                  <c:v>0.7</c:v>
                </c:pt>
                <c:pt idx="6518">
                  <c:v>0.7</c:v>
                </c:pt>
                <c:pt idx="6519">
                  <c:v>0.7</c:v>
                </c:pt>
                <c:pt idx="6520">
                  <c:v>0.7</c:v>
                </c:pt>
                <c:pt idx="6521">
                  <c:v>0.7</c:v>
                </c:pt>
                <c:pt idx="6522">
                  <c:v>0.7</c:v>
                </c:pt>
                <c:pt idx="6523">
                  <c:v>0.7</c:v>
                </c:pt>
                <c:pt idx="6524">
                  <c:v>0.7</c:v>
                </c:pt>
                <c:pt idx="6525">
                  <c:v>0.7</c:v>
                </c:pt>
                <c:pt idx="6526">
                  <c:v>0.7</c:v>
                </c:pt>
                <c:pt idx="6527">
                  <c:v>0.7</c:v>
                </c:pt>
                <c:pt idx="6528">
                  <c:v>0.7</c:v>
                </c:pt>
                <c:pt idx="6529">
                  <c:v>0.7</c:v>
                </c:pt>
                <c:pt idx="6530">
                  <c:v>0.7</c:v>
                </c:pt>
                <c:pt idx="6531">
                  <c:v>0.7</c:v>
                </c:pt>
                <c:pt idx="6532">
                  <c:v>0.7</c:v>
                </c:pt>
                <c:pt idx="6533">
                  <c:v>0.7</c:v>
                </c:pt>
                <c:pt idx="6534">
                  <c:v>0.7</c:v>
                </c:pt>
                <c:pt idx="6535">
                  <c:v>0.7</c:v>
                </c:pt>
                <c:pt idx="6536">
                  <c:v>0.7</c:v>
                </c:pt>
                <c:pt idx="6537">
                  <c:v>0.7</c:v>
                </c:pt>
                <c:pt idx="6538">
                  <c:v>0.7</c:v>
                </c:pt>
                <c:pt idx="6539">
                  <c:v>0.7</c:v>
                </c:pt>
                <c:pt idx="6540">
                  <c:v>0.7</c:v>
                </c:pt>
                <c:pt idx="6541">
                  <c:v>0.7</c:v>
                </c:pt>
                <c:pt idx="6542">
                  <c:v>0.7</c:v>
                </c:pt>
                <c:pt idx="6543">
                  <c:v>0.7</c:v>
                </c:pt>
                <c:pt idx="6544">
                  <c:v>0.7</c:v>
                </c:pt>
                <c:pt idx="6545">
                  <c:v>0.7</c:v>
                </c:pt>
                <c:pt idx="6546">
                  <c:v>0.7</c:v>
                </c:pt>
                <c:pt idx="6547">
                  <c:v>0.7</c:v>
                </c:pt>
                <c:pt idx="6548">
                  <c:v>0.7</c:v>
                </c:pt>
                <c:pt idx="6549">
                  <c:v>0.7</c:v>
                </c:pt>
                <c:pt idx="6550">
                  <c:v>0.7</c:v>
                </c:pt>
                <c:pt idx="6551">
                  <c:v>0.7</c:v>
                </c:pt>
                <c:pt idx="6552">
                  <c:v>0.7</c:v>
                </c:pt>
                <c:pt idx="6553">
                  <c:v>0.7</c:v>
                </c:pt>
                <c:pt idx="6554">
                  <c:v>0.7</c:v>
                </c:pt>
                <c:pt idx="6555">
                  <c:v>0.7</c:v>
                </c:pt>
                <c:pt idx="6556">
                  <c:v>0.7</c:v>
                </c:pt>
                <c:pt idx="6557">
                  <c:v>0.7</c:v>
                </c:pt>
                <c:pt idx="6558">
                  <c:v>0.7</c:v>
                </c:pt>
                <c:pt idx="6559">
                  <c:v>0.7</c:v>
                </c:pt>
                <c:pt idx="6560">
                  <c:v>0.7</c:v>
                </c:pt>
                <c:pt idx="6561">
                  <c:v>0.7</c:v>
                </c:pt>
                <c:pt idx="6562">
                  <c:v>0.7</c:v>
                </c:pt>
                <c:pt idx="6563">
                  <c:v>0.7</c:v>
                </c:pt>
                <c:pt idx="6564">
                  <c:v>0.7</c:v>
                </c:pt>
                <c:pt idx="6565">
                  <c:v>0.7</c:v>
                </c:pt>
                <c:pt idx="6566">
                  <c:v>0.7</c:v>
                </c:pt>
                <c:pt idx="6567">
                  <c:v>0.7</c:v>
                </c:pt>
                <c:pt idx="6568">
                  <c:v>0.7</c:v>
                </c:pt>
                <c:pt idx="6569">
                  <c:v>0.7</c:v>
                </c:pt>
                <c:pt idx="6570">
                  <c:v>0.7</c:v>
                </c:pt>
                <c:pt idx="6571">
                  <c:v>0.7</c:v>
                </c:pt>
                <c:pt idx="6572">
                  <c:v>0.7</c:v>
                </c:pt>
                <c:pt idx="6573">
                  <c:v>0.7</c:v>
                </c:pt>
                <c:pt idx="6574">
                  <c:v>0.7</c:v>
                </c:pt>
                <c:pt idx="6575">
                  <c:v>0.7</c:v>
                </c:pt>
                <c:pt idx="6576">
                  <c:v>0.7</c:v>
                </c:pt>
                <c:pt idx="6577">
                  <c:v>0.7</c:v>
                </c:pt>
                <c:pt idx="6578">
                  <c:v>0.7</c:v>
                </c:pt>
                <c:pt idx="6579">
                  <c:v>0.7</c:v>
                </c:pt>
                <c:pt idx="6580">
                  <c:v>0.7</c:v>
                </c:pt>
                <c:pt idx="6581">
                  <c:v>0.7</c:v>
                </c:pt>
                <c:pt idx="6582">
                  <c:v>0.7</c:v>
                </c:pt>
                <c:pt idx="6583">
                  <c:v>0.7</c:v>
                </c:pt>
                <c:pt idx="6584">
                  <c:v>0.7</c:v>
                </c:pt>
                <c:pt idx="6585">
                  <c:v>0.7</c:v>
                </c:pt>
                <c:pt idx="6586">
                  <c:v>0.7</c:v>
                </c:pt>
                <c:pt idx="6587">
                  <c:v>0.7</c:v>
                </c:pt>
                <c:pt idx="6588">
                  <c:v>0.7</c:v>
                </c:pt>
                <c:pt idx="6589">
                  <c:v>0.7</c:v>
                </c:pt>
                <c:pt idx="6590">
                  <c:v>0.7</c:v>
                </c:pt>
                <c:pt idx="6591">
                  <c:v>0.7</c:v>
                </c:pt>
                <c:pt idx="6592">
                  <c:v>0.7</c:v>
                </c:pt>
                <c:pt idx="6593">
                  <c:v>0.7</c:v>
                </c:pt>
                <c:pt idx="6594">
                  <c:v>0.7</c:v>
                </c:pt>
                <c:pt idx="6595">
                  <c:v>0.7</c:v>
                </c:pt>
                <c:pt idx="6596">
                  <c:v>0.7</c:v>
                </c:pt>
                <c:pt idx="6597">
                  <c:v>0.7</c:v>
                </c:pt>
                <c:pt idx="6598">
                  <c:v>0.7</c:v>
                </c:pt>
                <c:pt idx="6599">
                  <c:v>0.7</c:v>
                </c:pt>
                <c:pt idx="6600">
                  <c:v>0.7</c:v>
                </c:pt>
                <c:pt idx="6601">
                  <c:v>0.7</c:v>
                </c:pt>
                <c:pt idx="6602">
                  <c:v>0.7</c:v>
                </c:pt>
                <c:pt idx="6603">
                  <c:v>0.7</c:v>
                </c:pt>
                <c:pt idx="6604">
                  <c:v>0.7</c:v>
                </c:pt>
                <c:pt idx="6605">
                  <c:v>0.7</c:v>
                </c:pt>
                <c:pt idx="6606">
                  <c:v>0.7</c:v>
                </c:pt>
                <c:pt idx="6607">
                  <c:v>0.7</c:v>
                </c:pt>
                <c:pt idx="6608">
                  <c:v>0.7</c:v>
                </c:pt>
                <c:pt idx="6609">
                  <c:v>0.7</c:v>
                </c:pt>
                <c:pt idx="6610">
                  <c:v>0.7</c:v>
                </c:pt>
                <c:pt idx="6611">
                  <c:v>0.7</c:v>
                </c:pt>
                <c:pt idx="6612">
                  <c:v>0.7</c:v>
                </c:pt>
                <c:pt idx="6613">
                  <c:v>0.7</c:v>
                </c:pt>
                <c:pt idx="6614">
                  <c:v>0.7</c:v>
                </c:pt>
                <c:pt idx="6615">
                  <c:v>0.7</c:v>
                </c:pt>
                <c:pt idx="6616">
                  <c:v>0.7</c:v>
                </c:pt>
                <c:pt idx="6617">
                  <c:v>0.7</c:v>
                </c:pt>
                <c:pt idx="6618">
                  <c:v>0.7</c:v>
                </c:pt>
                <c:pt idx="6619">
                  <c:v>0.7</c:v>
                </c:pt>
                <c:pt idx="6620">
                  <c:v>0.7</c:v>
                </c:pt>
                <c:pt idx="6621">
                  <c:v>0.7</c:v>
                </c:pt>
                <c:pt idx="6622">
                  <c:v>0.7</c:v>
                </c:pt>
                <c:pt idx="6623">
                  <c:v>0.7</c:v>
                </c:pt>
                <c:pt idx="6624">
                  <c:v>0.7</c:v>
                </c:pt>
                <c:pt idx="6625">
                  <c:v>0.7</c:v>
                </c:pt>
                <c:pt idx="6626">
                  <c:v>0.7</c:v>
                </c:pt>
                <c:pt idx="6627">
                  <c:v>0.7</c:v>
                </c:pt>
                <c:pt idx="6628">
                  <c:v>0.7</c:v>
                </c:pt>
                <c:pt idx="6629">
                  <c:v>0.7</c:v>
                </c:pt>
                <c:pt idx="6630">
                  <c:v>0.7</c:v>
                </c:pt>
                <c:pt idx="6631">
                  <c:v>0.7</c:v>
                </c:pt>
                <c:pt idx="6632">
                  <c:v>0.7</c:v>
                </c:pt>
                <c:pt idx="6633">
                  <c:v>0.7</c:v>
                </c:pt>
                <c:pt idx="6634">
                  <c:v>0.7</c:v>
                </c:pt>
                <c:pt idx="6635">
                  <c:v>0.7</c:v>
                </c:pt>
                <c:pt idx="6636">
                  <c:v>0.7</c:v>
                </c:pt>
                <c:pt idx="6637">
                  <c:v>0.7</c:v>
                </c:pt>
                <c:pt idx="6638">
                  <c:v>0.7</c:v>
                </c:pt>
                <c:pt idx="6639">
                  <c:v>0.7</c:v>
                </c:pt>
                <c:pt idx="6640">
                  <c:v>0.7</c:v>
                </c:pt>
                <c:pt idx="6641">
                  <c:v>0.7</c:v>
                </c:pt>
                <c:pt idx="6642">
                  <c:v>0.7</c:v>
                </c:pt>
                <c:pt idx="6643">
                  <c:v>0.7</c:v>
                </c:pt>
                <c:pt idx="6644">
                  <c:v>0.7</c:v>
                </c:pt>
                <c:pt idx="6645">
                  <c:v>0.7</c:v>
                </c:pt>
                <c:pt idx="6646">
                  <c:v>0.7</c:v>
                </c:pt>
                <c:pt idx="6647">
                  <c:v>0.7</c:v>
                </c:pt>
                <c:pt idx="6648">
                  <c:v>0.7</c:v>
                </c:pt>
                <c:pt idx="6649">
                  <c:v>0.7</c:v>
                </c:pt>
                <c:pt idx="6650">
                  <c:v>0.7</c:v>
                </c:pt>
                <c:pt idx="6651">
                  <c:v>0.7</c:v>
                </c:pt>
                <c:pt idx="6652">
                  <c:v>0.7</c:v>
                </c:pt>
                <c:pt idx="6653">
                  <c:v>0.7</c:v>
                </c:pt>
                <c:pt idx="6654">
                  <c:v>0.7</c:v>
                </c:pt>
                <c:pt idx="6655">
                  <c:v>0.7</c:v>
                </c:pt>
                <c:pt idx="6656">
                  <c:v>0.7</c:v>
                </c:pt>
                <c:pt idx="6657">
                  <c:v>0.7</c:v>
                </c:pt>
                <c:pt idx="6658">
                  <c:v>0.7</c:v>
                </c:pt>
                <c:pt idx="6659">
                  <c:v>0.7</c:v>
                </c:pt>
                <c:pt idx="6660">
                  <c:v>0.7</c:v>
                </c:pt>
                <c:pt idx="6661">
                  <c:v>0.7</c:v>
                </c:pt>
                <c:pt idx="6662">
                  <c:v>0.7</c:v>
                </c:pt>
                <c:pt idx="6663">
                  <c:v>0.7</c:v>
                </c:pt>
                <c:pt idx="6664">
                  <c:v>0.7</c:v>
                </c:pt>
                <c:pt idx="6665">
                  <c:v>0.7</c:v>
                </c:pt>
                <c:pt idx="6666">
                  <c:v>0.7</c:v>
                </c:pt>
                <c:pt idx="6667">
                  <c:v>0.7</c:v>
                </c:pt>
                <c:pt idx="6668">
                  <c:v>0.7</c:v>
                </c:pt>
                <c:pt idx="6669">
                  <c:v>0.7</c:v>
                </c:pt>
                <c:pt idx="6670">
                  <c:v>0.7</c:v>
                </c:pt>
                <c:pt idx="6671">
                  <c:v>0.7</c:v>
                </c:pt>
                <c:pt idx="6672">
                  <c:v>0.7</c:v>
                </c:pt>
                <c:pt idx="6673">
                  <c:v>0.7</c:v>
                </c:pt>
                <c:pt idx="6674">
                  <c:v>0.7</c:v>
                </c:pt>
                <c:pt idx="6675">
                  <c:v>0.7</c:v>
                </c:pt>
                <c:pt idx="6676">
                  <c:v>0.7</c:v>
                </c:pt>
                <c:pt idx="6677">
                  <c:v>0.7</c:v>
                </c:pt>
                <c:pt idx="6678">
                  <c:v>0.7</c:v>
                </c:pt>
                <c:pt idx="6679">
                  <c:v>0.7</c:v>
                </c:pt>
                <c:pt idx="6680">
                  <c:v>0.7</c:v>
                </c:pt>
                <c:pt idx="6681">
                  <c:v>0.7</c:v>
                </c:pt>
                <c:pt idx="6682">
                  <c:v>0.7</c:v>
                </c:pt>
                <c:pt idx="6683">
                  <c:v>0.7</c:v>
                </c:pt>
                <c:pt idx="6684">
                  <c:v>0.7</c:v>
                </c:pt>
                <c:pt idx="6685">
                  <c:v>0.7</c:v>
                </c:pt>
                <c:pt idx="6686">
                  <c:v>0.7</c:v>
                </c:pt>
                <c:pt idx="6687">
                  <c:v>0.7</c:v>
                </c:pt>
                <c:pt idx="6688">
                  <c:v>0.7</c:v>
                </c:pt>
                <c:pt idx="6689">
                  <c:v>0.7</c:v>
                </c:pt>
                <c:pt idx="6690">
                  <c:v>0.7</c:v>
                </c:pt>
                <c:pt idx="6691">
                  <c:v>0.7</c:v>
                </c:pt>
                <c:pt idx="6692">
                  <c:v>0.7</c:v>
                </c:pt>
                <c:pt idx="6693">
                  <c:v>0.7</c:v>
                </c:pt>
                <c:pt idx="6694">
                  <c:v>0.7</c:v>
                </c:pt>
                <c:pt idx="6695">
                  <c:v>0.7</c:v>
                </c:pt>
                <c:pt idx="6696">
                  <c:v>0.7</c:v>
                </c:pt>
                <c:pt idx="6697">
                  <c:v>0.7</c:v>
                </c:pt>
                <c:pt idx="6698">
                  <c:v>0.7</c:v>
                </c:pt>
                <c:pt idx="6699">
                  <c:v>0.7</c:v>
                </c:pt>
                <c:pt idx="6700">
                  <c:v>0.7</c:v>
                </c:pt>
                <c:pt idx="6701">
                  <c:v>0.7</c:v>
                </c:pt>
                <c:pt idx="6702">
                  <c:v>0.7</c:v>
                </c:pt>
                <c:pt idx="6703">
                  <c:v>0.7</c:v>
                </c:pt>
                <c:pt idx="6704">
                  <c:v>0.7</c:v>
                </c:pt>
                <c:pt idx="6705">
                  <c:v>0.7</c:v>
                </c:pt>
                <c:pt idx="6706">
                  <c:v>0.7</c:v>
                </c:pt>
                <c:pt idx="6707">
                  <c:v>0.7</c:v>
                </c:pt>
                <c:pt idx="6708">
                  <c:v>0.7</c:v>
                </c:pt>
                <c:pt idx="6709">
                  <c:v>0.7</c:v>
                </c:pt>
                <c:pt idx="6710">
                  <c:v>0.7</c:v>
                </c:pt>
                <c:pt idx="6711">
                  <c:v>0.7</c:v>
                </c:pt>
                <c:pt idx="6712">
                  <c:v>0.7</c:v>
                </c:pt>
                <c:pt idx="6713">
                  <c:v>0.7</c:v>
                </c:pt>
                <c:pt idx="6714">
                  <c:v>0.7</c:v>
                </c:pt>
                <c:pt idx="6715">
                  <c:v>0.7</c:v>
                </c:pt>
                <c:pt idx="6716">
                  <c:v>0.7</c:v>
                </c:pt>
                <c:pt idx="6717">
                  <c:v>0.7</c:v>
                </c:pt>
                <c:pt idx="6718">
                  <c:v>0.7</c:v>
                </c:pt>
                <c:pt idx="6719">
                  <c:v>0.7</c:v>
                </c:pt>
                <c:pt idx="6720">
                  <c:v>0.7</c:v>
                </c:pt>
                <c:pt idx="6721">
                  <c:v>0.7</c:v>
                </c:pt>
                <c:pt idx="6722">
                  <c:v>0.7</c:v>
                </c:pt>
                <c:pt idx="6723">
                  <c:v>0.7</c:v>
                </c:pt>
                <c:pt idx="6724">
                  <c:v>0.7</c:v>
                </c:pt>
                <c:pt idx="6725">
                  <c:v>0.7</c:v>
                </c:pt>
                <c:pt idx="6726">
                  <c:v>0.7</c:v>
                </c:pt>
                <c:pt idx="6727">
                  <c:v>0.7</c:v>
                </c:pt>
                <c:pt idx="6728">
                  <c:v>0.7</c:v>
                </c:pt>
                <c:pt idx="6729">
                  <c:v>0.7</c:v>
                </c:pt>
                <c:pt idx="6730">
                  <c:v>0.7</c:v>
                </c:pt>
                <c:pt idx="6731">
                  <c:v>0.7</c:v>
                </c:pt>
                <c:pt idx="6732">
                  <c:v>0.7</c:v>
                </c:pt>
                <c:pt idx="6733">
                  <c:v>0.7</c:v>
                </c:pt>
                <c:pt idx="6734">
                  <c:v>0.7</c:v>
                </c:pt>
                <c:pt idx="6735">
                  <c:v>0.7</c:v>
                </c:pt>
                <c:pt idx="6736">
                  <c:v>0.7</c:v>
                </c:pt>
                <c:pt idx="6737">
                  <c:v>0.7</c:v>
                </c:pt>
                <c:pt idx="6738">
                  <c:v>0.7</c:v>
                </c:pt>
                <c:pt idx="6739">
                  <c:v>0.7</c:v>
                </c:pt>
                <c:pt idx="6740">
                  <c:v>0.7</c:v>
                </c:pt>
                <c:pt idx="6741">
                  <c:v>0.7</c:v>
                </c:pt>
                <c:pt idx="6742">
                  <c:v>0.7</c:v>
                </c:pt>
                <c:pt idx="6743">
                  <c:v>0.7</c:v>
                </c:pt>
                <c:pt idx="6744">
                  <c:v>0.7</c:v>
                </c:pt>
                <c:pt idx="6745">
                  <c:v>0.7</c:v>
                </c:pt>
                <c:pt idx="6746">
                  <c:v>0.7</c:v>
                </c:pt>
                <c:pt idx="6747">
                  <c:v>0.7</c:v>
                </c:pt>
                <c:pt idx="6748">
                  <c:v>0.7</c:v>
                </c:pt>
                <c:pt idx="6749">
                  <c:v>0.7</c:v>
                </c:pt>
                <c:pt idx="6750">
                  <c:v>0.7</c:v>
                </c:pt>
                <c:pt idx="6751">
                  <c:v>0.7</c:v>
                </c:pt>
                <c:pt idx="6752">
                  <c:v>0.7</c:v>
                </c:pt>
                <c:pt idx="6753">
                  <c:v>0.7</c:v>
                </c:pt>
                <c:pt idx="6754">
                  <c:v>0.7</c:v>
                </c:pt>
                <c:pt idx="6755">
                  <c:v>0.7</c:v>
                </c:pt>
                <c:pt idx="6756">
                  <c:v>0.7</c:v>
                </c:pt>
                <c:pt idx="6757">
                  <c:v>0.7</c:v>
                </c:pt>
                <c:pt idx="6758">
                  <c:v>0.7</c:v>
                </c:pt>
                <c:pt idx="6759">
                  <c:v>0.7</c:v>
                </c:pt>
                <c:pt idx="6760">
                  <c:v>0.7</c:v>
                </c:pt>
                <c:pt idx="6761">
                  <c:v>0.7</c:v>
                </c:pt>
                <c:pt idx="6762">
                  <c:v>0.7</c:v>
                </c:pt>
                <c:pt idx="6763">
                  <c:v>0.7</c:v>
                </c:pt>
                <c:pt idx="6764">
                  <c:v>0.7</c:v>
                </c:pt>
                <c:pt idx="6765">
                  <c:v>0.7</c:v>
                </c:pt>
                <c:pt idx="6766">
                  <c:v>0.7</c:v>
                </c:pt>
                <c:pt idx="6767">
                  <c:v>0.7</c:v>
                </c:pt>
                <c:pt idx="6768">
                  <c:v>0.7</c:v>
                </c:pt>
                <c:pt idx="6769">
                  <c:v>0.7</c:v>
                </c:pt>
                <c:pt idx="6770">
                  <c:v>0.7</c:v>
                </c:pt>
                <c:pt idx="6771">
                  <c:v>0.7</c:v>
                </c:pt>
                <c:pt idx="6772">
                  <c:v>0.7</c:v>
                </c:pt>
                <c:pt idx="6773">
                  <c:v>0.7</c:v>
                </c:pt>
                <c:pt idx="6774">
                  <c:v>0.7</c:v>
                </c:pt>
                <c:pt idx="6775">
                  <c:v>0.7</c:v>
                </c:pt>
                <c:pt idx="6776">
                  <c:v>0.7</c:v>
                </c:pt>
                <c:pt idx="6777">
                  <c:v>0.7</c:v>
                </c:pt>
                <c:pt idx="6778">
                  <c:v>0.7</c:v>
                </c:pt>
                <c:pt idx="6779">
                  <c:v>0.7</c:v>
                </c:pt>
                <c:pt idx="6780">
                  <c:v>0.7</c:v>
                </c:pt>
                <c:pt idx="6781">
                  <c:v>0.7</c:v>
                </c:pt>
                <c:pt idx="6782">
                  <c:v>0.7</c:v>
                </c:pt>
                <c:pt idx="6783">
                  <c:v>0.7</c:v>
                </c:pt>
                <c:pt idx="6784">
                  <c:v>0.7</c:v>
                </c:pt>
                <c:pt idx="6785">
                  <c:v>0.7</c:v>
                </c:pt>
                <c:pt idx="6786">
                  <c:v>0.7</c:v>
                </c:pt>
                <c:pt idx="6787">
                  <c:v>0.7</c:v>
                </c:pt>
                <c:pt idx="6788">
                  <c:v>0.7</c:v>
                </c:pt>
                <c:pt idx="6789">
                  <c:v>0.7</c:v>
                </c:pt>
                <c:pt idx="6790">
                  <c:v>0.7</c:v>
                </c:pt>
                <c:pt idx="6791">
                  <c:v>0.7</c:v>
                </c:pt>
                <c:pt idx="6792">
                  <c:v>0.7</c:v>
                </c:pt>
                <c:pt idx="6793">
                  <c:v>0.7</c:v>
                </c:pt>
                <c:pt idx="6794">
                  <c:v>0.7</c:v>
                </c:pt>
                <c:pt idx="6795">
                  <c:v>0.7</c:v>
                </c:pt>
                <c:pt idx="6796">
                  <c:v>0.7</c:v>
                </c:pt>
                <c:pt idx="6797">
                  <c:v>0.7</c:v>
                </c:pt>
                <c:pt idx="6798">
                  <c:v>0.7</c:v>
                </c:pt>
                <c:pt idx="6799">
                  <c:v>0.7</c:v>
                </c:pt>
                <c:pt idx="6800">
                  <c:v>0.7</c:v>
                </c:pt>
                <c:pt idx="6801">
                  <c:v>0.7</c:v>
                </c:pt>
                <c:pt idx="6802">
                  <c:v>0.7</c:v>
                </c:pt>
                <c:pt idx="6803">
                  <c:v>0.7</c:v>
                </c:pt>
                <c:pt idx="6804">
                  <c:v>0.7</c:v>
                </c:pt>
                <c:pt idx="6805">
                  <c:v>0.7</c:v>
                </c:pt>
                <c:pt idx="6806">
                  <c:v>0.7</c:v>
                </c:pt>
                <c:pt idx="6807">
                  <c:v>0.7</c:v>
                </c:pt>
                <c:pt idx="6808">
                  <c:v>0.7</c:v>
                </c:pt>
                <c:pt idx="6809">
                  <c:v>0.7</c:v>
                </c:pt>
                <c:pt idx="6810">
                  <c:v>0.7</c:v>
                </c:pt>
                <c:pt idx="6811">
                  <c:v>0.7</c:v>
                </c:pt>
                <c:pt idx="6812">
                  <c:v>0.7</c:v>
                </c:pt>
                <c:pt idx="6813">
                  <c:v>0.7</c:v>
                </c:pt>
                <c:pt idx="6814">
                  <c:v>0.7</c:v>
                </c:pt>
                <c:pt idx="6815">
                  <c:v>0.7</c:v>
                </c:pt>
                <c:pt idx="6816">
                  <c:v>0.7</c:v>
                </c:pt>
                <c:pt idx="6817">
                  <c:v>0.7</c:v>
                </c:pt>
                <c:pt idx="6818">
                  <c:v>0.7</c:v>
                </c:pt>
                <c:pt idx="6819">
                  <c:v>0.7</c:v>
                </c:pt>
                <c:pt idx="6820">
                  <c:v>0.7</c:v>
                </c:pt>
                <c:pt idx="6821">
                  <c:v>0.7</c:v>
                </c:pt>
                <c:pt idx="6822">
                  <c:v>0.7</c:v>
                </c:pt>
                <c:pt idx="6823">
                  <c:v>0.7</c:v>
                </c:pt>
                <c:pt idx="6824">
                  <c:v>0.7</c:v>
                </c:pt>
                <c:pt idx="6825">
                  <c:v>0.7</c:v>
                </c:pt>
                <c:pt idx="6826">
                  <c:v>0.7</c:v>
                </c:pt>
                <c:pt idx="6827">
                  <c:v>0.7</c:v>
                </c:pt>
                <c:pt idx="6828">
                  <c:v>0.7</c:v>
                </c:pt>
                <c:pt idx="6829">
                  <c:v>0.7</c:v>
                </c:pt>
                <c:pt idx="6830">
                  <c:v>0.7</c:v>
                </c:pt>
                <c:pt idx="6831">
                  <c:v>0.7</c:v>
                </c:pt>
                <c:pt idx="6832">
                  <c:v>0.7</c:v>
                </c:pt>
                <c:pt idx="6833">
                  <c:v>0.7</c:v>
                </c:pt>
                <c:pt idx="6834">
                  <c:v>0.7</c:v>
                </c:pt>
                <c:pt idx="6835">
                  <c:v>0.7</c:v>
                </c:pt>
                <c:pt idx="6836">
                  <c:v>0.7</c:v>
                </c:pt>
                <c:pt idx="6837">
                  <c:v>0.7</c:v>
                </c:pt>
                <c:pt idx="6838">
                  <c:v>0.7</c:v>
                </c:pt>
                <c:pt idx="6839">
                  <c:v>0.7</c:v>
                </c:pt>
                <c:pt idx="6840">
                  <c:v>0.7</c:v>
                </c:pt>
                <c:pt idx="6841">
                  <c:v>0.7</c:v>
                </c:pt>
                <c:pt idx="6842">
                  <c:v>0.7</c:v>
                </c:pt>
                <c:pt idx="6843">
                  <c:v>0.7</c:v>
                </c:pt>
                <c:pt idx="6844">
                  <c:v>0.7</c:v>
                </c:pt>
                <c:pt idx="6845">
                  <c:v>0.7</c:v>
                </c:pt>
                <c:pt idx="6846">
                  <c:v>0.7</c:v>
                </c:pt>
                <c:pt idx="6847">
                  <c:v>0.7</c:v>
                </c:pt>
                <c:pt idx="6848">
                  <c:v>0.7</c:v>
                </c:pt>
                <c:pt idx="6849">
                  <c:v>0.7</c:v>
                </c:pt>
                <c:pt idx="6850">
                  <c:v>0.7</c:v>
                </c:pt>
                <c:pt idx="6851">
                  <c:v>0.7</c:v>
                </c:pt>
                <c:pt idx="6852">
                  <c:v>0.7</c:v>
                </c:pt>
                <c:pt idx="6853">
                  <c:v>0.7</c:v>
                </c:pt>
                <c:pt idx="6854">
                  <c:v>0.7</c:v>
                </c:pt>
                <c:pt idx="6855">
                  <c:v>0.7</c:v>
                </c:pt>
                <c:pt idx="6856">
                  <c:v>0.7</c:v>
                </c:pt>
                <c:pt idx="6857">
                  <c:v>0.7</c:v>
                </c:pt>
                <c:pt idx="6858">
                  <c:v>0.7</c:v>
                </c:pt>
                <c:pt idx="6859">
                  <c:v>0.7</c:v>
                </c:pt>
                <c:pt idx="6860">
                  <c:v>0.7</c:v>
                </c:pt>
                <c:pt idx="6861">
                  <c:v>0.7</c:v>
                </c:pt>
                <c:pt idx="6862">
                  <c:v>0.7</c:v>
                </c:pt>
                <c:pt idx="6863">
                  <c:v>0.7</c:v>
                </c:pt>
                <c:pt idx="6864">
                  <c:v>0.7</c:v>
                </c:pt>
                <c:pt idx="6865">
                  <c:v>0.7</c:v>
                </c:pt>
                <c:pt idx="6866">
                  <c:v>0.7</c:v>
                </c:pt>
                <c:pt idx="6867">
                  <c:v>0.7</c:v>
                </c:pt>
                <c:pt idx="6868">
                  <c:v>0.7</c:v>
                </c:pt>
                <c:pt idx="6869">
                  <c:v>0.7</c:v>
                </c:pt>
                <c:pt idx="6870">
                  <c:v>0.7</c:v>
                </c:pt>
                <c:pt idx="6871">
                  <c:v>0.7</c:v>
                </c:pt>
                <c:pt idx="6872">
                  <c:v>0.7</c:v>
                </c:pt>
                <c:pt idx="6873">
                  <c:v>0.7</c:v>
                </c:pt>
                <c:pt idx="6874">
                  <c:v>0.7</c:v>
                </c:pt>
                <c:pt idx="6875">
                  <c:v>0.7</c:v>
                </c:pt>
                <c:pt idx="6876">
                  <c:v>0.7</c:v>
                </c:pt>
                <c:pt idx="6877">
                  <c:v>0.7</c:v>
                </c:pt>
                <c:pt idx="6878">
                  <c:v>0.7</c:v>
                </c:pt>
                <c:pt idx="6879">
                  <c:v>0.7</c:v>
                </c:pt>
                <c:pt idx="6880">
                  <c:v>0.7</c:v>
                </c:pt>
                <c:pt idx="6881">
                  <c:v>0.7</c:v>
                </c:pt>
                <c:pt idx="6882">
                  <c:v>0.7</c:v>
                </c:pt>
                <c:pt idx="6883">
                  <c:v>0.7</c:v>
                </c:pt>
                <c:pt idx="6884">
                  <c:v>0.7</c:v>
                </c:pt>
                <c:pt idx="6885">
                  <c:v>0.7</c:v>
                </c:pt>
                <c:pt idx="6886">
                  <c:v>0.7</c:v>
                </c:pt>
                <c:pt idx="6887">
                  <c:v>0.7</c:v>
                </c:pt>
                <c:pt idx="6888">
                  <c:v>0.7</c:v>
                </c:pt>
                <c:pt idx="6889">
                  <c:v>0.7</c:v>
                </c:pt>
                <c:pt idx="6890">
                  <c:v>0.7</c:v>
                </c:pt>
                <c:pt idx="6891">
                  <c:v>0.7</c:v>
                </c:pt>
                <c:pt idx="6892">
                  <c:v>0.7</c:v>
                </c:pt>
                <c:pt idx="6893">
                  <c:v>0.7</c:v>
                </c:pt>
                <c:pt idx="6894">
                  <c:v>0.7</c:v>
                </c:pt>
                <c:pt idx="6895">
                  <c:v>0.7</c:v>
                </c:pt>
                <c:pt idx="6896">
                  <c:v>0.7</c:v>
                </c:pt>
                <c:pt idx="6897">
                  <c:v>0.7</c:v>
                </c:pt>
                <c:pt idx="6898">
                  <c:v>0.7</c:v>
                </c:pt>
                <c:pt idx="6899">
                  <c:v>0.7</c:v>
                </c:pt>
                <c:pt idx="6900">
                  <c:v>0.7</c:v>
                </c:pt>
                <c:pt idx="6901">
                  <c:v>0.7</c:v>
                </c:pt>
                <c:pt idx="6902">
                  <c:v>0.7</c:v>
                </c:pt>
                <c:pt idx="6903">
                  <c:v>0.7</c:v>
                </c:pt>
                <c:pt idx="6904">
                  <c:v>0.7</c:v>
                </c:pt>
                <c:pt idx="6905">
                  <c:v>0.7</c:v>
                </c:pt>
                <c:pt idx="6906">
                  <c:v>0.7</c:v>
                </c:pt>
                <c:pt idx="6907">
                  <c:v>0.7</c:v>
                </c:pt>
                <c:pt idx="6908">
                  <c:v>0.7</c:v>
                </c:pt>
                <c:pt idx="6909">
                  <c:v>0.7</c:v>
                </c:pt>
                <c:pt idx="6910">
                  <c:v>0.7</c:v>
                </c:pt>
                <c:pt idx="6911">
                  <c:v>0.7</c:v>
                </c:pt>
                <c:pt idx="6912">
                  <c:v>0.7</c:v>
                </c:pt>
                <c:pt idx="6913">
                  <c:v>0.7</c:v>
                </c:pt>
                <c:pt idx="6914">
                  <c:v>0.7</c:v>
                </c:pt>
                <c:pt idx="6915">
                  <c:v>0.7</c:v>
                </c:pt>
                <c:pt idx="6916">
                  <c:v>0.7</c:v>
                </c:pt>
                <c:pt idx="6917">
                  <c:v>0.7</c:v>
                </c:pt>
                <c:pt idx="6918">
                  <c:v>0.7</c:v>
                </c:pt>
                <c:pt idx="6919">
                  <c:v>0.7</c:v>
                </c:pt>
                <c:pt idx="6920">
                  <c:v>0.7</c:v>
                </c:pt>
                <c:pt idx="6921">
                  <c:v>0.7</c:v>
                </c:pt>
                <c:pt idx="6922">
                  <c:v>0.7</c:v>
                </c:pt>
                <c:pt idx="6923">
                  <c:v>0.7</c:v>
                </c:pt>
                <c:pt idx="6924">
                  <c:v>0.7</c:v>
                </c:pt>
                <c:pt idx="6925">
                  <c:v>0.7</c:v>
                </c:pt>
                <c:pt idx="6926">
                  <c:v>0.7</c:v>
                </c:pt>
                <c:pt idx="6927">
                  <c:v>0.7</c:v>
                </c:pt>
                <c:pt idx="6928">
                  <c:v>0.7</c:v>
                </c:pt>
                <c:pt idx="6929">
                  <c:v>0.7</c:v>
                </c:pt>
                <c:pt idx="6930">
                  <c:v>0.7</c:v>
                </c:pt>
                <c:pt idx="6931">
                  <c:v>0.7</c:v>
                </c:pt>
                <c:pt idx="6932">
                  <c:v>0.7</c:v>
                </c:pt>
                <c:pt idx="6933">
                  <c:v>0.7</c:v>
                </c:pt>
                <c:pt idx="6934">
                  <c:v>0.7</c:v>
                </c:pt>
                <c:pt idx="6935">
                  <c:v>0.7</c:v>
                </c:pt>
                <c:pt idx="6936">
                  <c:v>0.7</c:v>
                </c:pt>
                <c:pt idx="6937">
                  <c:v>0.7</c:v>
                </c:pt>
                <c:pt idx="6938">
                  <c:v>0.7</c:v>
                </c:pt>
                <c:pt idx="6939">
                  <c:v>0.7</c:v>
                </c:pt>
                <c:pt idx="6940">
                  <c:v>0.7</c:v>
                </c:pt>
                <c:pt idx="6941">
                  <c:v>0.7</c:v>
                </c:pt>
                <c:pt idx="6942">
                  <c:v>0.7</c:v>
                </c:pt>
                <c:pt idx="6943">
                  <c:v>0.7</c:v>
                </c:pt>
                <c:pt idx="6944">
                  <c:v>0.7</c:v>
                </c:pt>
                <c:pt idx="6945">
                  <c:v>0.7</c:v>
                </c:pt>
                <c:pt idx="6946">
                  <c:v>0.7</c:v>
                </c:pt>
                <c:pt idx="6947">
                  <c:v>0.7</c:v>
                </c:pt>
                <c:pt idx="6948">
                  <c:v>0.7</c:v>
                </c:pt>
                <c:pt idx="6949">
                  <c:v>0.7</c:v>
                </c:pt>
                <c:pt idx="6950">
                  <c:v>0.7</c:v>
                </c:pt>
                <c:pt idx="6951">
                  <c:v>0.7</c:v>
                </c:pt>
                <c:pt idx="6952">
                  <c:v>0.7</c:v>
                </c:pt>
                <c:pt idx="6953">
                  <c:v>0.7</c:v>
                </c:pt>
                <c:pt idx="6954">
                  <c:v>0.7</c:v>
                </c:pt>
                <c:pt idx="6955">
                  <c:v>0.7</c:v>
                </c:pt>
                <c:pt idx="6956">
                  <c:v>0.7</c:v>
                </c:pt>
                <c:pt idx="6957">
                  <c:v>0.7</c:v>
                </c:pt>
                <c:pt idx="6958">
                  <c:v>0.7</c:v>
                </c:pt>
                <c:pt idx="6959">
                  <c:v>0.7</c:v>
                </c:pt>
                <c:pt idx="6960">
                  <c:v>0.7</c:v>
                </c:pt>
                <c:pt idx="6961">
                  <c:v>0.7</c:v>
                </c:pt>
                <c:pt idx="6962">
                  <c:v>0.7</c:v>
                </c:pt>
                <c:pt idx="6963">
                  <c:v>0.7</c:v>
                </c:pt>
                <c:pt idx="6964">
                  <c:v>0.7</c:v>
                </c:pt>
                <c:pt idx="6965">
                  <c:v>0.7</c:v>
                </c:pt>
                <c:pt idx="6966">
                  <c:v>0.7</c:v>
                </c:pt>
                <c:pt idx="6967">
                  <c:v>0.7</c:v>
                </c:pt>
                <c:pt idx="6968">
                  <c:v>0.7</c:v>
                </c:pt>
                <c:pt idx="6969">
                  <c:v>0.7</c:v>
                </c:pt>
                <c:pt idx="6970">
                  <c:v>0.7</c:v>
                </c:pt>
                <c:pt idx="6971">
                  <c:v>0.7</c:v>
                </c:pt>
                <c:pt idx="6972">
                  <c:v>0.7</c:v>
                </c:pt>
                <c:pt idx="6973">
                  <c:v>0.7</c:v>
                </c:pt>
                <c:pt idx="6974">
                  <c:v>0.7</c:v>
                </c:pt>
                <c:pt idx="6975">
                  <c:v>0.7</c:v>
                </c:pt>
                <c:pt idx="6976">
                  <c:v>0.7</c:v>
                </c:pt>
                <c:pt idx="6977">
                  <c:v>0.7</c:v>
                </c:pt>
                <c:pt idx="6978">
                  <c:v>0.7</c:v>
                </c:pt>
                <c:pt idx="6979">
                  <c:v>0.7</c:v>
                </c:pt>
                <c:pt idx="6980">
                  <c:v>0.7</c:v>
                </c:pt>
                <c:pt idx="6981">
                  <c:v>0.7</c:v>
                </c:pt>
                <c:pt idx="6982">
                  <c:v>0.7</c:v>
                </c:pt>
                <c:pt idx="6983">
                  <c:v>0.7</c:v>
                </c:pt>
                <c:pt idx="6984">
                  <c:v>0.7</c:v>
                </c:pt>
                <c:pt idx="6985">
                  <c:v>0.7</c:v>
                </c:pt>
                <c:pt idx="6986">
                  <c:v>0.7</c:v>
                </c:pt>
                <c:pt idx="6987">
                  <c:v>0.7</c:v>
                </c:pt>
                <c:pt idx="6988">
                  <c:v>0.7</c:v>
                </c:pt>
                <c:pt idx="6989">
                  <c:v>0.7</c:v>
                </c:pt>
                <c:pt idx="6990">
                  <c:v>0.7</c:v>
                </c:pt>
                <c:pt idx="6991">
                  <c:v>0.7</c:v>
                </c:pt>
                <c:pt idx="6992">
                  <c:v>0.7</c:v>
                </c:pt>
                <c:pt idx="6993">
                  <c:v>0.7</c:v>
                </c:pt>
                <c:pt idx="6994">
                  <c:v>0.7</c:v>
                </c:pt>
                <c:pt idx="6995">
                  <c:v>0.7</c:v>
                </c:pt>
                <c:pt idx="6996">
                  <c:v>0.7</c:v>
                </c:pt>
                <c:pt idx="6997">
                  <c:v>0.7</c:v>
                </c:pt>
                <c:pt idx="6998">
                  <c:v>0.7</c:v>
                </c:pt>
                <c:pt idx="6999">
                  <c:v>0.7</c:v>
                </c:pt>
                <c:pt idx="7000">
                  <c:v>0.7</c:v>
                </c:pt>
                <c:pt idx="7001">
                  <c:v>0.7</c:v>
                </c:pt>
                <c:pt idx="7002">
                  <c:v>0.7</c:v>
                </c:pt>
                <c:pt idx="7003">
                  <c:v>0.7</c:v>
                </c:pt>
                <c:pt idx="7004">
                  <c:v>0.7</c:v>
                </c:pt>
                <c:pt idx="7005">
                  <c:v>0.7</c:v>
                </c:pt>
                <c:pt idx="7006">
                  <c:v>0.7</c:v>
                </c:pt>
                <c:pt idx="7007">
                  <c:v>0.7</c:v>
                </c:pt>
                <c:pt idx="7008">
                  <c:v>0.7</c:v>
                </c:pt>
                <c:pt idx="7009">
                  <c:v>0.7</c:v>
                </c:pt>
                <c:pt idx="7010">
                  <c:v>0.7</c:v>
                </c:pt>
                <c:pt idx="7011">
                  <c:v>0.7</c:v>
                </c:pt>
                <c:pt idx="7012">
                  <c:v>0.7</c:v>
                </c:pt>
                <c:pt idx="7013">
                  <c:v>0.7</c:v>
                </c:pt>
                <c:pt idx="7014">
                  <c:v>0.7</c:v>
                </c:pt>
                <c:pt idx="7015">
                  <c:v>0.7</c:v>
                </c:pt>
                <c:pt idx="7016">
                  <c:v>0.7</c:v>
                </c:pt>
                <c:pt idx="7017">
                  <c:v>0.7</c:v>
                </c:pt>
                <c:pt idx="7018">
                  <c:v>0.7</c:v>
                </c:pt>
                <c:pt idx="7019">
                  <c:v>0.7</c:v>
                </c:pt>
                <c:pt idx="7020">
                  <c:v>0.7</c:v>
                </c:pt>
                <c:pt idx="7021">
                  <c:v>0.7</c:v>
                </c:pt>
                <c:pt idx="7022">
                  <c:v>0.7</c:v>
                </c:pt>
                <c:pt idx="7023">
                  <c:v>0.7</c:v>
                </c:pt>
                <c:pt idx="7024">
                  <c:v>0.7</c:v>
                </c:pt>
                <c:pt idx="7025">
                  <c:v>0.7</c:v>
                </c:pt>
                <c:pt idx="7026">
                  <c:v>0.7</c:v>
                </c:pt>
                <c:pt idx="7027">
                  <c:v>0.7</c:v>
                </c:pt>
                <c:pt idx="7028">
                  <c:v>0.7</c:v>
                </c:pt>
                <c:pt idx="7029">
                  <c:v>0.7</c:v>
                </c:pt>
                <c:pt idx="7030">
                  <c:v>0.7</c:v>
                </c:pt>
                <c:pt idx="7031">
                  <c:v>0.7</c:v>
                </c:pt>
                <c:pt idx="7032">
                  <c:v>0.7</c:v>
                </c:pt>
                <c:pt idx="7033">
                  <c:v>0.7</c:v>
                </c:pt>
                <c:pt idx="7034">
                  <c:v>0.7</c:v>
                </c:pt>
                <c:pt idx="7035">
                  <c:v>0.7</c:v>
                </c:pt>
                <c:pt idx="7036">
                  <c:v>0.7</c:v>
                </c:pt>
                <c:pt idx="7037">
                  <c:v>0.7</c:v>
                </c:pt>
                <c:pt idx="7038">
                  <c:v>0.7</c:v>
                </c:pt>
                <c:pt idx="7039">
                  <c:v>0.7</c:v>
                </c:pt>
                <c:pt idx="7040">
                  <c:v>0.7</c:v>
                </c:pt>
                <c:pt idx="7041">
                  <c:v>0.7</c:v>
                </c:pt>
                <c:pt idx="7042">
                  <c:v>0.7</c:v>
                </c:pt>
                <c:pt idx="7043">
                  <c:v>0.7</c:v>
                </c:pt>
                <c:pt idx="7044">
                  <c:v>0.7</c:v>
                </c:pt>
                <c:pt idx="7045">
                  <c:v>0.7</c:v>
                </c:pt>
                <c:pt idx="7046">
                  <c:v>0.7</c:v>
                </c:pt>
                <c:pt idx="7047">
                  <c:v>0.7</c:v>
                </c:pt>
                <c:pt idx="7048">
                  <c:v>0.7</c:v>
                </c:pt>
                <c:pt idx="7049">
                  <c:v>0.7</c:v>
                </c:pt>
                <c:pt idx="7050">
                  <c:v>0.7</c:v>
                </c:pt>
                <c:pt idx="7051">
                  <c:v>0.7</c:v>
                </c:pt>
                <c:pt idx="7052">
                  <c:v>0.7</c:v>
                </c:pt>
                <c:pt idx="7053">
                  <c:v>0.7</c:v>
                </c:pt>
                <c:pt idx="7054">
                  <c:v>0.7</c:v>
                </c:pt>
                <c:pt idx="7055">
                  <c:v>0.7</c:v>
                </c:pt>
                <c:pt idx="7056">
                  <c:v>0.7</c:v>
                </c:pt>
                <c:pt idx="7057">
                  <c:v>0.7</c:v>
                </c:pt>
                <c:pt idx="7058">
                  <c:v>0.7</c:v>
                </c:pt>
                <c:pt idx="7059">
                  <c:v>0.7</c:v>
                </c:pt>
                <c:pt idx="7060">
                  <c:v>0.7</c:v>
                </c:pt>
                <c:pt idx="7061">
                  <c:v>0.7</c:v>
                </c:pt>
                <c:pt idx="7062">
                  <c:v>0.7</c:v>
                </c:pt>
                <c:pt idx="7063">
                  <c:v>0.7</c:v>
                </c:pt>
                <c:pt idx="7064">
                  <c:v>0.7</c:v>
                </c:pt>
                <c:pt idx="7065">
                  <c:v>0.7</c:v>
                </c:pt>
                <c:pt idx="7066">
                  <c:v>0.7</c:v>
                </c:pt>
                <c:pt idx="7067">
                  <c:v>0.7</c:v>
                </c:pt>
                <c:pt idx="7068">
                  <c:v>0.7</c:v>
                </c:pt>
                <c:pt idx="7069">
                  <c:v>0.7</c:v>
                </c:pt>
                <c:pt idx="7070">
                  <c:v>0.7</c:v>
                </c:pt>
                <c:pt idx="7071">
                  <c:v>0.7</c:v>
                </c:pt>
                <c:pt idx="7072">
                  <c:v>0.7</c:v>
                </c:pt>
                <c:pt idx="7073">
                  <c:v>0.7</c:v>
                </c:pt>
                <c:pt idx="7074">
                  <c:v>0.7</c:v>
                </c:pt>
                <c:pt idx="7075">
                  <c:v>0.7</c:v>
                </c:pt>
                <c:pt idx="7076">
                  <c:v>0.7</c:v>
                </c:pt>
                <c:pt idx="7077">
                  <c:v>0.7</c:v>
                </c:pt>
                <c:pt idx="7078">
                  <c:v>0.7</c:v>
                </c:pt>
                <c:pt idx="7079">
                  <c:v>0.7</c:v>
                </c:pt>
                <c:pt idx="7080">
                  <c:v>0.7</c:v>
                </c:pt>
                <c:pt idx="7081">
                  <c:v>0.7</c:v>
                </c:pt>
                <c:pt idx="7082">
                  <c:v>0.7</c:v>
                </c:pt>
                <c:pt idx="7083">
                  <c:v>0.7</c:v>
                </c:pt>
                <c:pt idx="7084">
                  <c:v>0.7</c:v>
                </c:pt>
                <c:pt idx="7085">
                  <c:v>0.7</c:v>
                </c:pt>
                <c:pt idx="7086">
                  <c:v>0.7</c:v>
                </c:pt>
                <c:pt idx="7087">
                  <c:v>0.7</c:v>
                </c:pt>
                <c:pt idx="7088">
                  <c:v>0.7</c:v>
                </c:pt>
                <c:pt idx="7089">
                  <c:v>0.7</c:v>
                </c:pt>
                <c:pt idx="7090">
                  <c:v>0.7</c:v>
                </c:pt>
                <c:pt idx="7091">
                  <c:v>0.7</c:v>
                </c:pt>
                <c:pt idx="7092">
                  <c:v>0.7</c:v>
                </c:pt>
                <c:pt idx="7093">
                  <c:v>0.7</c:v>
                </c:pt>
                <c:pt idx="7094">
                  <c:v>0.7</c:v>
                </c:pt>
                <c:pt idx="7095">
                  <c:v>0.7</c:v>
                </c:pt>
                <c:pt idx="7096">
                  <c:v>0.7</c:v>
                </c:pt>
                <c:pt idx="7097">
                  <c:v>0.7</c:v>
                </c:pt>
                <c:pt idx="7098">
                  <c:v>0.7</c:v>
                </c:pt>
                <c:pt idx="7099">
                  <c:v>0.7</c:v>
                </c:pt>
                <c:pt idx="7100">
                  <c:v>0.7</c:v>
                </c:pt>
                <c:pt idx="7101">
                  <c:v>0.7</c:v>
                </c:pt>
                <c:pt idx="7102">
                  <c:v>0.7</c:v>
                </c:pt>
                <c:pt idx="7103">
                  <c:v>0.7</c:v>
                </c:pt>
                <c:pt idx="7104">
                  <c:v>0.7</c:v>
                </c:pt>
                <c:pt idx="7105">
                  <c:v>0.7</c:v>
                </c:pt>
                <c:pt idx="7106">
                  <c:v>0.7</c:v>
                </c:pt>
                <c:pt idx="7107">
                  <c:v>0.7</c:v>
                </c:pt>
                <c:pt idx="7108">
                  <c:v>0.7</c:v>
                </c:pt>
                <c:pt idx="7109">
                  <c:v>0.7</c:v>
                </c:pt>
                <c:pt idx="7110">
                  <c:v>0.7</c:v>
                </c:pt>
                <c:pt idx="7111">
                  <c:v>0.7</c:v>
                </c:pt>
                <c:pt idx="7112">
                  <c:v>0.7</c:v>
                </c:pt>
                <c:pt idx="7113">
                  <c:v>0.7</c:v>
                </c:pt>
                <c:pt idx="7114">
                  <c:v>0.7</c:v>
                </c:pt>
                <c:pt idx="7115">
                  <c:v>0.7</c:v>
                </c:pt>
                <c:pt idx="7116">
                  <c:v>0.7</c:v>
                </c:pt>
                <c:pt idx="7117">
                  <c:v>0.7</c:v>
                </c:pt>
                <c:pt idx="7118">
                  <c:v>0.7</c:v>
                </c:pt>
                <c:pt idx="7119">
                  <c:v>0.7</c:v>
                </c:pt>
                <c:pt idx="7120">
                  <c:v>0.7</c:v>
                </c:pt>
                <c:pt idx="7121">
                  <c:v>0.7</c:v>
                </c:pt>
                <c:pt idx="7122">
                  <c:v>0.7</c:v>
                </c:pt>
                <c:pt idx="7123">
                  <c:v>0.7</c:v>
                </c:pt>
                <c:pt idx="7124">
                  <c:v>0.7</c:v>
                </c:pt>
                <c:pt idx="7125">
                  <c:v>0.7</c:v>
                </c:pt>
                <c:pt idx="7126">
                  <c:v>0.7</c:v>
                </c:pt>
                <c:pt idx="7127">
                  <c:v>0.7</c:v>
                </c:pt>
                <c:pt idx="7128">
                  <c:v>0.7</c:v>
                </c:pt>
                <c:pt idx="7129">
                  <c:v>0.7</c:v>
                </c:pt>
                <c:pt idx="7130">
                  <c:v>0.7</c:v>
                </c:pt>
                <c:pt idx="7131">
                  <c:v>0.7</c:v>
                </c:pt>
                <c:pt idx="7132">
                  <c:v>0.7</c:v>
                </c:pt>
                <c:pt idx="7133">
                  <c:v>0.7</c:v>
                </c:pt>
                <c:pt idx="7134">
                  <c:v>0.7</c:v>
                </c:pt>
                <c:pt idx="7135">
                  <c:v>0.7</c:v>
                </c:pt>
                <c:pt idx="7136">
                  <c:v>0.7</c:v>
                </c:pt>
                <c:pt idx="7137">
                  <c:v>0.7</c:v>
                </c:pt>
                <c:pt idx="7138">
                  <c:v>0.7</c:v>
                </c:pt>
                <c:pt idx="7139">
                  <c:v>0.7</c:v>
                </c:pt>
                <c:pt idx="7140">
                  <c:v>0.7</c:v>
                </c:pt>
                <c:pt idx="7141">
                  <c:v>0.7</c:v>
                </c:pt>
                <c:pt idx="7142">
                  <c:v>0.7</c:v>
                </c:pt>
                <c:pt idx="7143">
                  <c:v>0.7</c:v>
                </c:pt>
                <c:pt idx="7144">
                  <c:v>0.7</c:v>
                </c:pt>
                <c:pt idx="7145">
                  <c:v>0.7</c:v>
                </c:pt>
                <c:pt idx="7146">
                  <c:v>0.7</c:v>
                </c:pt>
                <c:pt idx="7147">
                  <c:v>0.7</c:v>
                </c:pt>
                <c:pt idx="7148">
                  <c:v>0.7</c:v>
                </c:pt>
                <c:pt idx="7149">
                  <c:v>0.7</c:v>
                </c:pt>
                <c:pt idx="7150">
                  <c:v>0.7</c:v>
                </c:pt>
                <c:pt idx="7151">
                  <c:v>0.7</c:v>
                </c:pt>
                <c:pt idx="7152">
                  <c:v>0.7</c:v>
                </c:pt>
                <c:pt idx="7153">
                  <c:v>0.7</c:v>
                </c:pt>
                <c:pt idx="7154">
                  <c:v>0.7</c:v>
                </c:pt>
                <c:pt idx="7155">
                  <c:v>0.7</c:v>
                </c:pt>
                <c:pt idx="7156">
                  <c:v>0.7</c:v>
                </c:pt>
                <c:pt idx="7157">
                  <c:v>0.7</c:v>
                </c:pt>
                <c:pt idx="7158">
                  <c:v>0.7</c:v>
                </c:pt>
                <c:pt idx="7159">
                  <c:v>0.7</c:v>
                </c:pt>
                <c:pt idx="7160">
                  <c:v>0.7</c:v>
                </c:pt>
                <c:pt idx="7161">
                  <c:v>0.7</c:v>
                </c:pt>
                <c:pt idx="7162">
                  <c:v>0.7</c:v>
                </c:pt>
                <c:pt idx="7163">
                  <c:v>0.7</c:v>
                </c:pt>
                <c:pt idx="7164">
                  <c:v>0.7</c:v>
                </c:pt>
                <c:pt idx="7165">
                  <c:v>0.7</c:v>
                </c:pt>
                <c:pt idx="7166">
                  <c:v>0.7</c:v>
                </c:pt>
                <c:pt idx="7167">
                  <c:v>0.7</c:v>
                </c:pt>
                <c:pt idx="7168">
                  <c:v>0.7</c:v>
                </c:pt>
                <c:pt idx="7169">
                  <c:v>0.7</c:v>
                </c:pt>
                <c:pt idx="7170">
                  <c:v>0.7</c:v>
                </c:pt>
                <c:pt idx="7171">
                  <c:v>0.7</c:v>
                </c:pt>
                <c:pt idx="7172">
                  <c:v>0.7</c:v>
                </c:pt>
                <c:pt idx="7173">
                  <c:v>0.7</c:v>
                </c:pt>
                <c:pt idx="7174">
                  <c:v>0.7</c:v>
                </c:pt>
                <c:pt idx="7175">
                  <c:v>0.7</c:v>
                </c:pt>
                <c:pt idx="7176">
                  <c:v>0.7</c:v>
                </c:pt>
                <c:pt idx="7177">
                  <c:v>0.7</c:v>
                </c:pt>
                <c:pt idx="7178">
                  <c:v>0.7</c:v>
                </c:pt>
                <c:pt idx="7179">
                  <c:v>0.7</c:v>
                </c:pt>
                <c:pt idx="7180">
                  <c:v>0.7</c:v>
                </c:pt>
                <c:pt idx="7181">
                  <c:v>0.7</c:v>
                </c:pt>
                <c:pt idx="7182">
                  <c:v>0.7</c:v>
                </c:pt>
                <c:pt idx="7183">
                  <c:v>0.7</c:v>
                </c:pt>
                <c:pt idx="7184">
                  <c:v>0.7</c:v>
                </c:pt>
                <c:pt idx="7185">
                  <c:v>0.7</c:v>
                </c:pt>
                <c:pt idx="7186">
                  <c:v>0.7</c:v>
                </c:pt>
                <c:pt idx="7187">
                  <c:v>0.7</c:v>
                </c:pt>
                <c:pt idx="7188">
                  <c:v>0.7</c:v>
                </c:pt>
                <c:pt idx="7189">
                  <c:v>0.7</c:v>
                </c:pt>
                <c:pt idx="7190">
                  <c:v>0.7</c:v>
                </c:pt>
                <c:pt idx="7191">
                  <c:v>0.7</c:v>
                </c:pt>
                <c:pt idx="7192">
                  <c:v>0.7</c:v>
                </c:pt>
                <c:pt idx="7193">
                  <c:v>0.7</c:v>
                </c:pt>
                <c:pt idx="7194">
                  <c:v>0.7</c:v>
                </c:pt>
                <c:pt idx="7195">
                  <c:v>0.7</c:v>
                </c:pt>
                <c:pt idx="7196">
                  <c:v>0.7</c:v>
                </c:pt>
                <c:pt idx="7197">
                  <c:v>0.7</c:v>
                </c:pt>
                <c:pt idx="7198">
                  <c:v>0.7</c:v>
                </c:pt>
                <c:pt idx="7199">
                  <c:v>0.7</c:v>
                </c:pt>
                <c:pt idx="7200">
                  <c:v>0.7</c:v>
                </c:pt>
                <c:pt idx="7201">
                  <c:v>0.7</c:v>
                </c:pt>
                <c:pt idx="7202">
                  <c:v>0.7</c:v>
                </c:pt>
                <c:pt idx="7203">
                  <c:v>0.7</c:v>
                </c:pt>
                <c:pt idx="7204">
                  <c:v>0.7</c:v>
                </c:pt>
                <c:pt idx="7205">
                  <c:v>0.7</c:v>
                </c:pt>
                <c:pt idx="7206">
                  <c:v>0.7</c:v>
                </c:pt>
                <c:pt idx="7207">
                  <c:v>0.7</c:v>
                </c:pt>
                <c:pt idx="7208">
                  <c:v>0.7</c:v>
                </c:pt>
                <c:pt idx="7209">
                  <c:v>0.7</c:v>
                </c:pt>
                <c:pt idx="7210">
                  <c:v>0.7</c:v>
                </c:pt>
                <c:pt idx="7211">
                  <c:v>0.7</c:v>
                </c:pt>
                <c:pt idx="7212">
                  <c:v>0.7</c:v>
                </c:pt>
                <c:pt idx="7213">
                  <c:v>0.7</c:v>
                </c:pt>
                <c:pt idx="7214">
                  <c:v>0.7</c:v>
                </c:pt>
                <c:pt idx="7215">
                  <c:v>0.7</c:v>
                </c:pt>
                <c:pt idx="7216">
                  <c:v>0.7</c:v>
                </c:pt>
                <c:pt idx="7217">
                  <c:v>0.7</c:v>
                </c:pt>
                <c:pt idx="7218">
                  <c:v>0.7</c:v>
                </c:pt>
                <c:pt idx="7219">
                  <c:v>0.7</c:v>
                </c:pt>
                <c:pt idx="7220">
                  <c:v>0.7</c:v>
                </c:pt>
                <c:pt idx="7221">
                  <c:v>0.7</c:v>
                </c:pt>
                <c:pt idx="7222">
                  <c:v>0.7</c:v>
                </c:pt>
                <c:pt idx="7223">
                  <c:v>0.7</c:v>
                </c:pt>
                <c:pt idx="7224">
                  <c:v>0.7</c:v>
                </c:pt>
                <c:pt idx="7225">
                  <c:v>0.7</c:v>
                </c:pt>
                <c:pt idx="7226">
                  <c:v>0.7</c:v>
                </c:pt>
                <c:pt idx="7227">
                  <c:v>0.7</c:v>
                </c:pt>
                <c:pt idx="7228">
                  <c:v>0.7</c:v>
                </c:pt>
                <c:pt idx="7229">
                  <c:v>0.7</c:v>
                </c:pt>
                <c:pt idx="7230">
                  <c:v>0.7</c:v>
                </c:pt>
                <c:pt idx="7231">
                  <c:v>0.7</c:v>
                </c:pt>
                <c:pt idx="7232">
                  <c:v>0.7</c:v>
                </c:pt>
                <c:pt idx="7233">
                  <c:v>0.7</c:v>
                </c:pt>
                <c:pt idx="7234">
                  <c:v>0.7</c:v>
                </c:pt>
                <c:pt idx="7235">
                  <c:v>0.7</c:v>
                </c:pt>
                <c:pt idx="7236">
                  <c:v>0.7</c:v>
                </c:pt>
                <c:pt idx="7237">
                  <c:v>0.7</c:v>
                </c:pt>
                <c:pt idx="7238">
                  <c:v>0.7</c:v>
                </c:pt>
                <c:pt idx="7239">
                  <c:v>0.7</c:v>
                </c:pt>
                <c:pt idx="7240">
                  <c:v>0.7</c:v>
                </c:pt>
                <c:pt idx="7241">
                  <c:v>0.7</c:v>
                </c:pt>
                <c:pt idx="7242">
                  <c:v>0.7</c:v>
                </c:pt>
                <c:pt idx="7243">
                  <c:v>0.7</c:v>
                </c:pt>
                <c:pt idx="7244">
                  <c:v>0.7</c:v>
                </c:pt>
                <c:pt idx="7245">
                  <c:v>0.7</c:v>
                </c:pt>
                <c:pt idx="7246">
                  <c:v>0.7</c:v>
                </c:pt>
                <c:pt idx="7247">
                  <c:v>0.7</c:v>
                </c:pt>
                <c:pt idx="7248">
                  <c:v>0.7</c:v>
                </c:pt>
                <c:pt idx="7249">
                  <c:v>0.7</c:v>
                </c:pt>
                <c:pt idx="7250">
                  <c:v>0.7</c:v>
                </c:pt>
                <c:pt idx="7251">
                  <c:v>0.7</c:v>
                </c:pt>
                <c:pt idx="7252">
                  <c:v>0.7</c:v>
                </c:pt>
                <c:pt idx="7253">
                  <c:v>0.7</c:v>
                </c:pt>
                <c:pt idx="7254">
                  <c:v>0.7</c:v>
                </c:pt>
                <c:pt idx="7255">
                  <c:v>0.7</c:v>
                </c:pt>
                <c:pt idx="7256">
                  <c:v>0.7</c:v>
                </c:pt>
                <c:pt idx="7257">
                  <c:v>0.7</c:v>
                </c:pt>
                <c:pt idx="7258">
                  <c:v>0.7</c:v>
                </c:pt>
                <c:pt idx="7259">
                  <c:v>0.7</c:v>
                </c:pt>
                <c:pt idx="7260">
                  <c:v>0.7</c:v>
                </c:pt>
                <c:pt idx="7261">
                  <c:v>0.7</c:v>
                </c:pt>
                <c:pt idx="7262">
                  <c:v>0.7</c:v>
                </c:pt>
                <c:pt idx="7263">
                  <c:v>0.7</c:v>
                </c:pt>
                <c:pt idx="7264">
                  <c:v>0.7</c:v>
                </c:pt>
                <c:pt idx="7265">
                  <c:v>0.7</c:v>
                </c:pt>
                <c:pt idx="7266">
                  <c:v>0.7</c:v>
                </c:pt>
                <c:pt idx="7267">
                  <c:v>0.7</c:v>
                </c:pt>
                <c:pt idx="7268">
                  <c:v>0.7</c:v>
                </c:pt>
                <c:pt idx="7269">
                  <c:v>0.7</c:v>
                </c:pt>
                <c:pt idx="7270">
                  <c:v>0.7</c:v>
                </c:pt>
                <c:pt idx="7271">
                  <c:v>0.7</c:v>
                </c:pt>
                <c:pt idx="7272">
                  <c:v>0.7</c:v>
                </c:pt>
                <c:pt idx="7273">
                  <c:v>0.7</c:v>
                </c:pt>
                <c:pt idx="7274">
                  <c:v>0.7</c:v>
                </c:pt>
                <c:pt idx="7275">
                  <c:v>0.7</c:v>
                </c:pt>
                <c:pt idx="7276">
                  <c:v>0.7</c:v>
                </c:pt>
                <c:pt idx="7277">
                  <c:v>0.7</c:v>
                </c:pt>
                <c:pt idx="7278">
                  <c:v>0.7</c:v>
                </c:pt>
                <c:pt idx="7279">
                  <c:v>0.7</c:v>
                </c:pt>
                <c:pt idx="7280">
                  <c:v>0.7</c:v>
                </c:pt>
                <c:pt idx="7281">
                  <c:v>0.7</c:v>
                </c:pt>
                <c:pt idx="7282">
                  <c:v>0.7</c:v>
                </c:pt>
                <c:pt idx="7283">
                  <c:v>0.7</c:v>
                </c:pt>
                <c:pt idx="7284">
                  <c:v>0.7</c:v>
                </c:pt>
                <c:pt idx="7285">
                  <c:v>0.7</c:v>
                </c:pt>
                <c:pt idx="7286">
                  <c:v>0.7</c:v>
                </c:pt>
                <c:pt idx="7287">
                  <c:v>0.7</c:v>
                </c:pt>
                <c:pt idx="7288">
                  <c:v>0.7</c:v>
                </c:pt>
                <c:pt idx="7289">
                  <c:v>0.7</c:v>
                </c:pt>
                <c:pt idx="7290">
                  <c:v>0.7</c:v>
                </c:pt>
                <c:pt idx="7291">
                  <c:v>0.7</c:v>
                </c:pt>
                <c:pt idx="7292">
                  <c:v>0.7</c:v>
                </c:pt>
                <c:pt idx="7293">
                  <c:v>0.7</c:v>
                </c:pt>
                <c:pt idx="7294">
                  <c:v>0.7</c:v>
                </c:pt>
                <c:pt idx="7295">
                  <c:v>0.7</c:v>
                </c:pt>
                <c:pt idx="7296">
                  <c:v>0.7</c:v>
                </c:pt>
                <c:pt idx="7297">
                  <c:v>0.7</c:v>
                </c:pt>
                <c:pt idx="7298">
                  <c:v>0.7</c:v>
                </c:pt>
                <c:pt idx="7299">
                  <c:v>0.7</c:v>
                </c:pt>
                <c:pt idx="7300">
                  <c:v>0.7</c:v>
                </c:pt>
                <c:pt idx="7301">
                  <c:v>0.7</c:v>
                </c:pt>
                <c:pt idx="7302">
                  <c:v>0.7</c:v>
                </c:pt>
                <c:pt idx="7303">
                  <c:v>0.7</c:v>
                </c:pt>
                <c:pt idx="7304">
                  <c:v>0.7</c:v>
                </c:pt>
                <c:pt idx="7305">
                  <c:v>0.7</c:v>
                </c:pt>
                <c:pt idx="7306">
                  <c:v>0.7</c:v>
                </c:pt>
                <c:pt idx="7307">
                  <c:v>0.7</c:v>
                </c:pt>
                <c:pt idx="7308">
                  <c:v>0.7</c:v>
                </c:pt>
                <c:pt idx="7309">
                  <c:v>0.7</c:v>
                </c:pt>
                <c:pt idx="7310">
                  <c:v>0.7</c:v>
                </c:pt>
                <c:pt idx="7311">
                  <c:v>0.7</c:v>
                </c:pt>
                <c:pt idx="7312">
                  <c:v>0.7</c:v>
                </c:pt>
                <c:pt idx="7313">
                  <c:v>0.7</c:v>
                </c:pt>
                <c:pt idx="7314">
                  <c:v>0.7</c:v>
                </c:pt>
                <c:pt idx="7315">
                  <c:v>0.7</c:v>
                </c:pt>
                <c:pt idx="7316">
                  <c:v>0.7</c:v>
                </c:pt>
                <c:pt idx="7317">
                  <c:v>0.7</c:v>
                </c:pt>
                <c:pt idx="7318">
                  <c:v>0.7</c:v>
                </c:pt>
                <c:pt idx="7319">
                  <c:v>0.7</c:v>
                </c:pt>
                <c:pt idx="7320">
                  <c:v>0.7</c:v>
                </c:pt>
                <c:pt idx="7321">
                  <c:v>0.7</c:v>
                </c:pt>
                <c:pt idx="7322">
                  <c:v>0.7</c:v>
                </c:pt>
                <c:pt idx="7323">
                  <c:v>0.7</c:v>
                </c:pt>
                <c:pt idx="7324">
                  <c:v>0.7</c:v>
                </c:pt>
                <c:pt idx="7325">
                  <c:v>0.7</c:v>
                </c:pt>
                <c:pt idx="7326">
                  <c:v>0.7</c:v>
                </c:pt>
                <c:pt idx="7327">
                  <c:v>0.7</c:v>
                </c:pt>
                <c:pt idx="7328">
                  <c:v>0.7</c:v>
                </c:pt>
                <c:pt idx="7329">
                  <c:v>0.7</c:v>
                </c:pt>
                <c:pt idx="7330">
                  <c:v>0.7</c:v>
                </c:pt>
                <c:pt idx="7331">
                  <c:v>0.7</c:v>
                </c:pt>
                <c:pt idx="7332">
                  <c:v>0.7</c:v>
                </c:pt>
                <c:pt idx="7333">
                  <c:v>0.7</c:v>
                </c:pt>
                <c:pt idx="7334">
                  <c:v>0.7</c:v>
                </c:pt>
                <c:pt idx="7335">
                  <c:v>0.7</c:v>
                </c:pt>
                <c:pt idx="7336">
                  <c:v>0.7</c:v>
                </c:pt>
                <c:pt idx="7337">
                  <c:v>0.7</c:v>
                </c:pt>
                <c:pt idx="7338">
                  <c:v>0.7</c:v>
                </c:pt>
                <c:pt idx="7339">
                  <c:v>0.7</c:v>
                </c:pt>
                <c:pt idx="7340">
                  <c:v>0.7</c:v>
                </c:pt>
                <c:pt idx="7341">
                  <c:v>0.7</c:v>
                </c:pt>
                <c:pt idx="7342">
                  <c:v>0.7</c:v>
                </c:pt>
                <c:pt idx="7343">
                  <c:v>0.7</c:v>
                </c:pt>
                <c:pt idx="7344">
                  <c:v>0.7</c:v>
                </c:pt>
                <c:pt idx="7345">
                  <c:v>0.7</c:v>
                </c:pt>
                <c:pt idx="7346">
                  <c:v>0.7</c:v>
                </c:pt>
                <c:pt idx="7347">
                  <c:v>0.7</c:v>
                </c:pt>
                <c:pt idx="7348">
                  <c:v>0.7</c:v>
                </c:pt>
                <c:pt idx="7349">
                  <c:v>0.7</c:v>
                </c:pt>
                <c:pt idx="7350">
                  <c:v>0.7</c:v>
                </c:pt>
                <c:pt idx="7351">
                  <c:v>0.7</c:v>
                </c:pt>
                <c:pt idx="7352">
                  <c:v>0.7</c:v>
                </c:pt>
                <c:pt idx="7353">
                  <c:v>0.7</c:v>
                </c:pt>
                <c:pt idx="7354">
                  <c:v>0.7</c:v>
                </c:pt>
                <c:pt idx="7355">
                  <c:v>0.7</c:v>
                </c:pt>
                <c:pt idx="7356">
                  <c:v>0.7</c:v>
                </c:pt>
                <c:pt idx="7357">
                  <c:v>0.7</c:v>
                </c:pt>
                <c:pt idx="7358">
                  <c:v>0.7</c:v>
                </c:pt>
                <c:pt idx="7359">
                  <c:v>0.7</c:v>
                </c:pt>
                <c:pt idx="7360">
                  <c:v>0.7</c:v>
                </c:pt>
                <c:pt idx="7361">
                  <c:v>0.7</c:v>
                </c:pt>
                <c:pt idx="7362">
                  <c:v>0.7</c:v>
                </c:pt>
                <c:pt idx="7363">
                  <c:v>0.7</c:v>
                </c:pt>
                <c:pt idx="7364">
                  <c:v>0.7</c:v>
                </c:pt>
                <c:pt idx="7365">
                  <c:v>0.7</c:v>
                </c:pt>
                <c:pt idx="7366">
                  <c:v>0.7</c:v>
                </c:pt>
                <c:pt idx="7367">
                  <c:v>0.7</c:v>
                </c:pt>
                <c:pt idx="7368">
                  <c:v>0.7</c:v>
                </c:pt>
                <c:pt idx="7369">
                  <c:v>0.7</c:v>
                </c:pt>
                <c:pt idx="7370">
                  <c:v>0.7</c:v>
                </c:pt>
                <c:pt idx="7371">
                  <c:v>0.7</c:v>
                </c:pt>
                <c:pt idx="7372">
                  <c:v>0.7</c:v>
                </c:pt>
                <c:pt idx="7373">
                  <c:v>0.7</c:v>
                </c:pt>
                <c:pt idx="7374">
                  <c:v>0.7</c:v>
                </c:pt>
                <c:pt idx="7375">
                  <c:v>0.7</c:v>
                </c:pt>
                <c:pt idx="7376">
                  <c:v>0.7</c:v>
                </c:pt>
                <c:pt idx="7377">
                  <c:v>0.7</c:v>
                </c:pt>
                <c:pt idx="7378">
                  <c:v>0.7</c:v>
                </c:pt>
                <c:pt idx="7379">
                  <c:v>0.7</c:v>
                </c:pt>
                <c:pt idx="7380">
                  <c:v>0.7</c:v>
                </c:pt>
                <c:pt idx="7381">
                  <c:v>0.7</c:v>
                </c:pt>
                <c:pt idx="7382">
                  <c:v>0.7</c:v>
                </c:pt>
                <c:pt idx="7383">
                  <c:v>0.7</c:v>
                </c:pt>
                <c:pt idx="7384">
                  <c:v>0.7</c:v>
                </c:pt>
                <c:pt idx="7385">
                  <c:v>0.7</c:v>
                </c:pt>
                <c:pt idx="7386">
                  <c:v>0.7</c:v>
                </c:pt>
                <c:pt idx="7387">
                  <c:v>0.7</c:v>
                </c:pt>
                <c:pt idx="7388">
                  <c:v>0.7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7CB-4681-81DE-65808F1949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89716016"/>
        <c:axId val="1589716736"/>
      </c:lineChart>
      <c:catAx>
        <c:axId val="158971601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89716736"/>
        <c:crosses val="autoZero"/>
        <c:auto val="1"/>
        <c:lblAlgn val="ctr"/>
        <c:lblOffset val="100"/>
        <c:noMultiLvlLbl val="0"/>
      </c:catAx>
      <c:valAx>
        <c:axId val="1589716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89716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train_data!$C$1</c:f>
              <c:strCache>
                <c:ptCount val="1"/>
                <c:pt idx="0">
                  <c:v>out_pressure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train_data!$C$2:$C$2464</c:f>
              <c:numCache>
                <c:formatCode>General</c:formatCode>
                <c:ptCount val="2463"/>
                <c:pt idx="0">
                  <c:v>0.7</c:v>
                </c:pt>
                <c:pt idx="1">
                  <c:v>0.7</c:v>
                </c:pt>
                <c:pt idx="2">
                  <c:v>0.7</c:v>
                </c:pt>
                <c:pt idx="3">
                  <c:v>0.7</c:v>
                </c:pt>
                <c:pt idx="4">
                  <c:v>0.7</c:v>
                </c:pt>
                <c:pt idx="5">
                  <c:v>0.7</c:v>
                </c:pt>
                <c:pt idx="6">
                  <c:v>0.7</c:v>
                </c:pt>
                <c:pt idx="7">
                  <c:v>0.7</c:v>
                </c:pt>
                <c:pt idx="8">
                  <c:v>0.7</c:v>
                </c:pt>
                <c:pt idx="9">
                  <c:v>0.7</c:v>
                </c:pt>
                <c:pt idx="10">
                  <c:v>0.7</c:v>
                </c:pt>
                <c:pt idx="11">
                  <c:v>0.7</c:v>
                </c:pt>
                <c:pt idx="12">
                  <c:v>0.7</c:v>
                </c:pt>
                <c:pt idx="13">
                  <c:v>0.7</c:v>
                </c:pt>
                <c:pt idx="14">
                  <c:v>0.7</c:v>
                </c:pt>
                <c:pt idx="15">
                  <c:v>0.7</c:v>
                </c:pt>
                <c:pt idx="16">
                  <c:v>0.7</c:v>
                </c:pt>
                <c:pt idx="17">
                  <c:v>0.7</c:v>
                </c:pt>
                <c:pt idx="18">
                  <c:v>0.7</c:v>
                </c:pt>
                <c:pt idx="19">
                  <c:v>0.7</c:v>
                </c:pt>
                <c:pt idx="20">
                  <c:v>0.7</c:v>
                </c:pt>
                <c:pt idx="21">
                  <c:v>0.7</c:v>
                </c:pt>
                <c:pt idx="22">
                  <c:v>0.7</c:v>
                </c:pt>
                <c:pt idx="23">
                  <c:v>0.7</c:v>
                </c:pt>
                <c:pt idx="24">
                  <c:v>0.7</c:v>
                </c:pt>
                <c:pt idx="25">
                  <c:v>0.7</c:v>
                </c:pt>
                <c:pt idx="26">
                  <c:v>0.7</c:v>
                </c:pt>
                <c:pt idx="27">
                  <c:v>0.7</c:v>
                </c:pt>
                <c:pt idx="28">
                  <c:v>0.7</c:v>
                </c:pt>
                <c:pt idx="29">
                  <c:v>0.7</c:v>
                </c:pt>
                <c:pt idx="30">
                  <c:v>0.7</c:v>
                </c:pt>
                <c:pt idx="31">
                  <c:v>0.7</c:v>
                </c:pt>
                <c:pt idx="32">
                  <c:v>0.7</c:v>
                </c:pt>
                <c:pt idx="33">
                  <c:v>0.7</c:v>
                </c:pt>
                <c:pt idx="34">
                  <c:v>0.7</c:v>
                </c:pt>
                <c:pt idx="35">
                  <c:v>0.7</c:v>
                </c:pt>
                <c:pt idx="36">
                  <c:v>0.7</c:v>
                </c:pt>
                <c:pt idx="37">
                  <c:v>0.7</c:v>
                </c:pt>
                <c:pt idx="38">
                  <c:v>0.7</c:v>
                </c:pt>
                <c:pt idx="39">
                  <c:v>0.7</c:v>
                </c:pt>
                <c:pt idx="40">
                  <c:v>0.7</c:v>
                </c:pt>
                <c:pt idx="41">
                  <c:v>0.7</c:v>
                </c:pt>
                <c:pt idx="42">
                  <c:v>0.7</c:v>
                </c:pt>
                <c:pt idx="43">
                  <c:v>0.7</c:v>
                </c:pt>
                <c:pt idx="44">
                  <c:v>0.7</c:v>
                </c:pt>
                <c:pt idx="45">
                  <c:v>0.7</c:v>
                </c:pt>
                <c:pt idx="46">
                  <c:v>0.7</c:v>
                </c:pt>
                <c:pt idx="47">
                  <c:v>0.7</c:v>
                </c:pt>
                <c:pt idx="48">
                  <c:v>0.7</c:v>
                </c:pt>
                <c:pt idx="49">
                  <c:v>0.7</c:v>
                </c:pt>
                <c:pt idx="50">
                  <c:v>0.7</c:v>
                </c:pt>
                <c:pt idx="51">
                  <c:v>0.7</c:v>
                </c:pt>
                <c:pt idx="52">
                  <c:v>0.7</c:v>
                </c:pt>
                <c:pt idx="53">
                  <c:v>0.7</c:v>
                </c:pt>
                <c:pt idx="54">
                  <c:v>0.7</c:v>
                </c:pt>
                <c:pt idx="55">
                  <c:v>0.7</c:v>
                </c:pt>
                <c:pt idx="56">
                  <c:v>0.7</c:v>
                </c:pt>
                <c:pt idx="57">
                  <c:v>0.7</c:v>
                </c:pt>
                <c:pt idx="58">
                  <c:v>0.7</c:v>
                </c:pt>
                <c:pt idx="59">
                  <c:v>0.7</c:v>
                </c:pt>
                <c:pt idx="60">
                  <c:v>0.7</c:v>
                </c:pt>
                <c:pt idx="61">
                  <c:v>0.7</c:v>
                </c:pt>
                <c:pt idx="62">
                  <c:v>0.7</c:v>
                </c:pt>
                <c:pt idx="63">
                  <c:v>0.7</c:v>
                </c:pt>
                <c:pt idx="64">
                  <c:v>0.7</c:v>
                </c:pt>
                <c:pt idx="65">
                  <c:v>0.7</c:v>
                </c:pt>
                <c:pt idx="66">
                  <c:v>0.7</c:v>
                </c:pt>
                <c:pt idx="67">
                  <c:v>0.7</c:v>
                </c:pt>
                <c:pt idx="68">
                  <c:v>0.7</c:v>
                </c:pt>
                <c:pt idx="69">
                  <c:v>0.7</c:v>
                </c:pt>
                <c:pt idx="70">
                  <c:v>0.7</c:v>
                </c:pt>
                <c:pt idx="71">
                  <c:v>0.7</c:v>
                </c:pt>
                <c:pt idx="72">
                  <c:v>0.7</c:v>
                </c:pt>
                <c:pt idx="73">
                  <c:v>0.7</c:v>
                </c:pt>
                <c:pt idx="74">
                  <c:v>0.7</c:v>
                </c:pt>
                <c:pt idx="75">
                  <c:v>0.7</c:v>
                </c:pt>
                <c:pt idx="76">
                  <c:v>0.7</c:v>
                </c:pt>
                <c:pt idx="77">
                  <c:v>0.7</c:v>
                </c:pt>
                <c:pt idx="78">
                  <c:v>0.7</c:v>
                </c:pt>
                <c:pt idx="79">
                  <c:v>0.7</c:v>
                </c:pt>
                <c:pt idx="80">
                  <c:v>0.7</c:v>
                </c:pt>
                <c:pt idx="81">
                  <c:v>0.7</c:v>
                </c:pt>
                <c:pt idx="82">
                  <c:v>0.7</c:v>
                </c:pt>
                <c:pt idx="83">
                  <c:v>0.7</c:v>
                </c:pt>
                <c:pt idx="84">
                  <c:v>0.7</c:v>
                </c:pt>
                <c:pt idx="85">
                  <c:v>0.7</c:v>
                </c:pt>
                <c:pt idx="86">
                  <c:v>0.7</c:v>
                </c:pt>
                <c:pt idx="87">
                  <c:v>0.7</c:v>
                </c:pt>
                <c:pt idx="88">
                  <c:v>0.7</c:v>
                </c:pt>
                <c:pt idx="89">
                  <c:v>0.7</c:v>
                </c:pt>
                <c:pt idx="90">
                  <c:v>0.7</c:v>
                </c:pt>
                <c:pt idx="91">
                  <c:v>0.7</c:v>
                </c:pt>
                <c:pt idx="92">
                  <c:v>0.7</c:v>
                </c:pt>
                <c:pt idx="93">
                  <c:v>0.7</c:v>
                </c:pt>
                <c:pt idx="94">
                  <c:v>0.7</c:v>
                </c:pt>
                <c:pt idx="95">
                  <c:v>0.7</c:v>
                </c:pt>
                <c:pt idx="96">
                  <c:v>0.7</c:v>
                </c:pt>
                <c:pt idx="97">
                  <c:v>0.7</c:v>
                </c:pt>
                <c:pt idx="98">
                  <c:v>0.7</c:v>
                </c:pt>
                <c:pt idx="99">
                  <c:v>0.7</c:v>
                </c:pt>
                <c:pt idx="100">
                  <c:v>0.7</c:v>
                </c:pt>
                <c:pt idx="101">
                  <c:v>0.7</c:v>
                </c:pt>
                <c:pt idx="102">
                  <c:v>0.7</c:v>
                </c:pt>
                <c:pt idx="103">
                  <c:v>0.7</c:v>
                </c:pt>
                <c:pt idx="104">
                  <c:v>0.7</c:v>
                </c:pt>
                <c:pt idx="105">
                  <c:v>0.7</c:v>
                </c:pt>
                <c:pt idx="106">
                  <c:v>0.7</c:v>
                </c:pt>
                <c:pt idx="107">
                  <c:v>0.7</c:v>
                </c:pt>
                <c:pt idx="108">
                  <c:v>0.7</c:v>
                </c:pt>
                <c:pt idx="109">
                  <c:v>0.7</c:v>
                </c:pt>
                <c:pt idx="110">
                  <c:v>0.7</c:v>
                </c:pt>
                <c:pt idx="111">
                  <c:v>0.7</c:v>
                </c:pt>
                <c:pt idx="112">
                  <c:v>0.7</c:v>
                </c:pt>
                <c:pt idx="113">
                  <c:v>0.7</c:v>
                </c:pt>
                <c:pt idx="114">
                  <c:v>0.7</c:v>
                </c:pt>
                <c:pt idx="115">
                  <c:v>0.7</c:v>
                </c:pt>
                <c:pt idx="116">
                  <c:v>0.7</c:v>
                </c:pt>
                <c:pt idx="117">
                  <c:v>0.7</c:v>
                </c:pt>
                <c:pt idx="118">
                  <c:v>0.7</c:v>
                </c:pt>
                <c:pt idx="119">
                  <c:v>0.7</c:v>
                </c:pt>
                <c:pt idx="120">
                  <c:v>0.7</c:v>
                </c:pt>
                <c:pt idx="121">
                  <c:v>0.7</c:v>
                </c:pt>
                <c:pt idx="122">
                  <c:v>0.7</c:v>
                </c:pt>
                <c:pt idx="123">
                  <c:v>0.7</c:v>
                </c:pt>
                <c:pt idx="124">
                  <c:v>0.7</c:v>
                </c:pt>
                <c:pt idx="125">
                  <c:v>0.7</c:v>
                </c:pt>
                <c:pt idx="126">
                  <c:v>0.7</c:v>
                </c:pt>
                <c:pt idx="127">
                  <c:v>0.7</c:v>
                </c:pt>
                <c:pt idx="128">
                  <c:v>0.7</c:v>
                </c:pt>
                <c:pt idx="129">
                  <c:v>0.7</c:v>
                </c:pt>
                <c:pt idx="130">
                  <c:v>0.7</c:v>
                </c:pt>
                <c:pt idx="131">
                  <c:v>0.7</c:v>
                </c:pt>
                <c:pt idx="132">
                  <c:v>0.7</c:v>
                </c:pt>
                <c:pt idx="133">
                  <c:v>0.7</c:v>
                </c:pt>
                <c:pt idx="134">
                  <c:v>0.7</c:v>
                </c:pt>
                <c:pt idx="135">
                  <c:v>0.7</c:v>
                </c:pt>
                <c:pt idx="136">
                  <c:v>0.7</c:v>
                </c:pt>
                <c:pt idx="137">
                  <c:v>0.7</c:v>
                </c:pt>
                <c:pt idx="138">
                  <c:v>0.7</c:v>
                </c:pt>
                <c:pt idx="139">
                  <c:v>0.7</c:v>
                </c:pt>
                <c:pt idx="140">
                  <c:v>0.7</c:v>
                </c:pt>
                <c:pt idx="141">
                  <c:v>0.7</c:v>
                </c:pt>
                <c:pt idx="142">
                  <c:v>0.7</c:v>
                </c:pt>
                <c:pt idx="143">
                  <c:v>0.7</c:v>
                </c:pt>
                <c:pt idx="144">
                  <c:v>0.7</c:v>
                </c:pt>
                <c:pt idx="145">
                  <c:v>0.7</c:v>
                </c:pt>
                <c:pt idx="146">
                  <c:v>0.7</c:v>
                </c:pt>
                <c:pt idx="147">
                  <c:v>0.7</c:v>
                </c:pt>
                <c:pt idx="148">
                  <c:v>0.7</c:v>
                </c:pt>
                <c:pt idx="149">
                  <c:v>0.7</c:v>
                </c:pt>
                <c:pt idx="150">
                  <c:v>0.7</c:v>
                </c:pt>
                <c:pt idx="151">
                  <c:v>0.7</c:v>
                </c:pt>
                <c:pt idx="152">
                  <c:v>0.7</c:v>
                </c:pt>
                <c:pt idx="153">
                  <c:v>0.7</c:v>
                </c:pt>
                <c:pt idx="154">
                  <c:v>0.7</c:v>
                </c:pt>
                <c:pt idx="155">
                  <c:v>0.7</c:v>
                </c:pt>
                <c:pt idx="156">
                  <c:v>0.7</c:v>
                </c:pt>
                <c:pt idx="157">
                  <c:v>0.7</c:v>
                </c:pt>
                <c:pt idx="158">
                  <c:v>0.7</c:v>
                </c:pt>
                <c:pt idx="159">
                  <c:v>0.7</c:v>
                </c:pt>
                <c:pt idx="160">
                  <c:v>0.7</c:v>
                </c:pt>
                <c:pt idx="161">
                  <c:v>0.7</c:v>
                </c:pt>
                <c:pt idx="162">
                  <c:v>0.7</c:v>
                </c:pt>
                <c:pt idx="163">
                  <c:v>0.7</c:v>
                </c:pt>
                <c:pt idx="164">
                  <c:v>0.7</c:v>
                </c:pt>
                <c:pt idx="165">
                  <c:v>0.7</c:v>
                </c:pt>
                <c:pt idx="166">
                  <c:v>0.7</c:v>
                </c:pt>
                <c:pt idx="167">
                  <c:v>0.7</c:v>
                </c:pt>
                <c:pt idx="168">
                  <c:v>0.7</c:v>
                </c:pt>
                <c:pt idx="169">
                  <c:v>0.7</c:v>
                </c:pt>
                <c:pt idx="170">
                  <c:v>0.7</c:v>
                </c:pt>
                <c:pt idx="171">
                  <c:v>0.7</c:v>
                </c:pt>
                <c:pt idx="172">
                  <c:v>0.7</c:v>
                </c:pt>
                <c:pt idx="173">
                  <c:v>0.7</c:v>
                </c:pt>
                <c:pt idx="174">
                  <c:v>0.7</c:v>
                </c:pt>
                <c:pt idx="175">
                  <c:v>0.7</c:v>
                </c:pt>
                <c:pt idx="176">
                  <c:v>0.7</c:v>
                </c:pt>
                <c:pt idx="177">
                  <c:v>0.7</c:v>
                </c:pt>
                <c:pt idx="178">
                  <c:v>0.7</c:v>
                </c:pt>
                <c:pt idx="179">
                  <c:v>0.7</c:v>
                </c:pt>
                <c:pt idx="180">
                  <c:v>0.7</c:v>
                </c:pt>
                <c:pt idx="181">
                  <c:v>0.7</c:v>
                </c:pt>
                <c:pt idx="182">
                  <c:v>0.7</c:v>
                </c:pt>
                <c:pt idx="183">
                  <c:v>0.7</c:v>
                </c:pt>
                <c:pt idx="184">
                  <c:v>0.7</c:v>
                </c:pt>
                <c:pt idx="185">
                  <c:v>0.7</c:v>
                </c:pt>
                <c:pt idx="186">
                  <c:v>0.7</c:v>
                </c:pt>
                <c:pt idx="187">
                  <c:v>0.7</c:v>
                </c:pt>
                <c:pt idx="188">
                  <c:v>0.7</c:v>
                </c:pt>
                <c:pt idx="189">
                  <c:v>0.7</c:v>
                </c:pt>
                <c:pt idx="190">
                  <c:v>0.7</c:v>
                </c:pt>
                <c:pt idx="191">
                  <c:v>0.7</c:v>
                </c:pt>
                <c:pt idx="192">
                  <c:v>0.7</c:v>
                </c:pt>
                <c:pt idx="193">
                  <c:v>0.7</c:v>
                </c:pt>
                <c:pt idx="194">
                  <c:v>0.7</c:v>
                </c:pt>
                <c:pt idx="195">
                  <c:v>0.7</c:v>
                </c:pt>
                <c:pt idx="196">
                  <c:v>0.7</c:v>
                </c:pt>
                <c:pt idx="197">
                  <c:v>0.7</c:v>
                </c:pt>
                <c:pt idx="198">
                  <c:v>0.7</c:v>
                </c:pt>
                <c:pt idx="199">
                  <c:v>0.7</c:v>
                </c:pt>
                <c:pt idx="200">
                  <c:v>0.7</c:v>
                </c:pt>
                <c:pt idx="201">
                  <c:v>0.7</c:v>
                </c:pt>
                <c:pt idx="202">
                  <c:v>0.7</c:v>
                </c:pt>
                <c:pt idx="203">
                  <c:v>0.7</c:v>
                </c:pt>
                <c:pt idx="204">
                  <c:v>0.7</c:v>
                </c:pt>
                <c:pt idx="205">
                  <c:v>0.7</c:v>
                </c:pt>
                <c:pt idx="206">
                  <c:v>0.7</c:v>
                </c:pt>
                <c:pt idx="207">
                  <c:v>0.7</c:v>
                </c:pt>
                <c:pt idx="208">
                  <c:v>0.7</c:v>
                </c:pt>
                <c:pt idx="209">
                  <c:v>0.7</c:v>
                </c:pt>
                <c:pt idx="210">
                  <c:v>0.7</c:v>
                </c:pt>
                <c:pt idx="211">
                  <c:v>0.7</c:v>
                </c:pt>
                <c:pt idx="212">
                  <c:v>0.7</c:v>
                </c:pt>
                <c:pt idx="213">
                  <c:v>0.7</c:v>
                </c:pt>
                <c:pt idx="214">
                  <c:v>0.7</c:v>
                </c:pt>
                <c:pt idx="215">
                  <c:v>0.7</c:v>
                </c:pt>
                <c:pt idx="216">
                  <c:v>0.7</c:v>
                </c:pt>
                <c:pt idx="217">
                  <c:v>0.7</c:v>
                </c:pt>
                <c:pt idx="218">
                  <c:v>0.7</c:v>
                </c:pt>
                <c:pt idx="219">
                  <c:v>0.7</c:v>
                </c:pt>
                <c:pt idx="220">
                  <c:v>0.7</c:v>
                </c:pt>
                <c:pt idx="221">
                  <c:v>0.7</c:v>
                </c:pt>
                <c:pt idx="222">
                  <c:v>0.7</c:v>
                </c:pt>
                <c:pt idx="223">
                  <c:v>0.7</c:v>
                </c:pt>
                <c:pt idx="224">
                  <c:v>0.7</c:v>
                </c:pt>
                <c:pt idx="225">
                  <c:v>0.7</c:v>
                </c:pt>
                <c:pt idx="226">
                  <c:v>0.7</c:v>
                </c:pt>
                <c:pt idx="227">
                  <c:v>0.7</c:v>
                </c:pt>
                <c:pt idx="228">
                  <c:v>0.7</c:v>
                </c:pt>
                <c:pt idx="229">
                  <c:v>0.7</c:v>
                </c:pt>
                <c:pt idx="230">
                  <c:v>0.7</c:v>
                </c:pt>
                <c:pt idx="231">
                  <c:v>0.7</c:v>
                </c:pt>
                <c:pt idx="232">
                  <c:v>0.7</c:v>
                </c:pt>
                <c:pt idx="233">
                  <c:v>0.7</c:v>
                </c:pt>
                <c:pt idx="234">
                  <c:v>0.7</c:v>
                </c:pt>
                <c:pt idx="235">
                  <c:v>0.7</c:v>
                </c:pt>
                <c:pt idx="236">
                  <c:v>0.7</c:v>
                </c:pt>
                <c:pt idx="237">
                  <c:v>0.7</c:v>
                </c:pt>
                <c:pt idx="238">
                  <c:v>0.7</c:v>
                </c:pt>
                <c:pt idx="239">
                  <c:v>0.7</c:v>
                </c:pt>
                <c:pt idx="240">
                  <c:v>0.7</c:v>
                </c:pt>
                <c:pt idx="241">
                  <c:v>0.7</c:v>
                </c:pt>
                <c:pt idx="242">
                  <c:v>0.7</c:v>
                </c:pt>
                <c:pt idx="243">
                  <c:v>0.7</c:v>
                </c:pt>
                <c:pt idx="244">
                  <c:v>0.7</c:v>
                </c:pt>
                <c:pt idx="245">
                  <c:v>0.7</c:v>
                </c:pt>
                <c:pt idx="246">
                  <c:v>0.7</c:v>
                </c:pt>
                <c:pt idx="247">
                  <c:v>0.7</c:v>
                </c:pt>
                <c:pt idx="248">
                  <c:v>0.7</c:v>
                </c:pt>
                <c:pt idx="249">
                  <c:v>0.7</c:v>
                </c:pt>
                <c:pt idx="250">
                  <c:v>0.7</c:v>
                </c:pt>
                <c:pt idx="251">
                  <c:v>0.7</c:v>
                </c:pt>
                <c:pt idx="252">
                  <c:v>0.7</c:v>
                </c:pt>
                <c:pt idx="253">
                  <c:v>0.7</c:v>
                </c:pt>
                <c:pt idx="254">
                  <c:v>0.7</c:v>
                </c:pt>
                <c:pt idx="255">
                  <c:v>0.7</c:v>
                </c:pt>
                <c:pt idx="256">
                  <c:v>0.7</c:v>
                </c:pt>
                <c:pt idx="257">
                  <c:v>0.7</c:v>
                </c:pt>
                <c:pt idx="258">
                  <c:v>0.7</c:v>
                </c:pt>
                <c:pt idx="259">
                  <c:v>0.7</c:v>
                </c:pt>
                <c:pt idx="260">
                  <c:v>0.7</c:v>
                </c:pt>
                <c:pt idx="261">
                  <c:v>0.7</c:v>
                </c:pt>
                <c:pt idx="262">
                  <c:v>0.7</c:v>
                </c:pt>
                <c:pt idx="263">
                  <c:v>0.7</c:v>
                </c:pt>
                <c:pt idx="264">
                  <c:v>0.7</c:v>
                </c:pt>
                <c:pt idx="265">
                  <c:v>0.7</c:v>
                </c:pt>
                <c:pt idx="266">
                  <c:v>0.7</c:v>
                </c:pt>
                <c:pt idx="267">
                  <c:v>0.7</c:v>
                </c:pt>
                <c:pt idx="268">
                  <c:v>0.7</c:v>
                </c:pt>
                <c:pt idx="269">
                  <c:v>0.7</c:v>
                </c:pt>
                <c:pt idx="270">
                  <c:v>0.7</c:v>
                </c:pt>
                <c:pt idx="271">
                  <c:v>0.7</c:v>
                </c:pt>
                <c:pt idx="272">
                  <c:v>0.7</c:v>
                </c:pt>
                <c:pt idx="273">
                  <c:v>0.7</c:v>
                </c:pt>
                <c:pt idx="274">
                  <c:v>0.7</c:v>
                </c:pt>
                <c:pt idx="275">
                  <c:v>0.7</c:v>
                </c:pt>
                <c:pt idx="276">
                  <c:v>0.7</c:v>
                </c:pt>
                <c:pt idx="277">
                  <c:v>0.7</c:v>
                </c:pt>
                <c:pt idx="278">
                  <c:v>0.7</c:v>
                </c:pt>
                <c:pt idx="279">
                  <c:v>0.7</c:v>
                </c:pt>
                <c:pt idx="280">
                  <c:v>0.7</c:v>
                </c:pt>
                <c:pt idx="281">
                  <c:v>0.7</c:v>
                </c:pt>
                <c:pt idx="282">
                  <c:v>0.7</c:v>
                </c:pt>
                <c:pt idx="283">
                  <c:v>0.7</c:v>
                </c:pt>
                <c:pt idx="284">
                  <c:v>0.7</c:v>
                </c:pt>
                <c:pt idx="285">
                  <c:v>0.7</c:v>
                </c:pt>
                <c:pt idx="286">
                  <c:v>0.7</c:v>
                </c:pt>
                <c:pt idx="287">
                  <c:v>0.7</c:v>
                </c:pt>
                <c:pt idx="288">
                  <c:v>0.7</c:v>
                </c:pt>
                <c:pt idx="289">
                  <c:v>0.7</c:v>
                </c:pt>
                <c:pt idx="290">
                  <c:v>0.7</c:v>
                </c:pt>
                <c:pt idx="291">
                  <c:v>0.7</c:v>
                </c:pt>
                <c:pt idx="292">
                  <c:v>0.7</c:v>
                </c:pt>
                <c:pt idx="293">
                  <c:v>0.7</c:v>
                </c:pt>
                <c:pt idx="294">
                  <c:v>0.7</c:v>
                </c:pt>
                <c:pt idx="295">
                  <c:v>0.7</c:v>
                </c:pt>
                <c:pt idx="296">
                  <c:v>0.7</c:v>
                </c:pt>
                <c:pt idx="297">
                  <c:v>0.7</c:v>
                </c:pt>
                <c:pt idx="298">
                  <c:v>0.7</c:v>
                </c:pt>
                <c:pt idx="299">
                  <c:v>0.7</c:v>
                </c:pt>
                <c:pt idx="300">
                  <c:v>0.7</c:v>
                </c:pt>
                <c:pt idx="301">
                  <c:v>0.7</c:v>
                </c:pt>
                <c:pt idx="302">
                  <c:v>0.7</c:v>
                </c:pt>
                <c:pt idx="303">
                  <c:v>0.7</c:v>
                </c:pt>
                <c:pt idx="304">
                  <c:v>0.7</c:v>
                </c:pt>
                <c:pt idx="305">
                  <c:v>0.7</c:v>
                </c:pt>
                <c:pt idx="306">
                  <c:v>0.7</c:v>
                </c:pt>
                <c:pt idx="307">
                  <c:v>0.7</c:v>
                </c:pt>
                <c:pt idx="308">
                  <c:v>0.7</c:v>
                </c:pt>
                <c:pt idx="309">
                  <c:v>0.7</c:v>
                </c:pt>
                <c:pt idx="310">
                  <c:v>0.7</c:v>
                </c:pt>
                <c:pt idx="311">
                  <c:v>0.7</c:v>
                </c:pt>
                <c:pt idx="312">
                  <c:v>0.7</c:v>
                </c:pt>
                <c:pt idx="313">
                  <c:v>0.7</c:v>
                </c:pt>
                <c:pt idx="314">
                  <c:v>0.7</c:v>
                </c:pt>
                <c:pt idx="315">
                  <c:v>0.7</c:v>
                </c:pt>
                <c:pt idx="316">
                  <c:v>0.7</c:v>
                </c:pt>
                <c:pt idx="317">
                  <c:v>0.7</c:v>
                </c:pt>
                <c:pt idx="318">
                  <c:v>0.7</c:v>
                </c:pt>
                <c:pt idx="319">
                  <c:v>0.7</c:v>
                </c:pt>
                <c:pt idx="320">
                  <c:v>0.7</c:v>
                </c:pt>
                <c:pt idx="321">
                  <c:v>0.7</c:v>
                </c:pt>
                <c:pt idx="322">
                  <c:v>0.7</c:v>
                </c:pt>
                <c:pt idx="323">
                  <c:v>0.7</c:v>
                </c:pt>
                <c:pt idx="324">
                  <c:v>0.7</c:v>
                </c:pt>
                <c:pt idx="325">
                  <c:v>0.7</c:v>
                </c:pt>
                <c:pt idx="326">
                  <c:v>0.7</c:v>
                </c:pt>
                <c:pt idx="327">
                  <c:v>0.7</c:v>
                </c:pt>
                <c:pt idx="328">
                  <c:v>0.7</c:v>
                </c:pt>
                <c:pt idx="329">
                  <c:v>0.7</c:v>
                </c:pt>
                <c:pt idx="330">
                  <c:v>0.7</c:v>
                </c:pt>
                <c:pt idx="331">
                  <c:v>0.7</c:v>
                </c:pt>
                <c:pt idx="332">
                  <c:v>0.7</c:v>
                </c:pt>
                <c:pt idx="333">
                  <c:v>0.7</c:v>
                </c:pt>
                <c:pt idx="334">
                  <c:v>0.7</c:v>
                </c:pt>
                <c:pt idx="335">
                  <c:v>0.7</c:v>
                </c:pt>
                <c:pt idx="336">
                  <c:v>0.7</c:v>
                </c:pt>
                <c:pt idx="337">
                  <c:v>0.7</c:v>
                </c:pt>
                <c:pt idx="338">
                  <c:v>0.7</c:v>
                </c:pt>
                <c:pt idx="339">
                  <c:v>0.7</c:v>
                </c:pt>
                <c:pt idx="340">
                  <c:v>0.7</c:v>
                </c:pt>
                <c:pt idx="341">
                  <c:v>0.7</c:v>
                </c:pt>
                <c:pt idx="342">
                  <c:v>0.7</c:v>
                </c:pt>
                <c:pt idx="343">
                  <c:v>0.7</c:v>
                </c:pt>
                <c:pt idx="344">
                  <c:v>0.7</c:v>
                </c:pt>
                <c:pt idx="345">
                  <c:v>0.7</c:v>
                </c:pt>
                <c:pt idx="346">
                  <c:v>0.7</c:v>
                </c:pt>
                <c:pt idx="347">
                  <c:v>0.7</c:v>
                </c:pt>
                <c:pt idx="348">
                  <c:v>0.7</c:v>
                </c:pt>
                <c:pt idx="349">
                  <c:v>0.7</c:v>
                </c:pt>
                <c:pt idx="350">
                  <c:v>0.7</c:v>
                </c:pt>
                <c:pt idx="351">
                  <c:v>0.7</c:v>
                </c:pt>
                <c:pt idx="352">
                  <c:v>0.7</c:v>
                </c:pt>
                <c:pt idx="353">
                  <c:v>0.7</c:v>
                </c:pt>
                <c:pt idx="354">
                  <c:v>0.7</c:v>
                </c:pt>
                <c:pt idx="355">
                  <c:v>0.7</c:v>
                </c:pt>
                <c:pt idx="356">
                  <c:v>0.7</c:v>
                </c:pt>
                <c:pt idx="357">
                  <c:v>0.7</c:v>
                </c:pt>
                <c:pt idx="358">
                  <c:v>0.7</c:v>
                </c:pt>
                <c:pt idx="359">
                  <c:v>0.7</c:v>
                </c:pt>
                <c:pt idx="360">
                  <c:v>0.7</c:v>
                </c:pt>
                <c:pt idx="361">
                  <c:v>0.7</c:v>
                </c:pt>
                <c:pt idx="362">
                  <c:v>0.7</c:v>
                </c:pt>
                <c:pt idx="363">
                  <c:v>0.7</c:v>
                </c:pt>
                <c:pt idx="364">
                  <c:v>0.7</c:v>
                </c:pt>
                <c:pt idx="365">
                  <c:v>0.7</c:v>
                </c:pt>
                <c:pt idx="366">
                  <c:v>0.7</c:v>
                </c:pt>
                <c:pt idx="367">
                  <c:v>0.7</c:v>
                </c:pt>
                <c:pt idx="368">
                  <c:v>0.7</c:v>
                </c:pt>
                <c:pt idx="369">
                  <c:v>0.7</c:v>
                </c:pt>
                <c:pt idx="370">
                  <c:v>0.7</c:v>
                </c:pt>
                <c:pt idx="371">
                  <c:v>0.7</c:v>
                </c:pt>
                <c:pt idx="372">
                  <c:v>0.7</c:v>
                </c:pt>
                <c:pt idx="373">
                  <c:v>0.7</c:v>
                </c:pt>
                <c:pt idx="374">
                  <c:v>0.7</c:v>
                </c:pt>
                <c:pt idx="375">
                  <c:v>0.7</c:v>
                </c:pt>
                <c:pt idx="376">
                  <c:v>0.7</c:v>
                </c:pt>
                <c:pt idx="377">
                  <c:v>0.7</c:v>
                </c:pt>
                <c:pt idx="378">
                  <c:v>0.7</c:v>
                </c:pt>
                <c:pt idx="379">
                  <c:v>0.7</c:v>
                </c:pt>
                <c:pt idx="380">
                  <c:v>0.7</c:v>
                </c:pt>
                <c:pt idx="381">
                  <c:v>0.7</c:v>
                </c:pt>
                <c:pt idx="382">
                  <c:v>0.7</c:v>
                </c:pt>
                <c:pt idx="383">
                  <c:v>0.7</c:v>
                </c:pt>
                <c:pt idx="384">
                  <c:v>0.7</c:v>
                </c:pt>
                <c:pt idx="385">
                  <c:v>0.7</c:v>
                </c:pt>
                <c:pt idx="386">
                  <c:v>0.7</c:v>
                </c:pt>
                <c:pt idx="387">
                  <c:v>0.7</c:v>
                </c:pt>
                <c:pt idx="388">
                  <c:v>0.7</c:v>
                </c:pt>
                <c:pt idx="389">
                  <c:v>0.7</c:v>
                </c:pt>
                <c:pt idx="390">
                  <c:v>0.7</c:v>
                </c:pt>
                <c:pt idx="391">
                  <c:v>0.7</c:v>
                </c:pt>
                <c:pt idx="392">
                  <c:v>0.7</c:v>
                </c:pt>
                <c:pt idx="393">
                  <c:v>0.7</c:v>
                </c:pt>
                <c:pt idx="394">
                  <c:v>0.7</c:v>
                </c:pt>
                <c:pt idx="395">
                  <c:v>0.7</c:v>
                </c:pt>
                <c:pt idx="396">
                  <c:v>0.7</c:v>
                </c:pt>
                <c:pt idx="397">
                  <c:v>0.7</c:v>
                </c:pt>
                <c:pt idx="398">
                  <c:v>0.7</c:v>
                </c:pt>
                <c:pt idx="399">
                  <c:v>0.7</c:v>
                </c:pt>
                <c:pt idx="400">
                  <c:v>0.7</c:v>
                </c:pt>
                <c:pt idx="401">
                  <c:v>0.7</c:v>
                </c:pt>
                <c:pt idx="402">
                  <c:v>0.7</c:v>
                </c:pt>
                <c:pt idx="403">
                  <c:v>0.7</c:v>
                </c:pt>
                <c:pt idx="404">
                  <c:v>0.7</c:v>
                </c:pt>
                <c:pt idx="405">
                  <c:v>0.7</c:v>
                </c:pt>
                <c:pt idx="406">
                  <c:v>0.7</c:v>
                </c:pt>
                <c:pt idx="407">
                  <c:v>0.7</c:v>
                </c:pt>
                <c:pt idx="408">
                  <c:v>0.7</c:v>
                </c:pt>
                <c:pt idx="409">
                  <c:v>0.7</c:v>
                </c:pt>
                <c:pt idx="410">
                  <c:v>0.7</c:v>
                </c:pt>
                <c:pt idx="411">
                  <c:v>0.7</c:v>
                </c:pt>
                <c:pt idx="412">
                  <c:v>0.7</c:v>
                </c:pt>
                <c:pt idx="413">
                  <c:v>0.7</c:v>
                </c:pt>
                <c:pt idx="414">
                  <c:v>0.7</c:v>
                </c:pt>
                <c:pt idx="415">
                  <c:v>0.7</c:v>
                </c:pt>
                <c:pt idx="416">
                  <c:v>0.7</c:v>
                </c:pt>
                <c:pt idx="417">
                  <c:v>0.7</c:v>
                </c:pt>
                <c:pt idx="418">
                  <c:v>0.7</c:v>
                </c:pt>
                <c:pt idx="419">
                  <c:v>0.7</c:v>
                </c:pt>
                <c:pt idx="420">
                  <c:v>0.7</c:v>
                </c:pt>
                <c:pt idx="421">
                  <c:v>0.7</c:v>
                </c:pt>
                <c:pt idx="422">
                  <c:v>0.7</c:v>
                </c:pt>
                <c:pt idx="423">
                  <c:v>0.7</c:v>
                </c:pt>
                <c:pt idx="424">
                  <c:v>0.7</c:v>
                </c:pt>
                <c:pt idx="425">
                  <c:v>0.7</c:v>
                </c:pt>
                <c:pt idx="426">
                  <c:v>0.7</c:v>
                </c:pt>
                <c:pt idx="427">
                  <c:v>0.7</c:v>
                </c:pt>
                <c:pt idx="428">
                  <c:v>0.7</c:v>
                </c:pt>
                <c:pt idx="429">
                  <c:v>0.7</c:v>
                </c:pt>
                <c:pt idx="430">
                  <c:v>0.7</c:v>
                </c:pt>
                <c:pt idx="431">
                  <c:v>0.7</c:v>
                </c:pt>
                <c:pt idx="432">
                  <c:v>0.7</c:v>
                </c:pt>
                <c:pt idx="433">
                  <c:v>0.7</c:v>
                </c:pt>
                <c:pt idx="434">
                  <c:v>0.7</c:v>
                </c:pt>
                <c:pt idx="435">
                  <c:v>0.7</c:v>
                </c:pt>
                <c:pt idx="436">
                  <c:v>0.7</c:v>
                </c:pt>
                <c:pt idx="437">
                  <c:v>0.7</c:v>
                </c:pt>
                <c:pt idx="438">
                  <c:v>0.7</c:v>
                </c:pt>
                <c:pt idx="439">
                  <c:v>0.7</c:v>
                </c:pt>
                <c:pt idx="440">
                  <c:v>0.7</c:v>
                </c:pt>
                <c:pt idx="441">
                  <c:v>0.7</c:v>
                </c:pt>
                <c:pt idx="442">
                  <c:v>0.7</c:v>
                </c:pt>
                <c:pt idx="443">
                  <c:v>0.7</c:v>
                </c:pt>
                <c:pt idx="444">
                  <c:v>0.7</c:v>
                </c:pt>
                <c:pt idx="445">
                  <c:v>0.7</c:v>
                </c:pt>
                <c:pt idx="446">
                  <c:v>0.7</c:v>
                </c:pt>
                <c:pt idx="447">
                  <c:v>0.7</c:v>
                </c:pt>
                <c:pt idx="448">
                  <c:v>0.7</c:v>
                </c:pt>
                <c:pt idx="449">
                  <c:v>0.7</c:v>
                </c:pt>
                <c:pt idx="450">
                  <c:v>0.7</c:v>
                </c:pt>
                <c:pt idx="451">
                  <c:v>0.7</c:v>
                </c:pt>
                <c:pt idx="452">
                  <c:v>0.7</c:v>
                </c:pt>
                <c:pt idx="453">
                  <c:v>0.7</c:v>
                </c:pt>
                <c:pt idx="454">
                  <c:v>0.7</c:v>
                </c:pt>
                <c:pt idx="455">
                  <c:v>0.7</c:v>
                </c:pt>
                <c:pt idx="456">
                  <c:v>0.7</c:v>
                </c:pt>
                <c:pt idx="457">
                  <c:v>0.7</c:v>
                </c:pt>
                <c:pt idx="458">
                  <c:v>0.7</c:v>
                </c:pt>
                <c:pt idx="459">
                  <c:v>0.7</c:v>
                </c:pt>
                <c:pt idx="460">
                  <c:v>0.7</c:v>
                </c:pt>
                <c:pt idx="461">
                  <c:v>0.7</c:v>
                </c:pt>
                <c:pt idx="462">
                  <c:v>0.7</c:v>
                </c:pt>
                <c:pt idx="463">
                  <c:v>0.7</c:v>
                </c:pt>
                <c:pt idx="464">
                  <c:v>0.7</c:v>
                </c:pt>
                <c:pt idx="465">
                  <c:v>0.7</c:v>
                </c:pt>
                <c:pt idx="466">
                  <c:v>0.7</c:v>
                </c:pt>
                <c:pt idx="467">
                  <c:v>0.7</c:v>
                </c:pt>
                <c:pt idx="468">
                  <c:v>0.7</c:v>
                </c:pt>
                <c:pt idx="469">
                  <c:v>0.7</c:v>
                </c:pt>
                <c:pt idx="470">
                  <c:v>0.7</c:v>
                </c:pt>
                <c:pt idx="471">
                  <c:v>0.7</c:v>
                </c:pt>
                <c:pt idx="472">
                  <c:v>0.7</c:v>
                </c:pt>
                <c:pt idx="473">
                  <c:v>0.7</c:v>
                </c:pt>
                <c:pt idx="474">
                  <c:v>0.7</c:v>
                </c:pt>
                <c:pt idx="475">
                  <c:v>0.7</c:v>
                </c:pt>
                <c:pt idx="476">
                  <c:v>0.7</c:v>
                </c:pt>
                <c:pt idx="477">
                  <c:v>0.7</c:v>
                </c:pt>
                <c:pt idx="478">
                  <c:v>0.7</c:v>
                </c:pt>
                <c:pt idx="479">
                  <c:v>0.7</c:v>
                </c:pt>
                <c:pt idx="480">
                  <c:v>0.7</c:v>
                </c:pt>
                <c:pt idx="481">
                  <c:v>0.7</c:v>
                </c:pt>
                <c:pt idx="482">
                  <c:v>0.7</c:v>
                </c:pt>
                <c:pt idx="483">
                  <c:v>0.7</c:v>
                </c:pt>
                <c:pt idx="484">
                  <c:v>0.7</c:v>
                </c:pt>
                <c:pt idx="485">
                  <c:v>0.7</c:v>
                </c:pt>
                <c:pt idx="486">
                  <c:v>0.7</c:v>
                </c:pt>
                <c:pt idx="487">
                  <c:v>0.7</c:v>
                </c:pt>
                <c:pt idx="488">
                  <c:v>0.7</c:v>
                </c:pt>
                <c:pt idx="489">
                  <c:v>0.7</c:v>
                </c:pt>
                <c:pt idx="490">
                  <c:v>0.7</c:v>
                </c:pt>
                <c:pt idx="491">
                  <c:v>0.7</c:v>
                </c:pt>
                <c:pt idx="492">
                  <c:v>0.7</c:v>
                </c:pt>
                <c:pt idx="493">
                  <c:v>0.7</c:v>
                </c:pt>
                <c:pt idx="494">
                  <c:v>0.7</c:v>
                </c:pt>
                <c:pt idx="495">
                  <c:v>0.7</c:v>
                </c:pt>
                <c:pt idx="496">
                  <c:v>0.7</c:v>
                </c:pt>
                <c:pt idx="497">
                  <c:v>0.7</c:v>
                </c:pt>
                <c:pt idx="498">
                  <c:v>0.7</c:v>
                </c:pt>
                <c:pt idx="499">
                  <c:v>0.7</c:v>
                </c:pt>
                <c:pt idx="500">
                  <c:v>0.7</c:v>
                </c:pt>
                <c:pt idx="501">
                  <c:v>0.7</c:v>
                </c:pt>
                <c:pt idx="502">
                  <c:v>0.7</c:v>
                </c:pt>
                <c:pt idx="503">
                  <c:v>0.7</c:v>
                </c:pt>
                <c:pt idx="504">
                  <c:v>0.7</c:v>
                </c:pt>
                <c:pt idx="505">
                  <c:v>0.7</c:v>
                </c:pt>
                <c:pt idx="506">
                  <c:v>0.7</c:v>
                </c:pt>
                <c:pt idx="507">
                  <c:v>0.7</c:v>
                </c:pt>
                <c:pt idx="508">
                  <c:v>0.7</c:v>
                </c:pt>
                <c:pt idx="509">
                  <c:v>0.7</c:v>
                </c:pt>
                <c:pt idx="510">
                  <c:v>0.7</c:v>
                </c:pt>
                <c:pt idx="511">
                  <c:v>0.7</c:v>
                </c:pt>
                <c:pt idx="512">
                  <c:v>0.7</c:v>
                </c:pt>
                <c:pt idx="513">
                  <c:v>0.7</c:v>
                </c:pt>
                <c:pt idx="514">
                  <c:v>0.7</c:v>
                </c:pt>
                <c:pt idx="515">
                  <c:v>0.7</c:v>
                </c:pt>
                <c:pt idx="516">
                  <c:v>0.7</c:v>
                </c:pt>
                <c:pt idx="517">
                  <c:v>0.7</c:v>
                </c:pt>
                <c:pt idx="518">
                  <c:v>0.7</c:v>
                </c:pt>
                <c:pt idx="519">
                  <c:v>0.7</c:v>
                </c:pt>
                <c:pt idx="520">
                  <c:v>0.7</c:v>
                </c:pt>
                <c:pt idx="521">
                  <c:v>0.7</c:v>
                </c:pt>
                <c:pt idx="522">
                  <c:v>0.7</c:v>
                </c:pt>
                <c:pt idx="523">
                  <c:v>0.7</c:v>
                </c:pt>
                <c:pt idx="524">
                  <c:v>0.7</c:v>
                </c:pt>
                <c:pt idx="525">
                  <c:v>0.7</c:v>
                </c:pt>
                <c:pt idx="526">
                  <c:v>0.7</c:v>
                </c:pt>
                <c:pt idx="527">
                  <c:v>0.7</c:v>
                </c:pt>
                <c:pt idx="528">
                  <c:v>0.7</c:v>
                </c:pt>
                <c:pt idx="529">
                  <c:v>0.7</c:v>
                </c:pt>
                <c:pt idx="530">
                  <c:v>0.7</c:v>
                </c:pt>
                <c:pt idx="531">
                  <c:v>0.7</c:v>
                </c:pt>
                <c:pt idx="532">
                  <c:v>0.7</c:v>
                </c:pt>
                <c:pt idx="533">
                  <c:v>0.7</c:v>
                </c:pt>
                <c:pt idx="534">
                  <c:v>0.7</c:v>
                </c:pt>
                <c:pt idx="535">
                  <c:v>0.7</c:v>
                </c:pt>
                <c:pt idx="536">
                  <c:v>0.7</c:v>
                </c:pt>
                <c:pt idx="537">
                  <c:v>0.7</c:v>
                </c:pt>
                <c:pt idx="538">
                  <c:v>0.7</c:v>
                </c:pt>
                <c:pt idx="539">
                  <c:v>0.7</c:v>
                </c:pt>
                <c:pt idx="540">
                  <c:v>0.7</c:v>
                </c:pt>
                <c:pt idx="541">
                  <c:v>0.7</c:v>
                </c:pt>
                <c:pt idx="542">
                  <c:v>0.7</c:v>
                </c:pt>
                <c:pt idx="543">
                  <c:v>0.7</c:v>
                </c:pt>
                <c:pt idx="544">
                  <c:v>0.7</c:v>
                </c:pt>
                <c:pt idx="545">
                  <c:v>0.7</c:v>
                </c:pt>
                <c:pt idx="546">
                  <c:v>0.7</c:v>
                </c:pt>
                <c:pt idx="547">
                  <c:v>0.7</c:v>
                </c:pt>
                <c:pt idx="548">
                  <c:v>0.7</c:v>
                </c:pt>
                <c:pt idx="549">
                  <c:v>0.7</c:v>
                </c:pt>
                <c:pt idx="550">
                  <c:v>0.7</c:v>
                </c:pt>
                <c:pt idx="551">
                  <c:v>0.7</c:v>
                </c:pt>
                <c:pt idx="552">
                  <c:v>0.7</c:v>
                </c:pt>
                <c:pt idx="553">
                  <c:v>0.7</c:v>
                </c:pt>
                <c:pt idx="554">
                  <c:v>0.7</c:v>
                </c:pt>
                <c:pt idx="555">
                  <c:v>0.7</c:v>
                </c:pt>
                <c:pt idx="556">
                  <c:v>0.7</c:v>
                </c:pt>
                <c:pt idx="557">
                  <c:v>0.7</c:v>
                </c:pt>
                <c:pt idx="558">
                  <c:v>0.7</c:v>
                </c:pt>
                <c:pt idx="559">
                  <c:v>0.7</c:v>
                </c:pt>
                <c:pt idx="560">
                  <c:v>0.7</c:v>
                </c:pt>
                <c:pt idx="561">
                  <c:v>0.7</c:v>
                </c:pt>
                <c:pt idx="562">
                  <c:v>0.7</c:v>
                </c:pt>
                <c:pt idx="563">
                  <c:v>0.7</c:v>
                </c:pt>
                <c:pt idx="564">
                  <c:v>0.7</c:v>
                </c:pt>
                <c:pt idx="565">
                  <c:v>0.7</c:v>
                </c:pt>
                <c:pt idx="566">
                  <c:v>0.7</c:v>
                </c:pt>
                <c:pt idx="567">
                  <c:v>0.7</c:v>
                </c:pt>
                <c:pt idx="568">
                  <c:v>0.7</c:v>
                </c:pt>
                <c:pt idx="569">
                  <c:v>0.7</c:v>
                </c:pt>
                <c:pt idx="570">
                  <c:v>0.7</c:v>
                </c:pt>
                <c:pt idx="571">
                  <c:v>0.7</c:v>
                </c:pt>
                <c:pt idx="572">
                  <c:v>0.7</c:v>
                </c:pt>
                <c:pt idx="573">
                  <c:v>0.7</c:v>
                </c:pt>
                <c:pt idx="574">
                  <c:v>0.7</c:v>
                </c:pt>
                <c:pt idx="575">
                  <c:v>0.7</c:v>
                </c:pt>
                <c:pt idx="576">
                  <c:v>0.7</c:v>
                </c:pt>
                <c:pt idx="577">
                  <c:v>0.7</c:v>
                </c:pt>
                <c:pt idx="578">
                  <c:v>0.7</c:v>
                </c:pt>
                <c:pt idx="579">
                  <c:v>0.7</c:v>
                </c:pt>
                <c:pt idx="580">
                  <c:v>0.7</c:v>
                </c:pt>
                <c:pt idx="581">
                  <c:v>0.7</c:v>
                </c:pt>
                <c:pt idx="582">
                  <c:v>0.7</c:v>
                </c:pt>
                <c:pt idx="583">
                  <c:v>0.7</c:v>
                </c:pt>
                <c:pt idx="584">
                  <c:v>0.7</c:v>
                </c:pt>
                <c:pt idx="585">
                  <c:v>0.7</c:v>
                </c:pt>
                <c:pt idx="586">
                  <c:v>0.7</c:v>
                </c:pt>
                <c:pt idx="587">
                  <c:v>0.7</c:v>
                </c:pt>
                <c:pt idx="588">
                  <c:v>0.7</c:v>
                </c:pt>
                <c:pt idx="589">
                  <c:v>0.7</c:v>
                </c:pt>
                <c:pt idx="590">
                  <c:v>0.7</c:v>
                </c:pt>
                <c:pt idx="591">
                  <c:v>0.7</c:v>
                </c:pt>
                <c:pt idx="592">
                  <c:v>0.7</c:v>
                </c:pt>
                <c:pt idx="593">
                  <c:v>0.7</c:v>
                </c:pt>
                <c:pt idx="594">
                  <c:v>0.7</c:v>
                </c:pt>
                <c:pt idx="595">
                  <c:v>0.7</c:v>
                </c:pt>
                <c:pt idx="596">
                  <c:v>0.7</c:v>
                </c:pt>
                <c:pt idx="597">
                  <c:v>0.7</c:v>
                </c:pt>
                <c:pt idx="598">
                  <c:v>0.7</c:v>
                </c:pt>
                <c:pt idx="599">
                  <c:v>0.7</c:v>
                </c:pt>
                <c:pt idx="600">
                  <c:v>0.7</c:v>
                </c:pt>
                <c:pt idx="601">
                  <c:v>0.7</c:v>
                </c:pt>
                <c:pt idx="602">
                  <c:v>0.7</c:v>
                </c:pt>
                <c:pt idx="603">
                  <c:v>0.7</c:v>
                </c:pt>
                <c:pt idx="604">
                  <c:v>0.7</c:v>
                </c:pt>
                <c:pt idx="605">
                  <c:v>0.7</c:v>
                </c:pt>
                <c:pt idx="606">
                  <c:v>0.7</c:v>
                </c:pt>
                <c:pt idx="607">
                  <c:v>0.7</c:v>
                </c:pt>
                <c:pt idx="608">
                  <c:v>0.7</c:v>
                </c:pt>
                <c:pt idx="609">
                  <c:v>0.7</c:v>
                </c:pt>
                <c:pt idx="610">
                  <c:v>0.7</c:v>
                </c:pt>
                <c:pt idx="611">
                  <c:v>0.7</c:v>
                </c:pt>
                <c:pt idx="612">
                  <c:v>0.7</c:v>
                </c:pt>
                <c:pt idx="613">
                  <c:v>0.7</c:v>
                </c:pt>
                <c:pt idx="614">
                  <c:v>0.7</c:v>
                </c:pt>
                <c:pt idx="615">
                  <c:v>0.7</c:v>
                </c:pt>
                <c:pt idx="616">
                  <c:v>0.7</c:v>
                </c:pt>
                <c:pt idx="617">
                  <c:v>0.7</c:v>
                </c:pt>
                <c:pt idx="618">
                  <c:v>0.7</c:v>
                </c:pt>
                <c:pt idx="619">
                  <c:v>0.7</c:v>
                </c:pt>
                <c:pt idx="620">
                  <c:v>0.7</c:v>
                </c:pt>
                <c:pt idx="621">
                  <c:v>0.7</c:v>
                </c:pt>
                <c:pt idx="622">
                  <c:v>0.7</c:v>
                </c:pt>
                <c:pt idx="623">
                  <c:v>0.7</c:v>
                </c:pt>
                <c:pt idx="624">
                  <c:v>0.7</c:v>
                </c:pt>
                <c:pt idx="625">
                  <c:v>0.7</c:v>
                </c:pt>
                <c:pt idx="626">
                  <c:v>0.7</c:v>
                </c:pt>
                <c:pt idx="627">
                  <c:v>0.7</c:v>
                </c:pt>
                <c:pt idx="628">
                  <c:v>0.7</c:v>
                </c:pt>
                <c:pt idx="629">
                  <c:v>0.7</c:v>
                </c:pt>
                <c:pt idx="630">
                  <c:v>0.7</c:v>
                </c:pt>
                <c:pt idx="631">
                  <c:v>0.7</c:v>
                </c:pt>
                <c:pt idx="632">
                  <c:v>0.7</c:v>
                </c:pt>
                <c:pt idx="633">
                  <c:v>0.7</c:v>
                </c:pt>
                <c:pt idx="634">
                  <c:v>0.7</c:v>
                </c:pt>
                <c:pt idx="635">
                  <c:v>0.7</c:v>
                </c:pt>
                <c:pt idx="636">
                  <c:v>0.7</c:v>
                </c:pt>
                <c:pt idx="637">
                  <c:v>0.7</c:v>
                </c:pt>
                <c:pt idx="638">
                  <c:v>0.7</c:v>
                </c:pt>
                <c:pt idx="639">
                  <c:v>0.7</c:v>
                </c:pt>
                <c:pt idx="640">
                  <c:v>0.7</c:v>
                </c:pt>
                <c:pt idx="641">
                  <c:v>0.7</c:v>
                </c:pt>
                <c:pt idx="642">
                  <c:v>0.7</c:v>
                </c:pt>
                <c:pt idx="643">
                  <c:v>0.7</c:v>
                </c:pt>
                <c:pt idx="644">
                  <c:v>0.7</c:v>
                </c:pt>
                <c:pt idx="645">
                  <c:v>0.7</c:v>
                </c:pt>
                <c:pt idx="646">
                  <c:v>0.7</c:v>
                </c:pt>
                <c:pt idx="647">
                  <c:v>0.7</c:v>
                </c:pt>
                <c:pt idx="648">
                  <c:v>0.7</c:v>
                </c:pt>
                <c:pt idx="649">
                  <c:v>0.7</c:v>
                </c:pt>
                <c:pt idx="650">
                  <c:v>0.7</c:v>
                </c:pt>
                <c:pt idx="651">
                  <c:v>0.7</c:v>
                </c:pt>
                <c:pt idx="652">
                  <c:v>0.7</c:v>
                </c:pt>
                <c:pt idx="653">
                  <c:v>0.7</c:v>
                </c:pt>
                <c:pt idx="654">
                  <c:v>0.7</c:v>
                </c:pt>
                <c:pt idx="655">
                  <c:v>0.7</c:v>
                </c:pt>
                <c:pt idx="656">
                  <c:v>0.7</c:v>
                </c:pt>
                <c:pt idx="657">
                  <c:v>0.7</c:v>
                </c:pt>
                <c:pt idx="658">
                  <c:v>0.7</c:v>
                </c:pt>
                <c:pt idx="659">
                  <c:v>0.7</c:v>
                </c:pt>
                <c:pt idx="660">
                  <c:v>0.7</c:v>
                </c:pt>
                <c:pt idx="661">
                  <c:v>0.7</c:v>
                </c:pt>
                <c:pt idx="662">
                  <c:v>0.7</c:v>
                </c:pt>
                <c:pt idx="663">
                  <c:v>0.7</c:v>
                </c:pt>
                <c:pt idx="664">
                  <c:v>0.7</c:v>
                </c:pt>
                <c:pt idx="665">
                  <c:v>0.7</c:v>
                </c:pt>
                <c:pt idx="666">
                  <c:v>0.7</c:v>
                </c:pt>
                <c:pt idx="667">
                  <c:v>0.7</c:v>
                </c:pt>
                <c:pt idx="668">
                  <c:v>0.7</c:v>
                </c:pt>
                <c:pt idx="669">
                  <c:v>0.7</c:v>
                </c:pt>
                <c:pt idx="670">
                  <c:v>0.7</c:v>
                </c:pt>
                <c:pt idx="671">
                  <c:v>0.7</c:v>
                </c:pt>
                <c:pt idx="672">
                  <c:v>0.7</c:v>
                </c:pt>
                <c:pt idx="673">
                  <c:v>0.7</c:v>
                </c:pt>
                <c:pt idx="674">
                  <c:v>0.7</c:v>
                </c:pt>
                <c:pt idx="675">
                  <c:v>0.7</c:v>
                </c:pt>
                <c:pt idx="676">
                  <c:v>0.7</c:v>
                </c:pt>
                <c:pt idx="677">
                  <c:v>0.7</c:v>
                </c:pt>
                <c:pt idx="678">
                  <c:v>0.7</c:v>
                </c:pt>
                <c:pt idx="679">
                  <c:v>0.7</c:v>
                </c:pt>
                <c:pt idx="680">
                  <c:v>0.7</c:v>
                </c:pt>
                <c:pt idx="681">
                  <c:v>0.7</c:v>
                </c:pt>
                <c:pt idx="682">
                  <c:v>0.7</c:v>
                </c:pt>
                <c:pt idx="683">
                  <c:v>0.7</c:v>
                </c:pt>
                <c:pt idx="684">
                  <c:v>0.7</c:v>
                </c:pt>
                <c:pt idx="685">
                  <c:v>0.7</c:v>
                </c:pt>
                <c:pt idx="686">
                  <c:v>0.7</c:v>
                </c:pt>
                <c:pt idx="687">
                  <c:v>0.7</c:v>
                </c:pt>
                <c:pt idx="688">
                  <c:v>0.7</c:v>
                </c:pt>
                <c:pt idx="689">
                  <c:v>0.7</c:v>
                </c:pt>
                <c:pt idx="690">
                  <c:v>0.7</c:v>
                </c:pt>
                <c:pt idx="691">
                  <c:v>0.7</c:v>
                </c:pt>
                <c:pt idx="692">
                  <c:v>0.7</c:v>
                </c:pt>
                <c:pt idx="693">
                  <c:v>0.7</c:v>
                </c:pt>
                <c:pt idx="694">
                  <c:v>0.7</c:v>
                </c:pt>
                <c:pt idx="695">
                  <c:v>0.7</c:v>
                </c:pt>
                <c:pt idx="696">
                  <c:v>0.7</c:v>
                </c:pt>
                <c:pt idx="697">
                  <c:v>0.7</c:v>
                </c:pt>
                <c:pt idx="698">
                  <c:v>0.7</c:v>
                </c:pt>
                <c:pt idx="699">
                  <c:v>0.7</c:v>
                </c:pt>
                <c:pt idx="700">
                  <c:v>0.7</c:v>
                </c:pt>
                <c:pt idx="701">
                  <c:v>0.7</c:v>
                </c:pt>
                <c:pt idx="702">
                  <c:v>0.7</c:v>
                </c:pt>
                <c:pt idx="703">
                  <c:v>0.7</c:v>
                </c:pt>
                <c:pt idx="704">
                  <c:v>0.7</c:v>
                </c:pt>
                <c:pt idx="705">
                  <c:v>0.7</c:v>
                </c:pt>
                <c:pt idx="706">
                  <c:v>0.7</c:v>
                </c:pt>
                <c:pt idx="707">
                  <c:v>0.7</c:v>
                </c:pt>
                <c:pt idx="708">
                  <c:v>0.7</c:v>
                </c:pt>
                <c:pt idx="709">
                  <c:v>0.7</c:v>
                </c:pt>
                <c:pt idx="710">
                  <c:v>0.7</c:v>
                </c:pt>
                <c:pt idx="711">
                  <c:v>0.7</c:v>
                </c:pt>
                <c:pt idx="712">
                  <c:v>0.7</c:v>
                </c:pt>
                <c:pt idx="713">
                  <c:v>0.7</c:v>
                </c:pt>
                <c:pt idx="714">
                  <c:v>0.7</c:v>
                </c:pt>
                <c:pt idx="715">
                  <c:v>0.7</c:v>
                </c:pt>
                <c:pt idx="716">
                  <c:v>0.7</c:v>
                </c:pt>
                <c:pt idx="717">
                  <c:v>0.7</c:v>
                </c:pt>
                <c:pt idx="718">
                  <c:v>0.7</c:v>
                </c:pt>
                <c:pt idx="719">
                  <c:v>0.7</c:v>
                </c:pt>
                <c:pt idx="720">
                  <c:v>0.7</c:v>
                </c:pt>
                <c:pt idx="721">
                  <c:v>0.7</c:v>
                </c:pt>
                <c:pt idx="722">
                  <c:v>0.7</c:v>
                </c:pt>
                <c:pt idx="723">
                  <c:v>0.7</c:v>
                </c:pt>
                <c:pt idx="724">
                  <c:v>0.7</c:v>
                </c:pt>
                <c:pt idx="725">
                  <c:v>0.7</c:v>
                </c:pt>
                <c:pt idx="726">
                  <c:v>0.7</c:v>
                </c:pt>
                <c:pt idx="727">
                  <c:v>0.7</c:v>
                </c:pt>
                <c:pt idx="728">
                  <c:v>0.7</c:v>
                </c:pt>
                <c:pt idx="729">
                  <c:v>0.7</c:v>
                </c:pt>
                <c:pt idx="730">
                  <c:v>0.7</c:v>
                </c:pt>
                <c:pt idx="731">
                  <c:v>0.7</c:v>
                </c:pt>
                <c:pt idx="732">
                  <c:v>0.7</c:v>
                </c:pt>
                <c:pt idx="733">
                  <c:v>0.7</c:v>
                </c:pt>
                <c:pt idx="734">
                  <c:v>0.7</c:v>
                </c:pt>
                <c:pt idx="735">
                  <c:v>0.7</c:v>
                </c:pt>
                <c:pt idx="736">
                  <c:v>0.7</c:v>
                </c:pt>
                <c:pt idx="737">
                  <c:v>0.7</c:v>
                </c:pt>
                <c:pt idx="738">
                  <c:v>0.7</c:v>
                </c:pt>
                <c:pt idx="739">
                  <c:v>0.7</c:v>
                </c:pt>
                <c:pt idx="740">
                  <c:v>0.7</c:v>
                </c:pt>
                <c:pt idx="741">
                  <c:v>0.7</c:v>
                </c:pt>
                <c:pt idx="742">
                  <c:v>0.7</c:v>
                </c:pt>
                <c:pt idx="743">
                  <c:v>0.7</c:v>
                </c:pt>
                <c:pt idx="744">
                  <c:v>0.7</c:v>
                </c:pt>
                <c:pt idx="745">
                  <c:v>0.7</c:v>
                </c:pt>
                <c:pt idx="746">
                  <c:v>0.7</c:v>
                </c:pt>
                <c:pt idx="747">
                  <c:v>0.7</c:v>
                </c:pt>
                <c:pt idx="748">
                  <c:v>0.7</c:v>
                </c:pt>
                <c:pt idx="749">
                  <c:v>0.7</c:v>
                </c:pt>
                <c:pt idx="750">
                  <c:v>0.7</c:v>
                </c:pt>
                <c:pt idx="751">
                  <c:v>0.7</c:v>
                </c:pt>
                <c:pt idx="752">
                  <c:v>0.7</c:v>
                </c:pt>
                <c:pt idx="753">
                  <c:v>0.7</c:v>
                </c:pt>
                <c:pt idx="754">
                  <c:v>0.7</c:v>
                </c:pt>
                <c:pt idx="755">
                  <c:v>0.7</c:v>
                </c:pt>
                <c:pt idx="756">
                  <c:v>0.7</c:v>
                </c:pt>
                <c:pt idx="757">
                  <c:v>0.7</c:v>
                </c:pt>
                <c:pt idx="758">
                  <c:v>0.7</c:v>
                </c:pt>
                <c:pt idx="759">
                  <c:v>0.7</c:v>
                </c:pt>
                <c:pt idx="760">
                  <c:v>0.7</c:v>
                </c:pt>
                <c:pt idx="761">
                  <c:v>0.7</c:v>
                </c:pt>
                <c:pt idx="762">
                  <c:v>0.7</c:v>
                </c:pt>
                <c:pt idx="763">
                  <c:v>0.7</c:v>
                </c:pt>
                <c:pt idx="764">
                  <c:v>0.7</c:v>
                </c:pt>
                <c:pt idx="765">
                  <c:v>0.7</c:v>
                </c:pt>
                <c:pt idx="766">
                  <c:v>0.7</c:v>
                </c:pt>
                <c:pt idx="767">
                  <c:v>0.7</c:v>
                </c:pt>
                <c:pt idx="768">
                  <c:v>0.7</c:v>
                </c:pt>
                <c:pt idx="769">
                  <c:v>0.7</c:v>
                </c:pt>
                <c:pt idx="770">
                  <c:v>0.7</c:v>
                </c:pt>
                <c:pt idx="771">
                  <c:v>0.7</c:v>
                </c:pt>
                <c:pt idx="772">
                  <c:v>0.7</c:v>
                </c:pt>
                <c:pt idx="773">
                  <c:v>0.7</c:v>
                </c:pt>
                <c:pt idx="774">
                  <c:v>0.7</c:v>
                </c:pt>
                <c:pt idx="775">
                  <c:v>0.7</c:v>
                </c:pt>
                <c:pt idx="776">
                  <c:v>0.7</c:v>
                </c:pt>
                <c:pt idx="777">
                  <c:v>0.7</c:v>
                </c:pt>
                <c:pt idx="778">
                  <c:v>0.7</c:v>
                </c:pt>
                <c:pt idx="779">
                  <c:v>0.7</c:v>
                </c:pt>
                <c:pt idx="780">
                  <c:v>0.7</c:v>
                </c:pt>
                <c:pt idx="781">
                  <c:v>0.7</c:v>
                </c:pt>
                <c:pt idx="782">
                  <c:v>0.7</c:v>
                </c:pt>
                <c:pt idx="783">
                  <c:v>0.7</c:v>
                </c:pt>
                <c:pt idx="784">
                  <c:v>0.7</c:v>
                </c:pt>
                <c:pt idx="785">
                  <c:v>0.7</c:v>
                </c:pt>
                <c:pt idx="786">
                  <c:v>0.7</c:v>
                </c:pt>
                <c:pt idx="787">
                  <c:v>0.7</c:v>
                </c:pt>
                <c:pt idx="788">
                  <c:v>0.7</c:v>
                </c:pt>
                <c:pt idx="789">
                  <c:v>0.7</c:v>
                </c:pt>
                <c:pt idx="790">
                  <c:v>0.7</c:v>
                </c:pt>
                <c:pt idx="791">
                  <c:v>0.7</c:v>
                </c:pt>
                <c:pt idx="792">
                  <c:v>0.7</c:v>
                </c:pt>
                <c:pt idx="793">
                  <c:v>0.7</c:v>
                </c:pt>
                <c:pt idx="794">
                  <c:v>0.7</c:v>
                </c:pt>
                <c:pt idx="795">
                  <c:v>0.7</c:v>
                </c:pt>
                <c:pt idx="796">
                  <c:v>0.7</c:v>
                </c:pt>
                <c:pt idx="797">
                  <c:v>0.7</c:v>
                </c:pt>
                <c:pt idx="798">
                  <c:v>0.7</c:v>
                </c:pt>
                <c:pt idx="799">
                  <c:v>0.7</c:v>
                </c:pt>
                <c:pt idx="800">
                  <c:v>0.7</c:v>
                </c:pt>
                <c:pt idx="801">
                  <c:v>0.7</c:v>
                </c:pt>
                <c:pt idx="802">
                  <c:v>0.7</c:v>
                </c:pt>
                <c:pt idx="803">
                  <c:v>0.7</c:v>
                </c:pt>
                <c:pt idx="804">
                  <c:v>0.7</c:v>
                </c:pt>
                <c:pt idx="805">
                  <c:v>0.7</c:v>
                </c:pt>
                <c:pt idx="806">
                  <c:v>0.7</c:v>
                </c:pt>
                <c:pt idx="807">
                  <c:v>0.7</c:v>
                </c:pt>
                <c:pt idx="808">
                  <c:v>0.7</c:v>
                </c:pt>
                <c:pt idx="809">
                  <c:v>0.7</c:v>
                </c:pt>
                <c:pt idx="810">
                  <c:v>0.7</c:v>
                </c:pt>
                <c:pt idx="811">
                  <c:v>0.7</c:v>
                </c:pt>
                <c:pt idx="812">
                  <c:v>0.7</c:v>
                </c:pt>
                <c:pt idx="813">
                  <c:v>0.7</c:v>
                </c:pt>
                <c:pt idx="814">
                  <c:v>0.7</c:v>
                </c:pt>
                <c:pt idx="815">
                  <c:v>0.7</c:v>
                </c:pt>
                <c:pt idx="816">
                  <c:v>0.7</c:v>
                </c:pt>
                <c:pt idx="817">
                  <c:v>0.7</c:v>
                </c:pt>
                <c:pt idx="818">
                  <c:v>0.7</c:v>
                </c:pt>
                <c:pt idx="819">
                  <c:v>0.7</c:v>
                </c:pt>
                <c:pt idx="820">
                  <c:v>0.7</c:v>
                </c:pt>
                <c:pt idx="821">
                  <c:v>0.7</c:v>
                </c:pt>
                <c:pt idx="822">
                  <c:v>0.7</c:v>
                </c:pt>
                <c:pt idx="823">
                  <c:v>0.7</c:v>
                </c:pt>
                <c:pt idx="824">
                  <c:v>0.7</c:v>
                </c:pt>
                <c:pt idx="825">
                  <c:v>0.7</c:v>
                </c:pt>
                <c:pt idx="826">
                  <c:v>0.7</c:v>
                </c:pt>
                <c:pt idx="827">
                  <c:v>0.7</c:v>
                </c:pt>
                <c:pt idx="828">
                  <c:v>0.7</c:v>
                </c:pt>
                <c:pt idx="829">
                  <c:v>0.7</c:v>
                </c:pt>
                <c:pt idx="830">
                  <c:v>0.7</c:v>
                </c:pt>
                <c:pt idx="831">
                  <c:v>0.7</c:v>
                </c:pt>
                <c:pt idx="832">
                  <c:v>0.7</c:v>
                </c:pt>
                <c:pt idx="833">
                  <c:v>0.7</c:v>
                </c:pt>
                <c:pt idx="834">
                  <c:v>0.7</c:v>
                </c:pt>
                <c:pt idx="835">
                  <c:v>0.7</c:v>
                </c:pt>
                <c:pt idx="836">
                  <c:v>0.7</c:v>
                </c:pt>
                <c:pt idx="837">
                  <c:v>0.7</c:v>
                </c:pt>
                <c:pt idx="838">
                  <c:v>0.7</c:v>
                </c:pt>
                <c:pt idx="839">
                  <c:v>0.7</c:v>
                </c:pt>
                <c:pt idx="840">
                  <c:v>0.7</c:v>
                </c:pt>
                <c:pt idx="841">
                  <c:v>0.7</c:v>
                </c:pt>
                <c:pt idx="842">
                  <c:v>0.7</c:v>
                </c:pt>
                <c:pt idx="843">
                  <c:v>0.7</c:v>
                </c:pt>
                <c:pt idx="844">
                  <c:v>0.7</c:v>
                </c:pt>
                <c:pt idx="845">
                  <c:v>0.7</c:v>
                </c:pt>
                <c:pt idx="846">
                  <c:v>0.7</c:v>
                </c:pt>
                <c:pt idx="847">
                  <c:v>0.7</c:v>
                </c:pt>
                <c:pt idx="848">
                  <c:v>0.7</c:v>
                </c:pt>
                <c:pt idx="849">
                  <c:v>0.7</c:v>
                </c:pt>
                <c:pt idx="850">
                  <c:v>0.7</c:v>
                </c:pt>
                <c:pt idx="851">
                  <c:v>0.7</c:v>
                </c:pt>
                <c:pt idx="852">
                  <c:v>0.7</c:v>
                </c:pt>
                <c:pt idx="853">
                  <c:v>0.7</c:v>
                </c:pt>
                <c:pt idx="854">
                  <c:v>0.7</c:v>
                </c:pt>
                <c:pt idx="855">
                  <c:v>0.7</c:v>
                </c:pt>
                <c:pt idx="856">
                  <c:v>0.7</c:v>
                </c:pt>
                <c:pt idx="857">
                  <c:v>0.7</c:v>
                </c:pt>
                <c:pt idx="858">
                  <c:v>0.7</c:v>
                </c:pt>
                <c:pt idx="859">
                  <c:v>0.7</c:v>
                </c:pt>
                <c:pt idx="860">
                  <c:v>0.7</c:v>
                </c:pt>
                <c:pt idx="861">
                  <c:v>0.7</c:v>
                </c:pt>
                <c:pt idx="862">
                  <c:v>0.7</c:v>
                </c:pt>
                <c:pt idx="863">
                  <c:v>0.7</c:v>
                </c:pt>
                <c:pt idx="864">
                  <c:v>0.7</c:v>
                </c:pt>
                <c:pt idx="865">
                  <c:v>0.7</c:v>
                </c:pt>
                <c:pt idx="866">
                  <c:v>0.7</c:v>
                </c:pt>
                <c:pt idx="867">
                  <c:v>0.7</c:v>
                </c:pt>
                <c:pt idx="868">
                  <c:v>0.7</c:v>
                </c:pt>
                <c:pt idx="869">
                  <c:v>0.7</c:v>
                </c:pt>
                <c:pt idx="870">
                  <c:v>0.7</c:v>
                </c:pt>
                <c:pt idx="871">
                  <c:v>0.7</c:v>
                </c:pt>
                <c:pt idx="872">
                  <c:v>0.7</c:v>
                </c:pt>
                <c:pt idx="873">
                  <c:v>0.7</c:v>
                </c:pt>
                <c:pt idx="874">
                  <c:v>0.7</c:v>
                </c:pt>
                <c:pt idx="875">
                  <c:v>0.7</c:v>
                </c:pt>
                <c:pt idx="876">
                  <c:v>0.7</c:v>
                </c:pt>
                <c:pt idx="877">
                  <c:v>0.7</c:v>
                </c:pt>
                <c:pt idx="878">
                  <c:v>0.7</c:v>
                </c:pt>
                <c:pt idx="879">
                  <c:v>0.7</c:v>
                </c:pt>
                <c:pt idx="880">
                  <c:v>0.7</c:v>
                </c:pt>
                <c:pt idx="881">
                  <c:v>0.7</c:v>
                </c:pt>
                <c:pt idx="882">
                  <c:v>0.7</c:v>
                </c:pt>
                <c:pt idx="883">
                  <c:v>0.7</c:v>
                </c:pt>
                <c:pt idx="884">
                  <c:v>0.7</c:v>
                </c:pt>
                <c:pt idx="885">
                  <c:v>0.7</c:v>
                </c:pt>
                <c:pt idx="886">
                  <c:v>0.7</c:v>
                </c:pt>
                <c:pt idx="887">
                  <c:v>0.7</c:v>
                </c:pt>
                <c:pt idx="888">
                  <c:v>0.7</c:v>
                </c:pt>
                <c:pt idx="889">
                  <c:v>0.7</c:v>
                </c:pt>
                <c:pt idx="890">
                  <c:v>0.7</c:v>
                </c:pt>
                <c:pt idx="891">
                  <c:v>0.7</c:v>
                </c:pt>
                <c:pt idx="892">
                  <c:v>0.7</c:v>
                </c:pt>
                <c:pt idx="893">
                  <c:v>0.7</c:v>
                </c:pt>
                <c:pt idx="894">
                  <c:v>0.7</c:v>
                </c:pt>
                <c:pt idx="895">
                  <c:v>0.7</c:v>
                </c:pt>
                <c:pt idx="896">
                  <c:v>0.7</c:v>
                </c:pt>
                <c:pt idx="897">
                  <c:v>0.7</c:v>
                </c:pt>
                <c:pt idx="898">
                  <c:v>0.7</c:v>
                </c:pt>
                <c:pt idx="899">
                  <c:v>0.7</c:v>
                </c:pt>
                <c:pt idx="900">
                  <c:v>0.7</c:v>
                </c:pt>
                <c:pt idx="901">
                  <c:v>0.7</c:v>
                </c:pt>
                <c:pt idx="902">
                  <c:v>0.7</c:v>
                </c:pt>
                <c:pt idx="903">
                  <c:v>0.7</c:v>
                </c:pt>
                <c:pt idx="904">
                  <c:v>0.7</c:v>
                </c:pt>
                <c:pt idx="905">
                  <c:v>0.7</c:v>
                </c:pt>
                <c:pt idx="906">
                  <c:v>0.7</c:v>
                </c:pt>
                <c:pt idx="907">
                  <c:v>0.7</c:v>
                </c:pt>
                <c:pt idx="908">
                  <c:v>0.7</c:v>
                </c:pt>
                <c:pt idx="909">
                  <c:v>0.7</c:v>
                </c:pt>
                <c:pt idx="910">
                  <c:v>0.7</c:v>
                </c:pt>
                <c:pt idx="911">
                  <c:v>0.7</c:v>
                </c:pt>
                <c:pt idx="912">
                  <c:v>0.7</c:v>
                </c:pt>
                <c:pt idx="913">
                  <c:v>0.7</c:v>
                </c:pt>
                <c:pt idx="914">
                  <c:v>0.7</c:v>
                </c:pt>
                <c:pt idx="915">
                  <c:v>0.7</c:v>
                </c:pt>
                <c:pt idx="916">
                  <c:v>0.7</c:v>
                </c:pt>
                <c:pt idx="917">
                  <c:v>0.7</c:v>
                </c:pt>
                <c:pt idx="918">
                  <c:v>0.7</c:v>
                </c:pt>
                <c:pt idx="919">
                  <c:v>0.7</c:v>
                </c:pt>
                <c:pt idx="920">
                  <c:v>0.7</c:v>
                </c:pt>
                <c:pt idx="921">
                  <c:v>0.7</c:v>
                </c:pt>
                <c:pt idx="922">
                  <c:v>0.7</c:v>
                </c:pt>
                <c:pt idx="923">
                  <c:v>0.7</c:v>
                </c:pt>
                <c:pt idx="924">
                  <c:v>0.7</c:v>
                </c:pt>
                <c:pt idx="925">
                  <c:v>0.7</c:v>
                </c:pt>
                <c:pt idx="926">
                  <c:v>0.7</c:v>
                </c:pt>
                <c:pt idx="927">
                  <c:v>0.7</c:v>
                </c:pt>
                <c:pt idx="928">
                  <c:v>0.7</c:v>
                </c:pt>
                <c:pt idx="929">
                  <c:v>0.7</c:v>
                </c:pt>
                <c:pt idx="930">
                  <c:v>0.7</c:v>
                </c:pt>
                <c:pt idx="931">
                  <c:v>0.7</c:v>
                </c:pt>
                <c:pt idx="932">
                  <c:v>0.7</c:v>
                </c:pt>
                <c:pt idx="933">
                  <c:v>0.7</c:v>
                </c:pt>
                <c:pt idx="934">
                  <c:v>0.7</c:v>
                </c:pt>
                <c:pt idx="935">
                  <c:v>0.7</c:v>
                </c:pt>
                <c:pt idx="936">
                  <c:v>0.7</c:v>
                </c:pt>
                <c:pt idx="937">
                  <c:v>0.7</c:v>
                </c:pt>
                <c:pt idx="938">
                  <c:v>0.7</c:v>
                </c:pt>
                <c:pt idx="939">
                  <c:v>0.7</c:v>
                </c:pt>
                <c:pt idx="940">
                  <c:v>0.7</c:v>
                </c:pt>
                <c:pt idx="941">
                  <c:v>0.7</c:v>
                </c:pt>
                <c:pt idx="942">
                  <c:v>0.7</c:v>
                </c:pt>
                <c:pt idx="943">
                  <c:v>0.7</c:v>
                </c:pt>
                <c:pt idx="944">
                  <c:v>0.7</c:v>
                </c:pt>
                <c:pt idx="945">
                  <c:v>0.7</c:v>
                </c:pt>
                <c:pt idx="946">
                  <c:v>0.7</c:v>
                </c:pt>
                <c:pt idx="947">
                  <c:v>0.7</c:v>
                </c:pt>
                <c:pt idx="948">
                  <c:v>0.7</c:v>
                </c:pt>
                <c:pt idx="949">
                  <c:v>0.7</c:v>
                </c:pt>
                <c:pt idx="950">
                  <c:v>0.7</c:v>
                </c:pt>
                <c:pt idx="951">
                  <c:v>0.7</c:v>
                </c:pt>
                <c:pt idx="952">
                  <c:v>0.7</c:v>
                </c:pt>
                <c:pt idx="953">
                  <c:v>0.7</c:v>
                </c:pt>
                <c:pt idx="954">
                  <c:v>0.7</c:v>
                </c:pt>
                <c:pt idx="955">
                  <c:v>0.7</c:v>
                </c:pt>
                <c:pt idx="956">
                  <c:v>0.7</c:v>
                </c:pt>
                <c:pt idx="957">
                  <c:v>0.7</c:v>
                </c:pt>
                <c:pt idx="958">
                  <c:v>0.7</c:v>
                </c:pt>
                <c:pt idx="959">
                  <c:v>0.7</c:v>
                </c:pt>
                <c:pt idx="960">
                  <c:v>0.7</c:v>
                </c:pt>
                <c:pt idx="961">
                  <c:v>0.7</c:v>
                </c:pt>
                <c:pt idx="962">
                  <c:v>0.7</c:v>
                </c:pt>
                <c:pt idx="963">
                  <c:v>0.7</c:v>
                </c:pt>
                <c:pt idx="964">
                  <c:v>0.7</c:v>
                </c:pt>
                <c:pt idx="965">
                  <c:v>0.7</c:v>
                </c:pt>
                <c:pt idx="966">
                  <c:v>0.7</c:v>
                </c:pt>
                <c:pt idx="967">
                  <c:v>0.7</c:v>
                </c:pt>
                <c:pt idx="968">
                  <c:v>0.7</c:v>
                </c:pt>
                <c:pt idx="969">
                  <c:v>0.7</c:v>
                </c:pt>
                <c:pt idx="970">
                  <c:v>0.7</c:v>
                </c:pt>
                <c:pt idx="971">
                  <c:v>0.7</c:v>
                </c:pt>
                <c:pt idx="972">
                  <c:v>0.7</c:v>
                </c:pt>
                <c:pt idx="973">
                  <c:v>0.7</c:v>
                </c:pt>
                <c:pt idx="974">
                  <c:v>0.7</c:v>
                </c:pt>
                <c:pt idx="975">
                  <c:v>0.7</c:v>
                </c:pt>
                <c:pt idx="976">
                  <c:v>0.7</c:v>
                </c:pt>
                <c:pt idx="977">
                  <c:v>0.7</c:v>
                </c:pt>
                <c:pt idx="978">
                  <c:v>0.7</c:v>
                </c:pt>
                <c:pt idx="979">
                  <c:v>0.7</c:v>
                </c:pt>
                <c:pt idx="980">
                  <c:v>0.7</c:v>
                </c:pt>
                <c:pt idx="981">
                  <c:v>0.7</c:v>
                </c:pt>
                <c:pt idx="982">
                  <c:v>0.7</c:v>
                </c:pt>
                <c:pt idx="983">
                  <c:v>0.7</c:v>
                </c:pt>
                <c:pt idx="984">
                  <c:v>0.7</c:v>
                </c:pt>
                <c:pt idx="985">
                  <c:v>0.7</c:v>
                </c:pt>
                <c:pt idx="986">
                  <c:v>0.7</c:v>
                </c:pt>
                <c:pt idx="987">
                  <c:v>0.7</c:v>
                </c:pt>
                <c:pt idx="988">
                  <c:v>0.7</c:v>
                </c:pt>
                <c:pt idx="989">
                  <c:v>0.7</c:v>
                </c:pt>
                <c:pt idx="990">
                  <c:v>0.7</c:v>
                </c:pt>
                <c:pt idx="991">
                  <c:v>0.7</c:v>
                </c:pt>
                <c:pt idx="992">
                  <c:v>0.7</c:v>
                </c:pt>
                <c:pt idx="993">
                  <c:v>0.7</c:v>
                </c:pt>
                <c:pt idx="994">
                  <c:v>0.7</c:v>
                </c:pt>
                <c:pt idx="995">
                  <c:v>0.7</c:v>
                </c:pt>
                <c:pt idx="996">
                  <c:v>0.7</c:v>
                </c:pt>
                <c:pt idx="997">
                  <c:v>0.7</c:v>
                </c:pt>
                <c:pt idx="998">
                  <c:v>0.7</c:v>
                </c:pt>
                <c:pt idx="999">
                  <c:v>0.7</c:v>
                </c:pt>
                <c:pt idx="1000">
                  <c:v>0.7</c:v>
                </c:pt>
                <c:pt idx="1001">
                  <c:v>0.7</c:v>
                </c:pt>
                <c:pt idx="1002">
                  <c:v>0.7</c:v>
                </c:pt>
                <c:pt idx="1003">
                  <c:v>0.7</c:v>
                </c:pt>
                <c:pt idx="1004">
                  <c:v>0.7</c:v>
                </c:pt>
                <c:pt idx="1005">
                  <c:v>0.7</c:v>
                </c:pt>
                <c:pt idx="1006">
                  <c:v>0.7</c:v>
                </c:pt>
                <c:pt idx="1007">
                  <c:v>0.7</c:v>
                </c:pt>
                <c:pt idx="1008">
                  <c:v>0.7</c:v>
                </c:pt>
                <c:pt idx="1009">
                  <c:v>0.7</c:v>
                </c:pt>
                <c:pt idx="1010">
                  <c:v>0.7</c:v>
                </c:pt>
                <c:pt idx="1011">
                  <c:v>0.7</c:v>
                </c:pt>
                <c:pt idx="1012">
                  <c:v>0.7</c:v>
                </c:pt>
                <c:pt idx="1013">
                  <c:v>0.7</c:v>
                </c:pt>
                <c:pt idx="1014">
                  <c:v>0.7</c:v>
                </c:pt>
                <c:pt idx="1015">
                  <c:v>0.7</c:v>
                </c:pt>
                <c:pt idx="1016">
                  <c:v>0.7</c:v>
                </c:pt>
                <c:pt idx="1017">
                  <c:v>0.7</c:v>
                </c:pt>
                <c:pt idx="1018">
                  <c:v>0.7</c:v>
                </c:pt>
                <c:pt idx="1019">
                  <c:v>0.7</c:v>
                </c:pt>
                <c:pt idx="1020">
                  <c:v>0.7</c:v>
                </c:pt>
                <c:pt idx="1021">
                  <c:v>0.7</c:v>
                </c:pt>
                <c:pt idx="1022">
                  <c:v>0.7</c:v>
                </c:pt>
                <c:pt idx="1023">
                  <c:v>0.7</c:v>
                </c:pt>
                <c:pt idx="1024">
                  <c:v>0.7</c:v>
                </c:pt>
                <c:pt idx="1025">
                  <c:v>0.7</c:v>
                </c:pt>
                <c:pt idx="1026">
                  <c:v>0.7</c:v>
                </c:pt>
                <c:pt idx="1027">
                  <c:v>0.7</c:v>
                </c:pt>
                <c:pt idx="1028">
                  <c:v>0.7</c:v>
                </c:pt>
                <c:pt idx="1029">
                  <c:v>0.7</c:v>
                </c:pt>
                <c:pt idx="1030">
                  <c:v>0.7</c:v>
                </c:pt>
                <c:pt idx="1031">
                  <c:v>0.7</c:v>
                </c:pt>
                <c:pt idx="1032">
                  <c:v>0.7</c:v>
                </c:pt>
                <c:pt idx="1033">
                  <c:v>0.7</c:v>
                </c:pt>
                <c:pt idx="1034">
                  <c:v>0.7</c:v>
                </c:pt>
                <c:pt idx="1035">
                  <c:v>0.7</c:v>
                </c:pt>
                <c:pt idx="1036">
                  <c:v>0.7</c:v>
                </c:pt>
                <c:pt idx="1037">
                  <c:v>0.7</c:v>
                </c:pt>
                <c:pt idx="1038">
                  <c:v>0.7</c:v>
                </c:pt>
                <c:pt idx="1039">
                  <c:v>0.7</c:v>
                </c:pt>
                <c:pt idx="1040">
                  <c:v>0.7</c:v>
                </c:pt>
                <c:pt idx="1041">
                  <c:v>0.7</c:v>
                </c:pt>
                <c:pt idx="1042">
                  <c:v>0.7</c:v>
                </c:pt>
                <c:pt idx="1043">
                  <c:v>0.7</c:v>
                </c:pt>
                <c:pt idx="1044">
                  <c:v>0.7</c:v>
                </c:pt>
                <c:pt idx="1045">
                  <c:v>0.7</c:v>
                </c:pt>
                <c:pt idx="1046">
                  <c:v>0.7</c:v>
                </c:pt>
                <c:pt idx="1047">
                  <c:v>0.7</c:v>
                </c:pt>
                <c:pt idx="1048">
                  <c:v>0.7</c:v>
                </c:pt>
                <c:pt idx="1049">
                  <c:v>0.7</c:v>
                </c:pt>
                <c:pt idx="1050">
                  <c:v>0.7</c:v>
                </c:pt>
                <c:pt idx="1051">
                  <c:v>0.7</c:v>
                </c:pt>
                <c:pt idx="1052">
                  <c:v>0.7</c:v>
                </c:pt>
                <c:pt idx="1053">
                  <c:v>0.7</c:v>
                </c:pt>
                <c:pt idx="1054">
                  <c:v>0.7</c:v>
                </c:pt>
                <c:pt idx="1055">
                  <c:v>0.7</c:v>
                </c:pt>
                <c:pt idx="1056">
                  <c:v>0.7</c:v>
                </c:pt>
                <c:pt idx="1057">
                  <c:v>0.7</c:v>
                </c:pt>
                <c:pt idx="1058">
                  <c:v>0.7</c:v>
                </c:pt>
                <c:pt idx="1059">
                  <c:v>0.7</c:v>
                </c:pt>
                <c:pt idx="1060">
                  <c:v>0.7</c:v>
                </c:pt>
                <c:pt idx="1061">
                  <c:v>0.7</c:v>
                </c:pt>
                <c:pt idx="1062">
                  <c:v>0.7</c:v>
                </c:pt>
                <c:pt idx="1063">
                  <c:v>0.7</c:v>
                </c:pt>
                <c:pt idx="1064">
                  <c:v>0.7</c:v>
                </c:pt>
                <c:pt idx="1065">
                  <c:v>0.7</c:v>
                </c:pt>
                <c:pt idx="1066">
                  <c:v>0.7</c:v>
                </c:pt>
                <c:pt idx="1067">
                  <c:v>0.7</c:v>
                </c:pt>
                <c:pt idx="1068">
                  <c:v>0.7</c:v>
                </c:pt>
                <c:pt idx="1069">
                  <c:v>0.7</c:v>
                </c:pt>
                <c:pt idx="1070">
                  <c:v>0.7</c:v>
                </c:pt>
                <c:pt idx="1071">
                  <c:v>0.7</c:v>
                </c:pt>
                <c:pt idx="1072">
                  <c:v>0.7</c:v>
                </c:pt>
                <c:pt idx="1073">
                  <c:v>0.7</c:v>
                </c:pt>
                <c:pt idx="1074">
                  <c:v>0.7</c:v>
                </c:pt>
                <c:pt idx="1075">
                  <c:v>0.7</c:v>
                </c:pt>
                <c:pt idx="1076">
                  <c:v>0.7</c:v>
                </c:pt>
                <c:pt idx="1077">
                  <c:v>0.7</c:v>
                </c:pt>
                <c:pt idx="1078">
                  <c:v>0.7</c:v>
                </c:pt>
                <c:pt idx="1079">
                  <c:v>0.7</c:v>
                </c:pt>
                <c:pt idx="1080">
                  <c:v>0.7</c:v>
                </c:pt>
                <c:pt idx="1081">
                  <c:v>0.7</c:v>
                </c:pt>
                <c:pt idx="1082">
                  <c:v>0.7</c:v>
                </c:pt>
                <c:pt idx="1083">
                  <c:v>0.7</c:v>
                </c:pt>
                <c:pt idx="1084">
                  <c:v>0.7</c:v>
                </c:pt>
                <c:pt idx="1085">
                  <c:v>0.7</c:v>
                </c:pt>
                <c:pt idx="1086">
                  <c:v>0.7</c:v>
                </c:pt>
                <c:pt idx="1087">
                  <c:v>0.7</c:v>
                </c:pt>
                <c:pt idx="1088">
                  <c:v>0.7</c:v>
                </c:pt>
                <c:pt idx="1089">
                  <c:v>0.7</c:v>
                </c:pt>
                <c:pt idx="1090">
                  <c:v>0.7</c:v>
                </c:pt>
                <c:pt idx="1091">
                  <c:v>0.7</c:v>
                </c:pt>
                <c:pt idx="1092">
                  <c:v>0.7</c:v>
                </c:pt>
                <c:pt idx="1093">
                  <c:v>0.7</c:v>
                </c:pt>
                <c:pt idx="1094">
                  <c:v>0.7</c:v>
                </c:pt>
                <c:pt idx="1095">
                  <c:v>0.7</c:v>
                </c:pt>
                <c:pt idx="1096">
                  <c:v>0.7</c:v>
                </c:pt>
                <c:pt idx="1097">
                  <c:v>0.7</c:v>
                </c:pt>
                <c:pt idx="1098">
                  <c:v>0.7</c:v>
                </c:pt>
                <c:pt idx="1099">
                  <c:v>0.7</c:v>
                </c:pt>
                <c:pt idx="1100">
                  <c:v>0.7</c:v>
                </c:pt>
                <c:pt idx="1101">
                  <c:v>0.7</c:v>
                </c:pt>
                <c:pt idx="1102">
                  <c:v>0.7</c:v>
                </c:pt>
                <c:pt idx="1103">
                  <c:v>0.7</c:v>
                </c:pt>
                <c:pt idx="1104">
                  <c:v>0.7</c:v>
                </c:pt>
                <c:pt idx="1105">
                  <c:v>0.7</c:v>
                </c:pt>
                <c:pt idx="1106">
                  <c:v>0.7</c:v>
                </c:pt>
                <c:pt idx="1107">
                  <c:v>0.7</c:v>
                </c:pt>
                <c:pt idx="1108">
                  <c:v>0.7</c:v>
                </c:pt>
                <c:pt idx="1109">
                  <c:v>0.7</c:v>
                </c:pt>
                <c:pt idx="1110">
                  <c:v>0.7</c:v>
                </c:pt>
                <c:pt idx="1111">
                  <c:v>0.7</c:v>
                </c:pt>
                <c:pt idx="1112">
                  <c:v>0.7</c:v>
                </c:pt>
                <c:pt idx="1113">
                  <c:v>0.7</c:v>
                </c:pt>
                <c:pt idx="1114">
                  <c:v>0.7</c:v>
                </c:pt>
                <c:pt idx="1115">
                  <c:v>0.7</c:v>
                </c:pt>
                <c:pt idx="1116">
                  <c:v>0.7</c:v>
                </c:pt>
                <c:pt idx="1117">
                  <c:v>0.7</c:v>
                </c:pt>
                <c:pt idx="1118">
                  <c:v>0.7</c:v>
                </c:pt>
                <c:pt idx="1119">
                  <c:v>0.7</c:v>
                </c:pt>
                <c:pt idx="1120">
                  <c:v>0.7</c:v>
                </c:pt>
                <c:pt idx="1121">
                  <c:v>0.7</c:v>
                </c:pt>
                <c:pt idx="1122">
                  <c:v>0.7</c:v>
                </c:pt>
                <c:pt idx="1123">
                  <c:v>0.7</c:v>
                </c:pt>
                <c:pt idx="1124">
                  <c:v>0.7</c:v>
                </c:pt>
                <c:pt idx="1125">
                  <c:v>0.7</c:v>
                </c:pt>
                <c:pt idx="1126">
                  <c:v>0.7</c:v>
                </c:pt>
                <c:pt idx="1127">
                  <c:v>0.7</c:v>
                </c:pt>
                <c:pt idx="1128">
                  <c:v>0.7</c:v>
                </c:pt>
                <c:pt idx="1129">
                  <c:v>0.7</c:v>
                </c:pt>
                <c:pt idx="1130">
                  <c:v>0.7</c:v>
                </c:pt>
                <c:pt idx="1131">
                  <c:v>0.7</c:v>
                </c:pt>
                <c:pt idx="1132">
                  <c:v>0.7</c:v>
                </c:pt>
                <c:pt idx="1133">
                  <c:v>0.7</c:v>
                </c:pt>
                <c:pt idx="1134">
                  <c:v>0.7</c:v>
                </c:pt>
                <c:pt idx="1135">
                  <c:v>0.7</c:v>
                </c:pt>
                <c:pt idx="1136">
                  <c:v>0.7</c:v>
                </c:pt>
                <c:pt idx="1137">
                  <c:v>0.7</c:v>
                </c:pt>
                <c:pt idx="1138">
                  <c:v>0.7</c:v>
                </c:pt>
                <c:pt idx="1139">
                  <c:v>0.7</c:v>
                </c:pt>
                <c:pt idx="1140">
                  <c:v>0.7</c:v>
                </c:pt>
                <c:pt idx="1141">
                  <c:v>0.7</c:v>
                </c:pt>
                <c:pt idx="1142">
                  <c:v>0.7</c:v>
                </c:pt>
                <c:pt idx="1143">
                  <c:v>0.7</c:v>
                </c:pt>
                <c:pt idx="1144">
                  <c:v>0.7</c:v>
                </c:pt>
                <c:pt idx="1145">
                  <c:v>0.7</c:v>
                </c:pt>
                <c:pt idx="1146">
                  <c:v>0.7</c:v>
                </c:pt>
                <c:pt idx="1147">
                  <c:v>0.7</c:v>
                </c:pt>
                <c:pt idx="1148">
                  <c:v>0.7</c:v>
                </c:pt>
                <c:pt idx="1149">
                  <c:v>0.7</c:v>
                </c:pt>
                <c:pt idx="1150">
                  <c:v>0.7</c:v>
                </c:pt>
                <c:pt idx="1151">
                  <c:v>0.7</c:v>
                </c:pt>
                <c:pt idx="1152">
                  <c:v>0.7</c:v>
                </c:pt>
                <c:pt idx="1153">
                  <c:v>0.7</c:v>
                </c:pt>
                <c:pt idx="1154">
                  <c:v>0.7</c:v>
                </c:pt>
                <c:pt idx="1155">
                  <c:v>0.7</c:v>
                </c:pt>
                <c:pt idx="1156">
                  <c:v>0.7</c:v>
                </c:pt>
                <c:pt idx="1157">
                  <c:v>0.7</c:v>
                </c:pt>
                <c:pt idx="1158">
                  <c:v>0.7</c:v>
                </c:pt>
                <c:pt idx="1159">
                  <c:v>0.7</c:v>
                </c:pt>
                <c:pt idx="1160">
                  <c:v>0.7</c:v>
                </c:pt>
                <c:pt idx="1161">
                  <c:v>0.7</c:v>
                </c:pt>
                <c:pt idx="1162">
                  <c:v>0.7</c:v>
                </c:pt>
                <c:pt idx="1163">
                  <c:v>0.7</c:v>
                </c:pt>
                <c:pt idx="1164">
                  <c:v>0.7</c:v>
                </c:pt>
                <c:pt idx="1165">
                  <c:v>0.7</c:v>
                </c:pt>
                <c:pt idx="1166">
                  <c:v>0.7</c:v>
                </c:pt>
                <c:pt idx="1167">
                  <c:v>0.7</c:v>
                </c:pt>
                <c:pt idx="1168">
                  <c:v>0.7</c:v>
                </c:pt>
                <c:pt idx="1169">
                  <c:v>0.7</c:v>
                </c:pt>
                <c:pt idx="1170">
                  <c:v>0.7</c:v>
                </c:pt>
                <c:pt idx="1171">
                  <c:v>0.7</c:v>
                </c:pt>
                <c:pt idx="1172">
                  <c:v>0.7</c:v>
                </c:pt>
                <c:pt idx="1173">
                  <c:v>0.7</c:v>
                </c:pt>
                <c:pt idx="1174">
                  <c:v>0.7</c:v>
                </c:pt>
                <c:pt idx="1175">
                  <c:v>0.7</c:v>
                </c:pt>
                <c:pt idx="1176">
                  <c:v>0.7</c:v>
                </c:pt>
                <c:pt idx="1177">
                  <c:v>0.7</c:v>
                </c:pt>
                <c:pt idx="1178">
                  <c:v>0.7</c:v>
                </c:pt>
                <c:pt idx="1179">
                  <c:v>0.7</c:v>
                </c:pt>
                <c:pt idx="1180">
                  <c:v>0.7</c:v>
                </c:pt>
                <c:pt idx="1181">
                  <c:v>0.7</c:v>
                </c:pt>
                <c:pt idx="1182">
                  <c:v>0.7</c:v>
                </c:pt>
                <c:pt idx="1183">
                  <c:v>0.7</c:v>
                </c:pt>
                <c:pt idx="1184">
                  <c:v>0.7</c:v>
                </c:pt>
                <c:pt idx="1185">
                  <c:v>0.7</c:v>
                </c:pt>
                <c:pt idx="1186">
                  <c:v>0.7</c:v>
                </c:pt>
                <c:pt idx="1187">
                  <c:v>0.7</c:v>
                </c:pt>
                <c:pt idx="1188">
                  <c:v>0.7</c:v>
                </c:pt>
                <c:pt idx="1189">
                  <c:v>0.7</c:v>
                </c:pt>
                <c:pt idx="1190">
                  <c:v>0.7</c:v>
                </c:pt>
                <c:pt idx="1191">
                  <c:v>0.7</c:v>
                </c:pt>
                <c:pt idx="1192">
                  <c:v>0.7</c:v>
                </c:pt>
                <c:pt idx="1193">
                  <c:v>0.7</c:v>
                </c:pt>
                <c:pt idx="1194">
                  <c:v>0.7</c:v>
                </c:pt>
                <c:pt idx="1195">
                  <c:v>0.7</c:v>
                </c:pt>
                <c:pt idx="1196">
                  <c:v>0.7</c:v>
                </c:pt>
                <c:pt idx="1197">
                  <c:v>0.7</c:v>
                </c:pt>
                <c:pt idx="1198">
                  <c:v>0.7</c:v>
                </c:pt>
                <c:pt idx="1199">
                  <c:v>0.7</c:v>
                </c:pt>
                <c:pt idx="1200">
                  <c:v>0.7</c:v>
                </c:pt>
                <c:pt idx="1201">
                  <c:v>0.7</c:v>
                </c:pt>
                <c:pt idx="1202">
                  <c:v>0.7</c:v>
                </c:pt>
                <c:pt idx="1203">
                  <c:v>0.7</c:v>
                </c:pt>
                <c:pt idx="1204">
                  <c:v>0.7</c:v>
                </c:pt>
                <c:pt idx="1205">
                  <c:v>0.7</c:v>
                </c:pt>
                <c:pt idx="1206">
                  <c:v>0.7</c:v>
                </c:pt>
                <c:pt idx="1207">
                  <c:v>0.7</c:v>
                </c:pt>
                <c:pt idx="1208">
                  <c:v>0.7</c:v>
                </c:pt>
                <c:pt idx="1209">
                  <c:v>0.7</c:v>
                </c:pt>
                <c:pt idx="1210">
                  <c:v>0.7</c:v>
                </c:pt>
                <c:pt idx="1211">
                  <c:v>0.7</c:v>
                </c:pt>
                <c:pt idx="1212">
                  <c:v>0.7</c:v>
                </c:pt>
                <c:pt idx="1213">
                  <c:v>0.7</c:v>
                </c:pt>
                <c:pt idx="1214">
                  <c:v>0.7</c:v>
                </c:pt>
                <c:pt idx="1215">
                  <c:v>0.7</c:v>
                </c:pt>
                <c:pt idx="1216">
                  <c:v>0.7</c:v>
                </c:pt>
                <c:pt idx="1217">
                  <c:v>0.7</c:v>
                </c:pt>
                <c:pt idx="1218">
                  <c:v>0.7</c:v>
                </c:pt>
                <c:pt idx="1219">
                  <c:v>0.7</c:v>
                </c:pt>
                <c:pt idx="1220">
                  <c:v>0.7</c:v>
                </c:pt>
                <c:pt idx="1221">
                  <c:v>0.7</c:v>
                </c:pt>
                <c:pt idx="1222">
                  <c:v>0.7</c:v>
                </c:pt>
                <c:pt idx="1223">
                  <c:v>0.7</c:v>
                </c:pt>
                <c:pt idx="1224">
                  <c:v>0.7</c:v>
                </c:pt>
                <c:pt idx="1225">
                  <c:v>0.7</c:v>
                </c:pt>
                <c:pt idx="1226">
                  <c:v>0.7</c:v>
                </c:pt>
                <c:pt idx="1227">
                  <c:v>0.7</c:v>
                </c:pt>
                <c:pt idx="1228">
                  <c:v>0.7</c:v>
                </c:pt>
                <c:pt idx="1229">
                  <c:v>0.7</c:v>
                </c:pt>
                <c:pt idx="1230">
                  <c:v>0.7</c:v>
                </c:pt>
                <c:pt idx="1231">
                  <c:v>0.7</c:v>
                </c:pt>
                <c:pt idx="1232">
                  <c:v>0.7</c:v>
                </c:pt>
                <c:pt idx="1233">
                  <c:v>0.7</c:v>
                </c:pt>
                <c:pt idx="1234">
                  <c:v>0.7</c:v>
                </c:pt>
                <c:pt idx="1235">
                  <c:v>0.7</c:v>
                </c:pt>
                <c:pt idx="1236">
                  <c:v>0.7</c:v>
                </c:pt>
                <c:pt idx="1237">
                  <c:v>0.7</c:v>
                </c:pt>
                <c:pt idx="1238">
                  <c:v>0.7</c:v>
                </c:pt>
                <c:pt idx="1239">
                  <c:v>0.7</c:v>
                </c:pt>
                <c:pt idx="1240">
                  <c:v>0.7</c:v>
                </c:pt>
                <c:pt idx="1241">
                  <c:v>0.7</c:v>
                </c:pt>
                <c:pt idx="1242">
                  <c:v>0.7</c:v>
                </c:pt>
                <c:pt idx="1243">
                  <c:v>0.7</c:v>
                </c:pt>
                <c:pt idx="1244">
                  <c:v>0.7</c:v>
                </c:pt>
                <c:pt idx="1245">
                  <c:v>0.7</c:v>
                </c:pt>
                <c:pt idx="1246">
                  <c:v>0.7</c:v>
                </c:pt>
                <c:pt idx="1247">
                  <c:v>0.7</c:v>
                </c:pt>
                <c:pt idx="1248">
                  <c:v>0.7</c:v>
                </c:pt>
                <c:pt idx="1249">
                  <c:v>0.7</c:v>
                </c:pt>
                <c:pt idx="1250">
                  <c:v>0.7</c:v>
                </c:pt>
                <c:pt idx="1251">
                  <c:v>0.7</c:v>
                </c:pt>
                <c:pt idx="1252">
                  <c:v>0.7</c:v>
                </c:pt>
                <c:pt idx="1253">
                  <c:v>0.7</c:v>
                </c:pt>
                <c:pt idx="1254">
                  <c:v>0.7</c:v>
                </c:pt>
                <c:pt idx="1255">
                  <c:v>0.7</c:v>
                </c:pt>
                <c:pt idx="1256">
                  <c:v>0.7</c:v>
                </c:pt>
                <c:pt idx="1257">
                  <c:v>0.7</c:v>
                </c:pt>
                <c:pt idx="1258">
                  <c:v>0.7</c:v>
                </c:pt>
                <c:pt idx="1259">
                  <c:v>0.7</c:v>
                </c:pt>
                <c:pt idx="1260">
                  <c:v>0.7</c:v>
                </c:pt>
                <c:pt idx="1261">
                  <c:v>0.7</c:v>
                </c:pt>
                <c:pt idx="1262">
                  <c:v>0.7</c:v>
                </c:pt>
                <c:pt idx="1263">
                  <c:v>0.7</c:v>
                </c:pt>
                <c:pt idx="1264">
                  <c:v>0.7</c:v>
                </c:pt>
                <c:pt idx="1265">
                  <c:v>0.7</c:v>
                </c:pt>
                <c:pt idx="1266">
                  <c:v>0.7</c:v>
                </c:pt>
                <c:pt idx="1267">
                  <c:v>0.7</c:v>
                </c:pt>
                <c:pt idx="1268">
                  <c:v>0.7</c:v>
                </c:pt>
                <c:pt idx="1269">
                  <c:v>0.7</c:v>
                </c:pt>
                <c:pt idx="1270">
                  <c:v>0.7</c:v>
                </c:pt>
                <c:pt idx="1271">
                  <c:v>0.7</c:v>
                </c:pt>
                <c:pt idx="1272">
                  <c:v>0.7</c:v>
                </c:pt>
                <c:pt idx="1273">
                  <c:v>0.7</c:v>
                </c:pt>
                <c:pt idx="1274">
                  <c:v>0.7</c:v>
                </c:pt>
                <c:pt idx="1275">
                  <c:v>0.7</c:v>
                </c:pt>
                <c:pt idx="1276">
                  <c:v>0.7</c:v>
                </c:pt>
                <c:pt idx="1277">
                  <c:v>0.7</c:v>
                </c:pt>
                <c:pt idx="1278">
                  <c:v>0.7</c:v>
                </c:pt>
                <c:pt idx="1279">
                  <c:v>0.7</c:v>
                </c:pt>
                <c:pt idx="1280">
                  <c:v>0.7</c:v>
                </c:pt>
                <c:pt idx="1281">
                  <c:v>0.7</c:v>
                </c:pt>
                <c:pt idx="1282">
                  <c:v>0.7</c:v>
                </c:pt>
                <c:pt idx="1283">
                  <c:v>0.7</c:v>
                </c:pt>
                <c:pt idx="1284">
                  <c:v>0.7</c:v>
                </c:pt>
                <c:pt idx="1285">
                  <c:v>0.7</c:v>
                </c:pt>
                <c:pt idx="1286">
                  <c:v>0.7</c:v>
                </c:pt>
                <c:pt idx="1287">
                  <c:v>0.7</c:v>
                </c:pt>
                <c:pt idx="1288">
                  <c:v>0.7</c:v>
                </c:pt>
                <c:pt idx="1289">
                  <c:v>0.7</c:v>
                </c:pt>
                <c:pt idx="1290">
                  <c:v>0.7</c:v>
                </c:pt>
                <c:pt idx="1291">
                  <c:v>0.7</c:v>
                </c:pt>
                <c:pt idx="1292">
                  <c:v>0.7</c:v>
                </c:pt>
                <c:pt idx="1293">
                  <c:v>0.7</c:v>
                </c:pt>
                <c:pt idx="1294">
                  <c:v>0.7</c:v>
                </c:pt>
                <c:pt idx="1295">
                  <c:v>0.7</c:v>
                </c:pt>
                <c:pt idx="1296">
                  <c:v>0.7</c:v>
                </c:pt>
                <c:pt idx="1297">
                  <c:v>0.7</c:v>
                </c:pt>
                <c:pt idx="1298">
                  <c:v>0.7</c:v>
                </c:pt>
                <c:pt idx="1299">
                  <c:v>0.7</c:v>
                </c:pt>
                <c:pt idx="1300">
                  <c:v>0.7</c:v>
                </c:pt>
                <c:pt idx="1301">
                  <c:v>0.7</c:v>
                </c:pt>
                <c:pt idx="1302">
                  <c:v>0.7</c:v>
                </c:pt>
                <c:pt idx="1303">
                  <c:v>0.7</c:v>
                </c:pt>
                <c:pt idx="1304">
                  <c:v>0.7</c:v>
                </c:pt>
                <c:pt idx="1305">
                  <c:v>0.7</c:v>
                </c:pt>
                <c:pt idx="1306">
                  <c:v>0.7</c:v>
                </c:pt>
                <c:pt idx="1307">
                  <c:v>0.7</c:v>
                </c:pt>
                <c:pt idx="1308">
                  <c:v>0.7</c:v>
                </c:pt>
                <c:pt idx="1309">
                  <c:v>0.7</c:v>
                </c:pt>
                <c:pt idx="1310">
                  <c:v>0.7</c:v>
                </c:pt>
                <c:pt idx="1311">
                  <c:v>0.7</c:v>
                </c:pt>
                <c:pt idx="1312">
                  <c:v>0.7</c:v>
                </c:pt>
                <c:pt idx="1313">
                  <c:v>0.7</c:v>
                </c:pt>
                <c:pt idx="1314">
                  <c:v>0.7</c:v>
                </c:pt>
                <c:pt idx="1315">
                  <c:v>0.7</c:v>
                </c:pt>
                <c:pt idx="1316">
                  <c:v>0.7</c:v>
                </c:pt>
                <c:pt idx="1317">
                  <c:v>0.7</c:v>
                </c:pt>
                <c:pt idx="1318">
                  <c:v>0.7</c:v>
                </c:pt>
                <c:pt idx="1319">
                  <c:v>0.7</c:v>
                </c:pt>
                <c:pt idx="1320">
                  <c:v>0.7</c:v>
                </c:pt>
                <c:pt idx="1321">
                  <c:v>0.7</c:v>
                </c:pt>
                <c:pt idx="1322">
                  <c:v>0.7</c:v>
                </c:pt>
                <c:pt idx="1323">
                  <c:v>0.7</c:v>
                </c:pt>
                <c:pt idx="1324">
                  <c:v>0.7</c:v>
                </c:pt>
                <c:pt idx="1325">
                  <c:v>0.7</c:v>
                </c:pt>
                <c:pt idx="1326">
                  <c:v>0.7</c:v>
                </c:pt>
                <c:pt idx="1327">
                  <c:v>0.7</c:v>
                </c:pt>
                <c:pt idx="1328">
                  <c:v>0.7</c:v>
                </c:pt>
                <c:pt idx="1329">
                  <c:v>0.7</c:v>
                </c:pt>
                <c:pt idx="1330">
                  <c:v>0.7</c:v>
                </c:pt>
                <c:pt idx="1331">
                  <c:v>0.7</c:v>
                </c:pt>
                <c:pt idx="1332">
                  <c:v>0.7</c:v>
                </c:pt>
                <c:pt idx="1333">
                  <c:v>0.7</c:v>
                </c:pt>
                <c:pt idx="1334">
                  <c:v>0.7</c:v>
                </c:pt>
                <c:pt idx="1335">
                  <c:v>0.7</c:v>
                </c:pt>
                <c:pt idx="1336">
                  <c:v>0.7</c:v>
                </c:pt>
                <c:pt idx="1337">
                  <c:v>0.7</c:v>
                </c:pt>
                <c:pt idx="1338">
                  <c:v>0.7</c:v>
                </c:pt>
                <c:pt idx="1339">
                  <c:v>0.7</c:v>
                </c:pt>
                <c:pt idx="1340">
                  <c:v>0.7</c:v>
                </c:pt>
                <c:pt idx="1341">
                  <c:v>0.7</c:v>
                </c:pt>
                <c:pt idx="1342">
                  <c:v>0.7</c:v>
                </c:pt>
                <c:pt idx="1343">
                  <c:v>0.7</c:v>
                </c:pt>
                <c:pt idx="1344">
                  <c:v>0.7</c:v>
                </c:pt>
                <c:pt idx="1345">
                  <c:v>0.7</c:v>
                </c:pt>
                <c:pt idx="1346">
                  <c:v>0.7</c:v>
                </c:pt>
                <c:pt idx="1347">
                  <c:v>0.7</c:v>
                </c:pt>
                <c:pt idx="1348">
                  <c:v>0.7</c:v>
                </c:pt>
                <c:pt idx="1349">
                  <c:v>0.7</c:v>
                </c:pt>
                <c:pt idx="1350">
                  <c:v>0.7</c:v>
                </c:pt>
                <c:pt idx="1351">
                  <c:v>0.7</c:v>
                </c:pt>
                <c:pt idx="1352">
                  <c:v>0.7</c:v>
                </c:pt>
                <c:pt idx="1353">
                  <c:v>0.7</c:v>
                </c:pt>
                <c:pt idx="1354">
                  <c:v>0.7</c:v>
                </c:pt>
                <c:pt idx="1355">
                  <c:v>0.7</c:v>
                </c:pt>
                <c:pt idx="1356">
                  <c:v>0.7</c:v>
                </c:pt>
                <c:pt idx="1357">
                  <c:v>0.7</c:v>
                </c:pt>
                <c:pt idx="1358">
                  <c:v>0.7</c:v>
                </c:pt>
                <c:pt idx="1359">
                  <c:v>0.7</c:v>
                </c:pt>
                <c:pt idx="1360">
                  <c:v>0.7</c:v>
                </c:pt>
                <c:pt idx="1361">
                  <c:v>0.7</c:v>
                </c:pt>
                <c:pt idx="1362">
                  <c:v>0.7</c:v>
                </c:pt>
                <c:pt idx="1363">
                  <c:v>0.7</c:v>
                </c:pt>
                <c:pt idx="1364">
                  <c:v>0.7</c:v>
                </c:pt>
                <c:pt idx="1365">
                  <c:v>0.7</c:v>
                </c:pt>
                <c:pt idx="1366">
                  <c:v>0.7</c:v>
                </c:pt>
                <c:pt idx="1367">
                  <c:v>0.7</c:v>
                </c:pt>
                <c:pt idx="1368">
                  <c:v>0.7</c:v>
                </c:pt>
                <c:pt idx="1369">
                  <c:v>0.7</c:v>
                </c:pt>
                <c:pt idx="1370">
                  <c:v>0.7</c:v>
                </c:pt>
                <c:pt idx="1371">
                  <c:v>0.7</c:v>
                </c:pt>
                <c:pt idx="1372">
                  <c:v>0.7</c:v>
                </c:pt>
                <c:pt idx="1373">
                  <c:v>0.7</c:v>
                </c:pt>
                <c:pt idx="1374">
                  <c:v>0.7</c:v>
                </c:pt>
                <c:pt idx="1375">
                  <c:v>0.7</c:v>
                </c:pt>
                <c:pt idx="1376">
                  <c:v>0.7</c:v>
                </c:pt>
                <c:pt idx="1377">
                  <c:v>0.7</c:v>
                </c:pt>
                <c:pt idx="1378">
                  <c:v>0.7</c:v>
                </c:pt>
                <c:pt idx="1379">
                  <c:v>0.7</c:v>
                </c:pt>
                <c:pt idx="1380">
                  <c:v>0.7</c:v>
                </c:pt>
                <c:pt idx="1381">
                  <c:v>0.7</c:v>
                </c:pt>
                <c:pt idx="1382">
                  <c:v>0.7</c:v>
                </c:pt>
                <c:pt idx="1383">
                  <c:v>0.7</c:v>
                </c:pt>
                <c:pt idx="1384">
                  <c:v>0.7</c:v>
                </c:pt>
                <c:pt idx="1385">
                  <c:v>0.7</c:v>
                </c:pt>
                <c:pt idx="1386">
                  <c:v>0.7</c:v>
                </c:pt>
                <c:pt idx="1387">
                  <c:v>0.7</c:v>
                </c:pt>
                <c:pt idx="1388">
                  <c:v>0.7</c:v>
                </c:pt>
                <c:pt idx="1389">
                  <c:v>0.7</c:v>
                </c:pt>
                <c:pt idx="1390">
                  <c:v>0.7</c:v>
                </c:pt>
                <c:pt idx="1391">
                  <c:v>0.7</c:v>
                </c:pt>
                <c:pt idx="1392">
                  <c:v>0.7</c:v>
                </c:pt>
                <c:pt idx="1393">
                  <c:v>0.7</c:v>
                </c:pt>
                <c:pt idx="1394">
                  <c:v>0.7</c:v>
                </c:pt>
                <c:pt idx="1395">
                  <c:v>0.7</c:v>
                </c:pt>
                <c:pt idx="1396">
                  <c:v>0.7</c:v>
                </c:pt>
                <c:pt idx="1397">
                  <c:v>0.7</c:v>
                </c:pt>
                <c:pt idx="1398">
                  <c:v>0.7</c:v>
                </c:pt>
                <c:pt idx="1399">
                  <c:v>0.7</c:v>
                </c:pt>
                <c:pt idx="1400">
                  <c:v>0.7</c:v>
                </c:pt>
                <c:pt idx="1401">
                  <c:v>0.7</c:v>
                </c:pt>
                <c:pt idx="1402">
                  <c:v>0.7</c:v>
                </c:pt>
                <c:pt idx="1403">
                  <c:v>0.7</c:v>
                </c:pt>
                <c:pt idx="1404">
                  <c:v>0.7</c:v>
                </c:pt>
                <c:pt idx="1405">
                  <c:v>0.7</c:v>
                </c:pt>
                <c:pt idx="1406">
                  <c:v>0.7</c:v>
                </c:pt>
                <c:pt idx="1407">
                  <c:v>0.7</c:v>
                </c:pt>
                <c:pt idx="1408">
                  <c:v>0.7</c:v>
                </c:pt>
                <c:pt idx="1409">
                  <c:v>0.7</c:v>
                </c:pt>
                <c:pt idx="1410">
                  <c:v>0.7</c:v>
                </c:pt>
                <c:pt idx="1411">
                  <c:v>0.7</c:v>
                </c:pt>
                <c:pt idx="1412">
                  <c:v>0.7</c:v>
                </c:pt>
                <c:pt idx="1413">
                  <c:v>0.7</c:v>
                </c:pt>
                <c:pt idx="1414">
                  <c:v>0.7</c:v>
                </c:pt>
                <c:pt idx="1415">
                  <c:v>0.7</c:v>
                </c:pt>
                <c:pt idx="1416">
                  <c:v>0.7</c:v>
                </c:pt>
                <c:pt idx="1417">
                  <c:v>0.7</c:v>
                </c:pt>
                <c:pt idx="1418">
                  <c:v>0.7</c:v>
                </c:pt>
                <c:pt idx="1419">
                  <c:v>0.7</c:v>
                </c:pt>
                <c:pt idx="1420">
                  <c:v>0.7</c:v>
                </c:pt>
                <c:pt idx="1421">
                  <c:v>0.7</c:v>
                </c:pt>
                <c:pt idx="1422">
                  <c:v>0.7</c:v>
                </c:pt>
                <c:pt idx="1423">
                  <c:v>0.7</c:v>
                </c:pt>
                <c:pt idx="1424">
                  <c:v>0.7</c:v>
                </c:pt>
                <c:pt idx="1425">
                  <c:v>0.7</c:v>
                </c:pt>
                <c:pt idx="1426">
                  <c:v>0.7</c:v>
                </c:pt>
                <c:pt idx="1427">
                  <c:v>0.7</c:v>
                </c:pt>
                <c:pt idx="1428">
                  <c:v>0.7</c:v>
                </c:pt>
                <c:pt idx="1429">
                  <c:v>0.7</c:v>
                </c:pt>
                <c:pt idx="1430">
                  <c:v>0.7</c:v>
                </c:pt>
                <c:pt idx="1431">
                  <c:v>0.7</c:v>
                </c:pt>
                <c:pt idx="1432">
                  <c:v>0.7</c:v>
                </c:pt>
                <c:pt idx="1433">
                  <c:v>0.7</c:v>
                </c:pt>
                <c:pt idx="1434">
                  <c:v>0.7</c:v>
                </c:pt>
                <c:pt idx="1435">
                  <c:v>0.7</c:v>
                </c:pt>
                <c:pt idx="1436">
                  <c:v>0.7</c:v>
                </c:pt>
                <c:pt idx="1437">
                  <c:v>0.7</c:v>
                </c:pt>
                <c:pt idx="1438">
                  <c:v>0.7</c:v>
                </c:pt>
                <c:pt idx="1439">
                  <c:v>0.7</c:v>
                </c:pt>
                <c:pt idx="1440">
                  <c:v>0.7</c:v>
                </c:pt>
                <c:pt idx="1441">
                  <c:v>0.7</c:v>
                </c:pt>
                <c:pt idx="1442">
                  <c:v>0.7</c:v>
                </c:pt>
                <c:pt idx="1443">
                  <c:v>0.7</c:v>
                </c:pt>
                <c:pt idx="1444">
                  <c:v>0.7</c:v>
                </c:pt>
                <c:pt idx="1445">
                  <c:v>0.7</c:v>
                </c:pt>
                <c:pt idx="1446">
                  <c:v>0.7</c:v>
                </c:pt>
                <c:pt idx="1447">
                  <c:v>0.7</c:v>
                </c:pt>
                <c:pt idx="1448">
                  <c:v>0.7</c:v>
                </c:pt>
                <c:pt idx="1449">
                  <c:v>0.7</c:v>
                </c:pt>
                <c:pt idx="1450">
                  <c:v>0.7</c:v>
                </c:pt>
                <c:pt idx="1451">
                  <c:v>0.7</c:v>
                </c:pt>
                <c:pt idx="1452">
                  <c:v>0.7</c:v>
                </c:pt>
                <c:pt idx="1453">
                  <c:v>0.7</c:v>
                </c:pt>
                <c:pt idx="1454">
                  <c:v>0.7</c:v>
                </c:pt>
                <c:pt idx="1455">
                  <c:v>0.7</c:v>
                </c:pt>
                <c:pt idx="1456">
                  <c:v>0.7</c:v>
                </c:pt>
                <c:pt idx="1457">
                  <c:v>0.7</c:v>
                </c:pt>
                <c:pt idx="1458">
                  <c:v>0.7</c:v>
                </c:pt>
                <c:pt idx="1459">
                  <c:v>0.7</c:v>
                </c:pt>
                <c:pt idx="1460">
                  <c:v>0.7</c:v>
                </c:pt>
                <c:pt idx="1461">
                  <c:v>0.7</c:v>
                </c:pt>
                <c:pt idx="1462">
                  <c:v>0.7</c:v>
                </c:pt>
                <c:pt idx="1463">
                  <c:v>0.7</c:v>
                </c:pt>
                <c:pt idx="1464">
                  <c:v>0.7</c:v>
                </c:pt>
                <c:pt idx="1465">
                  <c:v>0.7</c:v>
                </c:pt>
                <c:pt idx="1466">
                  <c:v>0.7</c:v>
                </c:pt>
                <c:pt idx="1467">
                  <c:v>0.7</c:v>
                </c:pt>
                <c:pt idx="1468">
                  <c:v>0.7</c:v>
                </c:pt>
                <c:pt idx="1469">
                  <c:v>0.7</c:v>
                </c:pt>
                <c:pt idx="1470">
                  <c:v>0.7</c:v>
                </c:pt>
                <c:pt idx="1471">
                  <c:v>0.7</c:v>
                </c:pt>
                <c:pt idx="1472">
                  <c:v>0.7</c:v>
                </c:pt>
                <c:pt idx="1473">
                  <c:v>0.7</c:v>
                </c:pt>
                <c:pt idx="1474">
                  <c:v>0.7</c:v>
                </c:pt>
                <c:pt idx="1475">
                  <c:v>0.7</c:v>
                </c:pt>
                <c:pt idx="1476">
                  <c:v>0.7</c:v>
                </c:pt>
                <c:pt idx="1477">
                  <c:v>0.7</c:v>
                </c:pt>
                <c:pt idx="1478">
                  <c:v>0.7</c:v>
                </c:pt>
                <c:pt idx="1479">
                  <c:v>0.7</c:v>
                </c:pt>
                <c:pt idx="1480">
                  <c:v>0.7</c:v>
                </c:pt>
                <c:pt idx="1481">
                  <c:v>0.7</c:v>
                </c:pt>
                <c:pt idx="1482">
                  <c:v>0.7</c:v>
                </c:pt>
                <c:pt idx="1483">
                  <c:v>0.7</c:v>
                </c:pt>
                <c:pt idx="1484">
                  <c:v>0.7</c:v>
                </c:pt>
                <c:pt idx="1485">
                  <c:v>0.7</c:v>
                </c:pt>
                <c:pt idx="1486">
                  <c:v>0.7</c:v>
                </c:pt>
                <c:pt idx="1487">
                  <c:v>0.7</c:v>
                </c:pt>
                <c:pt idx="1488">
                  <c:v>0.7</c:v>
                </c:pt>
                <c:pt idx="1489">
                  <c:v>0.7</c:v>
                </c:pt>
                <c:pt idx="1490">
                  <c:v>0.7</c:v>
                </c:pt>
                <c:pt idx="1491">
                  <c:v>0.7</c:v>
                </c:pt>
                <c:pt idx="1492">
                  <c:v>0.7</c:v>
                </c:pt>
                <c:pt idx="1493">
                  <c:v>0.7</c:v>
                </c:pt>
                <c:pt idx="1494">
                  <c:v>0.7</c:v>
                </c:pt>
                <c:pt idx="1495">
                  <c:v>0.7</c:v>
                </c:pt>
                <c:pt idx="1496">
                  <c:v>0.7</c:v>
                </c:pt>
                <c:pt idx="1497">
                  <c:v>0.7</c:v>
                </c:pt>
                <c:pt idx="1498">
                  <c:v>0.7</c:v>
                </c:pt>
                <c:pt idx="1499">
                  <c:v>0.7</c:v>
                </c:pt>
                <c:pt idx="1500">
                  <c:v>0.7</c:v>
                </c:pt>
                <c:pt idx="1501">
                  <c:v>0.7</c:v>
                </c:pt>
                <c:pt idx="1502">
                  <c:v>0.7</c:v>
                </c:pt>
                <c:pt idx="1503">
                  <c:v>0.7</c:v>
                </c:pt>
                <c:pt idx="1504">
                  <c:v>0.7</c:v>
                </c:pt>
                <c:pt idx="1505">
                  <c:v>0.7</c:v>
                </c:pt>
                <c:pt idx="1506">
                  <c:v>0.7</c:v>
                </c:pt>
                <c:pt idx="1507">
                  <c:v>0.7</c:v>
                </c:pt>
                <c:pt idx="1508">
                  <c:v>0.7</c:v>
                </c:pt>
                <c:pt idx="1509">
                  <c:v>0.7</c:v>
                </c:pt>
                <c:pt idx="1510">
                  <c:v>0.7</c:v>
                </c:pt>
                <c:pt idx="1511">
                  <c:v>0.7</c:v>
                </c:pt>
                <c:pt idx="1512">
                  <c:v>0.7</c:v>
                </c:pt>
                <c:pt idx="1513">
                  <c:v>0.7</c:v>
                </c:pt>
                <c:pt idx="1514">
                  <c:v>0.7</c:v>
                </c:pt>
                <c:pt idx="1515">
                  <c:v>0.7</c:v>
                </c:pt>
                <c:pt idx="1516">
                  <c:v>0.7</c:v>
                </c:pt>
                <c:pt idx="1517">
                  <c:v>0.7</c:v>
                </c:pt>
                <c:pt idx="1518">
                  <c:v>0.7</c:v>
                </c:pt>
                <c:pt idx="1519">
                  <c:v>0.7</c:v>
                </c:pt>
                <c:pt idx="1520">
                  <c:v>0.7</c:v>
                </c:pt>
                <c:pt idx="1521">
                  <c:v>0.7</c:v>
                </c:pt>
                <c:pt idx="1522">
                  <c:v>0.7</c:v>
                </c:pt>
                <c:pt idx="1523">
                  <c:v>0.7</c:v>
                </c:pt>
                <c:pt idx="1524">
                  <c:v>0.7</c:v>
                </c:pt>
                <c:pt idx="1525">
                  <c:v>0.7</c:v>
                </c:pt>
                <c:pt idx="1526">
                  <c:v>0.7</c:v>
                </c:pt>
                <c:pt idx="1527">
                  <c:v>0.7</c:v>
                </c:pt>
                <c:pt idx="1528">
                  <c:v>0.7</c:v>
                </c:pt>
                <c:pt idx="1529">
                  <c:v>0.7</c:v>
                </c:pt>
                <c:pt idx="1530">
                  <c:v>0.7</c:v>
                </c:pt>
                <c:pt idx="1531">
                  <c:v>0.7</c:v>
                </c:pt>
                <c:pt idx="1532">
                  <c:v>0.7</c:v>
                </c:pt>
                <c:pt idx="1533">
                  <c:v>0.7</c:v>
                </c:pt>
                <c:pt idx="1534">
                  <c:v>0.7</c:v>
                </c:pt>
                <c:pt idx="1535">
                  <c:v>0.7</c:v>
                </c:pt>
                <c:pt idx="1536">
                  <c:v>0.7</c:v>
                </c:pt>
                <c:pt idx="1537">
                  <c:v>0.7</c:v>
                </c:pt>
                <c:pt idx="1538">
                  <c:v>0.7</c:v>
                </c:pt>
                <c:pt idx="1539">
                  <c:v>0.7</c:v>
                </c:pt>
                <c:pt idx="1540">
                  <c:v>0.7</c:v>
                </c:pt>
                <c:pt idx="1541">
                  <c:v>0.7</c:v>
                </c:pt>
                <c:pt idx="1542">
                  <c:v>0.7</c:v>
                </c:pt>
                <c:pt idx="1543">
                  <c:v>0.7</c:v>
                </c:pt>
                <c:pt idx="1544">
                  <c:v>0.7</c:v>
                </c:pt>
                <c:pt idx="1545">
                  <c:v>0.7</c:v>
                </c:pt>
                <c:pt idx="1546">
                  <c:v>0.7</c:v>
                </c:pt>
                <c:pt idx="1547">
                  <c:v>0.7</c:v>
                </c:pt>
                <c:pt idx="1548">
                  <c:v>0.7</c:v>
                </c:pt>
                <c:pt idx="1549">
                  <c:v>0.7</c:v>
                </c:pt>
                <c:pt idx="1550">
                  <c:v>0.7</c:v>
                </c:pt>
                <c:pt idx="1551">
                  <c:v>0.7</c:v>
                </c:pt>
                <c:pt idx="1552">
                  <c:v>0.7</c:v>
                </c:pt>
                <c:pt idx="1553">
                  <c:v>0.7</c:v>
                </c:pt>
                <c:pt idx="1554">
                  <c:v>0.7</c:v>
                </c:pt>
                <c:pt idx="1555">
                  <c:v>0.7</c:v>
                </c:pt>
                <c:pt idx="1556">
                  <c:v>0.7</c:v>
                </c:pt>
                <c:pt idx="1557">
                  <c:v>0.7</c:v>
                </c:pt>
                <c:pt idx="1558">
                  <c:v>0.7</c:v>
                </c:pt>
                <c:pt idx="1559">
                  <c:v>0.7</c:v>
                </c:pt>
                <c:pt idx="1560">
                  <c:v>0.7</c:v>
                </c:pt>
                <c:pt idx="1561">
                  <c:v>0.7</c:v>
                </c:pt>
                <c:pt idx="1562">
                  <c:v>0.7</c:v>
                </c:pt>
                <c:pt idx="1563">
                  <c:v>0.7</c:v>
                </c:pt>
                <c:pt idx="1564">
                  <c:v>0.7</c:v>
                </c:pt>
                <c:pt idx="1565">
                  <c:v>0.7</c:v>
                </c:pt>
                <c:pt idx="1566">
                  <c:v>0.7</c:v>
                </c:pt>
                <c:pt idx="1567">
                  <c:v>0.7</c:v>
                </c:pt>
                <c:pt idx="1568">
                  <c:v>0.7</c:v>
                </c:pt>
                <c:pt idx="1569">
                  <c:v>0.7</c:v>
                </c:pt>
                <c:pt idx="1570">
                  <c:v>0.7</c:v>
                </c:pt>
                <c:pt idx="1571">
                  <c:v>0.7</c:v>
                </c:pt>
                <c:pt idx="1572">
                  <c:v>0.7</c:v>
                </c:pt>
                <c:pt idx="1573">
                  <c:v>0.7</c:v>
                </c:pt>
                <c:pt idx="1574">
                  <c:v>0.7</c:v>
                </c:pt>
                <c:pt idx="1575">
                  <c:v>0.7</c:v>
                </c:pt>
                <c:pt idx="1576">
                  <c:v>0.7</c:v>
                </c:pt>
                <c:pt idx="1577">
                  <c:v>0.7</c:v>
                </c:pt>
                <c:pt idx="1578">
                  <c:v>0.7</c:v>
                </c:pt>
                <c:pt idx="1579">
                  <c:v>0.7</c:v>
                </c:pt>
                <c:pt idx="1580">
                  <c:v>0.7</c:v>
                </c:pt>
                <c:pt idx="1581">
                  <c:v>0.7</c:v>
                </c:pt>
                <c:pt idx="1582">
                  <c:v>0.7</c:v>
                </c:pt>
                <c:pt idx="1583">
                  <c:v>0.7</c:v>
                </c:pt>
                <c:pt idx="1584">
                  <c:v>0.7</c:v>
                </c:pt>
                <c:pt idx="1585">
                  <c:v>0.7</c:v>
                </c:pt>
                <c:pt idx="1586">
                  <c:v>0.7</c:v>
                </c:pt>
                <c:pt idx="1587">
                  <c:v>0.7</c:v>
                </c:pt>
                <c:pt idx="1588">
                  <c:v>0.7</c:v>
                </c:pt>
                <c:pt idx="1589">
                  <c:v>0.7</c:v>
                </c:pt>
                <c:pt idx="1590">
                  <c:v>0.7</c:v>
                </c:pt>
                <c:pt idx="1591">
                  <c:v>0.7</c:v>
                </c:pt>
                <c:pt idx="1592">
                  <c:v>0.7</c:v>
                </c:pt>
                <c:pt idx="1593">
                  <c:v>0.7</c:v>
                </c:pt>
                <c:pt idx="1594">
                  <c:v>0.7</c:v>
                </c:pt>
                <c:pt idx="1595">
                  <c:v>0.7</c:v>
                </c:pt>
                <c:pt idx="1596">
                  <c:v>0.7</c:v>
                </c:pt>
                <c:pt idx="1597">
                  <c:v>0.7</c:v>
                </c:pt>
                <c:pt idx="1598">
                  <c:v>0.7</c:v>
                </c:pt>
                <c:pt idx="1599">
                  <c:v>0.7</c:v>
                </c:pt>
                <c:pt idx="1600">
                  <c:v>0.7</c:v>
                </c:pt>
                <c:pt idx="1601">
                  <c:v>0.7</c:v>
                </c:pt>
                <c:pt idx="1602">
                  <c:v>0.7</c:v>
                </c:pt>
                <c:pt idx="1603">
                  <c:v>0.7</c:v>
                </c:pt>
                <c:pt idx="1604">
                  <c:v>0.7</c:v>
                </c:pt>
                <c:pt idx="1605">
                  <c:v>0.7</c:v>
                </c:pt>
                <c:pt idx="1606">
                  <c:v>0.7</c:v>
                </c:pt>
                <c:pt idx="1607">
                  <c:v>0.7</c:v>
                </c:pt>
                <c:pt idx="1608">
                  <c:v>0.7</c:v>
                </c:pt>
                <c:pt idx="1609">
                  <c:v>0.7</c:v>
                </c:pt>
                <c:pt idx="1610">
                  <c:v>0.7</c:v>
                </c:pt>
                <c:pt idx="1611">
                  <c:v>0.7</c:v>
                </c:pt>
                <c:pt idx="1612">
                  <c:v>0.7</c:v>
                </c:pt>
                <c:pt idx="1613">
                  <c:v>0.7</c:v>
                </c:pt>
                <c:pt idx="1614">
                  <c:v>0.7</c:v>
                </c:pt>
                <c:pt idx="1615">
                  <c:v>0.7</c:v>
                </c:pt>
                <c:pt idx="1616">
                  <c:v>0.7</c:v>
                </c:pt>
                <c:pt idx="1617">
                  <c:v>0.7</c:v>
                </c:pt>
                <c:pt idx="1618">
                  <c:v>0.7</c:v>
                </c:pt>
                <c:pt idx="1619">
                  <c:v>0.7</c:v>
                </c:pt>
                <c:pt idx="1620">
                  <c:v>0.7</c:v>
                </c:pt>
                <c:pt idx="1621">
                  <c:v>0.7</c:v>
                </c:pt>
                <c:pt idx="1622">
                  <c:v>0.7</c:v>
                </c:pt>
                <c:pt idx="1623">
                  <c:v>0.7</c:v>
                </c:pt>
                <c:pt idx="1624">
                  <c:v>0.7</c:v>
                </c:pt>
                <c:pt idx="1625">
                  <c:v>0.7</c:v>
                </c:pt>
                <c:pt idx="1626">
                  <c:v>0.7</c:v>
                </c:pt>
                <c:pt idx="1627">
                  <c:v>0.7</c:v>
                </c:pt>
                <c:pt idx="1628">
                  <c:v>0.7</c:v>
                </c:pt>
                <c:pt idx="1629">
                  <c:v>0.7</c:v>
                </c:pt>
                <c:pt idx="1630">
                  <c:v>0.7</c:v>
                </c:pt>
                <c:pt idx="1631">
                  <c:v>0.7</c:v>
                </c:pt>
                <c:pt idx="1632">
                  <c:v>0.7</c:v>
                </c:pt>
                <c:pt idx="1633">
                  <c:v>0.7</c:v>
                </c:pt>
                <c:pt idx="1634">
                  <c:v>0.7</c:v>
                </c:pt>
                <c:pt idx="1635">
                  <c:v>0.7</c:v>
                </c:pt>
                <c:pt idx="1636">
                  <c:v>0.7</c:v>
                </c:pt>
                <c:pt idx="1637">
                  <c:v>0.7</c:v>
                </c:pt>
                <c:pt idx="1638">
                  <c:v>0.7</c:v>
                </c:pt>
                <c:pt idx="1639">
                  <c:v>0.7</c:v>
                </c:pt>
                <c:pt idx="1640">
                  <c:v>0.7</c:v>
                </c:pt>
                <c:pt idx="1641">
                  <c:v>0.7</c:v>
                </c:pt>
                <c:pt idx="1642">
                  <c:v>0.7</c:v>
                </c:pt>
                <c:pt idx="1643">
                  <c:v>0.7</c:v>
                </c:pt>
                <c:pt idx="1644">
                  <c:v>0.7</c:v>
                </c:pt>
                <c:pt idx="1645">
                  <c:v>0.7</c:v>
                </c:pt>
                <c:pt idx="1646">
                  <c:v>0.7</c:v>
                </c:pt>
                <c:pt idx="1647">
                  <c:v>0.7</c:v>
                </c:pt>
                <c:pt idx="1648">
                  <c:v>0.7</c:v>
                </c:pt>
                <c:pt idx="1649">
                  <c:v>0.7</c:v>
                </c:pt>
                <c:pt idx="1650">
                  <c:v>0.7</c:v>
                </c:pt>
                <c:pt idx="1651">
                  <c:v>0.7</c:v>
                </c:pt>
                <c:pt idx="1652">
                  <c:v>0.7</c:v>
                </c:pt>
                <c:pt idx="1653">
                  <c:v>0.7</c:v>
                </c:pt>
                <c:pt idx="1654">
                  <c:v>0.7</c:v>
                </c:pt>
                <c:pt idx="1655">
                  <c:v>0.7</c:v>
                </c:pt>
                <c:pt idx="1656">
                  <c:v>0.7</c:v>
                </c:pt>
                <c:pt idx="1657">
                  <c:v>0.7</c:v>
                </c:pt>
                <c:pt idx="1658">
                  <c:v>0.7</c:v>
                </c:pt>
                <c:pt idx="1659">
                  <c:v>0.7</c:v>
                </c:pt>
                <c:pt idx="1660">
                  <c:v>0.7</c:v>
                </c:pt>
                <c:pt idx="1661">
                  <c:v>0.7</c:v>
                </c:pt>
                <c:pt idx="1662">
                  <c:v>0.7</c:v>
                </c:pt>
                <c:pt idx="1663">
                  <c:v>0.7</c:v>
                </c:pt>
                <c:pt idx="1664">
                  <c:v>0.7</c:v>
                </c:pt>
                <c:pt idx="1665">
                  <c:v>0.7</c:v>
                </c:pt>
                <c:pt idx="1666">
                  <c:v>0.7</c:v>
                </c:pt>
                <c:pt idx="1667">
                  <c:v>0.7</c:v>
                </c:pt>
                <c:pt idx="1668">
                  <c:v>0.7</c:v>
                </c:pt>
                <c:pt idx="1669">
                  <c:v>0.7</c:v>
                </c:pt>
                <c:pt idx="1670">
                  <c:v>0.7</c:v>
                </c:pt>
                <c:pt idx="1671">
                  <c:v>0.7</c:v>
                </c:pt>
                <c:pt idx="1672">
                  <c:v>0.7</c:v>
                </c:pt>
                <c:pt idx="1673">
                  <c:v>0.7</c:v>
                </c:pt>
                <c:pt idx="1674">
                  <c:v>0.7</c:v>
                </c:pt>
                <c:pt idx="1675">
                  <c:v>0.7</c:v>
                </c:pt>
                <c:pt idx="1676">
                  <c:v>0.7</c:v>
                </c:pt>
                <c:pt idx="1677">
                  <c:v>0.7</c:v>
                </c:pt>
                <c:pt idx="1678">
                  <c:v>0.7</c:v>
                </c:pt>
                <c:pt idx="1679">
                  <c:v>0.7</c:v>
                </c:pt>
                <c:pt idx="1680">
                  <c:v>0.7</c:v>
                </c:pt>
                <c:pt idx="1681">
                  <c:v>0.7</c:v>
                </c:pt>
                <c:pt idx="1682">
                  <c:v>0.7</c:v>
                </c:pt>
                <c:pt idx="1683">
                  <c:v>0.7</c:v>
                </c:pt>
                <c:pt idx="1684">
                  <c:v>0.7</c:v>
                </c:pt>
                <c:pt idx="1685">
                  <c:v>0.7</c:v>
                </c:pt>
                <c:pt idx="1686">
                  <c:v>0.7</c:v>
                </c:pt>
                <c:pt idx="1687">
                  <c:v>0.7</c:v>
                </c:pt>
                <c:pt idx="1688">
                  <c:v>0.7</c:v>
                </c:pt>
                <c:pt idx="1689">
                  <c:v>0.7</c:v>
                </c:pt>
                <c:pt idx="1690">
                  <c:v>0.7</c:v>
                </c:pt>
                <c:pt idx="1691">
                  <c:v>0.7</c:v>
                </c:pt>
                <c:pt idx="1692">
                  <c:v>0.7</c:v>
                </c:pt>
                <c:pt idx="1693">
                  <c:v>0.7</c:v>
                </c:pt>
                <c:pt idx="1694">
                  <c:v>0.7</c:v>
                </c:pt>
                <c:pt idx="1695">
                  <c:v>0.7</c:v>
                </c:pt>
                <c:pt idx="1696">
                  <c:v>0.7</c:v>
                </c:pt>
                <c:pt idx="1697">
                  <c:v>0.7</c:v>
                </c:pt>
                <c:pt idx="1698">
                  <c:v>0.7</c:v>
                </c:pt>
                <c:pt idx="1699">
                  <c:v>0.7</c:v>
                </c:pt>
                <c:pt idx="1700">
                  <c:v>0.7</c:v>
                </c:pt>
                <c:pt idx="1701">
                  <c:v>0.7</c:v>
                </c:pt>
                <c:pt idx="1702">
                  <c:v>0.7</c:v>
                </c:pt>
                <c:pt idx="1703">
                  <c:v>0.7</c:v>
                </c:pt>
                <c:pt idx="1704">
                  <c:v>0.7</c:v>
                </c:pt>
                <c:pt idx="1705">
                  <c:v>0.7</c:v>
                </c:pt>
                <c:pt idx="1706">
                  <c:v>0.7</c:v>
                </c:pt>
                <c:pt idx="1707">
                  <c:v>0.7</c:v>
                </c:pt>
                <c:pt idx="1708">
                  <c:v>0.7</c:v>
                </c:pt>
                <c:pt idx="1709">
                  <c:v>0.7</c:v>
                </c:pt>
                <c:pt idx="1710">
                  <c:v>0.7</c:v>
                </c:pt>
                <c:pt idx="1711">
                  <c:v>0.7</c:v>
                </c:pt>
                <c:pt idx="1712">
                  <c:v>0.7</c:v>
                </c:pt>
                <c:pt idx="1713">
                  <c:v>0.7</c:v>
                </c:pt>
                <c:pt idx="1714">
                  <c:v>0.7</c:v>
                </c:pt>
                <c:pt idx="1715">
                  <c:v>0.7</c:v>
                </c:pt>
                <c:pt idx="1716">
                  <c:v>0.7</c:v>
                </c:pt>
                <c:pt idx="1717">
                  <c:v>0.7</c:v>
                </c:pt>
                <c:pt idx="1718">
                  <c:v>0.7</c:v>
                </c:pt>
                <c:pt idx="1719">
                  <c:v>0.7</c:v>
                </c:pt>
                <c:pt idx="1720">
                  <c:v>0.7</c:v>
                </c:pt>
                <c:pt idx="1721">
                  <c:v>0.7</c:v>
                </c:pt>
                <c:pt idx="1722">
                  <c:v>0.7</c:v>
                </c:pt>
                <c:pt idx="1723">
                  <c:v>0.7</c:v>
                </c:pt>
                <c:pt idx="1724">
                  <c:v>0.7</c:v>
                </c:pt>
                <c:pt idx="1725">
                  <c:v>0.7</c:v>
                </c:pt>
                <c:pt idx="1726">
                  <c:v>0.7</c:v>
                </c:pt>
                <c:pt idx="1727">
                  <c:v>0.7</c:v>
                </c:pt>
                <c:pt idx="1728">
                  <c:v>0.7</c:v>
                </c:pt>
                <c:pt idx="1729">
                  <c:v>0.7</c:v>
                </c:pt>
                <c:pt idx="1730">
                  <c:v>0.7</c:v>
                </c:pt>
                <c:pt idx="1731">
                  <c:v>0.7</c:v>
                </c:pt>
                <c:pt idx="1732">
                  <c:v>0.7</c:v>
                </c:pt>
                <c:pt idx="1733">
                  <c:v>0.7</c:v>
                </c:pt>
                <c:pt idx="1734">
                  <c:v>0.7</c:v>
                </c:pt>
                <c:pt idx="1735">
                  <c:v>0.7</c:v>
                </c:pt>
                <c:pt idx="1736">
                  <c:v>0.7</c:v>
                </c:pt>
                <c:pt idx="1737">
                  <c:v>0.7</c:v>
                </c:pt>
                <c:pt idx="1738">
                  <c:v>0.7</c:v>
                </c:pt>
                <c:pt idx="1739">
                  <c:v>0.7</c:v>
                </c:pt>
                <c:pt idx="1740">
                  <c:v>0.7</c:v>
                </c:pt>
                <c:pt idx="1741">
                  <c:v>0.7</c:v>
                </c:pt>
                <c:pt idx="1742">
                  <c:v>0.7</c:v>
                </c:pt>
                <c:pt idx="1743">
                  <c:v>0.7</c:v>
                </c:pt>
                <c:pt idx="1744">
                  <c:v>0.7</c:v>
                </c:pt>
                <c:pt idx="1745">
                  <c:v>0.7</c:v>
                </c:pt>
                <c:pt idx="1746">
                  <c:v>0.7</c:v>
                </c:pt>
                <c:pt idx="1747">
                  <c:v>0.7</c:v>
                </c:pt>
                <c:pt idx="1748">
                  <c:v>0.7</c:v>
                </c:pt>
                <c:pt idx="1749">
                  <c:v>0.7</c:v>
                </c:pt>
                <c:pt idx="1750">
                  <c:v>0.7</c:v>
                </c:pt>
                <c:pt idx="1751">
                  <c:v>0.7</c:v>
                </c:pt>
                <c:pt idx="1752">
                  <c:v>0.7</c:v>
                </c:pt>
                <c:pt idx="1753">
                  <c:v>0.7</c:v>
                </c:pt>
                <c:pt idx="1754">
                  <c:v>0.7</c:v>
                </c:pt>
                <c:pt idx="1755">
                  <c:v>0.7</c:v>
                </c:pt>
                <c:pt idx="1756">
                  <c:v>0.7</c:v>
                </c:pt>
                <c:pt idx="1757">
                  <c:v>0.7</c:v>
                </c:pt>
                <c:pt idx="1758">
                  <c:v>0.7</c:v>
                </c:pt>
                <c:pt idx="1759">
                  <c:v>0.7</c:v>
                </c:pt>
                <c:pt idx="1760">
                  <c:v>0.7</c:v>
                </c:pt>
                <c:pt idx="1761">
                  <c:v>0.7</c:v>
                </c:pt>
                <c:pt idx="1762">
                  <c:v>0.7</c:v>
                </c:pt>
                <c:pt idx="1763">
                  <c:v>0.7</c:v>
                </c:pt>
                <c:pt idx="1764">
                  <c:v>0.7</c:v>
                </c:pt>
                <c:pt idx="1765">
                  <c:v>0.7</c:v>
                </c:pt>
                <c:pt idx="1766">
                  <c:v>0.7</c:v>
                </c:pt>
                <c:pt idx="1767">
                  <c:v>0.7</c:v>
                </c:pt>
                <c:pt idx="1768">
                  <c:v>0.7</c:v>
                </c:pt>
                <c:pt idx="1769">
                  <c:v>0.7</c:v>
                </c:pt>
                <c:pt idx="1770">
                  <c:v>0.7</c:v>
                </c:pt>
                <c:pt idx="1771">
                  <c:v>0.7</c:v>
                </c:pt>
                <c:pt idx="1772">
                  <c:v>0.7</c:v>
                </c:pt>
                <c:pt idx="1773">
                  <c:v>0.7</c:v>
                </c:pt>
                <c:pt idx="1774">
                  <c:v>0.7</c:v>
                </c:pt>
                <c:pt idx="1775">
                  <c:v>0.7</c:v>
                </c:pt>
                <c:pt idx="1776">
                  <c:v>0.7</c:v>
                </c:pt>
                <c:pt idx="1777">
                  <c:v>0.7</c:v>
                </c:pt>
                <c:pt idx="1778">
                  <c:v>0.7</c:v>
                </c:pt>
                <c:pt idx="1779">
                  <c:v>0.7</c:v>
                </c:pt>
                <c:pt idx="1780">
                  <c:v>0.7</c:v>
                </c:pt>
                <c:pt idx="1781">
                  <c:v>0.7</c:v>
                </c:pt>
                <c:pt idx="1782">
                  <c:v>0.7</c:v>
                </c:pt>
                <c:pt idx="1783">
                  <c:v>0.7</c:v>
                </c:pt>
                <c:pt idx="1784">
                  <c:v>0.7</c:v>
                </c:pt>
                <c:pt idx="1785">
                  <c:v>0.7</c:v>
                </c:pt>
                <c:pt idx="1786">
                  <c:v>0.7</c:v>
                </c:pt>
                <c:pt idx="1787">
                  <c:v>0.7</c:v>
                </c:pt>
                <c:pt idx="1788">
                  <c:v>0.7</c:v>
                </c:pt>
                <c:pt idx="1789">
                  <c:v>0.7</c:v>
                </c:pt>
                <c:pt idx="1790">
                  <c:v>0.7</c:v>
                </c:pt>
                <c:pt idx="1791">
                  <c:v>0.7</c:v>
                </c:pt>
                <c:pt idx="1792">
                  <c:v>0.7</c:v>
                </c:pt>
                <c:pt idx="1793">
                  <c:v>0.7</c:v>
                </c:pt>
                <c:pt idx="1794">
                  <c:v>0.7</c:v>
                </c:pt>
                <c:pt idx="1795">
                  <c:v>0.7</c:v>
                </c:pt>
                <c:pt idx="1796">
                  <c:v>0.7</c:v>
                </c:pt>
                <c:pt idx="1797">
                  <c:v>0.7</c:v>
                </c:pt>
                <c:pt idx="1798">
                  <c:v>0.7</c:v>
                </c:pt>
                <c:pt idx="1799">
                  <c:v>0.7</c:v>
                </c:pt>
                <c:pt idx="1800">
                  <c:v>0.7</c:v>
                </c:pt>
                <c:pt idx="1801">
                  <c:v>0.7</c:v>
                </c:pt>
                <c:pt idx="1802">
                  <c:v>0.7</c:v>
                </c:pt>
                <c:pt idx="1803">
                  <c:v>0.7</c:v>
                </c:pt>
                <c:pt idx="1804">
                  <c:v>0.7</c:v>
                </c:pt>
                <c:pt idx="1805">
                  <c:v>0.7</c:v>
                </c:pt>
                <c:pt idx="1806">
                  <c:v>0.7</c:v>
                </c:pt>
                <c:pt idx="1807">
                  <c:v>0.7</c:v>
                </c:pt>
                <c:pt idx="1808">
                  <c:v>0.7</c:v>
                </c:pt>
                <c:pt idx="1809">
                  <c:v>0.7</c:v>
                </c:pt>
                <c:pt idx="1810">
                  <c:v>0.7</c:v>
                </c:pt>
                <c:pt idx="1811">
                  <c:v>0.7</c:v>
                </c:pt>
                <c:pt idx="1812">
                  <c:v>0.7</c:v>
                </c:pt>
                <c:pt idx="1813">
                  <c:v>0.7</c:v>
                </c:pt>
                <c:pt idx="1814">
                  <c:v>0.7</c:v>
                </c:pt>
                <c:pt idx="1815">
                  <c:v>0.7</c:v>
                </c:pt>
                <c:pt idx="1816">
                  <c:v>0.7</c:v>
                </c:pt>
                <c:pt idx="1817">
                  <c:v>0.7</c:v>
                </c:pt>
                <c:pt idx="1818">
                  <c:v>0.7</c:v>
                </c:pt>
                <c:pt idx="1819">
                  <c:v>0.7</c:v>
                </c:pt>
                <c:pt idx="1820">
                  <c:v>0.7</c:v>
                </c:pt>
                <c:pt idx="1821">
                  <c:v>0.7</c:v>
                </c:pt>
                <c:pt idx="1822">
                  <c:v>0.7</c:v>
                </c:pt>
                <c:pt idx="1823">
                  <c:v>0.7</c:v>
                </c:pt>
                <c:pt idx="1824">
                  <c:v>0.7</c:v>
                </c:pt>
                <c:pt idx="1825">
                  <c:v>0.7</c:v>
                </c:pt>
                <c:pt idx="1826">
                  <c:v>0.7</c:v>
                </c:pt>
                <c:pt idx="1827">
                  <c:v>0.7</c:v>
                </c:pt>
                <c:pt idx="1828">
                  <c:v>0.7</c:v>
                </c:pt>
                <c:pt idx="1829">
                  <c:v>0.7</c:v>
                </c:pt>
                <c:pt idx="1830">
                  <c:v>0.7</c:v>
                </c:pt>
                <c:pt idx="1831">
                  <c:v>0.7</c:v>
                </c:pt>
                <c:pt idx="1832">
                  <c:v>0.7</c:v>
                </c:pt>
                <c:pt idx="1833">
                  <c:v>0.7</c:v>
                </c:pt>
                <c:pt idx="1834">
                  <c:v>0.7</c:v>
                </c:pt>
                <c:pt idx="1835">
                  <c:v>0.7</c:v>
                </c:pt>
                <c:pt idx="1836">
                  <c:v>0.7</c:v>
                </c:pt>
                <c:pt idx="1837">
                  <c:v>0.7</c:v>
                </c:pt>
                <c:pt idx="1838">
                  <c:v>0.7</c:v>
                </c:pt>
                <c:pt idx="1839">
                  <c:v>0.7</c:v>
                </c:pt>
                <c:pt idx="1840">
                  <c:v>0.7</c:v>
                </c:pt>
                <c:pt idx="1841">
                  <c:v>0.7</c:v>
                </c:pt>
                <c:pt idx="1842">
                  <c:v>0.7</c:v>
                </c:pt>
                <c:pt idx="1843">
                  <c:v>0.7</c:v>
                </c:pt>
                <c:pt idx="1844">
                  <c:v>0.7</c:v>
                </c:pt>
                <c:pt idx="1845">
                  <c:v>0.7</c:v>
                </c:pt>
                <c:pt idx="1846">
                  <c:v>0.7</c:v>
                </c:pt>
                <c:pt idx="1847">
                  <c:v>0.7</c:v>
                </c:pt>
                <c:pt idx="1848">
                  <c:v>0.7</c:v>
                </c:pt>
                <c:pt idx="1849">
                  <c:v>0.7</c:v>
                </c:pt>
                <c:pt idx="1850">
                  <c:v>0.7</c:v>
                </c:pt>
                <c:pt idx="1851">
                  <c:v>0.7</c:v>
                </c:pt>
                <c:pt idx="1852">
                  <c:v>0.7</c:v>
                </c:pt>
                <c:pt idx="1853">
                  <c:v>0.7</c:v>
                </c:pt>
                <c:pt idx="1854">
                  <c:v>0.7</c:v>
                </c:pt>
                <c:pt idx="1855">
                  <c:v>0.7</c:v>
                </c:pt>
                <c:pt idx="1856">
                  <c:v>0.7</c:v>
                </c:pt>
                <c:pt idx="1857">
                  <c:v>0.7</c:v>
                </c:pt>
                <c:pt idx="1858">
                  <c:v>0.7</c:v>
                </c:pt>
                <c:pt idx="1859">
                  <c:v>0.7</c:v>
                </c:pt>
                <c:pt idx="1860">
                  <c:v>0.7</c:v>
                </c:pt>
                <c:pt idx="1861">
                  <c:v>0.7</c:v>
                </c:pt>
                <c:pt idx="1862">
                  <c:v>0.7</c:v>
                </c:pt>
                <c:pt idx="1863">
                  <c:v>0.7</c:v>
                </c:pt>
                <c:pt idx="1864">
                  <c:v>0.7</c:v>
                </c:pt>
                <c:pt idx="1865">
                  <c:v>0.7</c:v>
                </c:pt>
                <c:pt idx="1866">
                  <c:v>0.7</c:v>
                </c:pt>
                <c:pt idx="1867">
                  <c:v>0.7</c:v>
                </c:pt>
                <c:pt idx="1868">
                  <c:v>0.7</c:v>
                </c:pt>
                <c:pt idx="1869">
                  <c:v>0.7</c:v>
                </c:pt>
                <c:pt idx="1870">
                  <c:v>0.7</c:v>
                </c:pt>
                <c:pt idx="1871">
                  <c:v>0.7</c:v>
                </c:pt>
                <c:pt idx="1872">
                  <c:v>0.7</c:v>
                </c:pt>
                <c:pt idx="1873">
                  <c:v>0.7</c:v>
                </c:pt>
                <c:pt idx="1874">
                  <c:v>0.7</c:v>
                </c:pt>
                <c:pt idx="1875">
                  <c:v>0.7</c:v>
                </c:pt>
                <c:pt idx="1876">
                  <c:v>0.7</c:v>
                </c:pt>
                <c:pt idx="1877">
                  <c:v>0.7</c:v>
                </c:pt>
                <c:pt idx="1878">
                  <c:v>0.7</c:v>
                </c:pt>
                <c:pt idx="1879">
                  <c:v>0.7</c:v>
                </c:pt>
                <c:pt idx="1880">
                  <c:v>0.7</c:v>
                </c:pt>
                <c:pt idx="1881">
                  <c:v>0.7</c:v>
                </c:pt>
                <c:pt idx="1882">
                  <c:v>0.7</c:v>
                </c:pt>
                <c:pt idx="1883">
                  <c:v>0.7</c:v>
                </c:pt>
                <c:pt idx="1884">
                  <c:v>0.7</c:v>
                </c:pt>
                <c:pt idx="1885">
                  <c:v>0.7</c:v>
                </c:pt>
                <c:pt idx="1886">
                  <c:v>0.7</c:v>
                </c:pt>
                <c:pt idx="1887">
                  <c:v>0.7</c:v>
                </c:pt>
                <c:pt idx="1888">
                  <c:v>0.7</c:v>
                </c:pt>
                <c:pt idx="1889">
                  <c:v>0.7</c:v>
                </c:pt>
                <c:pt idx="1890">
                  <c:v>0.7</c:v>
                </c:pt>
                <c:pt idx="1891">
                  <c:v>0.7</c:v>
                </c:pt>
                <c:pt idx="1892">
                  <c:v>0.7</c:v>
                </c:pt>
                <c:pt idx="1893">
                  <c:v>0.7</c:v>
                </c:pt>
                <c:pt idx="1894">
                  <c:v>0.7</c:v>
                </c:pt>
                <c:pt idx="1895">
                  <c:v>0.7</c:v>
                </c:pt>
                <c:pt idx="1896">
                  <c:v>0.7</c:v>
                </c:pt>
                <c:pt idx="1897">
                  <c:v>0.7</c:v>
                </c:pt>
                <c:pt idx="1898">
                  <c:v>0.7</c:v>
                </c:pt>
                <c:pt idx="1899">
                  <c:v>0.7</c:v>
                </c:pt>
                <c:pt idx="1900">
                  <c:v>0.7</c:v>
                </c:pt>
                <c:pt idx="1901">
                  <c:v>0.7</c:v>
                </c:pt>
                <c:pt idx="1902">
                  <c:v>0.7</c:v>
                </c:pt>
                <c:pt idx="1903">
                  <c:v>0.7</c:v>
                </c:pt>
                <c:pt idx="1904">
                  <c:v>0.7</c:v>
                </c:pt>
                <c:pt idx="1905">
                  <c:v>0.7</c:v>
                </c:pt>
                <c:pt idx="1906">
                  <c:v>0.7</c:v>
                </c:pt>
                <c:pt idx="1907">
                  <c:v>0.7</c:v>
                </c:pt>
                <c:pt idx="1908">
                  <c:v>0.7</c:v>
                </c:pt>
                <c:pt idx="1909">
                  <c:v>0.7</c:v>
                </c:pt>
                <c:pt idx="1910">
                  <c:v>0.7</c:v>
                </c:pt>
                <c:pt idx="1911">
                  <c:v>0.7</c:v>
                </c:pt>
                <c:pt idx="1912">
                  <c:v>0.7</c:v>
                </c:pt>
                <c:pt idx="1913">
                  <c:v>0.7</c:v>
                </c:pt>
                <c:pt idx="1914">
                  <c:v>0.7</c:v>
                </c:pt>
                <c:pt idx="1915">
                  <c:v>0.7</c:v>
                </c:pt>
                <c:pt idx="1916">
                  <c:v>0.7</c:v>
                </c:pt>
                <c:pt idx="1917">
                  <c:v>0.7</c:v>
                </c:pt>
                <c:pt idx="1918">
                  <c:v>0.7</c:v>
                </c:pt>
                <c:pt idx="1919">
                  <c:v>0.7</c:v>
                </c:pt>
                <c:pt idx="1920">
                  <c:v>0.7</c:v>
                </c:pt>
                <c:pt idx="1921">
                  <c:v>0.7</c:v>
                </c:pt>
                <c:pt idx="1922">
                  <c:v>0.7</c:v>
                </c:pt>
                <c:pt idx="1923">
                  <c:v>0.7</c:v>
                </c:pt>
                <c:pt idx="1924">
                  <c:v>0.7</c:v>
                </c:pt>
                <c:pt idx="1925">
                  <c:v>0.7</c:v>
                </c:pt>
                <c:pt idx="1926">
                  <c:v>0.7</c:v>
                </c:pt>
                <c:pt idx="1927">
                  <c:v>0.7</c:v>
                </c:pt>
                <c:pt idx="1928">
                  <c:v>0.7</c:v>
                </c:pt>
                <c:pt idx="1929">
                  <c:v>0.7</c:v>
                </c:pt>
                <c:pt idx="1930">
                  <c:v>0.7</c:v>
                </c:pt>
                <c:pt idx="1931">
                  <c:v>0.7</c:v>
                </c:pt>
                <c:pt idx="1932">
                  <c:v>0.7</c:v>
                </c:pt>
                <c:pt idx="1933">
                  <c:v>0.7</c:v>
                </c:pt>
                <c:pt idx="1934">
                  <c:v>0.7</c:v>
                </c:pt>
                <c:pt idx="1935">
                  <c:v>0.7</c:v>
                </c:pt>
                <c:pt idx="1936">
                  <c:v>0.7</c:v>
                </c:pt>
                <c:pt idx="1937">
                  <c:v>0.7</c:v>
                </c:pt>
                <c:pt idx="1938">
                  <c:v>0.7</c:v>
                </c:pt>
                <c:pt idx="1939">
                  <c:v>0.7</c:v>
                </c:pt>
                <c:pt idx="1940">
                  <c:v>0.7</c:v>
                </c:pt>
                <c:pt idx="1941">
                  <c:v>0.7</c:v>
                </c:pt>
                <c:pt idx="1942">
                  <c:v>0.7</c:v>
                </c:pt>
                <c:pt idx="1943">
                  <c:v>0.7</c:v>
                </c:pt>
                <c:pt idx="1944">
                  <c:v>0.7</c:v>
                </c:pt>
                <c:pt idx="1945">
                  <c:v>0.7</c:v>
                </c:pt>
                <c:pt idx="1946">
                  <c:v>0.7</c:v>
                </c:pt>
                <c:pt idx="1947">
                  <c:v>0.7</c:v>
                </c:pt>
                <c:pt idx="1948">
                  <c:v>0.7</c:v>
                </c:pt>
                <c:pt idx="1949">
                  <c:v>0.7</c:v>
                </c:pt>
                <c:pt idx="1950">
                  <c:v>0.7</c:v>
                </c:pt>
                <c:pt idx="1951">
                  <c:v>0.7</c:v>
                </c:pt>
                <c:pt idx="1952">
                  <c:v>0.7</c:v>
                </c:pt>
                <c:pt idx="1953">
                  <c:v>0.7</c:v>
                </c:pt>
                <c:pt idx="1954">
                  <c:v>0.7</c:v>
                </c:pt>
                <c:pt idx="1955">
                  <c:v>0.7</c:v>
                </c:pt>
                <c:pt idx="1956">
                  <c:v>0.7</c:v>
                </c:pt>
                <c:pt idx="1957">
                  <c:v>0.7</c:v>
                </c:pt>
                <c:pt idx="1958">
                  <c:v>0.7</c:v>
                </c:pt>
                <c:pt idx="1959">
                  <c:v>0.7</c:v>
                </c:pt>
                <c:pt idx="1960">
                  <c:v>0.7</c:v>
                </c:pt>
                <c:pt idx="1961">
                  <c:v>0.7</c:v>
                </c:pt>
                <c:pt idx="1962">
                  <c:v>0.7</c:v>
                </c:pt>
                <c:pt idx="1963">
                  <c:v>0.7</c:v>
                </c:pt>
                <c:pt idx="1964">
                  <c:v>0.7</c:v>
                </c:pt>
                <c:pt idx="1965">
                  <c:v>0.7</c:v>
                </c:pt>
                <c:pt idx="1966">
                  <c:v>0.7</c:v>
                </c:pt>
                <c:pt idx="1967">
                  <c:v>0.7</c:v>
                </c:pt>
                <c:pt idx="1968">
                  <c:v>0.7</c:v>
                </c:pt>
                <c:pt idx="1969">
                  <c:v>0.7</c:v>
                </c:pt>
                <c:pt idx="1970">
                  <c:v>0.7</c:v>
                </c:pt>
                <c:pt idx="1971">
                  <c:v>0.7</c:v>
                </c:pt>
                <c:pt idx="1972">
                  <c:v>0.7</c:v>
                </c:pt>
                <c:pt idx="1973">
                  <c:v>0.7</c:v>
                </c:pt>
                <c:pt idx="1974">
                  <c:v>0.7</c:v>
                </c:pt>
                <c:pt idx="1975">
                  <c:v>0.7</c:v>
                </c:pt>
                <c:pt idx="1976">
                  <c:v>0.7</c:v>
                </c:pt>
                <c:pt idx="1977">
                  <c:v>0.7</c:v>
                </c:pt>
                <c:pt idx="1978">
                  <c:v>0.7</c:v>
                </c:pt>
                <c:pt idx="1979">
                  <c:v>0.7</c:v>
                </c:pt>
                <c:pt idx="1980">
                  <c:v>0.7</c:v>
                </c:pt>
                <c:pt idx="1981">
                  <c:v>0.7</c:v>
                </c:pt>
                <c:pt idx="1982">
                  <c:v>0.7</c:v>
                </c:pt>
                <c:pt idx="1983">
                  <c:v>0.7</c:v>
                </c:pt>
                <c:pt idx="1984">
                  <c:v>0.7</c:v>
                </c:pt>
                <c:pt idx="1985">
                  <c:v>0.7</c:v>
                </c:pt>
                <c:pt idx="1986">
                  <c:v>0.7</c:v>
                </c:pt>
                <c:pt idx="1987">
                  <c:v>0.7</c:v>
                </c:pt>
                <c:pt idx="1988">
                  <c:v>0.7</c:v>
                </c:pt>
                <c:pt idx="1989">
                  <c:v>0.7</c:v>
                </c:pt>
                <c:pt idx="1990">
                  <c:v>0.7</c:v>
                </c:pt>
                <c:pt idx="1991">
                  <c:v>0.7</c:v>
                </c:pt>
                <c:pt idx="1992">
                  <c:v>0.7</c:v>
                </c:pt>
                <c:pt idx="1993">
                  <c:v>0.7</c:v>
                </c:pt>
                <c:pt idx="1994">
                  <c:v>0.7</c:v>
                </c:pt>
                <c:pt idx="1995">
                  <c:v>0.7</c:v>
                </c:pt>
                <c:pt idx="1996">
                  <c:v>0.7</c:v>
                </c:pt>
                <c:pt idx="1997">
                  <c:v>0.7</c:v>
                </c:pt>
                <c:pt idx="1998">
                  <c:v>0.7</c:v>
                </c:pt>
                <c:pt idx="1999">
                  <c:v>0.7</c:v>
                </c:pt>
                <c:pt idx="2000">
                  <c:v>0.7</c:v>
                </c:pt>
                <c:pt idx="2001">
                  <c:v>0.7</c:v>
                </c:pt>
                <c:pt idx="2002">
                  <c:v>0.7</c:v>
                </c:pt>
                <c:pt idx="2003">
                  <c:v>0.7</c:v>
                </c:pt>
                <c:pt idx="2004">
                  <c:v>0.7</c:v>
                </c:pt>
                <c:pt idx="2005">
                  <c:v>0.7</c:v>
                </c:pt>
                <c:pt idx="2006">
                  <c:v>0.7</c:v>
                </c:pt>
                <c:pt idx="2007">
                  <c:v>0.7</c:v>
                </c:pt>
                <c:pt idx="2008">
                  <c:v>0.7</c:v>
                </c:pt>
                <c:pt idx="2009">
                  <c:v>0.7</c:v>
                </c:pt>
                <c:pt idx="2010">
                  <c:v>0.7</c:v>
                </c:pt>
                <c:pt idx="2011">
                  <c:v>0.7</c:v>
                </c:pt>
                <c:pt idx="2012">
                  <c:v>0.7</c:v>
                </c:pt>
                <c:pt idx="2013">
                  <c:v>0.7</c:v>
                </c:pt>
                <c:pt idx="2014">
                  <c:v>0.7</c:v>
                </c:pt>
                <c:pt idx="2015">
                  <c:v>0.7</c:v>
                </c:pt>
                <c:pt idx="2016">
                  <c:v>0.7</c:v>
                </c:pt>
                <c:pt idx="2017">
                  <c:v>0.7</c:v>
                </c:pt>
                <c:pt idx="2018">
                  <c:v>0.7</c:v>
                </c:pt>
                <c:pt idx="2019">
                  <c:v>0.7</c:v>
                </c:pt>
                <c:pt idx="2020">
                  <c:v>0.7</c:v>
                </c:pt>
                <c:pt idx="2021">
                  <c:v>0.7</c:v>
                </c:pt>
                <c:pt idx="2022">
                  <c:v>0.7</c:v>
                </c:pt>
                <c:pt idx="2023">
                  <c:v>0.7</c:v>
                </c:pt>
                <c:pt idx="2024">
                  <c:v>0.7</c:v>
                </c:pt>
                <c:pt idx="2025">
                  <c:v>0.7</c:v>
                </c:pt>
                <c:pt idx="2026">
                  <c:v>0.7</c:v>
                </c:pt>
                <c:pt idx="2027">
                  <c:v>0.7</c:v>
                </c:pt>
                <c:pt idx="2028">
                  <c:v>0.7</c:v>
                </c:pt>
                <c:pt idx="2029">
                  <c:v>0.7</c:v>
                </c:pt>
                <c:pt idx="2030">
                  <c:v>0.7</c:v>
                </c:pt>
                <c:pt idx="2031">
                  <c:v>0.7</c:v>
                </c:pt>
                <c:pt idx="2032">
                  <c:v>0.7</c:v>
                </c:pt>
                <c:pt idx="2033">
                  <c:v>0.7</c:v>
                </c:pt>
                <c:pt idx="2034">
                  <c:v>0.7</c:v>
                </c:pt>
                <c:pt idx="2035">
                  <c:v>0.7</c:v>
                </c:pt>
                <c:pt idx="2036">
                  <c:v>0.7</c:v>
                </c:pt>
                <c:pt idx="2037">
                  <c:v>0.7</c:v>
                </c:pt>
                <c:pt idx="2038">
                  <c:v>0.7</c:v>
                </c:pt>
                <c:pt idx="2039">
                  <c:v>0.7</c:v>
                </c:pt>
                <c:pt idx="2040">
                  <c:v>0.7</c:v>
                </c:pt>
                <c:pt idx="2041">
                  <c:v>0.7</c:v>
                </c:pt>
                <c:pt idx="2042">
                  <c:v>0.7</c:v>
                </c:pt>
                <c:pt idx="2043">
                  <c:v>0.7</c:v>
                </c:pt>
                <c:pt idx="2044">
                  <c:v>0.7</c:v>
                </c:pt>
                <c:pt idx="2045">
                  <c:v>0.7</c:v>
                </c:pt>
                <c:pt idx="2046">
                  <c:v>0.7</c:v>
                </c:pt>
                <c:pt idx="2047">
                  <c:v>0.7</c:v>
                </c:pt>
                <c:pt idx="2048">
                  <c:v>0.7</c:v>
                </c:pt>
                <c:pt idx="2049">
                  <c:v>0.7</c:v>
                </c:pt>
                <c:pt idx="2050">
                  <c:v>0.7</c:v>
                </c:pt>
                <c:pt idx="2051">
                  <c:v>0.7</c:v>
                </c:pt>
                <c:pt idx="2052">
                  <c:v>0.7</c:v>
                </c:pt>
                <c:pt idx="2053">
                  <c:v>0.7</c:v>
                </c:pt>
                <c:pt idx="2054">
                  <c:v>0.7</c:v>
                </c:pt>
                <c:pt idx="2055">
                  <c:v>0.7</c:v>
                </c:pt>
                <c:pt idx="2056">
                  <c:v>0.7</c:v>
                </c:pt>
                <c:pt idx="2057">
                  <c:v>0.7</c:v>
                </c:pt>
                <c:pt idx="2058">
                  <c:v>0.7</c:v>
                </c:pt>
                <c:pt idx="2059">
                  <c:v>0.7</c:v>
                </c:pt>
                <c:pt idx="2060">
                  <c:v>0.7</c:v>
                </c:pt>
                <c:pt idx="2061">
                  <c:v>0.7</c:v>
                </c:pt>
                <c:pt idx="2062">
                  <c:v>0.7</c:v>
                </c:pt>
                <c:pt idx="2063">
                  <c:v>0.7</c:v>
                </c:pt>
                <c:pt idx="2064">
                  <c:v>0.7</c:v>
                </c:pt>
                <c:pt idx="2065">
                  <c:v>0.7</c:v>
                </c:pt>
                <c:pt idx="2066">
                  <c:v>0.7</c:v>
                </c:pt>
                <c:pt idx="2067">
                  <c:v>0.7</c:v>
                </c:pt>
                <c:pt idx="2068">
                  <c:v>0.7</c:v>
                </c:pt>
                <c:pt idx="2069">
                  <c:v>0.7</c:v>
                </c:pt>
                <c:pt idx="2070">
                  <c:v>0.7</c:v>
                </c:pt>
                <c:pt idx="2071">
                  <c:v>0.7</c:v>
                </c:pt>
                <c:pt idx="2072">
                  <c:v>0.7</c:v>
                </c:pt>
                <c:pt idx="2073">
                  <c:v>0.7</c:v>
                </c:pt>
                <c:pt idx="2074">
                  <c:v>0.7</c:v>
                </c:pt>
                <c:pt idx="2075">
                  <c:v>0.7</c:v>
                </c:pt>
                <c:pt idx="2076">
                  <c:v>0.7</c:v>
                </c:pt>
                <c:pt idx="2077">
                  <c:v>0.7</c:v>
                </c:pt>
                <c:pt idx="2078">
                  <c:v>0.7</c:v>
                </c:pt>
                <c:pt idx="2079">
                  <c:v>0.7</c:v>
                </c:pt>
                <c:pt idx="2080">
                  <c:v>0.7</c:v>
                </c:pt>
                <c:pt idx="2081">
                  <c:v>0.7</c:v>
                </c:pt>
                <c:pt idx="2082">
                  <c:v>0.7</c:v>
                </c:pt>
                <c:pt idx="2083">
                  <c:v>0.7</c:v>
                </c:pt>
                <c:pt idx="2084">
                  <c:v>0.7</c:v>
                </c:pt>
                <c:pt idx="2085">
                  <c:v>0.7</c:v>
                </c:pt>
                <c:pt idx="2086">
                  <c:v>0.7</c:v>
                </c:pt>
                <c:pt idx="2087">
                  <c:v>0.7</c:v>
                </c:pt>
                <c:pt idx="2088">
                  <c:v>0.7</c:v>
                </c:pt>
                <c:pt idx="2089">
                  <c:v>0.7</c:v>
                </c:pt>
                <c:pt idx="2090">
                  <c:v>0.7</c:v>
                </c:pt>
                <c:pt idx="2091">
                  <c:v>0.7</c:v>
                </c:pt>
                <c:pt idx="2092">
                  <c:v>0.7</c:v>
                </c:pt>
                <c:pt idx="2093">
                  <c:v>0.7</c:v>
                </c:pt>
                <c:pt idx="2094">
                  <c:v>0.7</c:v>
                </c:pt>
                <c:pt idx="2095">
                  <c:v>0.7</c:v>
                </c:pt>
                <c:pt idx="2096">
                  <c:v>0.7</c:v>
                </c:pt>
                <c:pt idx="2097">
                  <c:v>0.7</c:v>
                </c:pt>
                <c:pt idx="2098">
                  <c:v>0.7</c:v>
                </c:pt>
                <c:pt idx="2099">
                  <c:v>0.7</c:v>
                </c:pt>
                <c:pt idx="2100">
                  <c:v>0.7</c:v>
                </c:pt>
                <c:pt idx="2101">
                  <c:v>0.7</c:v>
                </c:pt>
                <c:pt idx="2102">
                  <c:v>0.7</c:v>
                </c:pt>
                <c:pt idx="2103">
                  <c:v>0.7</c:v>
                </c:pt>
                <c:pt idx="2104">
                  <c:v>0.7</c:v>
                </c:pt>
                <c:pt idx="2105">
                  <c:v>0.7</c:v>
                </c:pt>
                <c:pt idx="2106">
                  <c:v>0.7</c:v>
                </c:pt>
                <c:pt idx="2107">
                  <c:v>0.7</c:v>
                </c:pt>
                <c:pt idx="2108">
                  <c:v>0.7</c:v>
                </c:pt>
                <c:pt idx="2109">
                  <c:v>0.7</c:v>
                </c:pt>
                <c:pt idx="2110">
                  <c:v>0.7</c:v>
                </c:pt>
                <c:pt idx="2111">
                  <c:v>0.7</c:v>
                </c:pt>
                <c:pt idx="2112">
                  <c:v>0.7</c:v>
                </c:pt>
                <c:pt idx="2113">
                  <c:v>0.7</c:v>
                </c:pt>
                <c:pt idx="2114">
                  <c:v>0.7</c:v>
                </c:pt>
                <c:pt idx="2115">
                  <c:v>0.7</c:v>
                </c:pt>
                <c:pt idx="2116">
                  <c:v>0.7</c:v>
                </c:pt>
                <c:pt idx="2117">
                  <c:v>0.7</c:v>
                </c:pt>
                <c:pt idx="2118">
                  <c:v>0.7</c:v>
                </c:pt>
                <c:pt idx="2119">
                  <c:v>0.7</c:v>
                </c:pt>
                <c:pt idx="2120">
                  <c:v>0.7</c:v>
                </c:pt>
                <c:pt idx="2121">
                  <c:v>0.7</c:v>
                </c:pt>
                <c:pt idx="2122">
                  <c:v>0.7</c:v>
                </c:pt>
                <c:pt idx="2123">
                  <c:v>0.7</c:v>
                </c:pt>
                <c:pt idx="2124">
                  <c:v>0.7</c:v>
                </c:pt>
                <c:pt idx="2125">
                  <c:v>0.7</c:v>
                </c:pt>
                <c:pt idx="2126">
                  <c:v>0.7</c:v>
                </c:pt>
                <c:pt idx="2127">
                  <c:v>0.7</c:v>
                </c:pt>
                <c:pt idx="2128">
                  <c:v>0.7</c:v>
                </c:pt>
                <c:pt idx="2129">
                  <c:v>0.7</c:v>
                </c:pt>
                <c:pt idx="2130">
                  <c:v>0.7</c:v>
                </c:pt>
                <c:pt idx="2131">
                  <c:v>0.7</c:v>
                </c:pt>
                <c:pt idx="2132">
                  <c:v>0.7</c:v>
                </c:pt>
                <c:pt idx="2133">
                  <c:v>0.7</c:v>
                </c:pt>
                <c:pt idx="2134">
                  <c:v>0.7</c:v>
                </c:pt>
                <c:pt idx="2135">
                  <c:v>0.7</c:v>
                </c:pt>
                <c:pt idx="2136">
                  <c:v>0.7</c:v>
                </c:pt>
                <c:pt idx="2137">
                  <c:v>0.7</c:v>
                </c:pt>
                <c:pt idx="2138">
                  <c:v>0.7</c:v>
                </c:pt>
                <c:pt idx="2139">
                  <c:v>0.7</c:v>
                </c:pt>
                <c:pt idx="2140">
                  <c:v>0.7</c:v>
                </c:pt>
                <c:pt idx="2141">
                  <c:v>0.7</c:v>
                </c:pt>
                <c:pt idx="2142">
                  <c:v>0.7</c:v>
                </c:pt>
                <c:pt idx="2143">
                  <c:v>0.7</c:v>
                </c:pt>
                <c:pt idx="2144">
                  <c:v>0.7</c:v>
                </c:pt>
                <c:pt idx="2145">
                  <c:v>0.7</c:v>
                </c:pt>
                <c:pt idx="2146">
                  <c:v>0.7</c:v>
                </c:pt>
                <c:pt idx="2147">
                  <c:v>0.7</c:v>
                </c:pt>
                <c:pt idx="2148">
                  <c:v>0.7</c:v>
                </c:pt>
                <c:pt idx="2149">
                  <c:v>0.7</c:v>
                </c:pt>
                <c:pt idx="2150">
                  <c:v>0.7</c:v>
                </c:pt>
                <c:pt idx="2151">
                  <c:v>0.7</c:v>
                </c:pt>
                <c:pt idx="2152">
                  <c:v>0.7</c:v>
                </c:pt>
                <c:pt idx="2153">
                  <c:v>0.7</c:v>
                </c:pt>
                <c:pt idx="2154">
                  <c:v>0.7</c:v>
                </c:pt>
                <c:pt idx="2155">
                  <c:v>0.7</c:v>
                </c:pt>
                <c:pt idx="2156">
                  <c:v>0.7</c:v>
                </c:pt>
                <c:pt idx="2157">
                  <c:v>0.7</c:v>
                </c:pt>
                <c:pt idx="2158">
                  <c:v>0.7</c:v>
                </c:pt>
                <c:pt idx="2159">
                  <c:v>0.7</c:v>
                </c:pt>
                <c:pt idx="2160">
                  <c:v>0.7</c:v>
                </c:pt>
                <c:pt idx="2161">
                  <c:v>0.7</c:v>
                </c:pt>
                <c:pt idx="2162">
                  <c:v>0.7</c:v>
                </c:pt>
                <c:pt idx="2163">
                  <c:v>0.7</c:v>
                </c:pt>
                <c:pt idx="2164">
                  <c:v>0.7</c:v>
                </c:pt>
                <c:pt idx="2165">
                  <c:v>0.7</c:v>
                </c:pt>
                <c:pt idx="2166">
                  <c:v>0.7</c:v>
                </c:pt>
                <c:pt idx="2167">
                  <c:v>0.7</c:v>
                </c:pt>
                <c:pt idx="2168">
                  <c:v>0.7</c:v>
                </c:pt>
                <c:pt idx="2169">
                  <c:v>0.7</c:v>
                </c:pt>
                <c:pt idx="2170">
                  <c:v>0.7</c:v>
                </c:pt>
                <c:pt idx="2171">
                  <c:v>0.7</c:v>
                </c:pt>
                <c:pt idx="2172">
                  <c:v>0.7</c:v>
                </c:pt>
                <c:pt idx="2173">
                  <c:v>0.7</c:v>
                </c:pt>
                <c:pt idx="2174">
                  <c:v>0.7</c:v>
                </c:pt>
                <c:pt idx="2175">
                  <c:v>0.7</c:v>
                </c:pt>
                <c:pt idx="2176">
                  <c:v>0.7</c:v>
                </c:pt>
                <c:pt idx="2177">
                  <c:v>0.7</c:v>
                </c:pt>
                <c:pt idx="2178">
                  <c:v>0.7</c:v>
                </c:pt>
                <c:pt idx="2179">
                  <c:v>0.7</c:v>
                </c:pt>
                <c:pt idx="2180">
                  <c:v>0.7</c:v>
                </c:pt>
                <c:pt idx="2181">
                  <c:v>0.7</c:v>
                </c:pt>
                <c:pt idx="2182">
                  <c:v>0.7</c:v>
                </c:pt>
                <c:pt idx="2183">
                  <c:v>0.7</c:v>
                </c:pt>
                <c:pt idx="2184">
                  <c:v>0.7</c:v>
                </c:pt>
                <c:pt idx="2185">
                  <c:v>0.7</c:v>
                </c:pt>
                <c:pt idx="2186">
                  <c:v>0.7</c:v>
                </c:pt>
                <c:pt idx="2187">
                  <c:v>0.7</c:v>
                </c:pt>
                <c:pt idx="2188">
                  <c:v>0.7</c:v>
                </c:pt>
                <c:pt idx="2189">
                  <c:v>0.7</c:v>
                </c:pt>
                <c:pt idx="2190">
                  <c:v>0.7</c:v>
                </c:pt>
                <c:pt idx="2191">
                  <c:v>0.7</c:v>
                </c:pt>
                <c:pt idx="2192">
                  <c:v>0.7</c:v>
                </c:pt>
                <c:pt idx="2193">
                  <c:v>0.7</c:v>
                </c:pt>
                <c:pt idx="2194">
                  <c:v>0.7</c:v>
                </c:pt>
                <c:pt idx="2195">
                  <c:v>0.7</c:v>
                </c:pt>
                <c:pt idx="2196">
                  <c:v>0.7</c:v>
                </c:pt>
                <c:pt idx="2197">
                  <c:v>0.7</c:v>
                </c:pt>
                <c:pt idx="2198">
                  <c:v>0.7</c:v>
                </c:pt>
                <c:pt idx="2199">
                  <c:v>0.7</c:v>
                </c:pt>
                <c:pt idx="2200">
                  <c:v>0.7</c:v>
                </c:pt>
                <c:pt idx="2201">
                  <c:v>0.7</c:v>
                </c:pt>
                <c:pt idx="2202">
                  <c:v>0.7</c:v>
                </c:pt>
                <c:pt idx="2203">
                  <c:v>0.7</c:v>
                </c:pt>
                <c:pt idx="2204">
                  <c:v>0.7</c:v>
                </c:pt>
                <c:pt idx="2205">
                  <c:v>0.7</c:v>
                </c:pt>
                <c:pt idx="2206">
                  <c:v>0.7</c:v>
                </c:pt>
                <c:pt idx="2207">
                  <c:v>0.7</c:v>
                </c:pt>
                <c:pt idx="2208">
                  <c:v>0.7</c:v>
                </c:pt>
                <c:pt idx="2209">
                  <c:v>0.7</c:v>
                </c:pt>
                <c:pt idx="2210">
                  <c:v>0.7</c:v>
                </c:pt>
                <c:pt idx="2211">
                  <c:v>0.7</c:v>
                </c:pt>
                <c:pt idx="2212">
                  <c:v>0.7</c:v>
                </c:pt>
                <c:pt idx="2213">
                  <c:v>0.7</c:v>
                </c:pt>
                <c:pt idx="2214">
                  <c:v>0.7</c:v>
                </c:pt>
                <c:pt idx="2215">
                  <c:v>0.7</c:v>
                </c:pt>
                <c:pt idx="2216">
                  <c:v>0.7</c:v>
                </c:pt>
                <c:pt idx="2217">
                  <c:v>0.7</c:v>
                </c:pt>
                <c:pt idx="2218">
                  <c:v>0.7</c:v>
                </c:pt>
                <c:pt idx="2219">
                  <c:v>0.7</c:v>
                </c:pt>
                <c:pt idx="2220">
                  <c:v>0.7</c:v>
                </c:pt>
                <c:pt idx="2221">
                  <c:v>0.7</c:v>
                </c:pt>
                <c:pt idx="2222">
                  <c:v>0.7</c:v>
                </c:pt>
                <c:pt idx="2223">
                  <c:v>0.7</c:v>
                </c:pt>
                <c:pt idx="2224">
                  <c:v>0.7</c:v>
                </c:pt>
                <c:pt idx="2225">
                  <c:v>0.7</c:v>
                </c:pt>
                <c:pt idx="2226">
                  <c:v>0.7</c:v>
                </c:pt>
                <c:pt idx="2227">
                  <c:v>0.7</c:v>
                </c:pt>
                <c:pt idx="2228">
                  <c:v>0.7</c:v>
                </c:pt>
                <c:pt idx="2229">
                  <c:v>0.7</c:v>
                </c:pt>
                <c:pt idx="2230">
                  <c:v>0.7</c:v>
                </c:pt>
                <c:pt idx="2231">
                  <c:v>0.7</c:v>
                </c:pt>
                <c:pt idx="2232">
                  <c:v>0.7</c:v>
                </c:pt>
                <c:pt idx="2233">
                  <c:v>0.7</c:v>
                </c:pt>
                <c:pt idx="2234">
                  <c:v>0.7</c:v>
                </c:pt>
                <c:pt idx="2235">
                  <c:v>0.7</c:v>
                </c:pt>
                <c:pt idx="2236">
                  <c:v>0.7</c:v>
                </c:pt>
                <c:pt idx="2237">
                  <c:v>0.7</c:v>
                </c:pt>
                <c:pt idx="2238">
                  <c:v>0.7</c:v>
                </c:pt>
                <c:pt idx="2239">
                  <c:v>0.7</c:v>
                </c:pt>
                <c:pt idx="2240">
                  <c:v>0.7</c:v>
                </c:pt>
                <c:pt idx="2241">
                  <c:v>0.7</c:v>
                </c:pt>
                <c:pt idx="2242">
                  <c:v>0.7</c:v>
                </c:pt>
                <c:pt idx="2243">
                  <c:v>0.7</c:v>
                </c:pt>
                <c:pt idx="2244">
                  <c:v>0.7</c:v>
                </c:pt>
                <c:pt idx="2245">
                  <c:v>0.7</c:v>
                </c:pt>
                <c:pt idx="2246">
                  <c:v>0.7</c:v>
                </c:pt>
                <c:pt idx="2247">
                  <c:v>0.7</c:v>
                </c:pt>
                <c:pt idx="2248">
                  <c:v>0.7</c:v>
                </c:pt>
                <c:pt idx="2249">
                  <c:v>0.7</c:v>
                </c:pt>
                <c:pt idx="2250">
                  <c:v>0.7</c:v>
                </c:pt>
                <c:pt idx="2251">
                  <c:v>0.7</c:v>
                </c:pt>
                <c:pt idx="2252">
                  <c:v>0.7</c:v>
                </c:pt>
                <c:pt idx="2253">
                  <c:v>0.7</c:v>
                </c:pt>
                <c:pt idx="2254">
                  <c:v>0.7</c:v>
                </c:pt>
                <c:pt idx="2255">
                  <c:v>0.7</c:v>
                </c:pt>
                <c:pt idx="2256">
                  <c:v>0.7</c:v>
                </c:pt>
                <c:pt idx="2257">
                  <c:v>0.7</c:v>
                </c:pt>
                <c:pt idx="2258">
                  <c:v>0.7</c:v>
                </c:pt>
                <c:pt idx="2259">
                  <c:v>0.7</c:v>
                </c:pt>
                <c:pt idx="2260">
                  <c:v>0.7</c:v>
                </c:pt>
                <c:pt idx="2261">
                  <c:v>0.7</c:v>
                </c:pt>
                <c:pt idx="2262">
                  <c:v>0.7</c:v>
                </c:pt>
                <c:pt idx="2263">
                  <c:v>0.7</c:v>
                </c:pt>
                <c:pt idx="2264">
                  <c:v>0.7</c:v>
                </c:pt>
                <c:pt idx="2265">
                  <c:v>0.7</c:v>
                </c:pt>
                <c:pt idx="2266">
                  <c:v>0.7</c:v>
                </c:pt>
                <c:pt idx="2267">
                  <c:v>0.7</c:v>
                </c:pt>
                <c:pt idx="2268">
                  <c:v>0.7</c:v>
                </c:pt>
                <c:pt idx="2269">
                  <c:v>0.7</c:v>
                </c:pt>
                <c:pt idx="2270">
                  <c:v>0.7</c:v>
                </c:pt>
                <c:pt idx="2271">
                  <c:v>0.7</c:v>
                </c:pt>
                <c:pt idx="2272">
                  <c:v>0.7</c:v>
                </c:pt>
                <c:pt idx="2273">
                  <c:v>0.7</c:v>
                </c:pt>
                <c:pt idx="2274">
                  <c:v>0.7</c:v>
                </c:pt>
                <c:pt idx="2275">
                  <c:v>0.7</c:v>
                </c:pt>
                <c:pt idx="2276">
                  <c:v>0.7</c:v>
                </c:pt>
                <c:pt idx="2277">
                  <c:v>0.7</c:v>
                </c:pt>
                <c:pt idx="2278">
                  <c:v>0.7</c:v>
                </c:pt>
                <c:pt idx="2279">
                  <c:v>0.7</c:v>
                </c:pt>
                <c:pt idx="2280">
                  <c:v>0.7</c:v>
                </c:pt>
                <c:pt idx="2281">
                  <c:v>0.7</c:v>
                </c:pt>
                <c:pt idx="2282">
                  <c:v>0.7</c:v>
                </c:pt>
                <c:pt idx="2283">
                  <c:v>0.7</c:v>
                </c:pt>
                <c:pt idx="2284">
                  <c:v>0.7</c:v>
                </c:pt>
                <c:pt idx="2285">
                  <c:v>0.7</c:v>
                </c:pt>
                <c:pt idx="2286">
                  <c:v>0.7</c:v>
                </c:pt>
                <c:pt idx="2287">
                  <c:v>0.7</c:v>
                </c:pt>
                <c:pt idx="2288">
                  <c:v>0.7</c:v>
                </c:pt>
                <c:pt idx="2289">
                  <c:v>0.7</c:v>
                </c:pt>
                <c:pt idx="2290">
                  <c:v>0.7</c:v>
                </c:pt>
                <c:pt idx="2291">
                  <c:v>0.7</c:v>
                </c:pt>
                <c:pt idx="2292">
                  <c:v>0.7</c:v>
                </c:pt>
                <c:pt idx="2293">
                  <c:v>0.7</c:v>
                </c:pt>
                <c:pt idx="2294">
                  <c:v>0.7</c:v>
                </c:pt>
                <c:pt idx="2295">
                  <c:v>0.7</c:v>
                </c:pt>
                <c:pt idx="2296">
                  <c:v>0.7</c:v>
                </c:pt>
                <c:pt idx="2297">
                  <c:v>0.7</c:v>
                </c:pt>
                <c:pt idx="2298">
                  <c:v>0.7</c:v>
                </c:pt>
                <c:pt idx="2299">
                  <c:v>0.7</c:v>
                </c:pt>
                <c:pt idx="2300">
                  <c:v>0.7</c:v>
                </c:pt>
                <c:pt idx="2301">
                  <c:v>0.7</c:v>
                </c:pt>
                <c:pt idx="2302">
                  <c:v>0.7</c:v>
                </c:pt>
                <c:pt idx="2303">
                  <c:v>0.7</c:v>
                </c:pt>
                <c:pt idx="2304">
                  <c:v>0.7</c:v>
                </c:pt>
                <c:pt idx="2305">
                  <c:v>0.7</c:v>
                </c:pt>
                <c:pt idx="2306">
                  <c:v>0.7</c:v>
                </c:pt>
                <c:pt idx="2307">
                  <c:v>0.7</c:v>
                </c:pt>
                <c:pt idx="2308">
                  <c:v>0.7</c:v>
                </c:pt>
                <c:pt idx="2309">
                  <c:v>0.7</c:v>
                </c:pt>
                <c:pt idx="2310">
                  <c:v>0.7</c:v>
                </c:pt>
                <c:pt idx="2311">
                  <c:v>0.7</c:v>
                </c:pt>
                <c:pt idx="2312">
                  <c:v>0.7</c:v>
                </c:pt>
                <c:pt idx="2313">
                  <c:v>0.7</c:v>
                </c:pt>
                <c:pt idx="2314">
                  <c:v>0.7</c:v>
                </c:pt>
                <c:pt idx="2315">
                  <c:v>0.7</c:v>
                </c:pt>
                <c:pt idx="2316">
                  <c:v>0.7</c:v>
                </c:pt>
                <c:pt idx="2317">
                  <c:v>0.7</c:v>
                </c:pt>
                <c:pt idx="2318">
                  <c:v>0.7</c:v>
                </c:pt>
                <c:pt idx="2319">
                  <c:v>0.7</c:v>
                </c:pt>
                <c:pt idx="2320">
                  <c:v>0.7</c:v>
                </c:pt>
                <c:pt idx="2321">
                  <c:v>0.7</c:v>
                </c:pt>
                <c:pt idx="2322">
                  <c:v>0.7</c:v>
                </c:pt>
                <c:pt idx="2323">
                  <c:v>0.7</c:v>
                </c:pt>
                <c:pt idx="2324">
                  <c:v>0.7</c:v>
                </c:pt>
                <c:pt idx="2325">
                  <c:v>0.7</c:v>
                </c:pt>
                <c:pt idx="2326">
                  <c:v>0.7</c:v>
                </c:pt>
                <c:pt idx="2327">
                  <c:v>0.7</c:v>
                </c:pt>
                <c:pt idx="2328">
                  <c:v>0.7</c:v>
                </c:pt>
                <c:pt idx="2329">
                  <c:v>0.7</c:v>
                </c:pt>
                <c:pt idx="2330">
                  <c:v>0.7</c:v>
                </c:pt>
                <c:pt idx="2331">
                  <c:v>0.7</c:v>
                </c:pt>
                <c:pt idx="2332">
                  <c:v>0.7</c:v>
                </c:pt>
                <c:pt idx="2333">
                  <c:v>0.7</c:v>
                </c:pt>
                <c:pt idx="2334">
                  <c:v>0.7</c:v>
                </c:pt>
                <c:pt idx="2335">
                  <c:v>0.7</c:v>
                </c:pt>
                <c:pt idx="2336">
                  <c:v>0.7</c:v>
                </c:pt>
                <c:pt idx="2337">
                  <c:v>0.7</c:v>
                </c:pt>
                <c:pt idx="2338">
                  <c:v>0.7</c:v>
                </c:pt>
                <c:pt idx="2339">
                  <c:v>0.7</c:v>
                </c:pt>
                <c:pt idx="2340">
                  <c:v>0.7</c:v>
                </c:pt>
                <c:pt idx="2341">
                  <c:v>0.7</c:v>
                </c:pt>
                <c:pt idx="2342">
                  <c:v>0.7</c:v>
                </c:pt>
                <c:pt idx="2343">
                  <c:v>0.7</c:v>
                </c:pt>
                <c:pt idx="2344">
                  <c:v>0.7</c:v>
                </c:pt>
                <c:pt idx="2345">
                  <c:v>0.7</c:v>
                </c:pt>
                <c:pt idx="2346">
                  <c:v>0.7</c:v>
                </c:pt>
                <c:pt idx="2347">
                  <c:v>0.7</c:v>
                </c:pt>
                <c:pt idx="2348">
                  <c:v>0.7</c:v>
                </c:pt>
                <c:pt idx="2349">
                  <c:v>0.7</c:v>
                </c:pt>
                <c:pt idx="2350">
                  <c:v>0.7</c:v>
                </c:pt>
                <c:pt idx="2351">
                  <c:v>0.7</c:v>
                </c:pt>
                <c:pt idx="2352">
                  <c:v>0.7</c:v>
                </c:pt>
                <c:pt idx="2353">
                  <c:v>0.7</c:v>
                </c:pt>
                <c:pt idx="2354">
                  <c:v>0.7</c:v>
                </c:pt>
                <c:pt idx="2355">
                  <c:v>0.7</c:v>
                </c:pt>
                <c:pt idx="2356">
                  <c:v>0.7</c:v>
                </c:pt>
                <c:pt idx="2357">
                  <c:v>0.7</c:v>
                </c:pt>
                <c:pt idx="2358">
                  <c:v>0.7</c:v>
                </c:pt>
                <c:pt idx="2359">
                  <c:v>0.7</c:v>
                </c:pt>
                <c:pt idx="2360">
                  <c:v>0.7</c:v>
                </c:pt>
                <c:pt idx="2361">
                  <c:v>0.7</c:v>
                </c:pt>
                <c:pt idx="2362">
                  <c:v>0.7</c:v>
                </c:pt>
                <c:pt idx="2363">
                  <c:v>0.7</c:v>
                </c:pt>
                <c:pt idx="2364">
                  <c:v>0.7</c:v>
                </c:pt>
                <c:pt idx="2365">
                  <c:v>0.7</c:v>
                </c:pt>
                <c:pt idx="2366">
                  <c:v>0.7</c:v>
                </c:pt>
                <c:pt idx="2367">
                  <c:v>0.7</c:v>
                </c:pt>
                <c:pt idx="2368">
                  <c:v>0.7</c:v>
                </c:pt>
                <c:pt idx="2369">
                  <c:v>0.7</c:v>
                </c:pt>
                <c:pt idx="2370">
                  <c:v>0.7</c:v>
                </c:pt>
                <c:pt idx="2371">
                  <c:v>0.7</c:v>
                </c:pt>
                <c:pt idx="2372">
                  <c:v>0.7</c:v>
                </c:pt>
                <c:pt idx="2373">
                  <c:v>0.7</c:v>
                </c:pt>
                <c:pt idx="2374">
                  <c:v>0.7</c:v>
                </c:pt>
                <c:pt idx="2375">
                  <c:v>0.7</c:v>
                </c:pt>
                <c:pt idx="2376">
                  <c:v>0.7</c:v>
                </c:pt>
                <c:pt idx="2377">
                  <c:v>0.7</c:v>
                </c:pt>
                <c:pt idx="2378">
                  <c:v>0.7</c:v>
                </c:pt>
                <c:pt idx="2379">
                  <c:v>0.7</c:v>
                </c:pt>
                <c:pt idx="2380">
                  <c:v>0.7</c:v>
                </c:pt>
                <c:pt idx="2381">
                  <c:v>0.7</c:v>
                </c:pt>
                <c:pt idx="2382">
                  <c:v>0.7</c:v>
                </c:pt>
                <c:pt idx="2383">
                  <c:v>0.7</c:v>
                </c:pt>
                <c:pt idx="2384">
                  <c:v>0.7</c:v>
                </c:pt>
                <c:pt idx="2385">
                  <c:v>0.7</c:v>
                </c:pt>
                <c:pt idx="2386">
                  <c:v>0.7</c:v>
                </c:pt>
                <c:pt idx="2387">
                  <c:v>0.7</c:v>
                </c:pt>
                <c:pt idx="2388">
                  <c:v>0.7</c:v>
                </c:pt>
                <c:pt idx="2389">
                  <c:v>0.7</c:v>
                </c:pt>
                <c:pt idx="2390">
                  <c:v>0.7</c:v>
                </c:pt>
                <c:pt idx="2391">
                  <c:v>0.7</c:v>
                </c:pt>
                <c:pt idx="2392">
                  <c:v>0.7</c:v>
                </c:pt>
                <c:pt idx="2393">
                  <c:v>0.7</c:v>
                </c:pt>
                <c:pt idx="2394">
                  <c:v>0.7</c:v>
                </c:pt>
                <c:pt idx="2395">
                  <c:v>0.7</c:v>
                </c:pt>
                <c:pt idx="2396">
                  <c:v>0.7</c:v>
                </c:pt>
                <c:pt idx="2397">
                  <c:v>0.7</c:v>
                </c:pt>
                <c:pt idx="2398">
                  <c:v>0.7</c:v>
                </c:pt>
                <c:pt idx="2399">
                  <c:v>0.7</c:v>
                </c:pt>
                <c:pt idx="2400">
                  <c:v>0.7</c:v>
                </c:pt>
                <c:pt idx="2401">
                  <c:v>0.7</c:v>
                </c:pt>
                <c:pt idx="2402">
                  <c:v>0.7</c:v>
                </c:pt>
                <c:pt idx="2403">
                  <c:v>0.7</c:v>
                </c:pt>
                <c:pt idx="2404">
                  <c:v>0.7</c:v>
                </c:pt>
                <c:pt idx="2405">
                  <c:v>0.7</c:v>
                </c:pt>
                <c:pt idx="2406">
                  <c:v>0.7</c:v>
                </c:pt>
                <c:pt idx="2407">
                  <c:v>0.7</c:v>
                </c:pt>
                <c:pt idx="2408">
                  <c:v>0.7</c:v>
                </c:pt>
                <c:pt idx="2409">
                  <c:v>0.7</c:v>
                </c:pt>
                <c:pt idx="2410">
                  <c:v>0.7</c:v>
                </c:pt>
                <c:pt idx="2411">
                  <c:v>0.7</c:v>
                </c:pt>
                <c:pt idx="2412">
                  <c:v>0.7</c:v>
                </c:pt>
                <c:pt idx="2413">
                  <c:v>0.7</c:v>
                </c:pt>
                <c:pt idx="2414">
                  <c:v>0.7</c:v>
                </c:pt>
                <c:pt idx="2415">
                  <c:v>0.7</c:v>
                </c:pt>
                <c:pt idx="2416">
                  <c:v>0.7</c:v>
                </c:pt>
                <c:pt idx="2417">
                  <c:v>0.7</c:v>
                </c:pt>
                <c:pt idx="2418">
                  <c:v>0.7</c:v>
                </c:pt>
                <c:pt idx="2419">
                  <c:v>0.7</c:v>
                </c:pt>
                <c:pt idx="2420">
                  <c:v>0.7</c:v>
                </c:pt>
                <c:pt idx="2421">
                  <c:v>0.7</c:v>
                </c:pt>
                <c:pt idx="2422">
                  <c:v>0.7</c:v>
                </c:pt>
                <c:pt idx="2423">
                  <c:v>0.7</c:v>
                </c:pt>
                <c:pt idx="2424">
                  <c:v>0.7</c:v>
                </c:pt>
                <c:pt idx="2425">
                  <c:v>0.7</c:v>
                </c:pt>
                <c:pt idx="2426">
                  <c:v>0.7</c:v>
                </c:pt>
                <c:pt idx="2427">
                  <c:v>0.7</c:v>
                </c:pt>
                <c:pt idx="2428">
                  <c:v>0.7</c:v>
                </c:pt>
                <c:pt idx="2429">
                  <c:v>0.7</c:v>
                </c:pt>
                <c:pt idx="2430">
                  <c:v>0.7</c:v>
                </c:pt>
                <c:pt idx="2431">
                  <c:v>0.7</c:v>
                </c:pt>
                <c:pt idx="2432">
                  <c:v>0.7</c:v>
                </c:pt>
                <c:pt idx="2433">
                  <c:v>0.7</c:v>
                </c:pt>
                <c:pt idx="2434">
                  <c:v>0.7</c:v>
                </c:pt>
                <c:pt idx="2435">
                  <c:v>0.7</c:v>
                </c:pt>
                <c:pt idx="2436">
                  <c:v>0.7</c:v>
                </c:pt>
                <c:pt idx="2437">
                  <c:v>0.7</c:v>
                </c:pt>
                <c:pt idx="2438">
                  <c:v>0.7</c:v>
                </c:pt>
                <c:pt idx="2439">
                  <c:v>0.7</c:v>
                </c:pt>
                <c:pt idx="2440">
                  <c:v>0.7</c:v>
                </c:pt>
                <c:pt idx="2441">
                  <c:v>0.7</c:v>
                </c:pt>
                <c:pt idx="2442">
                  <c:v>0.7</c:v>
                </c:pt>
                <c:pt idx="2443">
                  <c:v>0.7</c:v>
                </c:pt>
                <c:pt idx="2444">
                  <c:v>0.7</c:v>
                </c:pt>
                <c:pt idx="2445">
                  <c:v>0.7</c:v>
                </c:pt>
                <c:pt idx="2446">
                  <c:v>0.7</c:v>
                </c:pt>
                <c:pt idx="2447">
                  <c:v>0.7</c:v>
                </c:pt>
                <c:pt idx="2448">
                  <c:v>0.7</c:v>
                </c:pt>
                <c:pt idx="2449">
                  <c:v>0.7</c:v>
                </c:pt>
                <c:pt idx="2450">
                  <c:v>0.7</c:v>
                </c:pt>
                <c:pt idx="2451">
                  <c:v>0.7</c:v>
                </c:pt>
                <c:pt idx="2452">
                  <c:v>0.7</c:v>
                </c:pt>
                <c:pt idx="2453">
                  <c:v>0.7</c:v>
                </c:pt>
                <c:pt idx="2454">
                  <c:v>0.7</c:v>
                </c:pt>
                <c:pt idx="2455">
                  <c:v>0.7</c:v>
                </c:pt>
                <c:pt idx="2456">
                  <c:v>0.7</c:v>
                </c:pt>
                <c:pt idx="2457">
                  <c:v>0.7</c:v>
                </c:pt>
                <c:pt idx="2458">
                  <c:v>0.7</c:v>
                </c:pt>
                <c:pt idx="2459">
                  <c:v>0.7</c:v>
                </c:pt>
                <c:pt idx="2460">
                  <c:v>0.7</c:v>
                </c:pt>
                <c:pt idx="2461">
                  <c:v>0.7</c:v>
                </c:pt>
                <c:pt idx="2462">
                  <c:v>0.7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CB6-4208-B347-3761B15F02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68364696"/>
        <c:axId val="1168365056"/>
      </c:lineChart>
      <c:catAx>
        <c:axId val="116836469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68365056"/>
        <c:crosses val="autoZero"/>
        <c:auto val="1"/>
        <c:lblAlgn val="ctr"/>
        <c:lblOffset val="100"/>
        <c:noMultiLvlLbl val="0"/>
      </c:catAx>
      <c:valAx>
        <c:axId val="1168365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68364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err="1"/>
              <a:t>motor_current</a:t>
            </a:r>
            <a:r>
              <a:rPr lang="en-US" altLang="ko-KR" dirty="0"/>
              <a:t> test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test_data!$D$1</c:f>
              <c:strCache>
                <c:ptCount val="1"/>
                <c:pt idx="0">
                  <c:v>motor_current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yVal>
            <c:numRef>
              <c:f>test_data!$D$2:$D$7390</c:f>
              <c:numCache>
                <c:formatCode>General</c:formatCode>
                <c:ptCount val="7389"/>
                <c:pt idx="0">
                  <c:v>32.54</c:v>
                </c:pt>
                <c:pt idx="1">
                  <c:v>34.450000000000003</c:v>
                </c:pt>
                <c:pt idx="2">
                  <c:v>22.23</c:v>
                </c:pt>
                <c:pt idx="3">
                  <c:v>28.5</c:v>
                </c:pt>
                <c:pt idx="4">
                  <c:v>26.67</c:v>
                </c:pt>
                <c:pt idx="5">
                  <c:v>21.46</c:v>
                </c:pt>
                <c:pt idx="6">
                  <c:v>19.32</c:v>
                </c:pt>
                <c:pt idx="7">
                  <c:v>28.43</c:v>
                </c:pt>
                <c:pt idx="8">
                  <c:v>39.1</c:v>
                </c:pt>
                <c:pt idx="9">
                  <c:v>32.44</c:v>
                </c:pt>
                <c:pt idx="10">
                  <c:v>37.19</c:v>
                </c:pt>
                <c:pt idx="11">
                  <c:v>16.52</c:v>
                </c:pt>
                <c:pt idx="12">
                  <c:v>35.979999999999997</c:v>
                </c:pt>
                <c:pt idx="13">
                  <c:v>23.38</c:v>
                </c:pt>
                <c:pt idx="14">
                  <c:v>16.59</c:v>
                </c:pt>
                <c:pt idx="15">
                  <c:v>20.2</c:v>
                </c:pt>
                <c:pt idx="16">
                  <c:v>35.75</c:v>
                </c:pt>
                <c:pt idx="17">
                  <c:v>34.65</c:v>
                </c:pt>
                <c:pt idx="18">
                  <c:v>35.799999999999997</c:v>
                </c:pt>
                <c:pt idx="19">
                  <c:v>22.78</c:v>
                </c:pt>
                <c:pt idx="20">
                  <c:v>17.510000000000002</c:v>
                </c:pt>
                <c:pt idx="21">
                  <c:v>16.22</c:v>
                </c:pt>
                <c:pt idx="22">
                  <c:v>23.45</c:v>
                </c:pt>
                <c:pt idx="23">
                  <c:v>25.73</c:v>
                </c:pt>
                <c:pt idx="24">
                  <c:v>41.41</c:v>
                </c:pt>
                <c:pt idx="25">
                  <c:v>14.7</c:v>
                </c:pt>
                <c:pt idx="26">
                  <c:v>37.950000000000003</c:v>
                </c:pt>
                <c:pt idx="27">
                  <c:v>22.86</c:v>
                </c:pt>
                <c:pt idx="28">
                  <c:v>28.67</c:v>
                </c:pt>
                <c:pt idx="29">
                  <c:v>39.03</c:v>
                </c:pt>
                <c:pt idx="30">
                  <c:v>35.58</c:v>
                </c:pt>
                <c:pt idx="31">
                  <c:v>25.03</c:v>
                </c:pt>
                <c:pt idx="32">
                  <c:v>29.8</c:v>
                </c:pt>
                <c:pt idx="33">
                  <c:v>23.26</c:v>
                </c:pt>
                <c:pt idx="34">
                  <c:v>38.44</c:v>
                </c:pt>
                <c:pt idx="35">
                  <c:v>35.51</c:v>
                </c:pt>
                <c:pt idx="36">
                  <c:v>16.16</c:v>
                </c:pt>
                <c:pt idx="37">
                  <c:v>27.24</c:v>
                </c:pt>
                <c:pt idx="38">
                  <c:v>34.01</c:v>
                </c:pt>
                <c:pt idx="39">
                  <c:v>31.3</c:v>
                </c:pt>
                <c:pt idx="40">
                  <c:v>31.67</c:v>
                </c:pt>
                <c:pt idx="41">
                  <c:v>42.77</c:v>
                </c:pt>
                <c:pt idx="42">
                  <c:v>41.16</c:v>
                </c:pt>
                <c:pt idx="43">
                  <c:v>27.35</c:v>
                </c:pt>
                <c:pt idx="44">
                  <c:v>19.350000000000001</c:v>
                </c:pt>
                <c:pt idx="45">
                  <c:v>34.25</c:v>
                </c:pt>
                <c:pt idx="46">
                  <c:v>30.51</c:v>
                </c:pt>
                <c:pt idx="47">
                  <c:v>26.49</c:v>
                </c:pt>
                <c:pt idx="48">
                  <c:v>22.53</c:v>
                </c:pt>
                <c:pt idx="49">
                  <c:v>27.52</c:v>
                </c:pt>
                <c:pt idx="50">
                  <c:v>20.53</c:v>
                </c:pt>
                <c:pt idx="51">
                  <c:v>38.11</c:v>
                </c:pt>
                <c:pt idx="52">
                  <c:v>15.6</c:v>
                </c:pt>
                <c:pt idx="53">
                  <c:v>30.67</c:v>
                </c:pt>
                <c:pt idx="54">
                  <c:v>40.869999999999997</c:v>
                </c:pt>
                <c:pt idx="55">
                  <c:v>21.76</c:v>
                </c:pt>
                <c:pt idx="56">
                  <c:v>16.77</c:v>
                </c:pt>
                <c:pt idx="57">
                  <c:v>35</c:v>
                </c:pt>
                <c:pt idx="58">
                  <c:v>22.1</c:v>
                </c:pt>
                <c:pt idx="59">
                  <c:v>35.76</c:v>
                </c:pt>
                <c:pt idx="60">
                  <c:v>26.28</c:v>
                </c:pt>
                <c:pt idx="61">
                  <c:v>38.33</c:v>
                </c:pt>
                <c:pt idx="62">
                  <c:v>36.94</c:v>
                </c:pt>
                <c:pt idx="63">
                  <c:v>23.16</c:v>
                </c:pt>
                <c:pt idx="64">
                  <c:v>21.02</c:v>
                </c:pt>
                <c:pt idx="65">
                  <c:v>35.049999999999997</c:v>
                </c:pt>
                <c:pt idx="66">
                  <c:v>37.44</c:v>
                </c:pt>
                <c:pt idx="67">
                  <c:v>16.32</c:v>
                </c:pt>
                <c:pt idx="68">
                  <c:v>36.46</c:v>
                </c:pt>
                <c:pt idx="69">
                  <c:v>14.97</c:v>
                </c:pt>
                <c:pt idx="70">
                  <c:v>16.93</c:v>
                </c:pt>
                <c:pt idx="71">
                  <c:v>43.01</c:v>
                </c:pt>
                <c:pt idx="72">
                  <c:v>16.670000000000002</c:v>
                </c:pt>
                <c:pt idx="73">
                  <c:v>15.58</c:v>
                </c:pt>
                <c:pt idx="74">
                  <c:v>17.36</c:v>
                </c:pt>
                <c:pt idx="75">
                  <c:v>34.43</c:v>
                </c:pt>
                <c:pt idx="76">
                  <c:v>39.03</c:v>
                </c:pt>
                <c:pt idx="77">
                  <c:v>32.49</c:v>
                </c:pt>
                <c:pt idx="78">
                  <c:v>39.72</c:v>
                </c:pt>
                <c:pt idx="79">
                  <c:v>42.39</c:v>
                </c:pt>
                <c:pt idx="80">
                  <c:v>27.07</c:v>
                </c:pt>
                <c:pt idx="81">
                  <c:v>26.4</c:v>
                </c:pt>
                <c:pt idx="82">
                  <c:v>33.06</c:v>
                </c:pt>
                <c:pt idx="83">
                  <c:v>38.4</c:v>
                </c:pt>
                <c:pt idx="84">
                  <c:v>19.579999999999998</c:v>
                </c:pt>
                <c:pt idx="85">
                  <c:v>30.96</c:v>
                </c:pt>
                <c:pt idx="86">
                  <c:v>25.04</c:v>
                </c:pt>
                <c:pt idx="87">
                  <c:v>42.18</c:v>
                </c:pt>
                <c:pt idx="88">
                  <c:v>16.260000000000002</c:v>
                </c:pt>
                <c:pt idx="89">
                  <c:v>41.52</c:v>
                </c:pt>
                <c:pt idx="90">
                  <c:v>39.700000000000003</c:v>
                </c:pt>
                <c:pt idx="91">
                  <c:v>43.46</c:v>
                </c:pt>
                <c:pt idx="92">
                  <c:v>27.72</c:v>
                </c:pt>
                <c:pt idx="93">
                  <c:v>37.57</c:v>
                </c:pt>
                <c:pt idx="94">
                  <c:v>16.5</c:v>
                </c:pt>
                <c:pt idx="95">
                  <c:v>21.03</c:v>
                </c:pt>
                <c:pt idx="96">
                  <c:v>16.73</c:v>
                </c:pt>
                <c:pt idx="97">
                  <c:v>28.2</c:v>
                </c:pt>
                <c:pt idx="98">
                  <c:v>17.97</c:v>
                </c:pt>
                <c:pt idx="99">
                  <c:v>27.39</c:v>
                </c:pt>
                <c:pt idx="100">
                  <c:v>19.91</c:v>
                </c:pt>
                <c:pt idx="101">
                  <c:v>28.66</c:v>
                </c:pt>
                <c:pt idx="102">
                  <c:v>34.61</c:v>
                </c:pt>
                <c:pt idx="103">
                  <c:v>29.16</c:v>
                </c:pt>
                <c:pt idx="104">
                  <c:v>34.75</c:v>
                </c:pt>
                <c:pt idx="105">
                  <c:v>42.09</c:v>
                </c:pt>
                <c:pt idx="106">
                  <c:v>41.27</c:v>
                </c:pt>
                <c:pt idx="107">
                  <c:v>28.67</c:v>
                </c:pt>
                <c:pt idx="108">
                  <c:v>41.01</c:v>
                </c:pt>
                <c:pt idx="109">
                  <c:v>21.21</c:v>
                </c:pt>
                <c:pt idx="110">
                  <c:v>27.21</c:v>
                </c:pt>
                <c:pt idx="111">
                  <c:v>31.36</c:v>
                </c:pt>
                <c:pt idx="112">
                  <c:v>15.33</c:v>
                </c:pt>
                <c:pt idx="113">
                  <c:v>15.52</c:v>
                </c:pt>
                <c:pt idx="114">
                  <c:v>21.02</c:v>
                </c:pt>
                <c:pt idx="115">
                  <c:v>27.23</c:v>
                </c:pt>
                <c:pt idx="116">
                  <c:v>39.61</c:v>
                </c:pt>
                <c:pt idx="117">
                  <c:v>40.85</c:v>
                </c:pt>
                <c:pt idx="118">
                  <c:v>37.39</c:v>
                </c:pt>
                <c:pt idx="119">
                  <c:v>15.44</c:v>
                </c:pt>
                <c:pt idx="120">
                  <c:v>15.72</c:v>
                </c:pt>
                <c:pt idx="121">
                  <c:v>18.260000000000002</c:v>
                </c:pt>
                <c:pt idx="122">
                  <c:v>27.43</c:v>
                </c:pt>
                <c:pt idx="123">
                  <c:v>41.96</c:v>
                </c:pt>
                <c:pt idx="124">
                  <c:v>26.88</c:v>
                </c:pt>
                <c:pt idx="125">
                  <c:v>27.6</c:v>
                </c:pt>
                <c:pt idx="126">
                  <c:v>31.83</c:v>
                </c:pt>
                <c:pt idx="127">
                  <c:v>38.43</c:v>
                </c:pt>
                <c:pt idx="128">
                  <c:v>28.16</c:v>
                </c:pt>
                <c:pt idx="129">
                  <c:v>39.15</c:v>
                </c:pt>
                <c:pt idx="130">
                  <c:v>41.74</c:v>
                </c:pt>
                <c:pt idx="131">
                  <c:v>27.28</c:v>
                </c:pt>
                <c:pt idx="132">
                  <c:v>29.66</c:v>
                </c:pt>
                <c:pt idx="133">
                  <c:v>28.37</c:v>
                </c:pt>
                <c:pt idx="134">
                  <c:v>17.600000000000001</c:v>
                </c:pt>
                <c:pt idx="135">
                  <c:v>28.83</c:v>
                </c:pt>
                <c:pt idx="136">
                  <c:v>34.01</c:v>
                </c:pt>
                <c:pt idx="137">
                  <c:v>17.7</c:v>
                </c:pt>
                <c:pt idx="138">
                  <c:v>16.79</c:v>
                </c:pt>
                <c:pt idx="139">
                  <c:v>43.39</c:v>
                </c:pt>
                <c:pt idx="140">
                  <c:v>19.809999999999999</c:v>
                </c:pt>
                <c:pt idx="141">
                  <c:v>30.63</c:v>
                </c:pt>
                <c:pt idx="142">
                  <c:v>16.71</c:v>
                </c:pt>
                <c:pt idx="143">
                  <c:v>21.56</c:v>
                </c:pt>
                <c:pt idx="144">
                  <c:v>41.52</c:v>
                </c:pt>
                <c:pt idx="145">
                  <c:v>28.97</c:v>
                </c:pt>
                <c:pt idx="146">
                  <c:v>30.74</c:v>
                </c:pt>
                <c:pt idx="147">
                  <c:v>23.85</c:v>
                </c:pt>
                <c:pt idx="148">
                  <c:v>22.31</c:v>
                </c:pt>
                <c:pt idx="149">
                  <c:v>42.9</c:v>
                </c:pt>
                <c:pt idx="150">
                  <c:v>21.66</c:v>
                </c:pt>
                <c:pt idx="151">
                  <c:v>42.89</c:v>
                </c:pt>
                <c:pt idx="152">
                  <c:v>42.74</c:v>
                </c:pt>
                <c:pt idx="153">
                  <c:v>26.4</c:v>
                </c:pt>
                <c:pt idx="154">
                  <c:v>30.03</c:v>
                </c:pt>
                <c:pt idx="155">
                  <c:v>23.65</c:v>
                </c:pt>
                <c:pt idx="156">
                  <c:v>29.85</c:v>
                </c:pt>
                <c:pt idx="157">
                  <c:v>36.5</c:v>
                </c:pt>
                <c:pt idx="158">
                  <c:v>19.97</c:v>
                </c:pt>
                <c:pt idx="159">
                  <c:v>33.65</c:v>
                </c:pt>
                <c:pt idx="160">
                  <c:v>34.69</c:v>
                </c:pt>
                <c:pt idx="161">
                  <c:v>20.2</c:v>
                </c:pt>
                <c:pt idx="162">
                  <c:v>15.47</c:v>
                </c:pt>
                <c:pt idx="163">
                  <c:v>34.97</c:v>
                </c:pt>
                <c:pt idx="164">
                  <c:v>32.409999999999997</c:v>
                </c:pt>
                <c:pt idx="165">
                  <c:v>42.61</c:v>
                </c:pt>
                <c:pt idx="166">
                  <c:v>18.7</c:v>
                </c:pt>
                <c:pt idx="167">
                  <c:v>39.39</c:v>
                </c:pt>
                <c:pt idx="168">
                  <c:v>26.45</c:v>
                </c:pt>
                <c:pt idx="169">
                  <c:v>16.600000000000001</c:v>
                </c:pt>
                <c:pt idx="170">
                  <c:v>39.590000000000003</c:v>
                </c:pt>
                <c:pt idx="171">
                  <c:v>18.260000000000002</c:v>
                </c:pt>
                <c:pt idx="172">
                  <c:v>30.71</c:v>
                </c:pt>
                <c:pt idx="173">
                  <c:v>25.52</c:v>
                </c:pt>
                <c:pt idx="174">
                  <c:v>20.239999999999998</c:v>
                </c:pt>
                <c:pt idx="175">
                  <c:v>35.08</c:v>
                </c:pt>
                <c:pt idx="176">
                  <c:v>32.799999999999997</c:v>
                </c:pt>
                <c:pt idx="177">
                  <c:v>21.67</c:v>
                </c:pt>
                <c:pt idx="178">
                  <c:v>20.52</c:v>
                </c:pt>
                <c:pt idx="179">
                  <c:v>32.56</c:v>
                </c:pt>
                <c:pt idx="180">
                  <c:v>27.62</c:v>
                </c:pt>
                <c:pt idx="181">
                  <c:v>28.58</c:v>
                </c:pt>
                <c:pt idx="182">
                  <c:v>20.23</c:v>
                </c:pt>
                <c:pt idx="183">
                  <c:v>34.909999999999997</c:v>
                </c:pt>
                <c:pt idx="184">
                  <c:v>19.489999999999998</c:v>
                </c:pt>
                <c:pt idx="185">
                  <c:v>43.12</c:v>
                </c:pt>
                <c:pt idx="186">
                  <c:v>21.5</c:v>
                </c:pt>
                <c:pt idx="187">
                  <c:v>36.29</c:v>
                </c:pt>
                <c:pt idx="188">
                  <c:v>20.85</c:v>
                </c:pt>
                <c:pt idx="189">
                  <c:v>23.23</c:v>
                </c:pt>
                <c:pt idx="190">
                  <c:v>40.79</c:v>
                </c:pt>
                <c:pt idx="191">
                  <c:v>33.93</c:v>
                </c:pt>
                <c:pt idx="192">
                  <c:v>26.4</c:v>
                </c:pt>
                <c:pt idx="193">
                  <c:v>25.63</c:v>
                </c:pt>
                <c:pt idx="194">
                  <c:v>27.19</c:v>
                </c:pt>
                <c:pt idx="195">
                  <c:v>30.37</c:v>
                </c:pt>
                <c:pt idx="196">
                  <c:v>27.22</c:v>
                </c:pt>
                <c:pt idx="197">
                  <c:v>32.78</c:v>
                </c:pt>
                <c:pt idx="198">
                  <c:v>34.229999999999997</c:v>
                </c:pt>
                <c:pt idx="199">
                  <c:v>37.07</c:v>
                </c:pt>
                <c:pt idx="200">
                  <c:v>41.82</c:v>
                </c:pt>
                <c:pt idx="201">
                  <c:v>36.06</c:v>
                </c:pt>
                <c:pt idx="202">
                  <c:v>21.72</c:v>
                </c:pt>
                <c:pt idx="203">
                  <c:v>43.11</c:v>
                </c:pt>
                <c:pt idx="204">
                  <c:v>34.93</c:v>
                </c:pt>
                <c:pt idx="205">
                  <c:v>17.489999999999998</c:v>
                </c:pt>
                <c:pt idx="206">
                  <c:v>22.54</c:v>
                </c:pt>
                <c:pt idx="207">
                  <c:v>32.65</c:v>
                </c:pt>
                <c:pt idx="208">
                  <c:v>19.16</c:v>
                </c:pt>
                <c:pt idx="209">
                  <c:v>26.22</c:v>
                </c:pt>
                <c:pt idx="210">
                  <c:v>39.22</c:v>
                </c:pt>
                <c:pt idx="211">
                  <c:v>32.770000000000003</c:v>
                </c:pt>
                <c:pt idx="212">
                  <c:v>39.64</c:v>
                </c:pt>
                <c:pt idx="213">
                  <c:v>42.89</c:v>
                </c:pt>
                <c:pt idx="214">
                  <c:v>41.63</c:v>
                </c:pt>
                <c:pt idx="215">
                  <c:v>38.94</c:v>
                </c:pt>
                <c:pt idx="216">
                  <c:v>18.989999999999998</c:v>
                </c:pt>
                <c:pt idx="217">
                  <c:v>15.2</c:v>
                </c:pt>
                <c:pt idx="218">
                  <c:v>37.79</c:v>
                </c:pt>
                <c:pt idx="219">
                  <c:v>24.85</c:v>
                </c:pt>
                <c:pt idx="220">
                  <c:v>39.380000000000003</c:v>
                </c:pt>
                <c:pt idx="221">
                  <c:v>18.350000000000001</c:v>
                </c:pt>
                <c:pt idx="222">
                  <c:v>20.14</c:v>
                </c:pt>
                <c:pt idx="223">
                  <c:v>40.81</c:v>
                </c:pt>
                <c:pt idx="224">
                  <c:v>39.72</c:v>
                </c:pt>
                <c:pt idx="225">
                  <c:v>37.520000000000003</c:v>
                </c:pt>
                <c:pt idx="226">
                  <c:v>17.61</c:v>
                </c:pt>
                <c:pt idx="227">
                  <c:v>38.79</c:v>
                </c:pt>
                <c:pt idx="228">
                  <c:v>27.94</c:v>
                </c:pt>
                <c:pt idx="229">
                  <c:v>19.399999999999999</c:v>
                </c:pt>
                <c:pt idx="230">
                  <c:v>15.68</c:v>
                </c:pt>
                <c:pt idx="231">
                  <c:v>34.479999999999997</c:v>
                </c:pt>
                <c:pt idx="232">
                  <c:v>34.979999999999997</c:v>
                </c:pt>
                <c:pt idx="233">
                  <c:v>43.46</c:v>
                </c:pt>
                <c:pt idx="234">
                  <c:v>19.45</c:v>
                </c:pt>
                <c:pt idx="235">
                  <c:v>37.01</c:v>
                </c:pt>
                <c:pt idx="236">
                  <c:v>22.44</c:v>
                </c:pt>
                <c:pt idx="237">
                  <c:v>26.83</c:v>
                </c:pt>
                <c:pt idx="238">
                  <c:v>31.29</c:v>
                </c:pt>
                <c:pt idx="239">
                  <c:v>32.85</c:v>
                </c:pt>
                <c:pt idx="240">
                  <c:v>18.05</c:v>
                </c:pt>
                <c:pt idx="241">
                  <c:v>29.57</c:v>
                </c:pt>
                <c:pt idx="242">
                  <c:v>29.09</c:v>
                </c:pt>
                <c:pt idx="243">
                  <c:v>31.68</c:v>
                </c:pt>
                <c:pt idx="244">
                  <c:v>25.34</c:v>
                </c:pt>
                <c:pt idx="245">
                  <c:v>41.29</c:v>
                </c:pt>
                <c:pt idx="246">
                  <c:v>25.79</c:v>
                </c:pt>
                <c:pt idx="247">
                  <c:v>23.53</c:v>
                </c:pt>
                <c:pt idx="248">
                  <c:v>16.21</c:v>
                </c:pt>
                <c:pt idx="249">
                  <c:v>40.93</c:v>
                </c:pt>
                <c:pt idx="250">
                  <c:v>33.64</c:v>
                </c:pt>
                <c:pt idx="251">
                  <c:v>37.68</c:v>
                </c:pt>
                <c:pt idx="252">
                  <c:v>27.89</c:v>
                </c:pt>
                <c:pt idx="253">
                  <c:v>40.75</c:v>
                </c:pt>
                <c:pt idx="254">
                  <c:v>30.19</c:v>
                </c:pt>
                <c:pt idx="255">
                  <c:v>17.21</c:v>
                </c:pt>
                <c:pt idx="256">
                  <c:v>18.489999999999998</c:v>
                </c:pt>
                <c:pt idx="257">
                  <c:v>42.9</c:v>
                </c:pt>
                <c:pt idx="258">
                  <c:v>16.55</c:v>
                </c:pt>
                <c:pt idx="259">
                  <c:v>16.27</c:v>
                </c:pt>
                <c:pt idx="260">
                  <c:v>25.12</c:v>
                </c:pt>
                <c:pt idx="261">
                  <c:v>16.98</c:v>
                </c:pt>
                <c:pt idx="262">
                  <c:v>16.43</c:v>
                </c:pt>
                <c:pt idx="263">
                  <c:v>33.21</c:v>
                </c:pt>
                <c:pt idx="264">
                  <c:v>22.93</c:v>
                </c:pt>
                <c:pt idx="265">
                  <c:v>14.94</c:v>
                </c:pt>
                <c:pt idx="266">
                  <c:v>26.01</c:v>
                </c:pt>
                <c:pt idx="267">
                  <c:v>25.87</c:v>
                </c:pt>
                <c:pt idx="268">
                  <c:v>24.1</c:v>
                </c:pt>
                <c:pt idx="269">
                  <c:v>19.37</c:v>
                </c:pt>
                <c:pt idx="270">
                  <c:v>15.97</c:v>
                </c:pt>
                <c:pt idx="271">
                  <c:v>18.989999999999998</c:v>
                </c:pt>
                <c:pt idx="272">
                  <c:v>35.049999999999997</c:v>
                </c:pt>
                <c:pt idx="273">
                  <c:v>23.66</c:v>
                </c:pt>
                <c:pt idx="274">
                  <c:v>16.72</c:v>
                </c:pt>
                <c:pt idx="275">
                  <c:v>29.22</c:v>
                </c:pt>
                <c:pt idx="276">
                  <c:v>38.450000000000003</c:v>
                </c:pt>
                <c:pt idx="277">
                  <c:v>15.56</c:v>
                </c:pt>
                <c:pt idx="278">
                  <c:v>30.51</c:v>
                </c:pt>
                <c:pt idx="279">
                  <c:v>21.13</c:v>
                </c:pt>
                <c:pt idx="280">
                  <c:v>17.7</c:v>
                </c:pt>
                <c:pt idx="281">
                  <c:v>27.37</c:v>
                </c:pt>
                <c:pt idx="282">
                  <c:v>22.27</c:v>
                </c:pt>
                <c:pt idx="283">
                  <c:v>38.369999999999997</c:v>
                </c:pt>
                <c:pt idx="284">
                  <c:v>43.51</c:v>
                </c:pt>
                <c:pt idx="285">
                  <c:v>41.48</c:v>
                </c:pt>
                <c:pt idx="286">
                  <c:v>43.03</c:v>
                </c:pt>
                <c:pt idx="287">
                  <c:v>42.92</c:v>
                </c:pt>
                <c:pt idx="288">
                  <c:v>16</c:v>
                </c:pt>
                <c:pt idx="289">
                  <c:v>31.8</c:v>
                </c:pt>
                <c:pt idx="290">
                  <c:v>28.99</c:v>
                </c:pt>
                <c:pt idx="291">
                  <c:v>31.55</c:v>
                </c:pt>
                <c:pt idx="292">
                  <c:v>27.33</c:v>
                </c:pt>
                <c:pt idx="293">
                  <c:v>28.07</c:v>
                </c:pt>
                <c:pt idx="294">
                  <c:v>17.22</c:v>
                </c:pt>
                <c:pt idx="295">
                  <c:v>19.260000000000002</c:v>
                </c:pt>
                <c:pt idx="296">
                  <c:v>34.590000000000003</c:v>
                </c:pt>
                <c:pt idx="297">
                  <c:v>24.18</c:v>
                </c:pt>
                <c:pt idx="298">
                  <c:v>18.86</c:v>
                </c:pt>
                <c:pt idx="299">
                  <c:v>40.58</c:v>
                </c:pt>
                <c:pt idx="300">
                  <c:v>36.01</c:v>
                </c:pt>
                <c:pt idx="301">
                  <c:v>35.700000000000003</c:v>
                </c:pt>
                <c:pt idx="302">
                  <c:v>27.73</c:v>
                </c:pt>
                <c:pt idx="303">
                  <c:v>34.049999999999997</c:v>
                </c:pt>
                <c:pt idx="304">
                  <c:v>19.62</c:v>
                </c:pt>
                <c:pt idx="305">
                  <c:v>21.3</c:v>
                </c:pt>
                <c:pt idx="306">
                  <c:v>40.090000000000003</c:v>
                </c:pt>
                <c:pt idx="307">
                  <c:v>28.37</c:v>
                </c:pt>
                <c:pt idx="308">
                  <c:v>39.03</c:v>
                </c:pt>
                <c:pt idx="309">
                  <c:v>32.58</c:v>
                </c:pt>
                <c:pt idx="310">
                  <c:v>18.940000000000001</c:v>
                </c:pt>
                <c:pt idx="311">
                  <c:v>38.49</c:v>
                </c:pt>
                <c:pt idx="312">
                  <c:v>41.26</c:v>
                </c:pt>
                <c:pt idx="313">
                  <c:v>15.64</c:v>
                </c:pt>
                <c:pt idx="314">
                  <c:v>39.25</c:v>
                </c:pt>
                <c:pt idx="315">
                  <c:v>36.1</c:v>
                </c:pt>
                <c:pt idx="316">
                  <c:v>31.88</c:v>
                </c:pt>
                <c:pt idx="317">
                  <c:v>23.98</c:v>
                </c:pt>
                <c:pt idx="318">
                  <c:v>17.16</c:v>
                </c:pt>
                <c:pt idx="319">
                  <c:v>17.55</c:v>
                </c:pt>
                <c:pt idx="320">
                  <c:v>19.559999999999999</c:v>
                </c:pt>
                <c:pt idx="321">
                  <c:v>18.190000000000001</c:v>
                </c:pt>
                <c:pt idx="322">
                  <c:v>32.93</c:v>
                </c:pt>
                <c:pt idx="323">
                  <c:v>42.17</c:v>
                </c:pt>
                <c:pt idx="324">
                  <c:v>38.270000000000003</c:v>
                </c:pt>
                <c:pt idx="325">
                  <c:v>21.62</c:v>
                </c:pt>
                <c:pt idx="326">
                  <c:v>23.58</c:v>
                </c:pt>
                <c:pt idx="327">
                  <c:v>32.47</c:v>
                </c:pt>
                <c:pt idx="328">
                  <c:v>27.48</c:v>
                </c:pt>
                <c:pt idx="329">
                  <c:v>21.62</c:v>
                </c:pt>
                <c:pt idx="330">
                  <c:v>35.9</c:v>
                </c:pt>
                <c:pt idx="331">
                  <c:v>29</c:v>
                </c:pt>
                <c:pt idx="332">
                  <c:v>37.86</c:v>
                </c:pt>
                <c:pt idx="333">
                  <c:v>22.24</c:v>
                </c:pt>
                <c:pt idx="334">
                  <c:v>35.26</c:v>
                </c:pt>
                <c:pt idx="335">
                  <c:v>39.1</c:v>
                </c:pt>
                <c:pt idx="336">
                  <c:v>42.3</c:v>
                </c:pt>
                <c:pt idx="337">
                  <c:v>41.51</c:v>
                </c:pt>
                <c:pt idx="338">
                  <c:v>26.69</c:v>
                </c:pt>
                <c:pt idx="339">
                  <c:v>31.62</c:v>
                </c:pt>
                <c:pt idx="340">
                  <c:v>38.79</c:v>
                </c:pt>
                <c:pt idx="341">
                  <c:v>35.93</c:v>
                </c:pt>
                <c:pt idx="342">
                  <c:v>22.27</c:v>
                </c:pt>
                <c:pt idx="343">
                  <c:v>41.9</c:v>
                </c:pt>
                <c:pt idx="344">
                  <c:v>31.19</c:v>
                </c:pt>
                <c:pt idx="345">
                  <c:v>34.03</c:v>
                </c:pt>
                <c:pt idx="346">
                  <c:v>24.53</c:v>
                </c:pt>
                <c:pt idx="347">
                  <c:v>19.260000000000002</c:v>
                </c:pt>
                <c:pt idx="348">
                  <c:v>33.130000000000003</c:v>
                </c:pt>
                <c:pt idx="349">
                  <c:v>20.5</c:v>
                </c:pt>
                <c:pt idx="350">
                  <c:v>21.99</c:v>
                </c:pt>
                <c:pt idx="351">
                  <c:v>15.27</c:v>
                </c:pt>
                <c:pt idx="352">
                  <c:v>40.08</c:v>
                </c:pt>
                <c:pt idx="353">
                  <c:v>27.44</c:v>
                </c:pt>
                <c:pt idx="354">
                  <c:v>19.25</c:v>
                </c:pt>
                <c:pt idx="355">
                  <c:v>29.68</c:v>
                </c:pt>
                <c:pt idx="356">
                  <c:v>37.03</c:v>
                </c:pt>
                <c:pt idx="357">
                  <c:v>36.72</c:v>
                </c:pt>
                <c:pt idx="358">
                  <c:v>37.71</c:v>
                </c:pt>
                <c:pt idx="359">
                  <c:v>39.31</c:v>
                </c:pt>
                <c:pt idx="360">
                  <c:v>37.9</c:v>
                </c:pt>
                <c:pt idx="361">
                  <c:v>33.21</c:v>
                </c:pt>
                <c:pt idx="362">
                  <c:v>20.11</c:v>
                </c:pt>
                <c:pt idx="363">
                  <c:v>29.63</c:v>
                </c:pt>
                <c:pt idx="364">
                  <c:v>31.2</c:v>
                </c:pt>
                <c:pt idx="365">
                  <c:v>31.22</c:v>
                </c:pt>
                <c:pt idx="366">
                  <c:v>21.21</c:v>
                </c:pt>
                <c:pt idx="367">
                  <c:v>38.590000000000003</c:v>
                </c:pt>
                <c:pt idx="368">
                  <c:v>17.62</c:v>
                </c:pt>
                <c:pt idx="369">
                  <c:v>33.82</c:v>
                </c:pt>
                <c:pt idx="370">
                  <c:v>32.799999999999997</c:v>
                </c:pt>
                <c:pt idx="371">
                  <c:v>39.119999999999997</c:v>
                </c:pt>
                <c:pt idx="372">
                  <c:v>21.39</c:v>
                </c:pt>
                <c:pt idx="373">
                  <c:v>29.42</c:v>
                </c:pt>
                <c:pt idx="374">
                  <c:v>17.47</c:v>
                </c:pt>
                <c:pt idx="375">
                  <c:v>40.97</c:v>
                </c:pt>
                <c:pt idx="376">
                  <c:v>43.13</c:v>
                </c:pt>
                <c:pt idx="377">
                  <c:v>39.11</c:v>
                </c:pt>
                <c:pt idx="378">
                  <c:v>37.520000000000003</c:v>
                </c:pt>
                <c:pt idx="379">
                  <c:v>28.62</c:v>
                </c:pt>
                <c:pt idx="380">
                  <c:v>27.95</c:v>
                </c:pt>
                <c:pt idx="381">
                  <c:v>43.16</c:v>
                </c:pt>
                <c:pt idx="382">
                  <c:v>28.55</c:v>
                </c:pt>
                <c:pt idx="383">
                  <c:v>30.6</c:v>
                </c:pt>
                <c:pt idx="384">
                  <c:v>36.79</c:v>
                </c:pt>
                <c:pt idx="385">
                  <c:v>17.16</c:v>
                </c:pt>
                <c:pt idx="386">
                  <c:v>16.71</c:v>
                </c:pt>
                <c:pt idx="387">
                  <c:v>16.170000000000002</c:v>
                </c:pt>
                <c:pt idx="388">
                  <c:v>27.59</c:v>
                </c:pt>
                <c:pt idx="389">
                  <c:v>32.020000000000003</c:v>
                </c:pt>
                <c:pt idx="390">
                  <c:v>41.25</c:v>
                </c:pt>
                <c:pt idx="391">
                  <c:v>39.729999999999997</c:v>
                </c:pt>
                <c:pt idx="392">
                  <c:v>18.170000000000002</c:v>
                </c:pt>
                <c:pt idx="393">
                  <c:v>37.51</c:v>
                </c:pt>
                <c:pt idx="394">
                  <c:v>38.28</c:v>
                </c:pt>
                <c:pt idx="395">
                  <c:v>25.13</c:v>
                </c:pt>
                <c:pt idx="396">
                  <c:v>41.6</c:v>
                </c:pt>
                <c:pt idx="397">
                  <c:v>33.33</c:v>
                </c:pt>
                <c:pt idx="398">
                  <c:v>26.79</c:v>
                </c:pt>
                <c:pt idx="399">
                  <c:v>18.940000000000001</c:v>
                </c:pt>
                <c:pt idx="400">
                  <c:v>34.44</c:v>
                </c:pt>
                <c:pt idx="401">
                  <c:v>32.54</c:v>
                </c:pt>
                <c:pt idx="402">
                  <c:v>28.36</c:v>
                </c:pt>
                <c:pt idx="403">
                  <c:v>23.1</c:v>
                </c:pt>
                <c:pt idx="404">
                  <c:v>15.45</c:v>
                </c:pt>
                <c:pt idx="405">
                  <c:v>21.23</c:v>
                </c:pt>
                <c:pt idx="406">
                  <c:v>35.86</c:v>
                </c:pt>
                <c:pt idx="407">
                  <c:v>42.41</c:v>
                </c:pt>
                <c:pt idx="408">
                  <c:v>42.85</c:v>
                </c:pt>
                <c:pt idx="409">
                  <c:v>14.72</c:v>
                </c:pt>
                <c:pt idx="410">
                  <c:v>27.39</c:v>
                </c:pt>
                <c:pt idx="411">
                  <c:v>40.58</c:v>
                </c:pt>
                <c:pt idx="412">
                  <c:v>41.23</c:v>
                </c:pt>
                <c:pt idx="413">
                  <c:v>18.489999999999998</c:v>
                </c:pt>
                <c:pt idx="414">
                  <c:v>16.02</c:v>
                </c:pt>
                <c:pt idx="415">
                  <c:v>21.88</c:v>
                </c:pt>
                <c:pt idx="416">
                  <c:v>16.239999999999998</c:v>
                </c:pt>
                <c:pt idx="417">
                  <c:v>18.829999999999998</c:v>
                </c:pt>
                <c:pt idx="418">
                  <c:v>38.29</c:v>
                </c:pt>
                <c:pt idx="419">
                  <c:v>16.79</c:v>
                </c:pt>
                <c:pt idx="420">
                  <c:v>18.09</c:v>
                </c:pt>
                <c:pt idx="421">
                  <c:v>37.46</c:v>
                </c:pt>
                <c:pt idx="422">
                  <c:v>16.82</c:v>
                </c:pt>
                <c:pt idx="423">
                  <c:v>36.31</c:v>
                </c:pt>
                <c:pt idx="424">
                  <c:v>36.909999999999997</c:v>
                </c:pt>
                <c:pt idx="425">
                  <c:v>38.659999999999997</c:v>
                </c:pt>
                <c:pt idx="426">
                  <c:v>35.159999999999997</c:v>
                </c:pt>
                <c:pt idx="427">
                  <c:v>15.05</c:v>
                </c:pt>
                <c:pt idx="428">
                  <c:v>29.13</c:v>
                </c:pt>
                <c:pt idx="429">
                  <c:v>26.25</c:v>
                </c:pt>
                <c:pt idx="430">
                  <c:v>35.6</c:v>
                </c:pt>
                <c:pt idx="431">
                  <c:v>31.42</c:v>
                </c:pt>
                <c:pt idx="432">
                  <c:v>39.72</c:v>
                </c:pt>
                <c:pt idx="433">
                  <c:v>26.97</c:v>
                </c:pt>
                <c:pt idx="434">
                  <c:v>38.85</c:v>
                </c:pt>
                <c:pt idx="435">
                  <c:v>23.25</c:v>
                </c:pt>
                <c:pt idx="436">
                  <c:v>41.87</c:v>
                </c:pt>
                <c:pt idx="437">
                  <c:v>21.38</c:v>
                </c:pt>
                <c:pt idx="438">
                  <c:v>39</c:v>
                </c:pt>
                <c:pt idx="439">
                  <c:v>28.82</c:v>
                </c:pt>
                <c:pt idx="440">
                  <c:v>16.5</c:v>
                </c:pt>
                <c:pt idx="441">
                  <c:v>22.23</c:v>
                </c:pt>
                <c:pt idx="442">
                  <c:v>32.18</c:v>
                </c:pt>
                <c:pt idx="443">
                  <c:v>38.49</c:v>
                </c:pt>
                <c:pt idx="444">
                  <c:v>36.869999999999997</c:v>
                </c:pt>
                <c:pt idx="445">
                  <c:v>35.880000000000003</c:v>
                </c:pt>
                <c:pt idx="446">
                  <c:v>16.98</c:v>
                </c:pt>
                <c:pt idx="447">
                  <c:v>28.09</c:v>
                </c:pt>
                <c:pt idx="448">
                  <c:v>34.26</c:v>
                </c:pt>
                <c:pt idx="449">
                  <c:v>36.020000000000003</c:v>
                </c:pt>
                <c:pt idx="450">
                  <c:v>16.600000000000001</c:v>
                </c:pt>
                <c:pt idx="451">
                  <c:v>25.86</c:v>
                </c:pt>
                <c:pt idx="452">
                  <c:v>29.65</c:v>
                </c:pt>
                <c:pt idx="453">
                  <c:v>27.21</c:v>
                </c:pt>
                <c:pt idx="454">
                  <c:v>38.450000000000003</c:v>
                </c:pt>
                <c:pt idx="455">
                  <c:v>37.090000000000003</c:v>
                </c:pt>
                <c:pt idx="456">
                  <c:v>42.04</c:v>
                </c:pt>
                <c:pt idx="457">
                  <c:v>20.5</c:v>
                </c:pt>
                <c:pt idx="458">
                  <c:v>36.85</c:v>
                </c:pt>
                <c:pt idx="459">
                  <c:v>29.52</c:v>
                </c:pt>
                <c:pt idx="460">
                  <c:v>26.96</c:v>
                </c:pt>
                <c:pt idx="461">
                  <c:v>38.630000000000003</c:v>
                </c:pt>
                <c:pt idx="462">
                  <c:v>36.75</c:v>
                </c:pt>
                <c:pt idx="463">
                  <c:v>26.64</c:v>
                </c:pt>
                <c:pt idx="464">
                  <c:v>29.02</c:v>
                </c:pt>
                <c:pt idx="465">
                  <c:v>28.94</c:v>
                </c:pt>
                <c:pt idx="466">
                  <c:v>24.33</c:v>
                </c:pt>
                <c:pt idx="467">
                  <c:v>26.16</c:v>
                </c:pt>
                <c:pt idx="468">
                  <c:v>26.29</c:v>
                </c:pt>
                <c:pt idx="469">
                  <c:v>43.25</c:v>
                </c:pt>
                <c:pt idx="470">
                  <c:v>39.06</c:v>
                </c:pt>
                <c:pt idx="471">
                  <c:v>29.98</c:v>
                </c:pt>
                <c:pt idx="472">
                  <c:v>19.64</c:v>
                </c:pt>
                <c:pt idx="473">
                  <c:v>37.97</c:v>
                </c:pt>
                <c:pt idx="474">
                  <c:v>43.11</c:v>
                </c:pt>
                <c:pt idx="475">
                  <c:v>32.32</c:v>
                </c:pt>
                <c:pt idx="476">
                  <c:v>41.67</c:v>
                </c:pt>
                <c:pt idx="477">
                  <c:v>43.4</c:v>
                </c:pt>
                <c:pt idx="478">
                  <c:v>23.45</c:v>
                </c:pt>
                <c:pt idx="479">
                  <c:v>42.48</c:v>
                </c:pt>
                <c:pt idx="480">
                  <c:v>15.46</c:v>
                </c:pt>
                <c:pt idx="481">
                  <c:v>22.53</c:v>
                </c:pt>
                <c:pt idx="482">
                  <c:v>22.98</c:v>
                </c:pt>
                <c:pt idx="483">
                  <c:v>16.37</c:v>
                </c:pt>
                <c:pt idx="484">
                  <c:v>40.26</c:v>
                </c:pt>
                <c:pt idx="485">
                  <c:v>17.399999999999999</c:v>
                </c:pt>
                <c:pt idx="486">
                  <c:v>36.31</c:v>
                </c:pt>
                <c:pt idx="487">
                  <c:v>26.5</c:v>
                </c:pt>
                <c:pt idx="488">
                  <c:v>31.92</c:v>
                </c:pt>
                <c:pt idx="489">
                  <c:v>25.57</c:v>
                </c:pt>
                <c:pt idx="490">
                  <c:v>41.43</c:v>
                </c:pt>
                <c:pt idx="491">
                  <c:v>31.01</c:v>
                </c:pt>
                <c:pt idx="492">
                  <c:v>29.11</c:v>
                </c:pt>
                <c:pt idx="493">
                  <c:v>41.57</c:v>
                </c:pt>
                <c:pt idx="494">
                  <c:v>18.93</c:v>
                </c:pt>
                <c:pt idx="495">
                  <c:v>42.22</c:v>
                </c:pt>
                <c:pt idx="496">
                  <c:v>23.75</c:v>
                </c:pt>
                <c:pt idx="497">
                  <c:v>36.479999999999997</c:v>
                </c:pt>
                <c:pt idx="498">
                  <c:v>25.69</c:v>
                </c:pt>
                <c:pt idx="499">
                  <c:v>21.41</c:v>
                </c:pt>
                <c:pt idx="500">
                  <c:v>40.74</c:v>
                </c:pt>
                <c:pt idx="501">
                  <c:v>23.64</c:v>
                </c:pt>
                <c:pt idx="502">
                  <c:v>20.03</c:v>
                </c:pt>
                <c:pt idx="503">
                  <c:v>27.73</c:v>
                </c:pt>
                <c:pt idx="504">
                  <c:v>17.920000000000002</c:v>
                </c:pt>
                <c:pt idx="505">
                  <c:v>25.35</c:v>
                </c:pt>
                <c:pt idx="506">
                  <c:v>25.7</c:v>
                </c:pt>
                <c:pt idx="507">
                  <c:v>32.22</c:v>
                </c:pt>
                <c:pt idx="508">
                  <c:v>21.9</c:v>
                </c:pt>
                <c:pt idx="509">
                  <c:v>36.020000000000003</c:v>
                </c:pt>
                <c:pt idx="510">
                  <c:v>43.36</c:v>
                </c:pt>
                <c:pt idx="511">
                  <c:v>26.78</c:v>
                </c:pt>
                <c:pt idx="512">
                  <c:v>39.840000000000003</c:v>
                </c:pt>
                <c:pt idx="513">
                  <c:v>27.94</c:v>
                </c:pt>
                <c:pt idx="514">
                  <c:v>30.14</c:v>
                </c:pt>
                <c:pt idx="515">
                  <c:v>41.05</c:v>
                </c:pt>
                <c:pt idx="516">
                  <c:v>43.33</c:v>
                </c:pt>
                <c:pt idx="517">
                  <c:v>26.77</c:v>
                </c:pt>
                <c:pt idx="518">
                  <c:v>42.8</c:v>
                </c:pt>
                <c:pt idx="519">
                  <c:v>21.73</c:v>
                </c:pt>
                <c:pt idx="520">
                  <c:v>31.75</c:v>
                </c:pt>
                <c:pt idx="521">
                  <c:v>34.86</c:v>
                </c:pt>
                <c:pt idx="522">
                  <c:v>41.95</c:v>
                </c:pt>
                <c:pt idx="523">
                  <c:v>17.2</c:v>
                </c:pt>
                <c:pt idx="524">
                  <c:v>34.049999999999997</c:v>
                </c:pt>
                <c:pt idx="525">
                  <c:v>31.02</c:v>
                </c:pt>
                <c:pt idx="526">
                  <c:v>42.88</c:v>
                </c:pt>
                <c:pt idx="527">
                  <c:v>34.450000000000003</c:v>
                </c:pt>
                <c:pt idx="528">
                  <c:v>30.31</c:v>
                </c:pt>
                <c:pt idx="529">
                  <c:v>33.51</c:v>
                </c:pt>
                <c:pt idx="530">
                  <c:v>15.2</c:v>
                </c:pt>
                <c:pt idx="531">
                  <c:v>20.170000000000002</c:v>
                </c:pt>
                <c:pt idx="532">
                  <c:v>42.73</c:v>
                </c:pt>
                <c:pt idx="533">
                  <c:v>37.799999999999997</c:v>
                </c:pt>
                <c:pt idx="534">
                  <c:v>28.49</c:v>
                </c:pt>
                <c:pt idx="535">
                  <c:v>16.96</c:v>
                </c:pt>
                <c:pt idx="536">
                  <c:v>42.08</c:v>
                </c:pt>
                <c:pt idx="537">
                  <c:v>18.940000000000001</c:v>
                </c:pt>
                <c:pt idx="538">
                  <c:v>28.55</c:v>
                </c:pt>
                <c:pt idx="539">
                  <c:v>37.18</c:v>
                </c:pt>
                <c:pt idx="540">
                  <c:v>34.630000000000003</c:v>
                </c:pt>
                <c:pt idx="541">
                  <c:v>26.99</c:v>
                </c:pt>
                <c:pt idx="542">
                  <c:v>30.02</c:v>
                </c:pt>
                <c:pt idx="543">
                  <c:v>43.24</c:v>
                </c:pt>
                <c:pt idx="544">
                  <c:v>24.98</c:v>
                </c:pt>
                <c:pt idx="545">
                  <c:v>26.85</c:v>
                </c:pt>
                <c:pt idx="546">
                  <c:v>34.08</c:v>
                </c:pt>
                <c:pt idx="547">
                  <c:v>26.22</c:v>
                </c:pt>
                <c:pt idx="548">
                  <c:v>41.38</c:v>
                </c:pt>
                <c:pt idx="549">
                  <c:v>34.090000000000003</c:v>
                </c:pt>
                <c:pt idx="550">
                  <c:v>27.83</c:v>
                </c:pt>
                <c:pt idx="551">
                  <c:v>26.28</c:v>
                </c:pt>
                <c:pt idx="552">
                  <c:v>21.18</c:v>
                </c:pt>
                <c:pt idx="553">
                  <c:v>18.39</c:v>
                </c:pt>
                <c:pt idx="554">
                  <c:v>33.770000000000003</c:v>
                </c:pt>
                <c:pt idx="555">
                  <c:v>18.239999999999998</c:v>
                </c:pt>
                <c:pt idx="556">
                  <c:v>18.79</c:v>
                </c:pt>
                <c:pt idx="557">
                  <c:v>40.130000000000003</c:v>
                </c:pt>
                <c:pt idx="558">
                  <c:v>38.130000000000003</c:v>
                </c:pt>
                <c:pt idx="559">
                  <c:v>20.9</c:v>
                </c:pt>
                <c:pt idx="560">
                  <c:v>40.75</c:v>
                </c:pt>
                <c:pt idx="561">
                  <c:v>35.75</c:v>
                </c:pt>
                <c:pt idx="562">
                  <c:v>24.81</c:v>
                </c:pt>
                <c:pt idx="563">
                  <c:v>33.67</c:v>
                </c:pt>
                <c:pt idx="564">
                  <c:v>33.659999999999997</c:v>
                </c:pt>
                <c:pt idx="565">
                  <c:v>34.380000000000003</c:v>
                </c:pt>
                <c:pt idx="566">
                  <c:v>32.29</c:v>
                </c:pt>
                <c:pt idx="567">
                  <c:v>22.66</c:v>
                </c:pt>
                <c:pt idx="568">
                  <c:v>32.659999999999997</c:v>
                </c:pt>
                <c:pt idx="569">
                  <c:v>24.77</c:v>
                </c:pt>
                <c:pt idx="570">
                  <c:v>26.99</c:v>
                </c:pt>
                <c:pt idx="571">
                  <c:v>34.799999999999997</c:v>
                </c:pt>
                <c:pt idx="572">
                  <c:v>22.26</c:v>
                </c:pt>
                <c:pt idx="573">
                  <c:v>30.87</c:v>
                </c:pt>
                <c:pt idx="574">
                  <c:v>35.479999999999997</c:v>
                </c:pt>
                <c:pt idx="575">
                  <c:v>16.04</c:v>
                </c:pt>
                <c:pt idx="576">
                  <c:v>32.61</c:v>
                </c:pt>
                <c:pt idx="577">
                  <c:v>27.74</c:v>
                </c:pt>
                <c:pt idx="578">
                  <c:v>26.2</c:v>
                </c:pt>
                <c:pt idx="579">
                  <c:v>28.49</c:v>
                </c:pt>
                <c:pt idx="580">
                  <c:v>32.14</c:v>
                </c:pt>
                <c:pt idx="581">
                  <c:v>21.49</c:v>
                </c:pt>
                <c:pt idx="582">
                  <c:v>41.38</c:v>
                </c:pt>
                <c:pt idx="583">
                  <c:v>41.25</c:v>
                </c:pt>
                <c:pt idx="584">
                  <c:v>25.85</c:v>
                </c:pt>
                <c:pt idx="585">
                  <c:v>21.1</c:v>
                </c:pt>
                <c:pt idx="586">
                  <c:v>31.64</c:v>
                </c:pt>
                <c:pt idx="587">
                  <c:v>20.65</c:v>
                </c:pt>
                <c:pt idx="588">
                  <c:v>43.88</c:v>
                </c:pt>
                <c:pt idx="589">
                  <c:v>24.8</c:v>
                </c:pt>
                <c:pt idx="590">
                  <c:v>44.3</c:v>
                </c:pt>
                <c:pt idx="591">
                  <c:v>18.48</c:v>
                </c:pt>
                <c:pt idx="592">
                  <c:v>19.78</c:v>
                </c:pt>
                <c:pt idx="593">
                  <c:v>20.13</c:v>
                </c:pt>
                <c:pt idx="594">
                  <c:v>40.06</c:v>
                </c:pt>
                <c:pt idx="595">
                  <c:v>33.200000000000003</c:v>
                </c:pt>
                <c:pt idx="596">
                  <c:v>17.329999999999998</c:v>
                </c:pt>
                <c:pt idx="597">
                  <c:v>25.77</c:v>
                </c:pt>
                <c:pt idx="598">
                  <c:v>29.91</c:v>
                </c:pt>
                <c:pt idx="599">
                  <c:v>25.85</c:v>
                </c:pt>
                <c:pt idx="600">
                  <c:v>29.35</c:v>
                </c:pt>
                <c:pt idx="601">
                  <c:v>17.149999999999999</c:v>
                </c:pt>
                <c:pt idx="602">
                  <c:v>36.9</c:v>
                </c:pt>
                <c:pt idx="603">
                  <c:v>19.03</c:v>
                </c:pt>
                <c:pt idx="604">
                  <c:v>35.79</c:v>
                </c:pt>
                <c:pt idx="605">
                  <c:v>19.03</c:v>
                </c:pt>
                <c:pt idx="606">
                  <c:v>37.979999999999997</c:v>
                </c:pt>
                <c:pt idx="607">
                  <c:v>20.37</c:v>
                </c:pt>
                <c:pt idx="608">
                  <c:v>44.15</c:v>
                </c:pt>
                <c:pt idx="609">
                  <c:v>22.91</c:v>
                </c:pt>
                <c:pt idx="610">
                  <c:v>34.51</c:v>
                </c:pt>
                <c:pt idx="611">
                  <c:v>44.16</c:v>
                </c:pt>
                <c:pt idx="612">
                  <c:v>34.31</c:v>
                </c:pt>
                <c:pt idx="613">
                  <c:v>38.03</c:v>
                </c:pt>
                <c:pt idx="614">
                  <c:v>31.68</c:v>
                </c:pt>
                <c:pt idx="615">
                  <c:v>39.450000000000003</c:v>
                </c:pt>
                <c:pt idx="616">
                  <c:v>16.100000000000001</c:v>
                </c:pt>
                <c:pt idx="617">
                  <c:v>37.090000000000003</c:v>
                </c:pt>
                <c:pt idx="618">
                  <c:v>16.98</c:v>
                </c:pt>
                <c:pt idx="619">
                  <c:v>44.42</c:v>
                </c:pt>
                <c:pt idx="620">
                  <c:v>34.78</c:v>
                </c:pt>
                <c:pt idx="621">
                  <c:v>45.53</c:v>
                </c:pt>
                <c:pt idx="622">
                  <c:v>39.159999999999997</c:v>
                </c:pt>
                <c:pt idx="623">
                  <c:v>30.28</c:v>
                </c:pt>
                <c:pt idx="624">
                  <c:v>26.53</c:v>
                </c:pt>
                <c:pt idx="625">
                  <c:v>40.049999999999997</c:v>
                </c:pt>
                <c:pt idx="626">
                  <c:v>24.61</c:v>
                </c:pt>
                <c:pt idx="627">
                  <c:v>30.99</c:v>
                </c:pt>
                <c:pt idx="628">
                  <c:v>33.39</c:v>
                </c:pt>
                <c:pt idx="629">
                  <c:v>23.05</c:v>
                </c:pt>
                <c:pt idx="630">
                  <c:v>38.81</c:v>
                </c:pt>
                <c:pt idx="631">
                  <c:v>44.07</c:v>
                </c:pt>
                <c:pt idx="632">
                  <c:v>26.68</c:v>
                </c:pt>
                <c:pt idx="633">
                  <c:v>43.28</c:v>
                </c:pt>
                <c:pt idx="634">
                  <c:v>35.08</c:v>
                </c:pt>
                <c:pt idx="635">
                  <c:v>26.28</c:v>
                </c:pt>
                <c:pt idx="636">
                  <c:v>41.54</c:v>
                </c:pt>
                <c:pt idx="637">
                  <c:v>16.23</c:v>
                </c:pt>
                <c:pt idx="638">
                  <c:v>22.14</c:v>
                </c:pt>
                <c:pt idx="639">
                  <c:v>16.88</c:v>
                </c:pt>
                <c:pt idx="640">
                  <c:v>32.21</c:v>
                </c:pt>
                <c:pt idx="641">
                  <c:v>26.3</c:v>
                </c:pt>
                <c:pt idx="642">
                  <c:v>19.03</c:v>
                </c:pt>
                <c:pt idx="643">
                  <c:v>38.83</c:v>
                </c:pt>
                <c:pt idx="644">
                  <c:v>35.729999999999997</c:v>
                </c:pt>
                <c:pt idx="645">
                  <c:v>30.3</c:v>
                </c:pt>
                <c:pt idx="646">
                  <c:v>21.57</c:v>
                </c:pt>
                <c:pt idx="647">
                  <c:v>33.549999999999997</c:v>
                </c:pt>
                <c:pt idx="648">
                  <c:v>35.770000000000003</c:v>
                </c:pt>
                <c:pt idx="649">
                  <c:v>34.39</c:v>
                </c:pt>
                <c:pt idx="650">
                  <c:v>36.659999999999997</c:v>
                </c:pt>
                <c:pt idx="651">
                  <c:v>41.95</c:v>
                </c:pt>
                <c:pt idx="652">
                  <c:v>38.880000000000003</c:v>
                </c:pt>
                <c:pt idx="653">
                  <c:v>36.89</c:v>
                </c:pt>
                <c:pt idx="654">
                  <c:v>28.83</c:v>
                </c:pt>
                <c:pt idx="655">
                  <c:v>18.399999999999999</c:v>
                </c:pt>
                <c:pt idx="656">
                  <c:v>17.68</c:v>
                </c:pt>
                <c:pt idx="657">
                  <c:v>33.450000000000003</c:v>
                </c:pt>
                <c:pt idx="658">
                  <c:v>37.36</c:v>
                </c:pt>
                <c:pt idx="659">
                  <c:v>36.01</c:v>
                </c:pt>
                <c:pt idx="660">
                  <c:v>40.770000000000003</c:v>
                </c:pt>
                <c:pt idx="661">
                  <c:v>38.03</c:v>
                </c:pt>
                <c:pt idx="662">
                  <c:v>43.59</c:v>
                </c:pt>
                <c:pt idx="663">
                  <c:v>22.53</c:v>
                </c:pt>
                <c:pt idx="664">
                  <c:v>23.73</c:v>
                </c:pt>
                <c:pt idx="665">
                  <c:v>26.48</c:v>
                </c:pt>
                <c:pt idx="666">
                  <c:v>19.86</c:v>
                </c:pt>
                <c:pt idx="667">
                  <c:v>28.18</c:v>
                </c:pt>
                <c:pt idx="668">
                  <c:v>17.97</c:v>
                </c:pt>
                <c:pt idx="669">
                  <c:v>24.98</c:v>
                </c:pt>
                <c:pt idx="670">
                  <c:v>27.59</c:v>
                </c:pt>
                <c:pt idx="671">
                  <c:v>37.909999999999997</c:v>
                </c:pt>
                <c:pt idx="672">
                  <c:v>21.29</c:v>
                </c:pt>
                <c:pt idx="673">
                  <c:v>22.4</c:v>
                </c:pt>
                <c:pt idx="674">
                  <c:v>42.33</c:v>
                </c:pt>
                <c:pt idx="675">
                  <c:v>23.13</c:v>
                </c:pt>
                <c:pt idx="676">
                  <c:v>15.81</c:v>
                </c:pt>
                <c:pt idx="677">
                  <c:v>24.9</c:v>
                </c:pt>
                <c:pt idx="678">
                  <c:v>39.840000000000003</c:v>
                </c:pt>
                <c:pt idx="679">
                  <c:v>43.38</c:v>
                </c:pt>
                <c:pt idx="680">
                  <c:v>35.96</c:v>
                </c:pt>
                <c:pt idx="681">
                  <c:v>22.63</c:v>
                </c:pt>
                <c:pt idx="682">
                  <c:v>43.83</c:v>
                </c:pt>
                <c:pt idx="683">
                  <c:v>31.77</c:v>
                </c:pt>
                <c:pt idx="684">
                  <c:v>15.47</c:v>
                </c:pt>
                <c:pt idx="685">
                  <c:v>35.5</c:v>
                </c:pt>
                <c:pt idx="686">
                  <c:v>15.73</c:v>
                </c:pt>
                <c:pt idx="687">
                  <c:v>26.44</c:v>
                </c:pt>
                <c:pt idx="688">
                  <c:v>27.79</c:v>
                </c:pt>
                <c:pt idx="689">
                  <c:v>21.8</c:v>
                </c:pt>
                <c:pt idx="690">
                  <c:v>39.43</c:v>
                </c:pt>
                <c:pt idx="691">
                  <c:v>40.83</c:v>
                </c:pt>
                <c:pt idx="692">
                  <c:v>17.63</c:v>
                </c:pt>
                <c:pt idx="693">
                  <c:v>30.19</c:v>
                </c:pt>
                <c:pt idx="694">
                  <c:v>37.770000000000003</c:v>
                </c:pt>
                <c:pt idx="695">
                  <c:v>16.190000000000001</c:v>
                </c:pt>
                <c:pt idx="696">
                  <c:v>40.880000000000003</c:v>
                </c:pt>
                <c:pt idx="697">
                  <c:v>15.6</c:v>
                </c:pt>
                <c:pt idx="698">
                  <c:v>44.47</c:v>
                </c:pt>
                <c:pt idx="699">
                  <c:v>39.159999999999997</c:v>
                </c:pt>
                <c:pt idx="700">
                  <c:v>25.61</c:v>
                </c:pt>
                <c:pt idx="701">
                  <c:v>30.36</c:v>
                </c:pt>
                <c:pt idx="702">
                  <c:v>19.010000000000002</c:v>
                </c:pt>
                <c:pt idx="703">
                  <c:v>21.16</c:v>
                </c:pt>
                <c:pt idx="704">
                  <c:v>43.29</c:v>
                </c:pt>
                <c:pt idx="705">
                  <c:v>17.559999999999999</c:v>
                </c:pt>
                <c:pt idx="706">
                  <c:v>32</c:v>
                </c:pt>
                <c:pt idx="707">
                  <c:v>41.54</c:v>
                </c:pt>
                <c:pt idx="708">
                  <c:v>37.72</c:v>
                </c:pt>
                <c:pt idx="709">
                  <c:v>28.93</c:v>
                </c:pt>
                <c:pt idx="710">
                  <c:v>31.33</c:v>
                </c:pt>
                <c:pt idx="711">
                  <c:v>43.46</c:v>
                </c:pt>
                <c:pt idx="712">
                  <c:v>29.47</c:v>
                </c:pt>
                <c:pt idx="713">
                  <c:v>39.78</c:v>
                </c:pt>
                <c:pt idx="714">
                  <c:v>35.43</c:v>
                </c:pt>
                <c:pt idx="715">
                  <c:v>26.11</c:v>
                </c:pt>
                <c:pt idx="716">
                  <c:v>24.28</c:v>
                </c:pt>
                <c:pt idx="717">
                  <c:v>40.64</c:v>
                </c:pt>
                <c:pt idx="718">
                  <c:v>19.61</c:v>
                </c:pt>
                <c:pt idx="719">
                  <c:v>23.21</c:v>
                </c:pt>
                <c:pt idx="720">
                  <c:v>20.13</c:v>
                </c:pt>
                <c:pt idx="721">
                  <c:v>21.48</c:v>
                </c:pt>
                <c:pt idx="722">
                  <c:v>16.8</c:v>
                </c:pt>
                <c:pt idx="723">
                  <c:v>17.64</c:v>
                </c:pt>
                <c:pt idx="724">
                  <c:v>31.36</c:v>
                </c:pt>
                <c:pt idx="725">
                  <c:v>36.64</c:v>
                </c:pt>
                <c:pt idx="726">
                  <c:v>39.82</c:v>
                </c:pt>
                <c:pt idx="727">
                  <c:v>28.78</c:v>
                </c:pt>
                <c:pt idx="728">
                  <c:v>16.34</c:v>
                </c:pt>
                <c:pt idx="729">
                  <c:v>16.04</c:v>
                </c:pt>
                <c:pt idx="730">
                  <c:v>35.69</c:v>
                </c:pt>
                <c:pt idx="731">
                  <c:v>43.18</c:v>
                </c:pt>
                <c:pt idx="732">
                  <c:v>18.13</c:v>
                </c:pt>
                <c:pt idx="733">
                  <c:v>35.11</c:v>
                </c:pt>
                <c:pt idx="734">
                  <c:v>33.99</c:v>
                </c:pt>
                <c:pt idx="735">
                  <c:v>30.46</c:v>
                </c:pt>
                <c:pt idx="736">
                  <c:v>23.72</c:v>
                </c:pt>
                <c:pt idx="737">
                  <c:v>41.97</c:v>
                </c:pt>
                <c:pt idx="738">
                  <c:v>18.579999999999998</c:v>
                </c:pt>
                <c:pt idx="739">
                  <c:v>38.9</c:v>
                </c:pt>
                <c:pt idx="740">
                  <c:v>16.829999999999998</c:v>
                </c:pt>
                <c:pt idx="741">
                  <c:v>42.01</c:v>
                </c:pt>
                <c:pt idx="742">
                  <c:v>39.6</c:v>
                </c:pt>
                <c:pt idx="743">
                  <c:v>39.18</c:v>
                </c:pt>
                <c:pt idx="744">
                  <c:v>19.27</c:v>
                </c:pt>
                <c:pt idx="745">
                  <c:v>15.31</c:v>
                </c:pt>
                <c:pt idx="746">
                  <c:v>35.590000000000003</c:v>
                </c:pt>
                <c:pt idx="747">
                  <c:v>40.11</c:v>
                </c:pt>
                <c:pt idx="748">
                  <c:v>35.97</c:v>
                </c:pt>
                <c:pt idx="749">
                  <c:v>21.68</c:v>
                </c:pt>
                <c:pt idx="750">
                  <c:v>39.53</c:v>
                </c:pt>
                <c:pt idx="751">
                  <c:v>25.63</c:v>
                </c:pt>
                <c:pt idx="752">
                  <c:v>31.52</c:v>
                </c:pt>
                <c:pt idx="753">
                  <c:v>39.97</c:v>
                </c:pt>
                <c:pt idx="754">
                  <c:v>41.19</c:v>
                </c:pt>
                <c:pt idx="755">
                  <c:v>37.799999999999997</c:v>
                </c:pt>
                <c:pt idx="756">
                  <c:v>15.86</c:v>
                </c:pt>
                <c:pt idx="757">
                  <c:v>22.53</c:v>
                </c:pt>
                <c:pt idx="758">
                  <c:v>33.28</c:v>
                </c:pt>
                <c:pt idx="759">
                  <c:v>30.97</c:v>
                </c:pt>
                <c:pt idx="760">
                  <c:v>31.28</c:v>
                </c:pt>
                <c:pt idx="761">
                  <c:v>18.68</c:v>
                </c:pt>
                <c:pt idx="762">
                  <c:v>34.42</c:v>
                </c:pt>
                <c:pt idx="763">
                  <c:v>29.61</c:v>
                </c:pt>
                <c:pt idx="764">
                  <c:v>20.63</c:v>
                </c:pt>
                <c:pt idx="765">
                  <c:v>23.32</c:v>
                </c:pt>
                <c:pt idx="766">
                  <c:v>16.72</c:v>
                </c:pt>
                <c:pt idx="767">
                  <c:v>29.06</c:v>
                </c:pt>
                <c:pt idx="768">
                  <c:v>18.43</c:v>
                </c:pt>
                <c:pt idx="769">
                  <c:v>25.02</c:v>
                </c:pt>
                <c:pt idx="770">
                  <c:v>23.32</c:v>
                </c:pt>
                <c:pt idx="771">
                  <c:v>21.35</c:v>
                </c:pt>
                <c:pt idx="772">
                  <c:v>31.92</c:v>
                </c:pt>
                <c:pt idx="773">
                  <c:v>40.54</c:v>
                </c:pt>
                <c:pt idx="774">
                  <c:v>32.65</c:v>
                </c:pt>
                <c:pt idx="775">
                  <c:v>29.26</c:v>
                </c:pt>
                <c:pt idx="776">
                  <c:v>19.739999999999998</c:v>
                </c:pt>
                <c:pt idx="777">
                  <c:v>33.950000000000003</c:v>
                </c:pt>
                <c:pt idx="778">
                  <c:v>36.97</c:v>
                </c:pt>
                <c:pt idx="779">
                  <c:v>33.18</c:v>
                </c:pt>
                <c:pt idx="780">
                  <c:v>22.65</c:v>
                </c:pt>
                <c:pt idx="781">
                  <c:v>28</c:v>
                </c:pt>
                <c:pt idx="782">
                  <c:v>19.96</c:v>
                </c:pt>
                <c:pt idx="783">
                  <c:v>40.49</c:v>
                </c:pt>
                <c:pt idx="784">
                  <c:v>23.8</c:v>
                </c:pt>
                <c:pt idx="785">
                  <c:v>26.27</c:v>
                </c:pt>
                <c:pt idx="786">
                  <c:v>39.82</c:v>
                </c:pt>
                <c:pt idx="787">
                  <c:v>38.130000000000003</c:v>
                </c:pt>
                <c:pt idx="788">
                  <c:v>38.9</c:v>
                </c:pt>
                <c:pt idx="789">
                  <c:v>22.88</c:v>
                </c:pt>
                <c:pt idx="790">
                  <c:v>42.78</c:v>
                </c:pt>
                <c:pt idx="791">
                  <c:v>34.909999999999997</c:v>
                </c:pt>
                <c:pt idx="792">
                  <c:v>21.58</c:v>
                </c:pt>
                <c:pt idx="793">
                  <c:v>27.49</c:v>
                </c:pt>
                <c:pt idx="794">
                  <c:v>21.96</c:v>
                </c:pt>
                <c:pt idx="795">
                  <c:v>37.51</c:v>
                </c:pt>
                <c:pt idx="796">
                  <c:v>42.39</c:v>
                </c:pt>
                <c:pt idx="797">
                  <c:v>42.89</c:v>
                </c:pt>
                <c:pt idx="798">
                  <c:v>15.95</c:v>
                </c:pt>
                <c:pt idx="799">
                  <c:v>18.760000000000002</c:v>
                </c:pt>
                <c:pt idx="800">
                  <c:v>17.440000000000001</c:v>
                </c:pt>
                <c:pt idx="801">
                  <c:v>15.75</c:v>
                </c:pt>
                <c:pt idx="802">
                  <c:v>33.28</c:v>
                </c:pt>
                <c:pt idx="803">
                  <c:v>23.3</c:v>
                </c:pt>
                <c:pt idx="804">
                  <c:v>33.97</c:v>
                </c:pt>
                <c:pt idx="805">
                  <c:v>17.91</c:v>
                </c:pt>
                <c:pt idx="806">
                  <c:v>30.81</c:v>
                </c:pt>
                <c:pt idx="807">
                  <c:v>42.09</c:v>
                </c:pt>
                <c:pt idx="808">
                  <c:v>15.86</c:v>
                </c:pt>
                <c:pt idx="809">
                  <c:v>35.520000000000003</c:v>
                </c:pt>
                <c:pt idx="810">
                  <c:v>24.75</c:v>
                </c:pt>
                <c:pt idx="811">
                  <c:v>37.29</c:v>
                </c:pt>
                <c:pt idx="812">
                  <c:v>23.47</c:v>
                </c:pt>
                <c:pt idx="813">
                  <c:v>37.94</c:v>
                </c:pt>
                <c:pt idx="814">
                  <c:v>32.65</c:v>
                </c:pt>
                <c:pt idx="815">
                  <c:v>33.549999999999997</c:v>
                </c:pt>
                <c:pt idx="816">
                  <c:v>26.83</c:v>
                </c:pt>
                <c:pt idx="817">
                  <c:v>16.739999999999998</c:v>
                </c:pt>
                <c:pt idx="818">
                  <c:v>31.78</c:v>
                </c:pt>
                <c:pt idx="819">
                  <c:v>16.3</c:v>
                </c:pt>
                <c:pt idx="820">
                  <c:v>34.94</c:v>
                </c:pt>
                <c:pt idx="821">
                  <c:v>31.31</c:v>
                </c:pt>
                <c:pt idx="822">
                  <c:v>20.84</c:v>
                </c:pt>
                <c:pt idx="823">
                  <c:v>27.22</c:v>
                </c:pt>
                <c:pt idx="824">
                  <c:v>18.63</c:v>
                </c:pt>
                <c:pt idx="825">
                  <c:v>32.82</c:v>
                </c:pt>
                <c:pt idx="826">
                  <c:v>23.06</c:v>
                </c:pt>
                <c:pt idx="827">
                  <c:v>43.24</c:v>
                </c:pt>
                <c:pt idx="828">
                  <c:v>21.8</c:v>
                </c:pt>
                <c:pt idx="829">
                  <c:v>17.78</c:v>
                </c:pt>
                <c:pt idx="830">
                  <c:v>20.41</c:v>
                </c:pt>
                <c:pt idx="831">
                  <c:v>38.19</c:v>
                </c:pt>
                <c:pt idx="832">
                  <c:v>18.75</c:v>
                </c:pt>
                <c:pt idx="833">
                  <c:v>33.020000000000003</c:v>
                </c:pt>
                <c:pt idx="834">
                  <c:v>21.91</c:v>
                </c:pt>
                <c:pt idx="835">
                  <c:v>39.86</c:v>
                </c:pt>
                <c:pt idx="836">
                  <c:v>28.47</c:v>
                </c:pt>
                <c:pt idx="837">
                  <c:v>34.340000000000003</c:v>
                </c:pt>
                <c:pt idx="838">
                  <c:v>38.68</c:v>
                </c:pt>
                <c:pt idx="839">
                  <c:v>42.46</c:v>
                </c:pt>
                <c:pt idx="840">
                  <c:v>17.14</c:v>
                </c:pt>
                <c:pt idx="841">
                  <c:v>21.44</c:v>
                </c:pt>
                <c:pt idx="842">
                  <c:v>42.84</c:v>
                </c:pt>
                <c:pt idx="843">
                  <c:v>21.06</c:v>
                </c:pt>
                <c:pt idx="844">
                  <c:v>16.440000000000001</c:v>
                </c:pt>
                <c:pt idx="845">
                  <c:v>42.18</c:v>
                </c:pt>
                <c:pt idx="846">
                  <c:v>25.03</c:v>
                </c:pt>
                <c:pt idx="847">
                  <c:v>36.119999999999997</c:v>
                </c:pt>
                <c:pt idx="848">
                  <c:v>43.39</c:v>
                </c:pt>
                <c:pt idx="849">
                  <c:v>15.73</c:v>
                </c:pt>
                <c:pt idx="850">
                  <c:v>28.61</c:v>
                </c:pt>
                <c:pt idx="851">
                  <c:v>41.01</c:v>
                </c:pt>
                <c:pt idx="852">
                  <c:v>26.9</c:v>
                </c:pt>
                <c:pt idx="853">
                  <c:v>21.07</c:v>
                </c:pt>
                <c:pt idx="854">
                  <c:v>39.049999999999997</c:v>
                </c:pt>
                <c:pt idx="855">
                  <c:v>20.85</c:v>
                </c:pt>
                <c:pt idx="856">
                  <c:v>16.260000000000002</c:v>
                </c:pt>
                <c:pt idx="857">
                  <c:v>24.3</c:v>
                </c:pt>
                <c:pt idx="858">
                  <c:v>40.479999999999997</c:v>
                </c:pt>
                <c:pt idx="859">
                  <c:v>31.53</c:v>
                </c:pt>
                <c:pt idx="860">
                  <c:v>30.01</c:v>
                </c:pt>
                <c:pt idx="861">
                  <c:v>26.85</c:v>
                </c:pt>
                <c:pt idx="862">
                  <c:v>35.51</c:v>
                </c:pt>
                <c:pt idx="863">
                  <c:v>26.16</c:v>
                </c:pt>
                <c:pt idx="864">
                  <c:v>29.41</c:v>
                </c:pt>
                <c:pt idx="865">
                  <c:v>39.119999999999997</c:v>
                </c:pt>
                <c:pt idx="866">
                  <c:v>37.99</c:v>
                </c:pt>
                <c:pt idx="867">
                  <c:v>17.86</c:v>
                </c:pt>
                <c:pt idx="868">
                  <c:v>23.22</c:v>
                </c:pt>
                <c:pt idx="869">
                  <c:v>26.95</c:v>
                </c:pt>
                <c:pt idx="870">
                  <c:v>42.45</c:v>
                </c:pt>
                <c:pt idx="871">
                  <c:v>15.27</c:v>
                </c:pt>
                <c:pt idx="872">
                  <c:v>40.28</c:v>
                </c:pt>
                <c:pt idx="873">
                  <c:v>41.37</c:v>
                </c:pt>
                <c:pt idx="874">
                  <c:v>27.06</c:v>
                </c:pt>
                <c:pt idx="875">
                  <c:v>31.51</c:v>
                </c:pt>
                <c:pt idx="876">
                  <c:v>15.63</c:v>
                </c:pt>
                <c:pt idx="877">
                  <c:v>17.309999999999999</c:v>
                </c:pt>
                <c:pt idx="878">
                  <c:v>43.29</c:v>
                </c:pt>
                <c:pt idx="879">
                  <c:v>30.37</c:v>
                </c:pt>
                <c:pt idx="880">
                  <c:v>22.68</c:v>
                </c:pt>
                <c:pt idx="881">
                  <c:v>16.989999999999998</c:v>
                </c:pt>
                <c:pt idx="882">
                  <c:v>40.46</c:v>
                </c:pt>
                <c:pt idx="883">
                  <c:v>18.68</c:v>
                </c:pt>
                <c:pt idx="884">
                  <c:v>31.02</c:v>
                </c:pt>
                <c:pt idx="885">
                  <c:v>35.75</c:v>
                </c:pt>
                <c:pt idx="886">
                  <c:v>40.549999999999997</c:v>
                </c:pt>
                <c:pt idx="887">
                  <c:v>23.01</c:v>
                </c:pt>
                <c:pt idx="888">
                  <c:v>39.97</c:v>
                </c:pt>
                <c:pt idx="889">
                  <c:v>37.86</c:v>
                </c:pt>
                <c:pt idx="890">
                  <c:v>24.43</c:v>
                </c:pt>
                <c:pt idx="891">
                  <c:v>15.82</c:v>
                </c:pt>
                <c:pt idx="892">
                  <c:v>40.32</c:v>
                </c:pt>
                <c:pt idx="893">
                  <c:v>23.36</c:v>
                </c:pt>
                <c:pt idx="894">
                  <c:v>15.78</c:v>
                </c:pt>
                <c:pt idx="895">
                  <c:v>34.590000000000003</c:v>
                </c:pt>
                <c:pt idx="896">
                  <c:v>20.47</c:v>
                </c:pt>
                <c:pt idx="897">
                  <c:v>25.34</c:v>
                </c:pt>
                <c:pt idx="898">
                  <c:v>24.18</c:v>
                </c:pt>
                <c:pt idx="899">
                  <c:v>35.909999999999997</c:v>
                </c:pt>
                <c:pt idx="900">
                  <c:v>15.33</c:v>
                </c:pt>
                <c:pt idx="901">
                  <c:v>29.48</c:v>
                </c:pt>
                <c:pt idx="902">
                  <c:v>38.159999999999997</c:v>
                </c:pt>
                <c:pt idx="903">
                  <c:v>27.24</c:v>
                </c:pt>
                <c:pt idx="904">
                  <c:v>22.67</c:v>
                </c:pt>
                <c:pt idx="905">
                  <c:v>24.22</c:v>
                </c:pt>
                <c:pt idx="906">
                  <c:v>16.399999999999999</c:v>
                </c:pt>
                <c:pt idx="907">
                  <c:v>19.68</c:v>
                </c:pt>
                <c:pt idx="908">
                  <c:v>15.39</c:v>
                </c:pt>
                <c:pt idx="909">
                  <c:v>37.83</c:v>
                </c:pt>
                <c:pt idx="910">
                  <c:v>41.21</c:v>
                </c:pt>
                <c:pt idx="911">
                  <c:v>16.13</c:v>
                </c:pt>
                <c:pt idx="912">
                  <c:v>18.16</c:v>
                </c:pt>
                <c:pt idx="913">
                  <c:v>25.03</c:v>
                </c:pt>
                <c:pt idx="914">
                  <c:v>22.79</c:v>
                </c:pt>
                <c:pt idx="915">
                  <c:v>17.59</c:v>
                </c:pt>
                <c:pt idx="916">
                  <c:v>15.74</c:v>
                </c:pt>
                <c:pt idx="917">
                  <c:v>22.02</c:v>
                </c:pt>
                <c:pt idx="918">
                  <c:v>38.700000000000003</c:v>
                </c:pt>
                <c:pt idx="919">
                  <c:v>27.29</c:v>
                </c:pt>
                <c:pt idx="920">
                  <c:v>39.99</c:v>
                </c:pt>
                <c:pt idx="921">
                  <c:v>37.57</c:v>
                </c:pt>
                <c:pt idx="922">
                  <c:v>34.94</c:v>
                </c:pt>
                <c:pt idx="923">
                  <c:v>16.98</c:v>
                </c:pt>
                <c:pt idx="924">
                  <c:v>23.04</c:v>
                </c:pt>
                <c:pt idx="925">
                  <c:v>37.340000000000003</c:v>
                </c:pt>
                <c:pt idx="926">
                  <c:v>17.21</c:v>
                </c:pt>
                <c:pt idx="927">
                  <c:v>16.5</c:v>
                </c:pt>
                <c:pt idx="928">
                  <c:v>40.090000000000003</c:v>
                </c:pt>
                <c:pt idx="929">
                  <c:v>21.94</c:v>
                </c:pt>
                <c:pt idx="930">
                  <c:v>28.47</c:v>
                </c:pt>
                <c:pt idx="931">
                  <c:v>43.33</c:v>
                </c:pt>
                <c:pt idx="932">
                  <c:v>29.9</c:v>
                </c:pt>
                <c:pt idx="933">
                  <c:v>40.799999999999997</c:v>
                </c:pt>
                <c:pt idx="934">
                  <c:v>28.32</c:v>
                </c:pt>
                <c:pt idx="935">
                  <c:v>25.21</c:v>
                </c:pt>
                <c:pt idx="936">
                  <c:v>27.96</c:v>
                </c:pt>
                <c:pt idx="937">
                  <c:v>22.51</c:v>
                </c:pt>
                <c:pt idx="938">
                  <c:v>34.58</c:v>
                </c:pt>
                <c:pt idx="939">
                  <c:v>16.95</c:v>
                </c:pt>
                <c:pt idx="940">
                  <c:v>26.18</c:v>
                </c:pt>
                <c:pt idx="941">
                  <c:v>23.16</c:v>
                </c:pt>
                <c:pt idx="942">
                  <c:v>21.89</c:v>
                </c:pt>
                <c:pt idx="943">
                  <c:v>19.03</c:v>
                </c:pt>
                <c:pt idx="944">
                  <c:v>26.8</c:v>
                </c:pt>
                <c:pt idx="945">
                  <c:v>37.07</c:v>
                </c:pt>
                <c:pt idx="946">
                  <c:v>31.96</c:v>
                </c:pt>
                <c:pt idx="947">
                  <c:v>23.33</c:v>
                </c:pt>
                <c:pt idx="948">
                  <c:v>35.4</c:v>
                </c:pt>
                <c:pt idx="949">
                  <c:v>15.29</c:v>
                </c:pt>
                <c:pt idx="950">
                  <c:v>37.17</c:v>
                </c:pt>
                <c:pt idx="951">
                  <c:v>35.729999999999997</c:v>
                </c:pt>
                <c:pt idx="952">
                  <c:v>34.119999999999997</c:v>
                </c:pt>
                <c:pt idx="953">
                  <c:v>15.73</c:v>
                </c:pt>
                <c:pt idx="954">
                  <c:v>39.92</c:v>
                </c:pt>
                <c:pt idx="955">
                  <c:v>43.39</c:v>
                </c:pt>
                <c:pt idx="956">
                  <c:v>41.03</c:v>
                </c:pt>
                <c:pt idx="957">
                  <c:v>38.619999999999997</c:v>
                </c:pt>
                <c:pt idx="958">
                  <c:v>16.899999999999999</c:v>
                </c:pt>
                <c:pt idx="959">
                  <c:v>15.99</c:v>
                </c:pt>
                <c:pt idx="960">
                  <c:v>27.38</c:v>
                </c:pt>
                <c:pt idx="961">
                  <c:v>21.55</c:v>
                </c:pt>
                <c:pt idx="962">
                  <c:v>34.64</c:v>
                </c:pt>
                <c:pt idx="963">
                  <c:v>20.34</c:v>
                </c:pt>
                <c:pt idx="964">
                  <c:v>20.7</c:v>
                </c:pt>
                <c:pt idx="965">
                  <c:v>29.88</c:v>
                </c:pt>
                <c:pt idx="966">
                  <c:v>32.229999999999997</c:v>
                </c:pt>
                <c:pt idx="967">
                  <c:v>40.06</c:v>
                </c:pt>
                <c:pt idx="968">
                  <c:v>34.880000000000003</c:v>
                </c:pt>
                <c:pt idx="969">
                  <c:v>43.35</c:v>
                </c:pt>
                <c:pt idx="970">
                  <c:v>33.880000000000003</c:v>
                </c:pt>
                <c:pt idx="971">
                  <c:v>31.39</c:v>
                </c:pt>
                <c:pt idx="972">
                  <c:v>20.94</c:v>
                </c:pt>
                <c:pt idx="973">
                  <c:v>18.43</c:v>
                </c:pt>
                <c:pt idx="974">
                  <c:v>18.149999999999999</c:v>
                </c:pt>
                <c:pt idx="975">
                  <c:v>26.8</c:v>
                </c:pt>
                <c:pt idx="976">
                  <c:v>32.229999999999997</c:v>
                </c:pt>
                <c:pt idx="977">
                  <c:v>32.909999999999997</c:v>
                </c:pt>
                <c:pt idx="978">
                  <c:v>42.61</c:v>
                </c:pt>
                <c:pt idx="979">
                  <c:v>33.68</c:v>
                </c:pt>
                <c:pt idx="980">
                  <c:v>25.47</c:v>
                </c:pt>
                <c:pt idx="981">
                  <c:v>34.56</c:v>
                </c:pt>
                <c:pt idx="982">
                  <c:v>15.36</c:v>
                </c:pt>
                <c:pt idx="983">
                  <c:v>29.44</c:v>
                </c:pt>
                <c:pt idx="984">
                  <c:v>28.09</c:v>
                </c:pt>
                <c:pt idx="985">
                  <c:v>34.770000000000003</c:v>
                </c:pt>
                <c:pt idx="986">
                  <c:v>17.14</c:v>
                </c:pt>
                <c:pt idx="987">
                  <c:v>16.02</c:v>
                </c:pt>
                <c:pt idx="988">
                  <c:v>14.83</c:v>
                </c:pt>
                <c:pt idx="989">
                  <c:v>33.340000000000003</c:v>
                </c:pt>
                <c:pt idx="990">
                  <c:v>22.06</c:v>
                </c:pt>
                <c:pt idx="991">
                  <c:v>19.07</c:v>
                </c:pt>
                <c:pt idx="992">
                  <c:v>43.36</c:v>
                </c:pt>
                <c:pt idx="993">
                  <c:v>30.84</c:v>
                </c:pt>
                <c:pt idx="994">
                  <c:v>21.9</c:v>
                </c:pt>
                <c:pt idx="995">
                  <c:v>41.37</c:v>
                </c:pt>
                <c:pt idx="996">
                  <c:v>21.69</c:v>
                </c:pt>
                <c:pt idx="997">
                  <c:v>26.09</c:v>
                </c:pt>
                <c:pt idx="998">
                  <c:v>36.26</c:v>
                </c:pt>
                <c:pt idx="999">
                  <c:v>27.27</c:v>
                </c:pt>
                <c:pt idx="1000">
                  <c:v>28.11</c:v>
                </c:pt>
                <c:pt idx="1001">
                  <c:v>33.92</c:v>
                </c:pt>
                <c:pt idx="1002">
                  <c:v>25.62</c:v>
                </c:pt>
                <c:pt idx="1003">
                  <c:v>22.65</c:v>
                </c:pt>
                <c:pt idx="1004">
                  <c:v>17.55</c:v>
                </c:pt>
                <c:pt idx="1005">
                  <c:v>29.86</c:v>
                </c:pt>
                <c:pt idx="1006">
                  <c:v>32.32</c:v>
                </c:pt>
                <c:pt idx="1007">
                  <c:v>25.29</c:v>
                </c:pt>
                <c:pt idx="1008">
                  <c:v>32.03</c:v>
                </c:pt>
                <c:pt idx="1009">
                  <c:v>21.12</c:v>
                </c:pt>
                <c:pt idx="1010">
                  <c:v>19.260000000000002</c:v>
                </c:pt>
                <c:pt idx="1011">
                  <c:v>33.200000000000003</c:v>
                </c:pt>
                <c:pt idx="1012">
                  <c:v>40.33</c:v>
                </c:pt>
                <c:pt idx="1013">
                  <c:v>17.18</c:v>
                </c:pt>
                <c:pt idx="1014">
                  <c:v>39.97</c:v>
                </c:pt>
                <c:pt idx="1015">
                  <c:v>15.73</c:v>
                </c:pt>
                <c:pt idx="1016">
                  <c:v>35.82</c:v>
                </c:pt>
                <c:pt idx="1017">
                  <c:v>20.68</c:v>
                </c:pt>
                <c:pt idx="1018">
                  <c:v>27.82</c:v>
                </c:pt>
                <c:pt idx="1019">
                  <c:v>37.659999999999997</c:v>
                </c:pt>
                <c:pt idx="1020">
                  <c:v>29.72</c:v>
                </c:pt>
                <c:pt idx="1021">
                  <c:v>43.14</c:v>
                </c:pt>
                <c:pt idx="1022">
                  <c:v>42.88</c:v>
                </c:pt>
                <c:pt idx="1023">
                  <c:v>17.579999999999998</c:v>
                </c:pt>
                <c:pt idx="1024">
                  <c:v>17.38</c:v>
                </c:pt>
                <c:pt idx="1025">
                  <c:v>41.12</c:v>
                </c:pt>
                <c:pt idx="1026">
                  <c:v>25.2</c:v>
                </c:pt>
                <c:pt idx="1027">
                  <c:v>28.03</c:v>
                </c:pt>
                <c:pt idx="1028">
                  <c:v>20.61</c:v>
                </c:pt>
                <c:pt idx="1029">
                  <c:v>21.1</c:v>
                </c:pt>
                <c:pt idx="1030">
                  <c:v>40.97</c:v>
                </c:pt>
                <c:pt idx="1031">
                  <c:v>42.48</c:v>
                </c:pt>
                <c:pt idx="1032">
                  <c:v>16.920000000000002</c:v>
                </c:pt>
                <c:pt idx="1033">
                  <c:v>42.97</c:v>
                </c:pt>
                <c:pt idx="1034">
                  <c:v>18.37</c:v>
                </c:pt>
                <c:pt idx="1035">
                  <c:v>34.880000000000003</c:v>
                </c:pt>
                <c:pt idx="1036">
                  <c:v>16.43</c:v>
                </c:pt>
                <c:pt idx="1037">
                  <c:v>29.59</c:v>
                </c:pt>
                <c:pt idx="1038">
                  <c:v>33.57</c:v>
                </c:pt>
                <c:pt idx="1039">
                  <c:v>26.5</c:v>
                </c:pt>
                <c:pt idx="1040">
                  <c:v>34.26</c:v>
                </c:pt>
                <c:pt idx="1041">
                  <c:v>33.29</c:v>
                </c:pt>
                <c:pt idx="1042">
                  <c:v>20.059999999999999</c:v>
                </c:pt>
                <c:pt idx="1043">
                  <c:v>37.46</c:v>
                </c:pt>
                <c:pt idx="1044">
                  <c:v>33.119999999999997</c:v>
                </c:pt>
                <c:pt idx="1045">
                  <c:v>36.17</c:v>
                </c:pt>
                <c:pt idx="1046">
                  <c:v>26.85</c:v>
                </c:pt>
                <c:pt idx="1047">
                  <c:v>28.64</c:v>
                </c:pt>
                <c:pt idx="1048">
                  <c:v>22.06</c:v>
                </c:pt>
                <c:pt idx="1049">
                  <c:v>33.729999999999997</c:v>
                </c:pt>
                <c:pt idx="1050">
                  <c:v>25.87</c:v>
                </c:pt>
                <c:pt idx="1051">
                  <c:v>26.82</c:v>
                </c:pt>
                <c:pt idx="1052">
                  <c:v>20.67</c:v>
                </c:pt>
                <c:pt idx="1053">
                  <c:v>26.25</c:v>
                </c:pt>
                <c:pt idx="1054">
                  <c:v>24.8</c:v>
                </c:pt>
                <c:pt idx="1055">
                  <c:v>28.7</c:v>
                </c:pt>
                <c:pt idx="1056">
                  <c:v>37.450000000000003</c:v>
                </c:pt>
                <c:pt idx="1057">
                  <c:v>37.75</c:v>
                </c:pt>
                <c:pt idx="1058">
                  <c:v>17.73</c:v>
                </c:pt>
                <c:pt idx="1059">
                  <c:v>20.66</c:v>
                </c:pt>
                <c:pt idx="1060">
                  <c:v>24.07</c:v>
                </c:pt>
                <c:pt idx="1061">
                  <c:v>22.6</c:v>
                </c:pt>
                <c:pt idx="1062">
                  <c:v>33.97</c:v>
                </c:pt>
                <c:pt idx="1063">
                  <c:v>18.2</c:v>
                </c:pt>
                <c:pt idx="1064">
                  <c:v>42.67</c:v>
                </c:pt>
                <c:pt idx="1065">
                  <c:v>23.31</c:v>
                </c:pt>
                <c:pt idx="1066">
                  <c:v>17.09</c:v>
                </c:pt>
                <c:pt idx="1067">
                  <c:v>26.3</c:v>
                </c:pt>
                <c:pt idx="1068">
                  <c:v>24.87</c:v>
                </c:pt>
                <c:pt idx="1069">
                  <c:v>36.909999999999997</c:v>
                </c:pt>
                <c:pt idx="1070">
                  <c:v>27.61</c:v>
                </c:pt>
                <c:pt idx="1071">
                  <c:v>39.619999999999997</c:v>
                </c:pt>
                <c:pt idx="1072">
                  <c:v>19.2</c:v>
                </c:pt>
                <c:pt idx="1073">
                  <c:v>20.75</c:v>
                </c:pt>
                <c:pt idx="1074">
                  <c:v>30.15</c:v>
                </c:pt>
                <c:pt idx="1075">
                  <c:v>23.66</c:v>
                </c:pt>
                <c:pt idx="1076">
                  <c:v>37.549999999999997</c:v>
                </c:pt>
                <c:pt idx="1077">
                  <c:v>36.18</c:v>
                </c:pt>
                <c:pt idx="1078">
                  <c:v>30.48</c:v>
                </c:pt>
                <c:pt idx="1079">
                  <c:v>37.46</c:v>
                </c:pt>
                <c:pt idx="1080">
                  <c:v>20.66</c:v>
                </c:pt>
                <c:pt idx="1081">
                  <c:v>36.090000000000003</c:v>
                </c:pt>
                <c:pt idx="1082">
                  <c:v>23.09</c:v>
                </c:pt>
                <c:pt idx="1083">
                  <c:v>21.9</c:v>
                </c:pt>
                <c:pt idx="1084">
                  <c:v>28.77</c:v>
                </c:pt>
                <c:pt idx="1085">
                  <c:v>23.27</c:v>
                </c:pt>
                <c:pt idx="1086">
                  <c:v>37.68</c:v>
                </c:pt>
                <c:pt idx="1087">
                  <c:v>17</c:v>
                </c:pt>
                <c:pt idx="1088">
                  <c:v>20.09</c:v>
                </c:pt>
                <c:pt idx="1089">
                  <c:v>19.2</c:v>
                </c:pt>
                <c:pt idx="1090">
                  <c:v>37.69</c:v>
                </c:pt>
                <c:pt idx="1091">
                  <c:v>36.119999999999997</c:v>
                </c:pt>
                <c:pt idx="1092">
                  <c:v>27.27</c:v>
                </c:pt>
                <c:pt idx="1093">
                  <c:v>42.29</c:v>
                </c:pt>
                <c:pt idx="1094">
                  <c:v>31.44</c:v>
                </c:pt>
                <c:pt idx="1095">
                  <c:v>16.21</c:v>
                </c:pt>
                <c:pt idx="1096">
                  <c:v>34.700000000000003</c:v>
                </c:pt>
                <c:pt idx="1097">
                  <c:v>18.53</c:v>
                </c:pt>
                <c:pt idx="1098">
                  <c:v>41.02</c:v>
                </c:pt>
                <c:pt idx="1099">
                  <c:v>32.14</c:v>
                </c:pt>
                <c:pt idx="1100">
                  <c:v>39.61</c:v>
                </c:pt>
                <c:pt idx="1101">
                  <c:v>20.67</c:v>
                </c:pt>
                <c:pt idx="1102">
                  <c:v>16.95</c:v>
                </c:pt>
                <c:pt idx="1103">
                  <c:v>32.58</c:v>
                </c:pt>
                <c:pt idx="1104">
                  <c:v>21.55</c:v>
                </c:pt>
                <c:pt idx="1105">
                  <c:v>18.68</c:v>
                </c:pt>
                <c:pt idx="1106">
                  <c:v>20.77</c:v>
                </c:pt>
                <c:pt idx="1107">
                  <c:v>39.03</c:v>
                </c:pt>
                <c:pt idx="1108">
                  <c:v>34.200000000000003</c:v>
                </c:pt>
                <c:pt idx="1109">
                  <c:v>16.010000000000002</c:v>
                </c:pt>
                <c:pt idx="1110">
                  <c:v>25.01</c:v>
                </c:pt>
                <c:pt idx="1111">
                  <c:v>34.85</c:v>
                </c:pt>
                <c:pt idx="1112">
                  <c:v>25.65</c:v>
                </c:pt>
                <c:pt idx="1113">
                  <c:v>35.11</c:v>
                </c:pt>
                <c:pt idx="1114">
                  <c:v>34.090000000000003</c:v>
                </c:pt>
                <c:pt idx="1115">
                  <c:v>16.7</c:v>
                </c:pt>
                <c:pt idx="1116">
                  <c:v>38.57</c:v>
                </c:pt>
                <c:pt idx="1117">
                  <c:v>41.29</c:v>
                </c:pt>
                <c:pt idx="1118">
                  <c:v>25.58</c:v>
                </c:pt>
                <c:pt idx="1119">
                  <c:v>40.93</c:v>
                </c:pt>
                <c:pt idx="1120">
                  <c:v>27.49</c:v>
                </c:pt>
                <c:pt idx="1121">
                  <c:v>37.78</c:v>
                </c:pt>
                <c:pt idx="1122">
                  <c:v>42.08</c:v>
                </c:pt>
                <c:pt idx="1123">
                  <c:v>31.79</c:v>
                </c:pt>
                <c:pt idx="1124">
                  <c:v>32.659999999999997</c:v>
                </c:pt>
                <c:pt idx="1125">
                  <c:v>24.54</c:v>
                </c:pt>
                <c:pt idx="1126">
                  <c:v>29.02</c:v>
                </c:pt>
                <c:pt idx="1127">
                  <c:v>19.87</c:v>
                </c:pt>
                <c:pt idx="1128">
                  <c:v>16.600000000000001</c:v>
                </c:pt>
                <c:pt idx="1129">
                  <c:v>38.72</c:v>
                </c:pt>
                <c:pt idx="1130">
                  <c:v>28.58</c:v>
                </c:pt>
                <c:pt idx="1131">
                  <c:v>17.7</c:v>
                </c:pt>
                <c:pt idx="1132">
                  <c:v>17.05</c:v>
                </c:pt>
                <c:pt idx="1133">
                  <c:v>32.06</c:v>
                </c:pt>
                <c:pt idx="1134">
                  <c:v>17.7</c:v>
                </c:pt>
                <c:pt idx="1135">
                  <c:v>24.07</c:v>
                </c:pt>
                <c:pt idx="1136">
                  <c:v>23.14</c:v>
                </c:pt>
                <c:pt idx="1137">
                  <c:v>24.38</c:v>
                </c:pt>
                <c:pt idx="1138">
                  <c:v>22.13</c:v>
                </c:pt>
                <c:pt idx="1139">
                  <c:v>16.850000000000001</c:v>
                </c:pt>
                <c:pt idx="1140">
                  <c:v>19.34</c:v>
                </c:pt>
                <c:pt idx="1141">
                  <c:v>28.78</c:v>
                </c:pt>
                <c:pt idx="1142">
                  <c:v>15.13</c:v>
                </c:pt>
                <c:pt idx="1143">
                  <c:v>38.979999999999997</c:v>
                </c:pt>
                <c:pt idx="1144">
                  <c:v>38.94</c:v>
                </c:pt>
                <c:pt idx="1145">
                  <c:v>34.6</c:v>
                </c:pt>
                <c:pt idx="1146">
                  <c:v>31.53</c:v>
                </c:pt>
                <c:pt idx="1147">
                  <c:v>20.02</c:v>
                </c:pt>
                <c:pt idx="1148">
                  <c:v>29.16</c:v>
                </c:pt>
                <c:pt idx="1149">
                  <c:v>40.9</c:v>
                </c:pt>
                <c:pt idx="1150">
                  <c:v>22.35</c:v>
                </c:pt>
                <c:pt idx="1151">
                  <c:v>39.700000000000003</c:v>
                </c:pt>
                <c:pt idx="1152">
                  <c:v>42.35</c:v>
                </c:pt>
                <c:pt idx="1153">
                  <c:v>30.3</c:v>
                </c:pt>
                <c:pt idx="1154">
                  <c:v>26.63</c:v>
                </c:pt>
                <c:pt idx="1155">
                  <c:v>26.86</c:v>
                </c:pt>
                <c:pt idx="1156">
                  <c:v>36.68</c:v>
                </c:pt>
                <c:pt idx="1157">
                  <c:v>36.909999999999997</c:v>
                </c:pt>
                <c:pt idx="1158">
                  <c:v>36.57</c:v>
                </c:pt>
                <c:pt idx="1159">
                  <c:v>25.21</c:v>
                </c:pt>
                <c:pt idx="1160">
                  <c:v>34.65</c:v>
                </c:pt>
                <c:pt idx="1161">
                  <c:v>40.75</c:v>
                </c:pt>
                <c:pt idx="1162">
                  <c:v>20.329999999999998</c:v>
                </c:pt>
                <c:pt idx="1163">
                  <c:v>32.19</c:v>
                </c:pt>
                <c:pt idx="1164">
                  <c:v>21.01</c:v>
                </c:pt>
                <c:pt idx="1165">
                  <c:v>42.89</c:v>
                </c:pt>
                <c:pt idx="1166">
                  <c:v>21.13</c:v>
                </c:pt>
                <c:pt idx="1167">
                  <c:v>27.32</c:v>
                </c:pt>
                <c:pt idx="1168">
                  <c:v>18.899999999999999</c:v>
                </c:pt>
                <c:pt idx="1169">
                  <c:v>24.31</c:v>
                </c:pt>
                <c:pt idx="1170">
                  <c:v>22.73</c:v>
                </c:pt>
                <c:pt idx="1171">
                  <c:v>42.86</c:v>
                </c:pt>
                <c:pt idx="1172">
                  <c:v>31.26</c:v>
                </c:pt>
                <c:pt idx="1173">
                  <c:v>21.72</c:v>
                </c:pt>
                <c:pt idx="1174">
                  <c:v>41.38</c:v>
                </c:pt>
                <c:pt idx="1175">
                  <c:v>25.28</c:v>
                </c:pt>
                <c:pt idx="1176">
                  <c:v>26.84</c:v>
                </c:pt>
                <c:pt idx="1177">
                  <c:v>40.94</c:v>
                </c:pt>
                <c:pt idx="1178">
                  <c:v>24.99</c:v>
                </c:pt>
                <c:pt idx="1179">
                  <c:v>30.59</c:v>
                </c:pt>
                <c:pt idx="1180">
                  <c:v>41.48</c:v>
                </c:pt>
                <c:pt idx="1181">
                  <c:v>29.82</c:v>
                </c:pt>
                <c:pt idx="1182">
                  <c:v>28.45</c:v>
                </c:pt>
                <c:pt idx="1183">
                  <c:v>18.57</c:v>
                </c:pt>
                <c:pt idx="1184">
                  <c:v>33.770000000000003</c:v>
                </c:pt>
                <c:pt idx="1185">
                  <c:v>18.82</c:v>
                </c:pt>
                <c:pt idx="1186">
                  <c:v>35.4</c:v>
                </c:pt>
                <c:pt idx="1187">
                  <c:v>21.01</c:v>
                </c:pt>
                <c:pt idx="1188">
                  <c:v>41.69</c:v>
                </c:pt>
                <c:pt idx="1189">
                  <c:v>32.619999999999997</c:v>
                </c:pt>
                <c:pt idx="1190">
                  <c:v>42.94</c:v>
                </c:pt>
                <c:pt idx="1191">
                  <c:v>35.409999999999997</c:v>
                </c:pt>
                <c:pt idx="1192">
                  <c:v>14.98</c:v>
                </c:pt>
                <c:pt idx="1193">
                  <c:v>24.03</c:v>
                </c:pt>
                <c:pt idx="1194">
                  <c:v>40.58</c:v>
                </c:pt>
                <c:pt idx="1195">
                  <c:v>24.49</c:v>
                </c:pt>
                <c:pt idx="1196">
                  <c:v>20.170000000000002</c:v>
                </c:pt>
                <c:pt idx="1197">
                  <c:v>16.13</c:v>
                </c:pt>
                <c:pt idx="1198">
                  <c:v>17.5</c:v>
                </c:pt>
                <c:pt idx="1199">
                  <c:v>15.97</c:v>
                </c:pt>
                <c:pt idx="1200">
                  <c:v>31.48</c:v>
                </c:pt>
                <c:pt idx="1201">
                  <c:v>29.43</c:v>
                </c:pt>
                <c:pt idx="1202">
                  <c:v>40.24</c:v>
                </c:pt>
                <c:pt idx="1203">
                  <c:v>20.02</c:v>
                </c:pt>
                <c:pt idx="1204">
                  <c:v>27.18</c:v>
                </c:pt>
                <c:pt idx="1205">
                  <c:v>27.18</c:v>
                </c:pt>
                <c:pt idx="1206">
                  <c:v>32.19</c:v>
                </c:pt>
                <c:pt idx="1207">
                  <c:v>25.61</c:v>
                </c:pt>
                <c:pt idx="1208">
                  <c:v>32.25</c:v>
                </c:pt>
                <c:pt idx="1209">
                  <c:v>23.43</c:v>
                </c:pt>
                <c:pt idx="1210">
                  <c:v>32.840000000000003</c:v>
                </c:pt>
                <c:pt idx="1211">
                  <c:v>30.84</c:v>
                </c:pt>
                <c:pt idx="1212">
                  <c:v>31.5</c:v>
                </c:pt>
                <c:pt idx="1213">
                  <c:v>34.090000000000003</c:v>
                </c:pt>
                <c:pt idx="1214">
                  <c:v>32.979999999999997</c:v>
                </c:pt>
                <c:pt idx="1215">
                  <c:v>19.420000000000002</c:v>
                </c:pt>
                <c:pt idx="1216">
                  <c:v>19.25</c:v>
                </c:pt>
                <c:pt idx="1217">
                  <c:v>36.340000000000003</c:v>
                </c:pt>
                <c:pt idx="1218">
                  <c:v>41.9</c:v>
                </c:pt>
                <c:pt idx="1219">
                  <c:v>19.25</c:v>
                </c:pt>
                <c:pt idx="1220">
                  <c:v>26.83</c:v>
                </c:pt>
                <c:pt idx="1221">
                  <c:v>23.66</c:v>
                </c:pt>
                <c:pt idx="1222">
                  <c:v>24.65</c:v>
                </c:pt>
                <c:pt idx="1223">
                  <c:v>22.92</c:v>
                </c:pt>
                <c:pt idx="1224">
                  <c:v>19.690000000000001</c:v>
                </c:pt>
                <c:pt idx="1225">
                  <c:v>22.76</c:v>
                </c:pt>
                <c:pt idx="1226">
                  <c:v>18.36</c:v>
                </c:pt>
                <c:pt idx="1227">
                  <c:v>38.71</c:v>
                </c:pt>
                <c:pt idx="1228">
                  <c:v>31.81</c:v>
                </c:pt>
                <c:pt idx="1229">
                  <c:v>35.659999999999997</c:v>
                </c:pt>
                <c:pt idx="1230">
                  <c:v>39.81</c:v>
                </c:pt>
                <c:pt idx="1231">
                  <c:v>20.11</c:v>
                </c:pt>
                <c:pt idx="1232">
                  <c:v>30.59</c:v>
                </c:pt>
                <c:pt idx="1233">
                  <c:v>32.07</c:v>
                </c:pt>
                <c:pt idx="1234">
                  <c:v>30.12</c:v>
                </c:pt>
                <c:pt idx="1235">
                  <c:v>21.41</c:v>
                </c:pt>
                <c:pt idx="1236">
                  <c:v>18.600000000000001</c:v>
                </c:pt>
                <c:pt idx="1237">
                  <c:v>32.61</c:v>
                </c:pt>
                <c:pt idx="1238">
                  <c:v>40.21</c:v>
                </c:pt>
                <c:pt idx="1239">
                  <c:v>28.01</c:v>
                </c:pt>
                <c:pt idx="1240">
                  <c:v>18.68</c:v>
                </c:pt>
                <c:pt idx="1241">
                  <c:v>41.58</c:v>
                </c:pt>
                <c:pt idx="1242">
                  <c:v>35.19</c:v>
                </c:pt>
                <c:pt idx="1243">
                  <c:v>23.06</c:v>
                </c:pt>
                <c:pt idx="1244">
                  <c:v>18.13</c:v>
                </c:pt>
                <c:pt idx="1245">
                  <c:v>41.42</c:v>
                </c:pt>
                <c:pt idx="1246">
                  <c:v>18.850000000000001</c:v>
                </c:pt>
                <c:pt idx="1247">
                  <c:v>21.05</c:v>
                </c:pt>
                <c:pt idx="1248">
                  <c:v>14.83</c:v>
                </c:pt>
                <c:pt idx="1249">
                  <c:v>30.14</c:v>
                </c:pt>
                <c:pt idx="1250">
                  <c:v>32.6</c:v>
                </c:pt>
                <c:pt idx="1251">
                  <c:v>39.880000000000003</c:v>
                </c:pt>
                <c:pt idx="1252">
                  <c:v>25.61</c:v>
                </c:pt>
                <c:pt idx="1253">
                  <c:v>39.700000000000003</c:v>
                </c:pt>
                <c:pt idx="1254">
                  <c:v>16.22</c:v>
                </c:pt>
                <c:pt idx="1255">
                  <c:v>29.6</c:v>
                </c:pt>
                <c:pt idx="1256">
                  <c:v>35.31</c:v>
                </c:pt>
                <c:pt idx="1257">
                  <c:v>19.91</c:v>
                </c:pt>
                <c:pt idx="1258">
                  <c:v>16.27</c:v>
                </c:pt>
                <c:pt idx="1259">
                  <c:v>40.9</c:v>
                </c:pt>
                <c:pt idx="1260">
                  <c:v>38.049999999999997</c:v>
                </c:pt>
                <c:pt idx="1261">
                  <c:v>22.26</c:v>
                </c:pt>
                <c:pt idx="1262">
                  <c:v>35.1</c:v>
                </c:pt>
                <c:pt idx="1263">
                  <c:v>14.67</c:v>
                </c:pt>
                <c:pt idx="1264">
                  <c:v>27.63</c:v>
                </c:pt>
                <c:pt idx="1265">
                  <c:v>31.4</c:v>
                </c:pt>
                <c:pt idx="1266">
                  <c:v>28.91</c:v>
                </c:pt>
                <c:pt idx="1267">
                  <c:v>16.68</c:v>
                </c:pt>
                <c:pt idx="1268">
                  <c:v>28.69</c:v>
                </c:pt>
                <c:pt idx="1269">
                  <c:v>21.85</c:v>
                </c:pt>
                <c:pt idx="1270">
                  <c:v>27.06</c:v>
                </c:pt>
                <c:pt idx="1271">
                  <c:v>19.71</c:v>
                </c:pt>
                <c:pt idx="1272">
                  <c:v>16.16</c:v>
                </c:pt>
                <c:pt idx="1273">
                  <c:v>25.62</c:v>
                </c:pt>
                <c:pt idx="1274">
                  <c:v>42.52</c:v>
                </c:pt>
                <c:pt idx="1275">
                  <c:v>26.84</c:v>
                </c:pt>
                <c:pt idx="1276">
                  <c:v>22.02</c:v>
                </c:pt>
                <c:pt idx="1277">
                  <c:v>27.6</c:v>
                </c:pt>
                <c:pt idx="1278">
                  <c:v>34.630000000000003</c:v>
                </c:pt>
                <c:pt idx="1279">
                  <c:v>17.64</c:v>
                </c:pt>
                <c:pt idx="1280">
                  <c:v>32.18</c:v>
                </c:pt>
                <c:pt idx="1281">
                  <c:v>16.52</c:v>
                </c:pt>
                <c:pt idx="1282">
                  <c:v>37.159999999999997</c:v>
                </c:pt>
                <c:pt idx="1283">
                  <c:v>19.64</c:v>
                </c:pt>
                <c:pt idx="1284">
                  <c:v>34.85</c:v>
                </c:pt>
                <c:pt idx="1285">
                  <c:v>35.43</c:v>
                </c:pt>
                <c:pt idx="1286">
                  <c:v>24.11</c:v>
                </c:pt>
                <c:pt idx="1287">
                  <c:v>33.11</c:v>
                </c:pt>
                <c:pt idx="1288">
                  <c:v>18.690000000000001</c:v>
                </c:pt>
                <c:pt idx="1289">
                  <c:v>30.26</c:v>
                </c:pt>
                <c:pt idx="1290">
                  <c:v>17.5</c:v>
                </c:pt>
                <c:pt idx="1291">
                  <c:v>16.670000000000002</c:v>
                </c:pt>
                <c:pt idx="1292">
                  <c:v>40.86</c:v>
                </c:pt>
                <c:pt idx="1293">
                  <c:v>15.91</c:v>
                </c:pt>
                <c:pt idx="1294">
                  <c:v>15.33</c:v>
                </c:pt>
                <c:pt idx="1295">
                  <c:v>30.78</c:v>
                </c:pt>
                <c:pt idx="1296">
                  <c:v>28.81</c:v>
                </c:pt>
                <c:pt idx="1297">
                  <c:v>10.91</c:v>
                </c:pt>
                <c:pt idx="1298">
                  <c:v>14.31</c:v>
                </c:pt>
                <c:pt idx="1299">
                  <c:v>30.31</c:v>
                </c:pt>
                <c:pt idx="1300">
                  <c:v>23.62</c:v>
                </c:pt>
                <c:pt idx="1301">
                  <c:v>13.89</c:v>
                </c:pt>
                <c:pt idx="1302">
                  <c:v>19.29</c:v>
                </c:pt>
                <c:pt idx="1303">
                  <c:v>19.5</c:v>
                </c:pt>
                <c:pt idx="1304">
                  <c:v>13.71</c:v>
                </c:pt>
                <c:pt idx="1305">
                  <c:v>19.600000000000001</c:v>
                </c:pt>
                <c:pt idx="1306">
                  <c:v>14.9</c:v>
                </c:pt>
                <c:pt idx="1307">
                  <c:v>24.66</c:v>
                </c:pt>
                <c:pt idx="1308">
                  <c:v>18.27</c:v>
                </c:pt>
                <c:pt idx="1309">
                  <c:v>19.97</c:v>
                </c:pt>
                <c:pt idx="1310">
                  <c:v>18.760000000000002</c:v>
                </c:pt>
                <c:pt idx="1311">
                  <c:v>10.41</c:v>
                </c:pt>
                <c:pt idx="1312">
                  <c:v>24.96</c:v>
                </c:pt>
                <c:pt idx="1313">
                  <c:v>16.7</c:v>
                </c:pt>
                <c:pt idx="1314">
                  <c:v>22.11</c:v>
                </c:pt>
                <c:pt idx="1315">
                  <c:v>15.97</c:v>
                </c:pt>
                <c:pt idx="1316">
                  <c:v>19.75</c:v>
                </c:pt>
                <c:pt idx="1317">
                  <c:v>29.81</c:v>
                </c:pt>
                <c:pt idx="1318">
                  <c:v>15.84</c:v>
                </c:pt>
                <c:pt idx="1319">
                  <c:v>29.42</c:v>
                </c:pt>
                <c:pt idx="1320">
                  <c:v>12.03</c:v>
                </c:pt>
                <c:pt idx="1321">
                  <c:v>28.51</c:v>
                </c:pt>
                <c:pt idx="1322">
                  <c:v>12.94</c:v>
                </c:pt>
                <c:pt idx="1323">
                  <c:v>17.23</c:v>
                </c:pt>
                <c:pt idx="1324">
                  <c:v>23</c:v>
                </c:pt>
                <c:pt idx="1325">
                  <c:v>12.74</c:v>
                </c:pt>
                <c:pt idx="1326">
                  <c:v>27.28</c:v>
                </c:pt>
                <c:pt idx="1327">
                  <c:v>13.05</c:v>
                </c:pt>
                <c:pt idx="1328">
                  <c:v>28.38</c:v>
                </c:pt>
                <c:pt idx="1329">
                  <c:v>24.94</c:v>
                </c:pt>
                <c:pt idx="1330">
                  <c:v>29.17</c:v>
                </c:pt>
                <c:pt idx="1331">
                  <c:v>28.37</c:v>
                </c:pt>
                <c:pt idx="1332">
                  <c:v>28.89</c:v>
                </c:pt>
                <c:pt idx="1333">
                  <c:v>24.52</c:v>
                </c:pt>
                <c:pt idx="1334">
                  <c:v>12.51</c:v>
                </c:pt>
                <c:pt idx="1335">
                  <c:v>24.97</c:v>
                </c:pt>
                <c:pt idx="1336">
                  <c:v>13.94</c:v>
                </c:pt>
                <c:pt idx="1337">
                  <c:v>15.5</c:v>
                </c:pt>
                <c:pt idx="1338">
                  <c:v>19.850000000000001</c:v>
                </c:pt>
                <c:pt idx="1339">
                  <c:v>14.1</c:v>
                </c:pt>
                <c:pt idx="1340">
                  <c:v>13.24</c:v>
                </c:pt>
                <c:pt idx="1341">
                  <c:v>12.13</c:v>
                </c:pt>
                <c:pt idx="1342">
                  <c:v>25.2</c:v>
                </c:pt>
                <c:pt idx="1343">
                  <c:v>23.17</c:v>
                </c:pt>
                <c:pt idx="1344">
                  <c:v>27.02</c:v>
                </c:pt>
                <c:pt idx="1345">
                  <c:v>23.18</c:v>
                </c:pt>
                <c:pt idx="1346">
                  <c:v>25.36</c:v>
                </c:pt>
                <c:pt idx="1347">
                  <c:v>11.38</c:v>
                </c:pt>
                <c:pt idx="1348">
                  <c:v>30.06</c:v>
                </c:pt>
                <c:pt idx="1349">
                  <c:v>20.98</c:v>
                </c:pt>
                <c:pt idx="1350">
                  <c:v>22.68</c:v>
                </c:pt>
                <c:pt idx="1351">
                  <c:v>26.44</c:v>
                </c:pt>
                <c:pt idx="1352">
                  <c:v>23.11</c:v>
                </c:pt>
                <c:pt idx="1353">
                  <c:v>23.56</c:v>
                </c:pt>
                <c:pt idx="1354">
                  <c:v>11.19</c:v>
                </c:pt>
                <c:pt idx="1355">
                  <c:v>20.93</c:v>
                </c:pt>
                <c:pt idx="1356">
                  <c:v>15.3</c:v>
                </c:pt>
                <c:pt idx="1357">
                  <c:v>14.07</c:v>
                </c:pt>
                <c:pt idx="1358">
                  <c:v>27.32</c:v>
                </c:pt>
                <c:pt idx="1359">
                  <c:v>21.07</c:v>
                </c:pt>
                <c:pt idx="1360">
                  <c:v>11.33</c:v>
                </c:pt>
                <c:pt idx="1361">
                  <c:v>28.95</c:v>
                </c:pt>
                <c:pt idx="1362">
                  <c:v>26.3</c:v>
                </c:pt>
                <c:pt idx="1363">
                  <c:v>21.11</c:v>
                </c:pt>
                <c:pt idx="1364">
                  <c:v>26.57</c:v>
                </c:pt>
                <c:pt idx="1365">
                  <c:v>28.59</c:v>
                </c:pt>
                <c:pt idx="1366">
                  <c:v>28.26</c:v>
                </c:pt>
                <c:pt idx="1367">
                  <c:v>29.72</c:v>
                </c:pt>
                <c:pt idx="1368">
                  <c:v>26.69</c:v>
                </c:pt>
                <c:pt idx="1369">
                  <c:v>24.33</c:v>
                </c:pt>
                <c:pt idx="1370">
                  <c:v>28.23</c:v>
                </c:pt>
                <c:pt idx="1371">
                  <c:v>29.29</c:v>
                </c:pt>
                <c:pt idx="1372">
                  <c:v>18.739999999999998</c:v>
                </c:pt>
                <c:pt idx="1373">
                  <c:v>29.35</c:v>
                </c:pt>
                <c:pt idx="1374">
                  <c:v>10.88</c:v>
                </c:pt>
                <c:pt idx="1375">
                  <c:v>22.07</c:v>
                </c:pt>
                <c:pt idx="1376">
                  <c:v>26.61</c:v>
                </c:pt>
                <c:pt idx="1377">
                  <c:v>26.52</c:v>
                </c:pt>
                <c:pt idx="1378">
                  <c:v>25.65</c:v>
                </c:pt>
                <c:pt idx="1379">
                  <c:v>28.18</c:v>
                </c:pt>
                <c:pt idx="1380">
                  <c:v>19.16</c:v>
                </c:pt>
                <c:pt idx="1381">
                  <c:v>19.96</c:v>
                </c:pt>
                <c:pt idx="1382">
                  <c:v>16.63</c:v>
                </c:pt>
                <c:pt idx="1383">
                  <c:v>16.09</c:v>
                </c:pt>
                <c:pt idx="1384">
                  <c:v>30.03</c:v>
                </c:pt>
                <c:pt idx="1385">
                  <c:v>19.510000000000002</c:v>
                </c:pt>
                <c:pt idx="1386">
                  <c:v>19.760000000000002</c:v>
                </c:pt>
                <c:pt idx="1387">
                  <c:v>15.29</c:v>
                </c:pt>
                <c:pt idx="1388">
                  <c:v>24.48</c:v>
                </c:pt>
                <c:pt idx="1389">
                  <c:v>21.73</c:v>
                </c:pt>
                <c:pt idx="1390">
                  <c:v>21.41</c:v>
                </c:pt>
                <c:pt idx="1391">
                  <c:v>29.42</c:v>
                </c:pt>
                <c:pt idx="1392">
                  <c:v>24.17</c:v>
                </c:pt>
                <c:pt idx="1393">
                  <c:v>19.53</c:v>
                </c:pt>
                <c:pt idx="1394">
                  <c:v>27.58</c:v>
                </c:pt>
                <c:pt idx="1395">
                  <c:v>20.02</c:v>
                </c:pt>
                <c:pt idx="1396">
                  <c:v>20.440000000000001</c:v>
                </c:pt>
                <c:pt idx="1397">
                  <c:v>21.83</c:v>
                </c:pt>
                <c:pt idx="1398">
                  <c:v>12.81</c:v>
                </c:pt>
                <c:pt idx="1399">
                  <c:v>15.97</c:v>
                </c:pt>
                <c:pt idx="1400">
                  <c:v>14.2</c:v>
                </c:pt>
                <c:pt idx="1401">
                  <c:v>26.17</c:v>
                </c:pt>
                <c:pt idx="1402">
                  <c:v>13.39</c:v>
                </c:pt>
                <c:pt idx="1403">
                  <c:v>12.74</c:v>
                </c:pt>
                <c:pt idx="1404">
                  <c:v>29.67</c:v>
                </c:pt>
                <c:pt idx="1405">
                  <c:v>30.37</c:v>
                </c:pt>
                <c:pt idx="1406">
                  <c:v>25.27</c:v>
                </c:pt>
                <c:pt idx="1407">
                  <c:v>22.33</c:v>
                </c:pt>
                <c:pt idx="1408">
                  <c:v>26.48</c:v>
                </c:pt>
                <c:pt idx="1409">
                  <c:v>28.44</c:v>
                </c:pt>
                <c:pt idx="1410">
                  <c:v>21.41</c:v>
                </c:pt>
                <c:pt idx="1411">
                  <c:v>19.7</c:v>
                </c:pt>
                <c:pt idx="1412">
                  <c:v>17.760000000000002</c:v>
                </c:pt>
                <c:pt idx="1413">
                  <c:v>30.2</c:v>
                </c:pt>
                <c:pt idx="1414">
                  <c:v>22.29</c:v>
                </c:pt>
                <c:pt idx="1415">
                  <c:v>27.28</c:v>
                </c:pt>
                <c:pt idx="1416">
                  <c:v>13.8</c:v>
                </c:pt>
                <c:pt idx="1417">
                  <c:v>15.18</c:v>
                </c:pt>
                <c:pt idx="1418">
                  <c:v>11.48</c:v>
                </c:pt>
                <c:pt idx="1419">
                  <c:v>14.52</c:v>
                </c:pt>
                <c:pt idx="1420">
                  <c:v>20.99</c:v>
                </c:pt>
                <c:pt idx="1421">
                  <c:v>11.56</c:v>
                </c:pt>
                <c:pt idx="1422">
                  <c:v>17.47</c:v>
                </c:pt>
                <c:pt idx="1423">
                  <c:v>29.46</c:v>
                </c:pt>
                <c:pt idx="1424">
                  <c:v>27.68</c:v>
                </c:pt>
                <c:pt idx="1425">
                  <c:v>19.510000000000002</c:v>
                </c:pt>
                <c:pt idx="1426">
                  <c:v>12.92</c:v>
                </c:pt>
                <c:pt idx="1427">
                  <c:v>25.59</c:v>
                </c:pt>
                <c:pt idx="1428">
                  <c:v>16.98</c:v>
                </c:pt>
                <c:pt idx="1429">
                  <c:v>19.84</c:v>
                </c:pt>
                <c:pt idx="1430">
                  <c:v>16.600000000000001</c:v>
                </c:pt>
                <c:pt idx="1431">
                  <c:v>20.7</c:v>
                </c:pt>
                <c:pt idx="1432">
                  <c:v>12.64</c:v>
                </c:pt>
                <c:pt idx="1433">
                  <c:v>23.76</c:v>
                </c:pt>
                <c:pt idx="1434">
                  <c:v>20.82</c:v>
                </c:pt>
                <c:pt idx="1435">
                  <c:v>18.71</c:v>
                </c:pt>
                <c:pt idx="1436">
                  <c:v>14.67</c:v>
                </c:pt>
                <c:pt idx="1437">
                  <c:v>26.05</c:v>
                </c:pt>
                <c:pt idx="1438">
                  <c:v>14.32</c:v>
                </c:pt>
                <c:pt idx="1439">
                  <c:v>28.85</c:v>
                </c:pt>
                <c:pt idx="1440">
                  <c:v>12.19</c:v>
                </c:pt>
                <c:pt idx="1441">
                  <c:v>14.97</c:v>
                </c:pt>
                <c:pt idx="1442">
                  <c:v>21.04</c:v>
                </c:pt>
                <c:pt idx="1443">
                  <c:v>18.78</c:v>
                </c:pt>
                <c:pt idx="1444">
                  <c:v>17.09</c:v>
                </c:pt>
                <c:pt idx="1445">
                  <c:v>23.59</c:v>
                </c:pt>
                <c:pt idx="1446">
                  <c:v>12.86</c:v>
                </c:pt>
                <c:pt idx="1447">
                  <c:v>14.06</c:v>
                </c:pt>
                <c:pt idx="1448">
                  <c:v>29.41</c:v>
                </c:pt>
                <c:pt idx="1449">
                  <c:v>10.53</c:v>
                </c:pt>
                <c:pt idx="1450">
                  <c:v>28.24</c:v>
                </c:pt>
                <c:pt idx="1451">
                  <c:v>23.1</c:v>
                </c:pt>
                <c:pt idx="1452">
                  <c:v>11.06</c:v>
                </c:pt>
                <c:pt idx="1453">
                  <c:v>18.12</c:v>
                </c:pt>
                <c:pt idx="1454">
                  <c:v>10.42</c:v>
                </c:pt>
                <c:pt idx="1455">
                  <c:v>14.71</c:v>
                </c:pt>
                <c:pt idx="1456">
                  <c:v>14.25</c:v>
                </c:pt>
                <c:pt idx="1457">
                  <c:v>17.41</c:v>
                </c:pt>
                <c:pt idx="1458">
                  <c:v>10.72</c:v>
                </c:pt>
                <c:pt idx="1459">
                  <c:v>18.38</c:v>
                </c:pt>
                <c:pt idx="1460">
                  <c:v>17.61</c:v>
                </c:pt>
                <c:pt idx="1461">
                  <c:v>26.38</c:v>
                </c:pt>
                <c:pt idx="1462">
                  <c:v>20.7</c:v>
                </c:pt>
                <c:pt idx="1463">
                  <c:v>26.94</c:v>
                </c:pt>
                <c:pt idx="1464">
                  <c:v>12.7</c:v>
                </c:pt>
                <c:pt idx="1465">
                  <c:v>14.85</c:v>
                </c:pt>
                <c:pt idx="1466">
                  <c:v>15.55</c:v>
                </c:pt>
                <c:pt idx="1467">
                  <c:v>11.76</c:v>
                </c:pt>
                <c:pt idx="1468">
                  <c:v>16.649999999999999</c:v>
                </c:pt>
                <c:pt idx="1469">
                  <c:v>30.63</c:v>
                </c:pt>
                <c:pt idx="1470">
                  <c:v>15.42</c:v>
                </c:pt>
                <c:pt idx="1471">
                  <c:v>26.53</c:v>
                </c:pt>
                <c:pt idx="1472">
                  <c:v>27.17</c:v>
                </c:pt>
                <c:pt idx="1473">
                  <c:v>11.6</c:v>
                </c:pt>
                <c:pt idx="1474">
                  <c:v>14.34</c:v>
                </c:pt>
                <c:pt idx="1475">
                  <c:v>21.1</c:v>
                </c:pt>
                <c:pt idx="1476">
                  <c:v>30.49</c:v>
                </c:pt>
                <c:pt idx="1477">
                  <c:v>13.42</c:v>
                </c:pt>
                <c:pt idx="1478">
                  <c:v>11.41</c:v>
                </c:pt>
                <c:pt idx="1479">
                  <c:v>21.8</c:v>
                </c:pt>
                <c:pt idx="1480">
                  <c:v>11.81</c:v>
                </c:pt>
                <c:pt idx="1481">
                  <c:v>12.99</c:v>
                </c:pt>
                <c:pt idx="1482">
                  <c:v>25.07</c:v>
                </c:pt>
                <c:pt idx="1483">
                  <c:v>11.44</c:v>
                </c:pt>
                <c:pt idx="1484">
                  <c:v>15.79</c:v>
                </c:pt>
                <c:pt idx="1485">
                  <c:v>26.94</c:v>
                </c:pt>
                <c:pt idx="1486">
                  <c:v>26.88</c:v>
                </c:pt>
                <c:pt idx="1487">
                  <c:v>24.81</c:v>
                </c:pt>
                <c:pt idx="1488">
                  <c:v>13.11</c:v>
                </c:pt>
                <c:pt idx="1489">
                  <c:v>21.98</c:v>
                </c:pt>
                <c:pt idx="1490">
                  <c:v>15.33</c:v>
                </c:pt>
                <c:pt idx="1491">
                  <c:v>15.99</c:v>
                </c:pt>
                <c:pt idx="1492">
                  <c:v>16.05</c:v>
                </c:pt>
                <c:pt idx="1493">
                  <c:v>23.09</c:v>
                </c:pt>
                <c:pt idx="1494">
                  <c:v>29.08</c:v>
                </c:pt>
                <c:pt idx="1495">
                  <c:v>12.98</c:v>
                </c:pt>
                <c:pt idx="1496">
                  <c:v>23.2</c:v>
                </c:pt>
                <c:pt idx="1497">
                  <c:v>18.95</c:v>
                </c:pt>
                <c:pt idx="1498">
                  <c:v>13.55</c:v>
                </c:pt>
                <c:pt idx="1499">
                  <c:v>17.2</c:v>
                </c:pt>
                <c:pt idx="1500">
                  <c:v>10.83</c:v>
                </c:pt>
                <c:pt idx="1501">
                  <c:v>27.09</c:v>
                </c:pt>
                <c:pt idx="1502">
                  <c:v>17.71</c:v>
                </c:pt>
                <c:pt idx="1503">
                  <c:v>28.81</c:v>
                </c:pt>
                <c:pt idx="1504">
                  <c:v>20.18</c:v>
                </c:pt>
                <c:pt idx="1505">
                  <c:v>16.77</c:v>
                </c:pt>
                <c:pt idx="1506">
                  <c:v>28.38</c:v>
                </c:pt>
                <c:pt idx="1507">
                  <c:v>23.24</c:v>
                </c:pt>
                <c:pt idx="1508">
                  <c:v>14.36</c:v>
                </c:pt>
                <c:pt idx="1509">
                  <c:v>20.96</c:v>
                </c:pt>
                <c:pt idx="1510">
                  <c:v>13.51</c:v>
                </c:pt>
                <c:pt idx="1511">
                  <c:v>26.04</c:v>
                </c:pt>
                <c:pt idx="1512">
                  <c:v>22.79</c:v>
                </c:pt>
                <c:pt idx="1513">
                  <c:v>11.47</c:v>
                </c:pt>
                <c:pt idx="1514">
                  <c:v>12.63</c:v>
                </c:pt>
                <c:pt idx="1515">
                  <c:v>28.26</c:v>
                </c:pt>
                <c:pt idx="1516">
                  <c:v>13.88</c:v>
                </c:pt>
                <c:pt idx="1517">
                  <c:v>12.19</c:v>
                </c:pt>
                <c:pt idx="1518">
                  <c:v>11.39</c:v>
                </c:pt>
                <c:pt idx="1519">
                  <c:v>24.71</c:v>
                </c:pt>
                <c:pt idx="1520">
                  <c:v>13.57</c:v>
                </c:pt>
                <c:pt idx="1521">
                  <c:v>19.57</c:v>
                </c:pt>
                <c:pt idx="1522">
                  <c:v>23.53</c:v>
                </c:pt>
                <c:pt idx="1523">
                  <c:v>11.04</c:v>
                </c:pt>
                <c:pt idx="1524">
                  <c:v>24.7</c:v>
                </c:pt>
                <c:pt idx="1525">
                  <c:v>17.809999999999999</c:v>
                </c:pt>
                <c:pt idx="1526">
                  <c:v>12.43</c:v>
                </c:pt>
                <c:pt idx="1527">
                  <c:v>17.64</c:v>
                </c:pt>
                <c:pt idx="1528">
                  <c:v>30.52</c:v>
                </c:pt>
                <c:pt idx="1529">
                  <c:v>11.06</c:v>
                </c:pt>
                <c:pt idx="1530">
                  <c:v>18.71</c:v>
                </c:pt>
                <c:pt idx="1531">
                  <c:v>25.23</c:v>
                </c:pt>
                <c:pt idx="1532">
                  <c:v>25.13</c:v>
                </c:pt>
                <c:pt idx="1533">
                  <c:v>26.41</c:v>
                </c:pt>
                <c:pt idx="1534">
                  <c:v>17.64</c:v>
                </c:pt>
                <c:pt idx="1535">
                  <c:v>27.91</c:v>
                </c:pt>
                <c:pt idx="1536">
                  <c:v>24.23</c:v>
                </c:pt>
                <c:pt idx="1537">
                  <c:v>23.22</c:v>
                </c:pt>
                <c:pt idx="1538">
                  <c:v>23.62</c:v>
                </c:pt>
                <c:pt idx="1539">
                  <c:v>26.49</c:v>
                </c:pt>
                <c:pt idx="1540">
                  <c:v>28.89</c:v>
                </c:pt>
                <c:pt idx="1541">
                  <c:v>24.26</c:v>
                </c:pt>
                <c:pt idx="1542">
                  <c:v>23.2</c:v>
                </c:pt>
                <c:pt idx="1543">
                  <c:v>12.43</c:v>
                </c:pt>
                <c:pt idx="1544">
                  <c:v>25.17</c:v>
                </c:pt>
                <c:pt idx="1545">
                  <c:v>15.92</c:v>
                </c:pt>
                <c:pt idx="1546">
                  <c:v>11.44</c:v>
                </c:pt>
                <c:pt idx="1547">
                  <c:v>17.48</c:v>
                </c:pt>
                <c:pt idx="1548">
                  <c:v>21.16</c:v>
                </c:pt>
                <c:pt idx="1549">
                  <c:v>17.98</c:v>
                </c:pt>
                <c:pt idx="1550">
                  <c:v>15.8</c:v>
                </c:pt>
                <c:pt idx="1551">
                  <c:v>10.34</c:v>
                </c:pt>
                <c:pt idx="1552">
                  <c:v>18.440000000000001</c:v>
                </c:pt>
                <c:pt idx="1553">
                  <c:v>14.98</c:v>
                </c:pt>
                <c:pt idx="1554">
                  <c:v>20.73</c:v>
                </c:pt>
                <c:pt idx="1555">
                  <c:v>12</c:v>
                </c:pt>
                <c:pt idx="1556">
                  <c:v>16.43</c:v>
                </c:pt>
                <c:pt idx="1557">
                  <c:v>25.27</c:v>
                </c:pt>
                <c:pt idx="1558">
                  <c:v>27.68</c:v>
                </c:pt>
                <c:pt idx="1559">
                  <c:v>23.11</c:v>
                </c:pt>
                <c:pt idx="1560">
                  <c:v>25.68</c:v>
                </c:pt>
                <c:pt idx="1561">
                  <c:v>22.24</c:v>
                </c:pt>
                <c:pt idx="1562">
                  <c:v>11.47</c:v>
                </c:pt>
                <c:pt idx="1563">
                  <c:v>29.65</c:v>
                </c:pt>
                <c:pt idx="1564">
                  <c:v>29.89</c:v>
                </c:pt>
                <c:pt idx="1565">
                  <c:v>22.49</c:v>
                </c:pt>
                <c:pt idx="1566">
                  <c:v>28.34</c:v>
                </c:pt>
                <c:pt idx="1567">
                  <c:v>29.45</c:v>
                </c:pt>
                <c:pt idx="1568">
                  <c:v>15.9</c:v>
                </c:pt>
                <c:pt idx="1569">
                  <c:v>14.29</c:v>
                </c:pt>
                <c:pt idx="1570">
                  <c:v>14.73</c:v>
                </c:pt>
                <c:pt idx="1571">
                  <c:v>27.11</c:v>
                </c:pt>
                <c:pt idx="1572">
                  <c:v>24.87</c:v>
                </c:pt>
                <c:pt idx="1573">
                  <c:v>11.82</c:v>
                </c:pt>
                <c:pt idx="1574">
                  <c:v>27.05</c:v>
                </c:pt>
                <c:pt idx="1575">
                  <c:v>28.37</c:v>
                </c:pt>
                <c:pt idx="1576">
                  <c:v>30.35</c:v>
                </c:pt>
                <c:pt idx="1577">
                  <c:v>18.649999999999999</c:v>
                </c:pt>
                <c:pt idx="1578">
                  <c:v>13.63</c:v>
                </c:pt>
                <c:pt idx="1579">
                  <c:v>28.22</c:v>
                </c:pt>
                <c:pt idx="1580">
                  <c:v>16.25</c:v>
                </c:pt>
                <c:pt idx="1581">
                  <c:v>27.54</c:v>
                </c:pt>
                <c:pt idx="1582">
                  <c:v>24.77</c:v>
                </c:pt>
                <c:pt idx="1583">
                  <c:v>15.58</c:v>
                </c:pt>
                <c:pt idx="1584">
                  <c:v>12.82</c:v>
                </c:pt>
                <c:pt idx="1585">
                  <c:v>14.18</c:v>
                </c:pt>
                <c:pt idx="1586">
                  <c:v>16.690000000000001</c:v>
                </c:pt>
                <c:pt idx="1587">
                  <c:v>12.99</c:v>
                </c:pt>
                <c:pt idx="1588">
                  <c:v>11.34</c:v>
                </c:pt>
                <c:pt idx="1589">
                  <c:v>22.57</c:v>
                </c:pt>
                <c:pt idx="1590">
                  <c:v>15.44</c:v>
                </c:pt>
                <c:pt idx="1591">
                  <c:v>21.68</c:v>
                </c:pt>
                <c:pt idx="1592">
                  <c:v>30.37</c:v>
                </c:pt>
                <c:pt idx="1593">
                  <c:v>22.73</c:v>
                </c:pt>
                <c:pt idx="1594">
                  <c:v>18.739999999999998</c:v>
                </c:pt>
                <c:pt idx="1595">
                  <c:v>29.96</c:v>
                </c:pt>
                <c:pt idx="1596">
                  <c:v>20.39</c:v>
                </c:pt>
                <c:pt idx="1597">
                  <c:v>15.56</c:v>
                </c:pt>
                <c:pt idx="1598">
                  <c:v>10.81</c:v>
                </c:pt>
                <c:pt idx="1599">
                  <c:v>27.44</c:v>
                </c:pt>
                <c:pt idx="1600">
                  <c:v>12.74</c:v>
                </c:pt>
                <c:pt idx="1601">
                  <c:v>28.55</c:v>
                </c:pt>
                <c:pt idx="1602">
                  <c:v>17.52</c:v>
                </c:pt>
                <c:pt idx="1603">
                  <c:v>27.64</c:v>
                </c:pt>
                <c:pt idx="1604">
                  <c:v>22.63</c:v>
                </c:pt>
                <c:pt idx="1605">
                  <c:v>12.08</c:v>
                </c:pt>
                <c:pt idx="1606">
                  <c:v>22.67</c:v>
                </c:pt>
                <c:pt idx="1607">
                  <c:v>26.87</c:v>
                </c:pt>
                <c:pt idx="1608">
                  <c:v>26.93</c:v>
                </c:pt>
                <c:pt idx="1609">
                  <c:v>26.38</c:v>
                </c:pt>
                <c:pt idx="1610">
                  <c:v>28.94</c:v>
                </c:pt>
                <c:pt idx="1611">
                  <c:v>19.760000000000002</c:v>
                </c:pt>
                <c:pt idx="1612">
                  <c:v>16.010000000000002</c:v>
                </c:pt>
                <c:pt idx="1613">
                  <c:v>20.239999999999998</c:v>
                </c:pt>
                <c:pt idx="1614">
                  <c:v>14.41</c:v>
                </c:pt>
                <c:pt idx="1615">
                  <c:v>18.559999999999999</c:v>
                </c:pt>
                <c:pt idx="1616">
                  <c:v>13.46</c:v>
                </c:pt>
                <c:pt idx="1617">
                  <c:v>24.88</c:v>
                </c:pt>
                <c:pt idx="1618">
                  <c:v>16.36</c:v>
                </c:pt>
                <c:pt idx="1619">
                  <c:v>16.52</c:v>
                </c:pt>
                <c:pt idx="1620">
                  <c:v>13.27</c:v>
                </c:pt>
                <c:pt idx="1621">
                  <c:v>21.63</c:v>
                </c:pt>
                <c:pt idx="1622">
                  <c:v>19.54</c:v>
                </c:pt>
                <c:pt idx="1623">
                  <c:v>28.93</c:v>
                </c:pt>
                <c:pt idx="1624">
                  <c:v>27.06</c:v>
                </c:pt>
                <c:pt idx="1625">
                  <c:v>23.68</c:v>
                </c:pt>
                <c:pt idx="1626">
                  <c:v>28.28</c:v>
                </c:pt>
                <c:pt idx="1627">
                  <c:v>18.260000000000002</c:v>
                </c:pt>
                <c:pt idx="1628">
                  <c:v>23.46</c:v>
                </c:pt>
                <c:pt idx="1629">
                  <c:v>16.21</c:v>
                </c:pt>
                <c:pt idx="1630">
                  <c:v>17.7</c:v>
                </c:pt>
                <c:pt idx="1631">
                  <c:v>18.38</c:v>
                </c:pt>
                <c:pt idx="1632">
                  <c:v>23.03</c:v>
                </c:pt>
                <c:pt idx="1633">
                  <c:v>21.01</c:v>
                </c:pt>
                <c:pt idx="1634">
                  <c:v>30.05</c:v>
                </c:pt>
                <c:pt idx="1635">
                  <c:v>11.45</c:v>
                </c:pt>
                <c:pt idx="1636">
                  <c:v>29.49</c:v>
                </c:pt>
                <c:pt idx="1637">
                  <c:v>12.68</c:v>
                </c:pt>
                <c:pt idx="1638">
                  <c:v>12.77</c:v>
                </c:pt>
                <c:pt idx="1639">
                  <c:v>12.82</c:v>
                </c:pt>
                <c:pt idx="1640">
                  <c:v>25.81</c:v>
                </c:pt>
                <c:pt idx="1641">
                  <c:v>23.25</c:v>
                </c:pt>
                <c:pt idx="1642">
                  <c:v>28.2</c:v>
                </c:pt>
                <c:pt idx="1643">
                  <c:v>18.739999999999998</c:v>
                </c:pt>
                <c:pt idx="1644">
                  <c:v>19.010000000000002</c:v>
                </c:pt>
                <c:pt idx="1645">
                  <c:v>11.13</c:v>
                </c:pt>
                <c:pt idx="1646">
                  <c:v>16.28</c:v>
                </c:pt>
                <c:pt idx="1647">
                  <c:v>23.31</c:v>
                </c:pt>
                <c:pt idx="1648">
                  <c:v>26.12</c:v>
                </c:pt>
                <c:pt idx="1649">
                  <c:v>13.99</c:v>
                </c:pt>
                <c:pt idx="1650">
                  <c:v>22.26</c:v>
                </c:pt>
                <c:pt idx="1651">
                  <c:v>27.54</c:v>
                </c:pt>
                <c:pt idx="1652">
                  <c:v>27.87</c:v>
                </c:pt>
                <c:pt idx="1653">
                  <c:v>18.97</c:v>
                </c:pt>
                <c:pt idx="1654">
                  <c:v>30.58</c:v>
                </c:pt>
                <c:pt idx="1655">
                  <c:v>26.72</c:v>
                </c:pt>
                <c:pt idx="1656">
                  <c:v>25.14</c:v>
                </c:pt>
                <c:pt idx="1657">
                  <c:v>20.47</c:v>
                </c:pt>
                <c:pt idx="1658">
                  <c:v>19.190000000000001</c:v>
                </c:pt>
                <c:pt idx="1659">
                  <c:v>25.25</c:v>
                </c:pt>
                <c:pt idx="1660">
                  <c:v>26.43</c:v>
                </c:pt>
                <c:pt idx="1661">
                  <c:v>23.98</c:v>
                </c:pt>
                <c:pt idx="1662">
                  <c:v>25.66</c:v>
                </c:pt>
                <c:pt idx="1663">
                  <c:v>10.99</c:v>
                </c:pt>
                <c:pt idx="1664">
                  <c:v>24.54</c:v>
                </c:pt>
                <c:pt idx="1665">
                  <c:v>26</c:v>
                </c:pt>
                <c:pt idx="1666">
                  <c:v>21.08</c:v>
                </c:pt>
                <c:pt idx="1667">
                  <c:v>14.45</c:v>
                </c:pt>
                <c:pt idx="1668">
                  <c:v>21.96</c:v>
                </c:pt>
                <c:pt idx="1669">
                  <c:v>22.2</c:v>
                </c:pt>
                <c:pt idx="1670">
                  <c:v>20.85</c:v>
                </c:pt>
                <c:pt idx="1671">
                  <c:v>10.87</c:v>
                </c:pt>
                <c:pt idx="1672">
                  <c:v>26.37</c:v>
                </c:pt>
                <c:pt idx="1673">
                  <c:v>14.64</c:v>
                </c:pt>
                <c:pt idx="1674">
                  <c:v>14.1</c:v>
                </c:pt>
                <c:pt idx="1675">
                  <c:v>24.11</c:v>
                </c:pt>
                <c:pt idx="1676">
                  <c:v>29.54</c:v>
                </c:pt>
                <c:pt idx="1677">
                  <c:v>21.32</c:v>
                </c:pt>
                <c:pt idx="1678">
                  <c:v>16.88</c:v>
                </c:pt>
                <c:pt idx="1679">
                  <c:v>28.9</c:v>
                </c:pt>
                <c:pt idx="1680">
                  <c:v>10.65</c:v>
                </c:pt>
                <c:pt idx="1681">
                  <c:v>27.69</c:v>
                </c:pt>
                <c:pt idx="1682">
                  <c:v>15.98</c:v>
                </c:pt>
                <c:pt idx="1683">
                  <c:v>17.47</c:v>
                </c:pt>
                <c:pt idx="1684">
                  <c:v>15.49</c:v>
                </c:pt>
                <c:pt idx="1685">
                  <c:v>12.31</c:v>
                </c:pt>
                <c:pt idx="1686">
                  <c:v>25.76</c:v>
                </c:pt>
                <c:pt idx="1687">
                  <c:v>24.15</c:v>
                </c:pt>
                <c:pt idx="1688">
                  <c:v>28.18</c:v>
                </c:pt>
                <c:pt idx="1689">
                  <c:v>24.7</c:v>
                </c:pt>
                <c:pt idx="1690">
                  <c:v>19.3</c:v>
                </c:pt>
                <c:pt idx="1691">
                  <c:v>26.99</c:v>
                </c:pt>
                <c:pt idx="1692">
                  <c:v>16</c:v>
                </c:pt>
                <c:pt idx="1693">
                  <c:v>29.21</c:v>
                </c:pt>
                <c:pt idx="1694">
                  <c:v>11.65</c:v>
                </c:pt>
                <c:pt idx="1695">
                  <c:v>15.47</c:v>
                </c:pt>
                <c:pt idx="1696">
                  <c:v>22.67</c:v>
                </c:pt>
                <c:pt idx="1697">
                  <c:v>30.46</c:v>
                </c:pt>
                <c:pt idx="1698">
                  <c:v>12.81</c:v>
                </c:pt>
                <c:pt idx="1699">
                  <c:v>21.57</c:v>
                </c:pt>
                <c:pt idx="1700">
                  <c:v>29.89</c:v>
                </c:pt>
                <c:pt idx="1701">
                  <c:v>15.49</c:v>
                </c:pt>
                <c:pt idx="1702">
                  <c:v>26.25</c:v>
                </c:pt>
                <c:pt idx="1703">
                  <c:v>15.1</c:v>
                </c:pt>
                <c:pt idx="1704">
                  <c:v>27.07</c:v>
                </c:pt>
                <c:pt idx="1705">
                  <c:v>18.87</c:v>
                </c:pt>
                <c:pt idx="1706">
                  <c:v>28.49</c:v>
                </c:pt>
                <c:pt idx="1707">
                  <c:v>20.100000000000001</c:v>
                </c:pt>
                <c:pt idx="1708">
                  <c:v>29.25</c:v>
                </c:pt>
                <c:pt idx="1709">
                  <c:v>19.53</c:v>
                </c:pt>
                <c:pt idx="1710">
                  <c:v>20.350000000000001</c:v>
                </c:pt>
                <c:pt idx="1711">
                  <c:v>24.77</c:v>
                </c:pt>
                <c:pt idx="1712">
                  <c:v>19.52</c:v>
                </c:pt>
                <c:pt idx="1713">
                  <c:v>27.2</c:v>
                </c:pt>
                <c:pt idx="1714">
                  <c:v>27.13</c:v>
                </c:pt>
                <c:pt idx="1715">
                  <c:v>28.37</c:v>
                </c:pt>
                <c:pt idx="1716">
                  <c:v>10.58</c:v>
                </c:pt>
                <c:pt idx="1717">
                  <c:v>20.78</c:v>
                </c:pt>
                <c:pt idx="1718">
                  <c:v>13.87</c:v>
                </c:pt>
                <c:pt idx="1719">
                  <c:v>11.02</c:v>
                </c:pt>
                <c:pt idx="1720">
                  <c:v>18.18</c:v>
                </c:pt>
                <c:pt idx="1721">
                  <c:v>21.17</c:v>
                </c:pt>
                <c:pt idx="1722">
                  <c:v>15.35</c:v>
                </c:pt>
                <c:pt idx="1723">
                  <c:v>29.93</c:v>
                </c:pt>
                <c:pt idx="1724">
                  <c:v>28.34</c:v>
                </c:pt>
                <c:pt idx="1725">
                  <c:v>14.18</c:v>
                </c:pt>
                <c:pt idx="1726">
                  <c:v>14.52</c:v>
                </c:pt>
                <c:pt idx="1727">
                  <c:v>15.37</c:v>
                </c:pt>
                <c:pt idx="1728">
                  <c:v>26.71</c:v>
                </c:pt>
                <c:pt idx="1729">
                  <c:v>20.59</c:v>
                </c:pt>
                <c:pt idx="1730">
                  <c:v>13.87</c:v>
                </c:pt>
                <c:pt idx="1731">
                  <c:v>26.84</c:v>
                </c:pt>
                <c:pt idx="1732">
                  <c:v>24.03</c:v>
                </c:pt>
                <c:pt idx="1733">
                  <c:v>28.27</c:v>
                </c:pt>
                <c:pt idx="1734">
                  <c:v>12</c:v>
                </c:pt>
                <c:pt idx="1735">
                  <c:v>28.55</c:v>
                </c:pt>
                <c:pt idx="1736">
                  <c:v>29.75</c:v>
                </c:pt>
                <c:pt idx="1737">
                  <c:v>30.26</c:v>
                </c:pt>
                <c:pt idx="1738">
                  <c:v>14.75</c:v>
                </c:pt>
                <c:pt idx="1739">
                  <c:v>25.6</c:v>
                </c:pt>
                <c:pt idx="1740">
                  <c:v>11.59</c:v>
                </c:pt>
                <c:pt idx="1741">
                  <c:v>24.04</c:v>
                </c:pt>
                <c:pt idx="1742">
                  <c:v>15.22</c:v>
                </c:pt>
                <c:pt idx="1743">
                  <c:v>25.75</c:v>
                </c:pt>
                <c:pt idx="1744">
                  <c:v>20.05</c:v>
                </c:pt>
                <c:pt idx="1745">
                  <c:v>18.059999999999999</c:v>
                </c:pt>
                <c:pt idx="1746">
                  <c:v>13.44</c:v>
                </c:pt>
                <c:pt idx="1747">
                  <c:v>24.31</c:v>
                </c:pt>
                <c:pt idx="1748">
                  <c:v>20.32</c:v>
                </c:pt>
                <c:pt idx="1749">
                  <c:v>11.81</c:v>
                </c:pt>
                <c:pt idx="1750">
                  <c:v>10.55</c:v>
                </c:pt>
                <c:pt idx="1751">
                  <c:v>23.81</c:v>
                </c:pt>
                <c:pt idx="1752">
                  <c:v>21.91</c:v>
                </c:pt>
                <c:pt idx="1753">
                  <c:v>18.97</c:v>
                </c:pt>
                <c:pt idx="1754">
                  <c:v>16.28</c:v>
                </c:pt>
                <c:pt idx="1755">
                  <c:v>28.63</c:v>
                </c:pt>
                <c:pt idx="1756">
                  <c:v>27.82</c:v>
                </c:pt>
                <c:pt idx="1757">
                  <c:v>22.04</c:v>
                </c:pt>
                <c:pt idx="1758">
                  <c:v>24.63</c:v>
                </c:pt>
                <c:pt idx="1759">
                  <c:v>20.95</c:v>
                </c:pt>
                <c:pt idx="1760">
                  <c:v>14.97</c:v>
                </c:pt>
                <c:pt idx="1761">
                  <c:v>28.08</c:v>
                </c:pt>
                <c:pt idx="1762">
                  <c:v>21.05</c:v>
                </c:pt>
                <c:pt idx="1763">
                  <c:v>12.2</c:v>
                </c:pt>
                <c:pt idx="1764">
                  <c:v>23.16</c:v>
                </c:pt>
                <c:pt idx="1765">
                  <c:v>12.56</c:v>
                </c:pt>
                <c:pt idx="1766">
                  <c:v>28.92</c:v>
                </c:pt>
                <c:pt idx="1767">
                  <c:v>23.13</c:v>
                </c:pt>
                <c:pt idx="1768">
                  <c:v>22.01</c:v>
                </c:pt>
                <c:pt idx="1769">
                  <c:v>13.75</c:v>
                </c:pt>
                <c:pt idx="1770">
                  <c:v>15.96</c:v>
                </c:pt>
                <c:pt idx="1771">
                  <c:v>30.21</c:v>
                </c:pt>
                <c:pt idx="1772">
                  <c:v>29.69</c:v>
                </c:pt>
                <c:pt idx="1773">
                  <c:v>17.7</c:v>
                </c:pt>
                <c:pt idx="1774">
                  <c:v>10.86</c:v>
                </c:pt>
                <c:pt idx="1775">
                  <c:v>11.87</c:v>
                </c:pt>
                <c:pt idx="1776">
                  <c:v>19.010000000000002</c:v>
                </c:pt>
                <c:pt idx="1777">
                  <c:v>10.94</c:v>
                </c:pt>
                <c:pt idx="1778">
                  <c:v>12</c:v>
                </c:pt>
                <c:pt idx="1779">
                  <c:v>20.68</c:v>
                </c:pt>
                <c:pt idx="1780">
                  <c:v>18.239999999999998</c:v>
                </c:pt>
                <c:pt idx="1781">
                  <c:v>27.17</c:v>
                </c:pt>
                <c:pt idx="1782">
                  <c:v>27.87</c:v>
                </c:pt>
                <c:pt idx="1783">
                  <c:v>16.03</c:v>
                </c:pt>
                <c:pt idx="1784">
                  <c:v>16.12</c:v>
                </c:pt>
                <c:pt idx="1785">
                  <c:v>19.809999999999999</c:v>
                </c:pt>
                <c:pt idx="1786">
                  <c:v>25.47</c:v>
                </c:pt>
                <c:pt idx="1787">
                  <c:v>20.37</c:v>
                </c:pt>
                <c:pt idx="1788">
                  <c:v>30.34</c:v>
                </c:pt>
                <c:pt idx="1789">
                  <c:v>20</c:v>
                </c:pt>
                <c:pt idx="1790">
                  <c:v>18.78</c:v>
                </c:pt>
                <c:pt idx="1791">
                  <c:v>12.31</c:v>
                </c:pt>
                <c:pt idx="1792">
                  <c:v>24.88</c:v>
                </c:pt>
                <c:pt idx="1793">
                  <c:v>20.28</c:v>
                </c:pt>
                <c:pt idx="1794">
                  <c:v>28.49</c:v>
                </c:pt>
                <c:pt idx="1795">
                  <c:v>12.34</c:v>
                </c:pt>
                <c:pt idx="1796">
                  <c:v>24.46</c:v>
                </c:pt>
                <c:pt idx="1797">
                  <c:v>29</c:v>
                </c:pt>
                <c:pt idx="1798">
                  <c:v>25.25</c:v>
                </c:pt>
                <c:pt idx="1799">
                  <c:v>23.27</c:v>
                </c:pt>
                <c:pt idx="1800">
                  <c:v>19.48</c:v>
                </c:pt>
                <c:pt idx="1801">
                  <c:v>20.38</c:v>
                </c:pt>
                <c:pt idx="1802">
                  <c:v>26.37</c:v>
                </c:pt>
                <c:pt idx="1803">
                  <c:v>21.01</c:v>
                </c:pt>
                <c:pt idx="1804">
                  <c:v>28.94</c:v>
                </c:pt>
                <c:pt idx="1805">
                  <c:v>13.07</c:v>
                </c:pt>
                <c:pt idx="1806">
                  <c:v>12.13</c:v>
                </c:pt>
                <c:pt idx="1807">
                  <c:v>17.350000000000001</c:v>
                </c:pt>
                <c:pt idx="1808">
                  <c:v>15.2</c:v>
                </c:pt>
                <c:pt idx="1809">
                  <c:v>12.33</c:v>
                </c:pt>
                <c:pt idx="1810">
                  <c:v>23.63</c:v>
                </c:pt>
                <c:pt idx="1811">
                  <c:v>24.15</c:v>
                </c:pt>
                <c:pt idx="1812">
                  <c:v>18.88</c:v>
                </c:pt>
                <c:pt idx="1813">
                  <c:v>21.24</c:v>
                </c:pt>
                <c:pt idx="1814">
                  <c:v>25.33</c:v>
                </c:pt>
                <c:pt idx="1815">
                  <c:v>25.84</c:v>
                </c:pt>
                <c:pt idx="1816">
                  <c:v>18.59</c:v>
                </c:pt>
                <c:pt idx="1817">
                  <c:v>28.49</c:v>
                </c:pt>
                <c:pt idx="1818">
                  <c:v>29.68</c:v>
                </c:pt>
                <c:pt idx="1819">
                  <c:v>17.010000000000002</c:v>
                </c:pt>
                <c:pt idx="1820">
                  <c:v>27.37</c:v>
                </c:pt>
                <c:pt idx="1821">
                  <c:v>17.2</c:v>
                </c:pt>
                <c:pt idx="1822">
                  <c:v>11.19</c:v>
                </c:pt>
                <c:pt idx="1823">
                  <c:v>25.27</c:v>
                </c:pt>
                <c:pt idx="1824">
                  <c:v>26.32</c:v>
                </c:pt>
                <c:pt idx="1825">
                  <c:v>22.18</c:v>
                </c:pt>
                <c:pt idx="1826">
                  <c:v>30.04</c:v>
                </c:pt>
                <c:pt idx="1827">
                  <c:v>25.73</c:v>
                </c:pt>
                <c:pt idx="1828">
                  <c:v>12.08</c:v>
                </c:pt>
                <c:pt idx="1829">
                  <c:v>29.73</c:v>
                </c:pt>
                <c:pt idx="1830">
                  <c:v>19.899999999999999</c:v>
                </c:pt>
                <c:pt idx="1831">
                  <c:v>28.44</c:v>
                </c:pt>
                <c:pt idx="1832">
                  <c:v>17.77</c:v>
                </c:pt>
                <c:pt idx="1833">
                  <c:v>20.45</c:v>
                </c:pt>
                <c:pt idx="1834">
                  <c:v>22.51</c:v>
                </c:pt>
                <c:pt idx="1835">
                  <c:v>14.23</c:v>
                </c:pt>
                <c:pt idx="1836">
                  <c:v>13.06</c:v>
                </c:pt>
                <c:pt idx="1837">
                  <c:v>28.17</c:v>
                </c:pt>
                <c:pt idx="1838">
                  <c:v>20.62</c:v>
                </c:pt>
                <c:pt idx="1839">
                  <c:v>27.68</c:v>
                </c:pt>
                <c:pt idx="1840">
                  <c:v>17.690000000000001</c:v>
                </c:pt>
                <c:pt idx="1841">
                  <c:v>26.16</c:v>
                </c:pt>
                <c:pt idx="1842">
                  <c:v>24</c:v>
                </c:pt>
                <c:pt idx="1843">
                  <c:v>16.579999999999998</c:v>
                </c:pt>
                <c:pt idx="1844">
                  <c:v>15.31</c:v>
                </c:pt>
                <c:pt idx="1845">
                  <c:v>13.42</c:v>
                </c:pt>
                <c:pt idx="1846">
                  <c:v>19.29</c:v>
                </c:pt>
                <c:pt idx="1847">
                  <c:v>17.89</c:v>
                </c:pt>
                <c:pt idx="1848">
                  <c:v>11.76</c:v>
                </c:pt>
                <c:pt idx="1849">
                  <c:v>18.14</c:v>
                </c:pt>
                <c:pt idx="1850">
                  <c:v>25.06</c:v>
                </c:pt>
                <c:pt idx="1851">
                  <c:v>20.22</c:v>
                </c:pt>
                <c:pt idx="1852">
                  <c:v>11.74</c:v>
                </c:pt>
                <c:pt idx="1853">
                  <c:v>25.04</c:v>
                </c:pt>
                <c:pt idx="1854">
                  <c:v>28.47</c:v>
                </c:pt>
                <c:pt idx="1855">
                  <c:v>25.34</c:v>
                </c:pt>
                <c:pt idx="1856">
                  <c:v>20</c:v>
                </c:pt>
                <c:pt idx="1857">
                  <c:v>26.38</c:v>
                </c:pt>
                <c:pt idx="1858">
                  <c:v>11.56</c:v>
                </c:pt>
                <c:pt idx="1859">
                  <c:v>27.41</c:v>
                </c:pt>
                <c:pt idx="1860">
                  <c:v>28.05</c:v>
                </c:pt>
                <c:pt idx="1861">
                  <c:v>23.1</c:v>
                </c:pt>
                <c:pt idx="1862">
                  <c:v>30.49</c:v>
                </c:pt>
                <c:pt idx="1863">
                  <c:v>25.25</c:v>
                </c:pt>
                <c:pt idx="1864">
                  <c:v>30.27</c:v>
                </c:pt>
                <c:pt idx="1865">
                  <c:v>25.09</c:v>
                </c:pt>
                <c:pt idx="1866">
                  <c:v>19.920000000000002</c:v>
                </c:pt>
                <c:pt idx="1867">
                  <c:v>30.23</c:v>
                </c:pt>
                <c:pt idx="1868">
                  <c:v>10.57</c:v>
                </c:pt>
                <c:pt idx="1869">
                  <c:v>13.27</c:v>
                </c:pt>
                <c:pt idx="1870">
                  <c:v>18.100000000000001</c:v>
                </c:pt>
                <c:pt idx="1871">
                  <c:v>23.65</c:v>
                </c:pt>
                <c:pt idx="1872">
                  <c:v>16.25</c:v>
                </c:pt>
                <c:pt idx="1873">
                  <c:v>20.67</c:v>
                </c:pt>
                <c:pt idx="1874">
                  <c:v>17.05</c:v>
                </c:pt>
                <c:pt idx="1875">
                  <c:v>18.84</c:v>
                </c:pt>
                <c:pt idx="1876">
                  <c:v>11.19</c:v>
                </c:pt>
                <c:pt idx="1877">
                  <c:v>16.09</c:v>
                </c:pt>
                <c:pt idx="1878">
                  <c:v>27.62</c:v>
                </c:pt>
                <c:pt idx="1879">
                  <c:v>30.37</c:v>
                </c:pt>
                <c:pt idx="1880">
                  <c:v>24.88</c:v>
                </c:pt>
                <c:pt idx="1881">
                  <c:v>21.61</c:v>
                </c:pt>
                <c:pt idx="1882">
                  <c:v>17.28</c:v>
                </c:pt>
                <c:pt idx="1883">
                  <c:v>11.26</c:v>
                </c:pt>
                <c:pt idx="1884">
                  <c:v>13.1</c:v>
                </c:pt>
                <c:pt idx="1885">
                  <c:v>21.09</c:v>
                </c:pt>
                <c:pt idx="1886">
                  <c:v>28.25</c:v>
                </c:pt>
                <c:pt idx="1887">
                  <c:v>23.9</c:v>
                </c:pt>
                <c:pt idx="1888">
                  <c:v>23.01</c:v>
                </c:pt>
                <c:pt idx="1889">
                  <c:v>19.809999999999999</c:v>
                </c:pt>
                <c:pt idx="1890">
                  <c:v>27.69</c:v>
                </c:pt>
                <c:pt idx="1891">
                  <c:v>26.5</c:v>
                </c:pt>
                <c:pt idx="1892">
                  <c:v>28.67</c:v>
                </c:pt>
                <c:pt idx="1893">
                  <c:v>18.29</c:v>
                </c:pt>
                <c:pt idx="1894">
                  <c:v>27.48</c:v>
                </c:pt>
                <c:pt idx="1895">
                  <c:v>23.16</c:v>
                </c:pt>
                <c:pt idx="1896">
                  <c:v>15.78</c:v>
                </c:pt>
                <c:pt idx="1897">
                  <c:v>24.19</c:v>
                </c:pt>
                <c:pt idx="1898">
                  <c:v>20.83</c:v>
                </c:pt>
                <c:pt idx="1899">
                  <c:v>16.32</c:v>
                </c:pt>
                <c:pt idx="1900">
                  <c:v>18.32</c:v>
                </c:pt>
                <c:pt idx="1901">
                  <c:v>29.4</c:v>
                </c:pt>
                <c:pt idx="1902">
                  <c:v>22.39</c:v>
                </c:pt>
                <c:pt idx="1903">
                  <c:v>27.88</c:v>
                </c:pt>
                <c:pt idx="1904">
                  <c:v>16.77</c:v>
                </c:pt>
                <c:pt idx="1905">
                  <c:v>11.33</c:v>
                </c:pt>
                <c:pt idx="1906">
                  <c:v>21.52</c:v>
                </c:pt>
                <c:pt idx="1907">
                  <c:v>13.22</c:v>
                </c:pt>
                <c:pt idx="1908">
                  <c:v>20.16</c:v>
                </c:pt>
                <c:pt idx="1909">
                  <c:v>27.44</c:v>
                </c:pt>
                <c:pt idx="1910">
                  <c:v>22.84</c:v>
                </c:pt>
                <c:pt idx="1911">
                  <c:v>21.95</c:v>
                </c:pt>
                <c:pt idx="1912">
                  <c:v>14.58</c:v>
                </c:pt>
                <c:pt idx="1913">
                  <c:v>25.99</c:v>
                </c:pt>
                <c:pt idx="1914">
                  <c:v>18.5</c:v>
                </c:pt>
                <c:pt idx="1915">
                  <c:v>29.85</c:v>
                </c:pt>
                <c:pt idx="1916">
                  <c:v>26.65</c:v>
                </c:pt>
                <c:pt idx="1917">
                  <c:v>16.29</c:v>
                </c:pt>
                <c:pt idx="1918">
                  <c:v>18.82</c:v>
                </c:pt>
                <c:pt idx="1919">
                  <c:v>17.809999999999999</c:v>
                </c:pt>
                <c:pt idx="1920">
                  <c:v>17.04</c:v>
                </c:pt>
                <c:pt idx="1921">
                  <c:v>15.66</c:v>
                </c:pt>
                <c:pt idx="1922">
                  <c:v>17.91</c:v>
                </c:pt>
                <c:pt idx="1923">
                  <c:v>20.190000000000001</c:v>
                </c:pt>
                <c:pt idx="1924">
                  <c:v>22.4</c:v>
                </c:pt>
                <c:pt idx="1925">
                  <c:v>19.850000000000001</c:v>
                </c:pt>
                <c:pt idx="1926">
                  <c:v>24.15</c:v>
                </c:pt>
                <c:pt idx="1927">
                  <c:v>20.260000000000002</c:v>
                </c:pt>
                <c:pt idx="1928">
                  <c:v>12.25</c:v>
                </c:pt>
                <c:pt idx="1929">
                  <c:v>29.32</c:v>
                </c:pt>
                <c:pt idx="1930">
                  <c:v>19.75</c:v>
                </c:pt>
                <c:pt idx="1931">
                  <c:v>12.81</c:v>
                </c:pt>
                <c:pt idx="1932">
                  <c:v>22.75</c:v>
                </c:pt>
                <c:pt idx="1933">
                  <c:v>27.37</c:v>
                </c:pt>
                <c:pt idx="1934">
                  <c:v>25.19</c:v>
                </c:pt>
                <c:pt idx="1935">
                  <c:v>29.09</c:v>
                </c:pt>
                <c:pt idx="1936">
                  <c:v>10.64</c:v>
                </c:pt>
                <c:pt idx="1937">
                  <c:v>26.43</c:v>
                </c:pt>
                <c:pt idx="1938">
                  <c:v>18.09</c:v>
                </c:pt>
                <c:pt idx="1939">
                  <c:v>23.48</c:v>
                </c:pt>
                <c:pt idx="1940">
                  <c:v>12.44</c:v>
                </c:pt>
                <c:pt idx="1941">
                  <c:v>16.55</c:v>
                </c:pt>
                <c:pt idx="1942">
                  <c:v>20.14</c:v>
                </c:pt>
                <c:pt idx="1943">
                  <c:v>15.89</c:v>
                </c:pt>
                <c:pt idx="1944">
                  <c:v>17.02</c:v>
                </c:pt>
                <c:pt idx="1945">
                  <c:v>26.83</c:v>
                </c:pt>
                <c:pt idx="1946">
                  <c:v>24.21</c:v>
                </c:pt>
                <c:pt idx="1947">
                  <c:v>13.8</c:v>
                </c:pt>
                <c:pt idx="1948">
                  <c:v>11.28</c:v>
                </c:pt>
                <c:pt idx="1949">
                  <c:v>26.34</c:v>
                </c:pt>
                <c:pt idx="1950">
                  <c:v>17.7</c:v>
                </c:pt>
                <c:pt idx="1951">
                  <c:v>26.21</c:v>
                </c:pt>
                <c:pt idx="1952">
                  <c:v>17.78</c:v>
                </c:pt>
                <c:pt idx="1953">
                  <c:v>19.190000000000001</c:v>
                </c:pt>
                <c:pt idx="1954">
                  <c:v>17</c:v>
                </c:pt>
                <c:pt idx="1955">
                  <c:v>30.28</c:v>
                </c:pt>
                <c:pt idx="1956">
                  <c:v>25.78</c:v>
                </c:pt>
                <c:pt idx="1957">
                  <c:v>26.83</c:v>
                </c:pt>
                <c:pt idx="1958">
                  <c:v>23.33</c:v>
                </c:pt>
                <c:pt idx="1959">
                  <c:v>12.13</c:v>
                </c:pt>
                <c:pt idx="1960">
                  <c:v>19.39</c:v>
                </c:pt>
                <c:pt idx="1961">
                  <c:v>25.04</c:v>
                </c:pt>
                <c:pt idx="1962">
                  <c:v>17.350000000000001</c:v>
                </c:pt>
                <c:pt idx="1963">
                  <c:v>11.15</c:v>
                </c:pt>
                <c:pt idx="1964">
                  <c:v>13.29</c:v>
                </c:pt>
                <c:pt idx="1965">
                  <c:v>26.47</c:v>
                </c:pt>
                <c:pt idx="1966">
                  <c:v>30.6</c:v>
                </c:pt>
                <c:pt idx="1967">
                  <c:v>25.76</c:v>
                </c:pt>
                <c:pt idx="1968">
                  <c:v>11.54</c:v>
                </c:pt>
                <c:pt idx="1969">
                  <c:v>16.95</c:v>
                </c:pt>
                <c:pt idx="1970">
                  <c:v>27.83</c:v>
                </c:pt>
                <c:pt idx="1971">
                  <c:v>21.41</c:v>
                </c:pt>
                <c:pt idx="1972">
                  <c:v>25.89</c:v>
                </c:pt>
                <c:pt idx="1973">
                  <c:v>30.66</c:v>
                </c:pt>
                <c:pt idx="1974">
                  <c:v>23.79</c:v>
                </c:pt>
                <c:pt idx="1975">
                  <c:v>30.11</c:v>
                </c:pt>
                <c:pt idx="1976">
                  <c:v>23.52</c:v>
                </c:pt>
                <c:pt idx="1977">
                  <c:v>20.239999999999998</c:v>
                </c:pt>
                <c:pt idx="1978">
                  <c:v>30.15</c:v>
                </c:pt>
                <c:pt idx="1979">
                  <c:v>14.86</c:v>
                </c:pt>
                <c:pt idx="1980">
                  <c:v>20.67</c:v>
                </c:pt>
                <c:pt idx="1981">
                  <c:v>23.69</c:v>
                </c:pt>
                <c:pt idx="1982">
                  <c:v>19.190000000000001</c:v>
                </c:pt>
                <c:pt idx="1983">
                  <c:v>24.52</c:v>
                </c:pt>
                <c:pt idx="1984">
                  <c:v>16.12</c:v>
                </c:pt>
                <c:pt idx="1985">
                  <c:v>24.85</c:v>
                </c:pt>
                <c:pt idx="1986">
                  <c:v>29.36</c:v>
                </c:pt>
                <c:pt idx="1987">
                  <c:v>28.75</c:v>
                </c:pt>
                <c:pt idx="1988">
                  <c:v>22.78</c:v>
                </c:pt>
                <c:pt idx="1989">
                  <c:v>11.18</c:v>
                </c:pt>
                <c:pt idx="1990">
                  <c:v>21.27</c:v>
                </c:pt>
                <c:pt idx="1991">
                  <c:v>12.93</c:v>
                </c:pt>
                <c:pt idx="1992">
                  <c:v>16.72</c:v>
                </c:pt>
                <c:pt idx="1993">
                  <c:v>24.59</c:v>
                </c:pt>
                <c:pt idx="1994">
                  <c:v>12.07</c:v>
                </c:pt>
                <c:pt idx="1995">
                  <c:v>29.95</c:v>
                </c:pt>
                <c:pt idx="1996">
                  <c:v>21.05</c:v>
                </c:pt>
                <c:pt idx="1997">
                  <c:v>19.309999999999999</c:v>
                </c:pt>
                <c:pt idx="1998">
                  <c:v>13.16</c:v>
                </c:pt>
                <c:pt idx="1999">
                  <c:v>18.55</c:v>
                </c:pt>
                <c:pt idx="2000">
                  <c:v>15.19</c:v>
                </c:pt>
                <c:pt idx="2001">
                  <c:v>14.29</c:v>
                </c:pt>
                <c:pt idx="2002">
                  <c:v>22.81</c:v>
                </c:pt>
                <c:pt idx="2003">
                  <c:v>16.170000000000002</c:v>
                </c:pt>
                <c:pt idx="2004">
                  <c:v>22.61</c:v>
                </c:pt>
                <c:pt idx="2005">
                  <c:v>20.96</c:v>
                </c:pt>
                <c:pt idx="2006">
                  <c:v>16.899999999999999</c:v>
                </c:pt>
                <c:pt idx="2007">
                  <c:v>29.72</c:v>
                </c:pt>
                <c:pt idx="2008">
                  <c:v>27.44</c:v>
                </c:pt>
                <c:pt idx="2009">
                  <c:v>26.24</c:v>
                </c:pt>
                <c:pt idx="2010">
                  <c:v>15.49</c:v>
                </c:pt>
                <c:pt idx="2011">
                  <c:v>21.01</c:v>
                </c:pt>
                <c:pt idx="2012">
                  <c:v>20.52</c:v>
                </c:pt>
                <c:pt idx="2013">
                  <c:v>25.84</c:v>
                </c:pt>
                <c:pt idx="2014">
                  <c:v>11.19</c:v>
                </c:pt>
                <c:pt idx="2015">
                  <c:v>13.88</c:v>
                </c:pt>
                <c:pt idx="2016">
                  <c:v>30.02</c:v>
                </c:pt>
                <c:pt idx="2017">
                  <c:v>23.01</c:v>
                </c:pt>
                <c:pt idx="2018">
                  <c:v>19.12</c:v>
                </c:pt>
                <c:pt idx="2019">
                  <c:v>23.82</c:v>
                </c:pt>
                <c:pt idx="2020">
                  <c:v>19.5</c:v>
                </c:pt>
                <c:pt idx="2021">
                  <c:v>11.06</c:v>
                </c:pt>
                <c:pt idx="2022">
                  <c:v>23.19</c:v>
                </c:pt>
                <c:pt idx="2023">
                  <c:v>29.02</c:v>
                </c:pt>
                <c:pt idx="2024">
                  <c:v>25.89</c:v>
                </c:pt>
                <c:pt idx="2025">
                  <c:v>26.94</c:v>
                </c:pt>
                <c:pt idx="2026">
                  <c:v>30.54</c:v>
                </c:pt>
                <c:pt idx="2027">
                  <c:v>24.83</c:v>
                </c:pt>
                <c:pt idx="2028">
                  <c:v>25.53</c:v>
                </c:pt>
                <c:pt idx="2029">
                  <c:v>13.83</c:v>
                </c:pt>
                <c:pt idx="2030">
                  <c:v>13.49</c:v>
                </c:pt>
                <c:pt idx="2031">
                  <c:v>29.3</c:v>
                </c:pt>
                <c:pt idx="2032">
                  <c:v>21.29</c:v>
                </c:pt>
                <c:pt idx="2033">
                  <c:v>17.170000000000002</c:v>
                </c:pt>
                <c:pt idx="2034">
                  <c:v>23.32</c:v>
                </c:pt>
                <c:pt idx="2035">
                  <c:v>14.47</c:v>
                </c:pt>
                <c:pt idx="2036">
                  <c:v>25.54</c:v>
                </c:pt>
                <c:pt idx="2037">
                  <c:v>25.73</c:v>
                </c:pt>
                <c:pt idx="2038">
                  <c:v>20.94</c:v>
                </c:pt>
                <c:pt idx="2039">
                  <c:v>18.41</c:v>
                </c:pt>
                <c:pt idx="2040">
                  <c:v>28.56</c:v>
                </c:pt>
                <c:pt idx="2041">
                  <c:v>27.46</c:v>
                </c:pt>
                <c:pt idx="2042">
                  <c:v>26.73</c:v>
                </c:pt>
                <c:pt idx="2043">
                  <c:v>21.47</c:v>
                </c:pt>
                <c:pt idx="2044">
                  <c:v>30.63</c:v>
                </c:pt>
                <c:pt idx="2045">
                  <c:v>20.9</c:v>
                </c:pt>
                <c:pt idx="2046">
                  <c:v>12.91</c:v>
                </c:pt>
                <c:pt idx="2047">
                  <c:v>27.06</c:v>
                </c:pt>
                <c:pt idx="2048">
                  <c:v>27.75</c:v>
                </c:pt>
                <c:pt idx="2049">
                  <c:v>27.39</c:v>
                </c:pt>
                <c:pt idx="2050">
                  <c:v>29.82</c:v>
                </c:pt>
                <c:pt idx="2051">
                  <c:v>16.45</c:v>
                </c:pt>
                <c:pt idx="2052">
                  <c:v>19.920000000000002</c:v>
                </c:pt>
                <c:pt idx="2053">
                  <c:v>25.28</c:v>
                </c:pt>
                <c:pt idx="2054">
                  <c:v>18.88</c:v>
                </c:pt>
                <c:pt idx="2055">
                  <c:v>29.34</c:v>
                </c:pt>
                <c:pt idx="2056">
                  <c:v>29.73</c:v>
                </c:pt>
                <c:pt idx="2057">
                  <c:v>26.81</c:v>
                </c:pt>
                <c:pt idx="2058">
                  <c:v>17.68</c:v>
                </c:pt>
                <c:pt idx="2059">
                  <c:v>15.07</c:v>
                </c:pt>
                <c:pt idx="2060">
                  <c:v>28.01</c:v>
                </c:pt>
                <c:pt idx="2061">
                  <c:v>19.5</c:v>
                </c:pt>
                <c:pt idx="2062">
                  <c:v>28.96</c:v>
                </c:pt>
                <c:pt idx="2063">
                  <c:v>26.19</c:v>
                </c:pt>
                <c:pt idx="2064">
                  <c:v>29.6</c:v>
                </c:pt>
                <c:pt idx="2065">
                  <c:v>11.67</c:v>
                </c:pt>
                <c:pt idx="2066">
                  <c:v>22.58</c:v>
                </c:pt>
                <c:pt idx="2067">
                  <c:v>24.26</c:v>
                </c:pt>
                <c:pt idx="2068">
                  <c:v>24.53</c:v>
                </c:pt>
                <c:pt idx="2069">
                  <c:v>12.16</c:v>
                </c:pt>
                <c:pt idx="2070">
                  <c:v>22.4</c:v>
                </c:pt>
                <c:pt idx="2071">
                  <c:v>18.82</c:v>
                </c:pt>
                <c:pt idx="2072">
                  <c:v>19.010000000000002</c:v>
                </c:pt>
                <c:pt idx="2073">
                  <c:v>20.350000000000001</c:v>
                </c:pt>
                <c:pt idx="2074">
                  <c:v>10.84</c:v>
                </c:pt>
                <c:pt idx="2075">
                  <c:v>26.56</c:v>
                </c:pt>
                <c:pt idx="2076">
                  <c:v>16.600000000000001</c:v>
                </c:pt>
                <c:pt idx="2077">
                  <c:v>17.989999999999998</c:v>
                </c:pt>
                <c:pt idx="2078">
                  <c:v>26.77</c:v>
                </c:pt>
                <c:pt idx="2079">
                  <c:v>20.29</c:v>
                </c:pt>
                <c:pt idx="2080">
                  <c:v>28.26</c:v>
                </c:pt>
                <c:pt idx="2081">
                  <c:v>18.239999999999998</c:v>
                </c:pt>
                <c:pt idx="2082">
                  <c:v>27.92</c:v>
                </c:pt>
                <c:pt idx="2083">
                  <c:v>19.7</c:v>
                </c:pt>
                <c:pt idx="2084">
                  <c:v>18.07</c:v>
                </c:pt>
                <c:pt idx="2085">
                  <c:v>15.35</c:v>
                </c:pt>
                <c:pt idx="2086">
                  <c:v>18.579999999999998</c:v>
                </c:pt>
                <c:pt idx="2087">
                  <c:v>10.82</c:v>
                </c:pt>
                <c:pt idx="2088">
                  <c:v>16.48</c:v>
                </c:pt>
                <c:pt idx="2089">
                  <c:v>13.86</c:v>
                </c:pt>
                <c:pt idx="2090">
                  <c:v>19.649999999999999</c:v>
                </c:pt>
                <c:pt idx="2091">
                  <c:v>25.47</c:v>
                </c:pt>
                <c:pt idx="2092">
                  <c:v>28.3</c:v>
                </c:pt>
                <c:pt idx="2093">
                  <c:v>28.79</c:v>
                </c:pt>
                <c:pt idx="2094">
                  <c:v>26.74</c:v>
                </c:pt>
                <c:pt idx="2095">
                  <c:v>15.85</c:v>
                </c:pt>
                <c:pt idx="2096">
                  <c:v>14.67</c:v>
                </c:pt>
                <c:pt idx="2097">
                  <c:v>26</c:v>
                </c:pt>
                <c:pt idx="2098">
                  <c:v>25.57</c:v>
                </c:pt>
                <c:pt idx="2099">
                  <c:v>27.32</c:v>
                </c:pt>
                <c:pt idx="2100">
                  <c:v>17.579999999999998</c:v>
                </c:pt>
                <c:pt idx="2101">
                  <c:v>20.88</c:v>
                </c:pt>
                <c:pt idx="2102">
                  <c:v>19.77</c:v>
                </c:pt>
                <c:pt idx="2103">
                  <c:v>14.94</c:v>
                </c:pt>
                <c:pt idx="2104">
                  <c:v>12.82</c:v>
                </c:pt>
                <c:pt idx="2105">
                  <c:v>19.04</c:v>
                </c:pt>
                <c:pt idx="2106">
                  <c:v>12.6</c:v>
                </c:pt>
                <c:pt idx="2107">
                  <c:v>16.149999999999999</c:v>
                </c:pt>
                <c:pt idx="2108">
                  <c:v>12.68</c:v>
                </c:pt>
                <c:pt idx="2109">
                  <c:v>20.03</c:v>
                </c:pt>
                <c:pt idx="2110">
                  <c:v>29.54</c:v>
                </c:pt>
                <c:pt idx="2111">
                  <c:v>14.28</c:v>
                </c:pt>
                <c:pt idx="2112">
                  <c:v>27.62</c:v>
                </c:pt>
                <c:pt idx="2113">
                  <c:v>22.85</c:v>
                </c:pt>
                <c:pt idx="2114">
                  <c:v>15.36</c:v>
                </c:pt>
                <c:pt idx="2115">
                  <c:v>29.02</c:v>
                </c:pt>
                <c:pt idx="2116">
                  <c:v>15.73</c:v>
                </c:pt>
                <c:pt idx="2117">
                  <c:v>26.07</c:v>
                </c:pt>
                <c:pt idx="2118">
                  <c:v>28.68</c:v>
                </c:pt>
                <c:pt idx="2119">
                  <c:v>13.92</c:v>
                </c:pt>
                <c:pt idx="2120">
                  <c:v>23.84</c:v>
                </c:pt>
                <c:pt idx="2121">
                  <c:v>12.62</c:v>
                </c:pt>
                <c:pt idx="2122">
                  <c:v>28.6</c:v>
                </c:pt>
                <c:pt idx="2123">
                  <c:v>15.97</c:v>
                </c:pt>
                <c:pt idx="2124">
                  <c:v>17.77</c:v>
                </c:pt>
                <c:pt idx="2125">
                  <c:v>26.45</c:v>
                </c:pt>
                <c:pt idx="2126">
                  <c:v>22.92</c:v>
                </c:pt>
                <c:pt idx="2127">
                  <c:v>23.43</c:v>
                </c:pt>
                <c:pt idx="2128">
                  <c:v>17.559999999999999</c:v>
                </c:pt>
                <c:pt idx="2129">
                  <c:v>28.04</c:v>
                </c:pt>
                <c:pt idx="2130">
                  <c:v>27.37</c:v>
                </c:pt>
                <c:pt idx="2131">
                  <c:v>13.36</c:v>
                </c:pt>
                <c:pt idx="2132">
                  <c:v>17.440000000000001</c:v>
                </c:pt>
                <c:pt idx="2133">
                  <c:v>18.62</c:v>
                </c:pt>
                <c:pt idx="2134">
                  <c:v>28.73</c:v>
                </c:pt>
                <c:pt idx="2135">
                  <c:v>14.02</c:v>
                </c:pt>
                <c:pt idx="2136">
                  <c:v>10.45</c:v>
                </c:pt>
                <c:pt idx="2137">
                  <c:v>15.61</c:v>
                </c:pt>
                <c:pt idx="2138">
                  <c:v>10.45</c:v>
                </c:pt>
                <c:pt idx="2139">
                  <c:v>30.13</c:v>
                </c:pt>
                <c:pt idx="2140">
                  <c:v>24.52</c:v>
                </c:pt>
                <c:pt idx="2141">
                  <c:v>21.41</c:v>
                </c:pt>
                <c:pt idx="2142">
                  <c:v>15.93</c:v>
                </c:pt>
                <c:pt idx="2143">
                  <c:v>22.53</c:v>
                </c:pt>
                <c:pt idx="2144">
                  <c:v>10.89</c:v>
                </c:pt>
                <c:pt idx="2145">
                  <c:v>17.16</c:v>
                </c:pt>
                <c:pt idx="2146">
                  <c:v>23.28</c:v>
                </c:pt>
                <c:pt idx="2147">
                  <c:v>20.7</c:v>
                </c:pt>
                <c:pt idx="2148">
                  <c:v>15.71</c:v>
                </c:pt>
                <c:pt idx="2149">
                  <c:v>22.67</c:v>
                </c:pt>
                <c:pt idx="2150">
                  <c:v>18.420000000000002</c:v>
                </c:pt>
                <c:pt idx="2151">
                  <c:v>24.34</c:v>
                </c:pt>
                <c:pt idx="2152">
                  <c:v>24.77</c:v>
                </c:pt>
                <c:pt idx="2153">
                  <c:v>19.18</c:v>
                </c:pt>
                <c:pt idx="2154">
                  <c:v>29.46</c:v>
                </c:pt>
                <c:pt idx="2155">
                  <c:v>21.39</c:v>
                </c:pt>
                <c:pt idx="2156">
                  <c:v>13.61</c:v>
                </c:pt>
                <c:pt idx="2157">
                  <c:v>15.66</c:v>
                </c:pt>
                <c:pt idx="2158">
                  <c:v>12.89</c:v>
                </c:pt>
                <c:pt idx="2159">
                  <c:v>15.61</c:v>
                </c:pt>
                <c:pt idx="2160">
                  <c:v>23.37</c:v>
                </c:pt>
                <c:pt idx="2161">
                  <c:v>28.71</c:v>
                </c:pt>
                <c:pt idx="2162">
                  <c:v>14.01</c:v>
                </c:pt>
                <c:pt idx="2163">
                  <c:v>16.100000000000001</c:v>
                </c:pt>
                <c:pt idx="2164">
                  <c:v>15.49</c:v>
                </c:pt>
                <c:pt idx="2165">
                  <c:v>28.45</c:v>
                </c:pt>
                <c:pt idx="2166">
                  <c:v>23.42</c:v>
                </c:pt>
                <c:pt idx="2167">
                  <c:v>30.45</c:v>
                </c:pt>
                <c:pt idx="2168">
                  <c:v>14.77</c:v>
                </c:pt>
                <c:pt idx="2169">
                  <c:v>23.64</c:v>
                </c:pt>
                <c:pt idx="2170">
                  <c:v>25.04</c:v>
                </c:pt>
                <c:pt idx="2171">
                  <c:v>23.49</c:v>
                </c:pt>
                <c:pt idx="2172">
                  <c:v>15.84</c:v>
                </c:pt>
                <c:pt idx="2173">
                  <c:v>27.66</c:v>
                </c:pt>
                <c:pt idx="2174">
                  <c:v>21.91</c:v>
                </c:pt>
                <c:pt idx="2175">
                  <c:v>27.62</c:v>
                </c:pt>
                <c:pt idx="2176">
                  <c:v>13.36</c:v>
                </c:pt>
                <c:pt idx="2177">
                  <c:v>14.85</c:v>
                </c:pt>
                <c:pt idx="2178">
                  <c:v>12.1</c:v>
                </c:pt>
                <c:pt idx="2179">
                  <c:v>17.72</c:v>
                </c:pt>
                <c:pt idx="2180">
                  <c:v>26.9</c:v>
                </c:pt>
                <c:pt idx="2181">
                  <c:v>20.83</c:v>
                </c:pt>
                <c:pt idx="2182">
                  <c:v>25.08</c:v>
                </c:pt>
                <c:pt idx="2183">
                  <c:v>14.11</c:v>
                </c:pt>
                <c:pt idx="2184">
                  <c:v>29.99</c:v>
                </c:pt>
                <c:pt idx="2185">
                  <c:v>26.93</c:v>
                </c:pt>
                <c:pt idx="2186">
                  <c:v>10.39</c:v>
                </c:pt>
                <c:pt idx="2187">
                  <c:v>30.35</c:v>
                </c:pt>
                <c:pt idx="2188">
                  <c:v>27.13</c:v>
                </c:pt>
                <c:pt idx="2189">
                  <c:v>24.37</c:v>
                </c:pt>
                <c:pt idx="2190">
                  <c:v>23.96</c:v>
                </c:pt>
                <c:pt idx="2191">
                  <c:v>10.97</c:v>
                </c:pt>
                <c:pt idx="2192">
                  <c:v>12.74</c:v>
                </c:pt>
                <c:pt idx="2193">
                  <c:v>12.65</c:v>
                </c:pt>
                <c:pt idx="2194">
                  <c:v>27.57</c:v>
                </c:pt>
                <c:pt idx="2195">
                  <c:v>15.35</c:v>
                </c:pt>
                <c:pt idx="2196">
                  <c:v>20.74</c:v>
                </c:pt>
                <c:pt idx="2197">
                  <c:v>24.02</c:v>
                </c:pt>
                <c:pt idx="2198">
                  <c:v>16.27</c:v>
                </c:pt>
                <c:pt idx="2199">
                  <c:v>18.36</c:v>
                </c:pt>
                <c:pt idx="2200">
                  <c:v>11.18</c:v>
                </c:pt>
                <c:pt idx="2201">
                  <c:v>12.57</c:v>
                </c:pt>
                <c:pt idx="2202">
                  <c:v>27.76</c:v>
                </c:pt>
                <c:pt idx="2203">
                  <c:v>19.07</c:v>
                </c:pt>
                <c:pt idx="2204">
                  <c:v>24.7</c:v>
                </c:pt>
                <c:pt idx="2205">
                  <c:v>10.49</c:v>
                </c:pt>
                <c:pt idx="2206">
                  <c:v>29.58</c:v>
                </c:pt>
                <c:pt idx="2207">
                  <c:v>19.8</c:v>
                </c:pt>
                <c:pt idx="2208">
                  <c:v>25.33</c:v>
                </c:pt>
                <c:pt idx="2209">
                  <c:v>25.72</c:v>
                </c:pt>
                <c:pt idx="2210">
                  <c:v>18.75</c:v>
                </c:pt>
                <c:pt idx="2211">
                  <c:v>13.24</c:v>
                </c:pt>
                <c:pt idx="2212">
                  <c:v>29.02</c:v>
                </c:pt>
                <c:pt idx="2213">
                  <c:v>28.64</c:v>
                </c:pt>
                <c:pt idx="2214">
                  <c:v>28.43</c:v>
                </c:pt>
                <c:pt idx="2215">
                  <c:v>12.78</c:v>
                </c:pt>
                <c:pt idx="2216">
                  <c:v>28.4</c:v>
                </c:pt>
                <c:pt idx="2217">
                  <c:v>16.36</c:v>
                </c:pt>
                <c:pt idx="2218">
                  <c:v>13.97</c:v>
                </c:pt>
                <c:pt idx="2219">
                  <c:v>13.02</c:v>
                </c:pt>
                <c:pt idx="2220">
                  <c:v>23.91</c:v>
                </c:pt>
                <c:pt idx="2221">
                  <c:v>10.58</c:v>
                </c:pt>
                <c:pt idx="2222">
                  <c:v>19.170000000000002</c:v>
                </c:pt>
                <c:pt idx="2223">
                  <c:v>15.9</c:v>
                </c:pt>
                <c:pt idx="2224">
                  <c:v>15.76</c:v>
                </c:pt>
                <c:pt idx="2225">
                  <c:v>16.27</c:v>
                </c:pt>
                <c:pt idx="2226">
                  <c:v>16.57</c:v>
                </c:pt>
                <c:pt idx="2227">
                  <c:v>16.45</c:v>
                </c:pt>
                <c:pt idx="2228">
                  <c:v>25.92</c:v>
                </c:pt>
                <c:pt idx="2229">
                  <c:v>14.04</c:v>
                </c:pt>
                <c:pt idx="2230">
                  <c:v>13.06</c:v>
                </c:pt>
                <c:pt idx="2231">
                  <c:v>20.74</c:v>
                </c:pt>
                <c:pt idx="2232">
                  <c:v>11.64</c:v>
                </c:pt>
                <c:pt idx="2233">
                  <c:v>11.35</c:v>
                </c:pt>
                <c:pt idx="2234">
                  <c:v>20.350000000000001</c:v>
                </c:pt>
                <c:pt idx="2235">
                  <c:v>12.06</c:v>
                </c:pt>
                <c:pt idx="2236">
                  <c:v>13.11</c:v>
                </c:pt>
                <c:pt idx="2237">
                  <c:v>25.79</c:v>
                </c:pt>
                <c:pt idx="2238">
                  <c:v>29.13</c:v>
                </c:pt>
                <c:pt idx="2239">
                  <c:v>25.35</c:v>
                </c:pt>
                <c:pt idx="2240">
                  <c:v>17.13</c:v>
                </c:pt>
                <c:pt idx="2241">
                  <c:v>18.28</c:v>
                </c:pt>
                <c:pt idx="2242">
                  <c:v>22.3</c:v>
                </c:pt>
                <c:pt idx="2243">
                  <c:v>29.44</c:v>
                </c:pt>
                <c:pt idx="2244">
                  <c:v>12.16</c:v>
                </c:pt>
                <c:pt idx="2245">
                  <c:v>22.93</c:v>
                </c:pt>
                <c:pt idx="2246">
                  <c:v>11.3</c:v>
                </c:pt>
                <c:pt idx="2247">
                  <c:v>29.13</c:v>
                </c:pt>
                <c:pt idx="2248">
                  <c:v>13.14</c:v>
                </c:pt>
                <c:pt idx="2249">
                  <c:v>20.6</c:v>
                </c:pt>
                <c:pt idx="2250">
                  <c:v>23.84</c:v>
                </c:pt>
                <c:pt idx="2251">
                  <c:v>16.52</c:v>
                </c:pt>
                <c:pt idx="2252">
                  <c:v>11.05</c:v>
                </c:pt>
                <c:pt idx="2253">
                  <c:v>21.14</c:v>
                </c:pt>
                <c:pt idx="2254">
                  <c:v>21.81</c:v>
                </c:pt>
                <c:pt idx="2255">
                  <c:v>18.010000000000002</c:v>
                </c:pt>
                <c:pt idx="2256">
                  <c:v>28.48</c:v>
                </c:pt>
                <c:pt idx="2257">
                  <c:v>22.96</c:v>
                </c:pt>
                <c:pt idx="2258">
                  <c:v>24.79</c:v>
                </c:pt>
                <c:pt idx="2259">
                  <c:v>14</c:v>
                </c:pt>
                <c:pt idx="2260">
                  <c:v>23.4</c:v>
                </c:pt>
                <c:pt idx="2261">
                  <c:v>10.55</c:v>
                </c:pt>
                <c:pt idx="2262">
                  <c:v>27.76</c:v>
                </c:pt>
                <c:pt idx="2263">
                  <c:v>30.51</c:v>
                </c:pt>
                <c:pt idx="2264">
                  <c:v>27.85</c:v>
                </c:pt>
                <c:pt idx="2265">
                  <c:v>14.72</c:v>
                </c:pt>
                <c:pt idx="2266">
                  <c:v>19.84</c:v>
                </c:pt>
                <c:pt idx="2267">
                  <c:v>14.51</c:v>
                </c:pt>
                <c:pt idx="2268">
                  <c:v>25.96</c:v>
                </c:pt>
                <c:pt idx="2269">
                  <c:v>23.2</c:v>
                </c:pt>
                <c:pt idx="2270">
                  <c:v>17.7</c:v>
                </c:pt>
                <c:pt idx="2271">
                  <c:v>14.35</c:v>
                </c:pt>
                <c:pt idx="2272">
                  <c:v>22.16</c:v>
                </c:pt>
                <c:pt idx="2273">
                  <c:v>16.59</c:v>
                </c:pt>
                <c:pt idx="2274">
                  <c:v>20.83</c:v>
                </c:pt>
                <c:pt idx="2275">
                  <c:v>29.9</c:v>
                </c:pt>
                <c:pt idx="2276">
                  <c:v>12.47</c:v>
                </c:pt>
                <c:pt idx="2277">
                  <c:v>16.489999999999998</c:v>
                </c:pt>
                <c:pt idx="2278">
                  <c:v>28.7</c:v>
                </c:pt>
                <c:pt idx="2279">
                  <c:v>29.73</c:v>
                </c:pt>
                <c:pt idx="2280">
                  <c:v>12.74</c:v>
                </c:pt>
                <c:pt idx="2281">
                  <c:v>15.36</c:v>
                </c:pt>
                <c:pt idx="2282">
                  <c:v>14.81</c:v>
                </c:pt>
                <c:pt idx="2283">
                  <c:v>23.32</c:v>
                </c:pt>
                <c:pt idx="2284">
                  <c:v>21.58</c:v>
                </c:pt>
                <c:pt idx="2285">
                  <c:v>21.99</c:v>
                </c:pt>
                <c:pt idx="2286">
                  <c:v>12.97</c:v>
                </c:pt>
                <c:pt idx="2287">
                  <c:v>23.45</c:v>
                </c:pt>
                <c:pt idx="2288">
                  <c:v>16.64</c:v>
                </c:pt>
                <c:pt idx="2289">
                  <c:v>16.11</c:v>
                </c:pt>
                <c:pt idx="2290">
                  <c:v>12.07</c:v>
                </c:pt>
                <c:pt idx="2291">
                  <c:v>11.87</c:v>
                </c:pt>
                <c:pt idx="2292">
                  <c:v>21.04</c:v>
                </c:pt>
                <c:pt idx="2293">
                  <c:v>24.46</c:v>
                </c:pt>
                <c:pt idx="2294">
                  <c:v>14.3</c:v>
                </c:pt>
                <c:pt idx="2295">
                  <c:v>18.510000000000002</c:v>
                </c:pt>
                <c:pt idx="2296">
                  <c:v>14.96</c:v>
                </c:pt>
                <c:pt idx="2297">
                  <c:v>15.16</c:v>
                </c:pt>
                <c:pt idx="2298">
                  <c:v>13.82</c:v>
                </c:pt>
                <c:pt idx="2299">
                  <c:v>18.07</c:v>
                </c:pt>
                <c:pt idx="2300">
                  <c:v>16.34</c:v>
                </c:pt>
                <c:pt idx="2301">
                  <c:v>20.239999999999998</c:v>
                </c:pt>
                <c:pt idx="2302">
                  <c:v>22.16</c:v>
                </c:pt>
                <c:pt idx="2303">
                  <c:v>24.88</c:v>
                </c:pt>
                <c:pt idx="2304">
                  <c:v>11.4</c:v>
                </c:pt>
                <c:pt idx="2305">
                  <c:v>17.38</c:v>
                </c:pt>
                <c:pt idx="2306">
                  <c:v>16.14</c:v>
                </c:pt>
                <c:pt idx="2307">
                  <c:v>24.9</c:v>
                </c:pt>
                <c:pt idx="2308">
                  <c:v>28.05</c:v>
                </c:pt>
                <c:pt idx="2309">
                  <c:v>26.65</c:v>
                </c:pt>
                <c:pt idx="2310">
                  <c:v>29.52</c:v>
                </c:pt>
                <c:pt idx="2311">
                  <c:v>24.87</c:v>
                </c:pt>
                <c:pt idx="2312">
                  <c:v>18.16</c:v>
                </c:pt>
                <c:pt idx="2313">
                  <c:v>24.46</c:v>
                </c:pt>
                <c:pt idx="2314">
                  <c:v>26.54</c:v>
                </c:pt>
                <c:pt idx="2315">
                  <c:v>15.22</c:v>
                </c:pt>
                <c:pt idx="2316">
                  <c:v>27.09</c:v>
                </c:pt>
                <c:pt idx="2317">
                  <c:v>25.02</c:v>
                </c:pt>
                <c:pt idx="2318">
                  <c:v>28.06</c:v>
                </c:pt>
                <c:pt idx="2319">
                  <c:v>12.18</c:v>
                </c:pt>
                <c:pt idx="2320">
                  <c:v>21.13</c:v>
                </c:pt>
                <c:pt idx="2321">
                  <c:v>10.73</c:v>
                </c:pt>
                <c:pt idx="2322">
                  <c:v>20.059999999999999</c:v>
                </c:pt>
                <c:pt idx="2323">
                  <c:v>29.23</c:v>
                </c:pt>
                <c:pt idx="2324">
                  <c:v>27.06</c:v>
                </c:pt>
                <c:pt idx="2325">
                  <c:v>19.62</c:v>
                </c:pt>
                <c:pt idx="2326">
                  <c:v>18.88</c:v>
                </c:pt>
                <c:pt idx="2327">
                  <c:v>21.42</c:v>
                </c:pt>
                <c:pt idx="2328">
                  <c:v>28.15</c:v>
                </c:pt>
                <c:pt idx="2329">
                  <c:v>13.94</c:v>
                </c:pt>
                <c:pt idx="2330">
                  <c:v>12.64</c:v>
                </c:pt>
                <c:pt idx="2331">
                  <c:v>22.61</c:v>
                </c:pt>
                <c:pt idx="2332">
                  <c:v>20.14</c:v>
                </c:pt>
                <c:pt idx="2333">
                  <c:v>16.29</c:v>
                </c:pt>
                <c:pt idx="2334">
                  <c:v>22.38</c:v>
                </c:pt>
                <c:pt idx="2335">
                  <c:v>23.02</c:v>
                </c:pt>
                <c:pt idx="2336">
                  <c:v>13.95</c:v>
                </c:pt>
                <c:pt idx="2337">
                  <c:v>30.19</c:v>
                </c:pt>
                <c:pt idx="2338">
                  <c:v>15.01</c:v>
                </c:pt>
                <c:pt idx="2339">
                  <c:v>25.14</c:v>
                </c:pt>
                <c:pt idx="2340">
                  <c:v>28.55</c:v>
                </c:pt>
                <c:pt idx="2341">
                  <c:v>21.13</c:v>
                </c:pt>
                <c:pt idx="2342">
                  <c:v>16.760000000000002</c:v>
                </c:pt>
                <c:pt idx="2343">
                  <c:v>15.41</c:v>
                </c:pt>
                <c:pt idx="2344">
                  <c:v>17.18</c:v>
                </c:pt>
                <c:pt idx="2345">
                  <c:v>15.72</c:v>
                </c:pt>
                <c:pt idx="2346">
                  <c:v>29.71</c:v>
                </c:pt>
                <c:pt idx="2347">
                  <c:v>12.15</c:v>
                </c:pt>
                <c:pt idx="2348">
                  <c:v>11.23</c:v>
                </c:pt>
                <c:pt idx="2349">
                  <c:v>15.9</c:v>
                </c:pt>
                <c:pt idx="2350">
                  <c:v>20.8</c:v>
                </c:pt>
                <c:pt idx="2351">
                  <c:v>13.67</c:v>
                </c:pt>
                <c:pt idx="2352">
                  <c:v>26.68</c:v>
                </c:pt>
                <c:pt idx="2353">
                  <c:v>13.12</c:v>
                </c:pt>
                <c:pt idx="2354">
                  <c:v>28.32</c:v>
                </c:pt>
                <c:pt idx="2355">
                  <c:v>18.68</c:v>
                </c:pt>
                <c:pt idx="2356">
                  <c:v>24.79</c:v>
                </c:pt>
                <c:pt idx="2357">
                  <c:v>28.85</c:v>
                </c:pt>
                <c:pt idx="2358">
                  <c:v>14.31</c:v>
                </c:pt>
                <c:pt idx="2359">
                  <c:v>11.56</c:v>
                </c:pt>
                <c:pt idx="2360">
                  <c:v>13.36</c:v>
                </c:pt>
                <c:pt idx="2361">
                  <c:v>12.94</c:v>
                </c:pt>
                <c:pt idx="2362">
                  <c:v>14.71</c:v>
                </c:pt>
                <c:pt idx="2363">
                  <c:v>19.25</c:v>
                </c:pt>
                <c:pt idx="2364">
                  <c:v>17.07</c:v>
                </c:pt>
                <c:pt idx="2365">
                  <c:v>11.69</c:v>
                </c:pt>
                <c:pt idx="2366">
                  <c:v>16.899999999999999</c:v>
                </c:pt>
                <c:pt idx="2367">
                  <c:v>15.13</c:v>
                </c:pt>
                <c:pt idx="2368">
                  <c:v>13.42</c:v>
                </c:pt>
                <c:pt idx="2369">
                  <c:v>20.03</c:v>
                </c:pt>
                <c:pt idx="2370">
                  <c:v>14.19</c:v>
                </c:pt>
                <c:pt idx="2371">
                  <c:v>12.59</c:v>
                </c:pt>
                <c:pt idx="2372">
                  <c:v>29.11</c:v>
                </c:pt>
                <c:pt idx="2373">
                  <c:v>21.31</c:v>
                </c:pt>
                <c:pt idx="2374">
                  <c:v>19.61</c:v>
                </c:pt>
                <c:pt idx="2375">
                  <c:v>17.02</c:v>
                </c:pt>
                <c:pt idx="2376">
                  <c:v>25.89</c:v>
                </c:pt>
                <c:pt idx="2377">
                  <c:v>28.55</c:v>
                </c:pt>
                <c:pt idx="2378">
                  <c:v>27.93</c:v>
                </c:pt>
                <c:pt idx="2379">
                  <c:v>12.84</c:v>
                </c:pt>
                <c:pt idx="2380">
                  <c:v>25.9</c:v>
                </c:pt>
                <c:pt idx="2381">
                  <c:v>29.6</c:v>
                </c:pt>
                <c:pt idx="2382">
                  <c:v>26.71</c:v>
                </c:pt>
                <c:pt idx="2383">
                  <c:v>29.36</c:v>
                </c:pt>
                <c:pt idx="2384">
                  <c:v>16.45</c:v>
                </c:pt>
                <c:pt idx="2385">
                  <c:v>25.32</c:v>
                </c:pt>
                <c:pt idx="2386">
                  <c:v>25.78</c:v>
                </c:pt>
                <c:pt idx="2387">
                  <c:v>26.71</c:v>
                </c:pt>
                <c:pt idx="2388">
                  <c:v>12.82</c:v>
                </c:pt>
                <c:pt idx="2389">
                  <c:v>20.27</c:v>
                </c:pt>
                <c:pt idx="2390">
                  <c:v>25.64</c:v>
                </c:pt>
                <c:pt idx="2391">
                  <c:v>29.36</c:v>
                </c:pt>
                <c:pt idx="2392">
                  <c:v>25.97</c:v>
                </c:pt>
                <c:pt idx="2393">
                  <c:v>22.72</c:v>
                </c:pt>
                <c:pt idx="2394">
                  <c:v>12.55</c:v>
                </c:pt>
                <c:pt idx="2395">
                  <c:v>18.059999999999999</c:v>
                </c:pt>
                <c:pt idx="2396">
                  <c:v>22.71</c:v>
                </c:pt>
                <c:pt idx="2397">
                  <c:v>12.53</c:v>
                </c:pt>
                <c:pt idx="2398">
                  <c:v>14.85</c:v>
                </c:pt>
                <c:pt idx="2399">
                  <c:v>15.46</c:v>
                </c:pt>
                <c:pt idx="2400">
                  <c:v>24.7</c:v>
                </c:pt>
                <c:pt idx="2401">
                  <c:v>12.39</c:v>
                </c:pt>
                <c:pt idx="2402">
                  <c:v>23.85</c:v>
                </c:pt>
                <c:pt idx="2403">
                  <c:v>12.9</c:v>
                </c:pt>
                <c:pt idx="2404">
                  <c:v>12.05</c:v>
                </c:pt>
                <c:pt idx="2405">
                  <c:v>15.63</c:v>
                </c:pt>
                <c:pt idx="2406">
                  <c:v>5.45</c:v>
                </c:pt>
                <c:pt idx="2407">
                  <c:v>12.86</c:v>
                </c:pt>
                <c:pt idx="2408">
                  <c:v>14.27</c:v>
                </c:pt>
                <c:pt idx="2409">
                  <c:v>12</c:v>
                </c:pt>
                <c:pt idx="2410">
                  <c:v>8.8000000000000007</c:v>
                </c:pt>
                <c:pt idx="2411">
                  <c:v>7.12</c:v>
                </c:pt>
                <c:pt idx="2412">
                  <c:v>15.71</c:v>
                </c:pt>
                <c:pt idx="2413">
                  <c:v>5.69</c:v>
                </c:pt>
                <c:pt idx="2414">
                  <c:v>15.55</c:v>
                </c:pt>
                <c:pt idx="2415">
                  <c:v>12.56</c:v>
                </c:pt>
                <c:pt idx="2416">
                  <c:v>5.74</c:v>
                </c:pt>
                <c:pt idx="2417">
                  <c:v>11.95</c:v>
                </c:pt>
                <c:pt idx="2418">
                  <c:v>5.85</c:v>
                </c:pt>
                <c:pt idx="2419">
                  <c:v>10.91</c:v>
                </c:pt>
                <c:pt idx="2420">
                  <c:v>5.78</c:v>
                </c:pt>
                <c:pt idx="2421">
                  <c:v>6.93</c:v>
                </c:pt>
                <c:pt idx="2422">
                  <c:v>10.38</c:v>
                </c:pt>
                <c:pt idx="2423">
                  <c:v>9.64</c:v>
                </c:pt>
                <c:pt idx="2424">
                  <c:v>7.57</c:v>
                </c:pt>
                <c:pt idx="2425">
                  <c:v>5.38</c:v>
                </c:pt>
                <c:pt idx="2426">
                  <c:v>15.33</c:v>
                </c:pt>
                <c:pt idx="2427">
                  <c:v>6.97</c:v>
                </c:pt>
                <c:pt idx="2428">
                  <c:v>6.27</c:v>
                </c:pt>
                <c:pt idx="2429">
                  <c:v>6.04</c:v>
                </c:pt>
                <c:pt idx="2430">
                  <c:v>5.88</c:v>
                </c:pt>
                <c:pt idx="2431">
                  <c:v>7.88</c:v>
                </c:pt>
                <c:pt idx="2432">
                  <c:v>9.06</c:v>
                </c:pt>
                <c:pt idx="2433">
                  <c:v>12.35</c:v>
                </c:pt>
                <c:pt idx="2434">
                  <c:v>6.51</c:v>
                </c:pt>
                <c:pt idx="2435">
                  <c:v>6.4</c:v>
                </c:pt>
                <c:pt idx="2436">
                  <c:v>11.84</c:v>
                </c:pt>
                <c:pt idx="2437">
                  <c:v>9.39</c:v>
                </c:pt>
                <c:pt idx="2438">
                  <c:v>11.87</c:v>
                </c:pt>
                <c:pt idx="2439">
                  <c:v>8.84</c:v>
                </c:pt>
                <c:pt idx="2440">
                  <c:v>9</c:v>
                </c:pt>
                <c:pt idx="2441">
                  <c:v>14.9</c:v>
                </c:pt>
                <c:pt idx="2442">
                  <c:v>14.27</c:v>
                </c:pt>
                <c:pt idx="2443">
                  <c:v>14.16</c:v>
                </c:pt>
                <c:pt idx="2444">
                  <c:v>12.2</c:v>
                </c:pt>
                <c:pt idx="2445">
                  <c:v>14.92</c:v>
                </c:pt>
                <c:pt idx="2446">
                  <c:v>7.44</c:v>
                </c:pt>
                <c:pt idx="2447">
                  <c:v>7.84</c:v>
                </c:pt>
                <c:pt idx="2448">
                  <c:v>12.99</c:v>
                </c:pt>
                <c:pt idx="2449">
                  <c:v>12.12</c:v>
                </c:pt>
                <c:pt idx="2450">
                  <c:v>14.25</c:v>
                </c:pt>
                <c:pt idx="2451">
                  <c:v>10.31</c:v>
                </c:pt>
                <c:pt idx="2452">
                  <c:v>15.61</c:v>
                </c:pt>
                <c:pt idx="2453">
                  <c:v>6.8</c:v>
                </c:pt>
                <c:pt idx="2454">
                  <c:v>6.62</c:v>
                </c:pt>
                <c:pt idx="2455">
                  <c:v>5.47</c:v>
                </c:pt>
                <c:pt idx="2456">
                  <c:v>13</c:v>
                </c:pt>
                <c:pt idx="2457">
                  <c:v>6.28</c:v>
                </c:pt>
                <c:pt idx="2458">
                  <c:v>15.29</c:v>
                </c:pt>
                <c:pt idx="2459">
                  <c:v>10.79</c:v>
                </c:pt>
                <c:pt idx="2460">
                  <c:v>9.7899999999999991</c:v>
                </c:pt>
                <c:pt idx="2461">
                  <c:v>12.35</c:v>
                </c:pt>
                <c:pt idx="2462">
                  <c:v>8.1300000000000008</c:v>
                </c:pt>
                <c:pt idx="2463">
                  <c:v>11.32</c:v>
                </c:pt>
                <c:pt idx="2464">
                  <c:v>6.05</c:v>
                </c:pt>
                <c:pt idx="2465">
                  <c:v>14.08</c:v>
                </c:pt>
                <c:pt idx="2466">
                  <c:v>7.17</c:v>
                </c:pt>
                <c:pt idx="2467">
                  <c:v>13.4</c:v>
                </c:pt>
                <c:pt idx="2468">
                  <c:v>5.44</c:v>
                </c:pt>
                <c:pt idx="2469">
                  <c:v>8.5500000000000007</c:v>
                </c:pt>
                <c:pt idx="2470">
                  <c:v>15.39</c:v>
                </c:pt>
                <c:pt idx="2471">
                  <c:v>13.96</c:v>
                </c:pt>
                <c:pt idx="2472">
                  <c:v>12.72</c:v>
                </c:pt>
                <c:pt idx="2473">
                  <c:v>9.39</c:v>
                </c:pt>
                <c:pt idx="2474">
                  <c:v>13.28</c:v>
                </c:pt>
                <c:pt idx="2475">
                  <c:v>7.46</c:v>
                </c:pt>
                <c:pt idx="2476">
                  <c:v>12.99</c:v>
                </c:pt>
                <c:pt idx="2477">
                  <c:v>12.59</c:v>
                </c:pt>
                <c:pt idx="2478">
                  <c:v>5.81</c:v>
                </c:pt>
                <c:pt idx="2479">
                  <c:v>5.5</c:v>
                </c:pt>
                <c:pt idx="2480">
                  <c:v>12.95</c:v>
                </c:pt>
                <c:pt idx="2481">
                  <c:v>15.6</c:v>
                </c:pt>
                <c:pt idx="2482">
                  <c:v>11.64</c:v>
                </c:pt>
                <c:pt idx="2483">
                  <c:v>7.62</c:v>
                </c:pt>
                <c:pt idx="2484">
                  <c:v>12.49</c:v>
                </c:pt>
                <c:pt idx="2485">
                  <c:v>11.27</c:v>
                </c:pt>
                <c:pt idx="2486">
                  <c:v>15.16</c:v>
                </c:pt>
                <c:pt idx="2487">
                  <c:v>13.62</c:v>
                </c:pt>
                <c:pt idx="2488">
                  <c:v>5.86</c:v>
                </c:pt>
                <c:pt idx="2489">
                  <c:v>7.15</c:v>
                </c:pt>
                <c:pt idx="2490">
                  <c:v>12.43</c:v>
                </c:pt>
                <c:pt idx="2491">
                  <c:v>10.68</c:v>
                </c:pt>
                <c:pt idx="2492">
                  <c:v>5.67</c:v>
                </c:pt>
                <c:pt idx="2493">
                  <c:v>8.01</c:v>
                </c:pt>
                <c:pt idx="2494">
                  <c:v>14.05</c:v>
                </c:pt>
                <c:pt idx="2495">
                  <c:v>9.31</c:v>
                </c:pt>
                <c:pt idx="2496">
                  <c:v>11.16</c:v>
                </c:pt>
                <c:pt idx="2497">
                  <c:v>12.2</c:v>
                </c:pt>
                <c:pt idx="2498">
                  <c:v>13.49</c:v>
                </c:pt>
                <c:pt idx="2499">
                  <c:v>8.39</c:v>
                </c:pt>
                <c:pt idx="2500">
                  <c:v>6.47</c:v>
                </c:pt>
                <c:pt idx="2501">
                  <c:v>15.46</c:v>
                </c:pt>
                <c:pt idx="2502">
                  <c:v>15.75</c:v>
                </c:pt>
                <c:pt idx="2503">
                  <c:v>10.69</c:v>
                </c:pt>
                <c:pt idx="2504">
                  <c:v>6.47</c:v>
                </c:pt>
                <c:pt idx="2505">
                  <c:v>8.77</c:v>
                </c:pt>
                <c:pt idx="2506">
                  <c:v>13.82</c:v>
                </c:pt>
                <c:pt idx="2507">
                  <c:v>14.44</c:v>
                </c:pt>
                <c:pt idx="2508">
                  <c:v>15.52</c:v>
                </c:pt>
                <c:pt idx="2509">
                  <c:v>6.04</c:v>
                </c:pt>
                <c:pt idx="2510">
                  <c:v>6.21</c:v>
                </c:pt>
                <c:pt idx="2511">
                  <c:v>10.9</c:v>
                </c:pt>
                <c:pt idx="2512">
                  <c:v>6.38</c:v>
                </c:pt>
                <c:pt idx="2513">
                  <c:v>7.61</c:v>
                </c:pt>
                <c:pt idx="2514">
                  <c:v>13</c:v>
                </c:pt>
                <c:pt idx="2515">
                  <c:v>9.4499999999999993</c:v>
                </c:pt>
                <c:pt idx="2516">
                  <c:v>7.79</c:v>
                </c:pt>
                <c:pt idx="2517">
                  <c:v>6.1</c:v>
                </c:pt>
                <c:pt idx="2518">
                  <c:v>5.68</c:v>
                </c:pt>
                <c:pt idx="2519">
                  <c:v>14.56</c:v>
                </c:pt>
                <c:pt idx="2520">
                  <c:v>14.38</c:v>
                </c:pt>
                <c:pt idx="2521">
                  <c:v>6.99</c:v>
                </c:pt>
                <c:pt idx="2522">
                  <c:v>9.09</c:v>
                </c:pt>
                <c:pt idx="2523">
                  <c:v>10.51</c:v>
                </c:pt>
                <c:pt idx="2524">
                  <c:v>6.38</c:v>
                </c:pt>
                <c:pt idx="2525">
                  <c:v>8.9700000000000006</c:v>
                </c:pt>
                <c:pt idx="2526">
                  <c:v>8.7200000000000006</c:v>
                </c:pt>
                <c:pt idx="2527">
                  <c:v>15.66</c:v>
                </c:pt>
                <c:pt idx="2528">
                  <c:v>15.35</c:v>
                </c:pt>
                <c:pt idx="2529">
                  <c:v>5.37</c:v>
                </c:pt>
                <c:pt idx="2530">
                  <c:v>9.7100000000000009</c:v>
                </c:pt>
                <c:pt idx="2531">
                  <c:v>7.11</c:v>
                </c:pt>
                <c:pt idx="2532">
                  <c:v>11.82</c:v>
                </c:pt>
                <c:pt idx="2533">
                  <c:v>13.26</c:v>
                </c:pt>
                <c:pt idx="2534">
                  <c:v>13.64</c:v>
                </c:pt>
                <c:pt idx="2535">
                  <c:v>13.51</c:v>
                </c:pt>
                <c:pt idx="2536">
                  <c:v>6.32</c:v>
                </c:pt>
                <c:pt idx="2537">
                  <c:v>8.76</c:v>
                </c:pt>
                <c:pt idx="2538">
                  <c:v>7.18</c:v>
                </c:pt>
                <c:pt idx="2539">
                  <c:v>11.3</c:v>
                </c:pt>
                <c:pt idx="2540">
                  <c:v>8.14</c:v>
                </c:pt>
                <c:pt idx="2541">
                  <c:v>5.79</c:v>
                </c:pt>
                <c:pt idx="2542">
                  <c:v>11.25</c:v>
                </c:pt>
                <c:pt idx="2543">
                  <c:v>10.42</c:v>
                </c:pt>
                <c:pt idx="2544">
                  <c:v>8.82</c:v>
                </c:pt>
                <c:pt idx="2545">
                  <c:v>10.73</c:v>
                </c:pt>
                <c:pt idx="2546">
                  <c:v>13.87</c:v>
                </c:pt>
                <c:pt idx="2547">
                  <c:v>14.41</c:v>
                </c:pt>
                <c:pt idx="2548">
                  <c:v>9.6300000000000008</c:v>
                </c:pt>
                <c:pt idx="2549">
                  <c:v>12.08</c:v>
                </c:pt>
                <c:pt idx="2550">
                  <c:v>8.34</c:v>
                </c:pt>
                <c:pt idx="2551">
                  <c:v>13.36</c:v>
                </c:pt>
                <c:pt idx="2552">
                  <c:v>6.72</c:v>
                </c:pt>
                <c:pt idx="2553">
                  <c:v>11.25</c:v>
                </c:pt>
                <c:pt idx="2554">
                  <c:v>10.68</c:v>
                </c:pt>
                <c:pt idx="2555">
                  <c:v>10.85</c:v>
                </c:pt>
                <c:pt idx="2556">
                  <c:v>8.4</c:v>
                </c:pt>
                <c:pt idx="2557">
                  <c:v>15.45</c:v>
                </c:pt>
                <c:pt idx="2558">
                  <c:v>9.4700000000000006</c:v>
                </c:pt>
                <c:pt idx="2559">
                  <c:v>12.56</c:v>
                </c:pt>
                <c:pt idx="2560">
                  <c:v>6.28</c:v>
                </c:pt>
                <c:pt idx="2561">
                  <c:v>7.09</c:v>
                </c:pt>
                <c:pt idx="2562">
                  <c:v>9.06</c:v>
                </c:pt>
                <c:pt idx="2563">
                  <c:v>6.95</c:v>
                </c:pt>
                <c:pt idx="2564">
                  <c:v>7.68</c:v>
                </c:pt>
                <c:pt idx="2565">
                  <c:v>6.64</c:v>
                </c:pt>
                <c:pt idx="2566">
                  <c:v>7.12</c:v>
                </c:pt>
                <c:pt idx="2567">
                  <c:v>8.34</c:v>
                </c:pt>
                <c:pt idx="2568">
                  <c:v>9.1199999999999992</c:v>
                </c:pt>
                <c:pt idx="2569">
                  <c:v>7</c:v>
                </c:pt>
                <c:pt idx="2570">
                  <c:v>14.4</c:v>
                </c:pt>
                <c:pt idx="2571">
                  <c:v>13.15</c:v>
                </c:pt>
                <c:pt idx="2572">
                  <c:v>11.64</c:v>
                </c:pt>
                <c:pt idx="2573">
                  <c:v>5.76</c:v>
                </c:pt>
                <c:pt idx="2574">
                  <c:v>7.92</c:v>
                </c:pt>
                <c:pt idx="2575">
                  <c:v>5.81</c:v>
                </c:pt>
                <c:pt idx="2576">
                  <c:v>11.05</c:v>
                </c:pt>
                <c:pt idx="2577">
                  <c:v>7.91</c:v>
                </c:pt>
                <c:pt idx="2578">
                  <c:v>6.97</c:v>
                </c:pt>
                <c:pt idx="2579">
                  <c:v>8.48</c:v>
                </c:pt>
                <c:pt idx="2580">
                  <c:v>9.33</c:v>
                </c:pt>
                <c:pt idx="2581">
                  <c:v>12.69</c:v>
                </c:pt>
                <c:pt idx="2582">
                  <c:v>6.57</c:v>
                </c:pt>
                <c:pt idx="2583">
                  <c:v>10.32</c:v>
                </c:pt>
                <c:pt idx="2584">
                  <c:v>15.71</c:v>
                </c:pt>
                <c:pt idx="2585">
                  <c:v>7.8</c:v>
                </c:pt>
                <c:pt idx="2586">
                  <c:v>11.48</c:v>
                </c:pt>
                <c:pt idx="2587">
                  <c:v>10.7</c:v>
                </c:pt>
                <c:pt idx="2588">
                  <c:v>7.17</c:v>
                </c:pt>
                <c:pt idx="2589">
                  <c:v>14.6</c:v>
                </c:pt>
                <c:pt idx="2590">
                  <c:v>9.08</c:v>
                </c:pt>
                <c:pt idx="2591">
                  <c:v>12.39</c:v>
                </c:pt>
                <c:pt idx="2592">
                  <c:v>11.47</c:v>
                </c:pt>
                <c:pt idx="2593">
                  <c:v>7.43</c:v>
                </c:pt>
                <c:pt idx="2594">
                  <c:v>5.49</c:v>
                </c:pt>
                <c:pt idx="2595">
                  <c:v>7.32</c:v>
                </c:pt>
                <c:pt idx="2596">
                  <c:v>8.5399999999999991</c:v>
                </c:pt>
                <c:pt idx="2597">
                  <c:v>7.52</c:v>
                </c:pt>
                <c:pt idx="2598">
                  <c:v>11.22</c:v>
                </c:pt>
                <c:pt idx="2599">
                  <c:v>15.12</c:v>
                </c:pt>
                <c:pt idx="2600">
                  <c:v>15.41</c:v>
                </c:pt>
                <c:pt idx="2601">
                  <c:v>8.84</c:v>
                </c:pt>
                <c:pt idx="2602">
                  <c:v>14.15</c:v>
                </c:pt>
                <c:pt idx="2603">
                  <c:v>10.37</c:v>
                </c:pt>
                <c:pt idx="2604">
                  <c:v>11.11</c:v>
                </c:pt>
                <c:pt idx="2605">
                  <c:v>12.07</c:v>
                </c:pt>
                <c:pt idx="2606">
                  <c:v>12.05</c:v>
                </c:pt>
                <c:pt idx="2607">
                  <c:v>8.6</c:v>
                </c:pt>
                <c:pt idx="2608">
                  <c:v>6.73</c:v>
                </c:pt>
                <c:pt idx="2609">
                  <c:v>15.33</c:v>
                </c:pt>
                <c:pt idx="2610">
                  <c:v>13.31</c:v>
                </c:pt>
                <c:pt idx="2611">
                  <c:v>11.83</c:v>
                </c:pt>
                <c:pt idx="2612">
                  <c:v>5.85</c:v>
                </c:pt>
                <c:pt idx="2613">
                  <c:v>8.1999999999999993</c:v>
                </c:pt>
                <c:pt idx="2614">
                  <c:v>10.09</c:v>
                </c:pt>
                <c:pt idx="2615">
                  <c:v>13.25</c:v>
                </c:pt>
                <c:pt idx="2616">
                  <c:v>10.6</c:v>
                </c:pt>
                <c:pt idx="2617">
                  <c:v>10.16</c:v>
                </c:pt>
                <c:pt idx="2618">
                  <c:v>10.59</c:v>
                </c:pt>
                <c:pt idx="2619">
                  <c:v>6.14</c:v>
                </c:pt>
                <c:pt idx="2620">
                  <c:v>11.69</c:v>
                </c:pt>
                <c:pt idx="2621">
                  <c:v>9.2200000000000006</c:v>
                </c:pt>
                <c:pt idx="2622">
                  <c:v>6.09</c:v>
                </c:pt>
                <c:pt idx="2623">
                  <c:v>15.32</c:v>
                </c:pt>
                <c:pt idx="2624">
                  <c:v>5.4</c:v>
                </c:pt>
                <c:pt idx="2625">
                  <c:v>12.7</c:v>
                </c:pt>
                <c:pt idx="2626">
                  <c:v>9.64</c:v>
                </c:pt>
                <c:pt idx="2627">
                  <c:v>9.93</c:v>
                </c:pt>
                <c:pt idx="2628">
                  <c:v>12.43</c:v>
                </c:pt>
                <c:pt idx="2629">
                  <c:v>7.36</c:v>
                </c:pt>
                <c:pt idx="2630">
                  <c:v>15.12</c:v>
                </c:pt>
                <c:pt idx="2631">
                  <c:v>7.74</c:v>
                </c:pt>
                <c:pt idx="2632">
                  <c:v>6.81</c:v>
                </c:pt>
                <c:pt idx="2633">
                  <c:v>8.42</c:v>
                </c:pt>
                <c:pt idx="2634">
                  <c:v>8.1</c:v>
                </c:pt>
                <c:pt idx="2635">
                  <c:v>12.63</c:v>
                </c:pt>
                <c:pt idx="2636">
                  <c:v>14.12</c:v>
                </c:pt>
                <c:pt idx="2637">
                  <c:v>5.39</c:v>
                </c:pt>
                <c:pt idx="2638">
                  <c:v>11.06</c:v>
                </c:pt>
                <c:pt idx="2639">
                  <c:v>8.18</c:v>
                </c:pt>
                <c:pt idx="2640">
                  <c:v>9</c:v>
                </c:pt>
                <c:pt idx="2641">
                  <c:v>7.42</c:v>
                </c:pt>
                <c:pt idx="2642">
                  <c:v>6.52</c:v>
                </c:pt>
                <c:pt idx="2643">
                  <c:v>15.25</c:v>
                </c:pt>
                <c:pt idx="2644">
                  <c:v>12.42</c:v>
                </c:pt>
                <c:pt idx="2645">
                  <c:v>12.64</c:v>
                </c:pt>
                <c:pt idx="2646">
                  <c:v>12.63</c:v>
                </c:pt>
                <c:pt idx="2647">
                  <c:v>6.28</c:v>
                </c:pt>
                <c:pt idx="2648">
                  <c:v>6.8</c:v>
                </c:pt>
                <c:pt idx="2649">
                  <c:v>8.82</c:v>
                </c:pt>
                <c:pt idx="2650">
                  <c:v>6.52</c:v>
                </c:pt>
                <c:pt idx="2651">
                  <c:v>10.199999999999999</c:v>
                </c:pt>
                <c:pt idx="2652">
                  <c:v>9.68</c:v>
                </c:pt>
                <c:pt idx="2653">
                  <c:v>11.29</c:v>
                </c:pt>
                <c:pt idx="2654">
                  <c:v>14.16</c:v>
                </c:pt>
                <c:pt idx="2655">
                  <c:v>13.15</c:v>
                </c:pt>
                <c:pt idx="2656">
                  <c:v>13.03</c:v>
                </c:pt>
                <c:pt idx="2657">
                  <c:v>10.09</c:v>
                </c:pt>
                <c:pt idx="2658">
                  <c:v>12.19</c:v>
                </c:pt>
                <c:pt idx="2659">
                  <c:v>7.66</c:v>
                </c:pt>
                <c:pt idx="2660">
                  <c:v>12.11</c:v>
                </c:pt>
                <c:pt idx="2661">
                  <c:v>12.08</c:v>
                </c:pt>
                <c:pt idx="2662">
                  <c:v>17.37</c:v>
                </c:pt>
                <c:pt idx="2663">
                  <c:v>10.51</c:v>
                </c:pt>
                <c:pt idx="2664">
                  <c:v>14.59</c:v>
                </c:pt>
                <c:pt idx="2665">
                  <c:v>16.88</c:v>
                </c:pt>
                <c:pt idx="2666">
                  <c:v>6.17</c:v>
                </c:pt>
                <c:pt idx="2667">
                  <c:v>13.16</c:v>
                </c:pt>
                <c:pt idx="2668">
                  <c:v>6.44</c:v>
                </c:pt>
                <c:pt idx="2669">
                  <c:v>15.53</c:v>
                </c:pt>
                <c:pt idx="2670">
                  <c:v>7.09</c:v>
                </c:pt>
                <c:pt idx="2671">
                  <c:v>11.44</c:v>
                </c:pt>
                <c:pt idx="2672">
                  <c:v>7.47</c:v>
                </c:pt>
                <c:pt idx="2673">
                  <c:v>11.47</c:v>
                </c:pt>
                <c:pt idx="2674">
                  <c:v>15.67</c:v>
                </c:pt>
                <c:pt idx="2675">
                  <c:v>8.9499999999999993</c:v>
                </c:pt>
                <c:pt idx="2676">
                  <c:v>10.42</c:v>
                </c:pt>
                <c:pt idx="2677">
                  <c:v>9.19</c:v>
                </c:pt>
                <c:pt idx="2678">
                  <c:v>8.31</c:v>
                </c:pt>
                <c:pt idx="2679">
                  <c:v>11.44</c:v>
                </c:pt>
                <c:pt idx="2680">
                  <c:v>10.62</c:v>
                </c:pt>
                <c:pt idx="2681">
                  <c:v>9.35</c:v>
                </c:pt>
                <c:pt idx="2682">
                  <c:v>11.22</c:v>
                </c:pt>
                <c:pt idx="2683">
                  <c:v>6.31</c:v>
                </c:pt>
                <c:pt idx="2684">
                  <c:v>12.56</c:v>
                </c:pt>
                <c:pt idx="2685">
                  <c:v>10.37</c:v>
                </c:pt>
                <c:pt idx="2686">
                  <c:v>9.48</c:v>
                </c:pt>
                <c:pt idx="2687">
                  <c:v>15.44</c:v>
                </c:pt>
                <c:pt idx="2688">
                  <c:v>6.4</c:v>
                </c:pt>
                <c:pt idx="2689">
                  <c:v>7.18</c:v>
                </c:pt>
                <c:pt idx="2690">
                  <c:v>9.74</c:v>
                </c:pt>
                <c:pt idx="2691">
                  <c:v>5.52</c:v>
                </c:pt>
                <c:pt idx="2692">
                  <c:v>7.47</c:v>
                </c:pt>
                <c:pt idx="2693">
                  <c:v>7.16</c:v>
                </c:pt>
                <c:pt idx="2694">
                  <c:v>8.3699999999999992</c:v>
                </c:pt>
                <c:pt idx="2695">
                  <c:v>12.2</c:v>
                </c:pt>
                <c:pt idx="2696">
                  <c:v>11.68</c:v>
                </c:pt>
                <c:pt idx="2697">
                  <c:v>5.72</c:v>
                </c:pt>
                <c:pt idx="2698">
                  <c:v>15.35</c:v>
                </c:pt>
                <c:pt idx="2699">
                  <c:v>6.19</c:v>
                </c:pt>
                <c:pt idx="2700">
                  <c:v>11.15</c:v>
                </c:pt>
                <c:pt idx="2701">
                  <c:v>6.21</c:v>
                </c:pt>
                <c:pt idx="2702">
                  <c:v>9.1300000000000008</c:v>
                </c:pt>
                <c:pt idx="2703">
                  <c:v>13.85</c:v>
                </c:pt>
                <c:pt idx="2704">
                  <c:v>10.77</c:v>
                </c:pt>
                <c:pt idx="2705">
                  <c:v>9.74</c:v>
                </c:pt>
                <c:pt idx="2706">
                  <c:v>11.62</c:v>
                </c:pt>
                <c:pt idx="2707">
                  <c:v>7.66</c:v>
                </c:pt>
                <c:pt idx="2708">
                  <c:v>6.83</c:v>
                </c:pt>
                <c:pt idx="2709">
                  <c:v>8.19</c:v>
                </c:pt>
                <c:pt idx="2710">
                  <c:v>14.8</c:v>
                </c:pt>
                <c:pt idx="2711">
                  <c:v>7.82</c:v>
                </c:pt>
                <c:pt idx="2712">
                  <c:v>15.16</c:v>
                </c:pt>
                <c:pt idx="2713">
                  <c:v>13.57</c:v>
                </c:pt>
                <c:pt idx="2714">
                  <c:v>8.6</c:v>
                </c:pt>
                <c:pt idx="2715">
                  <c:v>6.16</c:v>
                </c:pt>
                <c:pt idx="2716">
                  <c:v>5.71</c:v>
                </c:pt>
                <c:pt idx="2717">
                  <c:v>8.17</c:v>
                </c:pt>
                <c:pt idx="2718">
                  <c:v>15.68</c:v>
                </c:pt>
                <c:pt idx="2719">
                  <c:v>11.48</c:v>
                </c:pt>
                <c:pt idx="2720">
                  <c:v>14.4</c:v>
                </c:pt>
                <c:pt idx="2721">
                  <c:v>6.42</c:v>
                </c:pt>
                <c:pt idx="2722">
                  <c:v>10.92</c:v>
                </c:pt>
                <c:pt idx="2723">
                  <c:v>8.7799999999999994</c:v>
                </c:pt>
                <c:pt idx="2724">
                  <c:v>5.92</c:v>
                </c:pt>
                <c:pt idx="2725">
                  <c:v>10.130000000000001</c:v>
                </c:pt>
                <c:pt idx="2726">
                  <c:v>6.72</c:v>
                </c:pt>
                <c:pt idx="2727">
                  <c:v>12.24</c:v>
                </c:pt>
                <c:pt idx="2728">
                  <c:v>10.82</c:v>
                </c:pt>
                <c:pt idx="2729">
                  <c:v>15.11</c:v>
                </c:pt>
                <c:pt idx="2730">
                  <c:v>14.43</c:v>
                </c:pt>
                <c:pt idx="2731">
                  <c:v>10.11</c:v>
                </c:pt>
                <c:pt idx="2732">
                  <c:v>10.32</c:v>
                </c:pt>
                <c:pt idx="2733">
                  <c:v>11.57</c:v>
                </c:pt>
                <c:pt idx="2734">
                  <c:v>7.81</c:v>
                </c:pt>
                <c:pt idx="2735">
                  <c:v>6.21</c:v>
                </c:pt>
                <c:pt idx="2736">
                  <c:v>5.69</c:v>
                </c:pt>
                <c:pt idx="2737">
                  <c:v>13.16</c:v>
                </c:pt>
                <c:pt idx="2738">
                  <c:v>8.18</c:v>
                </c:pt>
                <c:pt idx="2739">
                  <c:v>5.69</c:v>
                </c:pt>
                <c:pt idx="2740">
                  <c:v>10.64</c:v>
                </c:pt>
                <c:pt idx="2741">
                  <c:v>13.77</c:v>
                </c:pt>
                <c:pt idx="2742">
                  <c:v>14.42</c:v>
                </c:pt>
                <c:pt idx="2743">
                  <c:v>13.84</c:v>
                </c:pt>
                <c:pt idx="2744">
                  <c:v>15.43</c:v>
                </c:pt>
                <c:pt idx="2745">
                  <c:v>6.17</c:v>
                </c:pt>
                <c:pt idx="2746">
                  <c:v>15.74</c:v>
                </c:pt>
                <c:pt idx="2747">
                  <c:v>15.08</c:v>
                </c:pt>
                <c:pt idx="2748">
                  <c:v>11.6</c:v>
                </c:pt>
                <c:pt idx="2749">
                  <c:v>13.54</c:v>
                </c:pt>
                <c:pt idx="2750">
                  <c:v>5.46</c:v>
                </c:pt>
                <c:pt idx="2751">
                  <c:v>11.58</c:v>
                </c:pt>
                <c:pt idx="2752">
                  <c:v>6.99</c:v>
                </c:pt>
                <c:pt idx="2753">
                  <c:v>5.96</c:v>
                </c:pt>
                <c:pt idx="2754">
                  <c:v>13.27</c:v>
                </c:pt>
                <c:pt idx="2755">
                  <c:v>13.52</c:v>
                </c:pt>
                <c:pt idx="2756">
                  <c:v>12.77</c:v>
                </c:pt>
                <c:pt idx="2757">
                  <c:v>14.4</c:v>
                </c:pt>
                <c:pt idx="2758">
                  <c:v>5.74</c:v>
                </c:pt>
                <c:pt idx="2759">
                  <c:v>15.04</c:v>
                </c:pt>
                <c:pt idx="2760">
                  <c:v>9.16</c:v>
                </c:pt>
                <c:pt idx="2761">
                  <c:v>9.67</c:v>
                </c:pt>
                <c:pt idx="2762">
                  <c:v>12.58</c:v>
                </c:pt>
                <c:pt idx="2763">
                  <c:v>11.53</c:v>
                </c:pt>
                <c:pt idx="2764">
                  <c:v>5.6</c:v>
                </c:pt>
                <c:pt idx="2765">
                  <c:v>7.65</c:v>
                </c:pt>
                <c:pt idx="2766">
                  <c:v>6.94</c:v>
                </c:pt>
                <c:pt idx="2767">
                  <c:v>8.34</c:v>
                </c:pt>
                <c:pt idx="2768">
                  <c:v>5.8</c:v>
                </c:pt>
                <c:pt idx="2769">
                  <c:v>11.6</c:v>
                </c:pt>
                <c:pt idx="2770">
                  <c:v>14.01</c:v>
                </c:pt>
                <c:pt idx="2771">
                  <c:v>9.64</c:v>
                </c:pt>
                <c:pt idx="2772">
                  <c:v>6.53</c:v>
                </c:pt>
                <c:pt idx="2773">
                  <c:v>6.54</c:v>
                </c:pt>
                <c:pt idx="2774">
                  <c:v>14.41</c:v>
                </c:pt>
                <c:pt idx="2775">
                  <c:v>8.6</c:v>
                </c:pt>
                <c:pt idx="2776">
                  <c:v>6.38</c:v>
                </c:pt>
                <c:pt idx="2777">
                  <c:v>8.19</c:v>
                </c:pt>
                <c:pt idx="2778">
                  <c:v>10.199999999999999</c:v>
                </c:pt>
                <c:pt idx="2779">
                  <c:v>8.16</c:v>
                </c:pt>
                <c:pt idx="2780">
                  <c:v>13.53</c:v>
                </c:pt>
                <c:pt idx="2781">
                  <c:v>5.47</c:v>
                </c:pt>
                <c:pt idx="2782">
                  <c:v>5.84</c:v>
                </c:pt>
                <c:pt idx="2783">
                  <c:v>11.98</c:v>
                </c:pt>
                <c:pt idx="2784">
                  <c:v>9.06</c:v>
                </c:pt>
                <c:pt idx="2785">
                  <c:v>15.31</c:v>
                </c:pt>
                <c:pt idx="2786">
                  <c:v>7.49</c:v>
                </c:pt>
                <c:pt idx="2787">
                  <c:v>10.8</c:v>
                </c:pt>
                <c:pt idx="2788">
                  <c:v>15.56</c:v>
                </c:pt>
                <c:pt idx="2789">
                  <c:v>7.41</c:v>
                </c:pt>
                <c:pt idx="2790">
                  <c:v>8.08</c:v>
                </c:pt>
                <c:pt idx="2791">
                  <c:v>11.2</c:v>
                </c:pt>
                <c:pt idx="2792">
                  <c:v>8.86</c:v>
                </c:pt>
                <c:pt idx="2793">
                  <c:v>5.48</c:v>
                </c:pt>
                <c:pt idx="2794">
                  <c:v>10</c:v>
                </c:pt>
                <c:pt idx="2795">
                  <c:v>11.15</c:v>
                </c:pt>
                <c:pt idx="2796">
                  <c:v>9.36</c:v>
                </c:pt>
                <c:pt idx="2797">
                  <c:v>6.1</c:v>
                </c:pt>
                <c:pt idx="2798">
                  <c:v>7.45</c:v>
                </c:pt>
                <c:pt idx="2799">
                  <c:v>11.21</c:v>
                </c:pt>
                <c:pt idx="2800">
                  <c:v>7.66</c:v>
                </c:pt>
                <c:pt idx="2801">
                  <c:v>6.44</c:v>
                </c:pt>
                <c:pt idx="2802">
                  <c:v>6.05</c:v>
                </c:pt>
                <c:pt idx="2803">
                  <c:v>9.49</c:v>
                </c:pt>
                <c:pt idx="2804">
                  <c:v>7.41</c:v>
                </c:pt>
                <c:pt idx="2805">
                  <c:v>5.69</c:v>
                </c:pt>
                <c:pt idx="2806">
                  <c:v>6.12</c:v>
                </c:pt>
                <c:pt idx="2807">
                  <c:v>15.55</c:v>
                </c:pt>
                <c:pt idx="2808">
                  <c:v>14.51</c:v>
                </c:pt>
                <c:pt idx="2809">
                  <c:v>15.52</c:v>
                </c:pt>
                <c:pt idx="2810">
                  <c:v>6.13</c:v>
                </c:pt>
                <c:pt idx="2811">
                  <c:v>6.78</c:v>
                </c:pt>
                <c:pt idx="2812">
                  <c:v>6.93</c:v>
                </c:pt>
                <c:pt idx="2813">
                  <c:v>6.23</c:v>
                </c:pt>
                <c:pt idx="2814">
                  <c:v>14.79</c:v>
                </c:pt>
                <c:pt idx="2815">
                  <c:v>11.19</c:v>
                </c:pt>
                <c:pt idx="2816">
                  <c:v>5.92</c:v>
                </c:pt>
                <c:pt idx="2817">
                  <c:v>5.68</c:v>
                </c:pt>
                <c:pt idx="2818">
                  <c:v>8.0299999999999994</c:v>
                </c:pt>
                <c:pt idx="2819">
                  <c:v>8.91</c:v>
                </c:pt>
                <c:pt idx="2820">
                  <c:v>13.72</c:v>
                </c:pt>
                <c:pt idx="2821">
                  <c:v>11.88</c:v>
                </c:pt>
                <c:pt idx="2822">
                  <c:v>11.6</c:v>
                </c:pt>
                <c:pt idx="2823">
                  <c:v>9.3000000000000007</c:v>
                </c:pt>
                <c:pt idx="2824">
                  <c:v>13.57</c:v>
                </c:pt>
                <c:pt idx="2825">
                  <c:v>5.53</c:v>
                </c:pt>
                <c:pt idx="2826">
                  <c:v>14.21</c:v>
                </c:pt>
                <c:pt idx="2827">
                  <c:v>12.99</c:v>
                </c:pt>
                <c:pt idx="2828">
                  <c:v>10.33</c:v>
                </c:pt>
                <c:pt idx="2829">
                  <c:v>15.79</c:v>
                </c:pt>
                <c:pt idx="2830">
                  <c:v>7.89</c:v>
                </c:pt>
                <c:pt idx="2831">
                  <c:v>10.32</c:v>
                </c:pt>
                <c:pt idx="2832">
                  <c:v>14.34</c:v>
                </c:pt>
                <c:pt idx="2833">
                  <c:v>11.64</c:v>
                </c:pt>
                <c:pt idx="2834">
                  <c:v>6.41</c:v>
                </c:pt>
                <c:pt idx="2835">
                  <c:v>11.04</c:v>
                </c:pt>
                <c:pt idx="2836">
                  <c:v>5.74</c:v>
                </c:pt>
                <c:pt idx="2837">
                  <c:v>8.11</c:v>
                </c:pt>
                <c:pt idx="2838">
                  <c:v>6.88</c:v>
                </c:pt>
                <c:pt idx="2839">
                  <c:v>8.52</c:v>
                </c:pt>
                <c:pt idx="2840">
                  <c:v>9.5</c:v>
                </c:pt>
                <c:pt idx="2841">
                  <c:v>13.12</c:v>
                </c:pt>
                <c:pt idx="2842">
                  <c:v>12.72</c:v>
                </c:pt>
                <c:pt idx="2843">
                  <c:v>8.2200000000000006</c:v>
                </c:pt>
                <c:pt idx="2844">
                  <c:v>6.6</c:v>
                </c:pt>
                <c:pt idx="2845">
                  <c:v>14.55</c:v>
                </c:pt>
                <c:pt idx="2846">
                  <c:v>12.09</c:v>
                </c:pt>
                <c:pt idx="2847">
                  <c:v>6.3</c:v>
                </c:pt>
                <c:pt idx="2848">
                  <c:v>15.01</c:v>
                </c:pt>
                <c:pt idx="2849">
                  <c:v>8.02</c:v>
                </c:pt>
                <c:pt idx="2850">
                  <c:v>13.29</c:v>
                </c:pt>
                <c:pt idx="2851">
                  <c:v>7.34</c:v>
                </c:pt>
                <c:pt idx="2852">
                  <c:v>7.3</c:v>
                </c:pt>
                <c:pt idx="2853">
                  <c:v>5.44</c:v>
                </c:pt>
                <c:pt idx="2854">
                  <c:v>12.59</c:v>
                </c:pt>
                <c:pt idx="2855">
                  <c:v>13.28</c:v>
                </c:pt>
                <c:pt idx="2856">
                  <c:v>15.61</c:v>
                </c:pt>
                <c:pt idx="2857">
                  <c:v>7.5</c:v>
                </c:pt>
                <c:pt idx="2858">
                  <c:v>9.86</c:v>
                </c:pt>
                <c:pt idx="2859">
                  <c:v>12.11</c:v>
                </c:pt>
                <c:pt idx="2860">
                  <c:v>9.8000000000000007</c:v>
                </c:pt>
                <c:pt idx="2861">
                  <c:v>7.11</c:v>
                </c:pt>
                <c:pt idx="2862">
                  <c:v>6.28</c:v>
                </c:pt>
                <c:pt idx="2863">
                  <c:v>8.3800000000000008</c:v>
                </c:pt>
                <c:pt idx="2864">
                  <c:v>6.33</c:v>
                </c:pt>
                <c:pt idx="2865">
                  <c:v>14.9</c:v>
                </c:pt>
                <c:pt idx="2866">
                  <c:v>11.99</c:v>
                </c:pt>
                <c:pt idx="2867">
                  <c:v>8.09</c:v>
                </c:pt>
                <c:pt idx="2868">
                  <c:v>11.72</c:v>
                </c:pt>
                <c:pt idx="2869">
                  <c:v>6.72</c:v>
                </c:pt>
                <c:pt idx="2870">
                  <c:v>7.06</c:v>
                </c:pt>
                <c:pt idx="2871">
                  <c:v>12.44</c:v>
                </c:pt>
                <c:pt idx="2872">
                  <c:v>10.31</c:v>
                </c:pt>
                <c:pt idx="2873">
                  <c:v>6.17</c:v>
                </c:pt>
                <c:pt idx="2874">
                  <c:v>6.48</c:v>
                </c:pt>
                <c:pt idx="2875">
                  <c:v>10.16</c:v>
                </c:pt>
                <c:pt idx="2876">
                  <c:v>15.09</c:v>
                </c:pt>
                <c:pt idx="2877">
                  <c:v>8.92</c:v>
                </c:pt>
                <c:pt idx="2878">
                  <c:v>14.37</c:v>
                </c:pt>
                <c:pt idx="2879">
                  <c:v>6.09</c:v>
                </c:pt>
                <c:pt idx="2880">
                  <c:v>7.43</c:v>
                </c:pt>
                <c:pt idx="2881">
                  <c:v>10.24</c:v>
                </c:pt>
                <c:pt idx="2882">
                  <c:v>8.7799999999999994</c:v>
                </c:pt>
                <c:pt idx="2883">
                  <c:v>10.210000000000001</c:v>
                </c:pt>
                <c:pt idx="2884">
                  <c:v>11.79</c:v>
                </c:pt>
                <c:pt idx="2885">
                  <c:v>14.03</c:v>
                </c:pt>
                <c:pt idx="2886">
                  <c:v>9.6999999999999993</c:v>
                </c:pt>
                <c:pt idx="2887">
                  <c:v>6.28</c:v>
                </c:pt>
                <c:pt idx="2888">
                  <c:v>5.56</c:v>
                </c:pt>
                <c:pt idx="2889">
                  <c:v>6.05</c:v>
                </c:pt>
                <c:pt idx="2890">
                  <c:v>8.9600000000000009</c:v>
                </c:pt>
                <c:pt idx="2891">
                  <c:v>12.64</c:v>
                </c:pt>
                <c:pt idx="2892">
                  <c:v>15.69</c:v>
                </c:pt>
                <c:pt idx="2893">
                  <c:v>13.33</c:v>
                </c:pt>
                <c:pt idx="2894">
                  <c:v>13.15</c:v>
                </c:pt>
                <c:pt idx="2895">
                  <c:v>6.02</c:v>
                </c:pt>
                <c:pt idx="2896">
                  <c:v>6.96</c:v>
                </c:pt>
                <c:pt idx="2897">
                  <c:v>15.58</c:v>
                </c:pt>
                <c:pt idx="2898">
                  <c:v>8.64</c:v>
                </c:pt>
                <c:pt idx="2899">
                  <c:v>12.49</c:v>
                </c:pt>
                <c:pt idx="2900">
                  <c:v>12.5</c:v>
                </c:pt>
                <c:pt idx="2901">
                  <c:v>14.49</c:v>
                </c:pt>
                <c:pt idx="2902">
                  <c:v>10.5</c:v>
                </c:pt>
                <c:pt idx="2903">
                  <c:v>6.54</c:v>
                </c:pt>
                <c:pt idx="2904">
                  <c:v>14.79</c:v>
                </c:pt>
                <c:pt idx="2905">
                  <c:v>15.42</c:v>
                </c:pt>
                <c:pt idx="2906">
                  <c:v>13.85</c:v>
                </c:pt>
                <c:pt idx="2907">
                  <c:v>13.49</c:v>
                </c:pt>
                <c:pt idx="2908">
                  <c:v>13.04</c:v>
                </c:pt>
                <c:pt idx="2909">
                  <c:v>12.27</c:v>
                </c:pt>
                <c:pt idx="2910">
                  <c:v>9.64</c:v>
                </c:pt>
                <c:pt idx="2911">
                  <c:v>12.24</c:v>
                </c:pt>
                <c:pt idx="2912">
                  <c:v>8.02</c:v>
                </c:pt>
                <c:pt idx="2913">
                  <c:v>6</c:v>
                </c:pt>
                <c:pt idx="2914">
                  <c:v>14.28</c:v>
                </c:pt>
                <c:pt idx="2915">
                  <c:v>5.98</c:v>
                </c:pt>
                <c:pt idx="2916">
                  <c:v>10.99</c:v>
                </c:pt>
                <c:pt idx="2917">
                  <c:v>10.76</c:v>
                </c:pt>
                <c:pt idx="2918">
                  <c:v>5.45</c:v>
                </c:pt>
                <c:pt idx="2919">
                  <c:v>10.25</c:v>
                </c:pt>
                <c:pt idx="2920">
                  <c:v>12.81</c:v>
                </c:pt>
                <c:pt idx="2921">
                  <c:v>15.72</c:v>
                </c:pt>
                <c:pt idx="2922">
                  <c:v>15.46</c:v>
                </c:pt>
                <c:pt idx="2923">
                  <c:v>11.6</c:v>
                </c:pt>
                <c:pt idx="2924">
                  <c:v>15.7</c:v>
                </c:pt>
                <c:pt idx="2925">
                  <c:v>11.38</c:v>
                </c:pt>
                <c:pt idx="2926">
                  <c:v>6.82</c:v>
                </c:pt>
                <c:pt idx="2927">
                  <c:v>12.92</c:v>
                </c:pt>
                <c:pt idx="2928">
                  <c:v>11.86</c:v>
                </c:pt>
                <c:pt idx="2929">
                  <c:v>15.44</c:v>
                </c:pt>
                <c:pt idx="2930">
                  <c:v>13.03</c:v>
                </c:pt>
                <c:pt idx="2931">
                  <c:v>10.46</c:v>
                </c:pt>
                <c:pt idx="2932">
                  <c:v>13.84</c:v>
                </c:pt>
                <c:pt idx="2933">
                  <c:v>11.24</c:v>
                </c:pt>
                <c:pt idx="2934">
                  <c:v>12.51</c:v>
                </c:pt>
                <c:pt idx="2935">
                  <c:v>5.67</c:v>
                </c:pt>
                <c:pt idx="2936">
                  <c:v>10.5</c:v>
                </c:pt>
                <c:pt idx="2937">
                  <c:v>14.97</c:v>
                </c:pt>
                <c:pt idx="2938">
                  <c:v>14.89</c:v>
                </c:pt>
                <c:pt idx="2939">
                  <c:v>15.6</c:v>
                </c:pt>
                <c:pt idx="2940">
                  <c:v>5.41</c:v>
                </c:pt>
                <c:pt idx="2941">
                  <c:v>6.23</c:v>
                </c:pt>
                <c:pt idx="2942">
                  <c:v>6.76</c:v>
                </c:pt>
                <c:pt idx="2943">
                  <c:v>10.5</c:v>
                </c:pt>
                <c:pt idx="2944">
                  <c:v>15.66</c:v>
                </c:pt>
                <c:pt idx="2945">
                  <c:v>7.5</c:v>
                </c:pt>
                <c:pt idx="2946">
                  <c:v>5.44</c:v>
                </c:pt>
                <c:pt idx="2947">
                  <c:v>14.72</c:v>
                </c:pt>
                <c:pt idx="2948">
                  <c:v>14.96</c:v>
                </c:pt>
                <c:pt idx="2949">
                  <c:v>8.51</c:v>
                </c:pt>
                <c:pt idx="2950">
                  <c:v>14.1</c:v>
                </c:pt>
                <c:pt idx="2951">
                  <c:v>13.29</c:v>
                </c:pt>
                <c:pt idx="2952">
                  <c:v>8.32</c:v>
                </c:pt>
                <c:pt idx="2953">
                  <c:v>8.5500000000000007</c:v>
                </c:pt>
                <c:pt idx="2954">
                  <c:v>9.2799999999999994</c:v>
                </c:pt>
                <c:pt idx="2955">
                  <c:v>14.03</c:v>
                </c:pt>
                <c:pt idx="2956">
                  <c:v>15.76</c:v>
                </c:pt>
                <c:pt idx="2957">
                  <c:v>9.43</c:v>
                </c:pt>
                <c:pt idx="2958">
                  <c:v>14.71</c:v>
                </c:pt>
                <c:pt idx="2959">
                  <c:v>11.12</c:v>
                </c:pt>
                <c:pt idx="2960">
                  <c:v>9.14</c:v>
                </c:pt>
                <c:pt idx="2961">
                  <c:v>13.01</c:v>
                </c:pt>
                <c:pt idx="2962">
                  <c:v>9.89</c:v>
                </c:pt>
                <c:pt idx="2963">
                  <c:v>10.09</c:v>
                </c:pt>
                <c:pt idx="2964">
                  <c:v>14.92</c:v>
                </c:pt>
                <c:pt idx="2965">
                  <c:v>13.52</c:v>
                </c:pt>
                <c:pt idx="2966">
                  <c:v>14.43</c:v>
                </c:pt>
                <c:pt idx="2967">
                  <c:v>14.04</c:v>
                </c:pt>
                <c:pt idx="2968">
                  <c:v>15.31</c:v>
                </c:pt>
                <c:pt idx="2969">
                  <c:v>9.67</c:v>
                </c:pt>
                <c:pt idx="2970">
                  <c:v>11.16</c:v>
                </c:pt>
                <c:pt idx="2971">
                  <c:v>10.28</c:v>
                </c:pt>
                <c:pt idx="2972">
                  <c:v>5.69</c:v>
                </c:pt>
                <c:pt idx="2973">
                  <c:v>8.1199999999999992</c:v>
                </c:pt>
                <c:pt idx="2974">
                  <c:v>14.53</c:v>
                </c:pt>
                <c:pt idx="2975">
                  <c:v>9</c:v>
                </c:pt>
                <c:pt idx="2976">
                  <c:v>13.23</c:v>
                </c:pt>
                <c:pt idx="2977">
                  <c:v>15.43</c:v>
                </c:pt>
                <c:pt idx="2978">
                  <c:v>6.32</c:v>
                </c:pt>
                <c:pt idx="2979">
                  <c:v>7.64</c:v>
                </c:pt>
                <c:pt idx="2980">
                  <c:v>5.67</c:v>
                </c:pt>
                <c:pt idx="2981">
                  <c:v>8.6300000000000008</c:v>
                </c:pt>
                <c:pt idx="2982">
                  <c:v>11.76</c:v>
                </c:pt>
                <c:pt idx="2983">
                  <c:v>14.3</c:v>
                </c:pt>
                <c:pt idx="2984">
                  <c:v>13.16</c:v>
                </c:pt>
                <c:pt idx="2985">
                  <c:v>14.77</c:v>
                </c:pt>
                <c:pt idx="2986">
                  <c:v>5.58</c:v>
                </c:pt>
                <c:pt idx="2987">
                  <c:v>5.38</c:v>
                </c:pt>
                <c:pt idx="2988">
                  <c:v>13.2</c:v>
                </c:pt>
                <c:pt idx="2989">
                  <c:v>11.35</c:v>
                </c:pt>
                <c:pt idx="2990">
                  <c:v>9.77</c:v>
                </c:pt>
                <c:pt idx="2991">
                  <c:v>15.25</c:v>
                </c:pt>
                <c:pt idx="2992">
                  <c:v>14.37</c:v>
                </c:pt>
                <c:pt idx="2993">
                  <c:v>11.39</c:v>
                </c:pt>
                <c:pt idx="2994">
                  <c:v>13.76</c:v>
                </c:pt>
                <c:pt idx="2995">
                  <c:v>13.26</c:v>
                </c:pt>
                <c:pt idx="2996">
                  <c:v>8.75</c:v>
                </c:pt>
                <c:pt idx="2997">
                  <c:v>9.5</c:v>
                </c:pt>
                <c:pt idx="2998">
                  <c:v>6.52</c:v>
                </c:pt>
                <c:pt idx="2999">
                  <c:v>13.54</c:v>
                </c:pt>
                <c:pt idx="3000">
                  <c:v>13.28</c:v>
                </c:pt>
                <c:pt idx="3001">
                  <c:v>10.69</c:v>
                </c:pt>
                <c:pt idx="3002">
                  <c:v>11.49</c:v>
                </c:pt>
                <c:pt idx="3003">
                  <c:v>10.14</c:v>
                </c:pt>
                <c:pt idx="3004">
                  <c:v>8.9</c:v>
                </c:pt>
                <c:pt idx="3005">
                  <c:v>12.52</c:v>
                </c:pt>
                <c:pt idx="3006">
                  <c:v>12.42</c:v>
                </c:pt>
                <c:pt idx="3007">
                  <c:v>5.73</c:v>
                </c:pt>
                <c:pt idx="3008">
                  <c:v>13.18</c:v>
                </c:pt>
                <c:pt idx="3009">
                  <c:v>7.66</c:v>
                </c:pt>
                <c:pt idx="3010">
                  <c:v>8.67</c:v>
                </c:pt>
                <c:pt idx="3011">
                  <c:v>7.01</c:v>
                </c:pt>
                <c:pt idx="3012">
                  <c:v>6.81</c:v>
                </c:pt>
                <c:pt idx="3013">
                  <c:v>13.45</c:v>
                </c:pt>
                <c:pt idx="3014">
                  <c:v>8.52</c:v>
                </c:pt>
                <c:pt idx="3015">
                  <c:v>7.24</c:v>
                </c:pt>
                <c:pt idx="3016">
                  <c:v>7.31</c:v>
                </c:pt>
                <c:pt idx="3017">
                  <c:v>11.35</c:v>
                </c:pt>
                <c:pt idx="3018">
                  <c:v>12.95</c:v>
                </c:pt>
                <c:pt idx="3019">
                  <c:v>7.52</c:v>
                </c:pt>
                <c:pt idx="3020">
                  <c:v>8.6199999999999992</c:v>
                </c:pt>
                <c:pt idx="3021">
                  <c:v>11.14</c:v>
                </c:pt>
                <c:pt idx="3022">
                  <c:v>8.24</c:v>
                </c:pt>
                <c:pt idx="3023">
                  <c:v>11.88</c:v>
                </c:pt>
                <c:pt idx="3024">
                  <c:v>7.9</c:v>
                </c:pt>
                <c:pt idx="3025">
                  <c:v>12.12</c:v>
                </c:pt>
                <c:pt idx="3026">
                  <c:v>13.33</c:v>
                </c:pt>
                <c:pt idx="3027">
                  <c:v>10.84</c:v>
                </c:pt>
                <c:pt idx="3028">
                  <c:v>9.2899999999999991</c:v>
                </c:pt>
                <c:pt idx="3029">
                  <c:v>8.98</c:v>
                </c:pt>
                <c:pt idx="3030">
                  <c:v>7.86</c:v>
                </c:pt>
                <c:pt idx="3031">
                  <c:v>12.99</c:v>
                </c:pt>
                <c:pt idx="3032">
                  <c:v>6.94</c:v>
                </c:pt>
                <c:pt idx="3033">
                  <c:v>15.72</c:v>
                </c:pt>
                <c:pt idx="3034">
                  <c:v>8.7200000000000006</c:v>
                </c:pt>
                <c:pt idx="3035">
                  <c:v>10.23</c:v>
                </c:pt>
                <c:pt idx="3036">
                  <c:v>8.2899999999999991</c:v>
                </c:pt>
                <c:pt idx="3037">
                  <c:v>12.94</c:v>
                </c:pt>
                <c:pt idx="3038">
                  <c:v>11.53</c:v>
                </c:pt>
                <c:pt idx="3039">
                  <c:v>6.74</c:v>
                </c:pt>
                <c:pt idx="3040">
                  <c:v>8.5</c:v>
                </c:pt>
                <c:pt idx="3041">
                  <c:v>10.32</c:v>
                </c:pt>
                <c:pt idx="3042">
                  <c:v>9.48</c:v>
                </c:pt>
                <c:pt idx="3043">
                  <c:v>11.6</c:v>
                </c:pt>
                <c:pt idx="3044">
                  <c:v>11.55</c:v>
                </c:pt>
                <c:pt idx="3045">
                  <c:v>15.54</c:v>
                </c:pt>
                <c:pt idx="3046">
                  <c:v>9.02</c:v>
                </c:pt>
                <c:pt idx="3047">
                  <c:v>13</c:v>
                </c:pt>
                <c:pt idx="3048">
                  <c:v>6.87</c:v>
                </c:pt>
                <c:pt idx="3049">
                  <c:v>12.62</c:v>
                </c:pt>
                <c:pt idx="3050">
                  <c:v>7.84</c:v>
                </c:pt>
                <c:pt idx="3051">
                  <c:v>12.31</c:v>
                </c:pt>
                <c:pt idx="3052">
                  <c:v>7.11</c:v>
                </c:pt>
                <c:pt idx="3053">
                  <c:v>13.58</c:v>
                </c:pt>
                <c:pt idx="3054">
                  <c:v>13.92</c:v>
                </c:pt>
                <c:pt idx="3055">
                  <c:v>7.2</c:v>
                </c:pt>
                <c:pt idx="3056">
                  <c:v>12.51</c:v>
                </c:pt>
                <c:pt idx="3057">
                  <c:v>15.35</c:v>
                </c:pt>
                <c:pt idx="3058">
                  <c:v>8.3699999999999992</c:v>
                </c:pt>
                <c:pt idx="3059">
                  <c:v>10.210000000000001</c:v>
                </c:pt>
                <c:pt idx="3060">
                  <c:v>15.55</c:v>
                </c:pt>
                <c:pt idx="3061">
                  <c:v>9.4499999999999993</c:v>
                </c:pt>
                <c:pt idx="3062">
                  <c:v>9.73</c:v>
                </c:pt>
                <c:pt idx="3063">
                  <c:v>15.02</c:v>
                </c:pt>
                <c:pt idx="3064">
                  <c:v>8.59</c:v>
                </c:pt>
                <c:pt idx="3065">
                  <c:v>11.47</c:v>
                </c:pt>
                <c:pt idx="3066">
                  <c:v>13.08</c:v>
                </c:pt>
                <c:pt idx="3067">
                  <c:v>10.08</c:v>
                </c:pt>
                <c:pt idx="3068">
                  <c:v>12.47</c:v>
                </c:pt>
                <c:pt idx="3069">
                  <c:v>11.04</c:v>
                </c:pt>
                <c:pt idx="3070">
                  <c:v>9.6999999999999993</c:v>
                </c:pt>
                <c:pt idx="3071">
                  <c:v>11.35</c:v>
                </c:pt>
                <c:pt idx="3072">
                  <c:v>11.3</c:v>
                </c:pt>
                <c:pt idx="3073">
                  <c:v>13.51</c:v>
                </c:pt>
                <c:pt idx="3074">
                  <c:v>13.25</c:v>
                </c:pt>
                <c:pt idx="3075">
                  <c:v>7.42</c:v>
                </c:pt>
                <c:pt idx="3076">
                  <c:v>9.3699999999999992</c:v>
                </c:pt>
                <c:pt idx="3077">
                  <c:v>12.11</c:v>
                </c:pt>
                <c:pt idx="3078">
                  <c:v>9.36</c:v>
                </c:pt>
                <c:pt idx="3079">
                  <c:v>11.73</c:v>
                </c:pt>
                <c:pt idx="3080">
                  <c:v>14.08</c:v>
                </c:pt>
                <c:pt idx="3081">
                  <c:v>6.51</c:v>
                </c:pt>
                <c:pt idx="3082">
                  <c:v>12.48</c:v>
                </c:pt>
                <c:pt idx="3083">
                  <c:v>11.24</c:v>
                </c:pt>
                <c:pt idx="3084">
                  <c:v>15.29</c:v>
                </c:pt>
                <c:pt idx="3085">
                  <c:v>13.29</c:v>
                </c:pt>
                <c:pt idx="3086">
                  <c:v>6.26</c:v>
                </c:pt>
                <c:pt idx="3087">
                  <c:v>8.25</c:v>
                </c:pt>
                <c:pt idx="3088">
                  <c:v>6.15</c:v>
                </c:pt>
                <c:pt idx="3089">
                  <c:v>8.64</c:v>
                </c:pt>
                <c:pt idx="3090">
                  <c:v>14.43</c:v>
                </c:pt>
                <c:pt idx="3091">
                  <c:v>9.8800000000000008</c:v>
                </c:pt>
                <c:pt idx="3092">
                  <c:v>11.08</c:v>
                </c:pt>
                <c:pt idx="3093">
                  <c:v>14.68</c:v>
                </c:pt>
                <c:pt idx="3094">
                  <c:v>5.5</c:v>
                </c:pt>
                <c:pt idx="3095">
                  <c:v>7.74</c:v>
                </c:pt>
                <c:pt idx="3096">
                  <c:v>12.78</c:v>
                </c:pt>
                <c:pt idx="3097">
                  <c:v>15</c:v>
                </c:pt>
                <c:pt idx="3098">
                  <c:v>10.24</c:v>
                </c:pt>
                <c:pt idx="3099">
                  <c:v>7.8</c:v>
                </c:pt>
                <c:pt idx="3100">
                  <c:v>6.58</c:v>
                </c:pt>
                <c:pt idx="3101">
                  <c:v>12.24</c:v>
                </c:pt>
                <c:pt idx="3102">
                  <c:v>9.67</c:v>
                </c:pt>
                <c:pt idx="3103">
                  <c:v>8.36</c:v>
                </c:pt>
                <c:pt idx="3104">
                  <c:v>10.79</c:v>
                </c:pt>
                <c:pt idx="3105">
                  <c:v>7.99</c:v>
                </c:pt>
                <c:pt idx="3106">
                  <c:v>10.65</c:v>
                </c:pt>
                <c:pt idx="3107">
                  <c:v>10.84</c:v>
                </c:pt>
                <c:pt idx="3108">
                  <c:v>12.9</c:v>
                </c:pt>
                <c:pt idx="3109">
                  <c:v>5.87</c:v>
                </c:pt>
                <c:pt idx="3110">
                  <c:v>6.1</c:v>
                </c:pt>
                <c:pt idx="3111">
                  <c:v>15.36</c:v>
                </c:pt>
                <c:pt idx="3112">
                  <c:v>5.49</c:v>
                </c:pt>
                <c:pt idx="3113">
                  <c:v>11.88</c:v>
                </c:pt>
                <c:pt idx="3114">
                  <c:v>14.02</c:v>
                </c:pt>
                <c:pt idx="3115">
                  <c:v>10.84</c:v>
                </c:pt>
                <c:pt idx="3116">
                  <c:v>14.99</c:v>
                </c:pt>
                <c:pt idx="3117">
                  <c:v>8.7200000000000006</c:v>
                </c:pt>
                <c:pt idx="3118">
                  <c:v>13.12</c:v>
                </c:pt>
                <c:pt idx="3119">
                  <c:v>6.86</c:v>
                </c:pt>
                <c:pt idx="3120">
                  <c:v>14.47</c:v>
                </c:pt>
                <c:pt idx="3121">
                  <c:v>15.35</c:v>
                </c:pt>
                <c:pt idx="3122">
                  <c:v>13.01</c:v>
                </c:pt>
                <c:pt idx="3123">
                  <c:v>12.77</c:v>
                </c:pt>
                <c:pt idx="3124">
                  <c:v>10.68</c:v>
                </c:pt>
                <c:pt idx="3125">
                  <c:v>10.1</c:v>
                </c:pt>
                <c:pt idx="3126">
                  <c:v>12.84</c:v>
                </c:pt>
                <c:pt idx="3127">
                  <c:v>15.81</c:v>
                </c:pt>
                <c:pt idx="3128">
                  <c:v>14.29</c:v>
                </c:pt>
                <c:pt idx="3129">
                  <c:v>14.27</c:v>
                </c:pt>
                <c:pt idx="3130">
                  <c:v>13.21</c:v>
                </c:pt>
                <c:pt idx="3131">
                  <c:v>13.77</c:v>
                </c:pt>
                <c:pt idx="3132">
                  <c:v>8.33</c:v>
                </c:pt>
                <c:pt idx="3133">
                  <c:v>14.13</c:v>
                </c:pt>
                <c:pt idx="3134">
                  <c:v>8.8800000000000008</c:v>
                </c:pt>
                <c:pt idx="3135">
                  <c:v>12.39</c:v>
                </c:pt>
                <c:pt idx="3136">
                  <c:v>9.6199999999999992</c:v>
                </c:pt>
                <c:pt idx="3137">
                  <c:v>6.48</c:v>
                </c:pt>
                <c:pt idx="3138">
                  <c:v>9.9600000000000009</c:v>
                </c:pt>
                <c:pt idx="3139">
                  <c:v>6.93</c:v>
                </c:pt>
                <c:pt idx="3140">
                  <c:v>15.63</c:v>
                </c:pt>
                <c:pt idx="3141">
                  <c:v>7.51</c:v>
                </c:pt>
                <c:pt idx="3142">
                  <c:v>5.48</c:v>
                </c:pt>
                <c:pt idx="3143">
                  <c:v>5.52</c:v>
                </c:pt>
                <c:pt idx="3144">
                  <c:v>7.46</c:v>
                </c:pt>
                <c:pt idx="3145">
                  <c:v>9.81</c:v>
                </c:pt>
                <c:pt idx="3146">
                  <c:v>15.53</c:v>
                </c:pt>
                <c:pt idx="3147">
                  <c:v>11.87</c:v>
                </c:pt>
                <c:pt idx="3148">
                  <c:v>14.19</c:v>
                </c:pt>
                <c:pt idx="3149">
                  <c:v>14.87</c:v>
                </c:pt>
                <c:pt idx="3150">
                  <c:v>10.63</c:v>
                </c:pt>
                <c:pt idx="3151">
                  <c:v>10.88</c:v>
                </c:pt>
                <c:pt idx="3152">
                  <c:v>15.14</c:v>
                </c:pt>
                <c:pt idx="3153">
                  <c:v>7.83</c:v>
                </c:pt>
                <c:pt idx="3154">
                  <c:v>6.08</c:v>
                </c:pt>
                <c:pt idx="3155">
                  <c:v>6.27</c:v>
                </c:pt>
                <c:pt idx="3156">
                  <c:v>10.18</c:v>
                </c:pt>
                <c:pt idx="3157">
                  <c:v>12.26</c:v>
                </c:pt>
                <c:pt idx="3158">
                  <c:v>13.53</c:v>
                </c:pt>
                <c:pt idx="3159">
                  <c:v>11.05</c:v>
                </c:pt>
                <c:pt idx="3160">
                  <c:v>12.01</c:v>
                </c:pt>
                <c:pt idx="3161">
                  <c:v>8.16</c:v>
                </c:pt>
                <c:pt idx="3162">
                  <c:v>14.9</c:v>
                </c:pt>
                <c:pt idx="3163">
                  <c:v>8.34</c:v>
                </c:pt>
                <c:pt idx="3164">
                  <c:v>13</c:v>
                </c:pt>
                <c:pt idx="3165">
                  <c:v>10.039999999999999</c:v>
                </c:pt>
                <c:pt idx="3166">
                  <c:v>10.59</c:v>
                </c:pt>
                <c:pt idx="3167">
                  <c:v>12.08</c:v>
                </c:pt>
                <c:pt idx="3168">
                  <c:v>6.35</c:v>
                </c:pt>
                <c:pt idx="3169">
                  <c:v>12.91</c:v>
                </c:pt>
                <c:pt idx="3170">
                  <c:v>5.57</c:v>
                </c:pt>
                <c:pt idx="3171">
                  <c:v>6.87</c:v>
                </c:pt>
                <c:pt idx="3172">
                  <c:v>12.04</c:v>
                </c:pt>
                <c:pt idx="3173">
                  <c:v>13.55</c:v>
                </c:pt>
                <c:pt idx="3174">
                  <c:v>15.08</c:v>
                </c:pt>
                <c:pt idx="3175">
                  <c:v>8.41</c:v>
                </c:pt>
                <c:pt idx="3176">
                  <c:v>7.96</c:v>
                </c:pt>
                <c:pt idx="3177">
                  <c:v>11.8</c:v>
                </c:pt>
                <c:pt idx="3178">
                  <c:v>11.6</c:v>
                </c:pt>
                <c:pt idx="3179">
                  <c:v>8.68</c:v>
                </c:pt>
                <c:pt idx="3180">
                  <c:v>11.45</c:v>
                </c:pt>
                <c:pt idx="3181">
                  <c:v>14.53</c:v>
                </c:pt>
                <c:pt idx="3182">
                  <c:v>6.2</c:v>
                </c:pt>
                <c:pt idx="3183">
                  <c:v>12.92</c:v>
                </c:pt>
                <c:pt idx="3184">
                  <c:v>12.91</c:v>
                </c:pt>
                <c:pt idx="3185">
                  <c:v>5.74</c:v>
                </c:pt>
                <c:pt idx="3186">
                  <c:v>13.42</c:v>
                </c:pt>
                <c:pt idx="3187">
                  <c:v>13.63</c:v>
                </c:pt>
                <c:pt idx="3188">
                  <c:v>14.29</c:v>
                </c:pt>
                <c:pt idx="3189">
                  <c:v>13.21</c:v>
                </c:pt>
                <c:pt idx="3190">
                  <c:v>10.11</c:v>
                </c:pt>
                <c:pt idx="3191">
                  <c:v>14.94</c:v>
                </c:pt>
                <c:pt idx="3192">
                  <c:v>8.7200000000000006</c:v>
                </c:pt>
                <c:pt idx="3193">
                  <c:v>15</c:v>
                </c:pt>
                <c:pt idx="3194">
                  <c:v>13.85</c:v>
                </c:pt>
                <c:pt idx="3195">
                  <c:v>9.01</c:v>
                </c:pt>
                <c:pt idx="3196">
                  <c:v>10.48</c:v>
                </c:pt>
                <c:pt idx="3197">
                  <c:v>11.23</c:v>
                </c:pt>
                <c:pt idx="3198">
                  <c:v>6.08</c:v>
                </c:pt>
                <c:pt idx="3199">
                  <c:v>9.32</c:v>
                </c:pt>
                <c:pt idx="3200">
                  <c:v>7.6</c:v>
                </c:pt>
                <c:pt idx="3201">
                  <c:v>6.63</c:v>
                </c:pt>
                <c:pt idx="3202">
                  <c:v>9.65</c:v>
                </c:pt>
                <c:pt idx="3203">
                  <c:v>7.56</c:v>
                </c:pt>
                <c:pt idx="3204">
                  <c:v>11.74</c:v>
                </c:pt>
                <c:pt idx="3205">
                  <c:v>12.17</c:v>
                </c:pt>
                <c:pt idx="3206">
                  <c:v>14.8</c:v>
                </c:pt>
                <c:pt idx="3207">
                  <c:v>14.01</c:v>
                </c:pt>
                <c:pt idx="3208">
                  <c:v>11.81</c:v>
                </c:pt>
                <c:pt idx="3209">
                  <c:v>13.79</c:v>
                </c:pt>
                <c:pt idx="3210">
                  <c:v>9.2899999999999991</c:v>
                </c:pt>
                <c:pt idx="3211">
                  <c:v>5.52</c:v>
                </c:pt>
                <c:pt idx="3212">
                  <c:v>8.98</c:v>
                </c:pt>
                <c:pt idx="3213">
                  <c:v>8.9600000000000009</c:v>
                </c:pt>
                <c:pt idx="3214">
                  <c:v>12.6</c:v>
                </c:pt>
                <c:pt idx="3215">
                  <c:v>9.6199999999999992</c:v>
                </c:pt>
                <c:pt idx="3216">
                  <c:v>13.28</c:v>
                </c:pt>
                <c:pt idx="3217">
                  <c:v>9.42</c:v>
                </c:pt>
                <c:pt idx="3218">
                  <c:v>8.68</c:v>
                </c:pt>
                <c:pt idx="3219">
                  <c:v>9.44</c:v>
                </c:pt>
                <c:pt idx="3220">
                  <c:v>9.84</c:v>
                </c:pt>
                <c:pt idx="3221">
                  <c:v>10.039999999999999</c:v>
                </c:pt>
                <c:pt idx="3222">
                  <c:v>10.62</c:v>
                </c:pt>
                <c:pt idx="3223">
                  <c:v>14.6</c:v>
                </c:pt>
                <c:pt idx="3224">
                  <c:v>11.02</c:v>
                </c:pt>
                <c:pt idx="3225">
                  <c:v>6.12</c:v>
                </c:pt>
                <c:pt idx="3226">
                  <c:v>8.5500000000000007</c:v>
                </c:pt>
                <c:pt idx="3227">
                  <c:v>10.01</c:v>
                </c:pt>
                <c:pt idx="3228">
                  <c:v>11.22</c:v>
                </c:pt>
                <c:pt idx="3229">
                  <c:v>14.52</c:v>
                </c:pt>
                <c:pt idx="3230">
                  <c:v>15.53</c:v>
                </c:pt>
                <c:pt idx="3231">
                  <c:v>14.88</c:v>
                </c:pt>
                <c:pt idx="3232">
                  <c:v>14.72</c:v>
                </c:pt>
                <c:pt idx="3233">
                  <c:v>14.8</c:v>
                </c:pt>
                <c:pt idx="3234">
                  <c:v>12.32</c:v>
                </c:pt>
                <c:pt idx="3235">
                  <c:v>11.32</c:v>
                </c:pt>
                <c:pt idx="3236">
                  <c:v>10.38</c:v>
                </c:pt>
                <c:pt idx="3237">
                  <c:v>14.71</c:v>
                </c:pt>
                <c:pt idx="3238">
                  <c:v>12.89</c:v>
                </c:pt>
                <c:pt idx="3239">
                  <c:v>8.2899999999999991</c:v>
                </c:pt>
                <c:pt idx="3240">
                  <c:v>15.58</c:v>
                </c:pt>
                <c:pt idx="3241">
                  <c:v>11.28</c:v>
                </c:pt>
                <c:pt idx="3242">
                  <c:v>11.83</c:v>
                </c:pt>
                <c:pt idx="3243">
                  <c:v>9.85</c:v>
                </c:pt>
                <c:pt idx="3244">
                  <c:v>9.2200000000000006</c:v>
                </c:pt>
                <c:pt idx="3245">
                  <c:v>6.9</c:v>
                </c:pt>
                <c:pt idx="3246">
                  <c:v>9.17</c:v>
                </c:pt>
                <c:pt idx="3247">
                  <c:v>7.75</c:v>
                </c:pt>
                <c:pt idx="3248">
                  <c:v>7.07</c:v>
                </c:pt>
                <c:pt idx="3249">
                  <c:v>8.11</c:v>
                </c:pt>
                <c:pt idx="3250">
                  <c:v>10.77</c:v>
                </c:pt>
                <c:pt idx="3251">
                  <c:v>9.59</c:v>
                </c:pt>
                <c:pt idx="3252">
                  <c:v>8.9600000000000009</c:v>
                </c:pt>
                <c:pt idx="3253">
                  <c:v>8.2100000000000009</c:v>
                </c:pt>
                <c:pt idx="3254">
                  <c:v>12.96</c:v>
                </c:pt>
                <c:pt idx="3255">
                  <c:v>11.69</c:v>
                </c:pt>
                <c:pt idx="3256">
                  <c:v>15.2</c:v>
                </c:pt>
                <c:pt idx="3257">
                  <c:v>12.21</c:v>
                </c:pt>
                <c:pt idx="3258">
                  <c:v>5.94</c:v>
                </c:pt>
                <c:pt idx="3259">
                  <c:v>7.98</c:v>
                </c:pt>
                <c:pt idx="3260">
                  <c:v>14.65</c:v>
                </c:pt>
                <c:pt idx="3261">
                  <c:v>14.5</c:v>
                </c:pt>
                <c:pt idx="3262">
                  <c:v>10.93</c:v>
                </c:pt>
                <c:pt idx="3263">
                  <c:v>11.75</c:v>
                </c:pt>
                <c:pt idx="3264">
                  <c:v>12.09</c:v>
                </c:pt>
                <c:pt idx="3265">
                  <c:v>9.9600000000000009</c:v>
                </c:pt>
                <c:pt idx="3266">
                  <c:v>10.92</c:v>
                </c:pt>
                <c:pt idx="3267">
                  <c:v>11.24</c:v>
                </c:pt>
                <c:pt idx="3268">
                  <c:v>14.46</c:v>
                </c:pt>
                <c:pt idx="3269">
                  <c:v>5.4</c:v>
                </c:pt>
                <c:pt idx="3270">
                  <c:v>8.1199999999999992</c:v>
                </c:pt>
                <c:pt idx="3271">
                  <c:v>15.46</c:v>
                </c:pt>
                <c:pt idx="3272">
                  <c:v>8.75</c:v>
                </c:pt>
                <c:pt idx="3273">
                  <c:v>8</c:v>
                </c:pt>
                <c:pt idx="3274">
                  <c:v>9.73</c:v>
                </c:pt>
                <c:pt idx="3275">
                  <c:v>13.5</c:v>
                </c:pt>
                <c:pt idx="3276">
                  <c:v>13.46</c:v>
                </c:pt>
                <c:pt idx="3277">
                  <c:v>11.39</c:v>
                </c:pt>
                <c:pt idx="3278">
                  <c:v>11.37</c:v>
                </c:pt>
                <c:pt idx="3279">
                  <c:v>11.14</c:v>
                </c:pt>
                <c:pt idx="3280">
                  <c:v>15.72</c:v>
                </c:pt>
                <c:pt idx="3281">
                  <c:v>8.2200000000000006</c:v>
                </c:pt>
                <c:pt idx="3282">
                  <c:v>6.08</c:v>
                </c:pt>
                <c:pt idx="3283">
                  <c:v>7.12</c:v>
                </c:pt>
                <c:pt idx="3284">
                  <c:v>15.06</c:v>
                </c:pt>
                <c:pt idx="3285">
                  <c:v>14</c:v>
                </c:pt>
                <c:pt idx="3286">
                  <c:v>12.59</c:v>
                </c:pt>
                <c:pt idx="3287">
                  <c:v>12.02</c:v>
                </c:pt>
                <c:pt idx="3288">
                  <c:v>8.9499999999999993</c:v>
                </c:pt>
                <c:pt idx="3289">
                  <c:v>10.220000000000001</c:v>
                </c:pt>
                <c:pt idx="3290">
                  <c:v>9.07</c:v>
                </c:pt>
                <c:pt idx="3291">
                  <c:v>15.72</c:v>
                </c:pt>
                <c:pt idx="3292">
                  <c:v>7.66</c:v>
                </c:pt>
                <c:pt idx="3293">
                  <c:v>6.33</c:v>
                </c:pt>
                <c:pt idx="3294">
                  <c:v>7.68</c:v>
                </c:pt>
                <c:pt idx="3295">
                  <c:v>15.49</c:v>
                </c:pt>
                <c:pt idx="3296">
                  <c:v>7.04</c:v>
                </c:pt>
                <c:pt idx="3297">
                  <c:v>15.24</c:v>
                </c:pt>
                <c:pt idx="3298">
                  <c:v>7.99</c:v>
                </c:pt>
                <c:pt idx="3299">
                  <c:v>5.73</c:v>
                </c:pt>
                <c:pt idx="3300">
                  <c:v>7.34</c:v>
                </c:pt>
                <c:pt idx="3301">
                  <c:v>9.7799999999999994</c:v>
                </c:pt>
                <c:pt idx="3302">
                  <c:v>10.41</c:v>
                </c:pt>
                <c:pt idx="3303">
                  <c:v>10.1</c:v>
                </c:pt>
                <c:pt idx="3304">
                  <c:v>12.19</c:v>
                </c:pt>
                <c:pt idx="3305">
                  <c:v>6.78</c:v>
                </c:pt>
                <c:pt idx="3306">
                  <c:v>14.73</c:v>
                </c:pt>
                <c:pt idx="3307">
                  <c:v>14.52</c:v>
                </c:pt>
                <c:pt idx="3308">
                  <c:v>13.77</c:v>
                </c:pt>
                <c:pt idx="3309">
                  <c:v>9.1199999999999992</c:v>
                </c:pt>
                <c:pt idx="3310">
                  <c:v>13.44</c:v>
                </c:pt>
                <c:pt idx="3311">
                  <c:v>7.17</c:v>
                </c:pt>
                <c:pt idx="3312">
                  <c:v>11.89</c:v>
                </c:pt>
                <c:pt idx="3313">
                  <c:v>10.99</c:v>
                </c:pt>
                <c:pt idx="3314">
                  <c:v>7.96</c:v>
                </c:pt>
                <c:pt idx="3315">
                  <c:v>9.69</c:v>
                </c:pt>
                <c:pt idx="3316">
                  <c:v>5.83</c:v>
                </c:pt>
                <c:pt idx="3317">
                  <c:v>11.5</c:v>
                </c:pt>
                <c:pt idx="3318">
                  <c:v>13.91</c:v>
                </c:pt>
                <c:pt idx="3319">
                  <c:v>15.09</c:v>
                </c:pt>
                <c:pt idx="3320">
                  <c:v>10.63</c:v>
                </c:pt>
                <c:pt idx="3321">
                  <c:v>13.02</c:v>
                </c:pt>
                <c:pt idx="3322">
                  <c:v>5.45</c:v>
                </c:pt>
                <c:pt idx="3323">
                  <c:v>11.66</c:v>
                </c:pt>
                <c:pt idx="3324">
                  <c:v>14.51</c:v>
                </c:pt>
                <c:pt idx="3325">
                  <c:v>15.6</c:v>
                </c:pt>
                <c:pt idx="3326">
                  <c:v>6.47</c:v>
                </c:pt>
                <c:pt idx="3327">
                  <c:v>15.51</c:v>
                </c:pt>
                <c:pt idx="3328">
                  <c:v>13.75</c:v>
                </c:pt>
                <c:pt idx="3329">
                  <c:v>9.92</c:v>
                </c:pt>
                <c:pt idx="3330">
                  <c:v>12.52</c:v>
                </c:pt>
                <c:pt idx="3331">
                  <c:v>9.01</c:v>
                </c:pt>
                <c:pt idx="3332">
                  <c:v>11.54</c:v>
                </c:pt>
                <c:pt idx="3333">
                  <c:v>8.36</c:v>
                </c:pt>
                <c:pt idx="3334">
                  <c:v>11.07</c:v>
                </c:pt>
                <c:pt idx="3335">
                  <c:v>12.05</c:v>
                </c:pt>
                <c:pt idx="3336">
                  <c:v>11.79</c:v>
                </c:pt>
                <c:pt idx="3337">
                  <c:v>15.25</c:v>
                </c:pt>
                <c:pt idx="3338">
                  <c:v>11.58</c:v>
                </c:pt>
                <c:pt idx="3339">
                  <c:v>7.53</c:v>
                </c:pt>
                <c:pt idx="3340">
                  <c:v>10.93</c:v>
                </c:pt>
                <c:pt idx="3341">
                  <c:v>5.38</c:v>
                </c:pt>
                <c:pt idx="3342">
                  <c:v>15.76</c:v>
                </c:pt>
                <c:pt idx="3343">
                  <c:v>10.4</c:v>
                </c:pt>
                <c:pt idx="3344">
                  <c:v>15.15</c:v>
                </c:pt>
                <c:pt idx="3345">
                  <c:v>15.25</c:v>
                </c:pt>
                <c:pt idx="3346">
                  <c:v>15.7</c:v>
                </c:pt>
                <c:pt idx="3347">
                  <c:v>11.36</c:v>
                </c:pt>
                <c:pt idx="3348">
                  <c:v>7.49</c:v>
                </c:pt>
                <c:pt idx="3349">
                  <c:v>13.09</c:v>
                </c:pt>
                <c:pt idx="3350">
                  <c:v>10.59</c:v>
                </c:pt>
                <c:pt idx="3351">
                  <c:v>15.67</c:v>
                </c:pt>
                <c:pt idx="3352">
                  <c:v>11.87</c:v>
                </c:pt>
                <c:pt idx="3353">
                  <c:v>8.64</c:v>
                </c:pt>
                <c:pt idx="3354">
                  <c:v>6.96</c:v>
                </c:pt>
                <c:pt idx="3355">
                  <c:v>14.96</c:v>
                </c:pt>
                <c:pt idx="3356">
                  <c:v>10.119999999999999</c:v>
                </c:pt>
                <c:pt idx="3357">
                  <c:v>9</c:v>
                </c:pt>
                <c:pt idx="3358">
                  <c:v>10.199999999999999</c:v>
                </c:pt>
                <c:pt idx="3359">
                  <c:v>6.44</c:v>
                </c:pt>
                <c:pt idx="3360">
                  <c:v>12.72</c:v>
                </c:pt>
                <c:pt idx="3361">
                  <c:v>8.1199999999999992</c:v>
                </c:pt>
                <c:pt idx="3362">
                  <c:v>14.08</c:v>
                </c:pt>
                <c:pt idx="3363">
                  <c:v>8.8800000000000008</c:v>
                </c:pt>
                <c:pt idx="3364">
                  <c:v>6.74</c:v>
                </c:pt>
                <c:pt idx="3365">
                  <c:v>6.68</c:v>
                </c:pt>
                <c:pt idx="3366">
                  <c:v>14.97</c:v>
                </c:pt>
                <c:pt idx="3367">
                  <c:v>9.7899999999999991</c:v>
                </c:pt>
                <c:pt idx="3368">
                  <c:v>5.84</c:v>
                </c:pt>
                <c:pt idx="3369">
                  <c:v>7.71</c:v>
                </c:pt>
                <c:pt idx="3370">
                  <c:v>15.36</c:v>
                </c:pt>
                <c:pt idx="3371">
                  <c:v>12.92</c:v>
                </c:pt>
                <c:pt idx="3372">
                  <c:v>9.52</c:v>
                </c:pt>
                <c:pt idx="3373">
                  <c:v>12.01</c:v>
                </c:pt>
                <c:pt idx="3374">
                  <c:v>9.57</c:v>
                </c:pt>
                <c:pt idx="3375">
                  <c:v>8.7100000000000009</c:v>
                </c:pt>
                <c:pt idx="3376">
                  <c:v>14.32</c:v>
                </c:pt>
                <c:pt idx="3377">
                  <c:v>10.32</c:v>
                </c:pt>
                <c:pt idx="3378">
                  <c:v>10.35</c:v>
                </c:pt>
                <c:pt idx="3379">
                  <c:v>14.4</c:v>
                </c:pt>
                <c:pt idx="3380">
                  <c:v>15.26</c:v>
                </c:pt>
                <c:pt idx="3381">
                  <c:v>11.08</c:v>
                </c:pt>
                <c:pt idx="3382">
                  <c:v>14.12</c:v>
                </c:pt>
                <c:pt idx="3383">
                  <c:v>11.55</c:v>
                </c:pt>
                <c:pt idx="3384">
                  <c:v>8.02</c:v>
                </c:pt>
                <c:pt idx="3385">
                  <c:v>7.12</c:v>
                </c:pt>
                <c:pt idx="3386">
                  <c:v>12.87</c:v>
                </c:pt>
                <c:pt idx="3387">
                  <c:v>11.47</c:v>
                </c:pt>
                <c:pt idx="3388">
                  <c:v>10.68</c:v>
                </c:pt>
                <c:pt idx="3389">
                  <c:v>13.55</c:v>
                </c:pt>
                <c:pt idx="3390">
                  <c:v>9.3800000000000008</c:v>
                </c:pt>
                <c:pt idx="3391">
                  <c:v>10.07</c:v>
                </c:pt>
                <c:pt idx="3392">
                  <c:v>10.37</c:v>
                </c:pt>
                <c:pt idx="3393">
                  <c:v>8.0299999999999994</c:v>
                </c:pt>
                <c:pt idx="3394">
                  <c:v>10.130000000000001</c:v>
                </c:pt>
                <c:pt idx="3395">
                  <c:v>15.69</c:v>
                </c:pt>
                <c:pt idx="3396">
                  <c:v>6.23</c:v>
                </c:pt>
                <c:pt idx="3397">
                  <c:v>15.58</c:v>
                </c:pt>
                <c:pt idx="3398">
                  <c:v>9.7799999999999994</c:v>
                </c:pt>
                <c:pt idx="3399">
                  <c:v>13.72</c:v>
                </c:pt>
                <c:pt idx="3400">
                  <c:v>6.28</c:v>
                </c:pt>
                <c:pt idx="3401">
                  <c:v>13.68</c:v>
                </c:pt>
                <c:pt idx="3402">
                  <c:v>7.43</c:v>
                </c:pt>
                <c:pt idx="3403">
                  <c:v>9.73</c:v>
                </c:pt>
                <c:pt idx="3404">
                  <c:v>11.16</c:v>
                </c:pt>
                <c:pt idx="3405">
                  <c:v>11.88</c:v>
                </c:pt>
                <c:pt idx="3406">
                  <c:v>8.1300000000000008</c:v>
                </c:pt>
                <c:pt idx="3407">
                  <c:v>6.24</c:v>
                </c:pt>
                <c:pt idx="3408">
                  <c:v>15.09</c:v>
                </c:pt>
                <c:pt idx="3409">
                  <c:v>9.36</c:v>
                </c:pt>
                <c:pt idx="3410">
                  <c:v>9.56</c:v>
                </c:pt>
                <c:pt idx="3411">
                  <c:v>9.15</c:v>
                </c:pt>
                <c:pt idx="3412">
                  <c:v>14.88</c:v>
                </c:pt>
                <c:pt idx="3413">
                  <c:v>9.51</c:v>
                </c:pt>
                <c:pt idx="3414">
                  <c:v>15.46</c:v>
                </c:pt>
                <c:pt idx="3415">
                  <c:v>11.61</c:v>
                </c:pt>
                <c:pt idx="3416">
                  <c:v>6.14</c:v>
                </c:pt>
                <c:pt idx="3417">
                  <c:v>5.85</c:v>
                </c:pt>
                <c:pt idx="3418">
                  <c:v>13.64</c:v>
                </c:pt>
                <c:pt idx="3419">
                  <c:v>14.78</c:v>
                </c:pt>
                <c:pt idx="3420">
                  <c:v>12.75</c:v>
                </c:pt>
                <c:pt idx="3421">
                  <c:v>7.83</c:v>
                </c:pt>
                <c:pt idx="3422">
                  <c:v>10.82</c:v>
                </c:pt>
                <c:pt idx="3423">
                  <c:v>13.32</c:v>
                </c:pt>
                <c:pt idx="3424">
                  <c:v>13.57</c:v>
                </c:pt>
                <c:pt idx="3425">
                  <c:v>12.91</c:v>
                </c:pt>
                <c:pt idx="3426">
                  <c:v>10.89</c:v>
                </c:pt>
                <c:pt idx="3427">
                  <c:v>9.4700000000000006</c:v>
                </c:pt>
                <c:pt idx="3428">
                  <c:v>15.28</c:v>
                </c:pt>
                <c:pt idx="3429">
                  <c:v>15.55</c:v>
                </c:pt>
                <c:pt idx="3430">
                  <c:v>9.67</c:v>
                </c:pt>
                <c:pt idx="3431">
                  <c:v>6.16</c:v>
                </c:pt>
                <c:pt idx="3432">
                  <c:v>7.84</c:v>
                </c:pt>
                <c:pt idx="3433">
                  <c:v>13.13</c:v>
                </c:pt>
                <c:pt idx="3434">
                  <c:v>15.48</c:v>
                </c:pt>
                <c:pt idx="3435">
                  <c:v>10.88</c:v>
                </c:pt>
                <c:pt idx="3436">
                  <c:v>13.81</c:v>
                </c:pt>
                <c:pt idx="3437">
                  <c:v>7.26</c:v>
                </c:pt>
                <c:pt idx="3438">
                  <c:v>10</c:v>
                </c:pt>
                <c:pt idx="3439">
                  <c:v>8.0399999999999991</c:v>
                </c:pt>
                <c:pt idx="3440">
                  <c:v>9.09</c:v>
                </c:pt>
                <c:pt idx="3441">
                  <c:v>8.2200000000000006</c:v>
                </c:pt>
                <c:pt idx="3442">
                  <c:v>6.77</c:v>
                </c:pt>
                <c:pt idx="3443">
                  <c:v>11.05</c:v>
                </c:pt>
                <c:pt idx="3444">
                  <c:v>9.65</c:v>
                </c:pt>
                <c:pt idx="3445">
                  <c:v>9.9600000000000009</c:v>
                </c:pt>
                <c:pt idx="3446">
                  <c:v>9.74</c:v>
                </c:pt>
                <c:pt idx="3447">
                  <c:v>13.96</c:v>
                </c:pt>
                <c:pt idx="3448">
                  <c:v>15.46</c:v>
                </c:pt>
                <c:pt idx="3449">
                  <c:v>8.68</c:v>
                </c:pt>
                <c:pt idx="3450">
                  <c:v>10.220000000000001</c:v>
                </c:pt>
                <c:pt idx="3451">
                  <c:v>7.02</c:v>
                </c:pt>
                <c:pt idx="3452">
                  <c:v>14.84</c:v>
                </c:pt>
                <c:pt idx="3453">
                  <c:v>8.75</c:v>
                </c:pt>
                <c:pt idx="3454">
                  <c:v>8.68</c:v>
                </c:pt>
                <c:pt idx="3455">
                  <c:v>8.7899999999999991</c:v>
                </c:pt>
                <c:pt idx="3456">
                  <c:v>7.79</c:v>
                </c:pt>
                <c:pt idx="3457">
                  <c:v>9.36</c:v>
                </c:pt>
                <c:pt idx="3458">
                  <c:v>8.36</c:v>
                </c:pt>
                <c:pt idx="3459">
                  <c:v>13.12</c:v>
                </c:pt>
                <c:pt idx="3460">
                  <c:v>15.54</c:v>
                </c:pt>
                <c:pt idx="3461">
                  <c:v>6.48</c:v>
                </c:pt>
                <c:pt idx="3462">
                  <c:v>10.34</c:v>
                </c:pt>
                <c:pt idx="3463">
                  <c:v>7.83</c:v>
                </c:pt>
                <c:pt idx="3464">
                  <c:v>15.25</c:v>
                </c:pt>
                <c:pt idx="3465">
                  <c:v>10.32</c:v>
                </c:pt>
                <c:pt idx="3466">
                  <c:v>9.64</c:v>
                </c:pt>
                <c:pt idx="3467">
                  <c:v>13.21</c:v>
                </c:pt>
                <c:pt idx="3468">
                  <c:v>6.41</c:v>
                </c:pt>
                <c:pt idx="3469">
                  <c:v>12.26</c:v>
                </c:pt>
                <c:pt idx="3470">
                  <c:v>10.58</c:v>
                </c:pt>
                <c:pt idx="3471">
                  <c:v>14.71</c:v>
                </c:pt>
                <c:pt idx="3472">
                  <c:v>14.49</c:v>
                </c:pt>
                <c:pt idx="3473">
                  <c:v>8.6</c:v>
                </c:pt>
                <c:pt idx="3474">
                  <c:v>14.27</c:v>
                </c:pt>
                <c:pt idx="3475">
                  <c:v>11.7</c:v>
                </c:pt>
                <c:pt idx="3476">
                  <c:v>14.28</c:v>
                </c:pt>
                <c:pt idx="3477">
                  <c:v>15.08</c:v>
                </c:pt>
                <c:pt idx="3478">
                  <c:v>10.08</c:v>
                </c:pt>
                <c:pt idx="3479">
                  <c:v>12.98</c:v>
                </c:pt>
                <c:pt idx="3480">
                  <c:v>6.66</c:v>
                </c:pt>
                <c:pt idx="3481">
                  <c:v>12.6</c:v>
                </c:pt>
                <c:pt idx="3482">
                  <c:v>11.64</c:v>
                </c:pt>
                <c:pt idx="3483">
                  <c:v>14.82</c:v>
                </c:pt>
                <c:pt idx="3484">
                  <c:v>7.9</c:v>
                </c:pt>
                <c:pt idx="3485">
                  <c:v>13.3</c:v>
                </c:pt>
                <c:pt idx="3486">
                  <c:v>9.31</c:v>
                </c:pt>
                <c:pt idx="3487">
                  <c:v>10.199999999999999</c:v>
                </c:pt>
                <c:pt idx="3488">
                  <c:v>7.6</c:v>
                </c:pt>
                <c:pt idx="3489">
                  <c:v>12.66</c:v>
                </c:pt>
                <c:pt idx="3490">
                  <c:v>14.76</c:v>
                </c:pt>
                <c:pt idx="3491">
                  <c:v>14.92</c:v>
                </c:pt>
                <c:pt idx="3492">
                  <c:v>13.66</c:v>
                </c:pt>
                <c:pt idx="3493">
                  <c:v>11.44</c:v>
                </c:pt>
                <c:pt idx="3494">
                  <c:v>15.31</c:v>
                </c:pt>
                <c:pt idx="3495">
                  <c:v>12.31</c:v>
                </c:pt>
                <c:pt idx="3496">
                  <c:v>9.5500000000000007</c:v>
                </c:pt>
                <c:pt idx="3497">
                  <c:v>15.31</c:v>
                </c:pt>
                <c:pt idx="3498">
                  <c:v>13.19</c:v>
                </c:pt>
                <c:pt idx="3499">
                  <c:v>10.42</c:v>
                </c:pt>
                <c:pt idx="3500">
                  <c:v>5.64</c:v>
                </c:pt>
                <c:pt idx="3501">
                  <c:v>28</c:v>
                </c:pt>
                <c:pt idx="3502">
                  <c:v>33</c:v>
                </c:pt>
                <c:pt idx="3503">
                  <c:v>66</c:v>
                </c:pt>
                <c:pt idx="3504">
                  <c:v>34</c:v>
                </c:pt>
                <c:pt idx="3505">
                  <c:v>62</c:v>
                </c:pt>
                <c:pt idx="3506">
                  <c:v>39</c:v>
                </c:pt>
                <c:pt idx="3507">
                  <c:v>71</c:v>
                </c:pt>
                <c:pt idx="3508">
                  <c:v>32</c:v>
                </c:pt>
                <c:pt idx="3509">
                  <c:v>66</c:v>
                </c:pt>
                <c:pt idx="3510">
                  <c:v>67</c:v>
                </c:pt>
                <c:pt idx="3511">
                  <c:v>59</c:v>
                </c:pt>
                <c:pt idx="3512">
                  <c:v>58</c:v>
                </c:pt>
                <c:pt idx="3513">
                  <c:v>38</c:v>
                </c:pt>
                <c:pt idx="3514">
                  <c:v>31</c:v>
                </c:pt>
                <c:pt idx="3515">
                  <c:v>41</c:v>
                </c:pt>
                <c:pt idx="3516">
                  <c:v>25</c:v>
                </c:pt>
                <c:pt idx="3517">
                  <c:v>54</c:v>
                </c:pt>
                <c:pt idx="3518">
                  <c:v>43</c:v>
                </c:pt>
                <c:pt idx="3519">
                  <c:v>43</c:v>
                </c:pt>
                <c:pt idx="3520">
                  <c:v>68</c:v>
                </c:pt>
                <c:pt idx="3521">
                  <c:v>33</c:v>
                </c:pt>
                <c:pt idx="3522">
                  <c:v>68</c:v>
                </c:pt>
                <c:pt idx="3523">
                  <c:v>39</c:v>
                </c:pt>
                <c:pt idx="3524">
                  <c:v>25</c:v>
                </c:pt>
                <c:pt idx="3525">
                  <c:v>53</c:v>
                </c:pt>
                <c:pt idx="3526">
                  <c:v>64</c:v>
                </c:pt>
                <c:pt idx="3527">
                  <c:v>62</c:v>
                </c:pt>
                <c:pt idx="3528">
                  <c:v>28</c:v>
                </c:pt>
                <c:pt idx="3529">
                  <c:v>71</c:v>
                </c:pt>
                <c:pt idx="3530">
                  <c:v>25</c:v>
                </c:pt>
                <c:pt idx="3531">
                  <c:v>52</c:v>
                </c:pt>
                <c:pt idx="3532">
                  <c:v>31</c:v>
                </c:pt>
                <c:pt idx="3533">
                  <c:v>34</c:v>
                </c:pt>
                <c:pt idx="3534">
                  <c:v>29</c:v>
                </c:pt>
                <c:pt idx="3535">
                  <c:v>43</c:v>
                </c:pt>
                <c:pt idx="3536">
                  <c:v>66</c:v>
                </c:pt>
                <c:pt idx="3537">
                  <c:v>52</c:v>
                </c:pt>
                <c:pt idx="3538">
                  <c:v>51</c:v>
                </c:pt>
                <c:pt idx="3539">
                  <c:v>35</c:v>
                </c:pt>
                <c:pt idx="3540">
                  <c:v>48</c:v>
                </c:pt>
                <c:pt idx="3541">
                  <c:v>48</c:v>
                </c:pt>
                <c:pt idx="3542">
                  <c:v>72</c:v>
                </c:pt>
                <c:pt idx="3543">
                  <c:v>70</c:v>
                </c:pt>
                <c:pt idx="3544">
                  <c:v>56</c:v>
                </c:pt>
                <c:pt idx="3545">
                  <c:v>55</c:v>
                </c:pt>
                <c:pt idx="3546">
                  <c:v>36</c:v>
                </c:pt>
                <c:pt idx="3547">
                  <c:v>27</c:v>
                </c:pt>
                <c:pt idx="3548">
                  <c:v>63</c:v>
                </c:pt>
                <c:pt idx="3549">
                  <c:v>63</c:v>
                </c:pt>
                <c:pt idx="3550">
                  <c:v>52</c:v>
                </c:pt>
                <c:pt idx="3551">
                  <c:v>31</c:v>
                </c:pt>
                <c:pt idx="3552">
                  <c:v>47</c:v>
                </c:pt>
                <c:pt idx="3553">
                  <c:v>70</c:v>
                </c:pt>
                <c:pt idx="3554">
                  <c:v>57</c:v>
                </c:pt>
                <c:pt idx="3555">
                  <c:v>60</c:v>
                </c:pt>
                <c:pt idx="3556">
                  <c:v>28</c:v>
                </c:pt>
                <c:pt idx="3557">
                  <c:v>70</c:v>
                </c:pt>
                <c:pt idx="3558">
                  <c:v>55</c:v>
                </c:pt>
                <c:pt idx="3559">
                  <c:v>71</c:v>
                </c:pt>
                <c:pt idx="3560">
                  <c:v>52</c:v>
                </c:pt>
                <c:pt idx="3561">
                  <c:v>57</c:v>
                </c:pt>
                <c:pt idx="3562">
                  <c:v>33</c:v>
                </c:pt>
                <c:pt idx="3563">
                  <c:v>29</c:v>
                </c:pt>
                <c:pt idx="3564">
                  <c:v>60</c:v>
                </c:pt>
                <c:pt idx="3565">
                  <c:v>39</c:v>
                </c:pt>
                <c:pt idx="3566">
                  <c:v>31</c:v>
                </c:pt>
                <c:pt idx="3567">
                  <c:v>54</c:v>
                </c:pt>
                <c:pt idx="3568">
                  <c:v>54</c:v>
                </c:pt>
                <c:pt idx="3569">
                  <c:v>30</c:v>
                </c:pt>
                <c:pt idx="3570">
                  <c:v>65</c:v>
                </c:pt>
                <c:pt idx="3571">
                  <c:v>70</c:v>
                </c:pt>
                <c:pt idx="3572">
                  <c:v>72</c:v>
                </c:pt>
                <c:pt idx="3573">
                  <c:v>48</c:v>
                </c:pt>
                <c:pt idx="3574">
                  <c:v>66</c:v>
                </c:pt>
                <c:pt idx="3575">
                  <c:v>63</c:v>
                </c:pt>
                <c:pt idx="3576">
                  <c:v>49</c:v>
                </c:pt>
                <c:pt idx="3577">
                  <c:v>34</c:v>
                </c:pt>
                <c:pt idx="3578">
                  <c:v>39</c:v>
                </c:pt>
                <c:pt idx="3579">
                  <c:v>43</c:v>
                </c:pt>
                <c:pt idx="3580">
                  <c:v>38</c:v>
                </c:pt>
                <c:pt idx="3581">
                  <c:v>64</c:v>
                </c:pt>
                <c:pt idx="3582">
                  <c:v>41</c:v>
                </c:pt>
                <c:pt idx="3583">
                  <c:v>25</c:v>
                </c:pt>
                <c:pt idx="3584">
                  <c:v>41</c:v>
                </c:pt>
                <c:pt idx="3585">
                  <c:v>48</c:v>
                </c:pt>
                <c:pt idx="3586">
                  <c:v>42</c:v>
                </c:pt>
                <c:pt idx="3587">
                  <c:v>45</c:v>
                </c:pt>
                <c:pt idx="3588">
                  <c:v>44</c:v>
                </c:pt>
                <c:pt idx="3589">
                  <c:v>28</c:v>
                </c:pt>
                <c:pt idx="3590">
                  <c:v>63</c:v>
                </c:pt>
                <c:pt idx="3591">
                  <c:v>67</c:v>
                </c:pt>
                <c:pt idx="3592">
                  <c:v>65</c:v>
                </c:pt>
                <c:pt idx="3593">
                  <c:v>34</c:v>
                </c:pt>
                <c:pt idx="3594">
                  <c:v>63</c:v>
                </c:pt>
                <c:pt idx="3595">
                  <c:v>53</c:v>
                </c:pt>
                <c:pt idx="3596">
                  <c:v>49</c:v>
                </c:pt>
                <c:pt idx="3597">
                  <c:v>60</c:v>
                </c:pt>
                <c:pt idx="3598">
                  <c:v>29</c:v>
                </c:pt>
                <c:pt idx="3599">
                  <c:v>36</c:v>
                </c:pt>
                <c:pt idx="3600">
                  <c:v>61</c:v>
                </c:pt>
                <c:pt idx="3601">
                  <c:v>62</c:v>
                </c:pt>
                <c:pt idx="3602">
                  <c:v>48</c:v>
                </c:pt>
                <c:pt idx="3603">
                  <c:v>46</c:v>
                </c:pt>
                <c:pt idx="3604">
                  <c:v>52</c:v>
                </c:pt>
                <c:pt idx="3605">
                  <c:v>71</c:v>
                </c:pt>
                <c:pt idx="3606">
                  <c:v>52</c:v>
                </c:pt>
                <c:pt idx="3607">
                  <c:v>28</c:v>
                </c:pt>
                <c:pt idx="3608">
                  <c:v>40</c:v>
                </c:pt>
                <c:pt idx="3609">
                  <c:v>62</c:v>
                </c:pt>
                <c:pt idx="3610">
                  <c:v>59</c:v>
                </c:pt>
                <c:pt idx="3611">
                  <c:v>65</c:v>
                </c:pt>
                <c:pt idx="3612">
                  <c:v>38</c:v>
                </c:pt>
                <c:pt idx="3613">
                  <c:v>46</c:v>
                </c:pt>
                <c:pt idx="3614">
                  <c:v>67</c:v>
                </c:pt>
                <c:pt idx="3615">
                  <c:v>53</c:v>
                </c:pt>
                <c:pt idx="3616">
                  <c:v>71</c:v>
                </c:pt>
                <c:pt idx="3617">
                  <c:v>46</c:v>
                </c:pt>
                <c:pt idx="3618">
                  <c:v>28</c:v>
                </c:pt>
                <c:pt idx="3619">
                  <c:v>55</c:v>
                </c:pt>
                <c:pt idx="3620">
                  <c:v>55</c:v>
                </c:pt>
                <c:pt idx="3621">
                  <c:v>38</c:v>
                </c:pt>
                <c:pt idx="3622">
                  <c:v>50</c:v>
                </c:pt>
                <c:pt idx="3623">
                  <c:v>30</c:v>
                </c:pt>
                <c:pt idx="3624">
                  <c:v>59</c:v>
                </c:pt>
                <c:pt idx="3625">
                  <c:v>72</c:v>
                </c:pt>
                <c:pt idx="3626">
                  <c:v>55</c:v>
                </c:pt>
                <c:pt idx="3627">
                  <c:v>46</c:v>
                </c:pt>
                <c:pt idx="3628">
                  <c:v>29</c:v>
                </c:pt>
                <c:pt idx="3629">
                  <c:v>34</c:v>
                </c:pt>
                <c:pt idx="3630">
                  <c:v>26</c:v>
                </c:pt>
                <c:pt idx="3631">
                  <c:v>61</c:v>
                </c:pt>
                <c:pt idx="3632">
                  <c:v>60</c:v>
                </c:pt>
                <c:pt idx="3633">
                  <c:v>43</c:v>
                </c:pt>
                <c:pt idx="3634">
                  <c:v>42</c:v>
                </c:pt>
                <c:pt idx="3635">
                  <c:v>43</c:v>
                </c:pt>
                <c:pt idx="3636">
                  <c:v>71</c:v>
                </c:pt>
                <c:pt idx="3637">
                  <c:v>32</c:v>
                </c:pt>
                <c:pt idx="3638">
                  <c:v>31</c:v>
                </c:pt>
                <c:pt idx="3639">
                  <c:v>42</c:v>
                </c:pt>
                <c:pt idx="3640">
                  <c:v>45</c:v>
                </c:pt>
                <c:pt idx="3641">
                  <c:v>29</c:v>
                </c:pt>
                <c:pt idx="3642">
                  <c:v>49</c:v>
                </c:pt>
                <c:pt idx="3643">
                  <c:v>49</c:v>
                </c:pt>
                <c:pt idx="3644">
                  <c:v>32</c:v>
                </c:pt>
                <c:pt idx="3645">
                  <c:v>59</c:v>
                </c:pt>
                <c:pt idx="3646">
                  <c:v>69</c:v>
                </c:pt>
                <c:pt idx="3647">
                  <c:v>71</c:v>
                </c:pt>
                <c:pt idx="3648">
                  <c:v>71</c:v>
                </c:pt>
                <c:pt idx="3649">
                  <c:v>45</c:v>
                </c:pt>
                <c:pt idx="3650">
                  <c:v>70</c:v>
                </c:pt>
                <c:pt idx="3651">
                  <c:v>68</c:v>
                </c:pt>
                <c:pt idx="3652">
                  <c:v>62</c:v>
                </c:pt>
                <c:pt idx="3653">
                  <c:v>38</c:v>
                </c:pt>
                <c:pt idx="3654">
                  <c:v>71</c:v>
                </c:pt>
                <c:pt idx="3655">
                  <c:v>47</c:v>
                </c:pt>
                <c:pt idx="3656">
                  <c:v>58</c:v>
                </c:pt>
                <c:pt idx="3657">
                  <c:v>39</c:v>
                </c:pt>
                <c:pt idx="3658">
                  <c:v>35</c:v>
                </c:pt>
                <c:pt idx="3659">
                  <c:v>35</c:v>
                </c:pt>
                <c:pt idx="3660">
                  <c:v>60</c:v>
                </c:pt>
                <c:pt idx="3661">
                  <c:v>69</c:v>
                </c:pt>
                <c:pt idx="3662">
                  <c:v>63</c:v>
                </c:pt>
                <c:pt idx="3663">
                  <c:v>45</c:v>
                </c:pt>
                <c:pt idx="3664">
                  <c:v>63</c:v>
                </c:pt>
                <c:pt idx="3665">
                  <c:v>43</c:v>
                </c:pt>
                <c:pt idx="3666">
                  <c:v>33</c:v>
                </c:pt>
                <c:pt idx="3667">
                  <c:v>39</c:v>
                </c:pt>
                <c:pt idx="3668">
                  <c:v>68</c:v>
                </c:pt>
                <c:pt idx="3669">
                  <c:v>28</c:v>
                </c:pt>
                <c:pt idx="3670">
                  <c:v>68</c:v>
                </c:pt>
                <c:pt idx="3671">
                  <c:v>65</c:v>
                </c:pt>
                <c:pt idx="3672">
                  <c:v>33</c:v>
                </c:pt>
                <c:pt idx="3673">
                  <c:v>60</c:v>
                </c:pt>
                <c:pt idx="3674">
                  <c:v>48</c:v>
                </c:pt>
                <c:pt idx="3675">
                  <c:v>39</c:v>
                </c:pt>
                <c:pt idx="3676">
                  <c:v>56</c:v>
                </c:pt>
                <c:pt idx="3677">
                  <c:v>25</c:v>
                </c:pt>
                <c:pt idx="3678">
                  <c:v>30</c:v>
                </c:pt>
                <c:pt idx="3679">
                  <c:v>31</c:v>
                </c:pt>
                <c:pt idx="3680">
                  <c:v>61</c:v>
                </c:pt>
                <c:pt idx="3681">
                  <c:v>60</c:v>
                </c:pt>
                <c:pt idx="3682">
                  <c:v>63</c:v>
                </c:pt>
                <c:pt idx="3683">
                  <c:v>37</c:v>
                </c:pt>
                <c:pt idx="3684">
                  <c:v>68</c:v>
                </c:pt>
                <c:pt idx="3685">
                  <c:v>58</c:v>
                </c:pt>
                <c:pt idx="3686">
                  <c:v>40</c:v>
                </c:pt>
                <c:pt idx="3687">
                  <c:v>42</c:v>
                </c:pt>
                <c:pt idx="3688">
                  <c:v>28</c:v>
                </c:pt>
                <c:pt idx="3689">
                  <c:v>70</c:v>
                </c:pt>
                <c:pt idx="3690">
                  <c:v>35</c:v>
                </c:pt>
                <c:pt idx="3691">
                  <c:v>28</c:v>
                </c:pt>
                <c:pt idx="3692">
                  <c:v>33</c:v>
                </c:pt>
                <c:pt idx="3693">
                  <c:v>38</c:v>
                </c:pt>
                <c:pt idx="3694">
                  <c:v>29</c:v>
                </c:pt>
                <c:pt idx="3695">
                  <c:v>50</c:v>
                </c:pt>
                <c:pt idx="3696">
                  <c:v>52</c:v>
                </c:pt>
                <c:pt idx="3697">
                  <c:v>67</c:v>
                </c:pt>
                <c:pt idx="3698">
                  <c:v>57</c:v>
                </c:pt>
                <c:pt idx="3699">
                  <c:v>63</c:v>
                </c:pt>
                <c:pt idx="3700">
                  <c:v>59</c:v>
                </c:pt>
                <c:pt idx="3701">
                  <c:v>30</c:v>
                </c:pt>
                <c:pt idx="3702">
                  <c:v>47</c:v>
                </c:pt>
                <c:pt idx="3703">
                  <c:v>33</c:v>
                </c:pt>
                <c:pt idx="3704">
                  <c:v>53</c:v>
                </c:pt>
                <c:pt idx="3705">
                  <c:v>45</c:v>
                </c:pt>
                <c:pt idx="3706">
                  <c:v>71</c:v>
                </c:pt>
                <c:pt idx="3707">
                  <c:v>67</c:v>
                </c:pt>
                <c:pt idx="3708">
                  <c:v>55</c:v>
                </c:pt>
                <c:pt idx="3709">
                  <c:v>51</c:v>
                </c:pt>
                <c:pt idx="3710">
                  <c:v>71</c:v>
                </c:pt>
                <c:pt idx="3711">
                  <c:v>58</c:v>
                </c:pt>
                <c:pt idx="3712">
                  <c:v>45</c:v>
                </c:pt>
                <c:pt idx="3713">
                  <c:v>33</c:v>
                </c:pt>
                <c:pt idx="3714">
                  <c:v>33</c:v>
                </c:pt>
                <c:pt idx="3715">
                  <c:v>43</c:v>
                </c:pt>
                <c:pt idx="3716">
                  <c:v>66</c:v>
                </c:pt>
                <c:pt idx="3717">
                  <c:v>57</c:v>
                </c:pt>
                <c:pt idx="3718">
                  <c:v>59</c:v>
                </c:pt>
                <c:pt idx="3719">
                  <c:v>29</c:v>
                </c:pt>
                <c:pt idx="3720">
                  <c:v>43</c:v>
                </c:pt>
                <c:pt idx="3721">
                  <c:v>65</c:v>
                </c:pt>
                <c:pt idx="3722">
                  <c:v>70</c:v>
                </c:pt>
                <c:pt idx="3723">
                  <c:v>57</c:v>
                </c:pt>
                <c:pt idx="3724">
                  <c:v>31</c:v>
                </c:pt>
                <c:pt idx="3725">
                  <c:v>54</c:v>
                </c:pt>
                <c:pt idx="3726">
                  <c:v>65</c:v>
                </c:pt>
                <c:pt idx="3727">
                  <c:v>55</c:v>
                </c:pt>
                <c:pt idx="3728">
                  <c:v>59</c:v>
                </c:pt>
                <c:pt idx="3729">
                  <c:v>33</c:v>
                </c:pt>
                <c:pt idx="3730">
                  <c:v>32</c:v>
                </c:pt>
                <c:pt idx="3731">
                  <c:v>64</c:v>
                </c:pt>
                <c:pt idx="3732">
                  <c:v>57</c:v>
                </c:pt>
                <c:pt idx="3733">
                  <c:v>44</c:v>
                </c:pt>
                <c:pt idx="3734">
                  <c:v>57</c:v>
                </c:pt>
                <c:pt idx="3735">
                  <c:v>32</c:v>
                </c:pt>
                <c:pt idx="3736">
                  <c:v>42</c:v>
                </c:pt>
                <c:pt idx="3737">
                  <c:v>34</c:v>
                </c:pt>
                <c:pt idx="3738">
                  <c:v>46</c:v>
                </c:pt>
                <c:pt idx="3739">
                  <c:v>54</c:v>
                </c:pt>
                <c:pt idx="3740">
                  <c:v>40</c:v>
                </c:pt>
                <c:pt idx="3741">
                  <c:v>52</c:v>
                </c:pt>
                <c:pt idx="3742">
                  <c:v>44</c:v>
                </c:pt>
                <c:pt idx="3743">
                  <c:v>63</c:v>
                </c:pt>
                <c:pt idx="3744">
                  <c:v>30</c:v>
                </c:pt>
                <c:pt idx="3745">
                  <c:v>59</c:v>
                </c:pt>
                <c:pt idx="3746">
                  <c:v>55</c:v>
                </c:pt>
                <c:pt idx="3747">
                  <c:v>70</c:v>
                </c:pt>
                <c:pt idx="3748">
                  <c:v>71</c:v>
                </c:pt>
                <c:pt idx="3749">
                  <c:v>42</c:v>
                </c:pt>
                <c:pt idx="3750">
                  <c:v>37</c:v>
                </c:pt>
                <c:pt idx="3751">
                  <c:v>52</c:v>
                </c:pt>
                <c:pt idx="3752">
                  <c:v>50</c:v>
                </c:pt>
                <c:pt idx="3753">
                  <c:v>46</c:v>
                </c:pt>
                <c:pt idx="3754">
                  <c:v>64</c:v>
                </c:pt>
                <c:pt idx="3755">
                  <c:v>34</c:v>
                </c:pt>
                <c:pt idx="3756">
                  <c:v>64</c:v>
                </c:pt>
                <c:pt idx="3757">
                  <c:v>72</c:v>
                </c:pt>
                <c:pt idx="3758">
                  <c:v>41</c:v>
                </c:pt>
                <c:pt idx="3759">
                  <c:v>33</c:v>
                </c:pt>
                <c:pt idx="3760">
                  <c:v>27</c:v>
                </c:pt>
                <c:pt idx="3761">
                  <c:v>60</c:v>
                </c:pt>
                <c:pt idx="3762">
                  <c:v>36</c:v>
                </c:pt>
                <c:pt idx="3763">
                  <c:v>59</c:v>
                </c:pt>
                <c:pt idx="3764">
                  <c:v>70</c:v>
                </c:pt>
                <c:pt idx="3765">
                  <c:v>28</c:v>
                </c:pt>
                <c:pt idx="3766">
                  <c:v>57</c:v>
                </c:pt>
                <c:pt idx="3767">
                  <c:v>29</c:v>
                </c:pt>
                <c:pt idx="3768">
                  <c:v>70</c:v>
                </c:pt>
                <c:pt idx="3769">
                  <c:v>39</c:v>
                </c:pt>
                <c:pt idx="3770">
                  <c:v>44</c:v>
                </c:pt>
                <c:pt idx="3771">
                  <c:v>32</c:v>
                </c:pt>
                <c:pt idx="3772">
                  <c:v>69</c:v>
                </c:pt>
                <c:pt idx="3773">
                  <c:v>45</c:v>
                </c:pt>
                <c:pt idx="3774">
                  <c:v>41</c:v>
                </c:pt>
                <c:pt idx="3775">
                  <c:v>67</c:v>
                </c:pt>
                <c:pt idx="3776">
                  <c:v>57</c:v>
                </c:pt>
                <c:pt idx="3777">
                  <c:v>64</c:v>
                </c:pt>
                <c:pt idx="3778">
                  <c:v>26</c:v>
                </c:pt>
                <c:pt idx="3779">
                  <c:v>45</c:v>
                </c:pt>
                <c:pt idx="3780">
                  <c:v>28</c:v>
                </c:pt>
                <c:pt idx="3781">
                  <c:v>71</c:v>
                </c:pt>
                <c:pt idx="3782">
                  <c:v>43</c:v>
                </c:pt>
                <c:pt idx="3783">
                  <c:v>40</c:v>
                </c:pt>
                <c:pt idx="3784">
                  <c:v>26</c:v>
                </c:pt>
                <c:pt idx="3785">
                  <c:v>29</c:v>
                </c:pt>
                <c:pt idx="3786">
                  <c:v>55</c:v>
                </c:pt>
                <c:pt idx="3787">
                  <c:v>68</c:v>
                </c:pt>
                <c:pt idx="3788">
                  <c:v>44</c:v>
                </c:pt>
                <c:pt idx="3789">
                  <c:v>63</c:v>
                </c:pt>
                <c:pt idx="3790">
                  <c:v>71</c:v>
                </c:pt>
                <c:pt idx="3791">
                  <c:v>55</c:v>
                </c:pt>
                <c:pt idx="3792">
                  <c:v>29</c:v>
                </c:pt>
                <c:pt idx="3793">
                  <c:v>28</c:v>
                </c:pt>
                <c:pt idx="3794">
                  <c:v>69</c:v>
                </c:pt>
                <c:pt idx="3795">
                  <c:v>55</c:v>
                </c:pt>
                <c:pt idx="3796">
                  <c:v>49</c:v>
                </c:pt>
                <c:pt idx="3797">
                  <c:v>27</c:v>
                </c:pt>
                <c:pt idx="3798">
                  <c:v>33</c:v>
                </c:pt>
                <c:pt idx="3799">
                  <c:v>42</c:v>
                </c:pt>
                <c:pt idx="3800">
                  <c:v>61</c:v>
                </c:pt>
                <c:pt idx="3801">
                  <c:v>46</c:v>
                </c:pt>
                <c:pt idx="3802">
                  <c:v>68</c:v>
                </c:pt>
                <c:pt idx="3803">
                  <c:v>40</c:v>
                </c:pt>
                <c:pt idx="3804">
                  <c:v>29</c:v>
                </c:pt>
                <c:pt idx="3805">
                  <c:v>37</c:v>
                </c:pt>
                <c:pt idx="3806">
                  <c:v>40</c:v>
                </c:pt>
                <c:pt idx="3807">
                  <c:v>56</c:v>
                </c:pt>
                <c:pt idx="3808">
                  <c:v>33</c:v>
                </c:pt>
                <c:pt idx="3809">
                  <c:v>40</c:v>
                </c:pt>
                <c:pt idx="3810">
                  <c:v>55</c:v>
                </c:pt>
                <c:pt idx="3811">
                  <c:v>41</c:v>
                </c:pt>
                <c:pt idx="3812">
                  <c:v>37</c:v>
                </c:pt>
                <c:pt idx="3813">
                  <c:v>43</c:v>
                </c:pt>
                <c:pt idx="3814">
                  <c:v>31</c:v>
                </c:pt>
                <c:pt idx="3815">
                  <c:v>36</c:v>
                </c:pt>
                <c:pt idx="3816">
                  <c:v>59</c:v>
                </c:pt>
                <c:pt idx="3817">
                  <c:v>47</c:v>
                </c:pt>
                <c:pt idx="3818">
                  <c:v>27</c:v>
                </c:pt>
                <c:pt idx="3819">
                  <c:v>39</c:v>
                </c:pt>
                <c:pt idx="3820">
                  <c:v>68</c:v>
                </c:pt>
                <c:pt idx="3821">
                  <c:v>66</c:v>
                </c:pt>
                <c:pt idx="3822">
                  <c:v>71</c:v>
                </c:pt>
                <c:pt idx="3823">
                  <c:v>67</c:v>
                </c:pt>
                <c:pt idx="3824">
                  <c:v>38</c:v>
                </c:pt>
                <c:pt idx="3825">
                  <c:v>27</c:v>
                </c:pt>
                <c:pt idx="3826">
                  <c:v>48</c:v>
                </c:pt>
                <c:pt idx="3827">
                  <c:v>59</c:v>
                </c:pt>
                <c:pt idx="3828">
                  <c:v>25</c:v>
                </c:pt>
                <c:pt idx="3829">
                  <c:v>32</c:v>
                </c:pt>
                <c:pt idx="3830">
                  <c:v>68</c:v>
                </c:pt>
                <c:pt idx="3831">
                  <c:v>25</c:v>
                </c:pt>
                <c:pt idx="3832">
                  <c:v>66</c:v>
                </c:pt>
                <c:pt idx="3833">
                  <c:v>42</c:v>
                </c:pt>
                <c:pt idx="3834">
                  <c:v>34</c:v>
                </c:pt>
                <c:pt idx="3835">
                  <c:v>53</c:v>
                </c:pt>
                <c:pt idx="3836">
                  <c:v>69</c:v>
                </c:pt>
                <c:pt idx="3837">
                  <c:v>25</c:v>
                </c:pt>
                <c:pt idx="3838">
                  <c:v>53</c:v>
                </c:pt>
                <c:pt idx="3839">
                  <c:v>70</c:v>
                </c:pt>
                <c:pt idx="3840">
                  <c:v>60</c:v>
                </c:pt>
                <c:pt idx="3841">
                  <c:v>44</c:v>
                </c:pt>
                <c:pt idx="3842">
                  <c:v>28</c:v>
                </c:pt>
                <c:pt idx="3843">
                  <c:v>70</c:v>
                </c:pt>
                <c:pt idx="3844">
                  <c:v>38</c:v>
                </c:pt>
                <c:pt idx="3845">
                  <c:v>61</c:v>
                </c:pt>
                <c:pt idx="3846">
                  <c:v>54</c:v>
                </c:pt>
                <c:pt idx="3847">
                  <c:v>48</c:v>
                </c:pt>
                <c:pt idx="3848">
                  <c:v>30</c:v>
                </c:pt>
                <c:pt idx="3849">
                  <c:v>65</c:v>
                </c:pt>
                <c:pt idx="3850">
                  <c:v>36</c:v>
                </c:pt>
                <c:pt idx="3851">
                  <c:v>63</c:v>
                </c:pt>
                <c:pt idx="3852">
                  <c:v>42</c:v>
                </c:pt>
                <c:pt idx="3853">
                  <c:v>34</c:v>
                </c:pt>
                <c:pt idx="3854">
                  <c:v>48</c:v>
                </c:pt>
                <c:pt idx="3855">
                  <c:v>53</c:v>
                </c:pt>
                <c:pt idx="3856">
                  <c:v>56</c:v>
                </c:pt>
                <c:pt idx="3857">
                  <c:v>42</c:v>
                </c:pt>
                <c:pt idx="3858">
                  <c:v>71</c:v>
                </c:pt>
                <c:pt idx="3859">
                  <c:v>38</c:v>
                </c:pt>
                <c:pt idx="3860">
                  <c:v>28</c:v>
                </c:pt>
                <c:pt idx="3861">
                  <c:v>36</c:v>
                </c:pt>
                <c:pt idx="3862">
                  <c:v>64</c:v>
                </c:pt>
                <c:pt idx="3863">
                  <c:v>43</c:v>
                </c:pt>
                <c:pt idx="3864">
                  <c:v>50</c:v>
                </c:pt>
                <c:pt idx="3865">
                  <c:v>40</c:v>
                </c:pt>
                <c:pt idx="3866">
                  <c:v>72</c:v>
                </c:pt>
                <c:pt idx="3867">
                  <c:v>71</c:v>
                </c:pt>
                <c:pt idx="3868">
                  <c:v>36</c:v>
                </c:pt>
                <c:pt idx="3869">
                  <c:v>39</c:v>
                </c:pt>
                <c:pt idx="3870">
                  <c:v>52</c:v>
                </c:pt>
                <c:pt idx="3871">
                  <c:v>71</c:v>
                </c:pt>
                <c:pt idx="3872">
                  <c:v>57</c:v>
                </c:pt>
                <c:pt idx="3873">
                  <c:v>42</c:v>
                </c:pt>
                <c:pt idx="3874">
                  <c:v>26</c:v>
                </c:pt>
                <c:pt idx="3875">
                  <c:v>30</c:v>
                </c:pt>
                <c:pt idx="3876">
                  <c:v>48</c:v>
                </c:pt>
                <c:pt idx="3877">
                  <c:v>28</c:v>
                </c:pt>
                <c:pt idx="3878">
                  <c:v>41</c:v>
                </c:pt>
                <c:pt idx="3879">
                  <c:v>32</c:v>
                </c:pt>
                <c:pt idx="3880">
                  <c:v>72</c:v>
                </c:pt>
                <c:pt idx="3881">
                  <c:v>57</c:v>
                </c:pt>
                <c:pt idx="3882">
                  <c:v>46</c:v>
                </c:pt>
                <c:pt idx="3883">
                  <c:v>40</c:v>
                </c:pt>
                <c:pt idx="3884">
                  <c:v>53</c:v>
                </c:pt>
                <c:pt idx="3885">
                  <c:v>56</c:v>
                </c:pt>
                <c:pt idx="3886">
                  <c:v>65</c:v>
                </c:pt>
                <c:pt idx="3887">
                  <c:v>58</c:v>
                </c:pt>
                <c:pt idx="3888">
                  <c:v>71</c:v>
                </c:pt>
                <c:pt idx="3889">
                  <c:v>40</c:v>
                </c:pt>
                <c:pt idx="3890">
                  <c:v>50</c:v>
                </c:pt>
                <c:pt idx="3891">
                  <c:v>36</c:v>
                </c:pt>
                <c:pt idx="3892">
                  <c:v>43</c:v>
                </c:pt>
                <c:pt idx="3893">
                  <c:v>29</c:v>
                </c:pt>
                <c:pt idx="3894">
                  <c:v>38</c:v>
                </c:pt>
                <c:pt idx="3895">
                  <c:v>40</c:v>
                </c:pt>
                <c:pt idx="3896">
                  <c:v>71</c:v>
                </c:pt>
                <c:pt idx="3897">
                  <c:v>72</c:v>
                </c:pt>
                <c:pt idx="3898">
                  <c:v>62</c:v>
                </c:pt>
                <c:pt idx="3899">
                  <c:v>52</c:v>
                </c:pt>
                <c:pt idx="3900">
                  <c:v>47</c:v>
                </c:pt>
                <c:pt idx="3901">
                  <c:v>50</c:v>
                </c:pt>
                <c:pt idx="3902">
                  <c:v>27</c:v>
                </c:pt>
                <c:pt idx="3903">
                  <c:v>25</c:v>
                </c:pt>
                <c:pt idx="3904">
                  <c:v>39</c:v>
                </c:pt>
                <c:pt idx="3905">
                  <c:v>25</c:v>
                </c:pt>
                <c:pt idx="3906">
                  <c:v>35</c:v>
                </c:pt>
                <c:pt idx="3907">
                  <c:v>41</c:v>
                </c:pt>
                <c:pt idx="3908">
                  <c:v>39</c:v>
                </c:pt>
                <c:pt idx="3909">
                  <c:v>34</c:v>
                </c:pt>
                <c:pt idx="3910">
                  <c:v>51</c:v>
                </c:pt>
                <c:pt idx="3911">
                  <c:v>28</c:v>
                </c:pt>
                <c:pt idx="3912">
                  <c:v>50</c:v>
                </c:pt>
                <c:pt idx="3913">
                  <c:v>43</c:v>
                </c:pt>
                <c:pt idx="3914">
                  <c:v>38</c:v>
                </c:pt>
                <c:pt idx="3915">
                  <c:v>37</c:v>
                </c:pt>
                <c:pt idx="3916">
                  <c:v>59</c:v>
                </c:pt>
                <c:pt idx="3917">
                  <c:v>52</c:v>
                </c:pt>
                <c:pt idx="3918">
                  <c:v>38</c:v>
                </c:pt>
                <c:pt idx="3919">
                  <c:v>35</c:v>
                </c:pt>
                <c:pt idx="3920">
                  <c:v>45</c:v>
                </c:pt>
                <c:pt idx="3921">
                  <c:v>27</c:v>
                </c:pt>
                <c:pt idx="3922">
                  <c:v>42</c:v>
                </c:pt>
                <c:pt idx="3923">
                  <c:v>68</c:v>
                </c:pt>
                <c:pt idx="3924">
                  <c:v>62</c:v>
                </c:pt>
                <c:pt idx="3925">
                  <c:v>53</c:v>
                </c:pt>
                <c:pt idx="3926">
                  <c:v>37</c:v>
                </c:pt>
                <c:pt idx="3927">
                  <c:v>44</c:v>
                </c:pt>
                <c:pt idx="3928">
                  <c:v>35</c:v>
                </c:pt>
                <c:pt idx="3929">
                  <c:v>57</c:v>
                </c:pt>
                <c:pt idx="3930">
                  <c:v>51</c:v>
                </c:pt>
                <c:pt idx="3931">
                  <c:v>37</c:v>
                </c:pt>
                <c:pt idx="3932">
                  <c:v>54</c:v>
                </c:pt>
                <c:pt idx="3933">
                  <c:v>34</c:v>
                </c:pt>
                <c:pt idx="3934">
                  <c:v>37</c:v>
                </c:pt>
                <c:pt idx="3935">
                  <c:v>71</c:v>
                </c:pt>
                <c:pt idx="3936">
                  <c:v>37</c:v>
                </c:pt>
                <c:pt idx="3937">
                  <c:v>27</c:v>
                </c:pt>
                <c:pt idx="3938">
                  <c:v>53</c:v>
                </c:pt>
                <c:pt idx="3939">
                  <c:v>53</c:v>
                </c:pt>
                <c:pt idx="3940">
                  <c:v>41</c:v>
                </c:pt>
                <c:pt idx="3941">
                  <c:v>35</c:v>
                </c:pt>
                <c:pt idx="3942">
                  <c:v>74</c:v>
                </c:pt>
                <c:pt idx="3943">
                  <c:v>50</c:v>
                </c:pt>
                <c:pt idx="3944">
                  <c:v>35</c:v>
                </c:pt>
                <c:pt idx="3945">
                  <c:v>42</c:v>
                </c:pt>
                <c:pt idx="3946">
                  <c:v>43</c:v>
                </c:pt>
                <c:pt idx="3947">
                  <c:v>63</c:v>
                </c:pt>
                <c:pt idx="3948">
                  <c:v>28</c:v>
                </c:pt>
                <c:pt idx="3949">
                  <c:v>30</c:v>
                </c:pt>
                <c:pt idx="3950">
                  <c:v>73</c:v>
                </c:pt>
                <c:pt idx="3951">
                  <c:v>57</c:v>
                </c:pt>
                <c:pt idx="3952">
                  <c:v>63</c:v>
                </c:pt>
                <c:pt idx="3953">
                  <c:v>60</c:v>
                </c:pt>
                <c:pt idx="3954">
                  <c:v>29</c:v>
                </c:pt>
                <c:pt idx="3955">
                  <c:v>68</c:v>
                </c:pt>
                <c:pt idx="3956">
                  <c:v>47</c:v>
                </c:pt>
                <c:pt idx="3957">
                  <c:v>51</c:v>
                </c:pt>
                <c:pt idx="3958">
                  <c:v>69</c:v>
                </c:pt>
                <c:pt idx="3959">
                  <c:v>37</c:v>
                </c:pt>
                <c:pt idx="3960">
                  <c:v>67</c:v>
                </c:pt>
                <c:pt idx="3961">
                  <c:v>32</c:v>
                </c:pt>
                <c:pt idx="3962">
                  <c:v>52</c:v>
                </c:pt>
                <c:pt idx="3963">
                  <c:v>62</c:v>
                </c:pt>
                <c:pt idx="3964">
                  <c:v>45</c:v>
                </c:pt>
                <c:pt idx="3965">
                  <c:v>57</c:v>
                </c:pt>
                <c:pt idx="3966">
                  <c:v>53</c:v>
                </c:pt>
                <c:pt idx="3967">
                  <c:v>69</c:v>
                </c:pt>
                <c:pt idx="3968">
                  <c:v>27</c:v>
                </c:pt>
                <c:pt idx="3969">
                  <c:v>60</c:v>
                </c:pt>
                <c:pt idx="3970">
                  <c:v>31</c:v>
                </c:pt>
                <c:pt idx="3971">
                  <c:v>30</c:v>
                </c:pt>
                <c:pt idx="3972">
                  <c:v>60</c:v>
                </c:pt>
                <c:pt idx="3973">
                  <c:v>29</c:v>
                </c:pt>
                <c:pt idx="3974">
                  <c:v>57</c:v>
                </c:pt>
                <c:pt idx="3975">
                  <c:v>54</c:v>
                </c:pt>
                <c:pt idx="3976">
                  <c:v>56</c:v>
                </c:pt>
                <c:pt idx="3977">
                  <c:v>30</c:v>
                </c:pt>
                <c:pt idx="3978">
                  <c:v>59</c:v>
                </c:pt>
                <c:pt idx="3979">
                  <c:v>29</c:v>
                </c:pt>
                <c:pt idx="3980">
                  <c:v>41</c:v>
                </c:pt>
                <c:pt idx="3981">
                  <c:v>31</c:v>
                </c:pt>
                <c:pt idx="3982">
                  <c:v>34</c:v>
                </c:pt>
                <c:pt idx="3983">
                  <c:v>37</c:v>
                </c:pt>
                <c:pt idx="3984">
                  <c:v>63</c:v>
                </c:pt>
                <c:pt idx="3985">
                  <c:v>30</c:v>
                </c:pt>
                <c:pt idx="3986">
                  <c:v>66</c:v>
                </c:pt>
                <c:pt idx="3987">
                  <c:v>35</c:v>
                </c:pt>
                <c:pt idx="3988">
                  <c:v>44</c:v>
                </c:pt>
                <c:pt idx="3989">
                  <c:v>36</c:v>
                </c:pt>
                <c:pt idx="3990">
                  <c:v>53</c:v>
                </c:pt>
                <c:pt idx="3991">
                  <c:v>49</c:v>
                </c:pt>
                <c:pt idx="3992">
                  <c:v>27</c:v>
                </c:pt>
                <c:pt idx="3993">
                  <c:v>39</c:v>
                </c:pt>
                <c:pt idx="3994">
                  <c:v>62</c:v>
                </c:pt>
                <c:pt idx="3995">
                  <c:v>67</c:v>
                </c:pt>
                <c:pt idx="3996">
                  <c:v>27</c:v>
                </c:pt>
                <c:pt idx="3997">
                  <c:v>24</c:v>
                </c:pt>
                <c:pt idx="3998">
                  <c:v>45</c:v>
                </c:pt>
                <c:pt idx="3999">
                  <c:v>25</c:v>
                </c:pt>
                <c:pt idx="4000">
                  <c:v>55</c:v>
                </c:pt>
                <c:pt idx="4001">
                  <c:v>41</c:v>
                </c:pt>
                <c:pt idx="4002">
                  <c:v>37</c:v>
                </c:pt>
                <c:pt idx="4003">
                  <c:v>50</c:v>
                </c:pt>
                <c:pt idx="4004">
                  <c:v>57</c:v>
                </c:pt>
                <c:pt idx="4005">
                  <c:v>43</c:v>
                </c:pt>
                <c:pt idx="4006">
                  <c:v>42</c:v>
                </c:pt>
                <c:pt idx="4007">
                  <c:v>58</c:v>
                </c:pt>
                <c:pt idx="4008">
                  <c:v>70</c:v>
                </c:pt>
                <c:pt idx="4009">
                  <c:v>51</c:v>
                </c:pt>
                <c:pt idx="4010">
                  <c:v>49</c:v>
                </c:pt>
                <c:pt idx="4011">
                  <c:v>59</c:v>
                </c:pt>
                <c:pt idx="4012">
                  <c:v>68</c:v>
                </c:pt>
                <c:pt idx="4013">
                  <c:v>55</c:v>
                </c:pt>
                <c:pt idx="4014">
                  <c:v>62</c:v>
                </c:pt>
                <c:pt idx="4015">
                  <c:v>56</c:v>
                </c:pt>
                <c:pt idx="4016">
                  <c:v>31</c:v>
                </c:pt>
                <c:pt idx="4017">
                  <c:v>25</c:v>
                </c:pt>
                <c:pt idx="4018">
                  <c:v>58</c:v>
                </c:pt>
                <c:pt idx="4019">
                  <c:v>63</c:v>
                </c:pt>
                <c:pt idx="4020">
                  <c:v>50</c:v>
                </c:pt>
                <c:pt idx="4021">
                  <c:v>59</c:v>
                </c:pt>
                <c:pt idx="4022">
                  <c:v>56</c:v>
                </c:pt>
                <c:pt idx="4023">
                  <c:v>65</c:v>
                </c:pt>
                <c:pt idx="4024">
                  <c:v>48</c:v>
                </c:pt>
                <c:pt idx="4025">
                  <c:v>69</c:v>
                </c:pt>
                <c:pt idx="4026">
                  <c:v>26</c:v>
                </c:pt>
                <c:pt idx="4027">
                  <c:v>40</c:v>
                </c:pt>
                <c:pt idx="4028">
                  <c:v>50</c:v>
                </c:pt>
                <c:pt idx="4029">
                  <c:v>63</c:v>
                </c:pt>
                <c:pt idx="4030">
                  <c:v>43</c:v>
                </c:pt>
                <c:pt idx="4031">
                  <c:v>57</c:v>
                </c:pt>
                <c:pt idx="4032">
                  <c:v>32</c:v>
                </c:pt>
                <c:pt idx="4033">
                  <c:v>32</c:v>
                </c:pt>
                <c:pt idx="4034">
                  <c:v>62</c:v>
                </c:pt>
                <c:pt idx="4035">
                  <c:v>50</c:v>
                </c:pt>
                <c:pt idx="4036">
                  <c:v>29</c:v>
                </c:pt>
                <c:pt idx="4037">
                  <c:v>55</c:v>
                </c:pt>
                <c:pt idx="4038">
                  <c:v>48</c:v>
                </c:pt>
                <c:pt idx="4039">
                  <c:v>69</c:v>
                </c:pt>
                <c:pt idx="4040">
                  <c:v>57</c:v>
                </c:pt>
                <c:pt idx="4041">
                  <c:v>60</c:v>
                </c:pt>
                <c:pt idx="4042">
                  <c:v>39</c:v>
                </c:pt>
                <c:pt idx="4043">
                  <c:v>70</c:v>
                </c:pt>
                <c:pt idx="4044">
                  <c:v>60</c:v>
                </c:pt>
                <c:pt idx="4045">
                  <c:v>46</c:v>
                </c:pt>
                <c:pt idx="4046">
                  <c:v>27</c:v>
                </c:pt>
                <c:pt idx="4047">
                  <c:v>69</c:v>
                </c:pt>
                <c:pt idx="4048">
                  <c:v>69</c:v>
                </c:pt>
                <c:pt idx="4049">
                  <c:v>47</c:v>
                </c:pt>
                <c:pt idx="4050">
                  <c:v>62</c:v>
                </c:pt>
                <c:pt idx="4051">
                  <c:v>67</c:v>
                </c:pt>
                <c:pt idx="4052">
                  <c:v>45</c:v>
                </c:pt>
                <c:pt idx="4053">
                  <c:v>48</c:v>
                </c:pt>
                <c:pt idx="4054">
                  <c:v>25</c:v>
                </c:pt>
                <c:pt idx="4055">
                  <c:v>69</c:v>
                </c:pt>
                <c:pt idx="4056">
                  <c:v>34</c:v>
                </c:pt>
                <c:pt idx="4057">
                  <c:v>29</c:v>
                </c:pt>
                <c:pt idx="4058">
                  <c:v>56</c:v>
                </c:pt>
                <c:pt idx="4059">
                  <c:v>52</c:v>
                </c:pt>
                <c:pt idx="4060">
                  <c:v>31</c:v>
                </c:pt>
                <c:pt idx="4061">
                  <c:v>72</c:v>
                </c:pt>
                <c:pt idx="4062">
                  <c:v>43</c:v>
                </c:pt>
                <c:pt idx="4063">
                  <c:v>57</c:v>
                </c:pt>
                <c:pt idx="4064">
                  <c:v>41</c:v>
                </c:pt>
                <c:pt idx="4065">
                  <c:v>31</c:v>
                </c:pt>
                <c:pt idx="4066">
                  <c:v>50</c:v>
                </c:pt>
                <c:pt idx="4067">
                  <c:v>49</c:v>
                </c:pt>
                <c:pt idx="4068">
                  <c:v>50</c:v>
                </c:pt>
                <c:pt idx="4069">
                  <c:v>34</c:v>
                </c:pt>
                <c:pt idx="4070">
                  <c:v>45</c:v>
                </c:pt>
                <c:pt idx="4071">
                  <c:v>33</c:v>
                </c:pt>
                <c:pt idx="4072">
                  <c:v>53</c:v>
                </c:pt>
                <c:pt idx="4073">
                  <c:v>33</c:v>
                </c:pt>
                <c:pt idx="4074">
                  <c:v>51</c:v>
                </c:pt>
                <c:pt idx="4075">
                  <c:v>61</c:v>
                </c:pt>
                <c:pt idx="4076">
                  <c:v>29</c:v>
                </c:pt>
                <c:pt idx="4077">
                  <c:v>31</c:v>
                </c:pt>
                <c:pt idx="4078">
                  <c:v>58</c:v>
                </c:pt>
                <c:pt idx="4079">
                  <c:v>28</c:v>
                </c:pt>
                <c:pt idx="4080">
                  <c:v>53</c:v>
                </c:pt>
                <c:pt idx="4081">
                  <c:v>31</c:v>
                </c:pt>
                <c:pt idx="4082">
                  <c:v>28</c:v>
                </c:pt>
                <c:pt idx="4083">
                  <c:v>56</c:v>
                </c:pt>
                <c:pt idx="4084">
                  <c:v>59</c:v>
                </c:pt>
                <c:pt idx="4085">
                  <c:v>33</c:v>
                </c:pt>
                <c:pt idx="4086">
                  <c:v>68</c:v>
                </c:pt>
                <c:pt idx="4087">
                  <c:v>27</c:v>
                </c:pt>
                <c:pt idx="4088">
                  <c:v>50</c:v>
                </c:pt>
                <c:pt idx="4089">
                  <c:v>57</c:v>
                </c:pt>
                <c:pt idx="4090">
                  <c:v>56</c:v>
                </c:pt>
                <c:pt idx="4091">
                  <c:v>61</c:v>
                </c:pt>
                <c:pt idx="4092">
                  <c:v>32</c:v>
                </c:pt>
                <c:pt idx="4093">
                  <c:v>38</c:v>
                </c:pt>
                <c:pt idx="4094">
                  <c:v>40</c:v>
                </c:pt>
                <c:pt idx="4095">
                  <c:v>53</c:v>
                </c:pt>
                <c:pt idx="4096">
                  <c:v>35</c:v>
                </c:pt>
                <c:pt idx="4097">
                  <c:v>26</c:v>
                </c:pt>
                <c:pt idx="4098">
                  <c:v>61</c:v>
                </c:pt>
                <c:pt idx="4099">
                  <c:v>53</c:v>
                </c:pt>
                <c:pt idx="4100">
                  <c:v>70</c:v>
                </c:pt>
                <c:pt idx="4101">
                  <c:v>27</c:v>
                </c:pt>
                <c:pt idx="4102">
                  <c:v>45</c:v>
                </c:pt>
                <c:pt idx="4103">
                  <c:v>53</c:v>
                </c:pt>
                <c:pt idx="4104">
                  <c:v>41</c:v>
                </c:pt>
                <c:pt idx="4105">
                  <c:v>57</c:v>
                </c:pt>
                <c:pt idx="4106">
                  <c:v>67</c:v>
                </c:pt>
                <c:pt idx="4107">
                  <c:v>62</c:v>
                </c:pt>
                <c:pt idx="4108">
                  <c:v>28</c:v>
                </c:pt>
                <c:pt idx="4109">
                  <c:v>72</c:v>
                </c:pt>
                <c:pt idx="4110">
                  <c:v>64</c:v>
                </c:pt>
                <c:pt idx="4111">
                  <c:v>35</c:v>
                </c:pt>
                <c:pt idx="4112">
                  <c:v>47</c:v>
                </c:pt>
                <c:pt idx="4113">
                  <c:v>47</c:v>
                </c:pt>
                <c:pt idx="4114">
                  <c:v>66</c:v>
                </c:pt>
                <c:pt idx="4115">
                  <c:v>58</c:v>
                </c:pt>
                <c:pt idx="4116">
                  <c:v>29</c:v>
                </c:pt>
                <c:pt idx="4117">
                  <c:v>47</c:v>
                </c:pt>
                <c:pt idx="4118">
                  <c:v>34</c:v>
                </c:pt>
                <c:pt idx="4119">
                  <c:v>38</c:v>
                </c:pt>
                <c:pt idx="4120">
                  <c:v>26</c:v>
                </c:pt>
                <c:pt idx="4121">
                  <c:v>25</c:v>
                </c:pt>
                <c:pt idx="4122">
                  <c:v>70</c:v>
                </c:pt>
                <c:pt idx="4123">
                  <c:v>64</c:v>
                </c:pt>
                <c:pt idx="4124">
                  <c:v>32</c:v>
                </c:pt>
                <c:pt idx="4125">
                  <c:v>67</c:v>
                </c:pt>
                <c:pt idx="4126">
                  <c:v>55</c:v>
                </c:pt>
                <c:pt idx="4127">
                  <c:v>37</c:v>
                </c:pt>
                <c:pt idx="4128">
                  <c:v>52</c:v>
                </c:pt>
                <c:pt idx="4129">
                  <c:v>39</c:v>
                </c:pt>
                <c:pt idx="4130">
                  <c:v>50</c:v>
                </c:pt>
                <c:pt idx="4131">
                  <c:v>52</c:v>
                </c:pt>
                <c:pt idx="4132">
                  <c:v>62</c:v>
                </c:pt>
                <c:pt idx="4133">
                  <c:v>70</c:v>
                </c:pt>
                <c:pt idx="4134">
                  <c:v>57</c:v>
                </c:pt>
                <c:pt idx="4135">
                  <c:v>36</c:v>
                </c:pt>
                <c:pt idx="4136">
                  <c:v>39</c:v>
                </c:pt>
                <c:pt idx="4137">
                  <c:v>45</c:v>
                </c:pt>
                <c:pt idx="4138">
                  <c:v>58</c:v>
                </c:pt>
                <c:pt idx="4139">
                  <c:v>67</c:v>
                </c:pt>
                <c:pt idx="4140">
                  <c:v>57</c:v>
                </c:pt>
                <c:pt idx="4141">
                  <c:v>49</c:v>
                </c:pt>
                <c:pt idx="4142">
                  <c:v>54</c:v>
                </c:pt>
                <c:pt idx="4143">
                  <c:v>67</c:v>
                </c:pt>
                <c:pt idx="4144">
                  <c:v>43</c:v>
                </c:pt>
                <c:pt idx="4145">
                  <c:v>63</c:v>
                </c:pt>
                <c:pt idx="4146">
                  <c:v>38</c:v>
                </c:pt>
                <c:pt idx="4147">
                  <c:v>63</c:v>
                </c:pt>
                <c:pt idx="4148">
                  <c:v>69</c:v>
                </c:pt>
                <c:pt idx="4149">
                  <c:v>59</c:v>
                </c:pt>
                <c:pt idx="4150">
                  <c:v>58</c:v>
                </c:pt>
                <c:pt idx="4151">
                  <c:v>27</c:v>
                </c:pt>
                <c:pt idx="4152">
                  <c:v>66</c:v>
                </c:pt>
                <c:pt idx="4153">
                  <c:v>28</c:v>
                </c:pt>
                <c:pt idx="4154">
                  <c:v>38</c:v>
                </c:pt>
                <c:pt idx="4155">
                  <c:v>34</c:v>
                </c:pt>
                <c:pt idx="4156">
                  <c:v>43</c:v>
                </c:pt>
                <c:pt idx="4157">
                  <c:v>31</c:v>
                </c:pt>
                <c:pt idx="4158">
                  <c:v>27</c:v>
                </c:pt>
                <c:pt idx="4159">
                  <c:v>41</c:v>
                </c:pt>
                <c:pt idx="4160">
                  <c:v>40</c:v>
                </c:pt>
                <c:pt idx="4161">
                  <c:v>47</c:v>
                </c:pt>
                <c:pt idx="4162">
                  <c:v>56</c:v>
                </c:pt>
                <c:pt idx="4163">
                  <c:v>45</c:v>
                </c:pt>
                <c:pt idx="4164">
                  <c:v>38</c:v>
                </c:pt>
                <c:pt idx="4165">
                  <c:v>30</c:v>
                </c:pt>
                <c:pt idx="4166">
                  <c:v>36</c:v>
                </c:pt>
                <c:pt idx="4167">
                  <c:v>65</c:v>
                </c:pt>
                <c:pt idx="4168">
                  <c:v>44</c:v>
                </c:pt>
                <c:pt idx="4169">
                  <c:v>38</c:v>
                </c:pt>
                <c:pt idx="4170">
                  <c:v>32</c:v>
                </c:pt>
                <c:pt idx="4171">
                  <c:v>45</c:v>
                </c:pt>
                <c:pt idx="4172">
                  <c:v>44</c:v>
                </c:pt>
                <c:pt idx="4173">
                  <c:v>52</c:v>
                </c:pt>
                <c:pt idx="4174">
                  <c:v>70</c:v>
                </c:pt>
                <c:pt idx="4175">
                  <c:v>68</c:v>
                </c:pt>
                <c:pt idx="4176">
                  <c:v>53</c:v>
                </c:pt>
                <c:pt idx="4177">
                  <c:v>64</c:v>
                </c:pt>
                <c:pt idx="4178">
                  <c:v>28</c:v>
                </c:pt>
                <c:pt idx="4179">
                  <c:v>25</c:v>
                </c:pt>
                <c:pt idx="4180">
                  <c:v>48</c:v>
                </c:pt>
                <c:pt idx="4181">
                  <c:v>39</c:v>
                </c:pt>
                <c:pt idx="4182">
                  <c:v>41</c:v>
                </c:pt>
                <c:pt idx="4183">
                  <c:v>44</c:v>
                </c:pt>
                <c:pt idx="4184">
                  <c:v>40</c:v>
                </c:pt>
                <c:pt idx="4185">
                  <c:v>56</c:v>
                </c:pt>
                <c:pt idx="4186">
                  <c:v>47</c:v>
                </c:pt>
                <c:pt idx="4187">
                  <c:v>32</c:v>
                </c:pt>
                <c:pt idx="4188">
                  <c:v>43</c:v>
                </c:pt>
                <c:pt idx="4189">
                  <c:v>55</c:v>
                </c:pt>
                <c:pt idx="4190">
                  <c:v>40</c:v>
                </c:pt>
                <c:pt idx="4191">
                  <c:v>36</c:v>
                </c:pt>
                <c:pt idx="4192">
                  <c:v>39</c:v>
                </c:pt>
                <c:pt idx="4193">
                  <c:v>55</c:v>
                </c:pt>
                <c:pt idx="4194">
                  <c:v>55</c:v>
                </c:pt>
                <c:pt idx="4195">
                  <c:v>71</c:v>
                </c:pt>
                <c:pt idx="4196">
                  <c:v>46</c:v>
                </c:pt>
                <c:pt idx="4197">
                  <c:v>25</c:v>
                </c:pt>
                <c:pt idx="4198">
                  <c:v>40</c:v>
                </c:pt>
                <c:pt idx="4199">
                  <c:v>36</c:v>
                </c:pt>
                <c:pt idx="4200">
                  <c:v>30</c:v>
                </c:pt>
                <c:pt idx="4201">
                  <c:v>44</c:v>
                </c:pt>
                <c:pt idx="4202">
                  <c:v>39</c:v>
                </c:pt>
                <c:pt idx="4203">
                  <c:v>41</c:v>
                </c:pt>
                <c:pt idx="4204">
                  <c:v>28</c:v>
                </c:pt>
                <c:pt idx="4205">
                  <c:v>63</c:v>
                </c:pt>
                <c:pt idx="4206">
                  <c:v>55</c:v>
                </c:pt>
                <c:pt idx="4207">
                  <c:v>54</c:v>
                </c:pt>
                <c:pt idx="4208">
                  <c:v>27</c:v>
                </c:pt>
                <c:pt idx="4209">
                  <c:v>37</c:v>
                </c:pt>
                <c:pt idx="4210">
                  <c:v>25</c:v>
                </c:pt>
                <c:pt idx="4211">
                  <c:v>62</c:v>
                </c:pt>
                <c:pt idx="4212">
                  <c:v>71</c:v>
                </c:pt>
                <c:pt idx="4213">
                  <c:v>30</c:v>
                </c:pt>
                <c:pt idx="4214">
                  <c:v>64</c:v>
                </c:pt>
                <c:pt idx="4215">
                  <c:v>26</c:v>
                </c:pt>
                <c:pt idx="4216">
                  <c:v>48</c:v>
                </c:pt>
                <c:pt idx="4217">
                  <c:v>57</c:v>
                </c:pt>
                <c:pt idx="4218">
                  <c:v>28</c:v>
                </c:pt>
                <c:pt idx="4219">
                  <c:v>53</c:v>
                </c:pt>
                <c:pt idx="4220">
                  <c:v>65</c:v>
                </c:pt>
                <c:pt idx="4221">
                  <c:v>48</c:v>
                </c:pt>
                <c:pt idx="4222">
                  <c:v>52</c:v>
                </c:pt>
                <c:pt idx="4223">
                  <c:v>47</c:v>
                </c:pt>
                <c:pt idx="4224">
                  <c:v>65</c:v>
                </c:pt>
                <c:pt idx="4225">
                  <c:v>48</c:v>
                </c:pt>
                <c:pt idx="4226">
                  <c:v>71</c:v>
                </c:pt>
                <c:pt idx="4227">
                  <c:v>42</c:v>
                </c:pt>
                <c:pt idx="4228">
                  <c:v>32</c:v>
                </c:pt>
                <c:pt idx="4229">
                  <c:v>47</c:v>
                </c:pt>
                <c:pt idx="4230">
                  <c:v>38</c:v>
                </c:pt>
                <c:pt idx="4231">
                  <c:v>66</c:v>
                </c:pt>
                <c:pt idx="4232">
                  <c:v>47</c:v>
                </c:pt>
                <c:pt idx="4233">
                  <c:v>72</c:v>
                </c:pt>
                <c:pt idx="4234">
                  <c:v>59</c:v>
                </c:pt>
                <c:pt idx="4235">
                  <c:v>26</c:v>
                </c:pt>
                <c:pt idx="4236">
                  <c:v>30</c:v>
                </c:pt>
                <c:pt idx="4237">
                  <c:v>28</c:v>
                </c:pt>
                <c:pt idx="4238">
                  <c:v>46</c:v>
                </c:pt>
                <c:pt idx="4239">
                  <c:v>43</c:v>
                </c:pt>
                <c:pt idx="4240">
                  <c:v>47</c:v>
                </c:pt>
                <c:pt idx="4241">
                  <c:v>30</c:v>
                </c:pt>
                <c:pt idx="4242">
                  <c:v>31</c:v>
                </c:pt>
                <c:pt idx="4243">
                  <c:v>62</c:v>
                </c:pt>
                <c:pt idx="4244">
                  <c:v>53</c:v>
                </c:pt>
                <c:pt idx="4245">
                  <c:v>52</c:v>
                </c:pt>
                <c:pt idx="4246">
                  <c:v>52</c:v>
                </c:pt>
                <c:pt idx="4247">
                  <c:v>71</c:v>
                </c:pt>
                <c:pt idx="4248">
                  <c:v>46</c:v>
                </c:pt>
                <c:pt idx="4249">
                  <c:v>39</c:v>
                </c:pt>
                <c:pt idx="4250">
                  <c:v>32</c:v>
                </c:pt>
                <c:pt idx="4251">
                  <c:v>35</c:v>
                </c:pt>
                <c:pt idx="4252">
                  <c:v>57</c:v>
                </c:pt>
                <c:pt idx="4253">
                  <c:v>66</c:v>
                </c:pt>
                <c:pt idx="4254">
                  <c:v>28</c:v>
                </c:pt>
                <c:pt idx="4255">
                  <c:v>51</c:v>
                </c:pt>
                <c:pt idx="4256">
                  <c:v>62</c:v>
                </c:pt>
                <c:pt idx="4257">
                  <c:v>67</c:v>
                </c:pt>
                <c:pt idx="4258">
                  <c:v>32</c:v>
                </c:pt>
                <c:pt idx="4259">
                  <c:v>70</c:v>
                </c:pt>
                <c:pt idx="4260">
                  <c:v>55</c:v>
                </c:pt>
                <c:pt idx="4261">
                  <c:v>60</c:v>
                </c:pt>
                <c:pt idx="4262">
                  <c:v>58</c:v>
                </c:pt>
                <c:pt idx="4263">
                  <c:v>30</c:v>
                </c:pt>
                <c:pt idx="4264">
                  <c:v>47</c:v>
                </c:pt>
                <c:pt idx="4265">
                  <c:v>39</c:v>
                </c:pt>
                <c:pt idx="4266">
                  <c:v>41</c:v>
                </c:pt>
                <c:pt idx="4267">
                  <c:v>30</c:v>
                </c:pt>
                <c:pt idx="4268">
                  <c:v>65</c:v>
                </c:pt>
                <c:pt idx="4269">
                  <c:v>43</c:v>
                </c:pt>
                <c:pt idx="4270">
                  <c:v>52</c:v>
                </c:pt>
                <c:pt idx="4271">
                  <c:v>29</c:v>
                </c:pt>
                <c:pt idx="4272">
                  <c:v>51</c:v>
                </c:pt>
                <c:pt idx="4273">
                  <c:v>33</c:v>
                </c:pt>
                <c:pt idx="4274">
                  <c:v>70</c:v>
                </c:pt>
                <c:pt idx="4275">
                  <c:v>47</c:v>
                </c:pt>
                <c:pt idx="4276">
                  <c:v>40</c:v>
                </c:pt>
                <c:pt idx="4277">
                  <c:v>60</c:v>
                </c:pt>
                <c:pt idx="4278">
                  <c:v>55</c:v>
                </c:pt>
                <c:pt idx="4279">
                  <c:v>34</c:v>
                </c:pt>
                <c:pt idx="4280">
                  <c:v>35</c:v>
                </c:pt>
                <c:pt idx="4281">
                  <c:v>70</c:v>
                </c:pt>
                <c:pt idx="4282">
                  <c:v>45</c:v>
                </c:pt>
                <c:pt idx="4283">
                  <c:v>64</c:v>
                </c:pt>
                <c:pt idx="4284">
                  <c:v>40</c:v>
                </c:pt>
                <c:pt idx="4285">
                  <c:v>43</c:v>
                </c:pt>
                <c:pt idx="4286">
                  <c:v>72</c:v>
                </c:pt>
                <c:pt idx="4287">
                  <c:v>55</c:v>
                </c:pt>
                <c:pt idx="4288">
                  <c:v>69</c:v>
                </c:pt>
                <c:pt idx="4289">
                  <c:v>32</c:v>
                </c:pt>
                <c:pt idx="4290">
                  <c:v>48</c:v>
                </c:pt>
                <c:pt idx="4291">
                  <c:v>35</c:v>
                </c:pt>
                <c:pt idx="4292">
                  <c:v>43</c:v>
                </c:pt>
                <c:pt idx="4293">
                  <c:v>66</c:v>
                </c:pt>
                <c:pt idx="4294">
                  <c:v>27</c:v>
                </c:pt>
                <c:pt idx="4295">
                  <c:v>68</c:v>
                </c:pt>
                <c:pt idx="4296">
                  <c:v>25</c:v>
                </c:pt>
                <c:pt idx="4297">
                  <c:v>47</c:v>
                </c:pt>
                <c:pt idx="4298">
                  <c:v>62</c:v>
                </c:pt>
                <c:pt idx="4299">
                  <c:v>32</c:v>
                </c:pt>
                <c:pt idx="4300">
                  <c:v>56</c:v>
                </c:pt>
                <c:pt idx="4301">
                  <c:v>42</c:v>
                </c:pt>
                <c:pt idx="4302">
                  <c:v>52</c:v>
                </c:pt>
                <c:pt idx="4303">
                  <c:v>39</c:v>
                </c:pt>
                <c:pt idx="4304">
                  <c:v>66</c:v>
                </c:pt>
                <c:pt idx="4305">
                  <c:v>59</c:v>
                </c:pt>
                <c:pt idx="4306">
                  <c:v>62</c:v>
                </c:pt>
                <c:pt idx="4307">
                  <c:v>45</c:v>
                </c:pt>
                <c:pt idx="4308">
                  <c:v>28</c:v>
                </c:pt>
                <c:pt idx="4309">
                  <c:v>59</c:v>
                </c:pt>
                <c:pt idx="4310">
                  <c:v>66</c:v>
                </c:pt>
                <c:pt idx="4311">
                  <c:v>34</c:v>
                </c:pt>
                <c:pt idx="4312">
                  <c:v>64</c:v>
                </c:pt>
                <c:pt idx="4313">
                  <c:v>42</c:v>
                </c:pt>
                <c:pt idx="4314">
                  <c:v>59</c:v>
                </c:pt>
                <c:pt idx="4315">
                  <c:v>48</c:v>
                </c:pt>
                <c:pt idx="4316">
                  <c:v>49</c:v>
                </c:pt>
                <c:pt idx="4317">
                  <c:v>52</c:v>
                </c:pt>
                <c:pt idx="4318">
                  <c:v>43</c:v>
                </c:pt>
                <c:pt idx="4319">
                  <c:v>55</c:v>
                </c:pt>
                <c:pt idx="4320">
                  <c:v>31</c:v>
                </c:pt>
                <c:pt idx="4321">
                  <c:v>66</c:v>
                </c:pt>
                <c:pt idx="4322">
                  <c:v>32</c:v>
                </c:pt>
                <c:pt idx="4323">
                  <c:v>60</c:v>
                </c:pt>
                <c:pt idx="4324">
                  <c:v>52</c:v>
                </c:pt>
                <c:pt idx="4325">
                  <c:v>28</c:v>
                </c:pt>
                <c:pt idx="4326">
                  <c:v>29</c:v>
                </c:pt>
                <c:pt idx="4327">
                  <c:v>46</c:v>
                </c:pt>
                <c:pt idx="4328">
                  <c:v>27</c:v>
                </c:pt>
                <c:pt idx="4329">
                  <c:v>61</c:v>
                </c:pt>
                <c:pt idx="4330">
                  <c:v>48</c:v>
                </c:pt>
                <c:pt idx="4331">
                  <c:v>32</c:v>
                </c:pt>
                <c:pt idx="4332">
                  <c:v>43</c:v>
                </c:pt>
                <c:pt idx="4333">
                  <c:v>51</c:v>
                </c:pt>
                <c:pt idx="4334">
                  <c:v>40</c:v>
                </c:pt>
                <c:pt idx="4335">
                  <c:v>51</c:v>
                </c:pt>
                <c:pt idx="4336">
                  <c:v>58</c:v>
                </c:pt>
                <c:pt idx="4337">
                  <c:v>58</c:v>
                </c:pt>
                <c:pt idx="4338">
                  <c:v>41</c:v>
                </c:pt>
                <c:pt idx="4339">
                  <c:v>64</c:v>
                </c:pt>
                <c:pt idx="4340">
                  <c:v>65</c:v>
                </c:pt>
                <c:pt idx="4341">
                  <c:v>69</c:v>
                </c:pt>
                <c:pt idx="4342">
                  <c:v>52</c:v>
                </c:pt>
                <c:pt idx="4343">
                  <c:v>47</c:v>
                </c:pt>
                <c:pt idx="4344">
                  <c:v>69</c:v>
                </c:pt>
                <c:pt idx="4345">
                  <c:v>40</c:v>
                </c:pt>
                <c:pt idx="4346">
                  <c:v>46</c:v>
                </c:pt>
                <c:pt idx="4347">
                  <c:v>64</c:v>
                </c:pt>
                <c:pt idx="4348">
                  <c:v>59</c:v>
                </c:pt>
                <c:pt idx="4349">
                  <c:v>49</c:v>
                </c:pt>
                <c:pt idx="4350">
                  <c:v>47</c:v>
                </c:pt>
                <c:pt idx="4351">
                  <c:v>57</c:v>
                </c:pt>
                <c:pt idx="4352">
                  <c:v>65</c:v>
                </c:pt>
                <c:pt idx="4353">
                  <c:v>41</c:v>
                </c:pt>
                <c:pt idx="4354">
                  <c:v>56</c:v>
                </c:pt>
                <c:pt idx="4355">
                  <c:v>51</c:v>
                </c:pt>
                <c:pt idx="4356">
                  <c:v>48</c:v>
                </c:pt>
                <c:pt idx="4357">
                  <c:v>50</c:v>
                </c:pt>
                <c:pt idx="4358">
                  <c:v>40</c:v>
                </c:pt>
                <c:pt idx="4359">
                  <c:v>67</c:v>
                </c:pt>
                <c:pt idx="4360">
                  <c:v>25</c:v>
                </c:pt>
                <c:pt idx="4361">
                  <c:v>66</c:v>
                </c:pt>
                <c:pt idx="4362">
                  <c:v>41</c:v>
                </c:pt>
                <c:pt idx="4363">
                  <c:v>37</c:v>
                </c:pt>
                <c:pt idx="4364">
                  <c:v>34</c:v>
                </c:pt>
                <c:pt idx="4365">
                  <c:v>51</c:v>
                </c:pt>
                <c:pt idx="4366">
                  <c:v>28</c:v>
                </c:pt>
                <c:pt idx="4367">
                  <c:v>72</c:v>
                </c:pt>
                <c:pt idx="4368">
                  <c:v>35</c:v>
                </c:pt>
                <c:pt idx="4369">
                  <c:v>67</c:v>
                </c:pt>
                <c:pt idx="4370">
                  <c:v>63</c:v>
                </c:pt>
                <c:pt idx="4371">
                  <c:v>32</c:v>
                </c:pt>
                <c:pt idx="4372">
                  <c:v>61</c:v>
                </c:pt>
                <c:pt idx="4373">
                  <c:v>57</c:v>
                </c:pt>
                <c:pt idx="4374">
                  <c:v>52</c:v>
                </c:pt>
                <c:pt idx="4375">
                  <c:v>27</c:v>
                </c:pt>
                <c:pt idx="4376">
                  <c:v>49</c:v>
                </c:pt>
                <c:pt idx="4377">
                  <c:v>72</c:v>
                </c:pt>
                <c:pt idx="4378">
                  <c:v>24</c:v>
                </c:pt>
                <c:pt idx="4379">
                  <c:v>34</c:v>
                </c:pt>
                <c:pt idx="4380">
                  <c:v>60</c:v>
                </c:pt>
                <c:pt idx="4381">
                  <c:v>36</c:v>
                </c:pt>
                <c:pt idx="4382">
                  <c:v>36</c:v>
                </c:pt>
                <c:pt idx="4383">
                  <c:v>49</c:v>
                </c:pt>
                <c:pt idx="4384">
                  <c:v>37</c:v>
                </c:pt>
                <c:pt idx="4385">
                  <c:v>58</c:v>
                </c:pt>
                <c:pt idx="4386">
                  <c:v>35</c:v>
                </c:pt>
                <c:pt idx="4387">
                  <c:v>57</c:v>
                </c:pt>
                <c:pt idx="4388">
                  <c:v>42</c:v>
                </c:pt>
                <c:pt idx="4389">
                  <c:v>52</c:v>
                </c:pt>
                <c:pt idx="4390">
                  <c:v>39</c:v>
                </c:pt>
                <c:pt idx="4391">
                  <c:v>44</c:v>
                </c:pt>
                <c:pt idx="4392">
                  <c:v>63</c:v>
                </c:pt>
                <c:pt idx="4393">
                  <c:v>58</c:v>
                </c:pt>
                <c:pt idx="4394">
                  <c:v>29</c:v>
                </c:pt>
                <c:pt idx="4395">
                  <c:v>27</c:v>
                </c:pt>
                <c:pt idx="4396">
                  <c:v>34</c:v>
                </c:pt>
                <c:pt idx="4397">
                  <c:v>52</c:v>
                </c:pt>
                <c:pt idx="4398">
                  <c:v>26</c:v>
                </c:pt>
                <c:pt idx="4399">
                  <c:v>25</c:v>
                </c:pt>
                <c:pt idx="4400">
                  <c:v>58</c:v>
                </c:pt>
                <c:pt idx="4401">
                  <c:v>36</c:v>
                </c:pt>
                <c:pt idx="4402">
                  <c:v>29</c:v>
                </c:pt>
                <c:pt idx="4403">
                  <c:v>41</c:v>
                </c:pt>
                <c:pt idx="4404">
                  <c:v>64</c:v>
                </c:pt>
                <c:pt idx="4405">
                  <c:v>41</c:v>
                </c:pt>
                <c:pt idx="4406">
                  <c:v>43</c:v>
                </c:pt>
                <c:pt idx="4407">
                  <c:v>31</c:v>
                </c:pt>
                <c:pt idx="4408">
                  <c:v>61</c:v>
                </c:pt>
                <c:pt idx="4409">
                  <c:v>28</c:v>
                </c:pt>
                <c:pt idx="4410">
                  <c:v>46</c:v>
                </c:pt>
                <c:pt idx="4411">
                  <c:v>67</c:v>
                </c:pt>
                <c:pt idx="4412">
                  <c:v>56</c:v>
                </c:pt>
                <c:pt idx="4413">
                  <c:v>56</c:v>
                </c:pt>
                <c:pt idx="4414">
                  <c:v>58</c:v>
                </c:pt>
                <c:pt idx="4415">
                  <c:v>37</c:v>
                </c:pt>
                <c:pt idx="4416">
                  <c:v>53</c:v>
                </c:pt>
                <c:pt idx="4417">
                  <c:v>72</c:v>
                </c:pt>
                <c:pt idx="4418">
                  <c:v>28</c:v>
                </c:pt>
                <c:pt idx="4419">
                  <c:v>28.49</c:v>
                </c:pt>
                <c:pt idx="4420">
                  <c:v>26.18</c:v>
                </c:pt>
                <c:pt idx="4421">
                  <c:v>20.309999999999999</c:v>
                </c:pt>
                <c:pt idx="4422">
                  <c:v>31.64</c:v>
                </c:pt>
                <c:pt idx="4423">
                  <c:v>24.64</c:v>
                </c:pt>
                <c:pt idx="4424">
                  <c:v>21.08</c:v>
                </c:pt>
                <c:pt idx="4425">
                  <c:v>15.3</c:v>
                </c:pt>
                <c:pt idx="4426">
                  <c:v>23.6</c:v>
                </c:pt>
                <c:pt idx="4427">
                  <c:v>25.73</c:v>
                </c:pt>
                <c:pt idx="4428">
                  <c:v>29.7</c:v>
                </c:pt>
                <c:pt idx="4429">
                  <c:v>22.02</c:v>
                </c:pt>
                <c:pt idx="4430">
                  <c:v>23.3</c:v>
                </c:pt>
                <c:pt idx="4431">
                  <c:v>37.44</c:v>
                </c:pt>
                <c:pt idx="4432">
                  <c:v>40.909999999999997</c:v>
                </c:pt>
                <c:pt idx="4433">
                  <c:v>37.71</c:v>
                </c:pt>
                <c:pt idx="4434">
                  <c:v>34.26</c:v>
                </c:pt>
                <c:pt idx="4435">
                  <c:v>24.43</c:v>
                </c:pt>
                <c:pt idx="4436">
                  <c:v>42.77</c:v>
                </c:pt>
                <c:pt idx="4437">
                  <c:v>19.309999999999999</c:v>
                </c:pt>
                <c:pt idx="4438">
                  <c:v>37.49</c:v>
                </c:pt>
                <c:pt idx="4439">
                  <c:v>15.07</c:v>
                </c:pt>
                <c:pt idx="4440">
                  <c:v>25.03</c:v>
                </c:pt>
                <c:pt idx="4441">
                  <c:v>37.85</c:v>
                </c:pt>
                <c:pt idx="4442">
                  <c:v>20.41</c:v>
                </c:pt>
                <c:pt idx="4443">
                  <c:v>24.35</c:v>
                </c:pt>
                <c:pt idx="4444">
                  <c:v>24.59</c:v>
                </c:pt>
                <c:pt idx="4445">
                  <c:v>27.28</c:v>
                </c:pt>
                <c:pt idx="4446">
                  <c:v>42.28</c:v>
                </c:pt>
                <c:pt idx="4447">
                  <c:v>25.73</c:v>
                </c:pt>
                <c:pt idx="4448">
                  <c:v>25.51</c:v>
                </c:pt>
                <c:pt idx="4449">
                  <c:v>25.67</c:v>
                </c:pt>
                <c:pt idx="4450">
                  <c:v>21.98</c:v>
                </c:pt>
                <c:pt idx="4451">
                  <c:v>35.270000000000003</c:v>
                </c:pt>
                <c:pt idx="4452">
                  <c:v>39.61</c:v>
                </c:pt>
                <c:pt idx="4453">
                  <c:v>21.34</c:v>
                </c:pt>
                <c:pt idx="4454">
                  <c:v>42.96</c:v>
                </c:pt>
                <c:pt idx="4455">
                  <c:v>14.92</c:v>
                </c:pt>
                <c:pt idx="4456">
                  <c:v>27.18</c:v>
                </c:pt>
                <c:pt idx="4457">
                  <c:v>34.869999999999997</c:v>
                </c:pt>
                <c:pt idx="4458">
                  <c:v>21.19</c:v>
                </c:pt>
                <c:pt idx="4459">
                  <c:v>28.01</c:v>
                </c:pt>
                <c:pt idx="4460">
                  <c:v>41.21</c:v>
                </c:pt>
                <c:pt idx="4461">
                  <c:v>39.880000000000003</c:v>
                </c:pt>
                <c:pt idx="4462">
                  <c:v>14.72</c:v>
                </c:pt>
                <c:pt idx="4463">
                  <c:v>26.52</c:v>
                </c:pt>
                <c:pt idx="4464">
                  <c:v>24.86</c:v>
                </c:pt>
                <c:pt idx="4465">
                  <c:v>26.33</c:v>
                </c:pt>
                <c:pt idx="4466">
                  <c:v>31.36</c:v>
                </c:pt>
                <c:pt idx="4467">
                  <c:v>26.97</c:v>
                </c:pt>
                <c:pt idx="4468">
                  <c:v>27.24</c:v>
                </c:pt>
                <c:pt idx="4469">
                  <c:v>22.9</c:v>
                </c:pt>
                <c:pt idx="4470">
                  <c:v>20.51</c:v>
                </c:pt>
                <c:pt idx="4471">
                  <c:v>38.340000000000003</c:v>
                </c:pt>
                <c:pt idx="4472">
                  <c:v>43.45</c:v>
                </c:pt>
                <c:pt idx="4473">
                  <c:v>23.08</c:v>
                </c:pt>
                <c:pt idx="4474">
                  <c:v>40.15</c:v>
                </c:pt>
                <c:pt idx="4475">
                  <c:v>32.03</c:v>
                </c:pt>
                <c:pt idx="4476">
                  <c:v>36.75</c:v>
                </c:pt>
                <c:pt idx="4477">
                  <c:v>40.69</c:v>
                </c:pt>
                <c:pt idx="4478">
                  <c:v>35.14</c:v>
                </c:pt>
                <c:pt idx="4479">
                  <c:v>22.1</c:v>
                </c:pt>
                <c:pt idx="4480">
                  <c:v>30.59</c:v>
                </c:pt>
                <c:pt idx="4481">
                  <c:v>28.23</c:v>
                </c:pt>
                <c:pt idx="4482">
                  <c:v>41.46</c:v>
                </c:pt>
                <c:pt idx="4483">
                  <c:v>43.55</c:v>
                </c:pt>
                <c:pt idx="4484">
                  <c:v>40.08</c:v>
                </c:pt>
                <c:pt idx="4485">
                  <c:v>32.659999999999997</c:v>
                </c:pt>
                <c:pt idx="4486">
                  <c:v>30.73</c:v>
                </c:pt>
                <c:pt idx="4487">
                  <c:v>38.6</c:v>
                </c:pt>
                <c:pt idx="4488">
                  <c:v>19.760000000000002</c:v>
                </c:pt>
                <c:pt idx="4489">
                  <c:v>34.380000000000003</c:v>
                </c:pt>
                <c:pt idx="4490">
                  <c:v>32.47</c:v>
                </c:pt>
                <c:pt idx="4491">
                  <c:v>36.53</c:v>
                </c:pt>
                <c:pt idx="4492">
                  <c:v>35.03</c:v>
                </c:pt>
                <c:pt idx="4493">
                  <c:v>34.090000000000003</c:v>
                </c:pt>
                <c:pt idx="4494">
                  <c:v>30.8</c:v>
                </c:pt>
                <c:pt idx="4495">
                  <c:v>15.41</c:v>
                </c:pt>
                <c:pt idx="4496">
                  <c:v>30.85</c:v>
                </c:pt>
                <c:pt idx="4497">
                  <c:v>18.61</c:v>
                </c:pt>
                <c:pt idx="4498">
                  <c:v>17.25</c:v>
                </c:pt>
                <c:pt idx="4499">
                  <c:v>16.809999999999999</c:v>
                </c:pt>
                <c:pt idx="4500">
                  <c:v>28.05</c:v>
                </c:pt>
                <c:pt idx="4501">
                  <c:v>36.06</c:v>
                </c:pt>
                <c:pt idx="4502">
                  <c:v>16.739999999999998</c:v>
                </c:pt>
                <c:pt idx="4503">
                  <c:v>31.37</c:v>
                </c:pt>
                <c:pt idx="4504">
                  <c:v>17.329999999999998</c:v>
                </c:pt>
                <c:pt idx="4505">
                  <c:v>34.5</c:v>
                </c:pt>
                <c:pt idx="4506">
                  <c:v>20.61</c:v>
                </c:pt>
                <c:pt idx="4507">
                  <c:v>27.5</c:v>
                </c:pt>
                <c:pt idx="4508">
                  <c:v>21.3</c:v>
                </c:pt>
                <c:pt idx="4509">
                  <c:v>30.15</c:v>
                </c:pt>
                <c:pt idx="4510">
                  <c:v>25.45</c:v>
                </c:pt>
                <c:pt idx="4511">
                  <c:v>38.83</c:v>
                </c:pt>
                <c:pt idx="4512">
                  <c:v>19.98</c:v>
                </c:pt>
                <c:pt idx="4513">
                  <c:v>41.41</c:v>
                </c:pt>
                <c:pt idx="4514">
                  <c:v>21.08</c:v>
                </c:pt>
                <c:pt idx="4515">
                  <c:v>27.49</c:v>
                </c:pt>
                <c:pt idx="4516">
                  <c:v>21.25</c:v>
                </c:pt>
                <c:pt idx="4517">
                  <c:v>29.31</c:v>
                </c:pt>
                <c:pt idx="4518">
                  <c:v>29.7</c:v>
                </c:pt>
                <c:pt idx="4519">
                  <c:v>27.62</c:v>
                </c:pt>
                <c:pt idx="4520">
                  <c:v>33.71</c:v>
                </c:pt>
                <c:pt idx="4521">
                  <c:v>18.54</c:v>
                </c:pt>
                <c:pt idx="4522">
                  <c:v>36.590000000000003</c:v>
                </c:pt>
                <c:pt idx="4523">
                  <c:v>32.21</c:v>
                </c:pt>
                <c:pt idx="4524">
                  <c:v>25.24</c:v>
                </c:pt>
                <c:pt idx="4525">
                  <c:v>23.48</c:v>
                </c:pt>
                <c:pt idx="4526">
                  <c:v>32.729999999999997</c:v>
                </c:pt>
                <c:pt idx="4527">
                  <c:v>42.22</c:v>
                </c:pt>
                <c:pt idx="4528">
                  <c:v>29.91</c:v>
                </c:pt>
                <c:pt idx="4529">
                  <c:v>31.44</c:v>
                </c:pt>
                <c:pt idx="4530">
                  <c:v>40.770000000000003</c:v>
                </c:pt>
                <c:pt idx="4531">
                  <c:v>23.82</c:v>
                </c:pt>
                <c:pt idx="4532">
                  <c:v>29.69</c:v>
                </c:pt>
                <c:pt idx="4533">
                  <c:v>26.56</c:v>
                </c:pt>
                <c:pt idx="4534">
                  <c:v>33.17</c:v>
                </c:pt>
                <c:pt idx="4535">
                  <c:v>36.909999999999997</c:v>
                </c:pt>
                <c:pt idx="4536">
                  <c:v>24.14</c:v>
                </c:pt>
                <c:pt idx="4537">
                  <c:v>18.86</c:v>
                </c:pt>
                <c:pt idx="4538">
                  <c:v>32.29</c:v>
                </c:pt>
                <c:pt idx="4539">
                  <c:v>41.67</c:v>
                </c:pt>
                <c:pt idx="4540">
                  <c:v>39.71</c:v>
                </c:pt>
                <c:pt idx="4541">
                  <c:v>16.38</c:v>
                </c:pt>
                <c:pt idx="4542">
                  <c:v>17.39</c:v>
                </c:pt>
                <c:pt idx="4543">
                  <c:v>41.97</c:v>
                </c:pt>
                <c:pt idx="4544">
                  <c:v>17.28</c:v>
                </c:pt>
                <c:pt idx="4545">
                  <c:v>24.22</c:v>
                </c:pt>
                <c:pt idx="4546">
                  <c:v>32.770000000000003</c:v>
                </c:pt>
                <c:pt idx="4547">
                  <c:v>39.67</c:v>
                </c:pt>
                <c:pt idx="4548">
                  <c:v>30.67</c:v>
                </c:pt>
                <c:pt idx="4549">
                  <c:v>33.549999999999997</c:v>
                </c:pt>
                <c:pt idx="4550">
                  <c:v>15.01</c:v>
                </c:pt>
                <c:pt idx="4551">
                  <c:v>24.1</c:v>
                </c:pt>
                <c:pt idx="4552">
                  <c:v>37.94</c:v>
                </c:pt>
                <c:pt idx="4553">
                  <c:v>17.940000000000001</c:v>
                </c:pt>
                <c:pt idx="4554">
                  <c:v>39.32</c:v>
                </c:pt>
                <c:pt idx="4555">
                  <c:v>36.630000000000003</c:v>
                </c:pt>
                <c:pt idx="4556">
                  <c:v>35.81</c:v>
                </c:pt>
                <c:pt idx="4557">
                  <c:v>40.32</c:v>
                </c:pt>
                <c:pt idx="4558">
                  <c:v>18.739999999999998</c:v>
                </c:pt>
                <c:pt idx="4559">
                  <c:v>27.71</c:v>
                </c:pt>
                <c:pt idx="4560">
                  <c:v>18.5</c:v>
                </c:pt>
                <c:pt idx="4561">
                  <c:v>35.26</c:v>
                </c:pt>
                <c:pt idx="4562">
                  <c:v>18.739999999999998</c:v>
                </c:pt>
                <c:pt idx="4563">
                  <c:v>39.51</c:v>
                </c:pt>
                <c:pt idx="4564">
                  <c:v>15.55</c:v>
                </c:pt>
                <c:pt idx="4565">
                  <c:v>18.71</c:v>
                </c:pt>
                <c:pt idx="4566">
                  <c:v>40.44</c:v>
                </c:pt>
                <c:pt idx="4567">
                  <c:v>28.65</c:v>
                </c:pt>
                <c:pt idx="4568">
                  <c:v>19.809999999999999</c:v>
                </c:pt>
                <c:pt idx="4569">
                  <c:v>43.49</c:v>
                </c:pt>
                <c:pt idx="4570">
                  <c:v>39.15</c:v>
                </c:pt>
                <c:pt idx="4571">
                  <c:v>22.86</c:v>
                </c:pt>
                <c:pt idx="4572">
                  <c:v>20.02</c:v>
                </c:pt>
                <c:pt idx="4573">
                  <c:v>24.29</c:v>
                </c:pt>
                <c:pt idx="4574">
                  <c:v>16.59</c:v>
                </c:pt>
                <c:pt idx="4575">
                  <c:v>37.840000000000003</c:v>
                </c:pt>
                <c:pt idx="4576">
                  <c:v>19.149999999999999</c:v>
                </c:pt>
                <c:pt idx="4577">
                  <c:v>22.81</c:v>
                </c:pt>
                <c:pt idx="4578">
                  <c:v>41.34</c:v>
                </c:pt>
                <c:pt idx="4579">
                  <c:v>32.729999999999997</c:v>
                </c:pt>
                <c:pt idx="4580">
                  <c:v>36.909999999999997</c:v>
                </c:pt>
                <c:pt idx="4581">
                  <c:v>39.15</c:v>
                </c:pt>
                <c:pt idx="4582">
                  <c:v>43.28</c:v>
                </c:pt>
                <c:pt idx="4583">
                  <c:v>40.98</c:v>
                </c:pt>
                <c:pt idx="4584">
                  <c:v>18.329999999999998</c:v>
                </c:pt>
                <c:pt idx="4585">
                  <c:v>27.02</c:v>
                </c:pt>
                <c:pt idx="4586">
                  <c:v>31.66</c:v>
                </c:pt>
                <c:pt idx="4587">
                  <c:v>15.97</c:v>
                </c:pt>
                <c:pt idx="4588">
                  <c:v>28.17</c:v>
                </c:pt>
                <c:pt idx="4589">
                  <c:v>23.47</c:v>
                </c:pt>
                <c:pt idx="4590">
                  <c:v>17.21</c:v>
                </c:pt>
                <c:pt idx="4591">
                  <c:v>21.24</c:v>
                </c:pt>
                <c:pt idx="4592">
                  <c:v>42.79</c:v>
                </c:pt>
                <c:pt idx="4593">
                  <c:v>40.53</c:v>
                </c:pt>
                <c:pt idx="4594">
                  <c:v>23.41</c:v>
                </c:pt>
                <c:pt idx="4595">
                  <c:v>23.55</c:v>
                </c:pt>
                <c:pt idx="4596">
                  <c:v>27.73</c:v>
                </c:pt>
                <c:pt idx="4597">
                  <c:v>23.53</c:v>
                </c:pt>
                <c:pt idx="4598">
                  <c:v>42.46</c:v>
                </c:pt>
                <c:pt idx="4599">
                  <c:v>20.61</c:v>
                </c:pt>
                <c:pt idx="4600">
                  <c:v>31.34</c:v>
                </c:pt>
                <c:pt idx="4601">
                  <c:v>33.9</c:v>
                </c:pt>
                <c:pt idx="4602">
                  <c:v>24.88</c:v>
                </c:pt>
                <c:pt idx="4603">
                  <c:v>23.15</c:v>
                </c:pt>
                <c:pt idx="4604">
                  <c:v>30.56</c:v>
                </c:pt>
                <c:pt idx="4605">
                  <c:v>36.06</c:v>
                </c:pt>
                <c:pt idx="4606">
                  <c:v>32.619999999999997</c:v>
                </c:pt>
                <c:pt idx="4607">
                  <c:v>38.15</c:v>
                </c:pt>
                <c:pt idx="4608">
                  <c:v>25.5</c:v>
                </c:pt>
                <c:pt idx="4609">
                  <c:v>43.11</c:v>
                </c:pt>
                <c:pt idx="4610">
                  <c:v>23.25</c:v>
                </c:pt>
                <c:pt idx="4611">
                  <c:v>40.58</c:v>
                </c:pt>
                <c:pt idx="4612">
                  <c:v>36.840000000000003</c:v>
                </c:pt>
                <c:pt idx="4613">
                  <c:v>35.96</c:v>
                </c:pt>
                <c:pt idx="4614">
                  <c:v>34.72</c:v>
                </c:pt>
                <c:pt idx="4615">
                  <c:v>42.91</c:v>
                </c:pt>
                <c:pt idx="4616">
                  <c:v>27.17</c:v>
                </c:pt>
                <c:pt idx="4617">
                  <c:v>15.61</c:v>
                </c:pt>
                <c:pt idx="4618">
                  <c:v>39.06</c:v>
                </c:pt>
                <c:pt idx="4619">
                  <c:v>22</c:v>
                </c:pt>
                <c:pt idx="4620">
                  <c:v>25.47</c:v>
                </c:pt>
                <c:pt idx="4621">
                  <c:v>26.8</c:v>
                </c:pt>
                <c:pt idx="4622">
                  <c:v>42.29</c:v>
                </c:pt>
                <c:pt idx="4623">
                  <c:v>21.39</c:v>
                </c:pt>
                <c:pt idx="4624">
                  <c:v>23.36</c:v>
                </c:pt>
                <c:pt idx="4625">
                  <c:v>18.350000000000001</c:v>
                </c:pt>
                <c:pt idx="4626">
                  <c:v>33.369999999999997</c:v>
                </c:pt>
                <c:pt idx="4627">
                  <c:v>40.93</c:v>
                </c:pt>
                <c:pt idx="4628">
                  <c:v>27.28</c:v>
                </c:pt>
                <c:pt idx="4629">
                  <c:v>25.39</c:v>
                </c:pt>
                <c:pt idx="4630">
                  <c:v>38.270000000000003</c:v>
                </c:pt>
                <c:pt idx="4631">
                  <c:v>40.299999999999997</c:v>
                </c:pt>
                <c:pt idx="4632">
                  <c:v>34.74</c:v>
                </c:pt>
                <c:pt idx="4633">
                  <c:v>43.14</c:v>
                </c:pt>
                <c:pt idx="4634">
                  <c:v>38.549999999999997</c:v>
                </c:pt>
                <c:pt idx="4635">
                  <c:v>41.93</c:v>
                </c:pt>
                <c:pt idx="4636">
                  <c:v>39.21</c:v>
                </c:pt>
                <c:pt idx="4637">
                  <c:v>21.1</c:v>
                </c:pt>
                <c:pt idx="4638">
                  <c:v>39.380000000000003</c:v>
                </c:pt>
                <c:pt idx="4639">
                  <c:v>39.119999999999997</c:v>
                </c:pt>
                <c:pt idx="4640">
                  <c:v>39.83</c:v>
                </c:pt>
                <c:pt idx="4641">
                  <c:v>41.92</c:v>
                </c:pt>
                <c:pt idx="4642">
                  <c:v>43.19</c:v>
                </c:pt>
                <c:pt idx="4643">
                  <c:v>24</c:v>
                </c:pt>
                <c:pt idx="4644">
                  <c:v>20.079999999999998</c:v>
                </c:pt>
                <c:pt idx="4645">
                  <c:v>41.02</c:v>
                </c:pt>
                <c:pt idx="4646">
                  <c:v>16.829999999999998</c:v>
                </c:pt>
                <c:pt idx="4647">
                  <c:v>23.86</c:v>
                </c:pt>
                <c:pt idx="4648">
                  <c:v>33.200000000000003</c:v>
                </c:pt>
                <c:pt idx="4649">
                  <c:v>26.19</c:v>
                </c:pt>
                <c:pt idx="4650">
                  <c:v>29.96</c:v>
                </c:pt>
                <c:pt idx="4651">
                  <c:v>20.53</c:v>
                </c:pt>
                <c:pt idx="4652">
                  <c:v>25.13</c:v>
                </c:pt>
                <c:pt idx="4653">
                  <c:v>42.51</c:v>
                </c:pt>
                <c:pt idx="4654">
                  <c:v>20.47</c:v>
                </c:pt>
                <c:pt idx="4655">
                  <c:v>22.98</c:v>
                </c:pt>
                <c:pt idx="4656">
                  <c:v>18.989999999999998</c:v>
                </c:pt>
                <c:pt idx="4657">
                  <c:v>35.96</c:v>
                </c:pt>
                <c:pt idx="4658">
                  <c:v>14.94</c:v>
                </c:pt>
                <c:pt idx="4659">
                  <c:v>17.510000000000002</c:v>
                </c:pt>
                <c:pt idx="4660">
                  <c:v>25.79</c:v>
                </c:pt>
                <c:pt idx="4661">
                  <c:v>43.24</c:v>
                </c:pt>
                <c:pt idx="4662">
                  <c:v>29.53</c:v>
                </c:pt>
                <c:pt idx="4663">
                  <c:v>18.93</c:v>
                </c:pt>
                <c:pt idx="4664">
                  <c:v>23.71</c:v>
                </c:pt>
                <c:pt idx="4665">
                  <c:v>24.91</c:v>
                </c:pt>
                <c:pt idx="4666">
                  <c:v>27.54</c:v>
                </c:pt>
                <c:pt idx="4667">
                  <c:v>17.64</c:v>
                </c:pt>
                <c:pt idx="4668">
                  <c:v>37.94</c:v>
                </c:pt>
                <c:pt idx="4669">
                  <c:v>40.32</c:v>
                </c:pt>
                <c:pt idx="4670">
                  <c:v>42.68</c:v>
                </c:pt>
                <c:pt idx="4671">
                  <c:v>40.82</c:v>
                </c:pt>
                <c:pt idx="4672">
                  <c:v>24.75</c:v>
                </c:pt>
                <c:pt idx="4673">
                  <c:v>31.4</c:v>
                </c:pt>
                <c:pt idx="4674">
                  <c:v>31.67</c:v>
                </c:pt>
                <c:pt idx="4675">
                  <c:v>41.56</c:v>
                </c:pt>
                <c:pt idx="4676">
                  <c:v>35.79</c:v>
                </c:pt>
                <c:pt idx="4677">
                  <c:v>27.5</c:v>
                </c:pt>
                <c:pt idx="4678">
                  <c:v>38.590000000000003</c:v>
                </c:pt>
                <c:pt idx="4679">
                  <c:v>22.13</c:v>
                </c:pt>
                <c:pt idx="4680">
                  <c:v>26.86</c:v>
                </c:pt>
                <c:pt idx="4681">
                  <c:v>27.34</c:v>
                </c:pt>
                <c:pt idx="4682">
                  <c:v>35.69</c:v>
                </c:pt>
                <c:pt idx="4683">
                  <c:v>29.2</c:v>
                </c:pt>
                <c:pt idx="4684">
                  <c:v>34.97</c:v>
                </c:pt>
                <c:pt idx="4685">
                  <c:v>29.05</c:v>
                </c:pt>
                <c:pt idx="4686">
                  <c:v>43.11</c:v>
                </c:pt>
                <c:pt idx="4687">
                  <c:v>34.86</c:v>
                </c:pt>
                <c:pt idx="4688">
                  <c:v>36.81</c:v>
                </c:pt>
                <c:pt idx="4689">
                  <c:v>43.5</c:v>
                </c:pt>
                <c:pt idx="4690">
                  <c:v>31.62</c:v>
                </c:pt>
                <c:pt idx="4691">
                  <c:v>21.9</c:v>
                </c:pt>
                <c:pt idx="4692">
                  <c:v>18.309999999999999</c:v>
                </c:pt>
                <c:pt idx="4693">
                  <c:v>36.340000000000003</c:v>
                </c:pt>
                <c:pt idx="4694">
                  <c:v>40.380000000000003</c:v>
                </c:pt>
                <c:pt idx="4695">
                  <c:v>16.100000000000001</c:v>
                </c:pt>
                <c:pt idx="4696">
                  <c:v>34.69</c:v>
                </c:pt>
                <c:pt idx="4697">
                  <c:v>14.94</c:v>
                </c:pt>
                <c:pt idx="4698">
                  <c:v>15.34</c:v>
                </c:pt>
                <c:pt idx="4699">
                  <c:v>17.73</c:v>
                </c:pt>
                <c:pt idx="4700">
                  <c:v>37.28</c:v>
                </c:pt>
                <c:pt idx="4701">
                  <c:v>35.479999999999997</c:v>
                </c:pt>
                <c:pt idx="4702">
                  <c:v>19.05</c:v>
                </c:pt>
                <c:pt idx="4703">
                  <c:v>22.21</c:v>
                </c:pt>
                <c:pt idx="4704">
                  <c:v>15.63</c:v>
                </c:pt>
                <c:pt idx="4705">
                  <c:v>35.25</c:v>
                </c:pt>
                <c:pt idx="4706">
                  <c:v>39.94</c:v>
                </c:pt>
                <c:pt idx="4707">
                  <c:v>39.29</c:v>
                </c:pt>
                <c:pt idx="4708">
                  <c:v>27.19</c:v>
                </c:pt>
                <c:pt idx="4709">
                  <c:v>43.45</c:v>
                </c:pt>
                <c:pt idx="4710">
                  <c:v>38.21</c:v>
                </c:pt>
                <c:pt idx="4711">
                  <c:v>22.09</c:v>
                </c:pt>
                <c:pt idx="4712">
                  <c:v>38.1</c:v>
                </c:pt>
                <c:pt idx="4713">
                  <c:v>17.93</c:v>
                </c:pt>
                <c:pt idx="4714">
                  <c:v>16</c:v>
                </c:pt>
                <c:pt idx="4715">
                  <c:v>26.31</c:v>
                </c:pt>
                <c:pt idx="4716">
                  <c:v>28.21</c:v>
                </c:pt>
                <c:pt idx="4717">
                  <c:v>28.5</c:v>
                </c:pt>
                <c:pt idx="4718">
                  <c:v>37.74</c:v>
                </c:pt>
                <c:pt idx="4719">
                  <c:v>40.479999999999997</c:v>
                </c:pt>
                <c:pt idx="4720">
                  <c:v>30.46</c:v>
                </c:pt>
                <c:pt idx="4721">
                  <c:v>40.86</c:v>
                </c:pt>
                <c:pt idx="4722">
                  <c:v>24.42</c:v>
                </c:pt>
                <c:pt idx="4723">
                  <c:v>43.23</c:v>
                </c:pt>
                <c:pt idx="4724">
                  <c:v>29.33</c:v>
                </c:pt>
                <c:pt idx="4725">
                  <c:v>26.55</c:v>
                </c:pt>
                <c:pt idx="4726">
                  <c:v>43.12</c:v>
                </c:pt>
                <c:pt idx="4727">
                  <c:v>42.31</c:v>
                </c:pt>
                <c:pt idx="4728">
                  <c:v>28.07</c:v>
                </c:pt>
                <c:pt idx="4729">
                  <c:v>30.35</c:v>
                </c:pt>
                <c:pt idx="4730">
                  <c:v>35.07</c:v>
                </c:pt>
                <c:pt idx="4731">
                  <c:v>16.98</c:v>
                </c:pt>
                <c:pt idx="4732">
                  <c:v>25.54</c:v>
                </c:pt>
                <c:pt idx="4733">
                  <c:v>15.94</c:v>
                </c:pt>
                <c:pt idx="4734">
                  <c:v>20.350000000000001</c:v>
                </c:pt>
                <c:pt idx="4735">
                  <c:v>34.409999999999997</c:v>
                </c:pt>
                <c:pt idx="4736">
                  <c:v>26.74</c:v>
                </c:pt>
                <c:pt idx="4737">
                  <c:v>35.9</c:v>
                </c:pt>
                <c:pt idx="4738">
                  <c:v>42.61</c:v>
                </c:pt>
                <c:pt idx="4739">
                  <c:v>18.25</c:v>
                </c:pt>
                <c:pt idx="4740">
                  <c:v>18.97</c:v>
                </c:pt>
                <c:pt idx="4741">
                  <c:v>15.97</c:v>
                </c:pt>
                <c:pt idx="4742">
                  <c:v>38.72</c:v>
                </c:pt>
                <c:pt idx="4743">
                  <c:v>40.1</c:v>
                </c:pt>
                <c:pt idx="4744">
                  <c:v>38.869999999999997</c:v>
                </c:pt>
                <c:pt idx="4745">
                  <c:v>15.16</c:v>
                </c:pt>
                <c:pt idx="4746">
                  <c:v>27.21</c:v>
                </c:pt>
                <c:pt idx="4747">
                  <c:v>15.72</c:v>
                </c:pt>
                <c:pt idx="4748">
                  <c:v>21.61</c:v>
                </c:pt>
                <c:pt idx="4749">
                  <c:v>26.93</c:v>
                </c:pt>
                <c:pt idx="4750">
                  <c:v>28.2</c:v>
                </c:pt>
                <c:pt idx="4751">
                  <c:v>29.85</c:v>
                </c:pt>
                <c:pt idx="4752">
                  <c:v>20.96</c:v>
                </c:pt>
                <c:pt idx="4753">
                  <c:v>18.59</c:v>
                </c:pt>
                <c:pt idx="4754">
                  <c:v>22.9</c:v>
                </c:pt>
                <c:pt idx="4755">
                  <c:v>34.159999999999997</c:v>
                </c:pt>
                <c:pt idx="4756">
                  <c:v>19.79</c:v>
                </c:pt>
                <c:pt idx="4757">
                  <c:v>21.95</c:v>
                </c:pt>
                <c:pt idx="4758">
                  <c:v>28.81</c:v>
                </c:pt>
                <c:pt idx="4759">
                  <c:v>41.24</c:v>
                </c:pt>
                <c:pt idx="4760">
                  <c:v>39.770000000000003</c:v>
                </c:pt>
                <c:pt idx="4761">
                  <c:v>18.11</c:v>
                </c:pt>
                <c:pt idx="4762">
                  <c:v>36.53</c:v>
                </c:pt>
                <c:pt idx="4763">
                  <c:v>35.200000000000003</c:v>
                </c:pt>
                <c:pt idx="4764">
                  <c:v>22.62</c:v>
                </c:pt>
                <c:pt idx="4765">
                  <c:v>36.74</c:v>
                </c:pt>
                <c:pt idx="4766">
                  <c:v>16.5</c:v>
                </c:pt>
                <c:pt idx="4767">
                  <c:v>30.9</c:v>
                </c:pt>
                <c:pt idx="4768">
                  <c:v>26.35</c:v>
                </c:pt>
                <c:pt idx="4769">
                  <c:v>22.94</c:v>
                </c:pt>
                <c:pt idx="4770">
                  <c:v>37.5</c:v>
                </c:pt>
                <c:pt idx="4771">
                  <c:v>14.87</c:v>
                </c:pt>
                <c:pt idx="4772">
                  <c:v>31.89</c:v>
                </c:pt>
                <c:pt idx="4773">
                  <c:v>24.49</c:v>
                </c:pt>
                <c:pt idx="4774">
                  <c:v>33.729999999999997</c:v>
                </c:pt>
                <c:pt idx="4775">
                  <c:v>27.19</c:v>
                </c:pt>
                <c:pt idx="4776">
                  <c:v>16.43</c:v>
                </c:pt>
                <c:pt idx="4777">
                  <c:v>30.98</c:v>
                </c:pt>
                <c:pt idx="4778">
                  <c:v>22.46</c:v>
                </c:pt>
                <c:pt idx="4779">
                  <c:v>27.74</c:v>
                </c:pt>
                <c:pt idx="4780">
                  <c:v>38.54</c:v>
                </c:pt>
                <c:pt idx="4781">
                  <c:v>31.75</c:v>
                </c:pt>
                <c:pt idx="4782">
                  <c:v>29.86</c:v>
                </c:pt>
                <c:pt idx="4783">
                  <c:v>35.82</c:v>
                </c:pt>
                <c:pt idx="4784">
                  <c:v>17.07</c:v>
                </c:pt>
                <c:pt idx="4785">
                  <c:v>40.53</c:v>
                </c:pt>
                <c:pt idx="4786">
                  <c:v>38.15</c:v>
                </c:pt>
                <c:pt idx="4787">
                  <c:v>31.45</c:v>
                </c:pt>
                <c:pt idx="4788">
                  <c:v>20.41</c:v>
                </c:pt>
                <c:pt idx="4789">
                  <c:v>23.1</c:v>
                </c:pt>
                <c:pt idx="4790">
                  <c:v>21.98</c:v>
                </c:pt>
                <c:pt idx="4791">
                  <c:v>17.29</c:v>
                </c:pt>
                <c:pt idx="4792">
                  <c:v>34.409999999999997</c:v>
                </c:pt>
                <c:pt idx="4793">
                  <c:v>30.75</c:v>
                </c:pt>
                <c:pt idx="4794">
                  <c:v>22.17</c:v>
                </c:pt>
                <c:pt idx="4795">
                  <c:v>37.83</c:v>
                </c:pt>
                <c:pt idx="4796">
                  <c:v>32.549999999999997</c:v>
                </c:pt>
                <c:pt idx="4797">
                  <c:v>40.21</c:v>
                </c:pt>
                <c:pt idx="4798">
                  <c:v>31.39</c:v>
                </c:pt>
                <c:pt idx="4799">
                  <c:v>38.17</c:v>
                </c:pt>
                <c:pt idx="4800">
                  <c:v>21.02</c:v>
                </c:pt>
                <c:pt idx="4801">
                  <c:v>19.64</c:v>
                </c:pt>
                <c:pt idx="4802">
                  <c:v>37.69</c:v>
                </c:pt>
                <c:pt idx="4803">
                  <c:v>28.15</c:v>
                </c:pt>
                <c:pt idx="4804">
                  <c:v>24.2</c:v>
                </c:pt>
                <c:pt idx="4805">
                  <c:v>34.32</c:v>
                </c:pt>
                <c:pt idx="4806">
                  <c:v>33.07</c:v>
                </c:pt>
                <c:pt idx="4807">
                  <c:v>26.44</c:v>
                </c:pt>
                <c:pt idx="4808">
                  <c:v>37.85</c:v>
                </c:pt>
                <c:pt idx="4809">
                  <c:v>26.96</c:v>
                </c:pt>
                <c:pt idx="4810">
                  <c:v>34.1</c:v>
                </c:pt>
                <c:pt idx="4811">
                  <c:v>16.43</c:v>
                </c:pt>
                <c:pt idx="4812">
                  <c:v>19.73</c:v>
                </c:pt>
                <c:pt idx="4813">
                  <c:v>21.19</c:v>
                </c:pt>
                <c:pt idx="4814">
                  <c:v>25.07</c:v>
                </c:pt>
                <c:pt idx="4815">
                  <c:v>24.22</c:v>
                </c:pt>
                <c:pt idx="4816">
                  <c:v>36.520000000000003</c:v>
                </c:pt>
                <c:pt idx="4817">
                  <c:v>23.87</c:v>
                </c:pt>
                <c:pt idx="4818">
                  <c:v>17.09</c:v>
                </c:pt>
                <c:pt idx="4819">
                  <c:v>42.9</c:v>
                </c:pt>
                <c:pt idx="4820">
                  <c:v>18.97</c:v>
                </c:pt>
                <c:pt idx="4821">
                  <c:v>17.48</c:v>
                </c:pt>
                <c:pt idx="4822">
                  <c:v>40.76</c:v>
                </c:pt>
                <c:pt idx="4823">
                  <c:v>16.84</c:v>
                </c:pt>
                <c:pt idx="4824">
                  <c:v>35.659999999999997</c:v>
                </c:pt>
                <c:pt idx="4825">
                  <c:v>42.88</c:v>
                </c:pt>
                <c:pt idx="4826">
                  <c:v>27.51</c:v>
                </c:pt>
                <c:pt idx="4827">
                  <c:v>22.07</c:v>
                </c:pt>
                <c:pt idx="4828">
                  <c:v>18.09</c:v>
                </c:pt>
                <c:pt idx="4829">
                  <c:v>24.79</c:v>
                </c:pt>
                <c:pt idx="4830">
                  <c:v>16.260000000000002</c:v>
                </c:pt>
                <c:pt idx="4831">
                  <c:v>33.42</c:v>
                </c:pt>
                <c:pt idx="4832">
                  <c:v>28.55</c:v>
                </c:pt>
                <c:pt idx="4833">
                  <c:v>40.75</c:v>
                </c:pt>
                <c:pt idx="4834">
                  <c:v>40.020000000000003</c:v>
                </c:pt>
                <c:pt idx="4835">
                  <c:v>21.68</c:v>
                </c:pt>
                <c:pt idx="4836">
                  <c:v>20.99</c:v>
                </c:pt>
                <c:pt idx="4837">
                  <c:v>38.869999999999997</c:v>
                </c:pt>
                <c:pt idx="4838">
                  <c:v>30.58</c:v>
                </c:pt>
                <c:pt idx="4839">
                  <c:v>16.260000000000002</c:v>
                </c:pt>
                <c:pt idx="4840">
                  <c:v>20.03</c:v>
                </c:pt>
                <c:pt idx="4841">
                  <c:v>40.590000000000003</c:v>
                </c:pt>
                <c:pt idx="4842">
                  <c:v>35.49</c:v>
                </c:pt>
                <c:pt idx="4843">
                  <c:v>34.14</c:v>
                </c:pt>
                <c:pt idx="4844">
                  <c:v>42.19</c:v>
                </c:pt>
                <c:pt idx="4845">
                  <c:v>19.63</c:v>
                </c:pt>
                <c:pt idx="4846">
                  <c:v>26.5</c:v>
                </c:pt>
                <c:pt idx="4847">
                  <c:v>21.5</c:v>
                </c:pt>
                <c:pt idx="4848">
                  <c:v>19.12</c:v>
                </c:pt>
                <c:pt idx="4849">
                  <c:v>21.96</c:v>
                </c:pt>
                <c:pt idx="4850">
                  <c:v>35.090000000000003</c:v>
                </c:pt>
                <c:pt idx="4851">
                  <c:v>21.35</c:v>
                </c:pt>
                <c:pt idx="4852">
                  <c:v>29.41</c:v>
                </c:pt>
                <c:pt idx="4853">
                  <c:v>43.24</c:v>
                </c:pt>
                <c:pt idx="4854">
                  <c:v>32.44</c:v>
                </c:pt>
                <c:pt idx="4855">
                  <c:v>21.18</c:v>
                </c:pt>
                <c:pt idx="4856">
                  <c:v>16.07</c:v>
                </c:pt>
                <c:pt idx="4857">
                  <c:v>34.56</c:v>
                </c:pt>
                <c:pt idx="4858">
                  <c:v>30.29</c:v>
                </c:pt>
                <c:pt idx="4859">
                  <c:v>38.67</c:v>
                </c:pt>
                <c:pt idx="4860">
                  <c:v>21.11</c:v>
                </c:pt>
                <c:pt idx="4861">
                  <c:v>41.57</c:v>
                </c:pt>
                <c:pt idx="4862">
                  <c:v>33.61</c:v>
                </c:pt>
                <c:pt idx="4863">
                  <c:v>36.729999999999997</c:v>
                </c:pt>
                <c:pt idx="4864">
                  <c:v>24.91</c:v>
                </c:pt>
                <c:pt idx="4865">
                  <c:v>15.09</c:v>
                </c:pt>
                <c:pt idx="4866">
                  <c:v>25.53</c:v>
                </c:pt>
                <c:pt idx="4867">
                  <c:v>19.079999999999998</c:v>
                </c:pt>
                <c:pt idx="4868">
                  <c:v>29.64</c:v>
                </c:pt>
                <c:pt idx="4869">
                  <c:v>26.19</c:v>
                </c:pt>
                <c:pt idx="4870">
                  <c:v>16.82</c:v>
                </c:pt>
                <c:pt idx="4871">
                  <c:v>32.9</c:v>
                </c:pt>
                <c:pt idx="4872">
                  <c:v>27.23</c:v>
                </c:pt>
                <c:pt idx="4873">
                  <c:v>29.1</c:v>
                </c:pt>
                <c:pt idx="4874">
                  <c:v>23.94</c:v>
                </c:pt>
                <c:pt idx="4875">
                  <c:v>24.58</c:v>
                </c:pt>
                <c:pt idx="4876">
                  <c:v>36.29</c:v>
                </c:pt>
                <c:pt idx="4877">
                  <c:v>21.27</c:v>
                </c:pt>
                <c:pt idx="4878">
                  <c:v>15.22</c:v>
                </c:pt>
                <c:pt idx="4879">
                  <c:v>38.28</c:v>
                </c:pt>
                <c:pt idx="4880">
                  <c:v>22.83</c:v>
                </c:pt>
                <c:pt idx="4881">
                  <c:v>30.02</c:v>
                </c:pt>
                <c:pt idx="4882">
                  <c:v>31.08</c:v>
                </c:pt>
                <c:pt idx="4883">
                  <c:v>32.69</c:v>
                </c:pt>
                <c:pt idx="4884">
                  <c:v>40.33</c:v>
                </c:pt>
                <c:pt idx="4885">
                  <c:v>23.6</c:v>
                </c:pt>
                <c:pt idx="4886">
                  <c:v>40.71</c:v>
                </c:pt>
                <c:pt idx="4887">
                  <c:v>16.71</c:v>
                </c:pt>
                <c:pt idx="4888">
                  <c:v>25.65</c:v>
                </c:pt>
                <c:pt idx="4889">
                  <c:v>41.32</c:v>
                </c:pt>
                <c:pt idx="4890">
                  <c:v>18.47</c:v>
                </c:pt>
                <c:pt idx="4891">
                  <c:v>28.36</c:v>
                </c:pt>
                <c:pt idx="4892">
                  <c:v>15.09</c:v>
                </c:pt>
                <c:pt idx="4893">
                  <c:v>18.649999999999999</c:v>
                </c:pt>
                <c:pt idx="4894">
                  <c:v>26.94</c:v>
                </c:pt>
                <c:pt idx="4895">
                  <c:v>38.68</c:v>
                </c:pt>
                <c:pt idx="4896">
                  <c:v>20.11</c:v>
                </c:pt>
                <c:pt idx="4897">
                  <c:v>20.96</c:v>
                </c:pt>
                <c:pt idx="4898">
                  <c:v>21.24</c:v>
                </c:pt>
                <c:pt idx="4899">
                  <c:v>19.309999999999999</c:v>
                </c:pt>
                <c:pt idx="4900">
                  <c:v>37.380000000000003</c:v>
                </c:pt>
                <c:pt idx="4901">
                  <c:v>36.14</c:v>
                </c:pt>
                <c:pt idx="4902">
                  <c:v>25.28</c:v>
                </c:pt>
                <c:pt idx="4903">
                  <c:v>19.7</c:v>
                </c:pt>
                <c:pt idx="4904">
                  <c:v>16.73</c:v>
                </c:pt>
                <c:pt idx="4905">
                  <c:v>43.28</c:v>
                </c:pt>
                <c:pt idx="4906">
                  <c:v>22.72</c:v>
                </c:pt>
                <c:pt idx="4907">
                  <c:v>29.16</c:v>
                </c:pt>
                <c:pt idx="4908">
                  <c:v>27.72</c:v>
                </c:pt>
                <c:pt idx="4909">
                  <c:v>28.49</c:v>
                </c:pt>
                <c:pt idx="4910">
                  <c:v>19.18</c:v>
                </c:pt>
                <c:pt idx="4911">
                  <c:v>37.51</c:v>
                </c:pt>
                <c:pt idx="4912">
                  <c:v>16.13</c:v>
                </c:pt>
                <c:pt idx="4913">
                  <c:v>21.68</c:v>
                </c:pt>
                <c:pt idx="4914">
                  <c:v>18.940000000000001</c:v>
                </c:pt>
                <c:pt idx="4915">
                  <c:v>15.6</c:v>
                </c:pt>
                <c:pt idx="4916">
                  <c:v>19.010000000000002</c:v>
                </c:pt>
                <c:pt idx="4917">
                  <c:v>39.97</c:v>
                </c:pt>
                <c:pt idx="4918">
                  <c:v>38.22</c:v>
                </c:pt>
                <c:pt idx="4919">
                  <c:v>24.53</c:v>
                </c:pt>
                <c:pt idx="4920">
                  <c:v>34.380000000000003</c:v>
                </c:pt>
                <c:pt idx="4921">
                  <c:v>30.97</c:v>
                </c:pt>
                <c:pt idx="4922">
                  <c:v>18.920000000000002</c:v>
                </c:pt>
                <c:pt idx="4923">
                  <c:v>36.909999999999997</c:v>
                </c:pt>
                <c:pt idx="4924">
                  <c:v>24.07</c:v>
                </c:pt>
                <c:pt idx="4925">
                  <c:v>25.46</c:v>
                </c:pt>
                <c:pt idx="4926">
                  <c:v>29.2</c:v>
                </c:pt>
                <c:pt idx="4927">
                  <c:v>15.51</c:v>
                </c:pt>
                <c:pt idx="4928">
                  <c:v>25.32</c:v>
                </c:pt>
                <c:pt idx="4929">
                  <c:v>30.05</c:v>
                </c:pt>
                <c:pt idx="4930">
                  <c:v>31.4</c:v>
                </c:pt>
                <c:pt idx="4931">
                  <c:v>23.93</c:v>
                </c:pt>
                <c:pt idx="4932">
                  <c:v>39.93</c:v>
                </c:pt>
                <c:pt idx="4933">
                  <c:v>41.08</c:v>
                </c:pt>
                <c:pt idx="4934">
                  <c:v>33.17</c:v>
                </c:pt>
                <c:pt idx="4935">
                  <c:v>25.86</c:v>
                </c:pt>
                <c:pt idx="4936">
                  <c:v>21.17</c:v>
                </c:pt>
                <c:pt idx="4937">
                  <c:v>24.85</c:v>
                </c:pt>
                <c:pt idx="4938">
                  <c:v>23.63</c:v>
                </c:pt>
                <c:pt idx="4939">
                  <c:v>17.88</c:v>
                </c:pt>
                <c:pt idx="4940">
                  <c:v>16.399999999999999</c:v>
                </c:pt>
                <c:pt idx="4941">
                  <c:v>35.19</c:v>
                </c:pt>
                <c:pt idx="4942">
                  <c:v>22.95</c:v>
                </c:pt>
                <c:pt idx="4943">
                  <c:v>20.010000000000002</c:v>
                </c:pt>
                <c:pt idx="4944">
                  <c:v>42.74</c:v>
                </c:pt>
                <c:pt idx="4945">
                  <c:v>19.670000000000002</c:v>
                </c:pt>
                <c:pt idx="4946">
                  <c:v>32.24</c:v>
                </c:pt>
                <c:pt idx="4947">
                  <c:v>34.229999999999997</c:v>
                </c:pt>
                <c:pt idx="4948">
                  <c:v>33.93</c:v>
                </c:pt>
                <c:pt idx="4949">
                  <c:v>17.329999999999998</c:v>
                </c:pt>
                <c:pt idx="4950">
                  <c:v>31.85</c:v>
                </c:pt>
                <c:pt idx="4951">
                  <c:v>21.85</c:v>
                </c:pt>
                <c:pt idx="4952">
                  <c:v>30.19</c:v>
                </c:pt>
                <c:pt idx="4953">
                  <c:v>14.7</c:v>
                </c:pt>
                <c:pt idx="4954">
                  <c:v>23.85</c:v>
                </c:pt>
                <c:pt idx="4955">
                  <c:v>20.72</c:v>
                </c:pt>
                <c:pt idx="4956">
                  <c:v>32.79</c:v>
                </c:pt>
                <c:pt idx="4957">
                  <c:v>19.14</c:v>
                </c:pt>
                <c:pt idx="4958">
                  <c:v>31.17</c:v>
                </c:pt>
                <c:pt idx="4959">
                  <c:v>18.25</c:v>
                </c:pt>
                <c:pt idx="4960">
                  <c:v>19.45</c:v>
                </c:pt>
                <c:pt idx="4961">
                  <c:v>20.37</c:v>
                </c:pt>
                <c:pt idx="4962">
                  <c:v>40.86</c:v>
                </c:pt>
                <c:pt idx="4963">
                  <c:v>30.86</c:v>
                </c:pt>
                <c:pt idx="4964">
                  <c:v>37</c:v>
                </c:pt>
                <c:pt idx="4965">
                  <c:v>33.94</c:v>
                </c:pt>
                <c:pt idx="4966">
                  <c:v>32.869999999999997</c:v>
                </c:pt>
                <c:pt idx="4967">
                  <c:v>28.15</c:v>
                </c:pt>
                <c:pt idx="4968">
                  <c:v>42.01</c:v>
                </c:pt>
                <c:pt idx="4969">
                  <c:v>21.76</c:v>
                </c:pt>
                <c:pt idx="4970">
                  <c:v>38.32</c:v>
                </c:pt>
                <c:pt idx="4971">
                  <c:v>41.96</c:v>
                </c:pt>
                <c:pt idx="4972">
                  <c:v>19.32</c:v>
                </c:pt>
                <c:pt idx="4973">
                  <c:v>15.94</c:v>
                </c:pt>
                <c:pt idx="4974">
                  <c:v>32.07</c:v>
                </c:pt>
                <c:pt idx="4975">
                  <c:v>40.46</c:v>
                </c:pt>
                <c:pt idx="4976">
                  <c:v>32.61</c:v>
                </c:pt>
                <c:pt idx="4977">
                  <c:v>22.35</c:v>
                </c:pt>
                <c:pt idx="4978">
                  <c:v>31.94</c:v>
                </c:pt>
                <c:pt idx="4979">
                  <c:v>37.4</c:v>
                </c:pt>
                <c:pt idx="4980">
                  <c:v>33.35</c:v>
                </c:pt>
                <c:pt idx="4981">
                  <c:v>28.23</c:v>
                </c:pt>
                <c:pt idx="4982">
                  <c:v>26.6</c:v>
                </c:pt>
                <c:pt idx="4983">
                  <c:v>31.36</c:v>
                </c:pt>
                <c:pt idx="4984">
                  <c:v>35.909999999999997</c:v>
                </c:pt>
                <c:pt idx="4985">
                  <c:v>28.32</c:v>
                </c:pt>
                <c:pt idx="4986">
                  <c:v>40.020000000000003</c:v>
                </c:pt>
                <c:pt idx="4987">
                  <c:v>17.760000000000002</c:v>
                </c:pt>
                <c:pt idx="4988">
                  <c:v>37.53</c:v>
                </c:pt>
                <c:pt idx="4989">
                  <c:v>28.12</c:v>
                </c:pt>
                <c:pt idx="4990">
                  <c:v>28.58</c:v>
                </c:pt>
                <c:pt idx="4991">
                  <c:v>29.38</c:v>
                </c:pt>
                <c:pt idx="4992">
                  <c:v>43.27</c:v>
                </c:pt>
                <c:pt idx="4993">
                  <c:v>23.45</c:v>
                </c:pt>
                <c:pt idx="4994">
                  <c:v>43.44</c:v>
                </c:pt>
                <c:pt idx="4995">
                  <c:v>27.06</c:v>
                </c:pt>
                <c:pt idx="4996">
                  <c:v>20.66</c:v>
                </c:pt>
                <c:pt idx="4997">
                  <c:v>42.08</c:v>
                </c:pt>
                <c:pt idx="4998">
                  <c:v>42.4</c:v>
                </c:pt>
                <c:pt idx="4999">
                  <c:v>22.22</c:v>
                </c:pt>
                <c:pt idx="5000">
                  <c:v>23.96</c:v>
                </c:pt>
                <c:pt idx="5001">
                  <c:v>18.8</c:v>
                </c:pt>
                <c:pt idx="5002">
                  <c:v>15.69</c:v>
                </c:pt>
                <c:pt idx="5003">
                  <c:v>16.16</c:v>
                </c:pt>
                <c:pt idx="5004">
                  <c:v>16.940000000000001</c:v>
                </c:pt>
                <c:pt idx="5005">
                  <c:v>39.26</c:v>
                </c:pt>
                <c:pt idx="5006">
                  <c:v>18.309999999999999</c:v>
                </c:pt>
                <c:pt idx="5007">
                  <c:v>43.41</c:v>
                </c:pt>
                <c:pt idx="5008">
                  <c:v>16.489999999999998</c:v>
                </c:pt>
                <c:pt idx="5009">
                  <c:v>37.020000000000003</c:v>
                </c:pt>
                <c:pt idx="5010">
                  <c:v>37.64</c:v>
                </c:pt>
                <c:pt idx="5011">
                  <c:v>19.23</c:v>
                </c:pt>
                <c:pt idx="5012">
                  <c:v>39.44</c:v>
                </c:pt>
                <c:pt idx="5013">
                  <c:v>14.94</c:v>
                </c:pt>
                <c:pt idx="5014">
                  <c:v>29.28</c:v>
                </c:pt>
                <c:pt idx="5015">
                  <c:v>37.840000000000003</c:v>
                </c:pt>
                <c:pt idx="5016">
                  <c:v>41.37</c:v>
                </c:pt>
                <c:pt idx="5017">
                  <c:v>18.53</c:v>
                </c:pt>
                <c:pt idx="5018">
                  <c:v>38.369999999999997</c:v>
                </c:pt>
                <c:pt idx="5019">
                  <c:v>39.89</c:v>
                </c:pt>
                <c:pt idx="5020">
                  <c:v>18.37</c:v>
                </c:pt>
                <c:pt idx="5021">
                  <c:v>43</c:v>
                </c:pt>
                <c:pt idx="5022">
                  <c:v>40.630000000000003</c:v>
                </c:pt>
                <c:pt idx="5023">
                  <c:v>28.94</c:v>
                </c:pt>
                <c:pt idx="5024">
                  <c:v>32.049999999999997</c:v>
                </c:pt>
                <c:pt idx="5025">
                  <c:v>19.600000000000001</c:v>
                </c:pt>
                <c:pt idx="5026">
                  <c:v>23.63</c:v>
                </c:pt>
                <c:pt idx="5027">
                  <c:v>19.63</c:v>
                </c:pt>
                <c:pt idx="5028">
                  <c:v>20.62</c:v>
                </c:pt>
                <c:pt idx="5029">
                  <c:v>31.14</c:v>
                </c:pt>
                <c:pt idx="5030">
                  <c:v>41.93</c:v>
                </c:pt>
                <c:pt idx="5031">
                  <c:v>41.62</c:v>
                </c:pt>
                <c:pt idx="5032">
                  <c:v>39.86</c:v>
                </c:pt>
                <c:pt idx="5033">
                  <c:v>27.38</c:v>
                </c:pt>
                <c:pt idx="5034">
                  <c:v>41.05</c:v>
                </c:pt>
                <c:pt idx="5035">
                  <c:v>26.4</c:v>
                </c:pt>
                <c:pt idx="5036">
                  <c:v>35.6</c:v>
                </c:pt>
                <c:pt idx="5037">
                  <c:v>23.6</c:v>
                </c:pt>
                <c:pt idx="5038">
                  <c:v>30.54</c:v>
                </c:pt>
                <c:pt idx="5039">
                  <c:v>36.19</c:v>
                </c:pt>
                <c:pt idx="5040">
                  <c:v>29.59</c:v>
                </c:pt>
                <c:pt idx="5041">
                  <c:v>30.47</c:v>
                </c:pt>
                <c:pt idx="5042">
                  <c:v>42.5</c:v>
                </c:pt>
                <c:pt idx="5043">
                  <c:v>40.64</c:v>
                </c:pt>
                <c:pt idx="5044">
                  <c:v>19.579999999999998</c:v>
                </c:pt>
                <c:pt idx="5045">
                  <c:v>26.97</c:v>
                </c:pt>
                <c:pt idx="5046">
                  <c:v>40.9</c:v>
                </c:pt>
                <c:pt idx="5047">
                  <c:v>32.47</c:v>
                </c:pt>
                <c:pt idx="5048">
                  <c:v>30.24</c:v>
                </c:pt>
                <c:pt idx="5049">
                  <c:v>31.39</c:v>
                </c:pt>
                <c:pt idx="5050">
                  <c:v>28.83</c:v>
                </c:pt>
                <c:pt idx="5051">
                  <c:v>30.4</c:v>
                </c:pt>
                <c:pt idx="5052">
                  <c:v>26.51</c:v>
                </c:pt>
                <c:pt idx="5053">
                  <c:v>41.41</c:v>
                </c:pt>
                <c:pt idx="5054">
                  <c:v>23.99</c:v>
                </c:pt>
                <c:pt idx="5055">
                  <c:v>26.42</c:v>
                </c:pt>
                <c:pt idx="5056">
                  <c:v>38.65</c:v>
                </c:pt>
                <c:pt idx="5057">
                  <c:v>16.329999999999998</c:v>
                </c:pt>
                <c:pt idx="5058">
                  <c:v>30.01</c:v>
                </c:pt>
                <c:pt idx="5059">
                  <c:v>42</c:v>
                </c:pt>
                <c:pt idx="5060">
                  <c:v>38.82</c:v>
                </c:pt>
                <c:pt idx="5061">
                  <c:v>21.52</c:v>
                </c:pt>
                <c:pt idx="5062">
                  <c:v>29</c:v>
                </c:pt>
                <c:pt idx="5063">
                  <c:v>29.24</c:v>
                </c:pt>
                <c:pt idx="5064">
                  <c:v>19.29</c:v>
                </c:pt>
                <c:pt idx="5065">
                  <c:v>31.64</c:v>
                </c:pt>
                <c:pt idx="5066">
                  <c:v>17.59</c:v>
                </c:pt>
                <c:pt idx="5067">
                  <c:v>16.73</c:v>
                </c:pt>
                <c:pt idx="5068">
                  <c:v>31.06</c:v>
                </c:pt>
                <c:pt idx="5069">
                  <c:v>15.8</c:v>
                </c:pt>
                <c:pt idx="5070">
                  <c:v>16.28</c:v>
                </c:pt>
                <c:pt idx="5071">
                  <c:v>43.22</c:v>
                </c:pt>
                <c:pt idx="5072">
                  <c:v>16.149999999999999</c:v>
                </c:pt>
                <c:pt idx="5073">
                  <c:v>31.58</c:v>
                </c:pt>
                <c:pt idx="5074">
                  <c:v>30.51</c:v>
                </c:pt>
                <c:pt idx="5075">
                  <c:v>20.309999999999999</c:v>
                </c:pt>
                <c:pt idx="5076">
                  <c:v>23.54</c:v>
                </c:pt>
                <c:pt idx="5077">
                  <c:v>16.760000000000002</c:v>
                </c:pt>
                <c:pt idx="5078">
                  <c:v>20.67</c:v>
                </c:pt>
                <c:pt idx="5079">
                  <c:v>40.69</c:v>
                </c:pt>
                <c:pt idx="5080">
                  <c:v>43.05</c:v>
                </c:pt>
                <c:pt idx="5081">
                  <c:v>17.7</c:v>
                </c:pt>
                <c:pt idx="5082">
                  <c:v>27.46</c:v>
                </c:pt>
                <c:pt idx="5083">
                  <c:v>37.47</c:v>
                </c:pt>
                <c:pt idx="5084">
                  <c:v>29.09</c:v>
                </c:pt>
                <c:pt idx="5085">
                  <c:v>16.100000000000001</c:v>
                </c:pt>
                <c:pt idx="5086">
                  <c:v>39.270000000000003</c:v>
                </c:pt>
                <c:pt idx="5087">
                  <c:v>25.54</c:v>
                </c:pt>
                <c:pt idx="5088">
                  <c:v>41.73</c:v>
                </c:pt>
                <c:pt idx="5089">
                  <c:v>43.05</c:v>
                </c:pt>
                <c:pt idx="5090">
                  <c:v>35.86</c:v>
                </c:pt>
                <c:pt idx="5091">
                  <c:v>25.75</c:v>
                </c:pt>
                <c:pt idx="5092">
                  <c:v>16.899999999999999</c:v>
                </c:pt>
                <c:pt idx="5093">
                  <c:v>19.18</c:v>
                </c:pt>
                <c:pt idx="5094">
                  <c:v>34.39</c:v>
                </c:pt>
                <c:pt idx="5095">
                  <c:v>35.369999999999997</c:v>
                </c:pt>
                <c:pt idx="5096">
                  <c:v>21.27</c:v>
                </c:pt>
                <c:pt idx="5097">
                  <c:v>40.409999999999997</c:v>
                </c:pt>
                <c:pt idx="5098">
                  <c:v>19.010000000000002</c:v>
                </c:pt>
                <c:pt idx="5099">
                  <c:v>22.22</c:v>
                </c:pt>
                <c:pt idx="5100">
                  <c:v>35.270000000000003</c:v>
                </c:pt>
                <c:pt idx="5101">
                  <c:v>29.64</c:v>
                </c:pt>
                <c:pt idx="5102">
                  <c:v>20.09</c:v>
                </c:pt>
                <c:pt idx="5103">
                  <c:v>21.96</c:v>
                </c:pt>
                <c:pt idx="5104">
                  <c:v>22.68</c:v>
                </c:pt>
                <c:pt idx="5105">
                  <c:v>15.02</c:v>
                </c:pt>
                <c:pt idx="5106">
                  <c:v>38.85</c:v>
                </c:pt>
                <c:pt idx="5107">
                  <c:v>29.58</c:v>
                </c:pt>
                <c:pt idx="5108">
                  <c:v>34.25</c:v>
                </c:pt>
                <c:pt idx="5109">
                  <c:v>18.57</c:v>
                </c:pt>
                <c:pt idx="5110">
                  <c:v>35.75</c:v>
                </c:pt>
                <c:pt idx="5111">
                  <c:v>35.43</c:v>
                </c:pt>
                <c:pt idx="5112">
                  <c:v>26.34</c:v>
                </c:pt>
                <c:pt idx="5113">
                  <c:v>26.22</c:v>
                </c:pt>
                <c:pt idx="5114">
                  <c:v>31.62</c:v>
                </c:pt>
                <c:pt idx="5115">
                  <c:v>22.4</c:v>
                </c:pt>
                <c:pt idx="5116">
                  <c:v>37.380000000000003</c:v>
                </c:pt>
                <c:pt idx="5117">
                  <c:v>38.68</c:v>
                </c:pt>
                <c:pt idx="5118">
                  <c:v>16.22</c:v>
                </c:pt>
                <c:pt idx="5119">
                  <c:v>16.7</c:v>
                </c:pt>
                <c:pt idx="5120">
                  <c:v>26.22</c:v>
                </c:pt>
                <c:pt idx="5121">
                  <c:v>42.28</c:v>
                </c:pt>
                <c:pt idx="5122">
                  <c:v>23.15</c:v>
                </c:pt>
                <c:pt idx="5123">
                  <c:v>29.66</c:v>
                </c:pt>
                <c:pt idx="5124">
                  <c:v>38.33</c:v>
                </c:pt>
                <c:pt idx="5125">
                  <c:v>27.66</c:v>
                </c:pt>
                <c:pt idx="5126">
                  <c:v>31.25</c:v>
                </c:pt>
                <c:pt idx="5127">
                  <c:v>30.05</c:v>
                </c:pt>
                <c:pt idx="5128">
                  <c:v>37.08</c:v>
                </c:pt>
                <c:pt idx="5129">
                  <c:v>14.87</c:v>
                </c:pt>
                <c:pt idx="5130">
                  <c:v>42.66</c:v>
                </c:pt>
                <c:pt idx="5131">
                  <c:v>15.9</c:v>
                </c:pt>
                <c:pt idx="5132">
                  <c:v>35.31</c:v>
                </c:pt>
                <c:pt idx="5133">
                  <c:v>22.4</c:v>
                </c:pt>
                <c:pt idx="5134">
                  <c:v>35.44</c:v>
                </c:pt>
                <c:pt idx="5135">
                  <c:v>39.590000000000003</c:v>
                </c:pt>
                <c:pt idx="5136">
                  <c:v>26.29</c:v>
                </c:pt>
                <c:pt idx="5137">
                  <c:v>38.630000000000003</c:v>
                </c:pt>
                <c:pt idx="5138">
                  <c:v>38.340000000000003</c:v>
                </c:pt>
                <c:pt idx="5139">
                  <c:v>25.79</c:v>
                </c:pt>
                <c:pt idx="5140">
                  <c:v>30.74</c:v>
                </c:pt>
                <c:pt idx="5141">
                  <c:v>17.16</c:v>
                </c:pt>
                <c:pt idx="5142">
                  <c:v>38.04</c:v>
                </c:pt>
                <c:pt idx="5143">
                  <c:v>31.29</c:v>
                </c:pt>
                <c:pt idx="5144">
                  <c:v>24.13</c:v>
                </c:pt>
                <c:pt idx="5145">
                  <c:v>34.11</c:v>
                </c:pt>
                <c:pt idx="5146">
                  <c:v>28.27</c:v>
                </c:pt>
                <c:pt idx="5147">
                  <c:v>39.15</c:v>
                </c:pt>
                <c:pt idx="5148">
                  <c:v>23.96</c:v>
                </c:pt>
                <c:pt idx="5149">
                  <c:v>32.69</c:v>
                </c:pt>
                <c:pt idx="5150">
                  <c:v>19.739999999999998</c:v>
                </c:pt>
                <c:pt idx="5151">
                  <c:v>38.08</c:v>
                </c:pt>
                <c:pt idx="5152">
                  <c:v>25.54</c:v>
                </c:pt>
                <c:pt idx="5153">
                  <c:v>32.630000000000003</c:v>
                </c:pt>
                <c:pt idx="5154">
                  <c:v>27.87</c:v>
                </c:pt>
                <c:pt idx="5155">
                  <c:v>24.91</c:v>
                </c:pt>
                <c:pt idx="5156">
                  <c:v>24.24</c:v>
                </c:pt>
                <c:pt idx="5157">
                  <c:v>19.89</c:v>
                </c:pt>
                <c:pt idx="5158">
                  <c:v>25.48</c:v>
                </c:pt>
                <c:pt idx="5159">
                  <c:v>41.48</c:v>
                </c:pt>
                <c:pt idx="5160">
                  <c:v>14.94</c:v>
                </c:pt>
                <c:pt idx="5161">
                  <c:v>17.600000000000001</c:v>
                </c:pt>
                <c:pt idx="5162">
                  <c:v>24.82</c:v>
                </c:pt>
                <c:pt idx="5163">
                  <c:v>18.91</c:v>
                </c:pt>
                <c:pt idx="5164">
                  <c:v>42.44</c:v>
                </c:pt>
                <c:pt idx="5165">
                  <c:v>40.049999999999997</c:v>
                </c:pt>
                <c:pt idx="5166">
                  <c:v>26.09</c:v>
                </c:pt>
                <c:pt idx="5167">
                  <c:v>22.06</c:v>
                </c:pt>
                <c:pt idx="5168">
                  <c:v>37.72</c:v>
                </c:pt>
                <c:pt idx="5169">
                  <c:v>15.09</c:v>
                </c:pt>
                <c:pt idx="5170">
                  <c:v>38.28</c:v>
                </c:pt>
                <c:pt idx="5171">
                  <c:v>41.93</c:v>
                </c:pt>
                <c:pt idx="5172">
                  <c:v>26.36</c:v>
                </c:pt>
                <c:pt idx="5173">
                  <c:v>31.39</c:v>
                </c:pt>
                <c:pt idx="5174">
                  <c:v>37.25</c:v>
                </c:pt>
                <c:pt idx="5175">
                  <c:v>30.64</c:v>
                </c:pt>
                <c:pt idx="5176">
                  <c:v>39.880000000000003</c:v>
                </c:pt>
                <c:pt idx="5177">
                  <c:v>18.3</c:v>
                </c:pt>
                <c:pt idx="5178">
                  <c:v>30.03</c:v>
                </c:pt>
                <c:pt idx="5179">
                  <c:v>36.78</c:v>
                </c:pt>
                <c:pt idx="5180">
                  <c:v>25.86</c:v>
                </c:pt>
                <c:pt idx="5181">
                  <c:v>25.94</c:v>
                </c:pt>
                <c:pt idx="5182">
                  <c:v>25.13</c:v>
                </c:pt>
                <c:pt idx="5183">
                  <c:v>42.18</c:v>
                </c:pt>
                <c:pt idx="5184">
                  <c:v>27.04</c:v>
                </c:pt>
                <c:pt idx="5185">
                  <c:v>19.91</c:v>
                </c:pt>
                <c:pt idx="5186">
                  <c:v>28.26</c:v>
                </c:pt>
                <c:pt idx="5187">
                  <c:v>35.42</c:v>
                </c:pt>
                <c:pt idx="5188">
                  <c:v>39.17</c:v>
                </c:pt>
                <c:pt idx="5189">
                  <c:v>41.6</c:v>
                </c:pt>
                <c:pt idx="5190">
                  <c:v>41.49</c:v>
                </c:pt>
                <c:pt idx="5191">
                  <c:v>23.42</c:v>
                </c:pt>
                <c:pt idx="5192">
                  <c:v>24.46</c:v>
                </c:pt>
                <c:pt idx="5193">
                  <c:v>24.24</c:v>
                </c:pt>
                <c:pt idx="5194">
                  <c:v>38.33</c:v>
                </c:pt>
                <c:pt idx="5195">
                  <c:v>17.05</c:v>
                </c:pt>
                <c:pt idx="5196">
                  <c:v>26</c:v>
                </c:pt>
                <c:pt idx="5197">
                  <c:v>42.09</c:v>
                </c:pt>
                <c:pt idx="5198">
                  <c:v>24.96</c:v>
                </c:pt>
                <c:pt idx="5199">
                  <c:v>27.24</c:v>
                </c:pt>
                <c:pt idx="5200">
                  <c:v>29.58</c:v>
                </c:pt>
                <c:pt idx="5201">
                  <c:v>38.659999999999997</c:v>
                </c:pt>
                <c:pt idx="5202">
                  <c:v>28.17</c:v>
                </c:pt>
                <c:pt idx="5203">
                  <c:v>28.97</c:v>
                </c:pt>
                <c:pt idx="5204">
                  <c:v>41.38</c:v>
                </c:pt>
                <c:pt idx="5205">
                  <c:v>34.93</c:v>
                </c:pt>
                <c:pt idx="5206">
                  <c:v>16.68</c:v>
                </c:pt>
                <c:pt idx="5207">
                  <c:v>19.309999999999999</c:v>
                </c:pt>
                <c:pt idx="5208">
                  <c:v>20.149999999999999</c:v>
                </c:pt>
                <c:pt idx="5209">
                  <c:v>15.66</c:v>
                </c:pt>
                <c:pt idx="5210">
                  <c:v>21.56</c:v>
                </c:pt>
                <c:pt idx="5211">
                  <c:v>42.96</c:v>
                </c:pt>
                <c:pt idx="5212">
                  <c:v>30.35</c:v>
                </c:pt>
                <c:pt idx="5213">
                  <c:v>43.21</c:v>
                </c:pt>
                <c:pt idx="5214">
                  <c:v>38.61</c:v>
                </c:pt>
                <c:pt idx="5215">
                  <c:v>30.09</c:v>
                </c:pt>
                <c:pt idx="5216">
                  <c:v>39.450000000000003</c:v>
                </c:pt>
                <c:pt idx="5217">
                  <c:v>39.32</c:v>
                </c:pt>
                <c:pt idx="5218">
                  <c:v>18.48</c:v>
                </c:pt>
                <c:pt idx="5219">
                  <c:v>39.29</c:v>
                </c:pt>
                <c:pt idx="5220">
                  <c:v>41.34</c:v>
                </c:pt>
                <c:pt idx="5221">
                  <c:v>31.59</c:v>
                </c:pt>
                <c:pt idx="5222">
                  <c:v>38.18</c:v>
                </c:pt>
                <c:pt idx="5223">
                  <c:v>43.33</c:v>
                </c:pt>
                <c:pt idx="5224">
                  <c:v>17.12</c:v>
                </c:pt>
                <c:pt idx="5225">
                  <c:v>37.229999999999997</c:v>
                </c:pt>
                <c:pt idx="5226">
                  <c:v>28.87</c:v>
                </c:pt>
                <c:pt idx="5227">
                  <c:v>37.69</c:v>
                </c:pt>
                <c:pt idx="5228">
                  <c:v>27.12</c:v>
                </c:pt>
                <c:pt idx="5229">
                  <c:v>16.170000000000002</c:v>
                </c:pt>
                <c:pt idx="5230">
                  <c:v>38.659999999999997</c:v>
                </c:pt>
                <c:pt idx="5231">
                  <c:v>23.36</c:v>
                </c:pt>
                <c:pt idx="5232">
                  <c:v>17.32</c:v>
                </c:pt>
                <c:pt idx="5233">
                  <c:v>39.14</c:v>
                </c:pt>
                <c:pt idx="5234">
                  <c:v>25.74</c:v>
                </c:pt>
                <c:pt idx="5235">
                  <c:v>24.58</c:v>
                </c:pt>
                <c:pt idx="5236">
                  <c:v>43.52</c:v>
                </c:pt>
                <c:pt idx="5237">
                  <c:v>34.42</c:v>
                </c:pt>
                <c:pt idx="5238">
                  <c:v>42.56</c:v>
                </c:pt>
                <c:pt idx="5239">
                  <c:v>32.1</c:v>
                </c:pt>
                <c:pt idx="5240">
                  <c:v>17.75</c:v>
                </c:pt>
                <c:pt idx="5241">
                  <c:v>35.659999999999997</c:v>
                </c:pt>
                <c:pt idx="5242">
                  <c:v>32.78</c:v>
                </c:pt>
                <c:pt idx="5243">
                  <c:v>42.96</c:v>
                </c:pt>
                <c:pt idx="5244">
                  <c:v>18.579999999999998</c:v>
                </c:pt>
                <c:pt idx="5245">
                  <c:v>42.17</c:v>
                </c:pt>
                <c:pt idx="5246">
                  <c:v>31</c:v>
                </c:pt>
                <c:pt idx="5247">
                  <c:v>19.489999999999998</c:v>
                </c:pt>
                <c:pt idx="5248">
                  <c:v>31.73</c:v>
                </c:pt>
                <c:pt idx="5249">
                  <c:v>30.96</c:v>
                </c:pt>
                <c:pt idx="5250">
                  <c:v>32.39</c:v>
                </c:pt>
                <c:pt idx="5251">
                  <c:v>20.39</c:v>
                </c:pt>
                <c:pt idx="5252">
                  <c:v>39.58</c:v>
                </c:pt>
                <c:pt idx="5253">
                  <c:v>23.06</c:v>
                </c:pt>
                <c:pt idx="5254">
                  <c:v>19.7</c:v>
                </c:pt>
                <c:pt idx="5255">
                  <c:v>20.34</c:v>
                </c:pt>
                <c:pt idx="5256">
                  <c:v>23.42</c:v>
                </c:pt>
                <c:pt idx="5257">
                  <c:v>32.299999999999997</c:v>
                </c:pt>
                <c:pt idx="5258">
                  <c:v>20.59</c:v>
                </c:pt>
                <c:pt idx="5259">
                  <c:v>18.52</c:v>
                </c:pt>
                <c:pt idx="5260">
                  <c:v>19.93</c:v>
                </c:pt>
                <c:pt idx="5261">
                  <c:v>33.229999999999997</c:v>
                </c:pt>
                <c:pt idx="5262">
                  <c:v>28.51</c:v>
                </c:pt>
                <c:pt idx="5263">
                  <c:v>38.82</c:v>
                </c:pt>
                <c:pt idx="5264">
                  <c:v>42.7</c:v>
                </c:pt>
                <c:pt idx="5265">
                  <c:v>14.79</c:v>
                </c:pt>
                <c:pt idx="5266">
                  <c:v>23.76</c:v>
                </c:pt>
                <c:pt idx="5267">
                  <c:v>39.950000000000003</c:v>
                </c:pt>
                <c:pt idx="5268">
                  <c:v>22.37</c:v>
                </c:pt>
                <c:pt idx="5269">
                  <c:v>22.78</c:v>
                </c:pt>
                <c:pt idx="5270">
                  <c:v>28.78</c:v>
                </c:pt>
                <c:pt idx="5271">
                  <c:v>26.94</c:v>
                </c:pt>
                <c:pt idx="5272">
                  <c:v>24.77</c:v>
                </c:pt>
                <c:pt idx="5273">
                  <c:v>25.95</c:v>
                </c:pt>
                <c:pt idx="5274">
                  <c:v>43.17</c:v>
                </c:pt>
                <c:pt idx="5275">
                  <c:v>34.42</c:v>
                </c:pt>
                <c:pt idx="5276">
                  <c:v>16.84</c:v>
                </c:pt>
                <c:pt idx="5277">
                  <c:v>20.329999999999998</c:v>
                </c:pt>
                <c:pt idx="5278">
                  <c:v>21.45</c:v>
                </c:pt>
                <c:pt idx="5279">
                  <c:v>33.35</c:v>
                </c:pt>
                <c:pt idx="5280">
                  <c:v>36.86</c:v>
                </c:pt>
                <c:pt idx="5281">
                  <c:v>25.68</c:v>
                </c:pt>
                <c:pt idx="5282">
                  <c:v>19.84</c:v>
                </c:pt>
                <c:pt idx="5283">
                  <c:v>32.6</c:v>
                </c:pt>
                <c:pt idx="5284">
                  <c:v>37.69</c:v>
                </c:pt>
                <c:pt idx="5285">
                  <c:v>37.299999999999997</c:v>
                </c:pt>
                <c:pt idx="5286">
                  <c:v>25.06</c:v>
                </c:pt>
                <c:pt idx="5287">
                  <c:v>18.440000000000001</c:v>
                </c:pt>
                <c:pt idx="5288">
                  <c:v>38.4</c:v>
                </c:pt>
                <c:pt idx="5289">
                  <c:v>33.11</c:v>
                </c:pt>
                <c:pt idx="5290">
                  <c:v>38.270000000000003</c:v>
                </c:pt>
                <c:pt idx="5291">
                  <c:v>36.479999999999997</c:v>
                </c:pt>
                <c:pt idx="5292">
                  <c:v>27.71</c:v>
                </c:pt>
                <c:pt idx="5293">
                  <c:v>42.59</c:v>
                </c:pt>
                <c:pt idx="5294">
                  <c:v>40.33</c:v>
                </c:pt>
                <c:pt idx="5295">
                  <c:v>39.83</c:v>
                </c:pt>
                <c:pt idx="5296">
                  <c:v>27.84</c:v>
                </c:pt>
                <c:pt idx="5297">
                  <c:v>42.39</c:v>
                </c:pt>
                <c:pt idx="5298">
                  <c:v>27.48</c:v>
                </c:pt>
                <c:pt idx="5299">
                  <c:v>26.61</c:v>
                </c:pt>
                <c:pt idx="5300">
                  <c:v>32.79</c:v>
                </c:pt>
                <c:pt idx="5301">
                  <c:v>40</c:v>
                </c:pt>
                <c:pt idx="5302">
                  <c:v>27.12</c:v>
                </c:pt>
                <c:pt idx="5303">
                  <c:v>30.14</c:v>
                </c:pt>
                <c:pt idx="5304">
                  <c:v>33.04</c:v>
                </c:pt>
                <c:pt idx="5305">
                  <c:v>18.43</c:v>
                </c:pt>
                <c:pt idx="5306">
                  <c:v>28.92</c:v>
                </c:pt>
                <c:pt idx="5307">
                  <c:v>18.97</c:v>
                </c:pt>
                <c:pt idx="5308">
                  <c:v>22.12</c:v>
                </c:pt>
                <c:pt idx="5309">
                  <c:v>37.24</c:v>
                </c:pt>
                <c:pt idx="5310">
                  <c:v>24.97</c:v>
                </c:pt>
                <c:pt idx="5311">
                  <c:v>19.78</c:v>
                </c:pt>
                <c:pt idx="5312">
                  <c:v>23.74</c:v>
                </c:pt>
                <c:pt idx="5313">
                  <c:v>17.48</c:v>
                </c:pt>
                <c:pt idx="5314">
                  <c:v>35.9</c:v>
                </c:pt>
                <c:pt idx="5315">
                  <c:v>31.19</c:v>
                </c:pt>
                <c:pt idx="5316">
                  <c:v>38.700000000000003</c:v>
                </c:pt>
                <c:pt idx="5317">
                  <c:v>41.05</c:v>
                </c:pt>
                <c:pt idx="5318">
                  <c:v>27.43</c:v>
                </c:pt>
                <c:pt idx="5319">
                  <c:v>21.72</c:v>
                </c:pt>
                <c:pt idx="5320">
                  <c:v>24.86</c:v>
                </c:pt>
                <c:pt idx="5321">
                  <c:v>30.93</c:v>
                </c:pt>
                <c:pt idx="5322">
                  <c:v>31.04</c:v>
                </c:pt>
                <c:pt idx="5323">
                  <c:v>22.35</c:v>
                </c:pt>
                <c:pt idx="5324">
                  <c:v>19.78</c:v>
                </c:pt>
                <c:pt idx="5325">
                  <c:v>21.16</c:v>
                </c:pt>
                <c:pt idx="5326">
                  <c:v>24.76</c:v>
                </c:pt>
                <c:pt idx="5327">
                  <c:v>14.83</c:v>
                </c:pt>
                <c:pt idx="5328">
                  <c:v>31.46</c:v>
                </c:pt>
                <c:pt idx="5329">
                  <c:v>33.549999999999997</c:v>
                </c:pt>
                <c:pt idx="5330">
                  <c:v>24.48</c:v>
                </c:pt>
                <c:pt idx="5331">
                  <c:v>19.649999999999999</c:v>
                </c:pt>
                <c:pt idx="5332">
                  <c:v>32.71</c:v>
                </c:pt>
                <c:pt idx="5333">
                  <c:v>32.9</c:v>
                </c:pt>
                <c:pt idx="5334">
                  <c:v>27.93</c:v>
                </c:pt>
                <c:pt idx="5335">
                  <c:v>22.75</c:v>
                </c:pt>
                <c:pt idx="5336">
                  <c:v>30.59</c:v>
                </c:pt>
                <c:pt idx="5337">
                  <c:v>40.54</c:v>
                </c:pt>
                <c:pt idx="5338">
                  <c:v>23.69</c:v>
                </c:pt>
                <c:pt idx="5339">
                  <c:v>30.01</c:v>
                </c:pt>
                <c:pt idx="5340">
                  <c:v>34.520000000000003</c:v>
                </c:pt>
                <c:pt idx="5341">
                  <c:v>37.42</c:v>
                </c:pt>
                <c:pt idx="5342">
                  <c:v>17.09</c:v>
                </c:pt>
                <c:pt idx="5343">
                  <c:v>38.83</c:v>
                </c:pt>
                <c:pt idx="5344">
                  <c:v>42.3</c:v>
                </c:pt>
                <c:pt idx="5345">
                  <c:v>30.18</c:v>
                </c:pt>
                <c:pt idx="5346">
                  <c:v>33.35</c:v>
                </c:pt>
                <c:pt idx="5347">
                  <c:v>26.35</c:v>
                </c:pt>
                <c:pt idx="5348">
                  <c:v>17.920000000000002</c:v>
                </c:pt>
                <c:pt idx="5349">
                  <c:v>35.07</c:v>
                </c:pt>
                <c:pt idx="5350">
                  <c:v>24.59</c:v>
                </c:pt>
                <c:pt idx="5351">
                  <c:v>28.04</c:v>
                </c:pt>
                <c:pt idx="5352">
                  <c:v>16.940000000000001</c:v>
                </c:pt>
                <c:pt idx="5353">
                  <c:v>19.64</c:v>
                </c:pt>
                <c:pt idx="5354">
                  <c:v>17.54</c:v>
                </c:pt>
                <c:pt idx="5355">
                  <c:v>18.41</c:v>
                </c:pt>
                <c:pt idx="5356">
                  <c:v>15.12</c:v>
                </c:pt>
                <c:pt idx="5357">
                  <c:v>24.87</c:v>
                </c:pt>
                <c:pt idx="5358">
                  <c:v>36.479999999999997</c:v>
                </c:pt>
                <c:pt idx="5359">
                  <c:v>29.42</c:v>
                </c:pt>
                <c:pt idx="5360">
                  <c:v>40.31</c:v>
                </c:pt>
                <c:pt idx="5361">
                  <c:v>39.950000000000003</c:v>
                </c:pt>
                <c:pt idx="5362">
                  <c:v>40.409999999999997</c:v>
                </c:pt>
                <c:pt idx="5363">
                  <c:v>26.62</c:v>
                </c:pt>
                <c:pt idx="5364">
                  <c:v>25.03</c:v>
                </c:pt>
                <c:pt idx="5365">
                  <c:v>28.75</c:v>
                </c:pt>
                <c:pt idx="5366">
                  <c:v>19.07</c:v>
                </c:pt>
                <c:pt idx="5367">
                  <c:v>35.86</c:v>
                </c:pt>
                <c:pt idx="5368">
                  <c:v>25.53</c:v>
                </c:pt>
                <c:pt idx="5369">
                  <c:v>27.16</c:v>
                </c:pt>
                <c:pt idx="5370">
                  <c:v>23.37</c:v>
                </c:pt>
                <c:pt idx="5371">
                  <c:v>20.81</c:v>
                </c:pt>
                <c:pt idx="5372">
                  <c:v>25.74</c:v>
                </c:pt>
                <c:pt idx="5373">
                  <c:v>30.92</c:v>
                </c:pt>
                <c:pt idx="5374">
                  <c:v>40.71</c:v>
                </c:pt>
                <c:pt idx="5375">
                  <c:v>29.65</c:v>
                </c:pt>
                <c:pt idx="5376">
                  <c:v>41.15</c:v>
                </c:pt>
                <c:pt idx="5377">
                  <c:v>34.630000000000003</c:v>
                </c:pt>
                <c:pt idx="5378">
                  <c:v>30.3</c:v>
                </c:pt>
                <c:pt idx="5379">
                  <c:v>17.23</c:v>
                </c:pt>
                <c:pt idx="5380">
                  <c:v>16.72</c:v>
                </c:pt>
                <c:pt idx="5381">
                  <c:v>40.909999999999997</c:v>
                </c:pt>
                <c:pt idx="5382">
                  <c:v>23.75</c:v>
                </c:pt>
                <c:pt idx="5383">
                  <c:v>24.55</c:v>
                </c:pt>
                <c:pt idx="5384">
                  <c:v>38.06</c:v>
                </c:pt>
                <c:pt idx="5385">
                  <c:v>20.69</c:v>
                </c:pt>
                <c:pt idx="5386">
                  <c:v>18.87</c:v>
                </c:pt>
                <c:pt idx="5387">
                  <c:v>39.229999999999997</c:v>
                </c:pt>
                <c:pt idx="5388">
                  <c:v>24.7</c:v>
                </c:pt>
                <c:pt idx="5389">
                  <c:v>26.01</c:v>
                </c:pt>
                <c:pt idx="5390">
                  <c:v>39.89</c:v>
                </c:pt>
                <c:pt idx="5391">
                  <c:v>40.57</c:v>
                </c:pt>
                <c:pt idx="5392">
                  <c:v>19.43</c:v>
                </c:pt>
                <c:pt idx="5393">
                  <c:v>41.13</c:v>
                </c:pt>
                <c:pt idx="5394">
                  <c:v>37.130000000000003</c:v>
                </c:pt>
                <c:pt idx="5395">
                  <c:v>21.1</c:v>
                </c:pt>
                <c:pt idx="5396">
                  <c:v>29.36</c:v>
                </c:pt>
                <c:pt idx="5397">
                  <c:v>15.47</c:v>
                </c:pt>
                <c:pt idx="5398">
                  <c:v>36.17</c:v>
                </c:pt>
                <c:pt idx="5399">
                  <c:v>42.01</c:v>
                </c:pt>
                <c:pt idx="5400">
                  <c:v>40.36</c:v>
                </c:pt>
                <c:pt idx="5401">
                  <c:v>22.02</c:v>
                </c:pt>
                <c:pt idx="5402">
                  <c:v>37.49</c:v>
                </c:pt>
                <c:pt idx="5403">
                  <c:v>26.03</c:v>
                </c:pt>
                <c:pt idx="5404">
                  <c:v>38.04</c:v>
                </c:pt>
                <c:pt idx="5405">
                  <c:v>29.25</c:v>
                </c:pt>
                <c:pt idx="5406">
                  <c:v>43.16</c:v>
                </c:pt>
                <c:pt idx="5407">
                  <c:v>16.149999999999999</c:v>
                </c:pt>
                <c:pt idx="5408">
                  <c:v>21.52</c:v>
                </c:pt>
                <c:pt idx="5409">
                  <c:v>40.479999999999997</c:v>
                </c:pt>
                <c:pt idx="5410">
                  <c:v>15.14</c:v>
                </c:pt>
                <c:pt idx="5411">
                  <c:v>40.93</c:v>
                </c:pt>
                <c:pt idx="5412">
                  <c:v>37.82</c:v>
                </c:pt>
                <c:pt idx="5413">
                  <c:v>21.3</c:v>
                </c:pt>
                <c:pt idx="5414">
                  <c:v>31.41</c:v>
                </c:pt>
                <c:pt idx="5415">
                  <c:v>36.78</c:v>
                </c:pt>
                <c:pt idx="5416">
                  <c:v>26.17</c:v>
                </c:pt>
                <c:pt idx="5417">
                  <c:v>38.65</c:v>
                </c:pt>
                <c:pt idx="5418">
                  <c:v>24.75</c:v>
                </c:pt>
                <c:pt idx="5419">
                  <c:v>21.22</c:v>
                </c:pt>
                <c:pt idx="5420">
                  <c:v>38.81</c:v>
                </c:pt>
                <c:pt idx="5421">
                  <c:v>40.39</c:v>
                </c:pt>
                <c:pt idx="5422">
                  <c:v>38.340000000000003</c:v>
                </c:pt>
                <c:pt idx="5423">
                  <c:v>31.41</c:v>
                </c:pt>
                <c:pt idx="5424">
                  <c:v>37.78</c:v>
                </c:pt>
                <c:pt idx="5425">
                  <c:v>19.7</c:v>
                </c:pt>
                <c:pt idx="5426">
                  <c:v>19.309999999999999</c:v>
                </c:pt>
                <c:pt idx="5427">
                  <c:v>20.329999999999998</c:v>
                </c:pt>
                <c:pt idx="5428">
                  <c:v>15.72</c:v>
                </c:pt>
                <c:pt idx="5429">
                  <c:v>37.36</c:v>
                </c:pt>
                <c:pt idx="5430">
                  <c:v>33.159999999999997</c:v>
                </c:pt>
                <c:pt idx="5431">
                  <c:v>25.94</c:v>
                </c:pt>
                <c:pt idx="5432">
                  <c:v>18.079999999999998</c:v>
                </c:pt>
                <c:pt idx="5433">
                  <c:v>24.71</c:v>
                </c:pt>
                <c:pt idx="5434">
                  <c:v>42.75</c:v>
                </c:pt>
                <c:pt idx="5435">
                  <c:v>30.48</c:v>
                </c:pt>
                <c:pt idx="5436">
                  <c:v>35.200000000000003</c:v>
                </c:pt>
                <c:pt idx="5437">
                  <c:v>33.049999999999997</c:v>
                </c:pt>
                <c:pt idx="5438">
                  <c:v>16.54</c:v>
                </c:pt>
                <c:pt idx="5439">
                  <c:v>34.78</c:v>
                </c:pt>
                <c:pt idx="5440">
                  <c:v>20.309999999999999</c:v>
                </c:pt>
                <c:pt idx="5441">
                  <c:v>40.630000000000003</c:v>
                </c:pt>
                <c:pt idx="5442">
                  <c:v>24.79</c:v>
                </c:pt>
                <c:pt idx="5443">
                  <c:v>17.5</c:v>
                </c:pt>
                <c:pt idx="5444">
                  <c:v>23.7</c:v>
                </c:pt>
                <c:pt idx="5445">
                  <c:v>14.72</c:v>
                </c:pt>
                <c:pt idx="5446">
                  <c:v>22.92</c:v>
                </c:pt>
                <c:pt idx="5447">
                  <c:v>37.64</c:v>
                </c:pt>
                <c:pt idx="5448">
                  <c:v>16.07</c:v>
                </c:pt>
                <c:pt idx="5449">
                  <c:v>30.49</c:v>
                </c:pt>
                <c:pt idx="5450">
                  <c:v>20.18</c:v>
                </c:pt>
                <c:pt idx="5451">
                  <c:v>43.34</c:v>
                </c:pt>
                <c:pt idx="5452">
                  <c:v>38.71</c:v>
                </c:pt>
                <c:pt idx="5453">
                  <c:v>20.14</c:v>
                </c:pt>
                <c:pt idx="5454">
                  <c:v>22.42</c:v>
                </c:pt>
                <c:pt idx="5455">
                  <c:v>20.77</c:v>
                </c:pt>
                <c:pt idx="5456">
                  <c:v>43.56</c:v>
                </c:pt>
                <c:pt idx="5457">
                  <c:v>36.4</c:v>
                </c:pt>
                <c:pt idx="5458">
                  <c:v>20.5</c:v>
                </c:pt>
                <c:pt idx="5459">
                  <c:v>28.26</c:v>
                </c:pt>
                <c:pt idx="5460">
                  <c:v>18.93</c:v>
                </c:pt>
                <c:pt idx="5461">
                  <c:v>37.630000000000003</c:v>
                </c:pt>
                <c:pt idx="5462">
                  <c:v>42.83</c:v>
                </c:pt>
                <c:pt idx="5463">
                  <c:v>24.99</c:v>
                </c:pt>
                <c:pt idx="5464">
                  <c:v>16.399999999999999</c:v>
                </c:pt>
                <c:pt idx="5465">
                  <c:v>25.04</c:v>
                </c:pt>
                <c:pt idx="5466">
                  <c:v>40.54</c:v>
                </c:pt>
                <c:pt idx="5467">
                  <c:v>29.27</c:v>
                </c:pt>
                <c:pt idx="5468">
                  <c:v>35.950000000000003</c:v>
                </c:pt>
                <c:pt idx="5469">
                  <c:v>33.729999999999997</c:v>
                </c:pt>
                <c:pt idx="5470">
                  <c:v>20.29</c:v>
                </c:pt>
                <c:pt idx="5471">
                  <c:v>19.16</c:v>
                </c:pt>
                <c:pt idx="5472">
                  <c:v>36.79</c:v>
                </c:pt>
                <c:pt idx="5473">
                  <c:v>33.65</c:v>
                </c:pt>
                <c:pt idx="5474">
                  <c:v>25.86</c:v>
                </c:pt>
                <c:pt idx="5475">
                  <c:v>32.47</c:v>
                </c:pt>
                <c:pt idx="5476">
                  <c:v>42.19</c:v>
                </c:pt>
                <c:pt idx="5477">
                  <c:v>33.61</c:v>
                </c:pt>
                <c:pt idx="5478">
                  <c:v>43.52</c:v>
                </c:pt>
                <c:pt idx="5479">
                  <c:v>39.15</c:v>
                </c:pt>
                <c:pt idx="5480">
                  <c:v>29.77</c:v>
                </c:pt>
                <c:pt idx="5481">
                  <c:v>22.29</c:v>
                </c:pt>
                <c:pt idx="5482">
                  <c:v>15.34</c:v>
                </c:pt>
                <c:pt idx="5483">
                  <c:v>21.62</c:v>
                </c:pt>
                <c:pt idx="5484">
                  <c:v>34.69</c:v>
                </c:pt>
                <c:pt idx="5485">
                  <c:v>27.28</c:v>
                </c:pt>
                <c:pt idx="5486">
                  <c:v>41.26</c:v>
                </c:pt>
                <c:pt idx="5487">
                  <c:v>18</c:v>
                </c:pt>
                <c:pt idx="5488">
                  <c:v>26.51</c:v>
                </c:pt>
                <c:pt idx="5489">
                  <c:v>33.82</c:v>
                </c:pt>
                <c:pt idx="5490">
                  <c:v>28.55</c:v>
                </c:pt>
                <c:pt idx="5491">
                  <c:v>18.27</c:v>
                </c:pt>
                <c:pt idx="5492">
                  <c:v>24.48</c:v>
                </c:pt>
                <c:pt idx="5493">
                  <c:v>22.39</c:v>
                </c:pt>
                <c:pt idx="5494">
                  <c:v>22.87</c:v>
                </c:pt>
                <c:pt idx="5495">
                  <c:v>34.590000000000003</c:v>
                </c:pt>
                <c:pt idx="5496">
                  <c:v>27.73</c:v>
                </c:pt>
                <c:pt idx="5497">
                  <c:v>21.3</c:v>
                </c:pt>
                <c:pt idx="5498">
                  <c:v>33.18</c:v>
                </c:pt>
                <c:pt idx="5499">
                  <c:v>42.57</c:v>
                </c:pt>
                <c:pt idx="5500">
                  <c:v>26.23</c:v>
                </c:pt>
                <c:pt idx="5501">
                  <c:v>17.39</c:v>
                </c:pt>
                <c:pt idx="5502">
                  <c:v>33.18</c:v>
                </c:pt>
                <c:pt idx="5503">
                  <c:v>19.96</c:v>
                </c:pt>
                <c:pt idx="5504">
                  <c:v>19.37</c:v>
                </c:pt>
                <c:pt idx="5505">
                  <c:v>39.22</c:v>
                </c:pt>
                <c:pt idx="5506">
                  <c:v>18.11</c:v>
                </c:pt>
                <c:pt idx="5507">
                  <c:v>17.86</c:v>
                </c:pt>
                <c:pt idx="5508">
                  <c:v>20.190000000000001</c:v>
                </c:pt>
                <c:pt idx="5509">
                  <c:v>17.25</c:v>
                </c:pt>
                <c:pt idx="5510">
                  <c:v>31.25</c:v>
                </c:pt>
                <c:pt idx="5511">
                  <c:v>24.51</c:v>
                </c:pt>
                <c:pt idx="5512">
                  <c:v>39.72</c:v>
                </c:pt>
                <c:pt idx="5513">
                  <c:v>25.42</c:v>
                </c:pt>
                <c:pt idx="5514">
                  <c:v>35.08</c:v>
                </c:pt>
                <c:pt idx="5515">
                  <c:v>20.45</c:v>
                </c:pt>
                <c:pt idx="5516">
                  <c:v>25.25</c:v>
                </c:pt>
                <c:pt idx="5517">
                  <c:v>25.39</c:v>
                </c:pt>
                <c:pt idx="5518">
                  <c:v>21.61</c:v>
                </c:pt>
                <c:pt idx="5519">
                  <c:v>27.62</c:v>
                </c:pt>
                <c:pt idx="5520">
                  <c:v>43.08</c:v>
                </c:pt>
                <c:pt idx="5521">
                  <c:v>31.67</c:v>
                </c:pt>
                <c:pt idx="5522">
                  <c:v>25.64</c:v>
                </c:pt>
                <c:pt idx="5523">
                  <c:v>19.97</c:v>
                </c:pt>
                <c:pt idx="5524">
                  <c:v>33.130000000000003</c:v>
                </c:pt>
                <c:pt idx="5525">
                  <c:v>37.68</c:v>
                </c:pt>
                <c:pt idx="5526">
                  <c:v>29.36</c:v>
                </c:pt>
                <c:pt idx="5527">
                  <c:v>25.76</c:v>
                </c:pt>
                <c:pt idx="5528">
                  <c:v>16.89</c:v>
                </c:pt>
                <c:pt idx="5529">
                  <c:v>30.79</c:v>
                </c:pt>
                <c:pt idx="5530">
                  <c:v>39.619999999999997</c:v>
                </c:pt>
                <c:pt idx="5531">
                  <c:v>24.25</c:v>
                </c:pt>
                <c:pt idx="5532">
                  <c:v>18.43</c:v>
                </c:pt>
                <c:pt idx="5533">
                  <c:v>42.26</c:v>
                </c:pt>
                <c:pt idx="5534">
                  <c:v>25.56</c:v>
                </c:pt>
                <c:pt idx="5535">
                  <c:v>23.7</c:v>
                </c:pt>
                <c:pt idx="5536">
                  <c:v>18.149999999999999</c:v>
                </c:pt>
                <c:pt idx="5537">
                  <c:v>15.64</c:v>
                </c:pt>
                <c:pt idx="5538">
                  <c:v>30.93</c:v>
                </c:pt>
                <c:pt idx="5539">
                  <c:v>20.75</c:v>
                </c:pt>
                <c:pt idx="5540">
                  <c:v>30.24</c:v>
                </c:pt>
                <c:pt idx="5541">
                  <c:v>34.85</c:v>
                </c:pt>
                <c:pt idx="5542">
                  <c:v>33.15</c:v>
                </c:pt>
                <c:pt idx="5543">
                  <c:v>39.700000000000003</c:v>
                </c:pt>
                <c:pt idx="5544">
                  <c:v>33.020000000000003</c:v>
                </c:pt>
                <c:pt idx="5545">
                  <c:v>27.66</c:v>
                </c:pt>
                <c:pt idx="5546">
                  <c:v>29.1</c:v>
                </c:pt>
                <c:pt idx="5547">
                  <c:v>21.33</c:v>
                </c:pt>
                <c:pt idx="5548">
                  <c:v>32.5</c:v>
                </c:pt>
                <c:pt idx="5549">
                  <c:v>22.62</c:v>
                </c:pt>
                <c:pt idx="5550">
                  <c:v>19.579999999999998</c:v>
                </c:pt>
                <c:pt idx="5551">
                  <c:v>34.450000000000003</c:v>
                </c:pt>
                <c:pt idx="5552">
                  <c:v>38.299999999999997</c:v>
                </c:pt>
                <c:pt idx="5553">
                  <c:v>23.33</c:v>
                </c:pt>
                <c:pt idx="5554">
                  <c:v>33.81</c:v>
                </c:pt>
                <c:pt idx="5555">
                  <c:v>33.78</c:v>
                </c:pt>
                <c:pt idx="5556">
                  <c:v>18.87</c:v>
                </c:pt>
                <c:pt idx="5557">
                  <c:v>40.17</c:v>
                </c:pt>
                <c:pt idx="5558">
                  <c:v>17.29</c:v>
                </c:pt>
                <c:pt idx="5559">
                  <c:v>26.39</c:v>
                </c:pt>
                <c:pt idx="5560">
                  <c:v>40.93</c:v>
                </c:pt>
                <c:pt idx="5561">
                  <c:v>17.18</c:v>
                </c:pt>
                <c:pt idx="5562">
                  <c:v>35.24</c:v>
                </c:pt>
                <c:pt idx="5563">
                  <c:v>23.52</c:v>
                </c:pt>
                <c:pt idx="5564">
                  <c:v>39.71</c:v>
                </c:pt>
                <c:pt idx="5565">
                  <c:v>33.24</c:v>
                </c:pt>
                <c:pt idx="5566">
                  <c:v>38.82</c:v>
                </c:pt>
                <c:pt idx="5567">
                  <c:v>33.94</c:v>
                </c:pt>
                <c:pt idx="5568">
                  <c:v>30.6</c:v>
                </c:pt>
                <c:pt idx="5569">
                  <c:v>36.68</c:v>
                </c:pt>
                <c:pt idx="5570">
                  <c:v>17.27</c:v>
                </c:pt>
                <c:pt idx="5571">
                  <c:v>16.7</c:v>
                </c:pt>
                <c:pt idx="5572">
                  <c:v>38.74</c:v>
                </c:pt>
                <c:pt idx="5573">
                  <c:v>21.08</c:v>
                </c:pt>
                <c:pt idx="5574">
                  <c:v>40.36</c:v>
                </c:pt>
                <c:pt idx="5575">
                  <c:v>22.34</c:v>
                </c:pt>
                <c:pt idx="5576">
                  <c:v>22.66</c:v>
                </c:pt>
                <c:pt idx="5577">
                  <c:v>23.85</c:v>
                </c:pt>
                <c:pt idx="5578">
                  <c:v>35.049999999999997</c:v>
                </c:pt>
                <c:pt idx="5579">
                  <c:v>19.149999999999999</c:v>
                </c:pt>
                <c:pt idx="5580">
                  <c:v>26.11</c:v>
                </c:pt>
                <c:pt idx="5581">
                  <c:v>24.82</c:v>
                </c:pt>
                <c:pt idx="5582">
                  <c:v>27.65</c:v>
                </c:pt>
                <c:pt idx="5583">
                  <c:v>39.799999999999997</c:v>
                </c:pt>
                <c:pt idx="5584">
                  <c:v>30.4</c:v>
                </c:pt>
                <c:pt idx="5585">
                  <c:v>25.03</c:v>
                </c:pt>
                <c:pt idx="5586">
                  <c:v>15.24</c:v>
                </c:pt>
                <c:pt idx="5587">
                  <c:v>19.760000000000002</c:v>
                </c:pt>
                <c:pt idx="5588">
                  <c:v>15.83</c:v>
                </c:pt>
                <c:pt idx="5589">
                  <c:v>15.74</c:v>
                </c:pt>
                <c:pt idx="5590">
                  <c:v>32.380000000000003</c:v>
                </c:pt>
                <c:pt idx="5591">
                  <c:v>23.76</c:v>
                </c:pt>
                <c:pt idx="5592">
                  <c:v>18.920000000000002</c:v>
                </c:pt>
                <c:pt idx="5593">
                  <c:v>30.91</c:v>
                </c:pt>
                <c:pt idx="5594">
                  <c:v>35.1</c:v>
                </c:pt>
                <c:pt idx="5595">
                  <c:v>42.04</c:v>
                </c:pt>
                <c:pt idx="5596">
                  <c:v>31.48</c:v>
                </c:pt>
                <c:pt idx="5597">
                  <c:v>18.3</c:v>
                </c:pt>
                <c:pt idx="5598">
                  <c:v>18.37</c:v>
                </c:pt>
                <c:pt idx="5599">
                  <c:v>14.76</c:v>
                </c:pt>
                <c:pt idx="5600">
                  <c:v>18.27</c:v>
                </c:pt>
                <c:pt idx="5601">
                  <c:v>29.96</c:v>
                </c:pt>
                <c:pt idx="5602">
                  <c:v>25.96</c:v>
                </c:pt>
                <c:pt idx="5603">
                  <c:v>42.7</c:v>
                </c:pt>
                <c:pt idx="5604">
                  <c:v>33.729999999999997</c:v>
                </c:pt>
                <c:pt idx="5605">
                  <c:v>15.16</c:v>
                </c:pt>
                <c:pt idx="5606">
                  <c:v>15.91</c:v>
                </c:pt>
                <c:pt idx="5607">
                  <c:v>43.32</c:v>
                </c:pt>
                <c:pt idx="5608">
                  <c:v>23.92</c:v>
                </c:pt>
                <c:pt idx="5609">
                  <c:v>39.44</c:v>
                </c:pt>
                <c:pt idx="5610">
                  <c:v>33.97</c:v>
                </c:pt>
                <c:pt idx="5611">
                  <c:v>41.8</c:v>
                </c:pt>
                <c:pt idx="5612">
                  <c:v>36.96</c:v>
                </c:pt>
                <c:pt idx="5613">
                  <c:v>43.39</c:v>
                </c:pt>
                <c:pt idx="5614">
                  <c:v>39.86</c:v>
                </c:pt>
                <c:pt idx="5615">
                  <c:v>32.450000000000003</c:v>
                </c:pt>
                <c:pt idx="5616">
                  <c:v>29.88</c:v>
                </c:pt>
                <c:pt idx="5617">
                  <c:v>36.729999999999997</c:v>
                </c:pt>
                <c:pt idx="5618">
                  <c:v>42.41</c:v>
                </c:pt>
                <c:pt idx="5619">
                  <c:v>25.51</c:v>
                </c:pt>
                <c:pt idx="5620">
                  <c:v>36.03</c:v>
                </c:pt>
                <c:pt idx="5621">
                  <c:v>36.56</c:v>
                </c:pt>
                <c:pt idx="5622">
                  <c:v>36.130000000000003</c:v>
                </c:pt>
                <c:pt idx="5623">
                  <c:v>21.33</c:v>
                </c:pt>
                <c:pt idx="5624">
                  <c:v>31.67</c:v>
                </c:pt>
                <c:pt idx="5625">
                  <c:v>42.57</c:v>
                </c:pt>
                <c:pt idx="5626">
                  <c:v>35.130000000000003</c:v>
                </c:pt>
                <c:pt idx="5627">
                  <c:v>40.93</c:v>
                </c:pt>
                <c:pt idx="5628">
                  <c:v>33.54</c:v>
                </c:pt>
                <c:pt idx="5629">
                  <c:v>29.57</c:v>
                </c:pt>
                <c:pt idx="5630">
                  <c:v>17.64</c:v>
                </c:pt>
                <c:pt idx="5631">
                  <c:v>17.16</c:v>
                </c:pt>
                <c:pt idx="5632">
                  <c:v>39.51</c:v>
                </c:pt>
                <c:pt idx="5633">
                  <c:v>20.67</c:v>
                </c:pt>
                <c:pt idx="5634">
                  <c:v>25.12</c:v>
                </c:pt>
                <c:pt idx="5635">
                  <c:v>15.28</c:v>
                </c:pt>
                <c:pt idx="5636">
                  <c:v>24.9</c:v>
                </c:pt>
                <c:pt idx="5637">
                  <c:v>39</c:v>
                </c:pt>
                <c:pt idx="5638">
                  <c:v>27.66</c:v>
                </c:pt>
                <c:pt idx="5639">
                  <c:v>19.09</c:v>
                </c:pt>
                <c:pt idx="5640">
                  <c:v>19.52</c:v>
                </c:pt>
                <c:pt idx="5641">
                  <c:v>39.94</c:v>
                </c:pt>
                <c:pt idx="5642">
                  <c:v>15.8</c:v>
                </c:pt>
                <c:pt idx="5643">
                  <c:v>19.559999999999999</c:v>
                </c:pt>
                <c:pt idx="5644">
                  <c:v>37.520000000000003</c:v>
                </c:pt>
                <c:pt idx="5645">
                  <c:v>21.03</c:v>
                </c:pt>
                <c:pt idx="5646">
                  <c:v>18.579999999999998</c:v>
                </c:pt>
                <c:pt idx="5647">
                  <c:v>20.36</c:v>
                </c:pt>
                <c:pt idx="5648">
                  <c:v>22.72</c:v>
                </c:pt>
                <c:pt idx="5649">
                  <c:v>15.29</c:v>
                </c:pt>
                <c:pt idx="5650">
                  <c:v>36.67</c:v>
                </c:pt>
                <c:pt idx="5651">
                  <c:v>34.83</c:v>
                </c:pt>
                <c:pt idx="5652">
                  <c:v>31.42</c:v>
                </c:pt>
                <c:pt idx="5653">
                  <c:v>28.91</c:v>
                </c:pt>
                <c:pt idx="5654">
                  <c:v>15.72</c:v>
                </c:pt>
                <c:pt idx="5655">
                  <c:v>19.600000000000001</c:v>
                </c:pt>
                <c:pt idx="5656">
                  <c:v>38.049999999999997</c:v>
                </c:pt>
                <c:pt idx="5657">
                  <c:v>22.05</c:v>
                </c:pt>
                <c:pt idx="5658">
                  <c:v>22.07</c:v>
                </c:pt>
                <c:pt idx="5659">
                  <c:v>19.93</c:v>
                </c:pt>
                <c:pt idx="5660">
                  <c:v>41.54</c:v>
                </c:pt>
                <c:pt idx="5661">
                  <c:v>31.26</c:v>
                </c:pt>
                <c:pt idx="5662">
                  <c:v>17.5</c:v>
                </c:pt>
                <c:pt idx="5663">
                  <c:v>23.72</c:v>
                </c:pt>
                <c:pt idx="5664">
                  <c:v>30.07</c:v>
                </c:pt>
                <c:pt idx="5665">
                  <c:v>15.78</c:v>
                </c:pt>
                <c:pt idx="5666">
                  <c:v>24.43</c:v>
                </c:pt>
                <c:pt idx="5667">
                  <c:v>20.18</c:v>
                </c:pt>
                <c:pt idx="5668">
                  <c:v>21.08</c:v>
                </c:pt>
                <c:pt idx="5669">
                  <c:v>34.22</c:v>
                </c:pt>
                <c:pt idx="5670">
                  <c:v>18.64</c:v>
                </c:pt>
                <c:pt idx="5671">
                  <c:v>17.93</c:v>
                </c:pt>
                <c:pt idx="5672">
                  <c:v>30.05</c:v>
                </c:pt>
                <c:pt idx="5673">
                  <c:v>22.49</c:v>
                </c:pt>
                <c:pt idx="5674">
                  <c:v>41.4</c:v>
                </c:pt>
                <c:pt idx="5675">
                  <c:v>39.71</c:v>
                </c:pt>
                <c:pt idx="5676">
                  <c:v>41.1</c:v>
                </c:pt>
                <c:pt idx="5677">
                  <c:v>36.67</c:v>
                </c:pt>
                <c:pt idx="5678">
                  <c:v>29.04</c:v>
                </c:pt>
                <c:pt idx="5679">
                  <c:v>22.29</c:v>
                </c:pt>
                <c:pt idx="5680">
                  <c:v>28.21</c:v>
                </c:pt>
                <c:pt idx="5681">
                  <c:v>36.68</c:v>
                </c:pt>
                <c:pt idx="5682">
                  <c:v>27.24</c:v>
                </c:pt>
                <c:pt idx="5683">
                  <c:v>33.200000000000003</c:v>
                </c:pt>
                <c:pt idx="5684">
                  <c:v>26.29</c:v>
                </c:pt>
                <c:pt idx="5685">
                  <c:v>41.47</c:v>
                </c:pt>
                <c:pt idx="5686">
                  <c:v>25.43</c:v>
                </c:pt>
                <c:pt idx="5687">
                  <c:v>32.840000000000003</c:v>
                </c:pt>
                <c:pt idx="5688">
                  <c:v>37.020000000000003</c:v>
                </c:pt>
                <c:pt idx="5689">
                  <c:v>18</c:v>
                </c:pt>
                <c:pt idx="5690">
                  <c:v>37.229999999999997</c:v>
                </c:pt>
                <c:pt idx="5691">
                  <c:v>32.909999999999997</c:v>
                </c:pt>
                <c:pt idx="5692">
                  <c:v>38.93</c:v>
                </c:pt>
                <c:pt idx="5693">
                  <c:v>17.100000000000001</c:v>
                </c:pt>
                <c:pt idx="5694">
                  <c:v>25.06</c:v>
                </c:pt>
                <c:pt idx="5695">
                  <c:v>38.81</c:v>
                </c:pt>
                <c:pt idx="5696">
                  <c:v>31.14</c:v>
                </c:pt>
                <c:pt idx="5697">
                  <c:v>15.29</c:v>
                </c:pt>
                <c:pt idx="5698">
                  <c:v>34.659999999999997</c:v>
                </c:pt>
                <c:pt idx="5699">
                  <c:v>23.86</c:v>
                </c:pt>
                <c:pt idx="5700">
                  <c:v>29.47</c:v>
                </c:pt>
                <c:pt idx="5701">
                  <c:v>37.17</c:v>
                </c:pt>
                <c:pt idx="5702">
                  <c:v>20.97</c:v>
                </c:pt>
                <c:pt idx="5703">
                  <c:v>28.04</c:v>
                </c:pt>
                <c:pt idx="5704">
                  <c:v>31.66</c:v>
                </c:pt>
                <c:pt idx="5705">
                  <c:v>20.190000000000001</c:v>
                </c:pt>
                <c:pt idx="5706">
                  <c:v>28.94</c:v>
                </c:pt>
                <c:pt idx="5707">
                  <c:v>25.83</c:v>
                </c:pt>
                <c:pt idx="5708">
                  <c:v>35.409999999999997</c:v>
                </c:pt>
                <c:pt idx="5709">
                  <c:v>20.92</c:v>
                </c:pt>
                <c:pt idx="5710">
                  <c:v>34.86</c:v>
                </c:pt>
                <c:pt idx="5711">
                  <c:v>15.99</c:v>
                </c:pt>
                <c:pt idx="5712">
                  <c:v>15.73</c:v>
                </c:pt>
                <c:pt idx="5713">
                  <c:v>42.58</c:v>
                </c:pt>
                <c:pt idx="5714">
                  <c:v>39.93</c:v>
                </c:pt>
                <c:pt idx="5715">
                  <c:v>32.49</c:v>
                </c:pt>
                <c:pt idx="5716">
                  <c:v>19.53</c:v>
                </c:pt>
                <c:pt idx="5717">
                  <c:v>28.33</c:v>
                </c:pt>
                <c:pt idx="5718">
                  <c:v>24.54</c:v>
                </c:pt>
                <c:pt idx="5719">
                  <c:v>23.19</c:v>
                </c:pt>
                <c:pt idx="5720">
                  <c:v>39.25</c:v>
                </c:pt>
                <c:pt idx="5721">
                  <c:v>39.229999999999997</c:v>
                </c:pt>
                <c:pt idx="5722">
                  <c:v>17.03</c:v>
                </c:pt>
                <c:pt idx="5723">
                  <c:v>35.909999999999997</c:v>
                </c:pt>
                <c:pt idx="5724">
                  <c:v>15.25</c:v>
                </c:pt>
                <c:pt idx="5725">
                  <c:v>19.32</c:v>
                </c:pt>
                <c:pt idx="5726">
                  <c:v>20.399999999999999</c:v>
                </c:pt>
                <c:pt idx="5727">
                  <c:v>22.83</c:v>
                </c:pt>
                <c:pt idx="5728">
                  <c:v>37.93</c:v>
                </c:pt>
                <c:pt idx="5729">
                  <c:v>22.04</c:v>
                </c:pt>
                <c:pt idx="5730">
                  <c:v>33.54</c:v>
                </c:pt>
                <c:pt idx="5731">
                  <c:v>29.46</c:v>
                </c:pt>
                <c:pt idx="5732">
                  <c:v>21.13</c:v>
                </c:pt>
                <c:pt idx="5733">
                  <c:v>35.42</c:v>
                </c:pt>
                <c:pt idx="5734">
                  <c:v>38.67</c:v>
                </c:pt>
                <c:pt idx="5735">
                  <c:v>37.56</c:v>
                </c:pt>
                <c:pt idx="5736">
                  <c:v>29.6</c:v>
                </c:pt>
                <c:pt idx="5737">
                  <c:v>21.4</c:v>
                </c:pt>
                <c:pt idx="5738">
                  <c:v>33.35</c:v>
                </c:pt>
                <c:pt idx="5739">
                  <c:v>24.84</c:v>
                </c:pt>
                <c:pt idx="5740">
                  <c:v>26.85</c:v>
                </c:pt>
                <c:pt idx="5741">
                  <c:v>36.75</c:v>
                </c:pt>
                <c:pt idx="5742">
                  <c:v>25.53</c:v>
                </c:pt>
                <c:pt idx="5743">
                  <c:v>36.89</c:v>
                </c:pt>
                <c:pt idx="5744">
                  <c:v>23.49</c:v>
                </c:pt>
                <c:pt idx="5745">
                  <c:v>35.979999999999997</c:v>
                </c:pt>
                <c:pt idx="5746">
                  <c:v>15.36</c:v>
                </c:pt>
                <c:pt idx="5747">
                  <c:v>25.5</c:v>
                </c:pt>
                <c:pt idx="5748">
                  <c:v>33.369999999999997</c:v>
                </c:pt>
                <c:pt idx="5749">
                  <c:v>23.96</c:v>
                </c:pt>
                <c:pt idx="5750">
                  <c:v>26.33</c:v>
                </c:pt>
                <c:pt idx="5751">
                  <c:v>17.559999999999999</c:v>
                </c:pt>
                <c:pt idx="5752">
                  <c:v>34.85</c:v>
                </c:pt>
                <c:pt idx="5753">
                  <c:v>17.88</c:v>
                </c:pt>
                <c:pt idx="5754">
                  <c:v>25.43</c:v>
                </c:pt>
                <c:pt idx="5755">
                  <c:v>42.15</c:v>
                </c:pt>
                <c:pt idx="5756">
                  <c:v>34.53</c:v>
                </c:pt>
                <c:pt idx="5757">
                  <c:v>42.51</c:v>
                </c:pt>
                <c:pt idx="5758">
                  <c:v>37.03</c:v>
                </c:pt>
                <c:pt idx="5759">
                  <c:v>28.8</c:v>
                </c:pt>
                <c:pt idx="5760">
                  <c:v>19.86</c:v>
                </c:pt>
                <c:pt idx="5761">
                  <c:v>37.93</c:v>
                </c:pt>
                <c:pt idx="5762">
                  <c:v>36.1</c:v>
                </c:pt>
                <c:pt idx="5763">
                  <c:v>28.15</c:v>
                </c:pt>
                <c:pt idx="5764">
                  <c:v>17.93</c:v>
                </c:pt>
                <c:pt idx="5765">
                  <c:v>17.78</c:v>
                </c:pt>
                <c:pt idx="5766">
                  <c:v>25.7</c:v>
                </c:pt>
                <c:pt idx="5767">
                  <c:v>17.059999999999999</c:v>
                </c:pt>
                <c:pt idx="5768">
                  <c:v>19.399999999999999</c:v>
                </c:pt>
                <c:pt idx="5769">
                  <c:v>22.81</c:v>
                </c:pt>
                <c:pt idx="5770">
                  <c:v>43.14</c:v>
                </c:pt>
                <c:pt idx="5771">
                  <c:v>31.29</c:v>
                </c:pt>
                <c:pt idx="5772">
                  <c:v>22.31</c:v>
                </c:pt>
                <c:pt idx="5773">
                  <c:v>23.1</c:v>
                </c:pt>
                <c:pt idx="5774">
                  <c:v>32.119999999999997</c:v>
                </c:pt>
                <c:pt idx="5775">
                  <c:v>32.79</c:v>
                </c:pt>
                <c:pt idx="5776">
                  <c:v>40.590000000000003</c:v>
                </c:pt>
                <c:pt idx="5777">
                  <c:v>31.63</c:v>
                </c:pt>
                <c:pt idx="5778">
                  <c:v>26.14</c:v>
                </c:pt>
                <c:pt idx="5779">
                  <c:v>34.119999999999997</c:v>
                </c:pt>
                <c:pt idx="5780">
                  <c:v>38.9</c:v>
                </c:pt>
                <c:pt idx="5781">
                  <c:v>22.06</c:v>
                </c:pt>
                <c:pt idx="5782">
                  <c:v>27.44</c:v>
                </c:pt>
                <c:pt idx="5783">
                  <c:v>43.35</c:v>
                </c:pt>
                <c:pt idx="5784">
                  <c:v>17.420000000000002</c:v>
                </c:pt>
                <c:pt idx="5785">
                  <c:v>39.94</c:v>
                </c:pt>
                <c:pt idx="5786">
                  <c:v>21.95</c:v>
                </c:pt>
                <c:pt idx="5787">
                  <c:v>24.44</c:v>
                </c:pt>
                <c:pt idx="5788">
                  <c:v>18.899999999999999</c:v>
                </c:pt>
                <c:pt idx="5789">
                  <c:v>41.04</c:v>
                </c:pt>
                <c:pt idx="5790">
                  <c:v>35.46</c:v>
                </c:pt>
                <c:pt idx="5791">
                  <c:v>23.78</c:v>
                </c:pt>
                <c:pt idx="5792">
                  <c:v>21.93</c:v>
                </c:pt>
                <c:pt idx="5793">
                  <c:v>37.83</c:v>
                </c:pt>
                <c:pt idx="5794">
                  <c:v>33.49</c:v>
                </c:pt>
                <c:pt idx="5795">
                  <c:v>28</c:v>
                </c:pt>
                <c:pt idx="5796">
                  <c:v>22.55</c:v>
                </c:pt>
                <c:pt idx="5797">
                  <c:v>33.200000000000003</c:v>
                </c:pt>
                <c:pt idx="5798">
                  <c:v>23.96</c:v>
                </c:pt>
                <c:pt idx="5799">
                  <c:v>30.37</c:v>
                </c:pt>
                <c:pt idx="5800">
                  <c:v>18.600000000000001</c:v>
                </c:pt>
                <c:pt idx="5801">
                  <c:v>25.06</c:v>
                </c:pt>
                <c:pt idx="5802">
                  <c:v>33.020000000000003</c:v>
                </c:pt>
                <c:pt idx="5803">
                  <c:v>18.48</c:v>
                </c:pt>
                <c:pt idx="5804">
                  <c:v>17.29</c:v>
                </c:pt>
                <c:pt idx="5805">
                  <c:v>37.58</c:v>
                </c:pt>
                <c:pt idx="5806">
                  <c:v>19.75</c:v>
                </c:pt>
                <c:pt idx="5807">
                  <c:v>18.97</c:v>
                </c:pt>
                <c:pt idx="5808">
                  <c:v>23.96</c:v>
                </c:pt>
                <c:pt idx="5809">
                  <c:v>28.25</c:v>
                </c:pt>
                <c:pt idx="5810">
                  <c:v>22.01</c:v>
                </c:pt>
                <c:pt idx="5811">
                  <c:v>38.99</c:v>
                </c:pt>
                <c:pt idx="5812">
                  <c:v>35.76</c:v>
                </c:pt>
                <c:pt idx="5813">
                  <c:v>21.93</c:v>
                </c:pt>
                <c:pt idx="5814">
                  <c:v>22.37</c:v>
                </c:pt>
                <c:pt idx="5815">
                  <c:v>16.16</c:v>
                </c:pt>
                <c:pt idx="5816">
                  <c:v>40.83</c:v>
                </c:pt>
                <c:pt idx="5817">
                  <c:v>23.05</c:v>
                </c:pt>
                <c:pt idx="5818">
                  <c:v>16.079999999999998</c:v>
                </c:pt>
                <c:pt idx="5819">
                  <c:v>29.8</c:v>
                </c:pt>
                <c:pt idx="5820">
                  <c:v>36.18</c:v>
                </c:pt>
                <c:pt idx="5821">
                  <c:v>24.04</c:v>
                </c:pt>
                <c:pt idx="5822">
                  <c:v>42.18</c:v>
                </c:pt>
                <c:pt idx="5823">
                  <c:v>30.4</c:v>
                </c:pt>
                <c:pt idx="5824">
                  <c:v>42.81</c:v>
                </c:pt>
                <c:pt idx="5825">
                  <c:v>18.579999999999998</c:v>
                </c:pt>
                <c:pt idx="5826">
                  <c:v>25.63</c:v>
                </c:pt>
                <c:pt idx="5827">
                  <c:v>41.78</c:v>
                </c:pt>
                <c:pt idx="5828">
                  <c:v>32.68</c:v>
                </c:pt>
                <c:pt idx="5829">
                  <c:v>21.18</c:v>
                </c:pt>
                <c:pt idx="5830">
                  <c:v>26.35</c:v>
                </c:pt>
                <c:pt idx="5831">
                  <c:v>42.83</c:v>
                </c:pt>
                <c:pt idx="5832">
                  <c:v>35.44</c:v>
                </c:pt>
                <c:pt idx="5833">
                  <c:v>26.91</c:v>
                </c:pt>
                <c:pt idx="5834">
                  <c:v>38.630000000000003</c:v>
                </c:pt>
                <c:pt idx="5835">
                  <c:v>26.89</c:v>
                </c:pt>
                <c:pt idx="5836">
                  <c:v>27.83</c:v>
                </c:pt>
                <c:pt idx="5837">
                  <c:v>18.25</c:v>
                </c:pt>
                <c:pt idx="5838">
                  <c:v>24.46</c:v>
                </c:pt>
                <c:pt idx="5839">
                  <c:v>21.61</c:v>
                </c:pt>
                <c:pt idx="5840">
                  <c:v>28.95</c:v>
                </c:pt>
                <c:pt idx="5841">
                  <c:v>29.55</c:v>
                </c:pt>
                <c:pt idx="5842">
                  <c:v>22.79</c:v>
                </c:pt>
                <c:pt idx="5843">
                  <c:v>29.39</c:v>
                </c:pt>
                <c:pt idx="5844">
                  <c:v>31.59</c:v>
                </c:pt>
                <c:pt idx="5845">
                  <c:v>25.92</c:v>
                </c:pt>
                <c:pt idx="5846">
                  <c:v>17.989999999999998</c:v>
                </c:pt>
                <c:pt idx="5847">
                  <c:v>33.15</c:v>
                </c:pt>
                <c:pt idx="5848">
                  <c:v>39.94</c:v>
                </c:pt>
                <c:pt idx="5849">
                  <c:v>16.79</c:v>
                </c:pt>
                <c:pt idx="5850">
                  <c:v>28.8</c:v>
                </c:pt>
                <c:pt idx="5851">
                  <c:v>25.02</c:v>
                </c:pt>
                <c:pt idx="5852">
                  <c:v>39.479999999999997</c:v>
                </c:pt>
                <c:pt idx="5853">
                  <c:v>36.43</c:v>
                </c:pt>
                <c:pt idx="5854">
                  <c:v>18.440000000000001</c:v>
                </c:pt>
                <c:pt idx="5855">
                  <c:v>28.12</c:v>
                </c:pt>
                <c:pt idx="5856">
                  <c:v>38.68</c:v>
                </c:pt>
                <c:pt idx="5857">
                  <c:v>17.149999999999999</c:v>
                </c:pt>
                <c:pt idx="5858">
                  <c:v>37.19</c:v>
                </c:pt>
                <c:pt idx="5859">
                  <c:v>43.19</c:v>
                </c:pt>
                <c:pt idx="5860">
                  <c:v>34.159999999999997</c:v>
                </c:pt>
                <c:pt idx="5861">
                  <c:v>22.84</c:v>
                </c:pt>
                <c:pt idx="5862">
                  <c:v>34.14</c:v>
                </c:pt>
                <c:pt idx="5863">
                  <c:v>21.38</c:v>
                </c:pt>
                <c:pt idx="5864">
                  <c:v>19.47</c:v>
                </c:pt>
                <c:pt idx="5865">
                  <c:v>29.41</c:v>
                </c:pt>
                <c:pt idx="5866">
                  <c:v>24.7</c:v>
                </c:pt>
                <c:pt idx="5867">
                  <c:v>23.42</c:v>
                </c:pt>
                <c:pt idx="5868">
                  <c:v>27.84</c:v>
                </c:pt>
                <c:pt idx="5869">
                  <c:v>14.95</c:v>
                </c:pt>
                <c:pt idx="5870">
                  <c:v>15.22</c:v>
                </c:pt>
                <c:pt idx="5871">
                  <c:v>33.26</c:v>
                </c:pt>
                <c:pt idx="5872">
                  <c:v>37.33</c:v>
                </c:pt>
                <c:pt idx="5873">
                  <c:v>32.14</c:v>
                </c:pt>
                <c:pt idx="5874">
                  <c:v>34.75</c:v>
                </c:pt>
                <c:pt idx="5875">
                  <c:v>26.77</c:v>
                </c:pt>
                <c:pt idx="5876">
                  <c:v>21.68</c:v>
                </c:pt>
                <c:pt idx="5877">
                  <c:v>30.75</c:v>
                </c:pt>
                <c:pt idx="5878">
                  <c:v>18.28</c:v>
                </c:pt>
                <c:pt idx="5879">
                  <c:v>38.590000000000003</c:v>
                </c:pt>
                <c:pt idx="5880">
                  <c:v>26.01</c:v>
                </c:pt>
                <c:pt idx="5881">
                  <c:v>42.56</c:v>
                </c:pt>
                <c:pt idx="5882">
                  <c:v>34.08</c:v>
                </c:pt>
                <c:pt idx="5883">
                  <c:v>23.85</c:v>
                </c:pt>
                <c:pt idx="5884">
                  <c:v>37.47</c:v>
                </c:pt>
                <c:pt idx="5885">
                  <c:v>34.83</c:v>
                </c:pt>
                <c:pt idx="5886">
                  <c:v>39.270000000000003</c:v>
                </c:pt>
                <c:pt idx="5887">
                  <c:v>29.26</c:v>
                </c:pt>
                <c:pt idx="5888">
                  <c:v>16.82</c:v>
                </c:pt>
                <c:pt idx="5889">
                  <c:v>28.8</c:v>
                </c:pt>
                <c:pt idx="5890">
                  <c:v>36.700000000000003</c:v>
                </c:pt>
                <c:pt idx="5891">
                  <c:v>17.03</c:v>
                </c:pt>
                <c:pt idx="5892">
                  <c:v>43.39</c:v>
                </c:pt>
                <c:pt idx="5893">
                  <c:v>37.6</c:v>
                </c:pt>
                <c:pt idx="5894">
                  <c:v>20.68</c:v>
                </c:pt>
                <c:pt idx="5895">
                  <c:v>37.5</c:v>
                </c:pt>
                <c:pt idx="5896">
                  <c:v>16.79</c:v>
                </c:pt>
                <c:pt idx="5897">
                  <c:v>33</c:v>
                </c:pt>
                <c:pt idx="5898">
                  <c:v>16.38</c:v>
                </c:pt>
                <c:pt idx="5899">
                  <c:v>33.86</c:v>
                </c:pt>
                <c:pt idx="5900">
                  <c:v>31.72</c:v>
                </c:pt>
                <c:pt idx="5901">
                  <c:v>26.42</c:v>
                </c:pt>
                <c:pt idx="5902">
                  <c:v>27.68</c:v>
                </c:pt>
                <c:pt idx="5903">
                  <c:v>38.18</c:v>
                </c:pt>
                <c:pt idx="5904">
                  <c:v>35.86</c:v>
                </c:pt>
                <c:pt idx="5905">
                  <c:v>36.15</c:v>
                </c:pt>
                <c:pt idx="5906">
                  <c:v>43.36</c:v>
                </c:pt>
                <c:pt idx="5907">
                  <c:v>33.090000000000003</c:v>
                </c:pt>
                <c:pt idx="5908">
                  <c:v>34.1</c:v>
                </c:pt>
                <c:pt idx="5909">
                  <c:v>16.489999999999998</c:v>
                </c:pt>
                <c:pt idx="5910">
                  <c:v>18.829999999999998</c:v>
                </c:pt>
                <c:pt idx="5911">
                  <c:v>43.08</c:v>
                </c:pt>
                <c:pt idx="5912">
                  <c:v>29.02</c:v>
                </c:pt>
                <c:pt idx="5913">
                  <c:v>20.420000000000002</c:v>
                </c:pt>
                <c:pt idx="5914">
                  <c:v>25.41</c:v>
                </c:pt>
                <c:pt idx="5915">
                  <c:v>15.33</c:v>
                </c:pt>
                <c:pt idx="5916">
                  <c:v>33.619999999999997</c:v>
                </c:pt>
                <c:pt idx="5917">
                  <c:v>28.72</c:v>
                </c:pt>
                <c:pt idx="5918">
                  <c:v>27.84</c:v>
                </c:pt>
                <c:pt idx="5919">
                  <c:v>26.16</c:v>
                </c:pt>
                <c:pt idx="5920">
                  <c:v>38.35</c:v>
                </c:pt>
                <c:pt idx="5921">
                  <c:v>29.57</c:v>
                </c:pt>
                <c:pt idx="5922">
                  <c:v>27.06</c:v>
                </c:pt>
                <c:pt idx="5923">
                  <c:v>34.39</c:v>
                </c:pt>
                <c:pt idx="5924">
                  <c:v>23.37</c:v>
                </c:pt>
                <c:pt idx="5925">
                  <c:v>26.01</c:v>
                </c:pt>
                <c:pt idx="5926">
                  <c:v>26.97</c:v>
                </c:pt>
                <c:pt idx="5927">
                  <c:v>21.24</c:v>
                </c:pt>
                <c:pt idx="5928">
                  <c:v>14.87</c:v>
                </c:pt>
                <c:pt idx="5929">
                  <c:v>40.99</c:v>
                </c:pt>
                <c:pt idx="5930">
                  <c:v>24.18</c:v>
                </c:pt>
                <c:pt idx="5931">
                  <c:v>22.86</c:v>
                </c:pt>
                <c:pt idx="5932">
                  <c:v>18.5</c:v>
                </c:pt>
                <c:pt idx="5933">
                  <c:v>19.43</c:v>
                </c:pt>
                <c:pt idx="5934">
                  <c:v>39.64</c:v>
                </c:pt>
                <c:pt idx="5935">
                  <c:v>15.99</c:v>
                </c:pt>
                <c:pt idx="5936">
                  <c:v>32.409999999999997</c:v>
                </c:pt>
                <c:pt idx="5937">
                  <c:v>38.76</c:v>
                </c:pt>
                <c:pt idx="5938">
                  <c:v>34.01</c:v>
                </c:pt>
                <c:pt idx="5939">
                  <c:v>19.690000000000001</c:v>
                </c:pt>
                <c:pt idx="5940">
                  <c:v>27.87</c:v>
                </c:pt>
                <c:pt idx="5941">
                  <c:v>20.75</c:v>
                </c:pt>
                <c:pt idx="5942">
                  <c:v>42.99</c:v>
                </c:pt>
                <c:pt idx="5943">
                  <c:v>42.77</c:v>
                </c:pt>
                <c:pt idx="5944">
                  <c:v>35.520000000000003</c:v>
                </c:pt>
                <c:pt idx="5945">
                  <c:v>24.59</c:v>
                </c:pt>
                <c:pt idx="5946">
                  <c:v>24.29</c:v>
                </c:pt>
                <c:pt idx="5947">
                  <c:v>28.95</c:v>
                </c:pt>
                <c:pt idx="5948">
                  <c:v>33.75</c:v>
                </c:pt>
                <c:pt idx="5949">
                  <c:v>25.25</c:v>
                </c:pt>
                <c:pt idx="5950">
                  <c:v>18.21</c:v>
                </c:pt>
                <c:pt idx="5951">
                  <c:v>42.01</c:v>
                </c:pt>
                <c:pt idx="5952">
                  <c:v>32.659999999999997</c:v>
                </c:pt>
                <c:pt idx="5953">
                  <c:v>34.78</c:v>
                </c:pt>
                <c:pt idx="5954">
                  <c:v>30.04</c:v>
                </c:pt>
                <c:pt idx="5955">
                  <c:v>34.54</c:v>
                </c:pt>
                <c:pt idx="5956">
                  <c:v>24.15</c:v>
                </c:pt>
                <c:pt idx="5957">
                  <c:v>21.61</c:v>
                </c:pt>
                <c:pt idx="5958">
                  <c:v>26.58</c:v>
                </c:pt>
                <c:pt idx="5959">
                  <c:v>22.23</c:v>
                </c:pt>
                <c:pt idx="5960">
                  <c:v>15.19</c:v>
                </c:pt>
                <c:pt idx="5961">
                  <c:v>22</c:v>
                </c:pt>
                <c:pt idx="5962">
                  <c:v>20.420000000000002</c:v>
                </c:pt>
                <c:pt idx="5963">
                  <c:v>36.409999999999997</c:v>
                </c:pt>
                <c:pt idx="5964">
                  <c:v>30.79</c:v>
                </c:pt>
                <c:pt idx="5965">
                  <c:v>29.75</c:v>
                </c:pt>
                <c:pt idx="5966">
                  <c:v>29</c:v>
                </c:pt>
                <c:pt idx="5967">
                  <c:v>42.94</c:v>
                </c:pt>
                <c:pt idx="5968">
                  <c:v>35.81</c:v>
                </c:pt>
                <c:pt idx="5969">
                  <c:v>30.86</c:v>
                </c:pt>
                <c:pt idx="5970">
                  <c:v>40.659999999999997</c:v>
                </c:pt>
                <c:pt idx="5971">
                  <c:v>17.23</c:v>
                </c:pt>
                <c:pt idx="5972">
                  <c:v>35.08</c:v>
                </c:pt>
                <c:pt idx="5973">
                  <c:v>42.92</c:v>
                </c:pt>
                <c:pt idx="5974">
                  <c:v>15.89</c:v>
                </c:pt>
                <c:pt idx="5975">
                  <c:v>18.96</c:v>
                </c:pt>
                <c:pt idx="5976">
                  <c:v>25.08</c:v>
                </c:pt>
                <c:pt idx="5977">
                  <c:v>37.44</c:v>
                </c:pt>
                <c:pt idx="5978">
                  <c:v>15.77</c:v>
                </c:pt>
                <c:pt idx="5979">
                  <c:v>40.15</c:v>
                </c:pt>
                <c:pt idx="5980">
                  <c:v>27.93</c:v>
                </c:pt>
                <c:pt idx="5981">
                  <c:v>29.71</c:v>
                </c:pt>
                <c:pt idx="5982">
                  <c:v>38</c:v>
                </c:pt>
                <c:pt idx="5983">
                  <c:v>28.58</c:v>
                </c:pt>
                <c:pt idx="5984">
                  <c:v>27.02</c:v>
                </c:pt>
                <c:pt idx="5985">
                  <c:v>36.57</c:v>
                </c:pt>
                <c:pt idx="5986">
                  <c:v>25.56</c:v>
                </c:pt>
                <c:pt idx="5987">
                  <c:v>26.82</c:v>
                </c:pt>
                <c:pt idx="5988">
                  <c:v>26.83</c:v>
                </c:pt>
                <c:pt idx="5989">
                  <c:v>22.48</c:v>
                </c:pt>
                <c:pt idx="5990">
                  <c:v>23.23</c:v>
                </c:pt>
                <c:pt idx="5991">
                  <c:v>39.36</c:v>
                </c:pt>
                <c:pt idx="5992">
                  <c:v>41.25</c:v>
                </c:pt>
                <c:pt idx="5993">
                  <c:v>33.450000000000003</c:v>
                </c:pt>
                <c:pt idx="5994">
                  <c:v>18.43</c:v>
                </c:pt>
                <c:pt idx="5995">
                  <c:v>40.25</c:v>
                </c:pt>
                <c:pt idx="5996">
                  <c:v>33.79</c:v>
                </c:pt>
                <c:pt idx="5997">
                  <c:v>27.68</c:v>
                </c:pt>
                <c:pt idx="5998">
                  <c:v>19.8</c:v>
                </c:pt>
                <c:pt idx="5999">
                  <c:v>18.239999999999998</c:v>
                </c:pt>
                <c:pt idx="6000">
                  <c:v>32.049999999999997</c:v>
                </c:pt>
                <c:pt idx="6001">
                  <c:v>37.549999999999997</c:v>
                </c:pt>
                <c:pt idx="6002">
                  <c:v>33.57</c:v>
                </c:pt>
                <c:pt idx="6003">
                  <c:v>37.909999999999997</c:v>
                </c:pt>
                <c:pt idx="6004">
                  <c:v>27.05</c:v>
                </c:pt>
                <c:pt idx="6005">
                  <c:v>39.1</c:v>
                </c:pt>
                <c:pt idx="6006">
                  <c:v>24.84</c:v>
                </c:pt>
                <c:pt idx="6007">
                  <c:v>39.82</c:v>
                </c:pt>
                <c:pt idx="6008">
                  <c:v>37.18</c:v>
                </c:pt>
                <c:pt idx="6009">
                  <c:v>28.49</c:v>
                </c:pt>
                <c:pt idx="6010">
                  <c:v>15.71</c:v>
                </c:pt>
                <c:pt idx="6011">
                  <c:v>41.21</c:v>
                </c:pt>
                <c:pt idx="6012">
                  <c:v>28.83</c:v>
                </c:pt>
                <c:pt idx="6013">
                  <c:v>42.62</c:v>
                </c:pt>
                <c:pt idx="6014">
                  <c:v>39.380000000000003</c:v>
                </c:pt>
                <c:pt idx="6015">
                  <c:v>24.95</c:v>
                </c:pt>
                <c:pt idx="6016">
                  <c:v>31.42</c:v>
                </c:pt>
                <c:pt idx="6017">
                  <c:v>42.28</c:v>
                </c:pt>
                <c:pt idx="6018">
                  <c:v>36.630000000000003</c:v>
                </c:pt>
                <c:pt idx="6019">
                  <c:v>23.58</c:v>
                </c:pt>
                <c:pt idx="6020">
                  <c:v>17.8</c:v>
                </c:pt>
                <c:pt idx="6021">
                  <c:v>33.64</c:v>
                </c:pt>
                <c:pt idx="6022">
                  <c:v>25.04</c:v>
                </c:pt>
                <c:pt idx="6023">
                  <c:v>18.14</c:v>
                </c:pt>
                <c:pt idx="6024">
                  <c:v>38.869999999999997</c:v>
                </c:pt>
                <c:pt idx="6025">
                  <c:v>18.52</c:v>
                </c:pt>
                <c:pt idx="6026">
                  <c:v>36.65</c:v>
                </c:pt>
                <c:pt idx="6027">
                  <c:v>26.85</c:v>
                </c:pt>
                <c:pt idx="6028">
                  <c:v>20.47</c:v>
                </c:pt>
                <c:pt idx="6029">
                  <c:v>16.52</c:v>
                </c:pt>
                <c:pt idx="6030">
                  <c:v>43.07</c:v>
                </c:pt>
                <c:pt idx="6031">
                  <c:v>41.97</c:v>
                </c:pt>
                <c:pt idx="6032">
                  <c:v>18.829999999999998</c:v>
                </c:pt>
                <c:pt idx="6033">
                  <c:v>39.56</c:v>
                </c:pt>
                <c:pt idx="6034">
                  <c:v>36.94</c:v>
                </c:pt>
                <c:pt idx="6035">
                  <c:v>30.31</c:v>
                </c:pt>
                <c:pt idx="6036">
                  <c:v>24.43</c:v>
                </c:pt>
                <c:pt idx="6037">
                  <c:v>25.86</c:v>
                </c:pt>
                <c:pt idx="6038">
                  <c:v>28.91</c:v>
                </c:pt>
                <c:pt idx="6039">
                  <c:v>37.909999999999997</c:v>
                </c:pt>
                <c:pt idx="6040">
                  <c:v>17.329999999999998</c:v>
                </c:pt>
                <c:pt idx="6041">
                  <c:v>15.68</c:v>
                </c:pt>
                <c:pt idx="6042">
                  <c:v>41.58</c:v>
                </c:pt>
                <c:pt idx="6043">
                  <c:v>28.1</c:v>
                </c:pt>
                <c:pt idx="6044">
                  <c:v>37.33</c:v>
                </c:pt>
                <c:pt idx="6045">
                  <c:v>32.299999999999997</c:v>
                </c:pt>
                <c:pt idx="6046">
                  <c:v>27</c:v>
                </c:pt>
                <c:pt idx="6047">
                  <c:v>28.18</c:v>
                </c:pt>
                <c:pt idx="6048">
                  <c:v>42.5</c:v>
                </c:pt>
                <c:pt idx="6049">
                  <c:v>16.27</c:v>
                </c:pt>
                <c:pt idx="6050">
                  <c:v>22.68</c:v>
                </c:pt>
                <c:pt idx="6051">
                  <c:v>35.47</c:v>
                </c:pt>
                <c:pt idx="6052">
                  <c:v>28.71</c:v>
                </c:pt>
                <c:pt idx="6053">
                  <c:v>18.579999999999998</c:v>
                </c:pt>
                <c:pt idx="6054">
                  <c:v>41.95</c:v>
                </c:pt>
                <c:pt idx="6055">
                  <c:v>38.880000000000003</c:v>
                </c:pt>
                <c:pt idx="6056">
                  <c:v>36.89</c:v>
                </c:pt>
                <c:pt idx="6057">
                  <c:v>28.83</c:v>
                </c:pt>
                <c:pt idx="6058">
                  <c:v>18.399999999999999</c:v>
                </c:pt>
                <c:pt idx="6059">
                  <c:v>17.68</c:v>
                </c:pt>
                <c:pt idx="6060">
                  <c:v>33.450000000000003</c:v>
                </c:pt>
                <c:pt idx="6061">
                  <c:v>37.36</c:v>
                </c:pt>
                <c:pt idx="6062">
                  <c:v>36.01</c:v>
                </c:pt>
                <c:pt idx="6063">
                  <c:v>40.770000000000003</c:v>
                </c:pt>
                <c:pt idx="6064">
                  <c:v>38.03</c:v>
                </c:pt>
                <c:pt idx="6065">
                  <c:v>43.59</c:v>
                </c:pt>
                <c:pt idx="6066">
                  <c:v>22.53</c:v>
                </c:pt>
                <c:pt idx="6067">
                  <c:v>23.73</c:v>
                </c:pt>
                <c:pt idx="6068">
                  <c:v>26.48</c:v>
                </c:pt>
                <c:pt idx="6069">
                  <c:v>19.86</c:v>
                </c:pt>
                <c:pt idx="6070">
                  <c:v>28.18</c:v>
                </c:pt>
                <c:pt idx="6071">
                  <c:v>17.97</c:v>
                </c:pt>
                <c:pt idx="6072">
                  <c:v>24.98</c:v>
                </c:pt>
                <c:pt idx="6073">
                  <c:v>27.59</c:v>
                </c:pt>
                <c:pt idx="6074">
                  <c:v>37.909999999999997</c:v>
                </c:pt>
                <c:pt idx="6075">
                  <c:v>21.29</c:v>
                </c:pt>
                <c:pt idx="6076">
                  <c:v>22.4</c:v>
                </c:pt>
                <c:pt idx="6077">
                  <c:v>42.33</c:v>
                </c:pt>
                <c:pt idx="6078">
                  <c:v>23.13</c:v>
                </c:pt>
                <c:pt idx="6079">
                  <c:v>15.81</c:v>
                </c:pt>
                <c:pt idx="6080">
                  <c:v>24.9</c:v>
                </c:pt>
                <c:pt idx="6081">
                  <c:v>39.840000000000003</c:v>
                </c:pt>
                <c:pt idx="6082">
                  <c:v>43.38</c:v>
                </c:pt>
                <c:pt idx="6083">
                  <c:v>35.96</c:v>
                </c:pt>
                <c:pt idx="6084">
                  <c:v>17.75</c:v>
                </c:pt>
                <c:pt idx="6085">
                  <c:v>34.71</c:v>
                </c:pt>
                <c:pt idx="6086">
                  <c:v>16.22</c:v>
                </c:pt>
                <c:pt idx="6087">
                  <c:v>42.57</c:v>
                </c:pt>
                <c:pt idx="6088">
                  <c:v>25.07</c:v>
                </c:pt>
                <c:pt idx="6089">
                  <c:v>22.92</c:v>
                </c:pt>
                <c:pt idx="6090">
                  <c:v>24.21</c:v>
                </c:pt>
                <c:pt idx="6091">
                  <c:v>17.510000000000002</c:v>
                </c:pt>
                <c:pt idx="6092">
                  <c:v>15.05</c:v>
                </c:pt>
                <c:pt idx="6093">
                  <c:v>41.21</c:v>
                </c:pt>
                <c:pt idx="6094">
                  <c:v>41.79</c:v>
                </c:pt>
                <c:pt idx="6095">
                  <c:v>31.89</c:v>
                </c:pt>
                <c:pt idx="6096">
                  <c:v>31.81</c:v>
                </c:pt>
                <c:pt idx="6097">
                  <c:v>36.08</c:v>
                </c:pt>
                <c:pt idx="6098">
                  <c:v>23.37</c:v>
                </c:pt>
                <c:pt idx="6099">
                  <c:v>31.74</c:v>
                </c:pt>
                <c:pt idx="6100">
                  <c:v>43.12</c:v>
                </c:pt>
                <c:pt idx="6101">
                  <c:v>36.58</c:v>
                </c:pt>
                <c:pt idx="6102">
                  <c:v>24.7</c:v>
                </c:pt>
                <c:pt idx="6103">
                  <c:v>23.42</c:v>
                </c:pt>
                <c:pt idx="6104">
                  <c:v>18.77</c:v>
                </c:pt>
                <c:pt idx="6105">
                  <c:v>32.020000000000003</c:v>
                </c:pt>
                <c:pt idx="6106">
                  <c:v>41.14</c:v>
                </c:pt>
                <c:pt idx="6107">
                  <c:v>37.200000000000003</c:v>
                </c:pt>
                <c:pt idx="6108">
                  <c:v>32.82</c:v>
                </c:pt>
                <c:pt idx="6109">
                  <c:v>29.99</c:v>
                </c:pt>
                <c:pt idx="6110">
                  <c:v>40.04</c:v>
                </c:pt>
                <c:pt idx="6111">
                  <c:v>16.68</c:v>
                </c:pt>
                <c:pt idx="6112">
                  <c:v>29.87</c:v>
                </c:pt>
                <c:pt idx="6113">
                  <c:v>40.68</c:v>
                </c:pt>
                <c:pt idx="6114">
                  <c:v>25.01</c:v>
                </c:pt>
                <c:pt idx="6115">
                  <c:v>31.57</c:v>
                </c:pt>
                <c:pt idx="6116">
                  <c:v>34.08</c:v>
                </c:pt>
                <c:pt idx="6117">
                  <c:v>22.81</c:v>
                </c:pt>
                <c:pt idx="6118">
                  <c:v>21.01</c:v>
                </c:pt>
                <c:pt idx="6119">
                  <c:v>37.25</c:v>
                </c:pt>
                <c:pt idx="6120">
                  <c:v>19.43</c:v>
                </c:pt>
                <c:pt idx="6121">
                  <c:v>38.950000000000003</c:v>
                </c:pt>
                <c:pt idx="6122">
                  <c:v>32.049999999999997</c:v>
                </c:pt>
                <c:pt idx="6123">
                  <c:v>22.87</c:v>
                </c:pt>
                <c:pt idx="6124">
                  <c:v>37.49</c:v>
                </c:pt>
                <c:pt idx="6125">
                  <c:v>35.79</c:v>
                </c:pt>
                <c:pt idx="6126">
                  <c:v>30.37</c:v>
                </c:pt>
                <c:pt idx="6127">
                  <c:v>21.79</c:v>
                </c:pt>
                <c:pt idx="6128">
                  <c:v>41.58</c:v>
                </c:pt>
                <c:pt idx="6129">
                  <c:v>20.07</c:v>
                </c:pt>
                <c:pt idx="6130">
                  <c:v>42.81</c:v>
                </c:pt>
                <c:pt idx="6131">
                  <c:v>43.14</c:v>
                </c:pt>
                <c:pt idx="6132">
                  <c:v>32.25</c:v>
                </c:pt>
                <c:pt idx="6133">
                  <c:v>34.22</c:v>
                </c:pt>
                <c:pt idx="6134">
                  <c:v>20.53</c:v>
                </c:pt>
                <c:pt idx="6135">
                  <c:v>29.8</c:v>
                </c:pt>
                <c:pt idx="6136">
                  <c:v>41.93</c:v>
                </c:pt>
                <c:pt idx="6137">
                  <c:v>22.49</c:v>
                </c:pt>
                <c:pt idx="6138">
                  <c:v>27.95</c:v>
                </c:pt>
                <c:pt idx="6139">
                  <c:v>39.28</c:v>
                </c:pt>
                <c:pt idx="6140">
                  <c:v>41.14</c:v>
                </c:pt>
                <c:pt idx="6141">
                  <c:v>25.06</c:v>
                </c:pt>
                <c:pt idx="6142">
                  <c:v>24.91</c:v>
                </c:pt>
                <c:pt idx="6143">
                  <c:v>32.9</c:v>
                </c:pt>
                <c:pt idx="6144">
                  <c:v>23.83</c:v>
                </c:pt>
                <c:pt idx="6145">
                  <c:v>29.37</c:v>
                </c:pt>
                <c:pt idx="6146">
                  <c:v>19.670000000000002</c:v>
                </c:pt>
                <c:pt idx="6147">
                  <c:v>35.68</c:v>
                </c:pt>
                <c:pt idx="6148">
                  <c:v>19.399999999999999</c:v>
                </c:pt>
                <c:pt idx="6149">
                  <c:v>28.54</c:v>
                </c:pt>
                <c:pt idx="6150">
                  <c:v>34.61</c:v>
                </c:pt>
                <c:pt idx="6151">
                  <c:v>22.88</c:v>
                </c:pt>
                <c:pt idx="6152">
                  <c:v>23.93</c:v>
                </c:pt>
                <c:pt idx="6153">
                  <c:v>24.52</c:v>
                </c:pt>
                <c:pt idx="6154">
                  <c:v>18.43</c:v>
                </c:pt>
                <c:pt idx="6155">
                  <c:v>34.53</c:v>
                </c:pt>
                <c:pt idx="6156">
                  <c:v>39.54</c:v>
                </c:pt>
                <c:pt idx="6157">
                  <c:v>42.04</c:v>
                </c:pt>
                <c:pt idx="6158">
                  <c:v>19.350000000000001</c:v>
                </c:pt>
                <c:pt idx="6159">
                  <c:v>26.68</c:v>
                </c:pt>
                <c:pt idx="6160">
                  <c:v>16.77</c:v>
                </c:pt>
                <c:pt idx="6161">
                  <c:v>30.36</c:v>
                </c:pt>
                <c:pt idx="6162">
                  <c:v>42.04</c:v>
                </c:pt>
                <c:pt idx="6163">
                  <c:v>27.9</c:v>
                </c:pt>
                <c:pt idx="6164">
                  <c:v>23.42</c:v>
                </c:pt>
                <c:pt idx="6165">
                  <c:v>37.4</c:v>
                </c:pt>
                <c:pt idx="6166">
                  <c:v>35</c:v>
                </c:pt>
                <c:pt idx="6167">
                  <c:v>31.46</c:v>
                </c:pt>
                <c:pt idx="6168">
                  <c:v>38.67</c:v>
                </c:pt>
                <c:pt idx="6169">
                  <c:v>19.95</c:v>
                </c:pt>
                <c:pt idx="6170">
                  <c:v>40.130000000000003</c:v>
                </c:pt>
                <c:pt idx="6171">
                  <c:v>26.09</c:v>
                </c:pt>
                <c:pt idx="6172">
                  <c:v>16.96</c:v>
                </c:pt>
                <c:pt idx="6173">
                  <c:v>43.45</c:v>
                </c:pt>
                <c:pt idx="6174">
                  <c:v>37.74</c:v>
                </c:pt>
                <c:pt idx="6175">
                  <c:v>21.38</c:v>
                </c:pt>
                <c:pt idx="6176">
                  <c:v>36.74</c:v>
                </c:pt>
                <c:pt idx="6177">
                  <c:v>41.31</c:v>
                </c:pt>
                <c:pt idx="6178">
                  <c:v>27.76</c:v>
                </c:pt>
                <c:pt idx="6179">
                  <c:v>40.1</c:v>
                </c:pt>
                <c:pt idx="6180">
                  <c:v>27.62</c:v>
                </c:pt>
                <c:pt idx="6181">
                  <c:v>32.28</c:v>
                </c:pt>
                <c:pt idx="6182">
                  <c:v>30.51</c:v>
                </c:pt>
                <c:pt idx="6183">
                  <c:v>35.659999999999997</c:v>
                </c:pt>
                <c:pt idx="6184">
                  <c:v>36.299999999999997</c:v>
                </c:pt>
                <c:pt idx="6185">
                  <c:v>34.33</c:v>
                </c:pt>
                <c:pt idx="6186">
                  <c:v>28.29</c:v>
                </c:pt>
                <c:pt idx="6187">
                  <c:v>24.57</c:v>
                </c:pt>
                <c:pt idx="6188">
                  <c:v>29.87</c:v>
                </c:pt>
                <c:pt idx="6189">
                  <c:v>20.79</c:v>
                </c:pt>
                <c:pt idx="6190">
                  <c:v>22.01</c:v>
                </c:pt>
                <c:pt idx="6191">
                  <c:v>19.14</c:v>
                </c:pt>
                <c:pt idx="6192">
                  <c:v>29.38</c:v>
                </c:pt>
                <c:pt idx="6193">
                  <c:v>27.24</c:v>
                </c:pt>
                <c:pt idx="6194">
                  <c:v>15.16</c:v>
                </c:pt>
                <c:pt idx="6195">
                  <c:v>23.34</c:v>
                </c:pt>
                <c:pt idx="6196">
                  <c:v>23.99</c:v>
                </c:pt>
                <c:pt idx="6197">
                  <c:v>18.68</c:v>
                </c:pt>
                <c:pt idx="6198">
                  <c:v>32.130000000000003</c:v>
                </c:pt>
                <c:pt idx="6199">
                  <c:v>21.85</c:v>
                </c:pt>
                <c:pt idx="6200">
                  <c:v>16.68</c:v>
                </c:pt>
                <c:pt idx="6201">
                  <c:v>19.600000000000001</c:v>
                </c:pt>
                <c:pt idx="6202">
                  <c:v>33.700000000000003</c:v>
                </c:pt>
                <c:pt idx="6203">
                  <c:v>31.84</c:v>
                </c:pt>
                <c:pt idx="6204">
                  <c:v>27</c:v>
                </c:pt>
                <c:pt idx="6205">
                  <c:v>39.380000000000003</c:v>
                </c:pt>
                <c:pt idx="6206">
                  <c:v>19.260000000000002</c:v>
                </c:pt>
                <c:pt idx="6207">
                  <c:v>30.58</c:v>
                </c:pt>
                <c:pt idx="6208">
                  <c:v>26.66</c:v>
                </c:pt>
                <c:pt idx="6209">
                  <c:v>21.05</c:v>
                </c:pt>
                <c:pt idx="6210">
                  <c:v>32.909999999999997</c:v>
                </c:pt>
                <c:pt idx="6211">
                  <c:v>34.83</c:v>
                </c:pt>
                <c:pt idx="6212">
                  <c:v>27.34</c:v>
                </c:pt>
                <c:pt idx="6213">
                  <c:v>32.11</c:v>
                </c:pt>
                <c:pt idx="6214">
                  <c:v>27.22</c:v>
                </c:pt>
                <c:pt idx="6215">
                  <c:v>27.05</c:v>
                </c:pt>
                <c:pt idx="6216">
                  <c:v>30.8</c:v>
                </c:pt>
                <c:pt idx="6217">
                  <c:v>22.89</c:v>
                </c:pt>
                <c:pt idx="6218">
                  <c:v>18.09</c:v>
                </c:pt>
                <c:pt idx="6219">
                  <c:v>35.36</c:v>
                </c:pt>
                <c:pt idx="6220">
                  <c:v>41.32</c:v>
                </c:pt>
                <c:pt idx="6221">
                  <c:v>25.42</c:v>
                </c:pt>
                <c:pt idx="6222">
                  <c:v>22.95</c:v>
                </c:pt>
                <c:pt idx="6223">
                  <c:v>22.55</c:v>
                </c:pt>
                <c:pt idx="6224">
                  <c:v>18.63</c:v>
                </c:pt>
                <c:pt idx="6225">
                  <c:v>33.340000000000003</c:v>
                </c:pt>
                <c:pt idx="6226">
                  <c:v>27.55</c:v>
                </c:pt>
                <c:pt idx="6227">
                  <c:v>25.54</c:v>
                </c:pt>
                <c:pt idx="6228">
                  <c:v>26.01</c:v>
                </c:pt>
                <c:pt idx="6229">
                  <c:v>37.28</c:v>
                </c:pt>
                <c:pt idx="6230">
                  <c:v>20.329999999999998</c:v>
                </c:pt>
                <c:pt idx="6231">
                  <c:v>30.81</c:v>
                </c:pt>
                <c:pt idx="6232">
                  <c:v>43.32</c:v>
                </c:pt>
                <c:pt idx="6233">
                  <c:v>30.09</c:v>
                </c:pt>
                <c:pt idx="6234">
                  <c:v>39.770000000000003</c:v>
                </c:pt>
                <c:pt idx="6235">
                  <c:v>31.62</c:v>
                </c:pt>
                <c:pt idx="6236">
                  <c:v>19.87</c:v>
                </c:pt>
                <c:pt idx="6237">
                  <c:v>21.13</c:v>
                </c:pt>
                <c:pt idx="6238">
                  <c:v>34.15</c:v>
                </c:pt>
                <c:pt idx="6239">
                  <c:v>42.5</c:v>
                </c:pt>
                <c:pt idx="6240">
                  <c:v>42.94</c:v>
                </c:pt>
                <c:pt idx="6241">
                  <c:v>34.01</c:v>
                </c:pt>
                <c:pt idx="6242">
                  <c:v>24.84</c:v>
                </c:pt>
                <c:pt idx="6243">
                  <c:v>37.47</c:v>
                </c:pt>
                <c:pt idx="6244">
                  <c:v>31.59</c:v>
                </c:pt>
                <c:pt idx="6245">
                  <c:v>16.78</c:v>
                </c:pt>
                <c:pt idx="6246">
                  <c:v>31.15</c:v>
                </c:pt>
                <c:pt idx="6247">
                  <c:v>24.47</c:v>
                </c:pt>
                <c:pt idx="6248">
                  <c:v>23.31</c:v>
                </c:pt>
                <c:pt idx="6249">
                  <c:v>39.729999999999997</c:v>
                </c:pt>
                <c:pt idx="6250">
                  <c:v>36.450000000000003</c:v>
                </c:pt>
                <c:pt idx="6251">
                  <c:v>16.43</c:v>
                </c:pt>
                <c:pt idx="6252">
                  <c:v>32.25</c:v>
                </c:pt>
                <c:pt idx="6253">
                  <c:v>35.85</c:v>
                </c:pt>
                <c:pt idx="6254">
                  <c:v>30.86</c:v>
                </c:pt>
                <c:pt idx="6255">
                  <c:v>33.450000000000003</c:v>
                </c:pt>
                <c:pt idx="6256">
                  <c:v>42.64</c:v>
                </c:pt>
                <c:pt idx="6257">
                  <c:v>16.61</c:v>
                </c:pt>
                <c:pt idx="6258">
                  <c:v>42.99</c:v>
                </c:pt>
                <c:pt idx="6259">
                  <c:v>20.309999999999999</c:v>
                </c:pt>
                <c:pt idx="6260">
                  <c:v>19.760000000000002</c:v>
                </c:pt>
                <c:pt idx="6261">
                  <c:v>39.549999999999997</c:v>
                </c:pt>
                <c:pt idx="6262">
                  <c:v>25.06</c:v>
                </c:pt>
                <c:pt idx="6263">
                  <c:v>28.2</c:v>
                </c:pt>
                <c:pt idx="6264">
                  <c:v>32.619999999999997</c:v>
                </c:pt>
                <c:pt idx="6265">
                  <c:v>29.57</c:v>
                </c:pt>
                <c:pt idx="6266">
                  <c:v>23.88</c:v>
                </c:pt>
                <c:pt idx="6267">
                  <c:v>20.69</c:v>
                </c:pt>
                <c:pt idx="6268">
                  <c:v>32.57</c:v>
                </c:pt>
                <c:pt idx="6269">
                  <c:v>41.9</c:v>
                </c:pt>
                <c:pt idx="6270">
                  <c:v>16.329999999999998</c:v>
                </c:pt>
                <c:pt idx="6271">
                  <c:v>31.14</c:v>
                </c:pt>
                <c:pt idx="6272">
                  <c:v>14.76</c:v>
                </c:pt>
                <c:pt idx="6273">
                  <c:v>22.83</c:v>
                </c:pt>
                <c:pt idx="6274">
                  <c:v>18.88</c:v>
                </c:pt>
                <c:pt idx="6275">
                  <c:v>39.32</c:v>
                </c:pt>
                <c:pt idx="6276">
                  <c:v>19.670000000000002</c:v>
                </c:pt>
                <c:pt idx="6277">
                  <c:v>26.91</c:v>
                </c:pt>
                <c:pt idx="6278">
                  <c:v>17.36</c:v>
                </c:pt>
                <c:pt idx="6279">
                  <c:v>16.559999999999999</c:v>
                </c:pt>
                <c:pt idx="6280">
                  <c:v>36.94</c:v>
                </c:pt>
                <c:pt idx="6281">
                  <c:v>16.63</c:v>
                </c:pt>
                <c:pt idx="6282">
                  <c:v>33.01</c:v>
                </c:pt>
                <c:pt idx="6283">
                  <c:v>36.35</c:v>
                </c:pt>
                <c:pt idx="6284">
                  <c:v>23.96</c:v>
                </c:pt>
                <c:pt idx="6285">
                  <c:v>19.489999999999998</c:v>
                </c:pt>
                <c:pt idx="6286">
                  <c:v>26.16</c:v>
                </c:pt>
                <c:pt idx="6287">
                  <c:v>29.81</c:v>
                </c:pt>
                <c:pt idx="6288">
                  <c:v>41.27</c:v>
                </c:pt>
                <c:pt idx="6289">
                  <c:v>30.35</c:v>
                </c:pt>
                <c:pt idx="6290">
                  <c:v>19.12</c:v>
                </c:pt>
                <c:pt idx="6291">
                  <c:v>26.02</c:v>
                </c:pt>
                <c:pt idx="6292">
                  <c:v>39.51</c:v>
                </c:pt>
                <c:pt idx="6293">
                  <c:v>33.24</c:v>
                </c:pt>
                <c:pt idx="6294">
                  <c:v>42.79</c:v>
                </c:pt>
                <c:pt idx="6295">
                  <c:v>40.14</c:v>
                </c:pt>
                <c:pt idx="6296">
                  <c:v>19.14</c:v>
                </c:pt>
                <c:pt idx="6297">
                  <c:v>35.81</c:v>
                </c:pt>
                <c:pt idx="6298">
                  <c:v>26.93</c:v>
                </c:pt>
                <c:pt idx="6299">
                  <c:v>33.130000000000003</c:v>
                </c:pt>
                <c:pt idx="6300">
                  <c:v>21.19</c:v>
                </c:pt>
                <c:pt idx="6301">
                  <c:v>23.2</c:v>
                </c:pt>
                <c:pt idx="6302">
                  <c:v>30.26</c:v>
                </c:pt>
                <c:pt idx="6303">
                  <c:v>24.62</c:v>
                </c:pt>
                <c:pt idx="6304">
                  <c:v>29.59</c:v>
                </c:pt>
                <c:pt idx="6305">
                  <c:v>31</c:v>
                </c:pt>
                <c:pt idx="6306">
                  <c:v>37.97</c:v>
                </c:pt>
                <c:pt idx="6307">
                  <c:v>40.090000000000003</c:v>
                </c:pt>
                <c:pt idx="6308">
                  <c:v>40.44</c:v>
                </c:pt>
                <c:pt idx="6309">
                  <c:v>43.18</c:v>
                </c:pt>
                <c:pt idx="6310">
                  <c:v>15.72</c:v>
                </c:pt>
                <c:pt idx="6311">
                  <c:v>16.98</c:v>
                </c:pt>
                <c:pt idx="6312">
                  <c:v>28.32</c:v>
                </c:pt>
                <c:pt idx="6313">
                  <c:v>31.51</c:v>
                </c:pt>
                <c:pt idx="6314">
                  <c:v>29.32</c:v>
                </c:pt>
                <c:pt idx="6315">
                  <c:v>14.74</c:v>
                </c:pt>
                <c:pt idx="6316">
                  <c:v>35.979999999999997</c:v>
                </c:pt>
                <c:pt idx="6317">
                  <c:v>21.69</c:v>
                </c:pt>
                <c:pt idx="6318">
                  <c:v>24.49</c:v>
                </c:pt>
                <c:pt idx="6319">
                  <c:v>25.17</c:v>
                </c:pt>
                <c:pt idx="6320">
                  <c:v>32.799999999999997</c:v>
                </c:pt>
                <c:pt idx="6321">
                  <c:v>37.119999999999997</c:v>
                </c:pt>
                <c:pt idx="6322">
                  <c:v>38.29</c:v>
                </c:pt>
                <c:pt idx="6323">
                  <c:v>36.28</c:v>
                </c:pt>
                <c:pt idx="6324">
                  <c:v>38.92</c:v>
                </c:pt>
                <c:pt idx="6325">
                  <c:v>25.94</c:v>
                </c:pt>
                <c:pt idx="6326">
                  <c:v>16.059999999999999</c:v>
                </c:pt>
                <c:pt idx="6327">
                  <c:v>26.2</c:v>
                </c:pt>
                <c:pt idx="6328">
                  <c:v>18.63</c:v>
                </c:pt>
                <c:pt idx="6329">
                  <c:v>40.61</c:v>
                </c:pt>
                <c:pt idx="6330">
                  <c:v>35.24</c:v>
                </c:pt>
                <c:pt idx="6331">
                  <c:v>41.03</c:v>
                </c:pt>
                <c:pt idx="6332">
                  <c:v>40.75</c:v>
                </c:pt>
                <c:pt idx="6333">
                  <c:v>33.78</c:v>
                </c:pt>
                <c:pt idx="6334">
                  <c:v>27.15</c:v>
                </c:pt>
                <c:pt idx="6335">
                  <c:v>26.93</c:v>
                </c:pt>
                <c:pt idx="6336">
                  <c:v>31.33</c:v>
                </c:pt>
                <c:pt idx="6337">
                  <c:v>43.25</c:v>
                </c:pt>
                <c:pt idx="6338">
                  <c:v>19.21</c:v>
                </c:pt>
                <c:pt idx="6339">
                  <c:v>33.49</c:v>
                </c:pt>
                <c:pt idx="6340">
                  <c:v>27.66</c:v>
                </c:pt>
                <c:pt idx="6341">
                  <c:v>34.270000000000003</c:v>
                </c:pt>
                <c:pt idx="6342">
                  <c:v>20.55</c:v>
                </c:pt>
                <c:pt idx="6343">
                  <c:v>24.82</c:v>
                </c:pt>
                <c:pt idx="6344">
                  <c:v>15.78</c:v>
                </c:pt>
                <c:pt idx="6345">
                  <c:v>30.31</c:v>
                </c:pt>
                <c:pt idx="6346">
                  <c:v>33.5</c:v>
                </c:pt>
                <c:pt idx="6347">
                  <c:v>32.340000000000003</c:v>
                </c:pt>
                <c:pt idx="6348">
                  <c:v>30.86</c:v>
                </c:pt>
                <c:pt idx="6349">
                  <c:v>38.590000000000003</c:v>
                </c:pt>
                <c:pt idx="6350">
                  <c:v>39.450000000000003</c:v>
                </c:pt>
                <c:pt idx="6351">
                  <c:v>37.33</c:v>
                </c:pt>
                <c:pt idx="6352">
                  <c:v>30.24</c:v>
                </c:pt>
                <c:pt idx="6353">
                  <c:v>26.61</c:v>
                </c:pt>
                <c:pt idx="6354">
                  <c:v>20.02</c:v>
                </c:pt>
                <c:pt idx="6355">
                  <c:v>17.399999999999999</c:v>
                </c:pt>
                <c:pt idx="6356">
                  <c:v>36.840000000000003</c:v>
                </c:pt>
                <c:pt idx="6357">
                  <c:v>33.06</c:v>
                </c:pt>
                <c:pt idx="6358">
                  <c:v>42.01</c:v>
                </c:pt>
                <c:pt idx="6359">
                  <c:v>28.6</c:v>
                </c:pt>
                <c:pt idx="6360">
                  <c:v>39.97</c:v>
                </c:pt>
                <c:pt idx="6361">
                  <c:v>41.4</c:v>
                </c:pt>
                <c:pt idx="6362">
                  <c:v>25.81</c:v>
                </c:pt>
                <c:pt idx="6363">
                  <c:v>34.340000000000003</c:v>
                </c:pt>
                <c:pt idx="6364">
                  <c:v>39.61</c:v>
                </c:pt>
                <c:pt idx="6365">
                  <c:v>36.979999999999997</c:v>
                </c:pt>
                <c:pt idx="6366">
                  <c:v>22.54</c:v>
                </c:pt>
                <c:pt idx="6367">
                  <c:v>21.3</c:v>
                </c:pt>
                <c:pt idx="6368">
                  <c:v>20.72</c:v>
                </c:pt>
                <c:pt idx="6369">
                  <c:v>34</c:v>
                </c:pt>
                <c:pt idx="6370">
                  <c:v>41.58</c:v>
                </c:pt>
                <c:pt idx="6371">
                  <c:v>34.78</c:v>
                </c:pt>
                <c:pt idx="6372">
                  <c:v>21.98</c:v>
                </c:pt>
                <c:pt idx="6373">
                  <c:v>25.25</c:v>
                </c:pt>
                <c:pt idx="6374">
                  <c:v>37.35</c:v>
                </c:pt>
                <c:pt idx="6375">
                  <c:v>38.049999999999997</c:v>
                </c:pt>
                <c:pt idx="6376">
                  <c:v>27.44</c:v>
                </c:pt>
                <c:pt idx="6377">
                  <c:v>25.58</c:v>
                </c:pt>
                <c:pt idx="6378">
                  <c:v>21.93</c:v>
                </c:pt>
                <c:pt idx="6379">
                  <c:v>37.18</c:v>
                </c:pt>
                <c:pt idx="6380">
                  <c:v>37.56</c:v>
                </c:pt>
                <c:pt idx="6381">
                  <c:v>32.39</c:v>
                </c:pt>
                <c:pt idx="6382">
                  <c:v>38.340000000000003</c:v>
                </c:pt>
                <c:pt idx="6383">
                  <c:v>20.18</c:v>
                </c:pt>
                <c:pt idx="6384">
                  <c:v>34.04</c:v>
                </c:pt>
                <c:pt idx="6385">
                  <c:v>31.85</c:v>
                </c:pt>
                <c:pt idx="6386">
                  <c:v>27.52</c:v>
                </c:pt>
                <c:pt idx="6387">
                  <c:v>41.45</c:v>
                </c:pt>
                <c:pt idx="6388">
                  <c:v>37.97</c:v>
                </c:pt>
                <c:pt idx="6389">
                  <c:v>18.829999999999998</c:v>
                </c:pt>
                <c:pt idx="6390">
                  <c:v>38.130000000000003</c:v>
                </c:pt>
                <c:pt idx="6391">
                  <c:v>27.73</c:v>
                </c:pt>
                <c:pt idx="6392">
                  <c:v>31.13</c:v>
                </c:pt>
                <c:pt idx="6393">
                  <c:v>40.270000000000003</c:v>
                </c:pt>
                <c:pt idx="6394">
                  <c:v>20.51</c:v>
                </c:pt>
                <c:pt idx="6395">
                  <c:v>31.19</c:v>
                </c:pt>
                <c:pt idx="6396">
                  <c:v>35.380000000000003</c:v>
                </c:pt>
                <c:pt idx="6397">
                  <c:v>24.25</c:v>
                </c:pt>
                <c:pt idx="6398">
                  <c:v>30.53</c:v>
                </c:pt>
                <c:pt idx="6399">
                  <c:v>16.71</c:v>
                </c:pt>
                <c:pt idx="6400">
                  <c:v>20.77</c:v>
                </c:pt>
                <c:pt idx="6401">
                  <c:v>18.68</c:v>
                </c:pt>
                <c:pt idx="6402">
                  <c:v>23.23</c:v>
                </c:pt>
                <c:pt idx="6403">
                  <c:v>22.55</c:v>
                </c:pt>
                <c:pt idx="6404">
                  <c:v>33.659999999999997</c:v>
                </c:pt>
                <c:pt idx="6405">
                  <c:v>41.1</c:v>
                </c:pt>
                <c:pt idx="6406">
                  <c:v>38.21</c:v>
                </c:pt>
                <c:pt idx="6407">
                  <c:v>17.88</c:v>
                </c:pt>
                <c:pt idx="6408">
                  <c:v>26.08</c:v>
                </c:pt>
                <c:pt idx="6409">
                  <c:v>31.61</c:v>
                </c:pt>
                <c:pt idx="6410">
                  <c:v>20.97</c:v>
                </c:pt>
                <c:pt idx="6411">
                  <c:v>43.23</c:v>
                </c:pt>
                <c:pt idx="6412">
                  <c:v>42.89</c:v>
                </c:pt>
                <c:pt idx="6413">
                  <c:v>23.17</c:v>
                </c:pt>
                <c:pt idx="6414">
                  <c:v>38.92</c:v>
                </c:pt>
                <c:pt idx="6415">
                  <c:v>42.15</c:v>
                </c:pt>
                <c:pt idx="6416">
                  <c:v>14.94</c:v>
                </c:pt>
                <c:pt idx="6417">
                  <c:v>20.7</c:v>
                </c:pt>
                <c:pt idx="6418">
                  <c:v>17.98</c:v>
                </c:pt>
                <c:pt idx="6419">
                  <c:v>35.29</c:v>
                </c:pt>
                <c:pt idx="6420">
                  <c:v>36.72</c:v>
                </c:pt>
                <c:pt idx="6421">
                  <c:v>31.06</c:v>
                </c:pt>
                <c:pt idx="6422">
                  <c:v>39.549999999999997</c:v>
                </c:pt>
                <c:pt idx="6423">
                  <c:v>40.520000000000003</c:v>
                </c:pt>
                <c:pt idx="6424">
                  <c:v>40.92</c:v>
                </c:pt>
                <c:pt idx="6425">
                  <c:v>38.15</c:v>
                </c:pt>
                <c:pt idx="6426">
                  <c:v>24.19</c:v>
                </c:pt>
                <c:pt idx="6427">
                  <c:v>39.97</c:v>
                </c:pt>
                <c:pt idx="6428">
                  <c:v>38.65</c:v>
                </c:pt>
                <c:pt idx="6429">
                  <c:v>18.55</c:v>
                </c:pt>
                <c:pt idx="6430">
                  <c:v>19.05</c:v>
                </c:pt>
                <c:pt idx="6431">
                  <c:v>16.41</c:v>
                </c:pt>
                <c:pt idx="6432">
                  <c:v>15.39</c:v>
                </c:pt>
                <c:pt idx="6433">
                  <c:v>26.58</c:v>
                </c:pt>
                <c:pt idx="6434">
                  <c:v>42.73</c:v>
                </c:pt>
                <c:pt idx="6435">
                  <c:v>32.9</c:v>
                </c:pt>
                <c:pt idx="6436">
                  <c:v>20.56</c:v>
                </c:pt>
                <c:pt idx="6437">
                  <c:v>20.13</c:v>
                </c:pt>
                <c:pt idx="6438">
                  <c:v>33.159999999999997</c:v>
                </c:pt>
                <c:pt idx="6439">
                  <c:v>33.79</c:v>
                </c:pt>
                <c:pt idx="6440">
                  <c:v>21.99</c:v>
                </c:pt>
                <c:pt idx="6441">
                  <c:v>32.18</c:v>
                </c:pt>
                <c:pt idx="6442">
                  <c:v>23.27</c:v>
                </c:pt>
                <c:pt idx="6443">
                  <c:v>15.67</c:v>
                </c:pt>
                <c:pt idx="6444">
                  <c:v>35.24</c:v>
                </c:pt>
                <c:pt idx="6445">
                  <c:v>36.47</c:v>
                </c:pt>
                <c:pt idx="6446">
                  <c:v>32.659999999999997</c:v>
                </c:pt>
                <c:pt idx="6447">
                  <c:v>16.18</c:v>
                </c:pt>
                <c:pt idx="6448">
                  <c:v>26.45</c:v>
                </c:pt>
                <c:pt idx="6449">
                  <c:v>20.48</c:v>
                </c:pt>
                <c:pt idx="6450">
                  <c:v>33.53</c:v>
                </c:pt>
                <c:pt idx="6451">
                  <c:v>29.76</c:v>
                </c:pt>
                <c:pt idx="6452">
                  <c:v>24.44</c:v>
                </c:pt>
                <c:pt idx="6453">
                  <c:v>41.7</c:v>
                </c:pt>
                <c:pt idx="6454">
                  <c:v>31.35</c:v>
                </c:pt>
                <c:pt idx="6455">
                  <c:v>15.94</c:v>
                </c:pt>
                <c:pt idx="6456">
                  <c:v>40.869999999999997</c:v>
                </c:pt>
                <c:pt idx="6457">
                  <c:v>19.64</c:v>
                </c:pt>
                <c:pt idx="6458">
                  <c:v>16.3</c:v>
                </c:pt>
                <c:pt idx="6459">
                  <c:v>24.14</c:v>
                </c:pt>
                <c:pt idx="6460">
                  <c:v>27.79</c:v>
                </c:pt>
                <c:pt idx="6461">
                  <c:v>42.22</c:v>
                </c:pt>
                <c:pt idx="6462">
                  <c:v>37.11</c:v>
                </c:pt>
                <c:pt idx="6463">
                  <c:v>35.33</c:v>
                </c:pt>
                <c:pt idx="6464">
                  <c:v>20.59</c:v>
                </c:pt>
                <c:pt idx="6465">
                  <c:v>18.149999999999999</c:v>
                </c:pt>
                <c:pt idx="6466">
                  <c:v>18.899999999999999</c:v>
                </c:pt>
                <c:pt idx="6467">
                  <c:v>15.28</c:v>
                </c:pt>
                <c:pt idx="6468">
                  <c:v>32.229999999999997</c:v>
                </c:pt>
                <c:pt idx="6469">
                  <c:v>30.3</c:v>
                </c:pt>
                <c:pt idx="6470">
                  <c:v>22.13</c:v>
                </c:pt>
                <c:pt idx="6471">
                  <c:v>33.32</c:v>
                </c:pt>
                <c:pt idx="6472">
                  <c:v>35.619999999999997</c:v>
                </c:pt>
                <c:pt idx="6473">
                  <c:v>19.43</c:v>
                </c:pt>
                <c:pt idx="6474">
                  <c:v>20.61</c:v>
                </c:pt>
                <c:pt idx="6475">
                  <c:v>14.97</c:v>
                </c:pt>
                <c:pt idx="6476">
                  <c:v>30.9</c:v>
                </c:pt>
                <c:pt idx="6477">
                  <c:v>42.3</c:v>
                </c:pt>
                <c:pt idx="6478">
                  <c:v>19.399999999999999</c:v>
                </c:pt>
                <c:pt idx="6479">
                  <c:v>17.14</c:v>
                </c:pt>
                <c:pt idx="6480">
                  <c:v>24.69</c:v>
                </c:pt>
                <c:pt idx="6481">
                  <c:v>19.29</c:v>
                </c:pt>
                <c:pt idx="6482">
                  <c:v>41.01</c:v>
                </c:pt>
                <c:pt idx="6483">
                  <c:v>42.69</c:v>
                </c:pt>
                <c:pt idx="6484">
                  <c:v>18.72</c:v>
                </c:pt>
                <c:pt idx="6485">
                  <c:v>16.48</c:v>
                </c:pt>
                <c:pt idx="6486">
                  <c:v>28.34</c:v>
                </c:pt>
                <c:pt idx="6487">
                  <c:v>22.29</c:v>
                </c:pt>
                <c:pt idx="6488">
                  <c:v>37.47</c:v>
                </c:pt>
                <c:pt idx="6489">
                  <c:v>39.51</c:v>
                </c:pt>
                <c:pt idx="6490">
                  <c:v>42.46</c:v>
                </c:pt>
                <c:pt idx="6491">
                  <c:v>16.78</c:v>
                </c:pt>
                <c:pt idx="6492">
                  <c:v>19.14</c:v>
                </c:pt>
                <c:pt idx="6493">
                  <c:v>43.46</c:v>
                </c:pt>
                <c:pt idx="6494">
                  <c:v>38.409999999999997</c:v>
                </c:pt>
                <c:pt idx="6495">
                  <c:v>15.69</c:v>
                </c:pt>
                <c:pt idx="6496">
                  <c:v>21.69</c:v>
                </c:pt>
                <c:pt idx="6497">
                  <c:v>21.95</c:v>
                </c:pt>
                <c:pt idx="6498">
                  <c:v>20.25</c:v>
                </c:pt>
                <c:pt idx="6499">
                  <c:v>20.420000000000002</c:v>
                </c:pt>
                <c:pt idx="6500">
                  <c:v>16.57</c:v>
                </c:pt>
                <c:pt idx="6501">
                  <c:v>40.53</c:v>
                </c:pt>
                <c:pt idx="6502">
                  <c:v>32.4</c:v>
                </c:pt>
                <c:pt idx="6503">
                  <c:v>39.659999999999997</c:v>
                </c:pt>
                <c:pt idx="6504">
                  <c:v>15.53</c:v>
                </c:pt>
                <c:pt idx="6505">
                  <c:v>32.36</c:v>
                </c:pt>
                <c:pt idx="6506">
                  <c:v>36.229999999999997</c:v>
                </c:pt>
                <c:pt idx="6507">
                  <c:v>36.119999999999997</c:v>
                </c:pt>
                <c:pt idx="6508">
                  <c:v>29.75</c:v>
                </c:pt>
                <c:pt idx="6509">
                  <c:v>37.89</c:v>
                </c:pt>
                <c:pt idx="6510">
                  <c:v>24.46</c:v>
                </c:pt>
                <c:pt idx="6511">
                  <c:v>38</c:v>
                </c:pt>
                <c:pt idx="6512">
                  <c:v>39.950000000000003</c:v>
                </c:pt>
                <c:pt idx="6513">
                  <c:v>25.2</c:v>
                </c:pt>
                <c:pt idx="6514">
                  <c:v>43.36</c:v>
                </c:pt>
                <c:pt idx="6515">
                  <c:v>18.04</c:v>
                </c:pt>
                <c:pt idx="6516">
                  <c:v>31.79</c:v>
                </c:pt>
                <c:pt idx="6517">
                  <c:v>19.48</c:v>
                </c:pt>
                <c:pt idx="6518">
                  <c:v>18.149999999999999</c:v>
                </c:pt>
                <c:pt idx="6519">
                  <c:v>33.83</c:v>
                </c:pt>
                <c:pt idx="6520">
                  <c:v>37.93</c:v>
                </c:pt>
                <c:pt idx="6521">
                  <c:v>24.7</c:v>
                </c:pt>
                <c:pt idx="6522">
                  <c:v>16.04</c:v>
                </c:pt>
                <c:pt idx="6523">
                  <c:v>33.06</c:v>
                </c:pt>
                <c:pt idx="6524">
                  <c:v>34.590000000000003</c:v>
                </c:pt>
                <c:pt idx="6525">
                  <c:v>40.61</c:v>
                </c:pt>
                <c:pt idx="6526">
                  <c:v>15.94</c:v>
                </c:pt>
                <c:pt idx="6527">
                  <c:v>25.56</c:v>
                </c:pt>
                <c:pt idx="6528">
                  <c:v>36.619999999999997</c:v>
                </c:pt>
                <c:pt idx="6529">
                  <c:v>33.340000000000003</c:v>
                </c:pt>
                <c:pt idx="6530">
                  <c:v>22.13</c:v>
                </c:pt>
                <c:pt idx="6531">
                  <c:v>42.46</c:v>
                </c:pt>
                <c:pt idx="6532">
                  <c:v>18.02</c:v>
                </c:pt>
                <c:pt idx="6533">
                  <c:v>26.52</c:v>
                </c:pt>
                <c:pt idx="6534">
                  <c:v>19.52</c:v>
                </c:pt>
                <c:pt idx="6535">
                  <c:v>26.55</c:v>
                </c:pt>
                <c:pt idx="6536">
                  <c:v>27.82</c:v>
                </c:pt>
                <c:pt idx="6537">
                  <c:v>34.78</c:v>
                </c:pt>
                <c:pt idx="6538">
                  <c:v>36.72</c:v>
                </c:pt>
                <c:pt idx="6539">
                  <c:v>34.299999999999997</c:v>
                </c:pt>
                <c:pt idx="6540">
                  <c:v>42.88</c:v>
                </c:pt>
                <c:pt idx="6541">
                  <c:v>33.270000000000003</c:v>
                </c:pt>
                <c:pt idx="6542">
                  <c:v>22.77</c:v>
                </c:pt>
                <c:pt idx="6543">
                  <c:v>43.02</c:v>
                </c:pt>
                <c:pt idx="6544">
                  <c:v>35.21</c:v>
                </c:pt>
                <c:pt idx="6545">
                  <c:v>40.75</c:v>
                </c:pt>
                <c:pt idx="6546">
                  <c:v>23.1</c:v>
                </c:pt>
                <c:pt idx="6547">
                  <c:v>40.11</c:v>
                </c:pt>
                <c:pt idx="6548">
                  <c:v>17.329999999999998</c:v>
                </c:pt>
                <c:pt idx="6549">
                  <c:v>35.65</c:v>
                </c:pt>
                <c:pt idx="6550">
                  <c:v>27.65</c:v>
                </c:pt>
                <c:pt idx="6551">
                  <c:v>16.510000000000002</c:v>
                </c:pt>
                <c:pt idx="6552">
                  <c:v>30.79</c:v>
                </c:pt>
                <c:pt idx="6553">
                  <c:v>14.97</c:v>
                </c:pt>
                <c:pt idx="6554">
                  <c:v>34.630000000000003</c:v>
                </c:pt>
                <c:pt idx="6555">
                  <c:v>23.58</c:v>
                </c:pt>
                <c:pt idx="6556">
                  <c:v>20.079999999999998</c:v>
                </c:pt>
                <c:pt idx="6557">
                  <c:v>41.34</c:v>
                </c:pt>
                <c:pt idx="6558">
                  <c:v>28.53</c:v>
                </c:pt>
                <c:pt idx="6559">
                  <c:v>38.51</c:v>
                </c:pt>
                <c:pt idx="6560">
                  <c:v>28.83</c:v>
                </c:pt>
                <c:pt idx="6561">
                  <c:v>21.13</c:v>
                </c:pt>
                <c:pt idx="6562">
                  <c:v>20.68</c:v>
                </c:pt>
                <c:pt idx="6563">
                  <c:v>34.04</c:v>
                </c:pt>
                <c:pt idx="6564">
                  <c:v>21.6</c:v>
                </c:pt>
                <c:pt idx="6565">
                  <c:v>31.47</c:v>
                </c:pt>
                <c:pt idx="6566">
                  <c:v>23.14</c:v>
                </c:pt>
                <c:pt idx="6567">
                  <c:v>16.100000000000001</c:v>
                </c:pt>
                <c:pt idx="6568">
                  <c:v>38.21</c:v>
                </c:pt>
                <c:pt idx="6569">
                  <c:v>39.4</c:v>
                </c:pt>
                <c:pt idx="6570">
                  <c:v>24.74</c:v>
                </c:pt>
                <c:pt idx="6571">
                  <c:v>17.93</c:v>
                </c:pt>
                <c:pt idx="6572">
                  <c:v>39.29</c:v>
                </c:pt>
                <c:pt idx="6573">
                  <c:v>29.03</c:v>
                </c:pt>
                <c:pt idx="6574">
                  <c:v>23.6</c:v>
                </c:pt>
                <c:pt idx="6575">
                  <c:v>40.83</c:v>
                </c:pt>
                <c:pt idx="6576">
                  <c:v>33.22</c:v>
                </c:pt>
                <c:pt idx="6577">
                  <c:v>19.239999999999998</c:v>
                </c:pt>
                <c:pt idx="6578">
                  <c:v>33.659999999999997</c:v>
                </c:pt>
                <c:pt idx="6579">
                  <c:v>14.91</c:v>
                </c:pt>
                <c:pt idx="6580">
                  <c:v>36.229999999999997</c:v>
                </c:pt>
                <c:pt idx="6581">
                  <c:v>36.03</c:v>
                </c:pt>
                <c:pt idx="6582">
                  <c:v>18.25</c:v>
                </c:pt>
                <c:pt idx="6583">
                  <c:v>37.450000000000003</c:v>
                </c:pt>
                <c:pt idx="6584">
                  <c:v>39.25</c:v>
                </c:pt>
                <c:pt idx="6585">
                  <c:v>24.8</c:v>
                </c:pt>
                <c:pt idx="6586">
                  <c:v>28.97</c:v>
                </c:pt>
                <c:pt idx="6587">
                  <c:v>32.07</c:v>
                </c:pt>
                <c:pt idx="6588">
                  <c:v>31.66</c:v>
                </c:pt>
                <c:pt idx="6589">
                  <c:v>26.93</c:v>
                </c:pt>
                <c:pt idx="6590">
                  <c:v>33.06</c:v>
                </c:pt>
                <c:pt idx="6591">
                  <c:v>21.19</c:v>
                </c:pt>
                <c:pt idx="6592">
                  <c:v>18.75</c:v>
                </c:pt>
                <c:pt idx="6593">
                  <c:v>26.64</c:v>
                </c:pt>
                <c:pt idx="6594">
                  <c:v>28.95</c:v>
                </c:pt>
                <c:pt idx="6595">
                  <c:v>24.3</c:v>
                </c:pt>
                <c:pt idx="6596">
                  <c:v>28.45</c:v>
                </c:pt>
                <c:pt idx="6597">
                  <c:v>26.4</c:v>
                </c:pt>
                <c:pt idx="6598">
                  <c:v>15.5</c:v>
                </c:pt>
                <c:pt idx="6599">
                  <c:v>40.369999999999997</c:v>
                </c:pt>
                <c:pt idx="6600">
                  <c:v>42.64</c:v>
                </c:pt>
                <c:pt idx="6601">
                  <c:v>20.39</c:v>
                </c:pt>
                <c:pt idx="6602">
                  <c:v>30.47</c:v>
                </c:pt>
                <c:pt idx="6603">
                  <c:v>19.62</c:v>
                </c:pt>
                <c:pt idx="6604">
                  <c:v>27.07</c:v>
                </c:pt>
                <c:pt idx="6605">
                  <c:v>22.86</c:v>
                </c:pt>
                <c:pt idx="6606">
                  <c:v>41.58</c:v>
                </c:pt>
                <c:pt idx="6607">
                  <c:v>39.89</c:v>
                </c:pt>
                <c:pt idx="6608">
                  <c:v>42.52</c:v>
                </c:pt>
                <c:pt idx="6609">
                  <c:v>32.39</c:v>
                </c:pt>
                <c:pt idx="6610">
                  <c:v>19.14</c:v>
                </c:pt>
                <c:pt idx="6611">
                  <c:v>24.15</c:v>
                </c:pt>
                <c:pt idx="6612">
                  <c:v>34.56</c:v>
                </c:pt>
                <c:pt idx="6613">
                  <c:v>24.11</c:v>
                </c:pt>
                <c:pt idx="6614">
                  <c:v>35.57</c:v>
                </c:pt>
                <c:pt idx="6615">
                  <c:v>26.75</c:v>
                </c:pt>
                <c:pt idx="6616">
                  <c:v>26.96</c:v>
                </c:pt>
                <c:pt idx="6617">
                  <c:v>41.36</c:v>
                </c:pt>
                <c:pt idx="6618">
                  <c:v>38.01</c:v>
                </c:pt>
                <c:pt idx="6619">
                  <c:v>33.24</c:v>
                </c:pt>
                <c:pt idx="6620">
                  <c:v>17.23</c:v>
                </c:pt>
                <c:pt idx="6621">
                  <c:v>18.239999999999998</c:v>
                </c:pt>
                <c:pt idx="6622">
                  <c:v>27.4</c:v>
                </c:pt>
                <c:pt idx="6623">
                  <c:v>30.97</c:v>
                </c:pt>
                <c:pt idx="6624">
                  <c:v>34.69</c:v>
                </c:pt>
                <c:pt idx="6625">
                  <c:v>24.82</c:v>
                </c:pt>
                <c:pt idx="6626">
                  <c:v>15.31</c:v>
                </c:pt>
                <c:pt idx="6627">
                  <c:v>34.659999999999997</c:v>
                </c:pt>
                <c:pt idx="6628">
                  <c:v>35.619999999999997</c:v>
                </c:pt>
                <c:pt idx="6629">
                  <c:v>29.68</c:v>
                </c:pt>
                <c:pt idx="6630">
                  <c:v>25.73</c:v>
                </c:pt>
                <c:pt idx="6631">
                  <c:v>33.51</c:v>
                </c:pt>
                <c:pt idx="6632">
                  <c:v>32.47</c:v>
                </c:pt>
                <c:pt idx="6633">
                  <c:v>38</c:v>
                </c:pt>
                <c:pt idx="6634">
                  <c:v>24.74</c:v>
                </c:pt>
                <c:pt idx="6635">
                  <c:v>25.79</c:v>
                </c:pt>
                <c:pt idx="6636">
                  <c:v>16.48</c:v>
                </c:pt>
                <c:pt idx="6637">
                  <c:v>21.28</c:v>
                </c:pt>
                <c:pt idx="6638">
                  <c:v>41.97</c:v>
                </c:pt>
                <c:pt idx="6639">
                  <c:v>18.760000000000002</c:v>
                </c:pt>
                <c:pt idx="6640">
                  <c:v>38.49</c:v>
                </c:pt>
                <c:pt idx="6641">
                  <c:v>36.799999999999997</c:v>
                </c:pt>
                <c:pt idx="6642">
                  <c:v>15.19</c:v>
                </c:pt>
                <c:pt idx="6643">
                  <c:v>41.62</c:v>
                </c:pt>
                <c:pt idx="6644">
                  <c:v>20.260000000000002</c:v>
                </c:pt>
                <c:pt idx="6645">
                  <c:v>23.19</c:v>
                </c:pt>
                <c:pt idx="6646">
                  <c:v>18.46</c:v>
                </c:pt>
                <c:pt idx="6647">
                  <c:v>17.55</c:v>
                </c:pt>
                <c:pt idx="6648">
                  <c:v>31.26</c:v>
                </c:pt>
                <c:pt idx="6649">
                  <c:v>19.91</c:v>
                </c:pt>
                <c:pt idx="6650">
                  <c:v>31.58</c:v>
                </c:pt>
                <c:pt idx="6651">
                  <c:v>17.260000000000002</c:v>
                </c:pt>
                <c:pt idx="6652">
                  <c:v>25.48</c:v>
                </c:pt>
                <c:pt idx="6653">
                  <c:v>34.33</c:v>
                </c:pt>
                <c:pt idx="6654">
                  <c:v>15.89</c:v>
                </c:pt>
                <c:pt idx="6655">
                  <c:v>35.659999999999997</c:v>
                </c:pt>
                <c:pt idx="6656">
                  <c:v>26.29</c:v>
                </c:pt>
                <c:pt idx="6657">
                  <c:v>24.33</c:v>
                </c:pt>
                <c:pt idx="6658">
                  <c:v>38.56</c:v>
                </c:pt>
                <c:pt idx="6659">
                  <c:v>41.21</c:v>
                </c:pt>
                <c:pt idx="6660">
                  <c:v>18.920000000000002</c:v>
                </c:pt>
                <c:pt idx="6661">
                  <c:v>41.02</c:v>
                </c:pt>
                <c:pt idx="6662">
                  <c:v>38.92</c:v>
                </c:pt>
                <c:pt idx="6663">
                  <c:v>37.619999999999997</c:v>
                </c:pt>
                <c:pt idx="6664">
                  <c:v>22.22</c:v>
                </c:pt>
                <c:pt idx="6665">
                  <c:v>24.87</c:v>
                </c:pt>
                <c:pt idx="6666">
                  <c:v>37.25</c:v>
                </c:pt>
                <c:pt idx="6667">
                  <c:v>17.93</c:v>
                </c:pt>
                <c:pt idx="6668">
                  <c:v>39.369999999999997</c:v>
                </c:pt>
                <c:pt idx="6669">
                  <c:v>41.14</c:v>
                </c:pt>
                <c:pt idx="6670">
                  <c:v>27.45</c:v>
                </c:pt>
                <c:pt idx="6671">
                  <c:v>27.34</c:v>
                </c:pt>
                <c:pt idx="6672">
                  <c:v>33.93</c:v>
                </c:pt>
                <c:pt idx="6673">
                  <c:v>39.979999999999997</c:v>
                </c:pt>
                <c:pt idx="6674">
                  <c:v>28.98</c:v>
                </c:pt>
                <c:pt idx="6675">
                  <c:v>34.119999999999997</c:v>
                </c:pt>
                <c:pt idx="6676">
                  <c:v>33.61</c:v>
                </c:pt>
                <c:pt idx="6677">
                  <c:v>40.58</c:v>
                </c:pt>
                <c:pt idx="6678">
                  <c:v>42.96</c:v>
                </c:pt>
                <c:pt idx="6679">
                  <c:v>14.9</c:v>
                </c:pt>
                <c:pt idx="6680">
                  <c:v>40.549999999999997</c:v>
                </c:pt>
                <c:pt idx="6681">
                  <c:v>23.93</c:v>
                </c:pt>
                <c:pt idx="6682">
                  <c:v>31.12</c:v>
                </c:pt>
                <c:pt idx="6683">
                  <c:v>35.299999999999997</c:v>
                </c:pt>
                <c:pt idx="6684">
                  <c:v>30.84</c:v>
                </c:pt>
                <c:pt idx="6685">
                  <c:v>16.829999999999998</c:v>
                </c:pt>
                <c:pt idx="6686">
                  <c:v>18.170000000000002</c:v>
                </c:pt>
                <c:pt idx="6687">
                  <c:v>34.72</c:v>
                </c:pt>
                <c:pt idx="6688">
                  <c:v>18.190000000000001</c:v>
                </c:pt>
                <c:pt idx="6689">
                  <c:v>37.47</c:v>
                </c:pt>
                <c:pt idx="6690">
                  <c:v>31.41</c:v>
                </c:pt>
                <c:pt idx="6691">
                  <c:v>37.5</c:v>
                </c:pt>
                <c:pt idx="6692">
                  <c:v>34.11</c:v>
                </c:pt>
                <c:pt idx="6693">
                  <c:v>36.96</c:v>
                </c:pt>
                <c:pt idx="6694">
                  <c:v>38.96</c:v>
                </c:pt>
                <c:pt idx="6695">
                  <c:v>42.37</c:v>
                </c:pt>
                <c:pt idx="6696">
                  <c:v>20.5</c:v>
                </c:pt>
                <c:pt idx="6697">
                  <c:v>41.97</c:v>
                </c:pt>
                <c:pt idx="6698">
                  <c:v>31.81</c:v>
                </c:pt>
                <c:pt idx="6699">
                  <c:v>23.83</c:v>
                </c:pt>
                <c:pt idx="6700">
                  <c:v>30.99</c:v>
                </c:pt>
                <c:pt idx="6701">
                  <c:v>33.39</c:v>
                </c:pt>
                <c:pt idx="6702">
                  <c:v>23.05</c:v>
                </c:pt>
                <c:pt idx="6703">
                  <c:v>38.81</c:v>
                </c:pt>
                <c:pt idx="6704">
                  <c:v>44.07</c:v>
                </c:pt>
                <c:pt idx="6705">
                  <c:v>26.68</c:v>
                </c:pt>
                <c:pt idx="6706">
                  <c:v>43.28</c:v>
                </c:pt>
                <c:pt idx="6707">
                  <c:v>35.08</c:v>
                </c:pt>
                <c:pt idx="6708">
                  <c:v>26.28</c:v>
                </c:pt>
                <c:pt idx="6709">
                  <c:v>41.54</c:v>
                </c:pt>
                <c:pt idx="6710">
                  <c:v>16.23</c:v>
                </c:pt>
                <c:pt idx="6711">
                  <c:v>22.14</c:v>
                </c:pt>
                <c:pt idx="6712">
                  <c:v>16.88</c:v>
                </c:pt>
                <c:pt idx="6713">
                  <c:v>32.21</c:v>
                </c:pt>
                <c:pt idx="6714">
                  <c:v>26.3</c:v>
                </c:pt>
                <c:pt idx="6715">
                  <c:v>19.03</c:v>
                </c:pt>
                <c:pt idx="6716">
                  <c:v>38.83</c:v>
                </c:pt>
                <c:pt idx="6717">
                  <c:v>35.729999999999997</c:v>
                </c:pt>
                <c:pt idx="6718">
                  <c:v>30.3</c:v>
                </c:pt>
                <c:pt idx="6719">
                  <c:v>21.57</c:v>
                </c:pt>
                <c:pt idx="6720">
                  <c:v>33.549999999999997</c:v>
                </c:pt>
                <c:pt idx="6721">
                  <c:v>35.770000000000003</c:v>
                </c:pt>
                <c:pt idx="6722">
                  <c:v>34.39</c:v>
                </c:pt>
                <c:pt idx="6723">
                  <c:v>36.659999999999997</c:v>
                </c:pt>
                <c:pt idx="6724">
                  <c:v>41.95</c:v>
                </c:pt>
                <c:pt idx="6725">
                  <c:v>38.880000000000003</c:v>
                </c:pt>
                <c:pt idx="6726">
                  <c:v>36.89</c:v>
                </c:pt>
                <c:pt idx="6727">
                  <c:v>28.83</c:v>
                </c:pt>
                <c:pt idx="6728">
                  <c:v>18.399999999999999</c:v>
                </c:pt>
                <c:pt idx="6729">
                  <c:v>17.68</c:v>
                </c:pt>
                <c:pt idx="6730">
                  <c:v>33.450000000000003</c:v>
                </c:pt>
                <c:pt idx="6731">
                  <c:v>37.36</c:v>
                </c:pt>
                <c:pt idx="6732">
                  <c:v>36.01</c:v>
                </c:pt>
                <c:pt idx="6733">
                  <c:v>40.770000000000003</c:v>
                </c:pt>
                <c:pt idx="6734">
                  <c:v>38.03</c:v>
                </c:pt>
                <c:pt idx="6735">
                  <c:v>43.59</c:v>
                </c:pt>
                <c:pt idx="6736">
                  <c:v>22.53</c:v>
                </c:pt>
                <c:pt idx="6737">
                  <c:v>23.73</c:v>
                </c:pt>
                <c:pt idx="6738">
                  <c:v>26.48</c:v>
                </c:pt>
                <c:pt idx="6739">
                  <c:v>19.86</c:v>
                </c:pt>
                <c:pt idx="6740">
                  <c:v>28.18</c:v>
                </c:pt>
                <c:pt idx="6741">
                  <c:v>17.97</c:v>
                </c:pt>
                <c:pt idx="6742">
                  <c:v>24.98</c:v>
                </c:pt>
                <c:pt idx="6743">
                  <c:v>27.59</c:v>
                </c:pt>
                <c:pt idx="6744">
                  <c:v>37.909999999999997</c:v>
                </c:pt>
                <c:pt idx="6745">
                  <c:v>21.29</c:v>
                </c:pt>
                <c:pt idx="6746">
                  <c:v>22.4</c:v>
                </c:pt>
                <c:pt idx="6747">
                  <c:v>42.33</c:v>
                </c:pt>
                <c:pt idx="6748">
                  <c:v>23.13</c:v>
                </c:pt>
                <c:pt idx="6749">
                  <c:v>15.81</c:v>
                </c:pt>
                <c:pt idx="6750">
                  <c:v>24.9</c:v>
                </c:pt>
                <c:pt idx="6751">
                  <c:v>39.840000000000003</c:v>
                </c:pt>
                <c:pt idx="6752">
                  <c:v>43.38</c:v>
                </c:pt>
                <c:pt idx="6753">
                  <c:v>35.96</c:v>
                </c:pt>
                <c:pt idx="6754">
                  <c:v>22.63</c:v>
                </c:pt>
                <c:pt idx="6755">
                  <c:v>43.83</c:v>
                </c:pt>
                <c:pt idx="6756">
                  <c:v>31.77</c:v>
                </c:pt>
                <c:pt idx="6757">
                  <c:v>15.47</c:v>
                </c:pt>
                <c:pt idx="6758">
                  <c:v>35.5</c:v>
                </c:pt>
                <c:pt idx="6759">
                  <c:v>15.73</c:v>
                </c:pt>
                <c:pt idx="6760">
                  <c:v>26.44</c:v>
                </c:pt>
                <c:pt idx="6761">
                  <c:v>27.79</c:v>
                </c:pt>
                <c:pt idx="6762">
                  <c:v>21.8</c:v>
                </c:pt>
                <c:pt idx="6763">
                  <c:v>39.43</c:v>
                </c:pt>
                <c:pt idx="6764">
                  <c:v>40.83</c:v>
                </c:pt>
                <c:pt idx="6765">
                  <c:v>17.63</c:v>
                </c:pt>
                <c:pt idx="6766">
                  <c:v>30.19</c:v>
                </c:pt>
                <c:pt idx="6767">
                  <c:v>37.770000000000003</c:v>
                </c:pt>
                <c:pt idx="6768">
                  <c:v>16.190000000000001</c:v>
                </c:pt>
                <c:pt idx="6769">
                  <c:v>40.880000000000003</c:v>
                </c:pt>
                <c:pt idx="6770">
                  <c:v>15.6</c:v>
                </c:pt>
                <c:pt idx="6771">
                  <c:v>44.47</c:v>
                </c:pt>
                <c:pt idx="6772">
                  <c:v>39.159999999999997</c:v>
                </c:pt>
                <c:pt idx="6773">
                  <c:v>25.61</c:v>
                </c:pt>
                <c:pt idx="6774">
                  <c:v>30.36</c:v>
                </c:pt>
                <c:pt idx="6775">
                  <c:v>19.010000000000002</c:v>
                </c:pt>
                <c:pt idx="6776">
                  <c:v>21.16</c:v>
                </c:pt>
                <c:pt idx="6777">
                  <c:v>43.29</c:v>
                </c:pt>
                <c:pt idx="6778">
                  <c:v>17.559999999999999</c:v>
                </c:pt>
                <c:pt idx="6779">
                  <c:v>32</c:v>
                </c:pt>
                <c:pt idx="6780">
                  <c:v>41.54</c:v>
                </c:pt>
                <c:pt idx="6781">
                  <c:v>37.72</c:v>
                </c:pt>
                <c:pt idx="6782">
                  <c:v>28.93</c:v>
                </c:pt>
                <c:pt idx="6783">
                  <c:v>31.33</c:v>
                </c:pt>
                <c:pt idx="6784">
                  <c:v>43.46</c:v>
                </c:pt>
                <c:pt idx="6785">
                  <c:v>29.47</c:v>
                </c:pt>
                <c:pt idx="6786">
                  <c:v>39.78</c:v>
                </c:pt>
                <c:pt idx="6787">
                  <c:v>35.43</c:v>
                </c:pt>
                <c:pt idx="6788">
                  <c:v>26.11</c:v>
                </c:pt>
                <c:pt idx="6789">
                  <c:v>24.28</c:v>
                </c:pt>
                <c:pt idx="6790">
                  <c:v>40.64</c:v>
                </c:pt>
                <c:pt idx="6791">
                  <c:v>19.61</c:v>
                </c:pt>
                <c:pt idx="6792">
                  <c:v>23.21</c:v>
                </c:pt>
                <c:pt idx="6793">
                  <c:v>20.13</c:v>
                </c:pt>
                <c:pt idx="6794">
                  <c:v>21.48</c:v>
                </c:pt>
                <c:pt idx="6795">
                  <c:v>16.8</c:v>
                </c:pt>
                <c:pt idx="6796">
                  <c:v>16.579999999999998</c:v>
                </c:pt>
                <c:pt idx="6797">
                  <c:v>29.48</c:v>
                </c:pt>
                <c:pt idx="6798">
                  <c:v>34.44</c:v>
                </c:pt>
                <c:pt idx="6799">
                  <c:v>37.43</c:v>
                </c:pt>
                <c:pt idx="6800">
                  <c:v>27.05</c:v>
                </c:pt>
                <c:pt idx="6801">
                  <c:v>23.65</c:v>
                </c:pt>
                <c:pt idx="6802">
                  <c:v>36.15</c:v>
                </c:pt>
                <c:pt idx="6803">
                  <c:v>17.95</c:v>
                </c:pt>
                <c:pt idx="6804">
                  <c:v>32.46</c:v>
                </c:pt>
                <c:pt idx="6805">
                  <c:v>39.619999999999997</c:v>
                </c:pt>
                <c:pt idx="6806">
                  <c:v>21.12</c:v>
                </c:pt>
                <c:pt idx="6807">
                  <c:v>25.52</c:v>
                </c:pt>
                <c:pt idx="6808">
                  <c:v>32.9</c:v>
                </c:pt>
                <c:pt idx="6809">
                  <c:v>21.82</c:v>
                </c:pt>
                <c:pt idx="6810">
                  <c:v>16.489999999999998</c:v>
                </c:pt>
                <c:pt idx="6811">
                  <c:v>15.91</c:v>
                </c:pt>
                <c:pt idx="6812">
                  <c:v>20.04</c:v>
                </c:pt>
                <c:pt idx="6813">
                  <c:v>28.31</c:v>
                </c:pt>
                <c:pt idx="6814">
                  <c:v>43.5</c:v>
                </c:pt>
                <c:pt idx="6815">
                  <c:v>25.8</c:v>
                </c:pt>
                <c:pt idx="6816">
                  <c:v>36.04</c:v>
                </c:pt>
                <c:pt idx="6817">
                  <c:v>15.83</c:v>
                </c:pt>
                <c:pt idx="6818">
                  <c:v>30.82</c:v>
                </c:pt>
                <c:pt idx="6819">
                  <c:v>20.57</c:v>
                </c:pt>
                <c:pt idx="6820">
                  <c:v>42.86</c:v>
                </c:pt>
                <c:pt idx="6821">
                  <c:v>29.53</c:v>
                </c:pt>
                <c:pt idx="6822">
                  <c:v>26.83</c:v>
                </c:pt>
                <c:pt idx="6823">
                  <c:v>22.09</c:v>
                </c:pt>
                <c:pt idx="6824">
                  <c:v>27.13</c:v>
                </c:pt>
                <c:pt idx="6825">
                  <c:v>31.07</c:v>
                </c:pt>
                <c:pt idx="6826">
                  <c:v>40.590000000000003</c:v>
                </c:pt>
                <c:pt idx="6827">
                  <c:v>24.82</c:v>
                </c:pt>
                <c:pt idx="6828">
                  <c:v>28</c:v>
                </c:pt>
                <c:pt idx="6829">
                  <c:v>32.33</c:v>
                </c:pt>
                <c:pt idx="6830">
                  <c:v>26.53</c:v>
                </c:pt>
                <c:pt idx="6831">
                  <c:v>40.049999999999997</c:v>
                </c:pt>
                <c:pt idx="6832">
                  <c:v>27.06</c:v>
                </c:pt>
                <c:pt idx="6833">
                  <c:v>17.579999999999998</c:v>
                </c:pt>
                <c:pt idx="6834">
                  <c:v>24.8</c:v>
                </c:pt>
                <c:pt idx="6835">
                  <c:v>42.91</c:v>
                </c:pt>
                <c:pt idx="6836">
                  <c:v>39.619999999999997</c:v>
                </c:pt>
                <c:pt idx="6837">
                  <c:v>34.700000000000003</c:v>
                </c:pt>
                <c:pt idx="6838">
                  <c:v>16.11</c:v>
                </c:pt>
                <c:pt idx="6839">
                  <c:v>15.14</c:v>
                </c:pt>
                <c:pt idx="6840">
                  <c:v>31.12</c:v>
                </c:pt>
                <c:pt idx="6841">
                  <c:v>43.4</c:v>
                </c:pt>
                <c:pt idx="6842">
                  <c:v>31.84</c:v>
                </c:pt>
                <c:pt idx="6843">
                  <c:v>17.25</c:v>
                </c:pt>
                <c:pt idx="6844">
                  <c:v>31.14</c:v>
                </c:pt>
                <c:pt idx="6845">
                  <c:v>26.16</c:v>
                </c:pt>
                <c:pt idx="6846">
                  <c:v>21.35</c:v>
                </c:pt>
                <c:pt idx="6847">
                  <c:v>39.64</c:v>
                </c:pt>
                <c:pt idx="6848">
                  <c:v>22.49</c:v>
                </c:pt>
                <c:pt idx="6849">
                  <c:v>20.68</c:v>
                </c:pt>
                <c:pt idx="6850">
                  <c:v>27.28</c:v>
                </c:pt>
                <c:pt idx="6851">
                  <c:v>15.63</c:v>
                </c:pt>
                <c:pt idx="6852">
                  <c:v>33.67</c:v>
                </c:pt>
                <c:pt idx="6853">
                  <c:v>29.7</c:v>
                </c:pt>
                <c:pt idx="6854">
                  <c:v>37.64</c:v>
                </c:pt>
                <c:pt idx="6855">
                  <c:v>19.27</c:v>
                </c:pt>
                <c:pt idx="6856">
                  <c:v>15.78</c:v>
                </c:pt>
                <c:pt idx="6857">
                  <c:v>41.05</c:v>
                </c:pt>
                <c:pt idx="6858">
                  <c:v>30.01</c:v>
                </c:pt>
                <c:pt idx="6859">
                  <c:v>25.18</c:v>
                </c:pt>
                <c:pt idx="6860">
                  <c:v>32.950000000000003</c:v>
                </c:pt>
                <c:pt idx="6861">
                  <c:v>18.36</c:v>
                </c:pt>
                <c:pt idx="6862">
                  <c:v>34.520000000000003</c:v>
                </c:pt>
                <c:pt idx="6863">
                  <c:v>39.479999999999997</c:v>
                </c:pt>
                <c:pt idx="6864">
                  <c:v>42.74</c:v>
                </c:pt>
                <c:pt idx="6865">
                  <c:v>36.74</c:v>
                </c:pt>
                <c:pt idx="6866">
                  <c:v>28.87</c:v>
                </c:pt>
                <c:pt idx="6867">
                  <c:v>31.5</c:v>
                </c:pt>
                <c:pt idx="6868">
                  <c:v>27.39</c:v>
                </c:pt>
                <c:pt idx="6869">
                  <c:v>27.49</c:v>
                </c:pt>
                <c:pt idx="6870">
                  <c:v>33.1</c:v>
                </c:pt>
                <c:pt idx="6871">
                  <c:v>16.38</c:v>
                </c:pt>
                <c:pt idx="6872">
                  <c:v>23.11</c:v>
                </c:pt>
                <c:pt idx="6873">
                  <c:v>37.96</c:v>
                </c:pt>
                <c:pt idx="6874">
                  <c:v>38.65</c:v>
                </c:pt>
                <c:pt idx="6875">
                  <c:v>42.3</c:v>
                </c:pt>
                <c:pt idx="6876">
                  <c:v>34.21</c:v>
                </c:pt>
                <c:pt idx="6877">
                  <c:v>43.38</c:v>
                </c:pt>
                <c:pt idx="6878">
                  <c:v>28.16</c:v>
                </c:pt>
                <c:pt idx="6879">
                  <c:v>21.11</c:v>
                </c:pt>
                <c:pt idx="6880">
                  <c:v>31.35</c:v>
                </c:pt>
                <c:pt idx="6881">
                  <c:v>17.989999999999998</c:v>
                </c:pt>
                <c:pt idx="6882">
                  <c:v>41.18</c:v>
                </c:pt>
                <c:pt idx="6883">
                  <c:v>32.18</c:v>
                </c:pt>
                <c:pt idx="6884">
                  <c:v>35.79</c:v>
                </c:pt>
                <c:pt idx="6885">
                  <c:v>20.58</c:v>
                </c:pt>
                <c:pt idx="6886">
                  <c:v>29.32</c:v>
                </c:pt>
                <c:pt idx="6887">
                  <c:v>18.2</c:v>
                </c:pt>
                <c:pt idx="6888">
                  <c:v>18.54</c:v>
                </c:pt>
                <c:pt idx="6889">
                  <c:v>31.09</c:v>
                </c:pt>
                <c:pt idx="6890">
                  <c:v>31.24</c:v>
                </c:pt>
                <c:pt idx="6891">
                  <c:v>38.57</c:v>
                </c:pt>
                <c:pt idx="6892">
                  <c:v>39.31</c:v>
                </c:pt>
                <c:pt idx="6893">
                  <c:v>31.8</c:v>
                </c:pt>
                <c:pt idx="6894">
                  <c:v>18.64</c:v>
                </c:pt>
                <c:pt idx="6895">
                  <c:v>34.549999999999997</c:v>
                </c:pt>
                <c:pt idx="6896">
                  <c:v>40.22</c:v>
                </c:pt>
                <c:pt idx="6897">
                  <c:v>21.71</c:v>
                </c:pt>
                <c:pt idx="6898">
                  <c:v>38.380000000000003</c:v>
                </c:pt>
                <c:pt idx="6899">
                  <c:v>39.21</c:v>
                </c:pt>
                <c:pt idx="6900">
                  <c:v>35.950000000000003</c:v>
                </c:pt>
                <c:pt idx="6901">
                  <c:v>22.46</c:v>
                </c:pt>
                <c:pt idx="6902">
                  <c:v>33.61</c:v>
                </c:pt>
                <c:pt idx="6903">
                  <c:v>19.260000000000002</c:v>
                </c:pt>
                <c:pt idx="6904">
                  <c:v>31.41</c:v>
                </c:pt>
                <c:pt idx="6905">
                  <c:v>42.58</c:v>
                </c:pt>
                <c:pt idx="6906">
                  <c:v>18.96</c:v>
                </c:pt>
                <c:pt idx="6907">
                  <c:v>37.83</c:v>
                </c:pt>
                <c:pt idx="6908">
                  <c:v>37.56</c:v>
                </c:pt>
                <c:pt idx="6909">
                  <c:v>19.29</c:v>
                </c:pt>
                <c:pt idx="6910">
                  <c:v>21.63</c:v>
                </c:pt>
                <c:pt idx="6911">
                  <c:v>18.71</c:v>
                </c:pt>
                <c:pt idx="6912">
                  <c:v>34.08</c:v>
                </c:pt>
                <c:pt idx="6913">
                  <c:v>19.21</c:v>
                </c:pt>
                <c:pt idx="6914">
                  <c:v>31.24</c:v>
                </c:pt>
                <c:pt idx="6915">
                  <c:v>43.05</c:v>
                </c:pt>
                <c:pt idx="6916">
                  <c:v>24.46</c:v>
                </c:pt>
                <c:pt idx="6917">
                  <c:v>22.89</c:v>
                </c:pt>
                <c:pt idx="6918">
                  <c:v>41.9</c:v>
                </c:pt>
                <c:pt idx="6919">
                  <c:v>24.19</c:v>
                </c:pt>
                <c:pt idx="6920">
                  <c:v>19.84</c:v>
                </c:pt>
                <c:pt idx="6921">
                  <c:v>32.83</c:v>
                </c:pt>
                <c:pt idx="6922">
                  <c:v>24.76</c:v>
                </c:pt>
                <c:pt idx="6923">
                  <c:v>15.45</c:v>
                </c:pt>
                <c:pt idx="6924">
                  <c:v>26.22</c:v>
                </c:pt>
                <c:pt idx="6925">
                  <c:v>41.58</c:v>
                </c:pt>
                <c:pt idx="6926">
                  <c:v>35.93</c:v>
                </c:pt>
                <c:pt idx="6927">
                  <c:v>19.010000000000002</c:v>
                </c:pt>
                <c:pt idx="6928">
                  <c:v>29.05</c:v>
                </c:pt>
                <c:pt idx="6929">
                  <c:v>43.22</c:v>
                </c:pt>
                <c:pt idx="6930">
                  <c:v>42.2</c:v>
                </c:pt>
                <c:pt idx="6931">
                  <c:v>30.26</c:v>
                </c:pt>
                <c:pt idx="6932">
                  <c:v>36.479999999999997</c:v>
                </c:pt>
                <c:pt idx="6933">
                  <c:v>19.95</c:v>
                </c:pt>
                <c:pt idx="6934">
                  <c:v>31.73</c:v>
                </c:pt>
                <c:pt idx="6935">
                  <c:v>14.75</c:v>
                </c:pt>
                <c:pt idx="6936">
                  <c:v>23.15</c:v>
                </c:pt>
                <c:pt idx="6937">
                  <c:v>38.409999999999997</c:v>
                </c:pt>
                <c:pt idx="6938">
                  <c:v>18.989999999999998</c:v>
                </c:pt>
                <c:pt idx="6939">
                  <c:v>40.49</c:v>
                </c:pt>
                <c:pt idx="6940">
                  <c:v>19.12</c:v>
                </c:pt>
                <c:pt idx="6941">
                  <c:v>24.64</c:v>
                </c:pt>
                <c:pt idx="6942">
                  <c:v>37.130000000000003</c:v>
                </c:pt>
                <c:pt idx="6943">
                  <c:v>24.19</c:v>
                </c:pt>
                <c:pt idx="6944">
                  <c:v>33.18</c:v>
                </c:pt>
                <c:pt idx="6945">
                  <c:v>30.32</c:v>
                </c:pt>
                <c:pt idx="6946">
                  <c:v>22.39</c:v>
                </c:pt>
                <c:pt idx="6947">
                  <c:v>28.76</c:v>
                </c:pt>
                <c:pt idx="6948">
                  <c:v>31.11</c:v>
                </c:pt>
                <c:pt idx="6949">
                  <c:v>42.36</c:v>
                </c:pt>
                <c:pt idx="6950">
                  <c:v>36.94</c:v>
                </c:pt>
                <c:pt idx="6951">
                  <c:v>30.84</c:v>
                </c:pt>
                <c:pt idx="6952">
                  <c:v>25.32</c:v>
                </c:pt>
                <c:pt idx="6953">
                  <c:v>27.48</c:v>
                </c:pt>
                <c:pt idx="6954">
                  <c:v>22.89</c:v>
                </c:pt>
                <c:pt idx="6955">
                  <c:v>28</c:v>
                </c:pt>
                <c:pt idx="6956">
                  <c:v>28.4</c:v>
                </c:pt>
                <c:pt idx="6957">
                  <c:v>27.61</c:v>
                </c:pt>
                <c:pt idx="6958">
                  <c:v>21.68</c:v>
                </c:pt>
                <c:pt idx="6959">
                  <c:v>28.66</c:v>
                </c:pt>
                <c:pt idx="6960">
                  <c:v>14.92</c:v>
                </c:pt>
                <c:pt idx="6961">
                  <c:v>16.57</c:v>
                </c:pt>
                <c:pt idx="6962">
                  <c:v>29.55</c:v>
                </c:pt>
                <c:pt idx="6963">
                  <c:v>36.74</c:v>
                </c:pt>
                <c:pt idx="6964">
                  <c:v>32.35</c:v>
                </c:pt>
                <c:pt idx="6965">
                  <c:v>18.7</c:v>
                </c:pt>
                <c:pt idx="6966">
                  <c:v>22.31</c:v>
                </c:pt>
                <c:pt idx="6967">
                  <c:v>28.54</c:v>
                </c:pt>
                <c:pt idx="6968">
                  <c:v>28.64</c:v>
                </c:pt>
                <c:pt idx="6969">
                  <c:v>18.27</c:v>
                </c:pt>
                <c:pt idx="6970">
                  <c:v>19.350000000000001</c:v>
                </c:pt>
                <c:pt idx="6971">
                  <c:v>25.36</c:v>
                </c:pt>
                <c:pt idx="6972">
                  <c:v>22.5</c:v>
                </c:pt>
                <c:pt idx="6973">
                  <c:v>29.66</c:v>
                </c:pt>
                <c:pt idx="6974">
                  <c:v>37.69</c:v>
                </c:pt>
                <c:pt idx="6975">
                  <c:v>30.64</c:v>
                </c:pt>
                <c:pt idx="6976">
                  <c:v>20.74</c:v>
                </c:pt>
                <c:pt idx="6977">
                  <c:v>20.190000000000001</c:v>
                </c:pt>
                <c:pt idx="6978">
                  <c:v>20.39</c:v>
                </c:pt>
                <c:pt idx="6979">
                  <c:v>37.57</c:v>
                </c:pt>
                <c:pt idx="6980">
                  <c:v>31.72</c:v>
                </c:pt>
                <c:pt idx="6981">
                  <c:v>21.74</c:v>
                </c:pt>
                <c:pt idx="6982">
                  <c:v>28.4</c:v>
                </c:pt>
                <c:pt idx="6983">
                  <c:v>41.56</c:v>
                </c:pt>
                <c:pt idx="6984">
                  <c:v>25.26</c:v>
                </c:pt>
                <c:pt idx="6985">
                  <c:v>34.28</c:v>
                </c:pt>
                <c:pt idx="6986">
                  <c:v>40.81</c:v>
                </c:pt>
                <c:pt idx="6987">
                  <c:v>25.08</c:v>
                </c:pt>
                <c:pt idx="6988">
                  <c:v>25.74</c:v>
                </c:pt>
                <c:pt idx="6989">
                  <c:v>29.63</c:v>
                </c:pt>
                <c:pt idx="6990">
                  <c:v>38.5</c:v>
                </c:pt>
                <c:pt idx="6991">
                  <c:v>23.06</c:v>
                </c:pt>
                <c:pt idx="6992">
                  <c:v>35.270000000000003</c:v>
                </c:pt>
                <c:pt idx="6993">
                  <c:v>39.86</c:v>
                </c:pt>
                <c:pt idx="6994">
                  <c:v>17.649999999999999</c:v>
                </c:pt>
                <c:pt idx="6995">
                  <c:v>30.74</c:v>
                </c:pt>
                <c:pt idx="6996">
                  <c:v>34.81</c:v>
                </c:pt>
                <c:pt idx="6997">
                  <c:v>17.8</c:v>
                </c:pt>
                <c:pt idx="6998">
                  <c:v>19.68</c:v>
                </c:pt>
                <c:pt idx="6999">
                  <c:v>42.4</c:v>
                </c:pt>
                <c:pt idx="7000">
                  <c:v>22.98</c:v>
                </c:pt>
                <c:pt idx="7001">
                  <c:v>42.66</c:v>
                </c:pt>
                <c:pt idx="7002">
                  <c:v>30.86</c:v>
                </c:pt>
                <c:pt idx="7003">
                  <c:v>26.05</c:v>
                </c:pt>
                <c:pt idx="7004">
                  <c:v>25.12</c:v>
                </c:pt>
                <c:pt idx="7005">
                  <c:v>39.200000000000003</c:v>
                </c:pt>
                <c:pt idx="7006">
                  <c:v>36.1</c:v>
                </c:pt>
                <c:pt idx="7007">
                  <c:v>23.61</c:v>
                </c:pt>
                <c:pt idx="7008">
                  <c:v>25.39</c:v>
                </c:pt>
                <c:pt idx="7009">
                  <c:v>22.89</c:v>
                </c:pt>
                <c:pt idx="7010">
                  <c:v>29.11</c:v>
                </c:pt>
                <c:pt idx="7011">
                  <c:v>32.1</c:v>
                </c:pt>
                <c:pt idx="7012">
                  <c:v>35.81</c:v>
                </c:pt>
                <c:pt idx="7013">
                  <c:v>25.45</c:v>
                </c:pt>
                <c:pt idx="7014">
                  <c:v>29.46</c:v>
                </c:pt>
                <c:pt idx="7015">
                  <c:v>26.63</c:v>
                </c:pt>
                <c:pt idx="7016">
                  <c:v>26.06</c:v>
                </c:pt>
                <c:pt idx="7017">
                  <c:v>25.98</c:v>
                </c:pt>
                <c:pt idx="7018">
                  <c:v>38.33</c:v>
                </c:pt>
                <c:pt idx="7019">
                  <c:v>22.71</c:v>
                </c:pt>
                <c:pt idx="7020">
                  <c:v>27.15</c:v>
                </c:pt>
                <c:pt idx="7021">
                  <c:v>25.48</c:v>
                </c:pt>
                <c:pt idx="7022">
                  <c:v>25.57</c:v>
                </c:pt>
                <c:pt idx="7023">
                  <c:v>38.81</c:v>
                </c:pt>
                <c:pt idx="7024">
                  <c:v>35.65</c:v>
                </c:pt>
                <c:pt idx="7025">
                  <c:v>37.68</c:v>
                </c:pt>
                <c:pt idx="7026">
                  <c:v>24.77</c:v>
                </c:pt>
                <c:pt idx="7027">
                  <c:v>25.79</c:v>
                </c:pt>
                <c:pt idx="7028">
                  <c:v>35.29</c:v>
                </c:pt>
                <c:pt idx="7029">
                  <c:v>36.35</c:v>
                </c:pt>
                <c:pt idx="7030">
                  <c:v>40.909999999999997</c:v>
                </c:pt>
                <c:pt idx="7031">
                  <c:v>43.03</c:v>
                </c:pt>
                <c:pt idx="7032">
                  <c:v>35.049999999999997</c:v>
                </c:pt>
                <c:pt idx="7033">
                  <c:v>26.62</c:v>
                </c:pt>
                <c:pt idx="7034">
                  <c:v>31.96</c:v>
                </c:pt>
                <c:pt idx="7035">
                  <c:v>35.79</c:v>
                </c:pt>
                <c:pt idx="7036">
                  <c:v>34.979999999999997</c:v>
                </c:pt>
                <c:pt idx="7037">
                  <c:v>39.369999999999997</c:v>
                </c:pt>
                <c:pt idx="7038">
                  <c:v>34.159999999999997</c:v>
                </c:pt>
                <c:pt idx="7039">
                  <c:v>41.92</c:v>
                </c:pt>
                <c:pt idx="7040">
                  <c:v>15.23</c:v>
                </c:pt>
                <c:pt idx="7041">
                  <c:v>27.24</c:v>
                </c:pt>
                <c:pt idx="7042">
                  <c:v>24.53</c:v>
                </c:pt>
                <c:pt idx="7043">
                  <c:v>40.21</c:v>
                </c:pt>
                <c:pt idx="7044">
                  <c:v>14.75</c:v>
                </c:pt>
                <c:pt idx="7045">
                  <c:v>26.47</c:v>
                </c:pt>
                <c:pt idx="7046">
                  <c:v>20.92</c:v>
                </c:pt>
                <c:pt idx="7047">
                  <c:v>17.18</c:v>
                </c:pt>
                <c:pt idx="7048">
                  <c:v>31.88</c:v>
                </c:pt>
                <c:pt idx="7049">
                  <c:v>34.700000000000003</c:v>
                </c:pt>
                <c:pt idx="7050">
                  <c:v>28.77</c:v>
                </c:pt>
                <c:pt idx="7051">
                  <c:v>42.92</c:v>
                </c:pt>
                <c:pt idx="7052">
                  <c:v>27.63</c:v>
                </c:pt>
                <c:pt idx="7053">
                  <c:v>21.84</c:v>
                </c:pt>
                <c:pt idx="7054">
                  <c:v>16.27</c:v>
                </c:pt>
                <c:pt idx="7055">
                  <c:v>42.39</c:v>
                </c:pt>
                <c:pt idx="7056">
                  <c:v>21.19</c:v>
                </c:pt>
                <c:pt idx="7057">
                  <c:v>20.36</c:v>
                </c:pt>
                <c:pt idx="7058">
                  <c:v>21.68</c:v>
                </c:pt>
                <c:pt idx="7059">
                  <c:v>38.06</c:v>
                </c:pt>
                <c:pt idx="7060">
                  <c:v>36.25</c:v>
                </c:pt>
                <c:pt idx="7061">
                  <c:v>32.08</c:v>
                </c:pt>
                <c:pt idx="7062">
                  <c:v>38.479999999999997</c:v>
                </c:pt>
                <c:pt idx="7063">
                  <c:v>15.74</c:v>
                </c:pt>
                <c:pt idx="7064">
                  <c:v>43.35</c:v>
                </c:pt>
                <c:pt idx="7065">
                  <c:v>21.32</c:v>
                </c:pt>
                <c:pt idx="7066">
                  <c:v>42.44</c:v>
                </c:pt>
                <c:pt idx="7067">
                  <c:v>27.11</c:v>
                </c:pt>
                <c:pt idx="7068">
                  <c:v>40.93</c:v>
                </c:pt>
                <c:pt idx="7069">
                  <c:v>33.29</c:v>
                </c:pt>
                <c:pt idx="7070">
                  <c:v>38.020000000000003</c:v>
                </c:pt>
                <c:pt idx="7071">
                  <c:v>27.68</c:v>
                </c:pt>
                <c:pt idx="7072">
                  <c:v>42.23</c:v>
                </c:pt>
                <c:pt idx="7073">
                  <c:v>32.01</c:v>
                </c:pt>
                <c:pt idx="7074">
                  <c:v>15.88</c:v>
                </c:pt>
                <c:pt idx="7075">
                  <c:v>15.74</c:v>
                </c:pt>
                <c:pt idx="7076">
                  <c:v>23.5</c:v>
                </c:pt>
                <c:pt idx="7077">
                  <c:v>23.47</c:v>
                </c:pt>
                <c:pt idx="7078">
                  <c:v>19.52</c:v>
                </c:pt>
                <c:pt idx="7079">
                  <c:v>35.11</c:v>
                </c:pt>
                <c:pt idx="7080">
                  <c:v>21.08</c:v>
                </c:pt>
                <c:pt idx="7081">
                  <c:v>37.08</c:v>
                </c:pt>
                <c:pt idx="7082">
                  <c:v>36.69</c:v>
                </c:pt>
                <c:pt idx="7083">
                  <c:v>21.27</c:v>
                </c:pt>
                <c:pt idx="7084">
                  <c:v>14.87</c:v>
                </c:pt>
                <c:pt idx="7085">
                  <c:v>41.75</c:v>
                </c:pt>
                <c:pt idx="7086">
                  <c:v>23.74</c:v>
                </c:pt>
                <c:pt idx="7087">
                  <c:v>20.25</c:v>
                </c:pt>
                <c:pt idx="7088">
                  <c:v>25.29</c:v>
                </c:pt>
                <c:pt idx="7089">
                  <c:v>14.67</c:v>
                </c:pt>
                <c:pt idx="7090">
                  <c:v>15.62</c:v>
                </c:pt>
                <c:pt idx="7091">
                  <c:v>28.54</c:v>
                </c:pt>
                <c:pt idx="7092">
                  <c:v>37.79</c:v>
                </c:pt>
                <c:pt idx="7093">
                  <c:v>25.37</c:v>
                </c:pt>
                <c:pt idx="7094">
                  <c:v>42.63</c:v>
                </c:pt>
                <c:pt idx="7095">
                  <c:v>41.09</c:v>
                </c:pt>
                <c:pt idx="7096">
                  <c:v>41.97</c:v>
                </c:pt>
                <c:pt idx="7097">
                  <c:v>16.84</c:v>
                </c:pt>
                <c:pt idx="7098">
                  <c:v>17.829999999999998</c:v>
                </c:pt>
                <c:pt idx="7099">
                  <c:v>32.5</c:v>
                </c:pt>
                <c:pt idx="7100">
                  <c:v>25.24</c:v>
                </c:pt>
                <c:pt idx="7101">
                  <c:v>21.3</c:v>
                </c:pt>
                <c:pt idx="7102">
                  <c:v>19.399999999999999</c:v>
                </c:pt>
                <c:pt idx="7103">
                  <c:v>27.9</c:v>
                </c:pt>
                <c:pt idx="7104">
                  <c:v>17.93</c:v>
                </c:pt>
                <c:pt idx="7105">
                  <c:v>37.6</c:v>
                </c:pt>
                <c:pt idx="7106">
                  <c:v>36.06</c:v>
                </c:pt>
                <c:pt idx="7107">
                  <c:v>22.92</c:v>
                </c:pt>
                <c:pt idx="7108">
                  <c:v>21.38</c:v>
                </c:pt>
                <c:pt idx="7109">
                  <c:v>18.47</c:v>
                </c:pt>
                <c:pt idx="7110">
                  <c:v>35.25</c:v>
                </c:pt>
                <c:pt idx="7111">
                  <c:v>37.46</c:v>
                </c:pt>
                <c:pt idx="7112">
                  <c:v>26.57</c:v>
                </c:pt>
                <c:pt idx="7113">
                  <c:v>19.37</c:v>
                </c:pt>
                <c:pt idx="7114">
                  <c:v>38.119999999999997</c:v>
                </c:pt>
                <c:pt idx="7115">
                  <c:v>22.18</c:v>
                </c:pt>
                <c:pt idx="7116">
                  <c:v>32.99</c:v>
                </c:pt>
                <c:pt idx="7117">
                  <c:v>22.73</c:v>
                </c:pt>
                <c:pt idx="7118">
                  <c:v>26.02</c:v>
                </c:pt>
                <c:pt idx="7119">
                  <c:v>27.98</c:v>
                </c:pt>
                <c:pt idx="7120">
                  <c:v>37.08</c:v>
                </c:pt>
                <c:pt idx="7121">
                  <c:v>41.98</c:v>
                </c:pt>
                <c:pt idx="7122">
                  <c:v>36.68</c:v>
                </c:pt>
                <c:pt idx="7123">
                  <c:v>26.83</c:v>
                </c:pt>
                <c:pt idx="7124">
                  <c:v>33.33</c:v>
                </c:pt>
                <c:pt idx="7125">
                  <c:v>19.57</c:v>
                </c:pt>
                <c:pt idx="7126">
                  <c:v>38.020000000000003</c:v>
                </c:pt>
                <c:pt idx="7127">
                  <c:v>34.36</c:v>
                </c:pt>
                <c:pt idx="7128">
                  <c:v>40.909999999999997</c:v>
                </c:pt>
                <c:pt idx="7129">
                  <c:v>22.73</c:v>
                </c:pt>
                <c:pt idx="7130">
                  <c:v>33.659999999999997</c:v>
                </c:pt>
                <c:pt idx="7131">
                  <c:v>37.24</c:v>
                </c:pt>
                <c:pt idx="7132">
                  <c:v>41.62</c:v>
                </c:pt>
                <c:pt idx="7133">
                  <c:v>29.52</c:v>
                </c:pt>
                <c:pt idx="7134">
                  <c:v>28.49</c:v>
                </c:pt>
                <c:pt idx="7135">
                  <c:v>34.08</c:v>
                </c:pt>
                <c:pt idx="7136">
                  <c:v>23.41</c:v>
                </c:pt>
                <c:pt idx="7137">
                  <c:v>28.89</c:v>
                </c:pt>
                <c:pt idx="7138">
                  <c:v>17.05</c:v>
                </c:pt>
                <c:pt idx="7139">
                  <c:v>16.05</c:v>
                </c:pt>
                <c:pt idx="7140">
                  <c:v>30.3</c:v>
                </c:pt>
                <c:pt idx="7141">
                  <c:v>37.229999999999997</c:v>
                </c:pt>
                <c:pt idx="7142">
                  <c:v>30.42</c:v>
                </c:pt>
                <c:pt idx="7143">
                  <c:v>33.270000000000003</c:v>
                </c:pt>
                <c:pt idx="7144">
                  <c:v>22.12</c:v>
                </c:pt>
                <c:pt idx="7145">
                  <c:v>25.45</c:v>
                </c:pt>
                <c:pt idx="7146">
                  <c:v>33.840000000000003</c:v>
                </c:pt>
                <c:pt idx="7147">
                  <c:v>18.5</c:v>
                </c:pt>
                <c:pt idx="7148">
                  <c:v>29.85</c:v>
                </c:pt>
                <c:pt idx="7149">
                  <c:v>24.98</c:v>
                </c:pt>
                <c:pt idx="7150">
                  <c:v>23.5</c:v>
                </c:pt>
                <c:pt idx="7151">
                  <c:v>43.17</c:v>
                </c:pt>
                <c:pt idx="7152">
                  <c:v>14.92</c:v>
                </c:pt>
                <c:pt idx="7153">
                  <c:v>25.43</c:v>
                </c:pt>
                <c:pt idx="7154">
                  <c:v>32.979999999999997</c:v>
                </c:pt>
                <c:pt idx="7155">
                  <c:v>23.74</c:v>
                </c:pt>
                <c:pt idx="7156">
                  <c:v>16.510000000000002</c:v>
                </c:pt>
                <c:pt idx="7157">
                  <c:v>29.77</c:v>
                </c:pt>
                <c:pt idx="7158">
                  <c:v>19.57</c:v>
                </c:pt>
                <c:pt idx="7159">
                  <c:v>35.159999999999997</c:v>
                </c:pt>
                <c:pt idx="7160">
                  <c:v>24.88</c:v>
                </c:pt>
                <c:pt idx="7161">
                  <c:v>39.659999999999997</c:v>
                </c:pt>
                <c:pt idx="7162">
                  <c:v>22.64</c:v>
                </c:pt>
                <c:pt idx="7163">
                  <c:v>19.309999999999999</c:v>
                </c:pt>
                <c:pt idx="7164">
                  <c:v>27.46</c:v>
                </c:pt>
                <c:pt idx="7165">
                  <c:v>39</c:v>
                </c:pt>
                <c:pt idx="7166">
                  <c:v>19.579999999999998</c:v>
                </c:pt>
                <c:pt idx="7167">
                  <c:v>24.66</c:v>
                </c:pt>
                <c:pt idx="7168">
                  <c:v>29.75</c:v>
                </c:pt>
                <c:pt idx="7169">
                  <c:v>31.72</c:v>
                </c:pt>
                <c:pt idx="7170">
                  <c:v>28.43</c:v>
                </c:pt>
                <c:pt idx="7171">
                  <c:v>27.4</c:v>
                </c:pt>
                <c:pt idx="7172">
                  <c:v>38.21</c:v>
                </c:pt>
                <c:pt idx="7173">
                  <c:v>20.96</c:v>
                </c:pt>
                <c:pt idx="7174">
                  <c:v>16.66</c:v>
                </c:pt>
                <c:pt idx="7175">
                  <c:v>41.1</c:v>
                </c:pt>
                <c:pt idx="7176">
                  <c:v>27.7</c:v>
                </c:pt>
                <c:pt idx="7177">
                  <c:v>25.79</c:v>
                </c:pt>
                <c:pt idx="7178">
                  <c:v>31.3</c:v>
                </c:pt>
                <c:pt idx="7179">
                  <c:v>26.14</c:v>
                </c:pt>
                <c:pt idx="7180">
                  <c:v>15.01</c:v>
                </c:pt>
                <c:pt idx="7181">
                  <c:v>31.55</c:v>
                </c:pt>
                <c:pt idx="7182">
                  <c:v>22.13</c:v>
                </c:pt>
                <c:pt idx="7183">
                  <c:v>27.12</c:v>
                </c:pt>
                <c:pt idx="7184">
                  <c:v>36.58</c:v>
                </c:pt>
                <c:pt idx="7185">
                  <c:v>41.1</c:v>
                </c:pt>
                <c:pt idx="7186">
                  <c:v>16.100000000000001</c:v>
                </c:pt>
                <c:pt idx="7187">
                  <c:v>27.93</c:v>
                </c:pt>
                <c:pt idx="7188">
                  <c:v>30.52</c:v>
                </c:pt>
                <c:pt idx="7189">
                  <c:v>20.57</c:v>
                </c:pt>
                <c:pt idx="7190">
                  <c:v>18.39</c:v>
                </c:pt>
                <c:pt idx="7191">
                  <c:v>40.659999999999997</c:v>
                </c:pt>
                <c:pt idx="7192">
                  <c:v>25.87</c:v>
                </c:pt>
                <c:pt idx="7193">
                  <c:v>26.02</c:v>
                </c:pt>
                <c:pt idx="7194">
                  <c:v>26.4</c:v>
                </c:pt>
                <c:pt idx="7195">
                  <c:v>27.49</c:v>
                </c:pt>
                <c:pt idx="7196">
                  <c:v>39.6</c:v>
                </c:pt>
                <c:pt idx="7197">
                  <c:v>30.65</c:v>
                </c:pt>
                <c:pt idx="7198">
                  <c:v>41.48</c:v>
                </c:pt>
                <c:pt idx="7199">
                  <c:v>14.98</c:v>
                </c:pt>
                <c:pt idx="7200">
                  <c:v>16.22</c:v>
                </c:pt>
                <c:pt idx="7201">
                  <c:v>21.68</c:v>
                </c:pt>
                <c:pt idx="7202">
                  <c:v>20.83</c:v>
                </c:pt>
                <c:pt idx="7203">
                  <c:v>34.78</c:v>
                </c:pt>
                <c:pt idx="7204">
                  <c:v>35.29</c:v>
                </c:pt>
                <c:pt idx="7205">
                  <c:v>32.44</c:v>
                </c:pt>
                <c:pt idx="7206">
                  <c:v>35.520000000000003</c:v>
                </c:pt>
                <c:pt idx="7207">
                  <c:v>34.42</c:v>
                </c:pt>
                <c:pt idx="7208">
                  <c:v>16.22</c:v>
                </c:pt>
                <c:pt idx="7209">
                  <c:v>22.29</c:v>
                </c:pt>
                <c:pt idx="7210">
                  <c:v>25.7</c:v>
                </c:pt>
                <c:pt idx="7211">
                  <c:v>17.440000000000001</c:v>
                </c:pt>
                <c:pt idx="7212">
                  <c:v>15.01</c:v>
                </c:pt>
                <c:pt idx="7213">
                  <c:v>28.59</c:v>
                </c:pt>
                <c:pt idx="7214">
                  <c:v>32.72</c:v>
                </c:pt>
                <c:pt idx="7215">
                  <c:v>36.65</c:v>
                </c:pt>
                <c:pt idx="7216">
                  <c:v>39.67</c:v>
                </c:pt>
                <c:pt idx="7217">
                  <c:v>42.79</c:v>
                </c:pt>
                <c:pt idx="7218">
                  <c:v>21.76</c:v>
                </c:pt>
                <c:pt idx="7219">
                  <c:v>40.46</c:v>
                </c:pt>
                <c:pt idx="7220">
                  <c:v>17.75</c:v>
                </c:pt>
                <c:pt idx="7221">
                  <c:v>38.840000000000003</c:v>
                </c:pt>
                <c:pt idx="7222">
                  <c:v>33.549999999999997</c:v>
                </c:pt>
                <c:pt idx="7223">
                  <c:v>16.89</c:v>
                </c:pt>
                <c:pt idx="7224">
                  <c:v>42.17</c:v>
                </c:pt>
                <c:pt idx="7225">
                  <c:v>17.86</c:v>
                </c:pt>
                <c:pt idx="7226">
                  <c:v>35.82</c:v>
                </c:pt>
                <c:pt idx="7227">
                  <c:v>18.03</c:v>
                </c:pt>
                <c:pt idx="7228">
                  <c:v>24.76</c:v>
                </c:pt>
                <c:pt idx="7229">
                  <c:v>24.84</c:v>
                </c:pt>
                <c:pt idx="7230">
                  <c:v>32.4</c:v>
                </c:pt>
                <c:pt idx="7231">
                  <c:v>25.94</c:v>
                </c:pt>
                <c:pt idx="7232">
                  <c:v>20.56</c:v>
                </c:pt>
                <c:pt idx="7233">
                  <c:v>16.78</c:v>
                </c:pt>
                <c:pt idx="7234">
                  <c:v>16.05</c:v>
                </c:pt>
                <c:pt idx="7235">
                  <c:v>39.99</c:v>
                </c:pt>
                <c:pt idx="7236">
                  <c:v>16.260000000000002</c:v>
                </c:pt>
                <c:pt idx="7237">
                  <c:v>24.13</c:v>
                </c:pt>
                <c:pt idx="7238">
                  <c:v>21.99</c:v>
                </c:pt>
                <c:pt idx="7239">
                  <c:v>32.24</c:v>
                </c:pt>
                <c:pt idx="7240">
                  <c:v>36.35</c:v>
                </c:pt>
                <c:pt idx="7241">
                  <c:v>33.06</c:v>
                </c:pt>
                <c:pt idx="7242">
                  <c:v>32.119999999999997</c:v>
                </c:pt>
                <c:pt idx="7243">
                  <c:v>16.850000000000001</c:v>
                </c:pt>
                <c:pt idx="7244">
                  <c:v>27.04</c:v>
                </c:pt>
                <c:pt idx="7245">
                  <c:v>29.21</c:v>
                </c:pt>
                <c:pt idx="7246">
                  <c:v>21.12</c:v>
                </c:pt>
                <c:pt idx="7247">
                  <c:v>43.33</c:v>
                </c:pt>
                <c:pt idx="7248">
                  <c:v>38.82</c:v>
                </c:pt>
                <c:pt idx="7249">
                  <c:v>28.7</c:v>
                </c:pt>
                <c:pt idx="7250">
                  <c:v>22.34</c:v>
                </c:pt>
                <c:pt idx="7251">
                  <c:v>36.53</c:v>
                </c:pt>
                <c:pt idx="7252">
                  <c:v>16.38</c:v>
                </c:pt>
                <c:pt idx="7253">
                  <c:v>27.87</c:v>
                </c:pt>
                <c:pt idx="7254">
                  <c:v>27.9</c:v>
                </c:pt>
                <c:pt idx="7255">
                  <c:v>42.2</c:v>
                </c:pt>
                <c:pt idx="7256">
                  <c:v>29.25</c:v>
                </c:pt>
                <c:pt idx="7257">
                  <c:v>26.27</c:v>
                </c:pt>
                <c:pt idx="7258">
                  <c:v>24.03</c:v>
                </c:pt>
                <c:pt idx="7259">
                  <c:v>33.26</c:v>
                </c:pt>
                <c:pt idx="7260">
                  <c:v>37.630000000000003</c:v>
                </c:pt>
                <c:pt idx="7261">
                  <c:v>34.659999999999997</c:v>
                </c:pt>
                <c:pt idx="7262">
                  <c:v>18.760000000000002</c:v>
                </c:pt>
                <c:pt idx="7263">
                  <c:v>33.61</c:v>
                </c:pt>
                <c:pt idx="7264">
                  <c:v>30.8</c:v>
                </c:pt>
                <c:pt idx="7265">
                  <c:v>27.81</c:v>
                </c:pt>
                <c:pt idx="7266">
                  <c:v>14.92</c:v>
                </c:pt>
                <c:pt idx="7267">
                  <c:v>26.79</c:v>
                </c:pt>
                <c:pt idx="7268">
                  <c:v>42.06</c:v>
                </c:pt>
                <c:pt idx="7269">
                  <c:v>27.18</c:v>
                </c:pt>
                <c:pt idx="7270">
                  <c:v>29.04</c:v>
                </c:pt>
                <c:pt idx="7271">
                  <c:v>33.39</c:v>
                </c:pt>
                <c:pt idx="7272">
                  <c:v>33.840000000000003</c:v>
                </c:pt>
                <c:pt idx="7273">
                  <c:v>39.61</c:v>
                </c:pt>
                <c:pt idx="7274">
                  <c:v>36.61</c:v>
                </c:pt>
                <c:pt idx="7275">
                  <c:v>27.48</c:v>
                </c:pt>
                <c:pt idx="7276">
                  <c:v>26.8</c:v>
                </c:pt>
                <c:pt idx="7277">
                  <c:v>25.19</c:v>
                </c:pt>
                <c:pt idx="7278">
                  <c:v>15.77</c:v>
                </c:pt>
                <c:pt idx="7279">
                  <c:v>38.06</c:v>
                </c:pt>
                <c:pt idx="7280">
                  <c:v>26.36</c:v>
                </c:pt>
                <c:pt idx="7281">
                  <c:v>26.73</c:v>
                </c:pt>
                <c:pt idx="7282">
                  <c:v>20.399999999999999</c:v>
                </c:pt>
                <c:pt idx="7283">
                  <c:v>37.24</c:v>
                </c:pt>
                <c:pt idx="7284">
                  <c:v>42.47</c:v>
                </c:pt>
                <c:pt idx="7285">
                  <c:v>36.369999999999997</c:v>
                </c:pt>
                <c:pt idx="7286">
                  <c:v>20.5</c:v>
                </c:pt>
                <c:pt idx="7287">
                  <c:v>25.76</c:v>
                </c:pt>
                <c:pt idx="7288">
                  <c:v>20.23</c:v>
                </c:pt>
                <c:pt idx="7289">
                  <c:v>24.59</c:v>
                </c:pt>
                <c:pt idx="7290">
                  <c:v>34.659999999999997</c:v>
                </c:pt>
                <c:pt idx="7291">
                  <c:v>32.549999999999997</c:v>
                </c:pt>
                <c:pt idx="7292">
                  <c:v>17.75</c:v>
                </c:pt>
                <c:pt idx="7293">
                  <c:v>30.08</c:v>
                </c:pt>
                <c:pt idx="7294">
                  <c:v>22.55</c:v>
                </c:pt>
                <c:pt idx="7295">
                  <c:v>32.76</c:v>
                </c:pt>
                <c:pt idx="7296">
                  <c:v>17.649999999999999</c:v>
                </c:pt>
                <c:pt idx="7297">
                  <c:v>17.98</c:v>
                </c:pt>
                <c:pt idx="7298">
                  <c:v>43.12</c:v>
                </c:pt>
                <c:pt idx="7299">
                  <c:v>14.89</c:v>
                </c:pt>
                <c:pt idx="7300">
                  <c:v>30.18</c:v>
                </c:pt>
                <c:pt idx="7301">
                  <c:v>34.06</c:v>
                </c:pt>
                <c:pt idx="7302">
                  <c:v>34.700000000000003</c:v>
                </c:pt>
                <c:pt idx="7303">
                  <c:v>23.74</c:v>
                </c:pt>
                <c:pt idx="7304">
                  <c:v>18.809999999999999</c:v>
                </c:pt>
                <c:pt idx="7305">
                  <c:v>22.1</c:v>
                </c:pt>
                <c:pt idx="7306">
                  <c:v>38.74</c:v>
                </c:pt>
                <c:pt idx="7307">
                  <c:v>25.64</c:v>
                </c:pt>
                <c:pt idx="7308">
                  <c:v>43.49</c:v>
                </c:pt>
                <c:pt idx="7309">
                  <c:v>35.21</c:v>
                </c:pt>
                <c:pt idx="7310">
                  <c:v>32.69</c:v>
                </c:pt>
                <c:pt idx="7311">
                  <c:v>19.95</c:v>
                </c:pt>
                <c:pt idx="7312">
                  <c:v>15.72</c:v>
                </c:pt>
                <c:pt idx="7313">
                  <c:v>28.75</c:v>
                </c:pt>
                <c:pt idx="7314">
                  <c:v>37.799999999999997</c:v>
                </c:pt>
                <c:pt idx="7315">
                  <c:v>21.79</c:v>
                </c:pt>
                <c:pt idx="7316">
                  <c:v>15.06</c:v>
                </c:pt>
                <c:pt idx="7317">
                  <c:v>29.49</c:v>
                </c:pt>
                <c:pt idx="7318">
                  <c:v>23</c:v>
                </c:pt>
                <c:pt idx="7319">
                  <c:v>28.34</c:v>
                </c:pt>
                <c:pt idx="7320">
                  <c:v>35.53</c:v>
                </c:pt>
                <c:pt idx="7321">
                  <c:v>26.72</c:v>
                </c:pt>
                <c:pt idx="7322">
                  <c:v>17.98</c:v>
                </c:pt>
                <c:pt idx="7323">
                  <c:v>25.51</c:v>
                </c:pt>
                <c:pt idx="7324">
                  <c:v>20.88</c:v>
                </c:pt>
                <c:pt idx="7325">
                  <c:v>40.200000000000003</c:v>
                </c:pt>
                <c:pt idx="7326">
                  <c:v>36.520000000000003</c:v>
                </c:pt>
                <c:pt idx="7327">
                  <c:v>14.86</c:v>
                </c:pt>
                <c:pt idx="7328">
                  <c:v>29.64</c:v>
                </c:pt>
                <c:pt idx="7329">
                  <c:v>33.380000000000003</c:v>
                </c:pt>
                <c:pt idx="7330">
                  <c:v>36.03</c:v>
                </c:pt>
                <c:pt idx="7331">
                  <c:v>34.15</c:v>
                </c:pt>
                <c:pt idx="7332">
                  <c:v>18.649999999999999</c:v>
                </c:pt>
                <c:pt idx="7333">
                  <c:v>23.27</c:v>
                </c:pt>
                <c:pt idx="7334">
                  <c:v>19.34</c:v>
                </c:pt>
                <c:pt idx="7335">
                  <c:v>26.77</c:v>
                </c:pt>
                <c:pt idx="7336">
                  <c:v>29.19</c:v>
                </c:pt>
                <c:pt idx="7337">
                  <c:v>22.75</c:v>
                </c:pt>
                <c:pt idx="7338">
                  <c:v>38.85</c:v>
                </c:pt>
                <c:pt idx="7339">
                  <c:v>23.48</c:v>
                </c:pt>
                <c:pt idx="7340">
                  <c:v>18.87</c:v>
                </c:pt>
                <c:pt idx="7341">
                  <c:v>30.8</c:v>
                </c:pt>
                <c:pt idx="7342">
                  <c:v>24.57</c:v>
                </c:pt>
                <c:pt idx="7343">
                  <c:v>28.58</c:v>
                </c:pt>
                <c:pt idx="7344">
                  <c:v>31.51</c:v>
                </c:pt>
                <c:pt idx="7345">
                  <c:v>25.29</c:v>
                </c:pt>
                <c:pt idx="7346">
                  <c:v>37.14</c:v>
                </c:pt>
                <c:pt idx="7347">
                  <c:v>16.399999999999999</c:v>
                </c:pt>
                <c:pt idx="7348">
                  <c:v>42.28</c:v>
                </c:pt>
                <c:pt idx="7349">
                  <c:v>17.12</c:v>
                </c:pt>
                <c:pt idx="7350">
                  <c:v>39.53</c:v>
                </c:pt>
                <c:pt idx="7351">
                  <c:v>38.729999999999997</c:v>
                </c:pt>
                <c:pt idx="7352">
                  <c:v>15.8</c:v>
                </c:pt>
                <c:pt idx="7353">
                  <c:v>36.76</c:v>
                </c:pt>
                <c:pt idx="7354">
                  <c:v>38.270000000000003</c:v>
                </c:pt>
                <c:pt idx="7355">
                  <c:v>43.46</c:v>
                </c:pt>
                <c:pt idx="7356">
                  <c:v>43</c:v>
                </c:pt>
                <c:pt idx="7357">
                  <c:v>29.82</c:v>
                </c:pt>
                <c:pt idx="7358">
                  <c:v>21.99</c:v>
                </c:pt>
                <c:pt idx="7359">
                  <c:v>22.64</c:v>
                </c:pt>
                <c:pt idx="7360">
                  <c:v>26.63</c:v>
                </c:pt>
                <c:pt idx="7361">
                  <c:v>28.12</c:v>
                </c:pt>
                <c:pt idx="7362">
                  <c:v>32.35</c:v>
                </c:pt>
                <c:pt idx="7363">
                  <c:v>30.02</c:v>
                </c:pt>
                <c:pt idx="7364">
                  <c:v>18.48</c:v>
                </c:pt>
                <c:pt idx="7365">
                  <c:v>19.05</c:v>
                </c:pt>
                <c:pt idx="7366">
                  <c:v>34.979999999999997</c:v>
                </c:pt>
                <c:pt idx="7367">
                  <c:v>33.049999999999997</c:v>
                </c:pt>
                <c:pt idx="7368">
                  <c:v>32.61</c:v>
                </c:pt>
                <c:pt idx="7369">
                  <c:v>26.5</c:v>
                </c:pt>
                <c:pt idx="7370">
                  <c:v>29.98</c:v>
                </c:pt>
                <c:pt idx="7371">
                  <c:v>38.5</c:v>
                </c:pt>
                <c:pt idx="7372">
                  <c:v>21.27</c:v>
                </c:pt>
                <c:pt idx="7373">
                  <c:v>29.76</c:v>
                </c:pt>
                <c:pt idx="7374">
                  <c:v>36.57</c:v>
                </c:pt>
                <c:pt idx="7375">
                  <c:v>32.82</c:v>
                </c:pt>
                <c:pt idx="7376">
                  <c:v>30.07</c:v>
                </c:pt>
                <c:pt idx="7377">
                  <c:v>40.1</c:v>
                </c:pt>
                <c:pt idx="7378">
                  <c:v>14.95</c:v>
                </c:pt>
                <c:pt idx="7379">
                  <c:v>17.920000000000002</c:v>
                </c:pt>
                <c:pt idx="7380">
                  <c:v>31.77</c:v>
                </c:pt>
                <c:pt idx="7381">
                  <c:v>38.39</c:v>
                </c:pt>
                <c:pt idx="7382">
                  <c:v>19.04</c:v>
                </c:pt>
                <c:pt idx="7383">
                  <c:v>28.43</c:v>
                </c:pt>
                <c:pt idx="7384">
                  <c:v>27.45</c:v>
                </c:pt>
                <c:pt idx="7385">
                  <c:v>19.190000000000001</c:v>
                </c:pt>
                <c:pt idx="7386">
                  <c:v>20.149999999999999</c:v>
                </c:pt>
                <c:pt idx="7387">
                  <c:v>20.52</c:v>
                </c:pt>
                <c:pt idx="7388">
                  <c:v>22.01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DC9-4506-8CDF-21ED010695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95719608"/>
        <c:axId val="1195721408"/>
      </c:scatterChart>
      <c:valAx>
        <c:axId val="11957196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95721408"/>
        <c:crosses val="autoZero"/>
        <c:crossBetween val="midCat"/>
      </c:valAx>
      <c:valAx>
        <c:axId val="1195721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957196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train_data!$D$1</c:f>
              <c:strCache>
                <c:ptCount val="1"/>
                <c:pt idx="0">
                  <c:v>motor_current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yVal>
            <c:numRef>
              <c:f>train_data!$D$2:$D$2464</c:f>
              <c:numCache>
                <c:formatCode>General</c:formatCode>
                <c:ptCount val="2463"/>
                <c:pt idx="0">
                  <c:v>20.53</c:v>
                </c:pt>
                <c:pt idx="1">
                  <c:v>38.4</c:v>
                </c:pt>
                <c:pt idx="2">
                  <c:v>24.73</c:v>
                </c:pt>
                <c:pt idx="3">
                  <c:v>30.63</c:v>
                </c:pt>
                <c:pt idx="4">
                  <c:v>24.65</c:v>
                </c:pt>
                <c:pt idx="5">
                  <c:v>28.69</c:v>
                </c:pt>
                <c:pt idx="6">
                  <c:v>37.840000000000003</c:v>
                </c:pt>
                <c:pt idx="7">
                  <c:v>41.75</c:v>
                </c:pt>
                <c:pt idx="8">
                  <c:v>27.3</c:v>
                </c:pt>
                <c:pt idx="9">
                  <c:v>37.229999999999997</c:v>
                </c:pt>
                <c:pt idx="10">
                  <c:v>31.85</c:v>
                </c:pt>
                <c:pt idx="11">
                  <c:v>17.38</c:v>
                </c:pt>
                <c:pt idx="12">
                  <c:v>30.4</c:v>
                </c:pt>
                <c:pt idx="13">
                  <c:v>33.229999999999997</c:v>
                </c:pt>
                <c:pt idx="14">
                  <c:v>40.06</c:v>
                </c:pt>
                <c:pt idx="15">
                  <c:v>36.28</c:v>
                </c:pt>
                <c:pt idx="16">
                  <c:v>26.22</c:v>
                </c:pt>
                <c:pt idx="17">
                  <c:v>17.16</c:v>
                </c:pt>
                <c:pt idx="18">
                  <c:v>33.6</c:v>
                </c:pt>
                <c:pt idx="19">
                  <c:v>25.83</c:v>
                </c:pt>
                <c:pt idx="20">
                  <c:v>26.79</c:v>
                </c:pt>
                <c:pt idx="21">
                  <c:v>23.05</c:v>
                </c:pt>
                <c:pt idx="22">
                  <c:v>37.549999999999997</c:v>
                </c:pt>
                <c:pt idx="23">
                  <c:v>34.42</c:v>
                </c:pt>
                <c:pt idx="24">
                  <c:v>19.13</c:v>
                </c:pt>
                <c:pt idx="25">
                  <c:v>39.92</c:v>
                </c:pt>
                <c:pt idx="26">
                  <c:v>18.440000000000001</c:v>
                </c:pt>
                <c:pt idx="27">
                  <c:v>33.1</c:v>
                </c:pt>
                <c:pt idx="28">
                  <c:v>19.95</c:v>
                </c:pt>
                <c:pt idx="29">
                  <c:v>25.4</c:v>
                </c:pt>
                <c:pt idx="30">
                  <c:v>23</c:v>
                </c:pt>
                <c:pt idx="31">
                  <c:v>39.04</c:v>
                </c:pt>
                <c:pt idx="32">
                  <c:v>32.33</c:v>
                </c:pt>
                <c:pt idx="33">
                  <c:v>20.5</c:v>
                </c:pt>
                <c:pt idx="34">
                  <c:v>22.5</c:v>
                </c:pt>
                <c:pt idx="35">
                  <c:v>42.59</c:v>
                </c:pt>
                <c:pt idx="36">
                  <c:v>18.02</c:v>
                </c:pt>
                <c:pt idx="37">
                  <c:v>31.74</c:v>
                </c:pt>
                <c:pt idx="38">
                  <c:v>27.9</c:v>
                </c:pt>
                <c:pt idx="39">
                  <c:v>30.41</c:v>
                </c:pt>
                <c:pt idx="40">
                  <c:v>41.05</c:v>
                </c:pt>
                <c:pt idx="41">
                  <c:v>19.09</c:v>
                </c:pt>
                <c:pt idx="42">
                  <c:v>26.9</c:v>
                </c:pt>
                <c:pt idx="43">
                  <c:v>16.48</c:v>
                </c:pt>
                <c:pt idx="44">
                  <c:v>22.27</c:v>
                </c:pt>
                <c:pt idx="45">
                  <c:v>41.74</c:v>
                </c:pt>
                <c:pt idx="46">
                  <c:v>21.03</c:v>
                </c:pt>
                <c:pt idx="47">
                  <c:v>41.02</c:v>
                </c:pt>
                <c:pt idx="48">
                  <c:v>24.32</c:v>
                </c:pt>
                <c:pt idx="49">
                  <c:v>24.76</c:v>
                </c:pt>
                <c:pt idx="50">
                  <c:v>24.73</c:v>
                </c:pt>
                <c:pt idx="51">
                  <c:v>39.58</c:v>
                </c:pt>
                <c:pt idx="52">
                  <c:v>16.649999999999999</c:v>
                </c:pt>
                <c:pt idx="53">
                  <c:v>41.41</c:v>
                </c:pt>
                <c:pt idx="54">
                  <c:v>25.58</c:v>
                </c:pt>
                <c:pt idx="55">
                  <c:v>37.229999999999997</c:v>
                </c:pt>
                <c:pt idx="56">
                  <c:v>36.130000000000003</c:v>
                </c:pt>
                <c:pt idx="57">
                  <c:v>20.079999999999998</c:v>
                </c:pt>
                <c:pt idx="58">
                  <c:v>37.549999999999997</c:v>
                </c:pt>
                <c:pt idx="59">
                  <c:v>28.77</c:v>
                </c:pt>
                <c:pt idx="60">
                  <c:v>25.43</c:v>
                </c:pt>
                <c:pt idx="61">
                  <c:v>41.08</c:v>
                </c:pt>
                <c:pt idx="62">
                  <c:v>18.54</c:v>
                </c:pt>
                <c:pt idx="63">
                  <c:v>19.43</c:v>
                </c:pt>
                <c:pt idx="64">
                  <c:v>33.770000000000003</c:v>
                </c:pt>
                <c:pt idx="65">
                  <c:v>16.57</c:v>
                </c:pt>
                <c:pt idx="66">
                  <c:v>29.68</c:v>
                </c:pt>
                <c:pt idx="67">
                  <c:v>17.36</c:v>
                </c:pt>
                <c:pt idx="68">
                  <c:v>22.98</c:v>
                </c:pt>
                <c:pt idx="69">
                  <c:v>21.57</c:v>
                </c:pt>
                <c:pt idx="70">
                  <c:v>15.47</c:v>
                </c:pt>
                <c:pt idx="71">
                  <c:v>29.25</c:v>
                </c:pt>
                <c:pt idx="72">
                  <c:v>34.71</c:v>
                </c:pt>
                <c:pt idx="73">
                  <c:v>24.98</c:v>
                </c:pt>
                <c:pt idx="74">
                  <c:v>42.69</c:v>
                </c:pt>
                <c:pt idx="75">
                  <c:v>24.18</c:v>
                </c:pt>
                <c:pt idx="76">
                  <c:v>43.5</c:v>
                </c:pt>
                <c:pt idx="77">
                  <c:v>26.18</c:v>
                </c:pt>
                <c:pt idx="78">
                  <c:v>36.53</c:v>
                </c:pt>
                <c:pt idx="79">
                  <c:v>18.36</c:v>
                </c:pt>
                <c:pt idx="80">
                  <c:v>33.39</c:v>
                </c:pt>
                <c:pt idx="81">
                  <c:v>27.5</c:v>
                </c:pt>
                <c:pt idx="82">
                  <c:v>27.66</c:v>
                </c:pt>
                <c:pt idx="83">
                  <c:v>41.87</c:v>
                </c:pt>
                <c:pt idx="84">
                  <c:v>22.53</c:v>
                </c:pt>
                <c:pt idx="85">
                  <c:v>38.19</c:v>
                </c:pt>
                <c:pt idx="86">
                  <c:v>42.79</c:v>
                </c:pt>
                <c:pt idx="87">
                  <c:v>21.77</c:v>
                </c:pt>
                <c:pt idx="88">
                  <c:v>35.840000000000003</c:v>
                </c:pt>
                <c:pt idx="89">
                  <c:v>17.55</c:v>
                </c:pt>
                <c:pt idx="90">
                  <c:v>16.18</c:v>
                </c:pt>
                <c:pt idx="91">
                  <c:v>33.99</c:v>
                </c:pt>
                <c:pt idx="92">
                  <c:v>29.35</c:v>
                </c:pt>
                <c:pt idx="93">
                  <c:v>40.380000000000003</c:v>
                </c:pt>
                <c:pt idx="94">
                  <c:v>15.41</c:v>
                </c:pt>
                <c:pt idx="95">
                  <c:v>24.18</c:v>
                </c:pt>
                <c:pt idx="96">
                  <c:v>29.11</c:v>
                </c:pt>
                <c:pt idx="97">
                  <c:v>40.39</c:v>
                </c:pt>
                <c:pt idx="98">
                  <c:v>38.07</c:v>
                </c:pt>
                <c:pt idx="99">
                  <c:v>42.57</c:v>
                </c:pt>
                <c:pt idx="100">
                  <c:v>15.56</c:v>
                </c:pt>
                <c:pt idx="101">
                  <c:v>35.049999999999997</c:v>
                </c:pt>
                <c:pt idx="102">
                  <c:v>33.28</c:v>
                </c:pt>
                <c:pt idx="103">
                  <c:v>24.19</c:v>
                </c:pt>
                <c:pt idx="104">
                  <c:v>38.35</c:v>
                </c:pt>
                <c:pt idx="105">
                  <c:v>23.63</c:v>
                </c:pt>
                <c:pt idx="106">
                  <c:v>15.78</c:v>
                </c:pt>
                <c:pt idx="107">
                  <c:v>37.99</c:v>
                </c:pt>
                <c:pt idx="108">
                  <c:v>33.200000000000003</c:v>
                </c:pt>
                <c:pt idx="109">
                  <c:v>30.2</c:v>
                </c:pt>
                <c:pt idx="110">
                  <c:v>31.75</c:v>
                </c:pt>
                <c:pt idx="111">
                  <c:v>42.72</c:v>
                </c:pt>
                <c:pt idx="112">
                  <c:v>34.659999999999997</c:v>
                </c:pt>
                <c:pt idx="113">
                  <c:v>32.96</c:v>
                </c:pt>
                <c:pt idx="114">
                  <c:v>42.63</c:v>
                </c:pt>
                <c:pt idx="115">
                  <c:v>27.82</c:v>
                </c:pt>
                <c:pt idx="116">
                  <c:v>16.22</c:v>
                </c:pt>
                <c:pt idx="117">
                  <c:v>37.61</c:v>
                </c:pt>
                <c:pt idx="118">
                  <c:v>37.53</c:v>
                </c:pt>
                <c:pt idx="119">
                  <c:v>27.7</c:v>
                </c:pt>
                <c:pt idx="120">
                  <c:v>23.87</c:v>
                </c:pt>
                <c:pt idx="121">
                  <c:v>18.09</c:v>
                </c:pt>
                <c:pt idx="122">
                  <c:v>22.78</c:v>
                </c:pt>
                <c:pt idx="123">
                  <c:v>43.51</c:v>
                </c:pt>
                <c:pt idx="124">
                  <c:v>21.34</c:v>
                </c:pt>
                <c:pt idx="125">
                  <c:v>43.55</c:v>
                </c:pt>
                <c:pt idx="126">
                  <c:v>25.56</c:v>
                </c:pt>
                <c:pt idx="127">
                  <c:v>29.66</c:v>
                </c:pt>
                <c:pt idx="128">
                  <c:v>31.85</c:v>
                </c:pt>
                <c:pt idx="129">
                  <c:v>21.41</c:v>
                </c:pt>
                <c:pt idx="130">
                  <c:v>32.869999999999997</c:v>
                </c:pt>
                <c:pt idx="131">
                  <c:v>42.08</c:v>
                </c:pt>
                <c:pt idx="132">
                  <c:v>24.03</c:v>
                </c:pt>
                <c:pt idx="133">
                  <c:v>34.42</c:v>
                </c:pt>
                <c:pt idx="134">
                  <c:v>22.13</c:v>
                </c:pt>
                <c:pt idx="135">
                  <c:v>30.42</c:v>
                </c:pt>
                <c:pt idx="136">
                  <c:v>33.24</c:v>
                </c:pt>
                <c:pt idx="137">
                  <c:v>15.79</c:v>
                </c:pt>
                <c:pt idx="138">
                  <c:v>38.369999999999997</c:v>
                </c:pt>
                <c:pt idx="139">
                  <c:v>22.88</c:v>
                </c:pt>
                <c:pt idx="140">
                  <c:v>28.47</c:v>
                </c:pt>
                <c:pt idx="141">
                  <c:v>40.880000000000003</c:v>
                </c:pt>
                <c:pt idx="142">
                  <c:v>26.85</c:v>
                </c:pt>
                <c:pt idx="143">
                  <c:v>36.700000000000003</c:v>
                </c:pt>
                <c:pt idx="144">
                  <c:v>23.34</c:v>
                </c:pt>
                <c:pt idx="145">
                  <c:v>31.96</c:v>
                </c:pt>
                <c:pt idx="146">
                  <c:v>23.47</c:v>
                </c:pt>
                <c:pt idx="147">
                  <c:v>23.41</c:v>
                </c:pt>
                <c:pt idx="148">
                  <c:v>17.690000000000001</c:v>
                </c:pt>
                <c:pt idx="149">
                  <c:v>39.03</c:v>
                </c:pt>
                <c:pt idx="150">
                  <c:v>25.52</c:v>
                </c:pt>
                <c:pt idx="151">
                  <c:v>41.9</c:v>
                </c:pt>
                <c:pt idx="152">
                  <c:v>40.53</c:v>
                </c:pt>
                <c:pt idx="153">
                  <c:v>23.14</c:v>
                </c:pt>
                <c:pt idx="154">
                  <c:v>14.9</c:v>
                </c:pt>
                <c:pt idx="155">
                  <c:v>23.09</c:v>
                </c:pt>
                <c:pt idx="156">
                  <c:v>40.47</c:v>
                </c:pt>
                <c:pt idx="157">
                  <c:v>25.56</c:v>
                </c:pt>
                <c:pt idx="158">
                  <c:v>40.54</c:v>
                </c:pt>
                <c:pt idx="159">
                  <c:v>27.73</c:v>
                </c:pt>
                <c:pt idx="160">
                  <c:v>37.31</c:v>
                </c:pt>
                <c:pt idx="161">
                  <c:v>40.74</c:v>
                </c:pt>
                <c:pt idx="162">
                  <c:v>35.03</c:v>
                </c:pt>
                <c:pt idx="163">
                  <c:v>42.29</c:v>
                </c:pt>
                <c:pt idx="164">
                  <c:v>21.23</c:v>
                </c:pt>
                <c:pt idx="165">
                  <c:v>28.1</c:v>
                </c:pt>
                <c:pt idx="166">
                  <c:v>27.34</c:v>
                </c:pt>
                <c:pt idx="167">
                  <c:v>39.97</c:v>
                </c:pt>
                <c:pt idx="168">
                  <c:v>27.05</c:v>
                </c:pt>
                <c:pt idx="169">
                  <c:v>27.63</c:v>
                </c:pt>
                <c:pt idx="170">
                  <c:v>33.35</c:v>
                </c:pt>
                <c:pt idx="171">
                  <c:v>28.18</c:v>
                </c:pt>
                <c:pt idx="172">
                  <c:v>18.649999999999999</c:v>
                </c:pt>
                <c:pt idx="173">
                  <c:v>17.059999999999999</c:v>
                </c:pt>
                <c:pt idx="174">
                  <c:v>15.39</c:v>
                </c:pt>
                <c:pt idx="175">
                  <c:v>15.19</c:v>
                </c:pt>
                <c:pt idx="176">
                  <c:v>28.32</c:v>
                </c:pt>
                <c:pt idx="177">
                  <c:v>42.86</c:v>
                </c:pt>
                <c:pt idx="178">
                  <c:v>35.79</c:v>
                </c:pt>
                <c:pt idx="179">
                  <c:v>39.69</c:v>
                </c:pt>
                <c:pt idx="180">
                  <c:v>29.32</c:v>
                </c:pt>
                <c:pt idx="181">
                  <c:v>39.03</c:v>
                </c:pt>
                <c:pt idx="182">
                  <c:v>29.36</c:v>
                </c:pt>
                <c:pt idx="183">
                  <c:v>20.91</c:v>
                </c:pt>
                <c:pt idx="184">
                  <c:v>21.87</c:v>
                </c:pt>
                <c:pt idx="185">
                  <c:v>34.28</c:v>
                </c:pt>
                <c:pt idx="186">
                  <c:v>42.69</c:v>
                </c:pt>
                <c:pt idx="187">
                  <c:v>28.38</c:v>
                </c:pt>
                <c:pt idx="188">
                  <c:v>30.84</c:v>
                </c:pt>
                <c:pt idx="189">
                  <c:v>16.71</c:v>
                </c:pt>
                <c:pt idx="190">
                  <c:v>22.76</c:v>
                </c:pt>
                <c:pt idx="191">
                  <c:v>33.46</c:v>
                </c:pt>
                <c:pt idx="192">
                  <c:v>29.52</c:v>
                </c:pt>
                <c:pt idx="193">
                  <c:v>38.06</c:v>
                </c:pt>
                <c:pt idx="194">
                  <c:v>29.53</c:v>
                </c:pt>
                <c:pt idx="195">
                  <c:v>40.76</c:v>
                </c:pt>
                <c:pt idx="196">
                  <c:v>29.61</c:v>
                </c:pt>
                <c:pt idx="197">
                  <c:v>30.86</c:v>
                </c:pt>
                <c:pt idx="198">
                  <c:v>43.03</c:v>
                </c:pt>
                <c:pt idx="199">
                  <c:v>34.86</c:v>
                </c:pt>
                <c:pt idx="200">
                  <c:v>27.77</c:v>
                </c:pt>
                <c:pt idx="201">
                  <c:v>34.67</c:v>
                </c:pt>
                <c:pt idx="202">
                  <c:v>20.329999999999998</c:v>
                </c:pt>
                <c:pt idx="203">
                  <c:v>21.47</c:v>
                </c:pt>
                <c:pt idx="204">
                  <c:v>37.549999999999997</c:v>
                </c:pt>
                <c:pt idx="205">
                  <c:v>17.28</c:v>
                </c:pt>
                <c:pt idx="206">
                  <c:v>36.28</c:v>
                </c:pt>
                <c:pt idx="207">
                  <c:v>28.21</c:v>
                </c:pt>
                <c:pt idx="208">
                  <c:v>42.25</c:v>
                </c:pt>
                <c:pt idx="209">
                  <c:v>34.880000000000003</c:v>
                </c:pt>
                <c:pt idx="210">
                  <c:v>27.29</c:v>
                </c:pt>
                <c:pt idx="211">
                  <c:v>15.8</c:v>
                </c:pt>
                <c:pt idx="212">
                  <c:v>28.72</c:v>
                </c:pt>
                <c:pt idx="213">
                  <c:v>15.84</c:v>
                </c:pt>
                <c:pt idx="214">
                  <c:v>42.63</c:v>
                </c:pt>
                <c:pt idx="215">
                  <c:v>32.520000000000003</c:v>
                </c:pt>
                <c:pt idx="216">
                  <c:v>21.05</c:v>
                </c:pt>
                <c:pt idx="217">
                  <c:v>24.27</c:v>
                </c:pt>
                <c:pt idx="218">
                  <c:v>30.8</c:v>
                </c:pt>
                <c:pt idx="219">
                  <c:v>26.11</c:v>
                </c:pt>
                <c:pt idx="220">
                  <c:v>20.309999999999999</c:v>
                </c:pt>
                <c:pt idx="221">
                  <c:v>28.66</c:v>
                </c:pt>
                <c:pt idx="222">
                  <c:v>18.8</c:v>
                </c:pt>
                <c:pt idx="223">
                  <c:v>19.399999999999999</c:v>
                </c:pt>
                <c:pt idx="224">
                  <c:v>28.59</c:v>
                </c:pt>
                <c:pt idx="225">
                  <c:v>18.48</c:v>
                </c:pt>
                <c:pt idx="226">
                  <c:v>23.26</c:v>
                </c:pt>
                <c:pt idx="227">
                  <c:v>18.98</c:v>
                </c:pt>
                <c:pt idx="228">
                  <c:v>26.12</c:v>
                </c:pt>
                <c:pt idx="229">
                  <c:v>16.100000000000001</c:v>
                </c:pt>
                <c:pt idx="230">
                  <c:v>34.64</c:v>
                </c:pt>
                <c:pt idx="231">
                  <c:v>27.39</c:v>
                </c:pt>
                <c:pt idx="232">
                  <c:v>18.899999999999999</c:v>
                </c:pt>
                <c:pt idx="233">
                  <c:v>28.98</c:v>
                </c:pt>
                <c:pt idx="234">
                  <c:v>39.89</c:v>
                </c:pt>
                <c:pt idx="235">
                  <c:v>42.07</c:v>
                </c:pt>
                <c:pt idx="236">
                  <c:v>34.5</c:v>
                </c:pt>
                <c:pt idx="237">
                  <c:v>26.88</c:v>
                </c:pt>
                <c:pt idx="238">
                  <c:v>40.17</c:v>
                </c:pt>
                <c:pt idx="239">
                  <c:v>31.25</c:v>
                </c:pt>
                <c:pt idx="240">
                  <c:v>35.369999999999997</c:v>
                </c:pt>
                <c:pt idx="241">
                  <c:v>32.76</c:v>
                </c:pt>
                <c:pt idx="242">
                  <c:v>20.25</c:v>
                </c:pt>
                <c:pt idx="243">
                  <c:v>19.98</c:v>
                </c:pt>
                <c:pt idx="244">
                  <c:v>30.38</c:v>
                </c:pt>
                <c:pt idx="245">
                  <c:v>31.18</c:v>
                </c:pt>
                <c:pt idx="246">
                  <c:v>40.090000000000003</c:v>
                </c:pt>
                <c:pt idx="247">
                  <c:v>42.5</c:v>
                </c:pt>
                <c:pt idx="248">
                  <c:v>35.9</c:v>
                </c:pt>
                <c:pt idx="249">
                  <c:v>23.54</c:v>
                </c:pt>
                <c:pt idx="250">
                  <c:v>20.41</c:v>
                </c:pt>
                <c:pt idx="251">
                  <c:v>25.96</c:v>
                </c:pt>
                <c:pt idx="252">
                  <c:v>37.270000000000003</c:v>
                </c:pt>
                <c:pt idx="253">
                  <c:v>33.869999999999997</c:v>
                </c:pt>
                <c:pt idx="254">
                  <c:v>25.2</c:v>
                </c:pt>
                <c:pt idx="255">
                  <c:v>41.97</c:v>
                </c:pt>
                <c:pt idx="256">
                  <c:v>18.100000000000001</c:v>
                </c:pt>
                <c:pt idx="257">
                  <c:v>39.43</c:v>
                </c:pt>
                <c:pt idx="258">
                  <c:v>29.69</c:v>
                </c:pt>
                <c:pt idx="259">
                  <c:v>32.520000000000003</c:v>
                </c:pt>
                <c:pt idx="260">
                  <c:v>31.78</c:v>
                </c:pt>
                <c:pt idx="261">
                  <c:v>17.91</c:v>
                </c:pt>
                <c:pt idx="262">
                  <c:v>20.36</c:v>
                </c:pt>
                <c:pt idx="263">
                  <c:v>26.56</c:v>
                </c:pt>
                <c:pt idx="264">
                  <c:v>31.11</c:v>
                </c:pt>
                <c:pt idx="265">
                  <c:v>41.98</c:v>
                </c:pt>
                <c:pt idx="266">
                  <c:v>15.97</c:v>
                </c:pt>
                <c:pt idx="267">
                  <c:v>37.22</c:v>
                </c:pt>
                <c:pt idx="268">
                  <c:v>22.72</c:v>
                </c:pt>
                <c:pt idx="269">
                  <c:v>38.380000000000003</c:v>
                </c:pt>
                <c:pt idx="270">
                  <c:v>16.37</c:v>
                </c:pt>
                <c:pt idx="271">
                  <c:v>36.869999999999997</c:v>
                </c:pt>
                <c:pt idx="272">
                  <c:v>16.63</c:v>
                </c:pt>
                <c:pt idx="273">
                  <c:v>38.57</c:v>
                </c:pt>
                <c:pt idx="274">
                  <c:v>36.130000000000003</c:v>
                </c:pt>
                <c:pt idx="275">
                  <c:v>20.48</c:v>
                </c:pt>
                <c:pt idx="276">
                  <c:v>34.33</c:v>
                </c:pt>
                <c:pt idx="277">
                  <c:v>43.36</c:v>
                </c:pt>
                <c:pt idx="278">
                  <c:v>19.38</c:v>
                </c:pt>
                <c:pt idx="279">
                  <c:v>18.309999999999999</c:v>
                </c:pt>
                <c:pt idx="280">
                  <c:v>26.45</c:v>
                </c:pt>
                <c:pt idx="281">
                  <c:v>36.31</c:v>
                </c:pt>
                <c:pt idx="282">
                  <c:v>34.299999999999997</c:v>
                </c:pt>
                <c:pt idx="283">
                  <c:v>36.729999999999997</c:v>
                </c:pt>
                <c:pt idx="284">
                  <c:v>24.26</c:v>
                </c:pt>
                <c:pt idx="285">
                  <c:v>34.96</c:v>
                </c:pt>
                <c:pt idx="286">
                  <c:v>31.01</c:v>
                </c:pt>
                <c:pt idx="287">
                  <c:v>36.94</c:v>
                </c:pt>
                <c:pt idx="288">
                  <c:v>33.42</c:v>
                </c:pt>
                <c:pt idx="289">
                  <c:v>31.28</c:v>
                </c:pt>
                <c:pt idx="290">
                  <c:v>36.630000000000003</c:v>
                </c:pt>
                <c:pt idx="291">
                  <c:v>26.66</c:v>
                </c:pt>
                <c:pt idx="292">
                  <c:v>38.369999999999997</c:v>
                </c:pt>
                <c:pt idx="293">
                  <c:v>22.71</c:v>
                </c:pt>
                <c:pt idx="294">
                  <c:v>37.07</c:v>
                </c:pt>
                <c:pt idx="295">
                  <c:v>38.49</c:v>
                </c:pt>
                <c:pt idx="296">
                  <c:v>39.17</c:v>
                </c:pt>
                <c:pt idx="297">
                  <c:v>42.09</c:v>
                </c:pt>
                <c:pt idx="298">
                  <c:v>37.729999999999997</c:v>
                </c:pt>
                <c:pt idx="299">
                  <c:v>39.81</c:v>
                </c:pt>
                <c:pt idx="300">
                  <c:v>20.96</c:v>
                </c:pt>
                <c:pt idx="301">
                  <c:v>33.979999999999997</c:v>
                </c:pt>
                <c:pt idx="302">
                  <c:v>27.76</c:v>
                </c:pt>
                <c:pt idx="303">
                  <c:v>34.119999999999997</c:v>
                </c:pt>
                <c:pt idx="304">
                  <c:v>43.51</c:v>
                </c:pt>
                <c:pt idx="305">
                  <c:v>25.43</c:v>
                </c:pt>
                <c:pt idx="306">
                  <c:v>26.22</c:v>
                </c:pt>
                <c:pt idx="307">
                  <c:v>37.17</c:v>
                </c:pt>
                <c:pt idx="308">
                  <c:v>16.95</c:v>
                </c:pt>
                <c:pt idx="309">
                  <c:v>25.63</c:v>
                </c:pt>
                <c:pt idx="310">
                  <c:v>37.049999999999997</c:v>
                </c:pt>
                <c:pt idx="311">
                  <c:v>28.56</c:v>
                </c:pt>
                <c:pt idx="312">
                  <c:v>19.02</c:v>
                </c:pt>
                <c:pt idx="313">
                  <c:v>19.600000000000001</c:v>
                </c:pt>
                <c:pt idx="314">
                  <c:v>15.14</c:v>
                </c:pt>
                <c:pt idx="315">
                  <c:v>40.75</c:v>
                </c:pt>
                <c:pt idx="316">
                  <c:v>37.520000000000003</c:v>
                </c:pt>
                <c:pt idx="317">
                  <c:v>42.12</c:v>
                </c:pt>
                <c:pt idx="318">
                  <c:v>33.75</c:v>
                </c:pt>
                <c:pt idx="319">
                  <c:v>40.700000000000003</c:v>
                </c:pt>
                <c:pt idx="320">
                  <c:v>29.5</c:v>
                </c:pt>
                <c:pt idx="321">
                  <c:v>26.18</c:v>
                </c:pt>
                <c:pt idx="322">
                  <c:v>25.45</c:v>
                </c:pt>
                <c:pt idx="323">
                  <c:v>16.37</c:v>
                </c:pt>
                <c:pt idx="324">
                  <c:v>17.12</c:v>
                </c:pt>
                <c:pt idx="325">
                  <c:v>26.93</c:v>
                </c:pt>
                <c:pt idx="326">
                  <c:v>19.559999999999999</c:v>
                </c:pt>
                <c:pt idx="327">
                  <c:v>41.71</c:v>
                </c:pt>
                <c:pt idx="328">
                  <c:v>40.58</c:v>
                </c:pt>
                <c:pt idx="329">
                  <c:v>20.260000000000002</c:v>
                </c:pt>
                <c:pt idx="330">
                  <c:v>18.87</c:v>
                </c:pt>
                <c:pt idx="331">
                  <c:v>31.26</c:v>
                </c:pt>
                <c:pt idx="332">
                  <c:v>41.3</c:v>
                </c:pt>
                <c:pt idx="333">
                  <c:v>24.49</c:v>
                </c:pt>
                <c:pt idx="334">
                  <c:v>25.4</c:v>
                </c:pt>
                <c:pt idx="335">
                  <c:v>39.799999999999997</c:v>
                </c:pt>
                <c:pt idx="336">
                  <c:v>30.02</c:v>
                </c:pt>
                <c:pt idx="337">
                  <c:v>32.51</c:v>
                </c:pt>
                <c:pt idx="338">
                  <c:v>19.82</c:v>
                </c:pt>
                <c:pt idx="339">
                  <c:v>41.9</c:v>
                </c:pt>
                <c:pt idx="340">
                  <c:v>27.57</c:v>
                </c:pt>
                <c:pt idx="341">
                  <c:v>14.79</c:v>
                </c:pt>
                <c:pt idx="342">
                  <c:v>22.2</c:v>
                </c:pt>
                <c:pt idx="343">
                  <c:v>34.53</c:v>
                </c:pt>
                <c:pt idx="344">
                  <c:v>32.43</c:v>
                </c:pt>
                <c:pt idx="345">
                  <c:v>42.89</c:v>
                </c:pt>
                <c:pt idx="346">
                  <c:v>16.600000000000001</c:v>
                </c:pt>
                <c:pt idx="347">
                  <c:v>42</c:v>
                </c:pt>
                <c:pt idx="348">
                  <c:v>21.63</c:v>
                </c:pt>
                <c:pt idx="349">
                  <c:v>42.47</c:v>
                </c:pt>
                <c:pt idx="350">
                  <c:v>14.85</c:v>
                </c:pt>
                <c:pt idx="351">
                  <c:v>43.36</c:v>
                </c:pt>
                <c:pt idx="352">
                  <c:v>28.36</c:v>
                </c:pt>
                <c:pt idx="353">
                  <c:v>35.619999999999997</c:v>
                </c:pt>
                <c:pt idx="354">
                  <c:v>39.81</c:v>
                </c:pt>
                <c:pt idx="355">
                  <c:v>31.37</c:v>
                </c:pt>
                <c:pt idx="356">
                  <c:v>23.43</c:v>
                </c:pt>
                <c:pt idx="357">
                  <c:v>21.8</c:v>
                </c:pt>
                <c:pt idx="358">
                  <c:v>19.13</c:v>
                </c:pt>
                <c:pt idx="359">
                  <c:v>21.76</c:v>
                </c:pt>
                <c:pt idx="360">
                  <c:v>30.51</c:v>
                </c:pt>
                <c:pt idx="361">
                  <c:v>42.89</c:v>
                </c:pt>
                <c:pt idx="362">
                  <c:v>20.28</c:v>
                </c:pt>
                <c:pt idx="363">
                  <c:v>39.479999999999997</c:v>
                </c:pt>
                <c:pt idx="364">
                  <c:v>41.74</c:v>
                </c:pt>
                <c:pt idx="365">
                  <c:v>33.72</c:v>
                </c:pt>
                <c:pt idx="366">
                  <c:v>19.53</c:v>
                </c:pt>
                <c:pt idx="367">
                  <c:v>29.74</c:v>
                </c:pt>
                <c:pt idx="368">
                  <c:v>34.86</c:v>
                </c:pt>
                <c:pt idx="369">
                  <c:v>22.9</c:v>
                </c:pt>
                <c:pt idx="370">
                  <c:v>36.840000000000003</c:v>
                </c:pt>
                <c:pt idx="371">
                  <c:v>42.9</c:v>
                </c:pt>
                <c:pt idx="372">
                  <c:v>29.42</c:v>
                </c:pt>
                <c:pt idx="373">
                  <c:v>20.66</c:v>
                </c:pt>
                <c:pt idx="374">
                  <c:v>19.899999999999999</c:v>
                </c:pt>
                <c:pt idx="375">
                  <c:v>37.57</c:v>
                </c:pt>
                <c:pt idx="376">
                  <c:v>43.29</c:v>
                </c:pt>
                <c:pt idx="377">
                  <c:v>22.64</c:v>
                </c:pt>
                <c:pt idx="378">
                  <c:v>29.03</c:v>
                </c:pt>
                <c:pt idx="379">
                  <c:v>40.92</c:v>
                </c:pt>
                <c:pt idx="380">
                  <c:v>22.31</c:v>
                </c:pt>
                <c:pt idx="381">
                  <c:v>21.46</c:v>
                </c:pt>
                <c:pt idx="382">
                  <c:v>27.48</c:v>
                </c:pt>
                <c:pt idx="383">
                  <c:v>28.48</c:v>
                </c:pt>
                <c:pt idx="384">
                  <c:v>18.28</c:v>
                </c:pt>
                <c:pt idx="385">
                  <c:v>15.17</c:v>
                </c:pt>
                <c:pt idx="386">
                  <c:v>39.21</c:v>
                </c:pt>
                <c:pt idx="387">
                  <c:v>31.23</c:v>
                </c:pt>
                <c:pt idx="388">
                  <c:v>27.73</c:v>
                </c:pt>
                <c:pt idx="389">
                  <c:v>18.579999999999998</c:v>
                </c:pt>
                <c:pt idx="390">
                  <c:v>41.63</c:v>
                </c:pt>
                <c:pt idx="391">
                  <c:v>21.03</c:v>
                </c:pt>
                <c:pt idx="392">
                  <c:v>42.78</c:v>
                </c:pt>
                <c:pt idx="393">
                  <c:v>17.43</c:v>
                </c:pt>
                <c:pt idx="394">
                  <c:v>34.69</c:v>
                </c:pt>
                <c:pt idx="395">
                  <c:v>14.75</c:v>
                </c:pt>
                <c:pt idx="396">
                  <c:v>30.85</c:v>
                </c:pt>
                <c:pt idx="397">
                  <c:v>42.08</c:v>
                </c:pt>
                <c:pt idx="398">
                  <c:v>23.55</c:v>
                </c:pt>
                <c:pt idx="399">
                  <c:v>38.869999999999997</c:v>
                </c:pt>
                <c:pt idx="400">
                  <c:v>40.71</c:v>
                </c:pt>
                <c:pt idx="401">
                  <c:v>19.05</c:v>
                </c:pt>
                <c:pt idx="402">
                  <c:v>34.97</c:v>
                </c:pt>
                <c:pt idx="403">
                  <c:v>30.54</c:v>
                </c:pt>
                <c:pt idx="404">
                  <c:v>21.9</c:v>
                </c:pt>
                <c:pt idx="405">
                  <c:v>33.54</c:v>
                </c:pt>
                <c:pt idx="406">
                  <c:v>36.799999999999997</c:v>
                </c:pt>
                <c:pt idx="407">
                  <c:v>35.130000000000003</c:v>
                </c:pt>
                <c:pt idx="408">
                  <c:v>24.98</c:v>
                </c:pt>
                <c:pt idx="409">
                  <c:v>15.08</c:v>
                </c:pt>
                <c:pt idx="410">
                  <c:v>33.57</c:v>
                </c:pt>
                <c:pt idx="411">
                  <c:v>20.56</c:v>
                </c:pt>
                <c:pt idx="412">
                  <c:v>27.76</c:v>
                </c:pt>
                <c:pt idx="413">
                  <c:v>33.729999999999997</c:v>
                </c:pt>
                <c:pt idx="414">
                  <c:v>32.799999999999997</c:v>
                </c:pt>
                <c:pt idx="415">
                  <c:v>42.73</c:v>
                </c:pt>
                <c:pt idx="416">
                  <c:v>33.11</c:v>
                </c:pt>
                <c:pt idx="417">
                  <c:v>42.79</c:v>
                </c:pt>
                <c:pt idx="418">
                  <c:v>30.19</c:v>
                </c:pt>
                <c:pt idx="419">
                  <c:v>19.05</c:v>
                </c:pt>
                <c:pt idx="420">
                  <c:v>39.880000000000003</c:v>
                </c:pt>
                <c:pt idx="421">
                  <c:v>16.600000000000001</c:v>
                </c:pt>
                <c:pt idx="422">
                  <c:v>26.73</c:v>
                </c:pt>
                <c:pt idx="423">
                  <c:v>34.22</c:v>
                </c:pt>
                <c:pt idx="424">
                  <c:v>19.399999999999999</c:v>
                </c:pt>
                <c:pt idx="425">
                  <c:v>36.299999999999997</c:v>
                </c:pt>
                <c:pt idx="426">
                  <c:v>27.1</c:v>
                </c:pt>
                <c:pt idx="427">
                  <c:v>17.100000000000001</c:v>
                </c:pt>
                <c:pt idx="428">
                  <c:v>23.32</c:v>
                </c:pt>
                <c:pt idx="429">
                  <c:v>36.17</c:v>
                </c:pt>
                <c:pt idx="430">
                  <c:v>29.13</c:v>
                </c:pt>
                <c:pt idx="431">
                  <c:v>19.7</c:v>
                </c:pt>
                <c:pt idx="432">
                  <c:v>25.6</c:v>
                </c:pt>
                <c:pt idx="433">
                  <c:v>19.32</c:v>
                </c:pt>
                <c:pt idx="434">
                  <c:v>19.690000000000001</c:v>
                </c:pt>
                <c:pt idx="435">
                  <c:v>27.56</c:v>
                </c:pt>
                <c:pt idx="436">
                  <c:v>24.78</c:v>
                </c:pt>
                <c:pt idx="437">
                  <c:v>26.56</c:v>
                </c:pt>
                <c:pt idx="438">
                  <c:v>17.100000000000001</c:v>
                </c:pt>
                <c:pt idx="439">
                  <c:v>15.94</c:v>
                </c:pt>
                <c:pt idx="440">
                  <c:v>24.49</c:v>
                </c:pt>
                <c:pt idx="441">
                  <c:v>12.96</c:v>
                </c:pt>
                <c:pt idx="442">
                  <c:v>17.54</c:v>
                </c:pt>
                <c:pt idx="443">
                  <c:v>20.82</c:v>
                </c:pt>
                <c:pt idx="444">
                  <c:v>21.03</c:v>
                </c:pt>
                <c:pt idx="445">
                  <c:v>17.63</c:v>
                </c:pt>
                <c:pt idx="446">
                  <c:v>29.36</c:v>
                </c:pt>
                <c:pt idx="447">
                  <c:v>18.920000000000002</c:v>
                </c:pt>
                <c:pt idx="448">
                  <c:v>10.84</c:v>
                </c:pt>
                <c:pt idx="449">
                  <c:v>15.4</c:v>
                </c:pt>
                <c:pt idx="450">
                  <c:v>24.03</c:v>
                </c:pt>
                <c:pt idx="451">
                  <c:v>11.18</c:v>
                </c:pt>
                <c:pt idx="452">
                  <c:v>25.49</c:v>
                </c:pt>
                <c:pt idx="453">
                  <c:v>26.24</c:v>
                </c:pt>
                <c:pt idx="454">
                  <c:v>26.6</c:v>
                </c:pt>
                <c:pt idx="455">
                  <c:v>21.22</c:v>
                </c:pt>
                <c:pt idx="456">
                  <c:v>27.92</c:v>
                </c:pt>
                <c:pt idx="457">
                  <c:v>23.27</c:v>
                </c:pt>
                <c:pt idx="458">
                  <c:v>29.62</c:v>
                </c:pt>
                <c:pt idx="459">
                  <c:v>14.89</c:v>
                </c:pt>
                <c:pt idx="460">
                  <c:v>26.56</c:v>
                </c:pt>
                <c:pt idx="461">
                  <c:v>27.01</c:v>
                </c:pt>
                <c:pt idx="462">
                  <c:v>18.93</c:v>
                </c:pt>
                <c:pt idx="463">
                  <c:v>10.75</c:v>
                </c:pt>
                <c:pt idx="464">
                  <c:v>12.25</c:v>
                </c:pt>
                <c:pt idx="465">
                  <c:v>25.2</c:v>
                </c:pt>
                <c:pt idx="466">
                  <c:v>17.82</c:v>
                </c:pt>
                <c:pt idx="467">
                  <c:v>25.09</c:v>
                </c:pt>
                <c:pt idx="468">
                  <c:v>17.96</c:v>
                </c:pt>
                <c:pt idx="469">
                  <c:v>26.04</c:v>
                </c:pt>
                <c:pt idx="470">
                  <c:v>19.100000000000001</c:v>
                </c:pt>
                <c:pt idx="471">
                  <c:v>26.94</c:v>
                </c:pt>
                <c:pt idx="472">
                  <c:v>11.48</c:v>
                </c:pt>
                <c:pt idx="473">
                  <c:v>11.1</c:v>
                </c:pt>
                <c:pt idx="474">
                  <c:v>25.27</c:v>
                </c:pt>
                <c:pt idx="475">
                  <c:v>23.1</c:v>
                </c:pt>
                <c:pt idx="476">
                  <c:v>23.56</c:v>
                </c:pt>
                <c:pt idx="477">
                  <c:v>11.01</c:v>
                </c:pt>
                <c:pt idx="478">
                  <c:v>18.649999999999999</c:v>
                </c:pt>
                <c:pt idx="479">
                  <c:v>14.24</c:v>
                </c:pt>
                <c:pt idx="480">
                  <c:v>12.87</c:v>
                </c:pt>
                <c:pt idx="481">
                  <c:v>20.420000000000002</c:v>
                </c:pt>
                <c:pt idx="482">
                  <c:v>20.02</c:v>
                </c:pt>
                <c:pt idx="483">
                  <c:v>11.81</c:v>
                </c:pt>
                <c:pt idx="484">
                  <c:v>26.19</c:v>
                </c:pt>
                <c:pt idx="485">
                  <c:v>23.02</c:v>
                </c:pt>
                <c:pt idx="486">
                  <c:v>27.4</c:v>
                </c:pt>
                <c:pt idx="487">
                  <c:v>24.9</c:v>
                </c:pt>
                <c:pt idx="488">
                  <c:v>29.24</c:v>
                </c:pt>
                <c:pt idx="489">
                  <c:v>27.74</c:v>
                </c:pt>
                <c:pt idx="490">
                  <c:v>14.46</c:v>
                </c:pt>
                <c:pt idx="491">
                  <c:v>11.9</c:v>
                </c:pt>
                <c:pt idx="492">
                  <c:v>19.309999999999999</c:v>
                </c:pt>
                <c:pt idx="493">
                  <c:v>15.72</c:v>
                </c:pt>
                <c:pt idx="494">
                  <c:v>14.3</c:v>
                </c:pt>
                <c:pt idx="495">
                  <c:v>13.97</c:v>
                </c:pt>
                <c:pt idx="496">
                  <c:v>18.260000000000002</c:v>
                </c:pt>
                <c:pt idx="497">
                  <c:v>27.13</c:v>
                </c:pt>
                <c:pt idx="498">
                  <c:v>21.84</c:v>
                </c:pt>
                <c:pt idx="499">
                  <c:v>19.63</c:v>
                </c:pt>
                <c:pt idx="500">
                  <c:v>15.82</c:v>
                </c:pt>
                <c:pt idx="501">
                  <c:v>12.06</c:v>
                </c:pt>
                <c:pt idx="502">
                  <c:v>19.010000000000002</c:v>
                </c:pt>
                <c:pt idx="503">
                  <c:v>29.98</c:v>
                </c:pt>
                <c:pt idx="504">
                  <c:v>19.600000000000001</c:v>
                </c:pt>
                <c:pt idx="505">
                  <c:v>30.06</c:v>
                </c:pt>
                <c:pt idx="506">
                  <c:v>14.35</c:v>
                </c:pt>
                <c:pt idx="507">
                  <c:v>11.66</c:v>
                </c:pt>
                <c:pt idx="508">
                  <c:v>21.96</c:v>
                </c:pt>
                <c:pt idx="509">
                  <c:v>12.43</c:v>
                </c:pt>
                <c:pt idx="510">
                  <c:v>29.96</c:v>
                </c:pt>
                <c:pt idx="511">
                  <c:v>24.24</c:v>
                </c:pt>
                <c:pt idx="512">
                  <c:v>15.7</c:v>
                </c:pt>
                <c:pt idx="513">
                  <c:v>16.32</c:v>
                </c:pt>
                <c:pt idx="514">
                  <c:v>25.39</c:v>
                </c:pt>
                <c:pt idx="515">
                  <c:v>21.35</c:v>
                </c:pt>
                <c:pt idx="516">
                  <c:v>22.72</c:v>
                </c:pt>
                <c:pt idx="517">
                  <c:v>12.77</c:v>
                </c:pt>
                <c:pt idx="518">
                  <c:v>10.71</c:v>
                </c:pt>
                <c:pt idx="519">
                  <c:v>18.350000000000001</c:v>
                </c:pt>
                <c:pt idx="520">
                  <c:v>23.72</c:v>
                </c:pt>
                <c:pt idx="521">
                  <c:v>15.71</c:v>
                </c:pt>
                <c:pt idx="522">
                  <c:v>26.32</c:v>
                </c:pt>
                <c:pt idx="523">
                  <c:v>16.2</c:v>
                </c:pt>
                <c:pt idx="524">
                  <c:v>16.899999999999999</c:v>
                </c:pt>
                <c:pt idx="525">
                  <c:v>27.91</c:v>
                </c:pt>
                <c:pt idx="526">
                  <c:v>27.16</c:v>
                </c:pt>
                <c:pt idx="527">
                  <c:v>24.33</c:v>
                </c:pt>
                <c:pt idx="528">
                  <c:v>18.739999999999998</c:v>
                </c:pt>
                <c:pt idx="529">
                  <c:v>28.23</c:v>
                </c:pt>
                <c:pt idx="530">
                  <c:v>16.29</c:v>
                </c:pt>
                <c:pt idx="531">
                  <c:v>25.04</c:v>
                </c:pt>
                <c:pt idx="532">
                  <c:v>19.78</c:v>
                </c:pt>
                <c:pt idx="533">
                  <c:v>18.170000000000002</c:v>
                </c:pt>
                <c:pt idx="534">
                  <c:v>14.59</c:v>
                </c:pt>
                <c:pt idx="535">
                  <c:v>25.33</c:v>
                </c:pt>
                <c:pt idx="536">
                  <c:v>29.02</c:v>
                </c:pt>
                <c:pt idx="537">
                  <c:v>18.45</c:v>
                </c:pt>
                <c:pt idx="538">
                  <c:v>24.53</c:v>
                </c:pt>
                <c:pt idx="539">
                  <c:v>12.45</c:v>
                </c:pt>
                <c:pt idx="540">
                  <c:v>15.05</c:v>
                </c:pt>
                <c:pt idx="541">
                  <c:v>12.42</c:v>
                </c:pt>
                <c:pt idx="542">
                  <c:v>25.58</c:v>
                </c:pt>
                <c:pt idx="543">
                  <c:v>17</c:v>
                </c:pt>
                <c:pt idx="544">
                  <c:v>22.03</c:v>
                </c:pt>
                <c:pt idx="545">
                  <c:v>27.99</c:v>
                </c:pt>
                <c:pt idx="546">
                  <c:v>14.35</c:v>
                </c:pt>
                <c:pt idx="547">
                  <c:v>16.579999999999998</c:v>
                </c:pt>
                <c:pt idx="548">
                  <c:v>11.74</c:v>
                </c:pt>
                <c:pt idx="549">
                  <c:v>11.32</c:v>
                </c:pt>
                <c:pt idx="550">
                  <c:v>28.56</c:v>
                </c:pt>
                <c:pt idx="551">
                  <c:v>30.17</c:v>
                </c:pt>
                <c:pt idx="552">
                  <c:v>22.22</c:v>
                </c:pt>
                <c:pt idx="553">
                  <c:v>16.55</c:v>
                </c:pt>
                <c:pt idx="554">
                  <c:v>20.51</c:v>
                </c:pt>
                <c:pt idx="555">
                  <c:v>12.13</c:v>
                </c:pt>
                <c:pt idx="556">
                  <c:v>11.06</c:v>
                </c:pt>
                <c:pt idx="557">
                  <c:v>23.22</c:v>
                </c:pt>
                <c:pt idx="558">
                  <c:v>11.4</c:v>
                </c:pt>
                <c:pt idx="559">
                  <c:v>20.260000000000002</c:v>
                </c:pt>
                <c:pt idx="560">
                  <c:v>30.99</c:v>
                </c:pt>
                <c:pt idx="561">
                  <c:v>11.7</c:v>
                </c:pt>
                <c:pt idx="562">
                  <c:v>30.07</c:v>
                </c:pt>
                <c:pt idx="563">
                  <c:v>22.81</c:v>
                </c:pt>
                <c:pt idx="564">
                  <c:v>28.83</c:v>
                </c:pt>
                <c:pt idx="565">
                  <c:v>23.72</c:v>
                </c:pt>
                <c:pt idx="566">
                  <c:v>20.85</c:v>
                </c:pt>
                <c:pt idx="567">
                  <c:v>31.61</c:v>
                </c:pt>
                <c:pt idx="568">
                  <c:v>18.579999999999998</c:v>
                </c:pt>
                <c:pt idx="569">
                  <c:v>23.74</c:v>
                </c:pt>
                <c:pt idx="570">
                  <c:v>16.89</c:v>
                </c:pt>
                <c:pt idx="571">
                  <c:v>30.68</c:v>
                </c:pt>
                <c:pt idx="572">
                  <c:v>14.43</c:v>
                </c:pt>
                <c:pt idx="573">
                  <c:v>23.77</c:v>
                </c:pt>
                <c:pt idx="574">
                  <c:v>30.77</c:v>
                </c:pt>
                <c:pt idx="575">
                  <c:v>26.6</c:v>
                </c:pt>
                <c:pt idx="576">
                  <c:v>15.44</c:v>
                </c:pt>
                <c:pt idx="577">
                  <c:v>13.74</c:v>
                </c:pt>
                <c:pt idx="578">
                  <c:v>14.93</c:v>
                </c:pt>
                <c:pt idx="579">
                  <c:v>19.239999999999998</c:v>
                </c:pt>
                <c:pt idx="580">
                  <c:v>18.52</c:v>
                </c:pt>
                <c:pt idx="581">
                  <c:v>13.41</c:v>
                </c:pt>
                <c:pt idx="582">
                  <c:v>17.329999999999998</c:v>
                </c:pt>
                <c:pt idx="583">
                  <c:v>19.41</c:v>
                </c:pt>
                <c:pt idx="584">
                  <c:v>14.95</c:v>
                </c:pt>
                <c:pt idx="585">
                  <c:v>27.28</c:v>
                </c:pt>
                <c:pt idx="586">
                  <c:v>16.62</c:v>
                </c:pt>
                <c:pt idx="587">
                  <c:v>18.73</c:v>
                </c:pt>
                <c:pt idx="588">
                  <c:v>13.97</c:v>
                </c:pt>
                <c:pt idx="589">
                  <c:v>22.48</c:v>
                </c:pt>
                <c:pt idx="590">
                  <c:v>24.38</c:v>
                </c:pt>
                <c:pt idx="591">
                  <c:v>16.22</c:v>
                </c:pt>
                <c:pt idx="592">
                  <c:v>14.97</c:v>
                </c:pt>
                <c:pt idx="593">
                  <c:v>19.95</c:v>
                </c:pt>
                <c:pt idx="594">
                  <c:v>19.95</c:v>
                </c:pt>
                <c:pt idx="595">
                  <c:v>25.71</c:v>
                </c:pt>
                <c:pt idx="596">
                  <c:v>30.15</c:v>
                </c:pt>
                <c:pt idx="597">
                  <c:v>26.7</c:v>
                </c:pt>
                <c:pt idx="598">
                  <c:v>20.52</c:v>
                </c:pt>
                <c:pt idx="599">
                  <c:v>22.14</c:v>
                </c:pt>
                <c:pt idx="600">
                  <c:v>11.98</c:v>
                </c:pt>
                <c:pt idx="601">
                  <c:v>11.52</c:v>
                </c:pt>
                <c:pt idx="602">
                  <c:v>16.28</c:v>
                </c:pt>
                <c:pt idx="603">
                  <c:v>26.01</c:v>
                </c:pt>
                <c:pt idx="604">
                  <c:v>15.66</c:v>
                </c:pt>
                <c:pt idx="605">
                  <c:v>24.01</c:v>
                </c:pt>
                <c:pt idx="606">
                  <c:v>16.14</c:v>
                </c:pt>
                <c:pt idx="607">
                  <c:v>18.63</c:v>
                </c:pt>
                <c:pt idx="608">
                  <c:v>21.67</c:v>
                </c:pt>
                <c:pt idx="609">
                  <c:v>21.79</c:v>
                </c:pt>
                <c:pt idx="610">
                  <c:v>25.51</c:v>
                </c:pt>
                <c:pt idx="611">
                  <c:v>15.98</c:v>
                </c:pt>
                <c:pt idx="612">
                  <c:v>26.55</c:v>
                </c:pt>
                <c:pt idx="613">
                  <c:v>23.74</c:v>
                </c:pt>
                <c:pt idx="614">
                  <c:v>11.65</c:v>
                </c:pt>
                <c:pt idx="615">
                  <c:v>13.05</c:v>
                </c:pt>
                <c:pt idx="616">
                  <c:v>20.309999999999999</c:v>
                </c:pt>
                <c:pt idx="617">
                  <c:v>20.6</c:v>
                </c:pt>
                <c:pt idx="618">
                  <c:v>22.35</c:v>
                </c:pt>
                <c:pt idx="619">
                  <c:v>14.5</c:v>
                </c:pt>
                <c:pt idx="620">
                  <c:v>13.59</c:v>
                </c:pt>
                <c:pt idx="621">
                  <c:v>17.57</c:v>
                </c:pt>
                <c:pt idx="622">
                  <c:v>24.25</c:v>
                </c:pt>
                <c:pt idx="623">
                  <c:v>25.12</c:v>
                </c:pt>
                <c:pt idx="624">
                  <c:v>21.83</c:v>
                </c:pt>
                <c:pt idx="625">
                  <c:v>18.55</c:v>
                </c:pt>
                <c:pt idx="626">
                  <c:v>22.62</c:v>
                </c:pt>
                <c:pt idx="627">
                  <c:v>19.98</c:v>
                </c:pt>
                <c:pt idx="628">
                  <c:v>29.08</c:v>
                </c:pt>
                <c:pt idx="629">
                  <c:v>14.96</c:v>
                </c:pt>
                <c:pt idx="630">
                  <c:v>14.85</c:v>
                </c:pt>
                <c:pt idx="631">
                  <c:v>15.67</c:v>
                </c:pt>
                <c:pt idx="632">
                  <c:v>25.66</c:v>
                </c:pt>
                <c:pt idx="633">
                  <c:v>28.56</c:v>
                </c:pt>
                <c:pt idx="634">
                  <c:v>21.47</c:v>
                </c:pt>
                <c:pt idx="635">
                  <c:v>28.29</c:v>
                </c:pt>
                <c:pt idx="636">
                  <c:v>18.309999999999999</c:v>
                </c:pt>
                <c:pt idx="637">
                  <c:v>13.91</c:v>
                </c:pt>
                <c:pt idx="638">
                  <c:v>18.43</c:v>
                </c:pt>
                <c:pt idx="639">
                  <c:v>30.5</c:v>
                </c:pt>
                <c:pt idx="640">
                  <c:v>11.32</c:v>
                </c:pt>
                <c:pt idx="641">
                  <c:v>16.96</c:v>
                </c:pt>
                <c:pt idx="642">
                  <c:v>13.38</c:v>
                </c:pt>
                <c:pt idx="643">
                  <c:v>25.67</c:v>
                </c:pt>
                <c:pt idx="644">
                  <c:v>29.46</c:v>
                </c:pt>
                <c:pt idx="645">
                  <c:v>23.7</c:v>
                </c:pt>
                <c:pt idx="646">
                  <c:v>22.85</c:v>
                </c:pt>
                <c:pt idx="647">
                  <c:v>21.07</c:v>
                </c:pt>
                <c:pt idx="648">
                  <c:v>13.7</c:v>
                </c:pt>
                <c:pt idx="649">
                  <c:v>27.81</c:v>
                </c:pt>
                <c:pt idx="650">
                  <c:v>17.170000000000002</c:v>
                </c:pt>
                <c:pt idx="651">
                  <c:v>23.97</c:v>
                </c:pt>
                <c:pt idx="652">
                  <c:v>18.28</c:v>
                </c:pt>
                <c:pt idx="653">
                  <c:v>18.79</c:v>
                </c:pt>
                <c:pt idx="654">
                  <c:v>20.91</c:v>
                </c:pt>
                <c:pt idx="655">
                  <c:v>18.72</c:v>
                </c:pt>
                <c:pt idx="656">
                  <c:v>16.940000000000001</c:v>
                </c:pt>
                <c:pt idx="657">
                  <c:v>28.36</c:v>
                </c:pt>
                <c:pt idx="658">
                  <c:v>15.09</c:v>
                </c:pt>
                <c:pt idx="659">
                  <c:v>13.12</c:v>
                </c:pt>
                <c:pt idx="660">
                  <c:v>30.34</c:v>
                </c:pt>
                <c:pt idx="661">
                  <c:v>22.72</c:v>
                </c:pt>
                <c:pt idx="662">
                  <c:v>20.04</c:v>
                </c:pt>
                <c:pt idx="663">
                  <c:v>26.01</c:v>
                </c:pt>
                <c:pt idx="664">
                  <c:v>11.56</c:v>
                </c:pt>
                <c:pt idx="665">
                  <c:v>26.44</c:v>
                </c:pt>
                <c:pt idx="666">
                  <c:v>23.43</c:v>
                </c:pt>
                <c:pt idx="667">
                  <c:v>27.07</c:v>
                </c:pt>
                <c:pt idx="668">
                  <c:v>20.77</c:v>
                </c:pt>
                <c:pt idx="669">
                  <c:v>22.74</c:v>
                </c:pt>
                <c:pt idx="670">
                  <c:v>13.83</c:v>
                </c:pt>
                <c:pt idx="671">
                  <c:v>22.06</c:v>
                </c:pt>
                <c:pt idx="672">
                  <c:v>18.190000000000001</c:v>
                </c:pt>
                <c:pt idx="673">
                  <c:v>15.52</c:v>
                </c:pt>
                <c:pt idx="674">
                  <c:v>20.9</c:v>
                </c:pt>
                <c:pt idx="675">
                  <c:v>28.87</c:v>
                </c:pt>
                <c:pt idx="676">
                  <c:v>29.48</c:v>
                </c:pt>
                <c:pt idx="677">
                  <c:v>21.05</c:v>
                </c:pt>
                <c:pt idx="678">
                  <c:v>24.23</c:v>
                </c:pt>
                <c:pt idx="679">
                  <c:v>19.940000000000001</c:v>
                </c:pt>
                <c:pt idx="680">
                  <c:v>17.39</c:v>
                </c:pt>
                <c:pt idx="681">
                  <c:v>24.43</c:v>
                </c:pt>
                <c:pt idx="682">
                  <c:v>21.04</c:v>
                </c:pt>
                <c:pt idx="683">
                  <c:v>11.79</c:v>
                </c:pt>
                <c:pt idx="684">
                  <c:v>12.1</c:v>
                </c:pt>
                <c:pt idx="685">
                  <c:v>17.079999999999998</c:v>
                </c:pt>
                <c:pt idx="686">
                  <c:v>30.53</c:v>
                </c:pt>
                <c:pt idx="687">
                  <c:v>20.420000000000002</c:v>
                </c:pt>
                <c:pt idx="688">
                  <c:v>10.51</c:v>
                </c:pt>
                <c:pt idx="689">
                  <c:v>15.48</c:v>
                </c:pt>
                <c:pt idx="690">
                  <c:v>18.920000000000002</c:v>
                </c:pt>
                <c:pt idx="691">
                  <c:v>11.12</c:v>
                </c:pt>
                <c:pt idx="692">
                  <c:v>27.8</c:v>
                </c:pt>
                <c:pt idx="693">
                  <c:v>20.010000000000002</c:v>
                </c:pt>
                <c:pt idx="694">
                  <c:v>10.42</c:v>
                </c:pt>
                <c:pt idx="695">
                  <c:v>26.88</c:v>
                </c:pt>
                <c:pt idx="696">
                  <c:v>16.440000000000001</c:v>
                </c:pt>
                <c:pt idx="697">
                  <c:v>22.62</c:v>
                </c:pt>
                <c:pt idx="698">
                  <c:v>29.7</c:v>
                </c:pt>
                <c:pt idx="699">
                  <c:v>30.33</c:v>
                </c:pt>
                <c:pt idx="700">
                  <c:v>23.74</c:v>
                </c:pt>
                <c:pt idx="701">
                  <c:v>13.53</c:v>
                </c:pt>
                <c:pt idx="702">
                  <c:v>21.58</c:v>
                </c:pt>
                <c:pt idx="703">
                  <c:v>25.72</c:v>
                </c:pt>
                <c:pt idx="704">
                  <c:v>23.34</c:v>
                </c:pt>
                <c:pt idx="705">
                  <c:v>12.73</c:v>
                </c:pt>
                <c:pt idx="706">
                  <c:v>20.99</c:v>
                </c:pt>
                <c:pt idx="707">
                  <c:v>24.64</c:v>
                </c:pt>
                <c:pt idx="708">
                  <c:v>13.06</c:v>
                </c:pt>
                <c:pt idx="709">
                  <c:v>11</c:v>
                </c:pt>
                <c:pt idx="710">
                  <c:v>10.82</c:v>
                </c:pt>
                <c:pt idx="711">
                  <c:v>17.440000000000001</c:v>
                </c:pt>
                <c:pt idx="712">
                  <c:v>18.59</c:v>
                </c:pt>
                <c:pt idx="713">
                  <c:v>29.3</c:v>
                </c:pt>
                <c:pt idx="714">
                  <c:v>29.38</c:v>
                </c:pt>
                <c:pt idx="715">
                  <c:v>21.41</c:v>
                </c:pt>
                <c:pt idx="716">
                  <c:v>17.37</c:v>
                </c:pt>
                <c:pt idx="717">
                  <c:v>14.76</c:v>
                </c:pt>
                <c:pt idx="718">
                  <c:v>12.88</c:v>
                </c:pt>
                <c:pt idx="719">
                  <c:v>20.29</c:v>
                </c:pt>
                <c:pt idx="720">
                  <c:v>20.55</c:v>
                </c:pt>
                <c:pt idx="721">
                  <c:v>25.64</c:v>
                </c:pt>
                <c:pt idx="722">
                  <c:v>16.96</c:v>
                </c:pt>
                <c:pt idx="723">
                  <c:v>13.65</c:v>
                </c:pt>
                <c:pt idx="724">
                  <c:v>21.16</c:v>
                </c:pt>
                <c:pt idx="725">
                  <c:v>29.61</c:v>
                </c:pt>
                <c:pt idx="726">
                  <c:v>27.86</c:v>
                </c:pt>
                <c:pt idx="727">
                  <c:v>27.79</c:v>
                </c:pt>
                <c:pt idx="728">
                  <c:v>19.46</c:v>
                </c:pt>
                <c:pt idx="729">
                  <c:v>19.829999999999998</c:v>
                </c:pt>
                <c:pt idx="730">
                  <c:v>24.58</c:v>
                </c:pt>
                <c:pt idx="731">
                  <c:v>25.08</c:v>
                </c:pt>
                <c:pt idx="732">
                  <c:v>13.49</c:v>
                </c:pt>
                <c:pt idx="733">
                  <c:v>24.7</c:v>
                </c:pt>
                <c:pt idx="734">
                  <c:v>14.15</c:v>
                </c:pt>
                <c:pt idx="735">
                  <c:v>29.51</c:v>
                </c:pt>
                <c:pt idx="736">
                  <c:v>19.71</c:v>
                </c:pt>
                <c:pt idx="737">
                  <c:v>10.68</c:v>
                </c:pt>
                <c:pt idx="738">
                  <c:v>23.52</c:v>
                </c:pt>
                <c:pt idx="739">
                  <c:v>22.32</c:v>
                </c:pt>
                <c:pt idx="740">
                  <c:v>29.69</c:v>
                </c:pt>
                <c:pt idx="741">
                  <c:v>30.41</c:v>
                </c:pt>
                <c:pt idx="742">
                  <c:v>29.6</c:v>
                </c:pt>
                <c:pt idx="743">
                  <c:v>15.84</c:v>
                </c:pt>
                <c:pt idx="744">
                  <c:v>20.329999999999998</c:v>
                </c:pt>
                <c:pt idx="745">
                  <c:v>13.69</c:v>
                </c:pt>
                <c:pt idx="746">
                  <c:v>27.41</c:v>
                </c:pt>
                <c:pt idx="747">
                  <c:v>20.8</c:v>
                </c:pt>
                <c:pt idx="748">
                  <c:v>29.83</c:v>
                </c:pt>
                <c:pt idx="749">
                  <c:v>24.58</c:v>
                </c:pt>
                <c:pt idx="750">
                  <c:v>22.79</c:v>
                </c:pt>
                <c:pt idx="751">
                  <c:v>24.83</c:v>
                </c:pt>
                <c:pt idx="752">
                  <c:v>28.71</c:v>
                </c:pt>
                <c:pt idx="753">
                  <c:v>13.13</c:v>
                </c:pt>
                <c:pt idx="754">
                  <c:v>22.2</c:v>
                </c:pt>
                <c:pt idx="755">
                  <c:v>20.04</c:v>
                </c:pt>
                <c:pt idx="756">
                  <c:v>21</c:v>
                </c:pt>
                <c:pt idx="757">
                  <c:v>15.49</c:v>
                </c:pt>
                <c:pt idx="758">
                  <c:v>10.49</c:v>
                </c:pt>
                <c:pt idx="759">
                  <c:v>15.12</c:v>
                </c:pt>
                <c:pt idx="760">
                  <c:v>19.03</c:v>
                </c:pt>
                <c:pt idx="761">
                  <c:v>21.58</c:v>
                </c:pt>
                <c:pt idx="762">
                  <c:v>16.39</c:v>
                </c:pt>
                <c:pt idx="763">
                  <c:v>25.78</c:v>
                </c:pt>
                <c:pt idx="764">
                  <c:v>10.62</c:v>
                </c:pt>
                <c:pt idx="765">
                  <c:v>13.42</c:v>
                </c:pt>
                <c:pt idx="766">
                  <c:v>11.41</c:v>
                </c:pt>
                <c:pt idx="767">
                  <c:v>19.260000000000002</c:v>
                </c:pt>
                <c:pt idx="768">
                  <c:v>29.29</c:v>
                </c:pt>
                <c:pt idx="769">
                  <c:v>16.93</c:v>
                </c:pt>
                <c:pt idx="770">
                  <c:v>19.96</c:v>
                </c:pt>
                <c:pt idx="771">
                  <c:v>29.06</c:v>
                </c:pt>
                <c:pt idx="772">
                  <c:v>19.48</c:v>
                </c:pt>
                <c:pt idx="773">
                  <c:v>12.23</c:v>
                </c:pt>
                <c:pt idx="774">
                  <c:v>24.5</c:v>
                </c:pt>
                <c:pt idx="775">
                  <c:v>13.45</c:v>
                </c:pt>
                <c:pt idx="776">
                  <c:v>22.27</c:v>
                </c:pt>
                <c:pt idx="777">
                  <c:v>14.54</c:v>
                </c:pt>
                <c:pt idx="778">
                  <c:v>16.29</c:v>
                </c:pt>
                <c:pt idx="779">
                  <c:v>24.5</c:v>
                </c:pt>
                <c:pt idx="780">
                  <c:v>25.92</c:v>
                </c:pt>
                <c:pt idx="781">
                  <c:v>26.93</c:v>
                </c:pt>
                <c:pt idx="782">
                  <c:v>16.52</c:v>
                </c:pt>
                <c:pt idx="783">
                  <c:v>24.15</c:v>
                </c:pt>
                <c:pt idx="784">
                  <c:v>12.93</c:v>
                </c:pt>
                <c:pt idx="785">
                  <c:v>20.55</c:v>
                </c:pt>
                <c:pt idx="786">
                  <c:v>19.34</c:v>
                </c:pt>
                <c:pt idx="787">
                  <c:v>30.16</c:v>
                </c:pt>
                <c:pt idx="788">
                  <c:v>24.09</c:v>
                </c:pt>
                <c:pt idx="789">
                  <c:v>13.11</c:v>
                </c:pt>
                <c:pt idx="790">
                  <c:v>10.49</c:v>
                </c:pt>
                <c:pt idx="791">
                  <c:v>16.809999999999999</c:v>
                </c:pt>
                <c:pt idx="792">
                  <c:v>18.36</c:v>
                </c:pt>
                <c:pt idx="793">
                  <c:v>14.7</c:v>
                </c:pt>
                <c:pt idx="794">
                  <c:v>23.33</c:v>
                </c:pt>
                <c:pt idx="795">
                  <c:v>25.96</c:v>
                </c:pt>
                <c:pt idx="796">
                  <c:v>10.56</c:v>
                </c:pt>
                <c:pt idx="797">
                  <c:v>12.68</c:v>
                </c:pt>
                <c:pt idx="798">
                  <c:v>12.31</c:v>
                </c:pt>
                <c:pt idx="799">
                  <c:v>26.07</c:v>
                </c:pt>
                <c:pt idx="800">
                  <c:v>12.49</c:v>
                </c:pt>
                <c:pt idx="801">
                  <c:v>10</c:v>
                </c:pt>
                <c:pt idx="802">
                  <c:v>9.17</c:v>
                </c:pt>
                <c:pt idx="803">
                  <c:v>7.26</c:v>
                </c:pt>
                <c:pt idx="804">
                  <c:v>5.86</c:v>
                </c:pt>
                <c:pt idx="805">
                  <c:v>8.16</c:v>
                </c:pt>
                <c:pt idx="806">
                  <c:v>9.6</c:v>
                </c:pt>
                <c:pt idx="807">
                  <c:v>9.7799999999999994</c:v>
                </c:pt>
                <c:pt idx="808">
                  <c:v>5.42</c:v>
                </c:pt>
                <c:pt idx="809">
                  <c:v>6.22</c:v>
                </c:pt>
                <c:pt idx="810">
                  <c:v>7.11</c:v>
                </c:pt>
                <c:pt idx="811">
                  <c:v>7</c:v>
                </c:pt>
                <c:pt idx="812">
                  <c:v>9.5</c:v>
                </c:pt>
                <c:pt idx="813">
                  <c:v>10.27</c:v>
                </c:pt>
                <c:pt idx="814">
                  <c:v>10.23</c:v>
                </c:pt>
                <c:pt idx="815">
                  <c:v>7.6</c:v>
                </c:pt>
                <c:pt idx="816">
                  <c:v>6.38</c:v>
                </c:pt>
                <c:pt idx="817">
                  <c:v>15.57</c:v>
                </c:pt>
                <c:pt idx="818">
                  <c:v>5.49</c:v>
                </c:pt>
                <c:pt idx="819">
                  <c:v>10.39</c:v>
                </c:pt>
                <c:pt idx="820">
                  <c:v>7.64</c:v>
                </c:pt>
                <c:pt idx="821">
                  <c:v>5.42</c:v>
                </c:pt>
                <c:pt idx="822">
                  <c:v>8.75</c:v>
                </c:pt>
                <c:pt idx="823">
                  <c:v>15.4</c:v>
                </c:pt>
                <c:pt idx="824">
                  <c:v>13.34</c:v>
                </c:pt>
                <c:pt idx="825">
                  <c:v>5.54</c:v>
                </c:pt>
                <c:pt idx="826">
                  <c:v>11.45</c:v>
                </c:pt>
                <c:pt idx="827">
                  <c:v>11.36</c:v>
                </c:pt>
                <c:pt idx="828">
                  <c:v>14.3</c:v>
                </c:pt>
                <c:pt idx="829">
                  <c:v>12.22</c:v>
                </c:pt>
                <c:pt idx="830">
                  <c:v>10.14</c:v>
                </c:pt>
                <c:pt idx="831">
                  <c:v>10.54</c:v>
                </c:pt>
                <c:pt idx="832">
                  <c:v>14.52</c:v>
                </c:pt>
                <c:pt idx="833">
                  <c:v>7.47</c:v>
                </c:pt>
                <c:pt idx="834">
                  <c:v>7.04</c:v>
                </c:pt>
                <c:pt idx="835">
                  <c:v>7.57</c:v>
                </c:pt>
                <c:pt idx="836">
                  <c:v>8.6300000000000008</c:v>
                </c:pt>
                <c:pt idx="837">
                  <c:v>9.2200000000000006</c:v>
                </c:pt>
                <c:pt idx="838">
                  <c:v>7.24</c:v>
                </c:pt>
                <c:pt idx="839">
                  <c:v>15.58</c:v>
                </c:pt>
                <c:pt idx="840">
                  <c:v>13.62</c:v>
                </c:pt>
                <c:pt idx="841">
                  <c:v>11.8</c:v>
                </c:pt>
                <c:pt idx="842">
                  <c:v>5.84</c:v>
                </c:pt>
                <c:pt idx="843">
                  <c:v>13.98</c:v>
                </c:pt>
                <c:pt idx="844">
                  <c:v>14.47</c:v>
                </c:pt>
                <c:pt idx="845">
                  <c:v>5.56</c:v>
                </c:pt>
                <c:pt idx="846">
                  <c:v>15.8</c:v>
                </c:pt>
                <c:pt idx="847">
                  <c:v>11.88</c:v>
                </c:pt>
                <c:pt idx="848">
                  <c:v>11.5</c:v>
                </c:pt>
                <c:pt idx="849">
                  <c:v>11.1</c:v>
                </c:pt>
                <c:pt idx="850">
                  <c:v>7.58</c:v>
                </c:pt>
                <c:pt idx="851">
                  <c:v>13.42</c:v>
                </c:pt>
                <c:pt idx="852">
                  <c:v>13.68</c:v>
                </c:pt>
                <c:pt idx="853">
                  <c:v>12.01</c:v>
                </c:pt>
                <c:pt idx="854">
                  <c:v>12.47</c:v>
                </c:pt>
                <c:pt idx="855">
                  <c:v>9.91</c:v>
                </c:pt>
                <c:pt idx="856">
                  <c:v>12.96</c:v>
                </c:pt>
                <c:pt idx="857">
                  <c:v>8.56</c:v>
                </c:pt>
                <c:pt idx="858">
                  <c:v>9.7200000000000006</c:v>
                </c:pt>
                <c:pt idx="859">
                  <c:v>10.34</c:v>
                </c:pt>
                <c:pt idx="860">
                  <c:v>15.69</c:v>
                </c:pt>
                <c:pt idx="861">
                  <c:v>12.63</c:v>
                </c:pt>
                <c:pt idx="862">
                  <c:v>8.08</c:v>
                </c:pt>
                <c:pt idx="863">
                  <c:v>10.16</c:v>
                </c:pt>
                <c:pt idx="864">
                  <c:v>15.37</c:v>
                </c:pt>
                <c:pt idx="865">
                  <c:v>13.24</c:v>
                </c:pt>
                <c:pt idx="866">
                  <c:v>14.78</c:v>
                </c:pt>
                <c:pt idx="867">
                  <c:v>8.01</c:v>
                </c:pt>
                <c:pt idx="868">
                  <c:v>15.34</c:v>
                </c:pt>
                <c:pt idx="869">
                  <c:v>15.03</c:v>
                </c:pt>
                <c:pt idx="870">
                  <c:v>5.96</c:v>
                </c:pt>
                <c:pt idx="871">
                  <c:v>12.21</c:v>
                </c:pt>
                <c:pt idx="872">
                  <c:v>13.85</c:v>
                </c:pt>
                <c:pt idx="873">
                  <c:v>15.68</c:v>
                </c:pt>
                <c:pt idx="874">
                  <c:v>5.62</c:v>
                </c:pt>
                <c:pt idx="875">
                  <c:v>12.3</c:v>
                </c:pt>
                <c:pt idx="876">
                  <c:v>6.68</c:v>
                </c:pt>
                <c:pt idx="877">
                  <c:v>9.6999999999999993</c:v>
                </c:pt>
                <c:pt idx="878">
                  <c:v>7.5</c:v>
                </c:pt>
                <c:pt idx="879">
                  <c:v>12.13</c:v>
                </c:pt>
                <c:pt idx="880">
                  <c:v>13.3</c:v>
                </c:pt>
                <c:pt idx="881">
                  <c:v>9.74</c:v>
                </c:pt>
                <c:pt idx="882">
                  <c:v>7.76</c:v>
                </c:pt>
                <c:pt idx="883">
                  <c:v>14</c:v>
                </c:pt>
                <c:pt idx="884">
                  <c:v>11.8</c:v>
                </c:pt>
                <c:pt idx="885">
                  <c:v>6.74</c:v>
                </c:pt>
                <c:pt idx="886">
                  <c:v>11.49</c:v>
                </c:pt>
                <c:pt idx="887">
                  <c:v>5.79</c:v>
                </c:pt>
                <c:pt idx="888">
                  <c:v>6.63</c:v>
                </c:pt>
                <c:pt idx="889">
                  <c:v>6.33</c:v>
                </c:pt>
                <c:pt idx="890">
                  <c:v>14</c:v>
                </c:pt>
                <c:pt idx="891">
                  <c:v>13.73</c:v>
                </c:pt>
                <c:pt idx="892">
                  <c:v>15.84</c:v>
                </c:pt>
                <c:pt idx="893">
                  <c:v>10.18</c:v>
                </c:pt>
                <c:pt idx="894">
                  <c:v>13.61</c:v>
                </c:pt>
                <c:pt idx="895">
                  <c:v>9.67</c:v>
                </c:pt>
                <c:pt idx="896">
                  <c:v>7.42</c:v>
                </c:pt>
                <c:pt idx="897">
                  <c:v>9.3800000000000008</c:v>
                </c:pt>
                <c:pt idx="898">
                  <c:v>15</c:v>
                </c:pt>
                <c:pt idx="899">
                  <c:v>11.69</c:v>
                </c:pt>
                <c:pt idx="900">
                  <c:v>13.99</c:v>
                </c:pt>
                <c:pt idx="901">
                  <c:v>5.52</c:v>
                </c:pt>
                <c:pt idx="902">
                  <c:v>13.83</c:v>
                </c:pt>
                <c:pt idx="903">
                  <c:v>9.2799999999999994</c:v>
                </c:pt>
                <c:pt idx="904">
                  <c:v>8.64</c:v>
                </c:pt>
                <c:pt idx="905">
                  <c:v>11.23</c:v>
                </c:pt>
                <c:pt idx="906">
                  <c:v>7</c:v>
                </c:pt>
                <c:pt idx="907">
                  <c:v>13.52</c:v>
                </c:pt>
                <c:pt idx="908">
                  <c:v>6.41</c:v>
                </c:pt>
                <c:pt idx="909">
                  <c:v>9.25</c:v>
                </c:pt>
                <c:pt idx="910">
                  <c:v>6.3</c:v>
                </c:pt>
                <c:pt idx="911">
                  <c:v>13.68</c:v>
                </c:pt>
                <c:pt idx="912">
                  <c:v>10.95</c:v>
                </c:pt>
                <c:pt idx="913">
                  <c:v>11.56</c:v>
                </c:pt>
                <c:pt idx="914">
                  <c:v>8.86</c:v>
                </c:pt>
                <c:pt idx="915">
                  <c:v>5.51</c:v>
                </c:pt>
                <c:pt idx="916">
                  <c:v>11.93</c:v>
                </c:pt>
                <c:pt idx="917">
                  <c:v>10.220000000000001</c:v>
                </c:pt>
                <c:pt idx="918">
                  <c:v>6.92</c:v>
                </c:pt>
                <c:pt idx="919">
                  <c:v>5.85</c:v>
                </c:pt>
                <c:pt idx="920">
                  <c:v>10.72</c:v>
                </c:pt>
                <c:pt idx="921">
                  <c:v>8.2799999999999994</c:v>
                </c:pt>
                <c:pt idx="922">
                  <c:v>15.54</c:v>
                </c:pt>
                <c:pt idx="923">
                  <c:v>9.44</c:v>
                </c:pt>
                <c:pt idx="924">
                  <c:v>10.38</c:v>
                </c:pt>
                <c:pt idx="925">
                  <c:v>9.08</c:v>
                </c:pt>
                <c:pt idx="926">
                  <c:v>12.08</c:v>
                </c:pt>
                <c:pt idx="927">
                  <c:v>5.63</c:v>
                </c:pt>
                <c:pt idx="928">
                  <c:v>8.9600000000000009</c:v>
                </c:pt>
                <c:pt idx="929">
                  <c:v>9.9600000000000009</c:v>
                </c:pt>
                <c:pt idx="930">
                  <c:v>14.03</c:v>
                </c:pt>
                <c:pt idx="931">
                  <c:v>10.07</c:v>
                </c:pt>
                <c:pt idx="932">
                  <c:v>5.5</c:v>
                </c:pt>
                <c:pt idx="933">
                  <c:v>5.47</c:v>
                </c:pt>
                <c:pt idx="934">
                  <c:v>10.55</c:v>
                </c:pt>
                <c:pt idx="935">
                  <c:v>8.34</c:v>
                </c:pt>
                <c:pt idx="936">
                  <c:v>7.85</c:v>
                </c:pt>
                <c:pt idx="937">
                  <c:v>8.23</c:v>
                </c:pt>
                <c:pt idx="938">
                  <c:v>6.04</c:v>
                </c:pt>
                <c:pt idx="939">
                  <c:v>14.68</c:v>
                </c:pt>
                <c:pt idx="940">
                  <c:v>10.64</c:v>
                </c:pt>
                <c:pt idx="941">
                  <c:v>5.52</c:v>
                </c:pt>
                <c:pt idx="942">
                  <c:v>7.79</c:v>
                </c:pt>
                <c:pt idx="943">
                  <c:v>10.56</c:v>
                </c:pt>
                <c:pt idx="944">
                  <c:v>11.75</c:v>
                </c:pt>
                <c:pt idx="945">
                  <c:v>14.23</c:v>
                </c:pt>
                <c:pt idx="946">
                  <c:v>13.83</c:v>
                </c:pt>
                <c:pt idx="947">
                  <c:v>15.27</c:v>
                </c:pt>
                <c:pt idx="948">
                  <c:v>8.11</c:v>
                </c:pt>
                <c:pt idx="949">
                  <c:v>5.76</c:v>
                </c:pt>
                <c:pt idx="950">
                  <c:v>9.76</c:v>
                </c:pt>
                <c:pt idx="951">
                  <c:v>12.48</c:v>
                </c:pt>
                <c:pt idx="952">
                  <c:v>6.13</c:v>
                </c:pt>
                <c:pt idx="953">
                  <c:v>8.26</c:v>
                </c:pt>
                <c:pt idx="954">
                  <c:v>12.28</c:v>
                </c:pt>
                <c:pt idx="955">
                  <c:v>13.4</c:v>
                </c:pt>
                <c:pt idx="956">
                  <c:v>7.05</c:v>
                </c:pt>
                <c:pt idx="957">
                  <c:v>7.56</c:v>
                </c:pt>
                <c:pt idx="958">
                  <c:v>11.37</c:v>
                </c:pt>
                <c:pt idx="959">
                  <c:v>12.98</c:v>
                </c:pt>
                <c:pt idx="960">
                  <c:v>11.78</c:v>
                </c:pt>
                <c:pt idx="961">
                  <c:v>12.03</c:v>
                </c:pt>
                <c:pt idx="962">
                  <c:v>12.89</c:v>
                </c:pt>
                <c:pt idx="963">
                  <c:v>7.89</c:v>
                </c:pt>
                <c:pt idx="964">
                  <c:v>5.92</c:v>
                </c:pt>
                <c:pt idx="965">
                  <c:v>13.47</c:v>
                </c:pt>
                <c:pt idx="966">
                  <c:v>5.91</c:v>
                </c:pt>
                <c:pt idx="967">
                  <c:v>5.69</c:v>
                </c:pt>
                <c:pt idx="968">
                  <c:v>12.85</c:v>
                </c:pt>
                <c:pt idx="969">
                  <c:v>7.65</c:v>
                </c:pt>
                <c:pt idx="970">
                  <c:v>12.3</c:v>
                </c:pt>
                <c:pt idx="971">
                  <c:v>11.48</c:v>
                </c:pt>
                <c:pt idx="972">
                  <c:v>8.6</c:v>
                </c:pt>
                <c:pt idx="973">
                  <c:v>5.37</c:v>
                </c:pt>
                <c:pt idx="974">
                  <c:v>8.39</c:v>
                </c:pt>
                <c:pt idx="975">
                  <c:v>15.2</c:v>
                </c:pt>
                <c:pt idx="976">
                  <c:v>8.89</c:v>
                </c:pt>
                <c:pt idx="977">
                  <c:v>7.76</c:v>
                </c:pt>
                <c:pt idx="978">
                  <c:v>10.97</c:v>
                </c:pt>
                <c:pt idx="979">
                  <c:v>10.69</c:v>
                </c:pt>
                <c:pt idx="980">
                  <c:v>13.11</c:v>
                </c:pt>
                <c:pt idx="981">
                  <c:v>7.93</c:v>
                </c:pt>
                <c:pt idx="982">
                  <c:v>9.52</c:v>
                </c:pt>
                <c:pt idx="983">
                  <c:v>6.25</c:v>
                </c:pt>
                <c:pt idx="984">
                  <c:v>12.09</c:v>
                </c:pt>
                <c:pt idx="985">
                  <c:v>8.6300000000000008</c:v>
                </c:pt>
                <c:pt idx="986">
                  <c:v>12.78</c:v>
                </c:pt>
                <c:pt idx="987">
                  <c:v>11.66</c:v>
                </c:pt>
                <c:pt idx="988">
                  <c:v>13.67</c:v>
                </c:pt>
                <c:pt idx="989">
                  <c:v>12.88</c:v>
                </c:pt>
                <c:pt idx="990">
                  <c:v>5.41</c:v>
                </c:pt>
                <c:pt idx="991">
                  <c:v>9.9600000000000009</c:v>
                </c:pt>
                <c:pt idx="992">
                  <c:v>14.32</c:v>
                </c:pt>
                <c:pt idx="993">
                  <c:v>5.4</c:v>
                </c:pt>
                <c:pt idx="994">
                  <c:v>13.25</c:v>
                </c:pt>
                <c:pt idx="995">
                  <c:v>13.13</c:v>
                </c:pt>
                <c:pt idx="996">
                  <c:v>7.52</c:v>
                </c:pt>
                <c:pt idx="997">
                  <c:v>9</c:v>
                </c:pt>
                <c:pt idx="998">
                  <c:v>12.02</c:v>
                </c:pt>
                <c:pt idx="999">
                  <c:v>13.59</c:v>
                </c:pt>
                <c:pt idx="1000">
                  <c:v>7.62</c:v>
                </c:pt>
                <c:pt idx="1001">
                  <c:v>10.19</c:v>
                </c:pt>
                <c:pt idx="1002">
                  <c:v>12.18</c:v>
                </c:pt>
                <c:pt idx="1003">
                  <c:v>10.210000000000001</c:v>
                </c:pt>
                <c:pt idx="1004">
                  <c:v>12.15</c:v>
                </c:pt>
                <c:pt idx="1005">
                  <c:v>8.2100000000000009</c:v>
                </c:pt>
                <c:pt idx="1006">
                  <c:v>13.29</c:v>
                </c:pt>
                <c:pt idx="1007">
                  <c:v>12.32</c:v>
                </c:pt>
                <c:pt idx="1008">
                  <c:v>11.53</c:v>
                </c:pt>
                <c:pt idx="1009">
                  <c:v>13.83</c:v>
                </c:pt>
                <c:pt idx="1010">
                  <c:v>8.86</c:v>
                </c:pt>
                <c:pt idx="1011">
                  <c:v>12.24</c:v>
                </c:pt>
                <c:pt idx="1012">
                  <c:v>13.16</c:v>
                </c:pt>
                <c:pt idx="1013">
                  <c:v>12.21</c:v>
                </c:pt>
                <c:pt idx="1014">
                  <c:v>12.33</c:v>
                </c:pt>
                <c:pt idx="1015">
                  <c:v>6.15</c:v>
                </c:pt>
                <c:pt idx="1016">
                  <c:v>11.44</c:v>
                </c:pt>
                <c:pt idx="1017">
                  <c:v>11.48</c:v>
                </c:pt>
                <c:pt idx="1018">
                  <c:v>8.2200000000000006</c:v>
                </c:pt>
                <c:pt idx="1019">
                  <c:v>11.77</c:v>
                </c:pt>
                <c:pt idx="1020">
                  <c:v>11.76</c:v>
                </c:pt>
                <c:pt idx="1021">
                  <c:v>11.64</c:v>
                </c:pt>
                <c:pt idx="1022">
                  <c:v>5.76</c:v>
                </c:pt>
                <c:pt idx="1023">
                  <c:v>14.42</c:v>
                </c:pt>
                <c:pt idx="1024">
                  <c:v>9.24</c:v>
                </c:pt>
                <c:pt idx="1025">
                  <c:v>6.72</c:v>
                </c:pt>
                <c:pt idx="1026">
                  <c:v>6.24</c:v>
                </c:pt>
                <c:pt idx="1027">
                  <c:v>9.32</c:v>
                </c:pt>
                <c:pt idx="1028">
                  <c:v>11.92</c:v>
                </c:pt>
                <c:pt idx="1029">
                  <c:v>6.41</c:v>
                </c:pt>
                <c:pt idx="1030">
                  <c:v>12.98</c:v>
                </c:pt>
                <c:pt idx="1031">
                  <c:v>11.17</c:v>
                </c:pt>
                <c:pt idx="1032">
                  <c:v>6.3</c:v>
                </c:pt>
                <c:pt idx="1033">
                  <c:v>10.63</c:v>
                </c:pt>
                <c:pt idx="1034">
                  <c:v>5.6</c:v>
                </c:pt>
                <c:pt idx="1035">
                  <c:v>9.64</c:v>
                </c:pt>
                <c:pt idx="1036">
                  <c:v>5.69</c:v>
                </c:pt>
                <c:pt idx="1037">
                  <c:v>10.18</c:v>
                </c:pt>
                <c:pt idx="1038">
                  <c:v>7.56</c:v>
                </c:pt>
                <c:pt idx="1039">
                  <c:v>15.2</c:v>
                </c:pt>
                <c:pt idx="1040">
                  <c:v>10.29</c:v>
                </c:pt>
                <c:pt idx="1041">
                  <c:v>15.28</c:v>
                </c:pt>
                <c:pt idx="1042">
                  <c:v>7.97</c:v>
                </c:pt>
                <c:pt idx="1043">
                  <c:v>14.75</c:v>
                </c:pt>
                <c:pt idx="1044">
                  <c:v>7.44</c:v>
                </c:pt>
                <c:pt idx="1045">
                  <c:v>6.52</c:v>
                </c:pt>
                <c:pt idx="1046">
                  <c:v>9.07</c:v>
                </c:pt>
                <c:pt idx="1047">
                  <c:v>8.6</c:v>
                </c:pt>
                <c:pt idx="1048">
                  <c:v>10.039999999999999</c:v>
                </c:pt>
                <c:pt idx="1049">
                  <c:v>12.58</c:v>
                </c:pt>
                <c:pt idx="1050">
                  <c:v>11.68</c:v>
                </c:pt>
                <c:pt idx="1051">
                  <c:v>11.58</c:v>
                </c:pt>
                <c:pt idx="1052">
                  <c:v>8.9700000000000006</c:v>
                </c:pt>
                <c:pt idx="1053">
                  <c:v>10.84</c:v>
                </c:pt>
                <c:pt idx="1054">
                  <c:v>6.8</c:v>
                </c:pt>
                <c:pt idx="1055">
                  <c:v>10.76</c:v>
                </c:pt>
                <c:pt idx="1056">
                  <c:v>10.74</c:v>
                </c:pt>
                <c:pt idx="1057">
                  <c:v>15.44</c:v>
                </c:pt>
                <c:pt idx="1058">
                  <c:v>9.34</c:v>
                </c:pt>
                <c:pt idx="1059">
                  <c:v>12.96</c:v>
                </c:pt>
                <c:pt idx="1060">
                  <c:v>15</c:v>
                </c:pt>
                <c:pt idx="1061">
                  <c:v>5.34</c:v>
                </c:pt>
                <c:pt idx="1062">
                  <c:v>10.88</c:v>
                </c:pt>
                <c:pt idx="1063">
                  <c:v>15.52</c:v>
                </c:pt>
                <c:pt idx="1064">
                  <c:v>14.85</c:v>
                </c:pt>
                <c:pt idx="1065">
                  <c:v>5.56</c:v>
                </c:pt>
                <c:pt idx="1066">
                  <c:v>6.17</c:v>
                </c:pt>
                <c:pt idx="1067">
                  <c:v>13.16</c:v>
                </c:pt>
                <c:pt idx="1068">
                  <c:v>6.44</c:v>
                </c:pt>
                <c:pt idx="1069">
                  <c:v>13.84</c:v>
                </c:pt>
                <c:pt idx="1070">
                  <c:v>9.52</c:v>
                </c:pt>
                <c:pt idx="1071">
                  <c:v>9.57</c:v>
                </c:pt>
                <c:pt idx="1072">
                  <c:v>7.98</c:v>
                </c:pt>
                <c:pt idx="1073">
                  <c:v>11.96</c:v>
                </c:pt>
                <c:pt idx="1074">
                  <c:v>8.07</c:v>
                </c:pt>
                <c:pt idx="1075">
                  <c:v>5.38</c:v>
                </c:pt>
                <c:pt idx="1076">
                  <c:v>6.73</c:v>
                </c:pt>
                <c:pt idx="1077">
                  <c:v>12.99</c:v>
                </c:pt>
                <c:pt idx="1078">
                  <c:v>15.57</c:v>
                </c:pt>
                <c:pt idx="1079">
                  <c:v>5.75</c:v>
                </c:pt>
                <c:pt idx="1080">
                  <c:v>15.74</c:v>
                </c:pt>
                <c:pt idx="1081">
                  <c:v>6.17</c:v>
                </c:pt>
                <c:pt idx="1082">
                  <c:v>14.22</c:v>
                </c:pt>
                <c:pt idx="1083">
                  <c:v>15.56</c:v>
                </c:pt>
                <c:pt idx="1084">
                  <c:v>13.61</c:v>
                </c:pt>
                <c:pt idx="1085">
                  <c:v>15.26</c:v>
                </c:pt>
                <c:pt idx="1086">
                  <c:v>14.61</c:v>
                </c:pt>
                <c:pt idx="1087">
                  <c:v>10.14</c:v>
                </c:pt>
                <c:pt idx="1088">
                  <c:v>14.11</c:v>
                </c:pt>
                <c:pt idx="1089">
                  <c:v>11.28</c:v>
                </c:pt>
                <c:pt idx="1090">
                  <c:v>9.2200000000000006</c:v>
                </c:pt>
                <c:pt idx="1091">
                  <c:v>15.78</c:v>
                </c:pt>
                <c:pt idx="1092">
                  <c:v>14.72</c:v>
                </c:pt>
                <c:pt idx="1093">
                  <c:v>7.36</c:v>
                </c:pt>
                <c:pt idx="1094">
                  <c:v>7.4</c:v>
                </c:pt>
                <c:pt idx="1095">
                  <c:v>14.7</c:v>
                </c:pt>
                <c:pt idx="1096">
                  <c:v>14.47</c:v>
                </c:pt>
                <c:pt idx="1097">
                  <c:v>15.16</c:v>
                </c:pt>
                <c:pt idx="1098">
                  <c:v>13.49</c:v>
                </c:pt>
                <c:pt idx="1099">
                  <c:v>9.24</c:v>
                </c:pt>
                <c:pt idx="1100">
                  <c:v>6.24</c:v>
                </c:pt>
                <c:pt idx="1101">
                  <c:v>12.37</c:v>
                </c:pt>
                <c:pt idx="1102">
                  <c:v>6.52</c:v>
                </c:pt>
                <c:pt idx="1103">
                  <c:v>14.42</c:v>
                </c:pt>
                <c:pt idx="1104">
                  <c:v>10.82</c:v>
                </c:pt>
                <c:pt idx="1105">
                  <c:v>13.85</c:v>
                </c:pt>
                <c:pt idx="1106">
                  <c:v>6.96</c:v>
                </c:pt>
                <c:pt idx="1107">
                  <c:v>12.23</c:v>
                </c:pt>
                <c:pt idx="1108">
                  <c:v>13.31</c:v>
                </c:pt>
                <c:pt idx="1109">
                  <c:v>9.8000000000000007</c:v>
                </c:pt>
                <c:pt idx="1110">
                  <c:v>7</c:v>
                </c:pt>
                <c:pt idx="1111">
                  <c:v>11.4</c:v>
                </c:pt>
                <c:pt idx="1112">
                  <c:v>11.82</c:v>
                </c:pt>
                <c:pt idx="1113">
                  <c:v>11.83</c:v>
                </c:pt>
                <c:pt idx="1114">
                  <c:v>10.91</c:v>
                </c:pt>
                <c:pt idx="1115">
                  <c:v>7.84</c:v>
                </c:pt>
                <c:pt idx="1116">
                  <c:v>5.83</c:v>
                </c:pt>
                <c:pt idx="1117">
                  <c:v>8.91</c:v>
                </c:pt>
                <c:pt idx="1118">
                  <c:v>11.42</c:v>
                </c:pt>
                <c:pt idx="1119">
                  <c:v>11.44</c:v>
                </c:pt>
                <c:pt idx="1120">
                  <c:v>11.12</c:v>
                </c:pt>
                <c:pt idx="1121">
                  <c:v>7.63</c:v>
                </c:pt>
                <c:pt idx="1122">
                  <c:v>5.36</c:v>
                </c:pt>
                <c:pt idx="1123">
                  <c:v>15.46</c:v>
                </c:pt>
                <c:pt idx="1124">
                  <c:v>11.37</c:v>
                </c:pt>
                <c:pt idx="1125">
                  <c:v>11.55</c:v>
                </c:pt>
                <c:pt idx="1126">
                  <c:v>6.88</c:v>
                </c:pt>
                <c:pt idx="1127">
                  <c:v>12.23</c:v>
                </c:pt>
                <c:pt idx="1128">
                  <c:v>11.61</c:v>
                </c:pt>
                <c:pt idx="1129">
                  <c:v>6.03</c:v>
                </c:pt>
                <c:pt idx="1130">
                  <c:v>7.13</c:v>
                </c:pt>
                <c:pt idx="1131">
                  <c:v>10.050000000000001</c:v>
                </c:pt>
                <c:pt idx="1132">
                  <c:v>10.07</c:v>
                </c:pt>
                <c:pt idx="1133">
                  <c:v>5.79</c:v>
                </c:pt>
                <c:pt idx="1134">
                  <c:v>11.72</c:v>
                </c:pt>
                <c:pt idx="1135">
                  <c:v>11.45</c:v>
                </c:pt>
                <c:pt idx="1136">
                  <c:v>5.94</c:v>
                </c:pt>
                <c:pt idx="1137">
                  <c:v>12.64</c:v>
                </c:pt>
                <c:pt idx="1138">
                  <c:v>14.59</c:v>
                </c:pt>
                <c:pt idx="1139">
                  <c:v>7.04</c:v>
                </c:pt>
                <c:pt idx="1140">
                  <c:v>8.0399999999999991</c:v>
                </c:pt>
                <c:pt idx="1141">
                  <c:v>8.1</c:v>
                </c:pt>
                <c:pt idx="1142">
                  <c:v>11.12</c:v>
                </c:pt>
                <c:pt idx="1143">
                  <c:v>8.6999999999999993</c:v>
                </c:pt>
                <c:pt idx="1144">
                  <c:v>13.63</c:v>
                </c:pt>
                <c:pt idx="1145">
                  <c:v>14.61</c:v>
                </c:pt>
                <c:pt idx="1146">
                  <c:v>11.17</c:v>
                </c:pt>
                <c:pt idx="1147">
                  <c:v>10.47</c:v>
                </c:pt>
                <c:pt idx="1148">
                  <c:v>11.07</c:v>
                </c:pt>
                <c:pt idx="1149">
                  <c:v>7.2</c:v>
                </c:pt>
                <c:pt idx="1150">
                  <c:v>6.03</c:v>
                </c:pt>
                <c:pt idx="1151">
                  <c:v>6.81</c:v>
                </c:pt>
                <c:pt idx="1152">
                  <c:v>8.27</c:v>
                </c:pt>
                <c:pt idx="1153">
                  <c:v>13.8</c:v>
                </c:pt>
                <c:pt idx="1154">
                  <c:v>13.62</c:v>
                </c:pt>
                <c:pt idx="1155">
                  <c:v>8.94</c:v>
                </c:pt>
                <c:pt idx="1156">
                  <c:v>10.19</c:v>
                </c:pt>
                <c:pt idx="1157">
                  <c:v>15.74</c:v>
                </c:pt>
                <c:pt idx="1158">
                  <c:v>8.3000000000000007</c:v>
                </c:pt>
                <c:pt idx="1159">
                  <c:v>14.54</c:v>
                </c:pt>
                <c:pt idx="1160">
                  <c:v>14.41</c:v>
                </c:pt>
                <c:pt idx="1161">
                  <c:v>10.47</c:v>
                </c:pt>
                <c:pt idx="1162">
                  <c:v>10.86</c:v>
                </c:pt>
                <c:pt idx="1163">
                  <c:v>9.09</c:v>
                </c:pt>
                <c:pt idx="1164">
                  <c:v>12.84</c:v>
                </c:pt>
                <c:pt idx="1165">
                  <c:v>14.26</c:v>
                </c:pt>
                <c:pt idx="1166">
                  <c:v>6.28</c:v>
                </c:pt>
                <c:pt idx="1167">
                  <c:v>55</c:v>
                </c:pt>
                <c:pt idx="1168">
                  <c:v>65</c:v>
                </c:pt>
                <c:pt idx="1169">
                  <c:v>28</c:v>
                </c:pt>
                <c:pt idx="1170">
                  <c:v>68</c:v>
                </c:pt>
                <c:pt idx="1171">
                  <c:v>51</c:v>
                </c:pt>
                <c:pt idx="1172">
                  <c:v>46</c:v>
                </c:pt>
                <c:pt idx="1173">
                  <c:v>41</c:v>
                </c:pt>
                <c:pt idx="1174">
                  <c:v>35</c:v>
                </c:pt>
                <c:pt idx="1175">
                  <c:v>56</c:v>
                </c:pt>
                <c:pt idx="1176">
                  <c:v>61</c:v>
                </c:pt>
                <c:pt idx="1177">
                  <c:v>69</c:v>
                </c:pt>
                <c:pt idx="1178">
                  <c:v>72</c:v>
                </c:pt>
                <c:pt idx="1179">
                  <c:v>43</c:v>
                </c:pt>
                <c:pt idx="1180">
                  <c:v>38</c:v>
                </c:pt>
                <c:pt idx="1181">
                  <c:v>32</c:v>
                </c:pt>
                <c:pt idx="1182">
                  <c:v>59</c:v>
                </c:pt>
                <c:pt idx="1183">
                  <c:v>48</c:v>
                </c:pt>
                <c:pt idx="1184">
                  <c:v>61</c:v>
                </c:pt>
                <c:pt idx="1185">
                  <c:v>61</c:v>
                </c:pt>
                <c:pt idx="1186">
                  <c:v>66</c:v>
                </c:pt>
                <c:pt idx="1187">
                  <c:v>39</c:v>
                </c:pt>
                <c:pt idx="1188">
                  <c:v>57</c:v>
                </c:pt>
                <c:pt idx="1189">
                  <c:v>45</c:v>
                </c:pt>
                <c:pt idx="1190">
                  <c:v>54</c:v>
                </c:pt>
                <c:pt idx="1191">
                  <c:v>66</c:v>
                </c:pt>
                <c:pt idx="1192">
                  <c:v>61</c:v>
                </c:pt>
                <c:pt idx="1193">
                  <c:v>70</c:v>
                </c:pt>
                <c:pt idx="1194">
                  <c:v>42</c:v>
                </c:pt>
                <c:pt idx="1195">
                  <c:v>33</c:v>
                </c:pt>
                <c:pt idx="1196">
                  <c:v>53</c:v>
                </c:pt>
                <c:pt idx="1197">
                  <c:v>32</c:v>
                </c:pt>
                <c:pt idx="1198">
                  <c:v>43</c:v>
                </c:pt>
                <c:pt idx="1199">
                  <c:v>41</c:v>
                </c:pt>
                <c:pt idx="1200">
                  <c:v>46</c:v>
                </c:pt>
                <c:pt idx="1201">
                  <c:v>37</c:v>
                </c:pt>
                <c:pt idx="1202">
                  <c:v>51</c:v>
                </c:pt>
                <c:pt idx="1203">
                  <c:v>43</c:v>
                </c:pt>
                <c:pt idx="1204">
                  <c:v>56</c:v>
                </c:pt>
                <c:pt idx="1205">
                  <c:v>57</c:v>
                </c:pt>
                <c:pt idx="1206">
                  <c:v>46</c:v>
                </c:pt>
                <c:pt idx="1207">
                  <c:v>49</c:v>
                </c:pt>
                <c:pt idx="1208">
                  <c:v>42</c:v>
                </c:pt>
                <c:pt idx="1209">
                  <c:v>72</c:v>
                </c:pt>
                <c:pt idx="1210">
                  <c:v>62</c:v>
                </c:pt>
                <c:pt idx="1211">
                  <c:v>47</c:v>
                </c:pt>
                <c:pt idx="1212">
                  <c:v>72</c:v>
                </c:pt>
                <c:pt idx="1213">
                  <c:v>61</c:v>
                </c:pt>
                <c:pt idx="1214">
                  <c:v>58</c:v>
                </c:pt>
                <c:pt idx="1215">
                  <c:v>62</c:v>
                </c:pt>
                <c:pt idx="1216">
                  <c:v>60</c:v>
                </c:pt>
                <c:pt idx="1217">
                  <c:v>25</c:v>
                </c:pt>
                <c:pt idx="1218">
                  <c:v>66</c:v>
                </c:pt>
                <c:pt idx="1219">
                  <c:v>66</c:v>
                </c:pt>
                <c:pt idx="1220">
                  <c:v>68</c:v>
                </c:pt>
                <c:pt idx="1221">
                  <c:v>36</c:v>
                </c:pt>
                <c:pt idx="1222">
                  <c:v>71</c:v>
                </c:pt>
                <c:pt idx="1223">
                  <c:v>40</c:v>
                </c:pt>
                <c:pt idx="1224">
                  <c:v>48</c:v>
                </c:pt>
                <c:pt idx="1225">
                  <c:v>55</c:v>
                </c:pt>
                <c:pt idx="1226">
                  <c:v>58</c:v>
                </c:pt>
                <c:pt idx="1227">
                  <c:v>28</c:v>
                </c:pt>
                <c:pt idx="1228">
                  <c:v>33</c:v>
                </c:pt>
                <c:pt idx="1229">
                  <c:v>28</c:v>
                </c:pt>
                <c:pt idx="1230">
                  <c:v>66</c:v>
                </c:pt>
                <c:pt idx="1231">
                  <c:v>57</c:v>
                </c:pt>
                <c:pt idx="1232">
                  <c:v>56</c:v>
                </c:pt>
                <c:pt idx="1233">
                  <c:v>41</c:v>
                </c:pt>
                <c:pt idx="1234">
                  <c:v>59</c:v>
                </c:pt>
                <c:pt idx="1235">
                  <c:v>36</c:v>
                </c:pt>
                <c:pt idx="1236">
                  <c:v>65</c:v>
                </c:pt>
                <c:pt idx="1237">
                  <c:v>56</c:v>
                </c:pt>
                <c:pt idx="1238">
                  <c:v>70</c:v>
                </c:pt>
                <c:pt idx="1239">
                  <c:v>71</c:v>
                </c:pt>
                <c:pt idx="1240">
                  <c:v>68</c:v>
                </c:pt>
                <c:pt idx="1241">
                  <c:v>53</c:v>
                </c:pt>
                <c:pt idx="1242">
                  <c:v>26</c:v>
                </c:pt>
                <c:pt idx="1243">
                  <c:v>43</c:v>
                </c:pt>
                <c:pt idx="1244">
                  <c:v>63</c:v>
                </c:pt>
                <c:pt idx="1245">
                  <c:v>36</c:v>
                </c:pt>
                <c:pt idx="1246">
                  <c:v>54</c:v>
                </c:pt>
                <c:pt idx="1247">
                  <c:v>28</c:v>
                </c:pt>
                <c:pt idx="1248">
                  <c:v>52</c:v>
                </c:pt>
                <c:pt idx="1249">
                  <c:v>34</c:v>
                </c:pt>
                <c:pt idx="1250">
                  <c:v>70</c:v>
                </c:pt>
                <c:pt idx="1251">
                  <c:v>58</c:v>
                </c:pt>
                <c:pt idx="1252">
                  <c:v>69</c:v>
                </c:pt>
                <c:pt idx="1253">
                  <c:v>39</c:v>
                </c:pt>
                <c:pt idx="1254">
                  <c:v>55</c:v>
                </c:pt>
                <c:pt idx="1255">
                  <c:v>29</c:v>
                </c:pt>
                <c:pt idx="1256">
                  <c:v>36</c:v>
                </c:pt>
                <c:pt idx="1257">
                  <c:v>36</c:v>
                </c:pt>
                <c:pt idx="1258">
                  <c:v>36</c:v>
                </c:pt>
                <c:pt idx="1259">
                  <c:v>29</c:v>
                </c:pt>
                <c:pt idx="1260">
                  <c:v>39</c:v>
                </c:pt>
                <c:pt idx="1261">
                  <c:v>40</c:v>
                </c:pt>
                <c:pt idx="1262">
                  <c:v>29</c:v>
                </c:pt>
                <c:pt idx="1263">
                  <c:v>68</c:v>
                </c:pt>
                <c:pt idx="1264">
                  <c:v>43</c:v>
                </c:pt>
                <c:pt idx="1265">
                  <c:v>33</c:v>
                </c:pt>
                <c:pt idx="1266">
                  <c:v>49</c:v>
                </c:pt>
                <c:pt idx="1267">
                  <c:v>59</c:v>
                </c:pt>
                <c:pt idx="1268">
                  <c:v>40</c:v>
                </c:pt>
                <c:pt idx="1269">
                  <c:v>60</c:v>
                </c:pt>
                <c:pt idx="1270">
                  <c:v>62</c:v>
                </c:pt>
                <c:pt idx="1271">
                  <c:v>66</c:v>
                </c:pt>
                <c:pt idx="1272">
                  <c:v>65</c:v>
                </c:pt>
                <c:pt idx="1273">
                  <c:v>40</c:v>
                </c:pt>
                <c:pt idx="1274">
                  <c:v>66</c:v>
                </c:pt>
                <c:pt idx="1275">
                  <c:v>51</c:v>
                </c:pt>
                <c:pt idx="1276">
                  <c:v>37</c:v>
                </c:pt>
                <c:pt idx="1277">
                  <c:v>42</c:v>
                </c:pt>
                <c:pt idx="1278">
                  <c:v>30</c:v>
                </c:pt>
                <c:pt idx="1279">
                  <c:v>67</c:v>
                </c:pt>
                <c:pt idx="1280">
                  <c:v>60</c:v>
                </c:pt>
                <c:pt idx="1281">
                  <c:v>27</c:v>
                </c:pt>
                <c:pt idx="1282">
                  <c:v>67</c:v>
                </c:pt>
                <c:pt idx="1283">
                  <c:v>67</c:v>
                </c:pt>
                <c:pt idx="1284">
                  <c:v>44</c:v>
                </c:pt>
                <c:pt idx="1285">
                  <c:v>25</c:v>
                </c:pt>
                <c:pt idx="1286">
                  <c:v>51</c:v>
                </c:pt>
                <c:pt idx="1287">
                  <c:v>27</c:v>
                </c:pt>
                <c:pt idx="1288">
                  <c:v>60</c:v>
                </c:pt>
                <c:pt idx="1289">
                  <c:v>28</c:v>
                </c:pt>
                <c:pt idx="1290">
                  <c:v>40</c:v>
                </c:pt>
                <c:pt idx="1291">
                  <c:v>49</c:v>
                </c:pt>
                <c:pt idx="1292">
                  <c:v>24</c:v>
                </c:pt>
                <c:pt idx="1293">
                  <c:v>56</c:v>
                </c:pt>
                <c:pt idx="1294">
                  <c:v>47</c:v>
                </c:pt>
                <c:pt idx="1295">
                  <c:v>41</c:v>
                </c:pt>
                <c:pt idx="1296">
                  <c:v>34</c:v>
                </c:pt>
                <c:pt idx="1297">
                  <c:v>48</c:v>
                </c:pt>
                <c:pt idx="1298">
                  <c:v>50</c:v>
                </c:pt>
                <c:pt idx="1299">
                  <c:v>44</c:v>
                </c:pt>
                <c:pt idx="1300">
                  <c:v>52</c:v>
                </c:pt>
                <c:pt idx="1301">
                  <c:v>36</c:v>
                </c:pt>
                <c:pt idx="1302">
                  <c:v>64</c:v>
                </c:pt>
                <c:pt idx="1303">
                  <c:v>38</c:v>
                </c:pt>
                <c:pt idx="1304">
                  <c:v>51</c:v>
                </c:pt>
                <c:pt idx="1305">
                  <c:v>49</c:v>
                </c:pt>
                <c:pt idx="1306">
                  <c:v>26</c:v>
                </c:pt>
                <c:pt idx="1307">
                  <c:v>62</c:v>
                </c:pt>
                <c:pt idx="1308">
                  <c:v>66</c:v>
                </c:pt>
                <c:pt idx="1309">
                  <c:v>44</c:v>
                </c:pt>
                <c:pt idx="1310">
                  <c:v>52</c:v>
                </c:pt>
                <c:pt idx="1311">
                  <c:v>28</c:v>
                </c:pt>
                <c:pt idx="1312">
                  <c:v>36</c:v>
                </c:pt>
                <c:pt idx="1313">
                  <c:v>28</c:v>
                </c:pt>
                <c:pt idx="1314">
                  <c:v>68</c:v>
                </c:pt>
                <c:pt idx="1315">
                  <c:v>62</c:v>
                </c:pt>
                <c:pt idx="1316">
                  <c:v>46</c:v>
                </c:pt>
                <c:pt idx="1317">
                  <c:v>65</c:v>
                </c:pt>
                <c:pt idx="1318">
                  <c:v>63</c:v>
                </c:pt>
                <c:pt idx="1319">
                  <c:v>61</c:v>
                </c:pt>
                <c:pt idx="1320">
                  <c:v>69</c:v>
                </c:pt>
                <c:pt idx="1321">
                  <c:v>67</c:v>
                </c:pt>
                <c:pt idx="1322">
                  <c:v>38</c:v>
                </c:pt>
                <c:pt idx="1323">
                  <c:v>60</c:v>
                </c:pt>
                <c:pt idx="1324">
                  <c:v>58</c:v>
                </c:pt>
                <c:pt idx="1325">
                  <c:v>44</c:v>
                </c:pt>
                <c:pt idx="1326">
                  <c:v>52</c:v>
                </c:pt>
                <c:pt idx="1327">
                  <c:v>54</c:v>
                </c:pt>
                <c:pt idx="1328">
                  <c:v>71</c:v>
                </c:pt>
                <c:pt idx="1329">
                  <c:v>60</c:v>
                </c:pt>
                <c:pt idx="1330">
                  <c:v>66</c:v>
                </c:pt>
                <c:pt idx="1331">
                  <c:v>64</c:v>
                </c:pt>
                <c:pt idx="1332">
                  <c:v>39</c:v>
                </c:pt>
                <c:pt idx="1333">
                  <c:v>50</c:v>
                </c:pt>
                <c:pt idx="1334">
                  <c:v>26</c:v>
                </c:pt>
                <c:pt idx="1335">
                  <c:v>28</c:v>
                </c:pt>
                <c:pt idx="1336">
                  <c:v>46</c:v>
                </c:pt>
                <c:pt idx="1337">
                  <c:v>59</c:v>
                </c:pt>
                <c:pt idx="1338">
                  <c:v>39</c:v>
                </c:pt>
                <c:pt idx="1339">
                  <c:v>26</c:v>
                </c:pt>
                <c:pt idx="1340">
                  <c:v>70</c:v>
                </c:pt>
                <c:pt idx="1341">
                  <c:v>68</c:v>
                </c:pt>
                <c:pt idx="1342">
                  <c:v>67</c:v>
                </c:pt>
                <c:pt idx="1343">
                  <c:v>38</c:v>
                </c:pt>
                <c:pt idx="1344">
                  <c:v>33</c:v>
                </c:pt>
                <c:pt idx="1345">
                  <c:v>65</c:v>
                </c:pt>
                <c:pt idx="1346">
                  <c:v>45</c:v>
                </c:pt>
                <c:pt idx="1347">
                  <c:v>68</c:v>
                </c:pt>
                <c:pt idx="1348">
                  <c:v>26</c:v>
                </c:pt>
                <c:pt idx="1349">
                  <c:v>58</c:v>
                </c:pt>
                <c:pt idx="1350">
                  <c:v>47</c:v>
                </c:pt>
                <c:pt idx="1351">
                  <c:v>49</c:v>
                </c:pt>
                <c:pt idx="1352">
                  <c:v>28</c:v>
                </c:pt>
                <c:pt idx="1353">
                  <c:v>40</c:v>
                </c:pt>
                <c:pt idx="1354">
                  <c:v>41</c:v>
                </c:pt>
                <c:pt idx="1355">
                  <c:v>68</c:v>
                </c:pt>
                <c:pt idx="1356">
                  <c:v>41</c:v>
                </c:pt>
                <c:pt idx="1357">
                  <c:v>39</c:v>
                </c:pt>
                <c:pt idx="1358">
                  <c:v>32</c:v>
                </c:pt>
                <c:pt idx="1359">
                  <c:v>45</c:v>
                </c:pt>
                <c:pt idx="1360">
                  <c:v>43</c:v>
                </c:pt>
                <c:pt idx="1361">
                  <c:v>62</c:v>
                </c:pt>
                <c:pt idx="1362">
                  <c:v>48</c:v>
                </c:pt>
                <c:pt idx="1363">
                  <c:v>42</c:v>
                </c:pt>
                <c:pt idx="1364">
                  <c:v>37</c:v>
                </c:pt>
                <c:pt idx="1365">
                  <c:v>49</c:v>
                </c:pt>
                <c:pt idx="1366">
                  <c:v>36</c:v>
                </c:pt>
                <c:pt idx="1367">
                  <c:v>64</c:v>
                </c:pt>
                <c:pt idx="1368">
                  <c:v>72</c:v>
                </c:pt>
                <c:pt idx="1369">
                  <c:v>36</c:v>
                </c:pt>
                <c:pt idx="1370">
                  <c:v>61</c:v>
                </c:pt>
                <c:pt idx="1371">
                  <c:v>28</c:v>
                </c:pt>
                <c:pt idx="1372">
                  <c:v>58</c:v>
                </c:pt>
                <c:pt idx="1373">
                  <c:v>25</c:v>
                </c:pt>
                <c:pt idx="1374">
                  <c:v>52</c:v>
                </c:pt>
                <c:pt idx="1375">
                  <c:v>28</c:v>
                </c:pt>
                <c:pt idx="1376">
                  <c:v>53</c:v>
                </c:pt>
                <c:pt idx="1377">
                  <c:v>68</c:v>
                </c:pt>
                <c:pt idx="1378">
                  <c:v>42</c:v>
                </c:pt>
                <c:pt idx="1379">
                  <c:v>70</c:v>
                </c:pt>
                <c:pt idx="1380">
                  <c:v>29</c:v>
                </c:pt>
                <c:pt idx="1381">
                  <c:v>65</c:v>
                </c:pt>
                <c:pt idx="1382">
                  <c:v>55</c:v>
                </c:pt>
                <c:pt idx="1383">
                  <c:v>50</c:v>
                </c:pt>
                <c:pt idx="1384">
                  <c:v>57</c:v>
                </c:pt>
                <c:pt idx="1385">
                  <c:v>48</c:v>
                </c:pt>
                <c:pt idx="1386">
                  <c:v>72</c:v>
                </c:pt>
                <c:pt idx="1387">
                  <c:v>34</c:v>
                </c:pt>
                <c:pt idx="1388">
                  <c:v>25</c:v>
                </c:pt>
                <c:pt idx="1389">
                  <c:v>56</c:v>
                </c:pt>
                <c:pt idx="1390">
                  <c:v>70</c:v>
                </c:pt>
                <c:pt idx="1391">
                  <c:v>30</c:v>
                </c:pt>
                <c:pt idx="1392">
                  <c:v>56</c:v>
                </c:pt>
                <c:pt idx="1393">
                  <c:v>57</c:v>
                </c:pt>
                <c:pt idx="1394">
                  <c:v>43</c:v>
                </c:pt>
                <c:pt idx="1395">
                  <c:v>69</c:v>
                </c:pt>
                <c:pt idx="1396">
                  <c:v>29</c:v>
                </c:pt>
                <c:pt idx="1397">
                  <c:v>56</c:v>
                </c:pt>
                <c:pt idx="1398">
                  <c:v>42</c:v>
                </c:pt>
                <c:pt idx="1399">
                  <c:v>47</c:v>
                </c:pt>
                <c:pt idx="1400">
                  <c:v>51</c:v>
                </c:pt>
                <c:pt idx="1401">
                  <c:v>62</c:v>
                </c:pt>
                <c:pt idx="1402">
                  <c:v>64</c:v>
                </c:pt>
                <c:pt idx="1403">
                  <c:v>70</c:v>
                </c:pt>
                <c:pt idx="1404">
                  <c:v>59</c:v>
                </c:pt>
                <c:pt idx="1405">
                  <c:v>53</c:v>
                </c:pt>
                <c:pt idx="1406">
                  <c:v>70</c:v>
                </c:pt>
                <c:pt idx="1407">
                  <c:v>33</c:v>
                </c:pt>
                <c:pt idx="1408">
                  <c:v>72</c:v>
                </c:pt>
                <c:pt idx="1409">
                  <c:v>28</c:v>
                </c:pt>
                <c:pt idx="1410">
                  <c:v>61</c:v>
                </c:pt>
                <c:pt idx="1411">
                  <c:v>39</c:v>
                </c:pt>
                <c:pt idx="1412">
                  <c:v>50</c:v>
                </c:pt>
                <c:pt idx="1413">
                  <c:v>49</c:v>
                </c:pt>
                <c:pt idx="1414">
                  <c:v>49</c:v>
                </c:pt>
                <c:pt idx="1415">
                  <c:v>26</c:v>
                </c:pt>
                <c:pt idx="1416">
                  <c:v>60</c:v>
                </c:pt>
                <c:pt idx="1417">
                  <c:v>44</c:v>
                </c:pt>
                <c:pt idx="1418">
                  <c:v>72</c:v>
                </c:pt>
                <c:pt idx="1419">
                  <c:v>61</c:v>
                </c:pt>
                <c:pt idx="1420">
                  <c:v>29</c:v>
                </c:pt>
                <c:pt idx="1421">
                  <c:v>26</c:v>
                </c:pt>
                <c:pt idx="1422">
                  <c:v>26</c:v>
                </c:pt>
                <c:pt idx="1423">
                  <c:v>67</c:v>
                </c:pt>
                <c:pt idx="1424">
                  <c:v>27</c:v>
                </c:pt>
                <c:pt idx="1425">
                  <c:v>33</c:v>
                </c:pt>
                <c:pt idx="1426">
                  <c:v>71</c:v>
                </c:pt>
                <c:pt idx="1427">
                  <c:v>47</c:v>
                </c:pt>
                <c:pt idx="1428">
                  <c:v>52</c:v>
                </c:pt>
                <c:pt idx="1429">
                  <c:v>59</c:v>
                </c:pt>
                <c:pt idx="1430">
                  <c:v>63</c:v>
                </c:pt>
                <c:pt idx="1431">
                  <c:v>26</c:v>
                </c:pt>
                <c:pt idx="1432">
                  <c:v>64</c:v>
                </c:pt>
                <c:pt idx="1433">
                  <c:v>69</c:v>
                </c:pt>
                <c:pt idx="1434">
                  <c:v>53</c:v>
                </c:pt>
                <c:pt idx="1435">
                  <c:v>60</c:v>
                </c:pt>
                <c:pt idx="1436">
                  <c:v>69</c:v>
                </c:pt>
                <c:pt idx="1437">
                  <c:v>38</c:v>
                </c:pt>
                <c:pt idx="1438">
                  <c:v>45</c:v>
                </c:pt>
                <c:pt idx="1439">
                  <c:v>30</c:v>
                </c:pt>
                <c:pt idx="1440">
                  <c:v>65</c:v>
                </c:pt>
                <c:pt idx="1441">
                  <c:v>67</c:v>
                </c:pt>
                <c:pt idx="1442">
                  <c:v>40</c:v>
                </c:pt>
                <c:pt idx="1443">
                  <c:v>37</c:v>
                </c:pt>
                <c:pt idx="1444">
                  <c:v>34</c:v>
                </c:pt>
                <c:pt idx="1445">
                  <c:v>61</c:v>
                </c:pt>
                <c:pt idx="1446">
                  <c:v>66</c:v>
                </c:pt>
                <c:pt idx="1447">
                  <c:v>52</c:v>
                </c:pt>
                <c:pt idx="1448">
                  <c:v>52</c:v>
                </c:pt>
                <c:pt idx="1449">
                  <c:v>25</c:v>
                </c:pt>
                <c:pt idx="1450">
                  <c:v>25</c:v>
                </c:pt>
                <c:pt idx="1451">
                  <c:v>62</c:v>
                </c:pt>
                <c:pt idx="1452">
                  <c:v>48</c:v>
                </c:pt>
                <c:pt idx="1453">
                  <c:v>36</c:v>
                </c:pt>
                <c:pt idx="1454">
                  <c:v>55</c:v>
                </c:pt>
                <c:pt idx="1455">
                  <c:v>64</c:v>
                </c:pt>
                <c:pt idx="1456">
                  <c:v>32</c:v>
                </c:pt>
                <c:pt idx="1457">
                  <c:v>46</c:v>
                </c:pt>
                <c:pt idx="1458">
                  <c:v>43</c:v>
                </c:pt>
                <c:pt idx="1459">
                  <c:v>28</c:v>
                </c:pt>
                <c:pt idx="1460">
                  <c:v>37</c:v>
                </c:pt>
                <c:pt idx="1461">
                  <c:v>40</c:v>
                </c:pt>
                <c:pt idx="1462">
                  <c:v>71</c:v>
                </c:pt>
                <c:pt idx="1463">
                  <c:v>41</c:v>
                </c:pt>
                <c:pt idx="1464">
                  <c:v>40</c:v>
                </c:pt>
                <c:pt idx="1465">
                  <c:v>58</c:v>
                </c:pt>
                <c:pt idx="1466">
                  <c:v>58</c:v>
                </c:pt>
                <c:pt idx="1467">
                  <c:v>29</c:v>
                </c:pt>
                <c:pt idx="1468">
                  <c:v>55</c:v>
                </c:pt>
                <c:pt idx="1469">
                  <c:v>64</c:v>
                </c:pt>
                <c:pt idx="1470">
                  <c:v>36</c:v>
                </c:pt>
                <c:pt idx="1471">
                  <c:v>63</c:v>
                </c:pt>
                <c:pt idx="1472">
                  <c:v>36</c:v>
                </c:pt>
                <c:pt idx="1473">
                  <c:v>15.57</c:v>
                </c:pt>
                <c:pt idx="1474">
                  <c:v>16.350000000000001</c:v>
                </c:pt>
                <c:pt idx="1475">
                  <c:v>32.119999999999997</c:v>
                </c:pt>
                <c:pt idx="1476">
                  <c:v>21.84</c:v>
                </c:pt>
                <c:pt idx="1477">
                  <c:v>25.24</c:v>
                </c:pt>
                <c:pt idx="1478">
                  <c:v>23.81</c:v>
                </c:pt>
                <c:pt idx="1479">
                  <c:v>22.86</c:v>
                </c:pt>
                <c:pt idx="1480">
                  <c:v>17.36</c:v>
                </c:pt>
                <c:pt idx="1481">
                  <c:v>25.47</c:v>
                </c:pt>
                <c:pt idx="1482">
                  <c:v>24.09</c:v>
                </c:pt>
                <c:pt idx="1483">
                  <c:v>23.05</c:v>
                </c:pt>
                <c:pt idx="1484">
                  <c:v>25.75</c:v>
                </c:pt>
                <c:pt idx="1485">
                  <c:v>17.07</c:v>
                </c:pt>
                <c:pt idx="1486">
                  <c:v>21.06</c:v>
                </c:pt>
                <c:pt idx="1487">
                  <c:v>20.420000000000002</c:v>
                </c:pt>
                <c:pt idx="1488">
                  <c:v>22.62</c:v>
                </c:pt>
                <c:pt idx="1489">
                  <c:v>22.1</c:v>
                </c:pt>
                <c:pt idx="1490">
                  <c:v>37.380000000000003</c:v>
                </c:pt>
                <c:pt idx="1491">
                  <c:v>26.41</c:v>
                </c:pt>
                <c:pt idx="1492">
                  <c:v>23.83</c:v>
                </c:pt>
                <c:pt idx="1493">
                  <c:v>26.23</c:v>
                </c:pt>
                <c:pt idx="1494">
                  <c:v>17.66</c:v>
                </c:pt>
                <c:pt idx="1495">
                  <c:v>23.58</c:v>
                </c:pt>
                <c:pt idx="1496">
                  <c:v>35.81</c:v>
                </c:pt>
                <c:pt idx="1497">
                  <c:v>16.52</c:v>
                </c:pt>
                <c:pt idx="1498">
                  <c:v>41.81</c:v>
                </c:pt>
                <c:pt idx="1499">
                  <c:v>26.74</c:v>
                </c:pt>
                <c:pt idx="1500">
                  <c:v>17.37</c:v>
                </c:pt>
                <c:pt idx="1501">
                  <c:v>29.16</c:v>
                </c:pt>
                <c:pt idx="1502">
                  <c:v>17.73</c:v>
                </c:pt>
                <c:pt idx="1503">
                  <c:v>38.619999999999997</c:v>
                </c:pt>
                <c:pt idx="1504">
                  <c:v>20.37</c:v>
                </c:pt>
                <c:pt idx="1505">
                  <c:v>33.53</c:v>
                </c:pt>
                <c:pt idx="1506">
                  <c:v>16.57</c:v>
                </c:pt>
                <c:pt idx="1507">
                  <c:v>19.93</c:v>
                </c:pt>
                <c:pt idx="1508">
                  <c:v>35.76</c:v>
                </c:pt>
                <c:pt idx="1509">
                  <c:v>22.27</c:v>
                </c:pt>
                <c:pt idx="1510">
                  <c:v>20.79</c:v>
                </c:pt>
                <c:pt idx="1511">
                  <c:v>38.61</c:v>
                </c:pt>
                <c:pt idx="1512">
                  <c:v>23.72</c:v>
                </c:pt>
                <c:pt idx="1513">
                  <c:v>29.44</c:v>
                </c:pt>
                <c:pt idx="1514">
                  <c:v>34.869999999999997</c:v>
                </c:pt>
                <c:pt idx="1515">
                  <c:v>43.05</c:v>
                </c:pt>
                <c:pt idx="1516">
                  <c:v>23.05</c:v>
                </c:pt>
                <c:pt idx="1517">
                  <c:v>24.51</c:v>
                </c:pt>
                <c:pt idx="1518">
                  <c:v>25.01</c:v>
                </c:pt>
                <c:pt idx="1519">
                  <c:v>32.68</c:v>
                </c:pt>
                <c:pt idx="1520">
                  <c:v>24.24</c:v>
                </c:pt>
                <c:pt idx="1521">
                  <c:v>24.42</c:v>
                </c:pt>
                <c:pt idx="1522">
                  <c:v>29.08</c:v>
                </c:pt>
                <c:pt idx="1523">
                  <c:v>37.96</c:v>
                </c:pt>
                <c:pt idx="1524">
                  <c:v>43.3</c:v>
                </c:pt>
                <c:pt idx="1525">
                  <c:v>37.96</c:v>
                </c:pt>
                <c:pt idx="1526">
                  <c:v>22.55</c:v>
                </c:pt>
                <c:pt idx="1527">
                  <c:v>35.08</c:v>
                </c:pt>
                <c:pt idx="1528">
                  <c:v>34.869999999999997</c:v>
                </c:pt>
                <c:pt idx="1529">
                  <c:v>15.38</c:v>
                </c:pt>
                <c:pt idx="1530">
                  <c:v>17.38</c:v>
                </c:pt>
                <c:pt idx="1531">
                  <c:v>35.619999999999997</c:v>
                </c:pt>
                <c:pt idx="1532">
                  <c:v>42.17</c:v>
                </c:pt>
                <c:pt idx="1533">
                  <c:v>37.18</c:v>
                </c:pt>
                <c:pt idx="1534">
                  <c:v>30.37</c:v>
                </c:pt>
                <c:pt idx="1535">
                  <c:v>34.299999999999997</c:v>
                </c:pt>
                <c:pt idx="1536">
                  <c:v>27.34</c:v>
                </c:pt>
                <c:pt idx="1537">
                  <c:v>30.14</c:v>
                </c:pt>
                <c:pt idx="1538">
                  <c:v>41.79</c:v>
                </c:pt>
                <c:pt idx="1539">
                  <c:v>17.47</c:v>
                </c:pt>
                <c:pt idx="1540">
                  <c:v>21.38</c:v>
                </c:pt>
                <c:pt idx="1541">
                  <c:v>25.08</c:v>
                </c:pt>
                <c:pt idx="1542">
                  <c:v>37.83</c:v>
                </c:pt>
                <c:pt idx="1543">
                  <c:v>41.59</c:v>
                </c:pt>
                <c:pt idx="1544">
                  <c:v>39.450000000000003</c:v>
                </c:pt>
                <c:pt idx="1545">
                  <c:v>30.73</c:v>
                </c:pt>
                <c:pt idx="1546">
                  <c:v>20.04</c:v>
                </c:pt>
                <c:pt idx="1547">
                  <c:v>29.96</c:v>
                </c:pt>
                <c:pt idx="1548">
                  <c:v>40.590000000000003</c:v>
                </c:pt>
                <c:pt idx="1549">
                  <c:v>36.83</c:v>
                </c:pt>
                <c:pt idx="1550">
                  <c:v>20.420000000000002</c:v>
                </c:pt>
                <c:pt idx="1551">
                  <c:v>36.92</c:v>
                </c:pt>
                <c:pt idx="1552">
                  <c:v>36.090000000000003</c:v>
                </c:pt>
                <c:pt idx="1553">
                  <c:v>43.56</c:v>
                </c:pt>
                <c:pt idx="1554">
                  <c:v>18.600000000000001</c:v>
                </c:pt>
                <c:pt idx="1555">
                  <c:v>33.89</c:v>
                </c:pt>
                <c:pt idx="1556">
                  <c:v>25.95</c:v>
                </c:pt>
                <c:pt idx="1557">
                  <c:v>24.52</c:v>
                </c:pt>
                <c:pt idx="1558">
                  <c:v>42.91</c:v>
                </c:pt>
                <c:pt idx="1559">
                  <c:v>36.28</c:v>
                </c:pt>
                <c:pt idx="1560">
                  <c:v>25.85</c:v>
                </c:pt>
                <c:pt idx="1561">
                  <c:v>33.619999999999997</c:v>
                </c:pt>
                <c:pt idx="1562">
                  <c:v>30.56</c:v>
                </c:pt>
                <c:pt idx="1563">
                  <c:v>22.35</c:v>
                </c:pt>
                <c:pt idx="1564">
                  <c:v>18.46</c:v>
                </c:pt>
                <c:pt idx="1565">
                  <c:v>36.229999999999997</c:v>
                </c:pt>
                <c:pt idx="1566">
                  <c:v>21.4</c:v>
                </c:pt>
                <c:pt idx="1567">
                  <c:v>17.14</c:v>
                </c:pt>
                <c:pt idx="1568">
                  <c:v>39.1</c:v>
                </c:pt>
                <c:pt idx="1569">
                  <c:v>18.68</c:v>
                </c:pt>
                <c:pt idx="1570">
                  <c:v>15.69</c:v>
                </c:pt>
                <c:pt idx="1571">
                  <c:v>19.100000000000001</c:v>
                </c:pt>
                <c:pt idx="1572">
                  <c:v>28.51</c:v>
                </c:pt>
                <c:pt idx="1573">
                  <c:v>18.079999999999998</c:v>
                </c:pt>
                <c:pt idx="1574">
                  <c:v>23.91</c:v>
                </c:pt>
                <c:pt idx="1575">
                  <c:v>42.11</c:v>
                </c:pt>
                <c:pt idx="1576">
                  <c:v>26.94</c:v>
                </c:pt>
                <c:pt idx="1577">
                  <c:v>38.840000000000003</c:v>
                </c:pt>
                <c:pt idx="1578">
                  <c:v>27.6</c:v>
                </c:pt>
                <c:pt idx="1579">
                  <c:v>22.78</c:v>
                </c:pt>
                <c:pt idx="1580">
                  <c:v>21.61</c:v>
                </c:pt>
                <c:pt idx="1581">
                  <c:v>28.78</c:v>
                </c:pt>
                <c:pt idx="1582">
                  <c:v>33.21</c:v>
                </c:pt>
                <c:pt idx="1583">
                  <c:v>42.31</c:v>
                </c:pt>
                <c:pt idx="1584">
                  <c:v>17.170000000000002</c:v>
                </c:pt>
                <c:pt idx="1585">
                  <c:v>37.049999999999997</c:v>
                </c:pt>
                <c:pt idx="1586">
                  <c:v>28.95</c:v>
                </c:pt>
                <c:pt idx="1587">
                  <c:v>14.96</c:v>
                </c:pt>
                <c:pt idx="1588">
                  <c:v>15.97</c:v>
                </c:pt>
                <c:pt idx="1589">
                  <c:v>20.67</c:v>
                </c:pt>
                <c:pt idx="1590">
                  <c:v>16.21</c:v>
                </c:pt>
                <c:pt idx="1591">
                  <c:v>42.22</c:v>
                </c:pt>
                <c:pt idx="1592">
                  <c:v>42.31</c:v>
                </c:pt>
                <c:pt idx="1593">
                  <c:v>41.41</c:v>
                </c:pt>
                <c:pt idx="1594">
                  <c:v>16.170000000000002</c:v>
                </c:pt>
                <c:pt idx="1595">
                  <c:v>26.35</c:v>
                </c:pt>
                <c:pt idx="1596">
                  <c:v>35.14</c:v>
                </c:pt>
                <c:pt idx="1597">
                  <c:v>26.09</c:v>
                </c:pt>
                <c:pt idx="1598">
                  <c:v>25.35</c:v>
                </c:pt>
                <c:pt idx="1599">
                  <c:v>27.41</c:v>
                </c:pt>
                <c:pt idx="1600">
                  <c:v>23.59</c:v>
                </c:pt>
                <c:pt idx="1601">
                  <c:v>27.61</c:v>
                </c:pt>
                <c:pt idx="1602">
                  <c:v>39.6</c:v>
                </c:pt>
                <c:pt idx="1603">
                  <c:v>23.05</c:v>
                </c:pt>
                <c:pt idx="1604">
                  <c:v>41.2</c:v>
                </c:pt>
                <c:pt idx="1605">
                  <c:v>36.43</c:v>
                </c:pt>
                <c:pt idx="1606">
                  <c:v>21.6</c:v>
                </c:pt>
                <c:pt idx="1607">
                  <c:v>19.46</c:v>
                </c:pt>
                <c:pt idx="1608">
                  <c:v>24.7</c:v>
                </c:pt>
                <c:pt idx="1609">
                  <c:v>37.47</c:v>
                </c:pt>
                <c:pt idx="1610">
                  <c:v>42.9</c:v>
                </c:pt>
                <c:pt idx="1611">
                  <c:v>26.05</c:v>
                </c:pt>
                <c:pt idx="1612">
                  <c:v>29.19</c:v>
                </c:pt>
                <c:pt idx="1613">
                  <c:v>15.99</c:v>
                </c:pt>
                <c:pt idx="1614">
                  <c:v>36.89</c:v>
                </c:pt>
                <c:pt idx="1615">
                  <c:v>22.32</c:v>
                </c:pt>
                <c:pt idx="1616">
                  <c:v>14.97</c:v>
                </c:pt>
                <c:pt idx="1617">
                  <c:v>29.7</c:v>
                </c:pt>
                <c:pt idx="1618">
                  <c:v>39.53</c:v>
                </c:pt>
                <c:pt idx="1619">
                  <c:v>27.05</c:v>
                </c:pt>
                <c:pt idx="1620">
                  <c:v>26.24</c:v>
                </c:pt>
                <c:pt idx="1621">
                  <c:v>31.08</c:v>
                </c:pt>
                <c:pt idx="1622">
                  <c:v>26.57</c:v>
                </c:pt>
                <c:pt idx="1623">
                  <c:v>25.3</c:v>
                </c:pt>
                <c:pt idx="1624">
                  <c:v>42.9</c:v>
                </c:pt>
                <c:pt idx="1625">
                  <c:v>25.95</c:v>
                </c:pt>
                <c:pt idx="1626">
                  <c:v>41.82</c:v>
                </c:pt>
                <c:pt idx="1627">
                  <c:v>28.65</c:v>
                </c:pt>
                <c:pt idx="1628">
                  <c:v>41.45</c:v>
                </c:pt>
                <c:pt idx="1629">
                  <c:v>20.64</c:v>
                </c:pt>
                <c:pt idx="1630">
                  <c:v>34.369999999999997</c:v>
                </c:pt>
                <c:pt idx="1631">
                  <c:v>39.909999999999997</c:v>
                </c:pt>
                <c:pt idx="1632">
                  <c:v>34.56</c:v>
                </c:pt>
                <c:pt idx="1633">
                  <c:v>28.42</c:v>
                </c:pt>
                <c:pt idx="1634">
                  <c:v>22.18</c:v>
                </c:pt>
                <c:pt idx="1635">
                  <c:v>33.72</c:v>
                </c:pt>
                <c:pt idx="1636">
                  <c:v>24.22</c:v>
                </c:pt>
                <c:pt idx="1637">
                  <c:v>14.85</c:v>
                </c:pt>
                <c:pt idx="1638">
                  <c:v>31.68</c:v>
                </c:pt>
                <c:pt idx="1639">
                  <c:v>39.6</c:v>
                </c:pt>
                <c:pt idx="1640">
                  <c:v>38.18</c:v>
                </c:pt>
                <c:pt idx="1641">
                  <c:v>21.29</c:v>
                </c:pt>
                <c:pt idx="1642">
                  <c:v>20.39</c:v>
                </c:pt>
                <c:pt idx="1643">
                  <c:v>23.92</c:v>
                </c:pt>
                <c:pt idx="1644">
                  <c:v>17.97</c:v>
                </c:pt>
                <c:pt idx="1645">
                  <c:v>30.37</c:v>
                </c:pt>
                <c:pt idx="1646">
                  <c:v>22.49</c:v>
                </c:pt>
                <c:pt idx="1647">
                  <c:v>31.09</c:v>
                </c:pt>
                <c:pt idx="1648">
                  <c:v>18.82</c:v>
                </c:pt>
                <c:pt idx="1649">
                  <c:v>18.3</c:v>
                </c:pt>
                <c:pt idx="1650">
                  <c:v>38.299999999999997</c:v>
                </c:pt>
                <c:pt idx="1651">
                  <c:v>20.09</c:v>
                </c:pt>
                <c:pt idx="1652">
                  <c:v>43.43</c:v>
                </c:pt>
                <c:pt idx="1653">
                  <c:v>42.83</c:v>
                </c:pt>
                <c:pt idx="1654">
                  <c:v>42.44</c:v>
                </c:pt>
                <c:pt idx="1655">
                  <c:v>29.87</c:v>
                </c:pt>
                <c:pt idx="1656">
                  <c:v>19.850000000000001</c:v>
                </c:pt>
                <c:pt idx="1657">
                  <c:v>21.91</c:v>
                </c:pt>
                <c:pt idx="1658">
                  <c:v>38.17</c:v>
                </c:pt>
                <c:pt idx="1659">
                  <c:v>33.61</c:v>
                </c:pt>
                <c:pt idx="1660">
                  <c:v>16.670000000000002</c:v>
                </c:pt>
                <c:pt idx="1661">
                  <c:v>35.159999999999997</c:v>
                </c:pt>
                <c:pt idx="1662">
                  <c:v>22.68</c:v>
                </c:pt>
                <c:pt idx="1663">
                  <c:v>18.100000000000001</c:v>
                </c:pt>
                <c:pt idx="1664">
                  <c:v>41.27</c:v>
                </c:pt>
                <c:pt idx="1665">
                  <c:v>26.9</c:v>
                </c:pt>
                <c:pt idx="1666">
                  <c:v>34.119999999999997</c:v>
                </c:pt>
                <c:pt idx="1667">
                  <c:v>23.97</c:v>
                </c:pt>
                <c:pt idx="1668">
                  <c:v>19.78</c:v>
                </c:pt>
                <c:pt idx="1669">
                  <c:v>25.8</c:v>
                </c:pt>
                <c:pt idx="1670">
                  <c:v>39.07</c:v>
                </c:pt>
                <c:pt idx="1671">
                  <c:v>42.79</c:v>
                </c:pt>
                <c:pt idx="1672">
                  <c:v>38.33</c:v>
                </c:pt>
                <c:pt idx="1673">
                  <c:v>30.41</c:v>
                </c:pt>
                <c:pt idx="1674">
                  <c:v>18.93</c:v>
                </c:pt>
                <c:pt idx="1675">
                  <c:v>28.54</c:v>
                </c:pt>
                <c:pt idx="1676">
                  <c:v>23.74</c:v>
                </c:pt>
                <c:pt idx="1677">
                  <c:v>37.28</c:v>
                </c:pt>
                <c:pt idx="1678">
                  <c:v>27.51</c:v>
                </c:pt>
                <c:pt idx="1679">
                  <c:v>34.85</c:v>
                </c:pt>
                <c:pt idx="1680">
                  <c:v>23.05</c:v>
                </c:pt>
                <c:pt idx="1681">
                  <c:v>38.1</c:v>
                </c:pt>
                <c:pt idx="1682">
                  <c:v>25.79</c:v>
                </c:pt>
                <c:pt idx="1683">
                  <c:v>29.24</c:v>
                </c:pt>
                <c:pt idx="1684">
                  <c:v>40.799999999999997</c:v>
                </c:pt>
                <c:pt idx="1685">
                  <c:v>37.61</c:v>
                </c:pt>
                <c:pt idx="1686">
                  <c:v>22.6</c:v>
                </c:pt>
                <c:pt idx="1687">
                  <c:v>21.77</c:v>
                </c:pt>
                <c:pt idx="1688">
                  <c:v>24.19</c:v>
                </c:pt>
                <c:pt idx="1689">
                  <c:v>21.72</c:v>
                </c:pt>
                <c:pt idx="1690">
                  <c:v>26.96</c:v>
                </c:pt>
                <c:pt idx="1691">
                  <c:v>22.64</c:v>
                </c:pt>
                <c:pt idx="1692">
                  <c:v>27.38</c:v>
                </c:pt>
                <c:pt idx="1693">
                  <c:v>31.86</c:v>
                </c:pt>
                <c:pt idx="1694">
                  <c:v>26.63</c:v>
                </c:pt>
                <c:pt idx="1695">
                  <c:v>16.28</c:v>
                </c:pt>
                <c:pt idx="1696">
                  <c:v>31.95</c:v>
                </c:pt>
                <c:pt idx="1697">
                  <c:v>38.229999999999997</c:v>
                </c:pt>
                <c:pt idx="1698">
                  <c:v>40.71</c:v>
                </c:pt>
                <c:pt idx="1699">
                  <c:v>14.98</c:v>
                </c:pt>
                <c:pt idx="1700">
                  <c:v>33.97</c:v>
                </c:pt>
                <c:pt idx="1701">
                  <c:v>19.45</c:v>
                </c:pt>
                <c:pt idx="1702">
                  <c:v>42.33</c:v>
                </c:pt>
                <c:pt idx="1703">
                  <c:v>22.78</c:v>
                </c:pt>
                <c:pt idx="1704">
                  <c:v>28.64</c:v>
                </c:pt>
                <c:pt idx="1705">
                  <c:v>22.57</c:v>
                </c:pt>
                <c:pt idx="1706">
                  <c:v>28.67</c:v>
                </c:pt>
                <c:pt idx="1707">
                  <c:v>39.14</c:v>
                </c:pt>
                <c:pt idx="1708">
                  <c:v>28.48</c:v>
                </c:pt>
                <c:pt idx="1709">
                  <c:v>38.06</c:v>
                </c:pt>
                <c:pt idx="1710">
                  <c:v>42</c:v>
                </c:pt>
                <c:pt idx="1711">
                  <c:v>29.35</c:v>
                </c:pt>
                <c:pt idx="1712">
                  <c:v>18.600000000000001</c:v>
                </c:pt>
                <c:pt idx="1713">
                  <c:v>31.46</c:v>
                </c:pt>
                <c:pt idx="1714">
                  <c:v>18.68</c:v>
                </c:pt>
                <c:pt idx="1715">
                  <c:v>26.24</c:v>
                </c:pt>
                <c:pt idx="1716">
                  <c:v>35.64</c:v>
                </c:pt>
                <c:pt idx="1717">
                  <c:v>32.18</c:v>
                </c:pt>
                <c:pt idx="1718">
                  <c:v>38.770000000000003</c:v>
                </c:pt>
                <c:pt idx="1719">
                  <c:v>16.87</c:v>
                </c:pt>
                <c:pt idx="1720">
                  <c:v>22.23</c:v>
                </c:pt>
                <c:pt idx="1721">
                  <c:v>43.1</c:v>
                </c:pt>
                <c:pt idx="1722">
                  <c:v>41.08</c:v>
                </c:pt>
                <c:pt idx="1723">
                  <c:v>15.84</c:v>
                </c:pt>
                <c:pt idx="1724">
                  <c:v>20.92</c:v>
                </c:pt>
                <c:pt idx="1725">
                  <c:v>26.01</c:v>
                </c:pt>
                <c:pt idx="1726">
                  <c:v>18.059999999999999</c:v>
                </c:pt>
                <c:pt idx="1727">
                  <c:v>36.64</c:v>
                </c:pt>
                <c:pt idx="1728">
                  <c:v>28.47</c:v>
                </c:pt>
                <c:pt idx="1729">
                  <c:v>31.26</c:v>
                </c:pt>
                <c:pt idx="1730">
                  <c:v>22.98</c:v>
                </c:pt>
                <c:pt idx="1731">
                  <c:v>34.82</c:v>
                </c:pt>
                <c:pt idx="1732">
                  <c:v>37.49</c:v>
                </c:pt>
                <c:pt idx="1733">
                  <c:v>39.1</c:v>
                </c:pt>
                <c:pt idx="1734">
                  <c:v>27.4</c:v>
                </c:pt>
                <c:pt idx="1735">
                  <c:v>28.25</c:v>
                </c:pt>
                <c:pt idx="1736">
                  <c:v>17.28</c:v>
                </c:pt>
                <c:pt idx="1737">
                  <c:v>17.8</c:v>
                </c:pt>
                <c:pt idx="1738">
                  <c:v>24.02</c:v>
                </c:pt>
                <c:pt idx="1739">
                  <c:v>28.89</c:v>
                </c:pt>
                <c:pt idx="1740">
                  <c:v>26.3</c:v>
                </c:pt>
                <c:pt idx="1741">
                  <c:v>40.17</c:v>
                </c:pt>
                <c:pt idx="1742">
                  <c:v>17.309999999999999</c:v>
                </c:pt>
                <c:pt idx="1743">
                  <c:v>16.010000000000002</c:v>
                </c:pt>
                <c:pt idx="1744">
                  <c:v>17.7</c:v>
                </c:pt>
                <c:pt idx="1745">
                  <c:v>39.75</c:v>
                </c:pt>
                <c:pt idx="1746">
                  <c:v>15.62</c:v>
                </c:pt>
                <c:pt idx="1747">
                  <c:v>31.84</c:v>
                </c:pt>
                <c:pt idx="1748">
                  <c:v>19.8</c:v>
                </c:pt>
                <c:pt idx="1749">
                  <c:v>17.27</c:v>
                </c:pt>
                <c:pt idx="1750">
                  <c:v>22.48</c:v>
                </c:pt>
                <c:pt idx="1751">
                  <c:v>36.700000000000003</c:v>
                </c:pt>
                <c:pt idx="1752">
                  <c:v>27.82</c:v>
                </c:pt>
                <c:pt idx="1753">
                  <c:v>21.52</c:v>
                </c:pt>
                <c:pt idx="1754">
                  <c:v>29.68</c:v>
                </c:pt>
                <c:pt idx="1755">
                  <c:v>30.79</c:v>
                </c:pt>
                <c:pt idx="1756">
                  <c:v>39.67</c:v>
                </c:pt>
                <c:pt idx="1757">
                  <c:v>16.55</c:v>
                </c:pt>
                <c:pt idx="1758">
                  <c:v>16.59</c:v>
                </c:pt>
                <c:pt idx="1759">
                  <c:v>33.15</c:v>
                </c:pt>
                <c:pt idx="1760">
                  <c:v>28.8</c:v>
                </c:pt>
                <c:pt idx="1761">
                  <c:v>21.06</c:v>
                </c:pt>
                <c:pt idx="1762">
                  <c:v>19.97</c:v>
                </c:pt>
                <c:pt idx="1763">
                  <c:v>39.89</c:v>
                </c:pt>
                <c:pt idx="1764">
                  <c:v>25.31</c:v>
                </c:pt>
                <c:pt idx="1765">
                  <c:v>33.43</c:v>
                </c:pt>
                <c:pt idx="1766">
                  <c:v>26.89</c:v>
                </c:pt>
                <c:pt idx="1767">
                  <c:v>29.57</c:v>
                </c:pt>
                <c:pt idx="1768">
                  <c:v>41.19</c:v>
                </c:pt>
                <c:pt idx="1769">
                  <c:v>22.99</c:v>
                </c:pt>
                <c:pt idx="1770">
                  <c:v>34.520000000000003</c:v>
                </c:pt>
                <c:pt idx="1771">
                  <c:v>18.96</c:v>
                </c:pt>
                <c:pt idx="1772">
                  <c:v>29.5</c:v>
                </c:pt>
                <c:pt idx="1773">
                  <c:v>19.920000000000002</c:v>
                </c:pt>
                <c:pt idx="1774">
                  <c:v>35.53</c:v>
                </c:pt>
                <c:pt idx="1775">
                  <c:v>21.8</c:v>
                </c:pt>
                <c:pt idx="1776">
                  <c:v>15.95</c:v>
                </c:pt>
                <c:pt idx="1777">
                  <c:v>18.440000000000001</c:v>
                </c:pt>
                <c:pt idx="1778">
                  <c:v>38.76</c:v>
                </c:pt>
                <c:pt idx="1779">
                  <c:v>33.99</c:v>
                </c:pt>
                <c:pt idx="1780">
                  <c:v>37.24</c:v>
                </c:pt>
                <c:pt idx="1781">
                  <c:v>41.09</c:v>
                </c:pt>
                <c:pt idx="1782">
                  <c:v>26.34</c:v>
                </c:pt>
                <c:pt idx="1783">
                  <c:v>18.98</c:v>
                </c:pt>
                <c:pt idx="1784">
                  <c:v>14.92</c:v>
                </c:pt>
                <c:pt idx="1785">
                  <c:v>15.4</c:v>
                </c:pt>
                <c:pt idx="1786">
                  <c:v>26.49</c:v>
                </c:pt>
                <c:pt idx="1787">
                  <c:v>41.48</c:v>
                </c:pt>
                <c:pt idx="1788">
                  <c:v>43.4</c:v>
                </c:pt>
                <c:pt idx="1789">
                  <c:v>35.15</c:v>
                </c:pt>
                <c:pt idx="1790">
                  <c:v>33.11</c:v>
                </c:pt>
                <c:pt idx="1791">
                  <c:v>27.99</c:v>
                </c:pt>
                <c:pt idx="1792">
                  <c:v>43.29</c:v>
                </c:pt>
                <c:pt idx="1793">
                  <c:v>15.2</c:v>
                </c:pt>
                <c:pt idx="1794">
                  <c:v>37.380000000000003</c:v>
                </c:pt>
                <c:pt idx="1795">
                  <c:v>29.93</c:v>
                </c:pt>
                <c:pt idx="1796">
                  <c:v>23.44</c:v>
                </c:pt>
                <c:pt idx="1797">
                  <c:v>38.659999999999997</c:v>
                </c:pt>
                <c:pt idx="1798">
                  <c:v>17.62</c:v>
                </c:pt>
                <c:pt idx="1799">
                  <c:v>27.01</c:v>
                </c:pt>
                <c:pt idx="1800">
                  <c:v>22.46</c:v>
                </c:pt>
                <c:pt idx="1801">
                  <c:v>18.09</c:v>
                </c:pt>
                <c:pt idx="1802">
                  <c:v>34.659999999999997</c:v>
                </c:pt>
                <c:pt idx="1803">
                  <c:v>35.869999999999997</c:v>
                </c:pt>
                <c:pt idx="1804">
                  <c:v>19.48</c:v>
                </c:pt>
                <c:pt idx="1805">
                  <c:v>21.83</c:v>
                </c:pt>
                <c:pt idx="1806">
                  <c:v>28.7</c:v>
                </c:pt>
                <c:pt idx="1807">
                  <c:v>34.04</c:v>
                </c:pt>
                <c:pt idx="1808">
                  <c:v>28.27</c:v>
                </c:pt>
                <c:pt idx="1809">
                  <c:v>19.93</c:v>
                </c:pt>
                <c:pt idx="1810">
                  <c:v>21.18</c:v>
                </c:pt>
                <c:pt idx="1811">
                  <c:v>30.84</c:v>
                </c:pt>
                <c:pt idx="1812">
                  <c:v>24.22</c:v>
                </c:pt>
                <c:pt idx="1813">
                  <c:v>31.42</c:v>
                </c:pt>
                <c:pt idx="1814">
                  <c:v>20.79</c:v>
                </c:pt>
                <c:pt idx="1815">
                  <c:v>24.38</c:v>
                </c:pt>
                <c:pt idx="1816">
                  <c:v>31.42</c:v>
                </c:pt>
                <c:pt idx="1817">
                  <c:v>22.93</c:v>
                </c:pt>
                <c:pt idx="1818">
                  <c:v>30.04</c:v>
                </c:pt>
                <c:pt idx="1819">
                  <c:v>38.9</c:v>
                </c:pt>
                <c:pt idx="1820">
                  <c:v>19.12</c:v>
                </c:pt>
                <c:pt idx="1821">
                  <c:v>26.38</c:v>
                </c:pt>
                <c:pt idx="1822">
                  <c:v>22.23</c:v>
                </c:pt>
                <c:pt idx="1823">
                  <c:v>27.07</c:v>
                </c:pt>
                <c:pt idx="1824">
                  <c:v>19.46</c:v>
                </c:pt>
                <c:pt idx="1825">
                  <c:v>35.76</c:v>
                </c:pt>
                <c:pt idx="1826">
                  <c:v>28.32</c:v>
                </c:pt>
                <c:pt idx="1827">
                  <c:v>41.49</c:v>
                </c:pt>
                <c:pt idx="1828">
                  <c:v>26.88</c:v>
                </c:pt>
                <c:pt idx="1829">
                  <c:v>36.4</c:v>
                </c:pt>
                <c:pt idx="1830">
                  <c:v>15.55</c:v>
                </c:pt>
                <c:pt idx="1831">
                  <c:v>40.630000000000003</c:v>
                </c:pt>
                <c:pt idx="1832">
                  <c:v>41.74</c:v>
                </c:pt>
                <c:pt idx="1833">
                  <c:v>23.19</c:v>
                </c:pt>
                <c:pt idx="1834">
                  <c:v>17.97</c:v>
                </c:pt>
                <c:pt idx="1835">
                  <c:v>39.909999999999997</c:v>
                </c:pt>
                <c:pt idx="1836">
                  <c:v>33.119999999999997</c:v>
                </c:pt>
                <c:pt idx="1837">
                  <c:v>40.43</c:v>
                </c:pt>
                <c:pt idx="1838">
                  <c:v>15.6</c:v>
                </c:pt>
                <c:pt idx="1839">
                  <c:v>16.239999999999998</c:v>
                </c:pt>
                <c:pt idx="1840">
                  <c:v>20.92</c:v>
                </c:pt>
                <c:pt idx="1841">
                  <c:v>40.75</c:v>
                </c:pt>
                <c:pt idx="1842">
                  <c:v>31.57</c:v>
                </c:pt>
                <c:pt idx="1843">
                  <c:v>24.62</c:v>
                </c:pt>
                <c:pt idx="1844">
                  <c:v>28.64</c:v>
                </c:pt>
                <c:pt idx="1845">
                  <c:v>37.06</c:v>
                </c:pt>
                <c:pt idx="1846">
                  <c:v>39.770000000000003</c:v>
                </c:pt>
                <c:pt idx="1847">
                  <c:v>34.520000000000003</c:v>
                </c:pt>
                <c:pt idx="1848">
                  <c:v>38.11</c:v>
                </c:pt>
                <c:pt idx="1849">
                  <c:v>26.39</c:v>
                </c:pt>
                <c:pt idx="1850">
                  <c:v>19.78</c:v>
                </c:pt>
                <c:pt idx="1851">
                  <c:v>20.309999999999999</c:v>
                </c:pt>
                <c:pt idx="1852">
                  <c:v>31.39</c:v>
                </c:pt>
                <c:pt idx="1853">
                  <c:v>31.15</c:v>
                </c:pt>
                <c:pt idx="1854">
                  <c:v>33.15</c:v>
                </c:pt>
                <c:pt idx="1855">
                  <c:v>36.840000000000003</c:v>
                </c:pt>
                <c:pt idx="1856">
                  <c:v>33.090000000000003</c:v>
                </c:pt>
                <c:pt idx="1857">
                  <c:v>17.8</c:v>
                </c:pt>
                <c:pt idx="1858">
                  <c:v>24.98</c:v>
                </c:pt>
                <c:pt idx="1859">
                  <c:v>17.440000000000001</c:v>
                </c:pt>
                <c:pt idx="1860">
                  <c:v>25.09</c:v>
                </c:pt>
                <c:pt idx="1861">
                  <c:v>25.53</c:v>
                </c:pt>
                <c:pt idx="1862">
                  <c:v>23.47</c:v>
                </c:pt>
                <c:pt idx="1863">
                  <c:v>43.21</c:v>
                </c:pt>
                <c:pt idx="1864">
                  <c:v>32.18</c:v>
                </c:pt>
                <c:pt idx="1865">
                  <c:v>27.93</c:v>
                </c:pt>
                <c:pt idx="1866">
                  <c:v>39.17</c:v>
                </c:pt>
                <c:pt idx="1867">
                  <c:v>16.350000000000001</c:v>
                </c:pt>
                <c:pt idx="1868">
                  <c:v>21.6</c:v>
                </c:pt>
                <c:pt idx="1869">
                  <c:v>33.340000000000003</c:v>
                </c:pt>
                <c:pt idx="1870">
                  <c:v>41.24</c:v>
                </c:pt>
                <c:pt idx="1871">
                  <c:v>39.36</c:v>
                </c:pt>
                <c:pt idx="1872">
                  <c:v>25.21</c:v>
                </c:pt>
                <c:pt idx="1873">
                  <c:v>25.3</c:v>
                </c:pt>
                <c:pt idx="1874">
                  <c:v>18.96</c:v>
                </c:pt>
                <c:pt idx="1875">
                  <c:v>20.91</c:v>
                </c:pt>
                <c:pt idx="1876">
                  <c:v>27.15</c:v>
                </c:pt>
                <c:pt idx="1877">
                  <c:v>14.75</c:v>
                </c:pt>
                <c:pt idx="1878">
                  <c:v>33.049999999999997</c:v>
                </c:pt>
                <c:pt idx="1879">
                  <c:v>35.25</c:v>
                </c:pt>
                <c:pt idx="1880">
                  <c:v>42.07</c:v>
                </c:pt>
                <c:pt idx="1881">
                  <c:v>39.54</c:v>
                </c:pt>
                <c:pt idx="1882">
                  <c:v>35.18</c:v>
                </c:pt>
                <c:pt idx="1883">
                  <c:v>25.26</c:v>
                </c:pt>
                <c:pt idx="1884">
                  <c:v>28.66</c:v>
                </c:pt>
                <c:pt idx="1885">
                  <c:v>39.270000000000003</c:v>
                </c:pt>
                <c:pt idx="1886">
                  <c:v>37.74</c:v>
                </c:pt>
                <c:pt idx="1887">
                  <c:v>23.63</c:v>
                </c:pt>
                <c:pt idx="1888">
                  <c:v>40.520000000000003</c:v>
                </c:pt>
                <c:pt idx="1889">
                  <c:v>16.399999999999999</c:v>
                </c:pt>
                <c:pt idx="1890">
                  <c:v>14.98</c:v>
                </c:pt>
                <c:pt idx="1891">
                  <c:v>38.49</c:v>
                </c:pt>
                <c:pt idx="1892">
                  <c:v>40.44</c:v>
                </c:pt>
                <c:pt idx="1893">
                  <c:v>36.619999999999997</c:v>
                </c:pt>
                <c:pt idx="1894">
                  <c:v>34.97</c:v>
                </c:pt>
                <c:pt idx="1895">
                  <c:v>39.950000000000003</c:v>
                </c:pt>
                <c:pt idx="1896">
                  <c:v>25.75</c:v>
                </c:pt>
                <c:pt idx="1897">
                  <c:v>41.85</c:v>
                </c:pt>
                <c:pt idx="1898">
                  <c:v>15.83</c:v>
                </c:pt>
                <c:pt idx="1899">
                  <c:v>25.69</c:v>
                </c:pt>
                <c:pt idx="1900">
                  <c:v>19.190000000000001</c:v>
                </c:pt>
                <c:pt idx="1901">
                  <c:v>19.34</c:v>
                </c:pt>
                <c:pt idx="1902">
                  <c:v>28.47</c:v>
                </c:pt>
                <c:pt idx="1903">
                  <c:v>40.020000000000003</c:v>
                </c:pt>
                <c:pt idx="1904">
                  <c:v>37.6</c:v>
                </c:pt>
                <c:pt idx="1905">
                  <c:v>31.34</c:v>
                </c:pt>
                <c:pt idx="1906">
                  <c:v>14.76</c:v>
                </c:pt>
                <c:pt idx="1907">
                  <c:v>30.52</c:v>
                </c:pt>
                <c:pt idx="1908">
                  <c:v>16.559999999999999</c:v>
                </c:pt>
                <c:pt idx="1909">
                  <c:v>23.8</c:v>
                </c:pt>
                <c:pt idx="1910">
                  <c:v>29.11</c:v>
                </c:pt>
                <c:pt idx="1911">
                  <c:v>20.68</c:v>
                </c:pt>
                <c:pt idx="1912">
                  <c:v>17.89</c:v>
                </c:pt>
                <c:pt idx="1913">
                  <c:v>38.729999999999997</c:v>
                </c:pt>
                <c:pt idx="1914">
                  <c:v>23.37</c:v>
                </c:pt>
                <c:pt idx="1915">
                  <c:v>21.99</c:v>
                </c:pt>
                <c:pt idx="1916">
                  <c:v>36.39</c:v>
                </c:pt>
                <c:pt idx="1917">
                  <c:v>43.06</c:v>
                </c:pt>
                <c:pt idx="1918">
                  <c:v>24.08</c:v>
                </c:pt>
                <c:pt idx="1919">
                  <c:v>34.549999999999997</c:v>
                </c:pt>
                <c:pt idx="1920">
                  <c:v>15.55</c:v>
                </c:pt>
                <c:pt idx="1921">
                  <c:v>27.02</c:v>
                </c:pt>
                <c:pt idx="1922">
                  <c:v>35.020000000000003</c:v>
                </c:pt>
                <c:pt idx="1923">
                  <c:v>33.049999999999997</c:v>
                </c:pt>
                <c:pt idx="1924">
                  <c:v>41.84</c:v>
                </c:pt>
                <c:pt idx="1925">
                  <c:v>18.739999999999998</c:v>
                </c:pt>
                <c:pt idx="1926">
                  <c:v>22.75</c:v>
                </c:pt>
                <c:pt idx="1927">
                  <c:v>30.75</c:v>
                </c:pt>
                <c:pt idx="1928">
                  <c:v>35.020000000000003</c:v>
                </c:pt>
                <c:pt idx="1929">
                  <c:v>23.85</c:v>
                </c:pt>
                <c:pt idx="1930">
                  <c:v>21.87</c:v>
                </c:pt>
                <c:pt idx="1931">
                  <c:v>32.54</c:v>
                </c:pt>
                <c:pt idx="1932">
                  <c:v>16.670000000000002</c:v>
                </c:pt>
                <c:pt idx="1933">
                  <c:v>23.08</c:v>
                </c:pt>
                <c:pt idx="1934">
                  <c:v>35.880000000000003</c:v>
                </c:pt>
                <c:pt idx="1935">
                  <c:v>37.14</c:v>
                </c:pt>
                <c:pt idx="1936">
                  <c:v>33.130000000000003</c:v>
                </c:pt>
                <c:pt idx="1937">
                  <c:v>17.43</c:v>
                </c:pt>
                <c:pt idx="1938">
                  <c:v>25.14</c:v>
                </c:pt>
                <c:pt idx="1939">
                  <c:v>33.01</c:v>
                </c:pt>
                <c:pt idx="1940">
                  <c:v>33.64</c:v>
                </c:pt>
                <c:pt idx="1941">
                  <c:v>38.549999999999997</c:v>
                </c:pt>
                <c:pt idx="1942">
                  <c:v>39.049999999999997</c:v>
                </c:pt>
                <c:pt idx="1943">
                  <c:v>39.5</c:v>
                </c:pt>
                <c:pt idx="1944">
                  <c:v>17.87</c:v>
                </c:pt>
                <c:pt idx="1945">
                  <c:v>29.65</c:v>
                </c:pt>
                <c:pt idx="1946">
                  <c:v>23.12</c:v>
                </c:pt>
                <c:pt idx="1947">
                  <c:v>23.86</c:v>
                </c:pt>
                <c:pt idx="1948">
                  <c:v>28.43</c:v>
                </c:pt>
                <c:pt idx="1949">
                  <c:v>24.38</c:v>
                </c:pt>
                <c:pt idx="1950">
                  <c:v>30.64</c:v>
                </c:pt>
                <c:pt idx="1951">
                  <c:v>31.46</c:v>
                </c:pt>
                <c:pt idx="1952">
                  <c:v>32.619999999999997</c:v>
                </c:pt>
                <c:pt idx="1953">
                  <c:v>19.2</c:v>
                </c:pt>
                <c:pt idx="1954">
                  <c:v>32.659999999999997</c:v>
                </c:pt>
                <c:pt idx="1955">
                  <c:v>15.2</c:v>
                </c:pt>
                <c:pt idx="1956">
                  <c:v>40.64</c:v>
                </c:pt>
                <c:pt idx="1957">
                  <c:v>28.34</c:v>
                </c:pt>
                <c:pt idx="1958">
                  <c:v>38.54</c:v>
                </c:pt>
                <c:pt idx="1959">
                  <c:v>15.01</c:v>
                </c:pt>
                <c:pt idx="1960">
                  <c:v>28.87</c:v>
                </c:pt>
                <c:pt idx="1961">
                  <c:v>37.08</c:v>
                </c:pt>
                <c:pt idx="1962">
                  <c:v>39.21</c:v>
                </c:pt>
                <c:pt idx="1963">
                  <c:v>23.94</c:v>
                </c:pt>
                <c:pt idx="1964">
                  <c:v>19.89</c:v>
                </c:pt>
                <c:pt idx="1965">
                  <c:v>39.71</c:v>
                </c:pt>
                <c:pt idx="1966">
                  <c:v>36.869999999999997</c:v>
                </c:pt>
                <c:pt idx="1967">
                  <c:v>20.66</c:v>
                </c:pt>
                <c:pt idx="1968">
                  <c:v>39.86</c:v>
                </c:pt>
                <c:pt idx="1969">
                  <c:v>24.13</c:v>
                </c:pt>
                <c:pt idx="1970">
                  <c:v>42.03</c:v>
                </c:pt>
                <c:pt idx="1971">
                  <c:v>26.33</c:v>
                </c:pt>
                <c:pt idx="1972">
                  <c:v>38.65</c:v>
                </c:pt>
                <c:pt idx="1973">
                  <c:v>29.69</c:v>
                </c:pt>
                <c:pt idx="1974">
                  <c:v>20.92</c:v>
                </c:pt>
                <c:pt idx="1975">
                  <c:v>15.05</c:v>
                </c:pt>
                <c:pt idx="1976">
                  <c:v>35.93</c:v>
                </c:pt>
                <c:pt idx="1977">
                  <c:v>28.82</c:v>
                </c:pt>
                <c:pt idx="1978">
                  <c:v>34.090000000000003</c:v>
                </c:pt>
                <c:pt idx="1979">
                  <c:v>31.61</c:v>
                </c:pt>
                <c:pt idx="1980">
                  <c:v>32.35</c:v>
                </c:pt>
                <c:pt idx="1981">
                  <c:v>38.61</c:v>
                </c:pt>
                <c:pt idx="1982">
                  <c:v>31.9</c:v>
                </c:pt>
                <c:pt idx="1983">
                  <c:v>40.19</c:v>
                </c:pt>
                <c:pt idx="1984">
                  <c:v>40.46</c:v>
                </c:pt>
                <c:pt idx="1985">
                  <c:v>15.25</c:v>
                </c:pt>
                <c:pt idx="1986">
                  <c:v>14.87</c:v>
                </c:pt>
                <c:pt idx="1987">
                  <c:v>42.52</c:v>
                </c:pt>
                <c:pt idx="1988">
                  <c:v>30.36</c:v>
                </c:pt>
                <c:pt idx="1989">
                  <c:v>42.08</c:v>
                </c:pt>
                <c:pt idx="1990">
                  <c:v>43.45</c:v>
                </c:pt>
                <c:pt idx="1991">
                  <c:v>43.03</c:v>
                </c:pt>
                <c:pt idx="1992">
                  <c:v>33.200000000000003</c:v>
                </c:pt>
                <c:pt idx="1993">
                  <c:v>21.72</c:v>
                </c:pt>
                <c:pt idx="1994">
                  <c:v>39.369999999999997</c:v>
                </c:pt>
                <c:pt idx="1995">
                  <c:v>28.11</c:v>
                </c:pt>
                <c:pt idx="1996">
                  <c:v>42.73</c:v>
                </c:pt>
                <c:pt idx="1997">
                  <c:v>25.25</c:v>
                </c:pt>
                <c:pt idx="1998">
                  <c:v>34.01</c:v>
                </c:pt>
                <c:pt idx="1999">
                  <c:v>28.32</c:v>
                </c:pt>
                <c:pt idx="2000">
                  <c:v>20.239999999999998</c:v>
                </c:pt>
                <c:pt idx="2001">
                  <c:v>28.77</c:v>
                </c:pt>
                <c:pt idx="2002">
                  <c:v>42.29</c:v>
                </c:pt>
                <c:pt idx="2003">
                  <c:v>38.4</c:v>
                </c:pt>
                <c:pt idx="2004">
                  <c:v>19.48</c:v>
                </c:pt>
                <c:pt idx="2005">
                  <c:v>36.24</c:v>
                </c:pt>
                <c:pt idx="2006">
                  <c:v>21.03</c:v>
                </c:pt>
                <c:pt idx="2007">
                  <c:v>34.11</c:v>
                </c:pt>
                <c:pt idx="2008">
                  <c:v>41.85</c:v>
                </c:pt>
                <c:pt idx="2009">
                  <c:v>40.36</c:v>
                </c:pt>
                <c:pt idx="2010">
                  <c:v>19.97</c:v>
                </c:pt>
                <c:pt idx="2011">
                  <c:v>32</c:v>
                </c:pt>
                <c:pt idx="2012">
                  <c:v>28.54</c:v>
                </c:pt>
                <c:pt idx="2013">
                  <c:v>14.9</c:v>
                </c:pt>
                <c:pt idx="2014">
                  <c:v>22.4</c:v>
                </c:pt>
                <c:pt idx="2015">
                  <c:v>17.53</c:v>
                </c:pt>
                <c:pt idx="2016">
                  <c:v>32.380000000000003</c:v>
                </c:pt>
                <c:pt idx="2017">
                  <c:v>22.78</c:v>
                </c:pt>
                <c:pt idx="2018">
                  <c:v>28.43</c:v>
                </c:pt>
                <c:pt idx="2019">
                  <c:v>16.72</c:v>
                </c:pt>
                <c:pt idx="2020">
                  <c:v>19.920000000000002</c:v>
                </c:pt>
                <c:pt idx="2021">
                  <c:v>30.14</c:v>
                </c:pt>
                <c:pt idx="2022">
                  <c:v>15.14</c:v>
                </c:pt>
                <c:pt idx="2023">
                  <c:v>39.340000000000003</c:v>
                </c:pt>
                <c:pt idx="2024">
                  <c:v>38.89</c:v>
                </c:pt>
                <c:pt idx="2025">
                  <c:v>34.28</c:v>
                </c:pt>
                <c:pt idx="2026">
                  <c:v>43.23</c:v>
                </c:pt>
                <c:pt idx="2027">
                  <c:v>31.31</c:v>
                </c:pt>
                <c:pt idx="2028">
                  <c:v>33.840000000000003</c:v>
                </c:pt>
                <c:pt idx="2029">
                  <c:v>40.44</c:v>
                </c:pt>
                <c:pt idx="2030">
                  <c:v>29.11</c:v>
                </c:pt>
                <c:pt idx="2031">
                  <c:v>29.48</c:v>
                </c:pt>
                <c:pt idx="2032">
                  <c:v>16.34</c:v>
                </c:pt>
                <c:pt idx="2033">
                  <c:v>22.18</c:v>
                </c:pt>
                <c:pt idx="2034">
                  <c:v>32.32</c:v>
                </c:pt>
                <c:pt idx="2035">
                  <c:v>31.85</c:v>
                </c:pt>
                <c:pt idx="2036">
                  <c:v>35.36</c:v>
                </c:pt>
                <c:pt idx="2037">
                  <c:v>27.46</c:v>
                </c:pt>
                <c:pt idx="2038">
                  <c:v>30.03</c:v>
                </c:pt>
                <c:pt idx="2039">
                  <c:v>36.03</c:v>
                </c:pt>
                <c:pt idx="2040">
                  <c:v>36.75</c:v>
                </c:pt>
                <c:pt idx="2041">
                  <c:v>39.979999999999997</c:v>
                </c:pt>
                <c:pt idx="2042">
                  <c:v>34.64</c:v>
                </c:pt>
                <c:pt idx="2043">
                  <c:v>21.87</c:v>
                </c:pt>
                <c:pt idx="2044">
                  <c:v>17.64</c:v>
                </c:pt>
                <c:pt idx="2045">
                  <c:v>19.78</c:v>
                </c:pt>
                <c:pt idx="2046">
                  <c:v>22.82</c:v>
                </c:pt>
                <c:pt idx="2047">
                  <c:v>15.03</c:v>
                </c:pt>
                <c:pt idx="2048">
                  <c:v>15.25</c:v>
                </c:pt>
                <c:pt idx="2049">
                  <c:v>20.81</c:v>
                </c:pt>
                <c:pt idx="2050">
                  <c:v>15.44</c:v>
                </c:pt>
                <c:pt idx="2051">
                  <c:v>39.950000000000003</c:v>
                </c:pt>
                <c:pt idx="2052">
                  <c:v>21.35</c:v>
                </c:pt>
                <c:pt idx="2053">
                  <c:v>22.66</c:v>
                </c:pt>
                <c:pt idx="2054">
                  <c:v>41.32</c:v>
                </c:pt>
                <c:pt idx="2055">
                  <c:v>17.760000000000002</c:v>
                </c:pt>
                <c:pt idx="2056">
                  <c:v>28.07</c:v>
                </c:pt>
                <c:pt idx="2057">
                  <c:v>24.49</c:v>
                </c:pt>
                <c:pt idx="2058">
                  <c:v>18.190000000000001</c:v>
                </c:pt>
                <c:pt idx="2059">
                  <c:v>33.22</c:v>
                </c:pt>
                <c:pt idx="2060">
                  <c:v>34.270000000000003</c:v>
                </c:pt>
                <c:pt idx="2061">
                  <c:v>33.65</c:v>
                </c:pt>
                <c:pt idx="2062">
                  <c:v>35.25</c:v>
                </c:pt>
                <c:pt idx="2063">
                  <c:v>41.96</c:v>
                </c:pt>
                <c:pt idx="2064">
                  <c:v>17.010000000000002</c:v>
                </c:pt>
                <c:pt idx="2065">
                  <c:v>30.59</c:v>
                </c:pt>
                <c:pt idx="2066">
                  <c:v>27.67</c:v>
                </c:pt>
                <c:pt idx="2067">
                  <c:v>33.65</c:v>
                </c:pt>
                <c:pt idx="2068">
                  <c:v>21.28</c:v>
                </c:pt>
                <c:pt idx="2069">
                  <c:v>31.13</c:v>
                </c:pt>
                <c:pt idx="2070">
                  <c:v>28.6</c:v>
                </c:pt>
                <c:pt idx="2071">
                  <c:v>29.25</c:v>
                </c:pt>
                <c:pt idx="2072">
                  <c:v>26.55</c:v>
                </c:pt>
                <c:pt idx="2073">
                  <c:v>40.479999999999997</c:v>
                </c:pt>
                <c:pt idx="2074">
                  <c:v>40.549999999999997</c:v>
                </c:pt>
                <c:pt idx="2075">
                  <c:v>32.119999999999997</c:v>
                </c:pt>
                <c:pt idx="2076">
                  <c:v>41.54</c:v>
                </c:pt>
                <c:pt idx="2077">
                  <c:v>25.37</c:v>
                </c:pt>
                <c:pt idx="2078">
                  <c:v>19.57</c:v>
                </c:pt>
                <c:pt idx="2079">
                  <c:v>18.77</c:v>
                </c:pt>
                <c:pt idx="2080">
                  <c:v>15.56</c:v>
                </c:pt>
                <c:pt idx="2081">
                  <c:v>18.37</c:v>
                </c:pt>
                <c:pt idx="2082">
                  <c:v>31.14</c:v>
                </c:pt>
                <c:pt idx="2083">
                  <c:v>34.85</c:v>
                </c:pt>
                <c:pt idx="2084">
                  <c:v>25.95</c:v>
                </c:pt>
                <c:pt idx="2085">
                  <c:v>28.1</c:v>
                </c:pt>
                <c:pt idx="2086">
                  <c:v>42.17</c:v>
                </c:pt>
                <c:pt idx="2087">
                  <c:v>39.75</c:v>
                </c:pt>
                <c:pt idx="2088">
                  <c:v>15.34</c:v>
                </c:pt>
                <c:pt idx="2089">
                  <c:v>35.04</c:v>
                </c:pt>
                <c:pt idx="2090">
                  <c:v>26.02</c:v>
                </c:pt>
                <c:pt idx="2091">
                  <c:v>27.44</c:v>
                </c:pt>
                <c:pt idx="2092">
                  <c:v>16.850000000000001</c:v>
                </c:pt>
                <c:pt idx="2093">
                  <c:v>42.11</c:v>
                </c:pt>
                <c:pt idx="2094">
                  <c:v>37.75</c:v>
                </c:pt>
                <c:pt idx="2095">
                  <c:v>22.93</c:v>
                </c:pt>
                <c:pt idx="2096">
                  <c:v>34.47</c:v>
                </c:pt>
                <c:pt idx="2097">
                  <c:v>19.54</c:v>
                </c:pt>
                <c:pt idx="2098">
                  <c:v>29.19</c:v>
                </c:pt>
                <c:pt idx="2099">
                  <c:v>21.36</c:v>
                </c:pt>
                <c:pt idx="2100">
                  <c:v>15.28</c:v>
                </c:pt>
                <c:pt idx="2101">
                  <c:v>23.39</c:v>
                </c:pt>
                <c:pt idx="2102">
                  <c:v>40.22</c:v>
                </c:pt>
                <c:pt idx="2103">
                  <c:v>28.09</c:v>
                </c:pt>
                <c:pt idx="2104">
                  <c:v>29.43</c:v>
                </c:pt>
                <c:pt idx="2105">
                  <c:v>20.86</c:v>
                </c:pt>
                <c:pt idx="2106">
                  <c:v>16.510000000000002</c:v>
                </c:pt>
                <c:pt idx="2107">
                  <c:v>15.19</c:v>
                </c:pt>
                <c:pt idx="2108">
                  <c:v>21.76</c:v>
                </c:pt>
                <c:pt idx="2109">
                  <c:v>27.88</c:v>
                </c:pt>
                <c:pt idx="2110">
                  <c:v>36.14</c:v>
                </c:pt>
                <c:pt idx="2111">
                  <c:v>31.73</c:v>
                </c:pt>
                <c:pt idx="2112">
                  <c:v>25.53</c:v>
                </c:pt>
                <c:pt idx="2113">
                  <c:v>29</c:v>
                </c:pt>
                <c:pt idx="2114">
                  <c:v>38.299999999999997</c:v>
                </c:pt>
                <c:pt idx="2115">
                  <c:v>33.43</c:v>
                </c:pt>
                <c:pt idx="2116">
                  <c:v>29.83</c:v>
                </c:pt>
                <c:pt idx="2117">
                  <c:v>32.840000000000003</c:v>
                </c:pt>
                <c:pt idx="2118">
                  <c:v>24.57</c:v>
                </c:pt>
                <c:pt idx="2119">
                  <c:v>41.89</c:v>
                </c:pt>
                <c:pt idx="2120">
                  <c:v>33.700000000000003</c:v>
                </c:pt>
                <c:pt idx="2121">
                  <c:v>15.99</c:v>
                </c:pt>
                <c:pt idx="2122">
                  <c:v>39.81</c:v>
                </c:pt>
                <c:pt idx="2123">
                  <c:v>20.66</c:v>
                </c:pt>
                <c:pt idx="2124">
                  <c:v>42.18</c:v>
                </c:pt>
                <c:pt idx="2125">
                  <c:v>19.079999999999998</c:v>
                </c:pt>
                <c:pt idx="2126">
                  <c:v>41.78</c:v>
                </c:pt>
                <c:pt idx="2127">
                  <c:v>33.93</c:v>
                </c:pt>
                <c:pt idx="2128">
                  <c:v>18.88</c:v>
                </c:pt>
                <c:pt idx="2129">
                  <c:v>37.25</c:v>
                </c:pt>
                <c:pt idx="2130">
                  <c:v>19.670000000000002</c:v>
                </c:pt>
                <c:pt idx="2131">
                  <c:v>43.21</c:v>
                </c:pt>
                <c:pt idx="2132">
                  <c:v>31.69</c:v>
                </c:pt>
                <c:pt idx="2133">
                  <c:v>34.92</c:v>
                </c:pt>
                <c:pt idx="2134">
                  <c:v>33.1</c:v>
                </c:pt>
                <c:pt idx="2135">
                  <c:v>43.18</c:v>
                </c:pt>
                <c:pt idx="2136">
                  <c:v>17.87</c:v>
                </c:pt>
                <c:pt idx="2137">
                  <c:v>19.63</c:v>
                </c:pt>
                <c:pt idx="2138">
                  <c:v>29</c:v>
                </c:pt>
                <c:pt idx="2139">
                  <c:v>36.74</c:v>
                </c:pt>
                <c:pt idx="2140">
                  <c:v>25.59</c:v>
                </c:pt>
                <c:pt idx="2141">
                  <c:v>40.380000000000003</c:v>
                </c:pt>
                <c:pt idx="2142">
                  <c:v>31.52</c:v>
                </c:pt>
                <c:pt idx="2143">
                  <c:v>23.74</c:v>
                </c:pt>
                <c:pt idx="2144">
                  <c:v>35.25</c:v>
                </c:pt>
                <c:pt idx="2145">
                  <c:v>41.85</c:v>
                </c:pt>
                <c:pt idx="2146">
                  <c:v>38.880000000000003</c:v>
                </c:pt>
                <c:pt idx="2147">
                  <c:v>22.18</c:v>
                </c:pt>
                <c:pt idx="2148">
                  <c:v>43.45</c:v>
                </c:pt>
                <c:pt idx="2149">
                  <c:v>27.52</c:v>
                </c:pt>
                <c:pt idx="2150">
                  <c:v>42.67</c:v>
                </c:pt>
                <c:pt idx="2151">
                  <c:v>39.700000000000003</c:v>
                </c:pt>
                <c:pt idx="2152">
                  <c:v>36.72</c:v>
                </c:pt>
                <c:pt idx="2153">
                  <c:v>19.690000000000001</c:v>
                </c:pt>
                <c:pt idx="2154">
                  <c:v>33.35</c:v>
                </c:pt>
                <c:pt idx="2155">
                  <c:v>30.2</c:v>
                </c:pt>
                <c:pt idx="2156">
                  <c:v>36.15</c:v>
                </c:pt>
                <c:pt idx="2157">
                  <c:v>23.25</c:v>
                </c:pt>
                <c:pt idx="2158">
                  <c:v>28.36</c:v>
                </c:pt>
                <c:pt idx="2159">
                  <c:v>36.58</c:v>
                </c:pt>
                <c:pt idx="2160">
                  <c:v>19.89</c:v>
                </c:pt>
                <c:pt idx="2161">
                  <c:v>26.17</c:v>
                </c:pt>
                <c:pt idx="2162">
                  <c:v>40.81</c:v>
                </c:pt>
                <c:pt idx="2163">
                  <c:v>25.92</c:v>
                </c:pt>
                <c:pt idx="2164">
                  <c:v>23.08</c:v>
                </c:pt>
                <c:pt idx="2165">
                  <c:v>34.49</c:v>
                </c:pt>
                <c:pt idx="2166">
                  <c:v>35.71</c:v>
                </c:pt>
                <c:pt idx="2167">
                  <c:v>29.69</c:v>
                </c:pt>
                <c:pt idx="2168">
                  <c:v>37.18</c:v>
                </c:pt>
                <c:pt idx="2169">
                  <c:v>23.03</c:v>
                </c:pt>
                <c:pt idx="2170">
                  <c:v>35.76</c:v>
                </c:pt>
                <c:pt idx="2171">
                  <c:v>20.420000000000002</c:v>
                </c:pt>
                <c:pt idx="2172">
                  <c:v>17.64</c:v>
                </c:pt>
                <c:pt idx="2173">
                  <c:v>41.25</c:v>
                </c:pt>
                <c:pt idx="2174">
                  <c:v>42.24</c:v>
                </c:pt>
                <c:pt idx="2175">
                  <c:v>20.83</c:v>
                </c:pt>
                <c:pt idx="2176">
                  <c:v>20.29</c:v>
                </c:pt>
                <c:pt idx="2177">
                  <c:v>15.88</c:v>
                </c:pt>
                <c:pt idx="2178">
                  <c:v>25.94</c:v>
                </c:pt>
                <c:pt idx="2179">
                  <c:v>30.56</c:v>
                </c:pt>
                <c:pt idx="2180">
                  <c:v>22</c:v>
                </c:pt>
                <c:pt idx="2181">
                  <c:v>21.91</c:v>
                </c:pt>
                <c:pt idx="2182">
                  <c:v>16.77</c:v>
                </c:pt>
                <c:pt idx="2183">
                  <c:v>16.72</c:v>
                </c:pt>
                <c:pt idx="2184">
                  <c:v>25.78</c:v>
                </c:pt>
                <c:pt idx="2185">
                  <c:v>29.8</c:v>
                </c:pt>
                <c:pt idx="2186">
                  <c:v>29.13</c:v>
                </c:pt>
                <c:pt idx="2187">
                  <c:v>23.76</c:v>
                </c:pt>
                <c:pt idx="2188">
                  <c:v>23.97</c:v>
                </c:pt>
                <c:pt idx="2189">
                  <c:v>16.5</c:v>
                </c:pt>
                <c:pt idx="2190">
                  <c:v>30.62</c:v>
                </c:pt>
                <c:pt idx="2191">
                  <c:v>35.04</c:v>
                </c:pt>
                <c:pt idx="2192">
                  <c:v>31.73</c:v>
                </c:pt>
                <c:pt idx="2193">
                  <c:v>18.04</c:v>
                </c:pt>
                <c:pt idx="2194">
                  <c:v>25.28</c:v>
                </c:pt>
                <c:pt idx="2195">
                  <c:v>23.12</c:v>
                </c:pt>
                <c:pt idx="2196">
                  <c:v>43.21</c:v>
                </c:pt>
                <c:pt idx="2197">
                  <c:v>27.94</c:v>
                </c:pt>
                <c:pt idx="2198">
                  <c:v>35.200000000000003</c:v>
                </c:pt>
                <c:pt idx="2199">
                  <c:v>27.77</c:v>
                </c:pt>
                <c:pt idx="2200">
                  <c:v>23.54</c:v>
                </c:pt>
                <c:pt idx="2201">
                  <c:v>43.18</c:v>
                </c:pt>
                <c:pt idx="2202">
                  <c:v>29.2</c:v>
                </c:pt>
                <c:pt idx="2203">
                  <c:v>30.51</c:v>
                </c:pt>
                <c:pt idx="2204">
                  <c:v>24.75</c:v>
                </c:pt>
                <c:pt idx="2205">
                  <c:v>41.45</c:v>
                </c:pt>
                <c:pt idx="2206">
                  <c:v>19.75</c:v>
                </c:pt>
                <c:pt idx="2207">
                  <c:v>22.4</c:v>
                </c:pt>
                <c:pt idx="2208">
                  <c:v>25.15</c:v>
                </c:pt>
                <c:pt idx="2209">
                  <c:v>30.41</c:v>
                </c:pt>
                <c:pt idx="2210">
                  <c:v>16.489999999999998</c:v>
                </c:pt>
                <c:pt idx="2211">
                  <c:v>25.4</c:v>
                </c:pt>
                <c:pt idx="2212">
                  <c:v>15.75</c:v>
                </c:pt>
                <c:pt idx="2213">
                  <c:v>31.9</c:v>
                </c:pt>
                <c:pt idx="2214">
                  <c:v>19.690000000000001</c:v>
                </c:pt>
                <c:pt idx="2215">
                  <c:v>35.020000000000003</c:v>
                </c:pt>
                <c:pt idx="2216">
                  <c:v>43.05</c:v>
                </c:pt>
                <c:pt idx="2217">
                  <c:v>20.66</c:v>
                </c:pt>
                <c:pt idx="2218">
                  <c:v>35.549999999999997</c:v>
                </c:pt>
                <c:pt idx="2219">
                  <c:v>26.82</c:v>
                </c:pt>
                <c:pt idx="2220">
                  <c:v>32.24</c:v>
                </c:pt>
                <c:pt idx="2221">
                  <c:v>34.450000000000003</c:v>
                </c:pt>
                <c:pt idx="2222">
                  <c:v>37.83</c:v>
                </c:pt>
                <c:pt idx="2223">
                  <c:v>15.63</c:v>
                </c:pt>
                <c:pt idx="2224">
                  <c:v>35.74</c:v>
                </c:pt>
                <c:pt idx="2225">
                  <c:v>38.19</c:v>
                </c:pt>
                <c:pt idx="2226">
                  <c:v>23.37</c:v>
                </c:pt>
                <c:pt idx="2227">
                  <c:v>25.89</c:v>
                </c:pt>
                <c:pt idx="2228">
                  <c:v>22.01</c:v>
                </c:pt>
                <c:pt idx="2229">
                  <c:v>29.71</c:v>
                </c:pt>
                <c:pt idx="2230">
                  <c:v>36.909999999999997</c:v>
                </c:pt>
                <c:pt idx="2231">
                  <c:v>33.46</c:v>
                </c:pt>
                <c:pt idx="2232">
                  <c:v>18.98</c:v>
                </c:pt>
                <c:pt idx="2233">
                  <c:v>29.46</c:v>
                </c:pt>
                <c:pt idx="2234">
                  <c:v>42.68</c:v>
                </c:pt>
                <c:pt idx="2235">
                  <c:v>21.91</c:v>
                </c:pt>
                <c:pt idx="2236">
                  <c:v>29.76</c:v>
                </c:pt>
                <c:pt idx="2237">
                  <c:v>37.46</c:v>
                </c:pt>
                <c:pt idx="2238">
                  <c:v>18.899999999999999</c:v>
                </c:pt>
                <c:pt idx="2239">
                  <c:v>17.53</c:v>
                </c:pt>
                <c:pt idx="2240">
                  <c:v>18.239999999999998</c:v>
                </c:pt>
                <c:pt idx="2241">
                  <c:v>17.8</c:v>
                </c:pt>
                <c:pt idx="2242">
                  <c:v>21.69</c:v>
                </c:pt>
                <c:pt idx="2243">
                  <c:v>39.229999999999997</c:v>
                </c:pt>
                <c:pt idx="2244">
                  <c:v>31.59</c:v>
                </c:pt>
                <c:pt idx="2245">
                  <c:v>42.66</c:v>
                </c:pt>
                <c:pt idx="2246">
                  <c:v>15.47</c:v>
                </c:pt>
                <c:pt idx="2247">
                  <c:v>35.25</c:v>
                </c:pt>
                <c:pt idx="2248">
                  <c:v>19.010000000000002</c:v>
                </c:pt>
                <c:pt idx="2249">
                  <c:v>30.2</c:v>
                </c:pt>
                <c:pt idx="2250">
                  <c:v>38.76</c:v>
                </c:pt>
                <c:pt idx="2251">
                  <c:v>26.3</c:v>
                </c:pt>
                <c:pt idx="2252">
                  <c:v>25.09</c:v>
                </c:pt>
                <c:pt idx="2253">
                  <c:v>34.549999999999997</c:v>
                </c:pt>
                <c:pt idx="2254">
                  <c:v>43.21</c:v>
                </c:pt>
                <c:pt idx="2255">
                  <c:v>38.44</c:v>
                </c:pt>
                <c:pt idx="2256">
                  <c:v>41.43</c:v>
                </c:pt>
                <c:pt idx="2257">
                  <c:v>19.54</c:v>
                </c:pt>
                <c:pt idx="2258">
                  <c:v>16.649999999999999</c:v>
                </c:pt>
                <c:pt idx="2259">
                  <c:v>25.79</c:v>
                </c:pt>
                <c:pt idx="2260">
                  <c:v>19.79</c:v>
                </c:pt>
                <c:pt idx="2261">
                  <c:v>24.62</c:v>
                </c:pt>
                <c:pt idx="2262">
                  <c:v>18.059999999999999</c:v>
                </c:pt>
                <c:pt idx="2263">
                  <c:v>33.65</c:v>
                </c:pt>
                <c:pt idx="2264">
                  <c:v>19.45</c:v>
                </c:pt>
                <c:pt idx="2265">
                  <c:v>25.53</c:v>
                </c:pt>
                <c:pt idx="2266">
                  <c:v>28.76</c:v>
                </c:pt>
                <c:pt idx="2267">
                  <c:v>25.68</c:v>
                </c:pt>
                <c:pt idx="2268">
                  <c:v>26.35</c:v>
                </c:pt>
                <c:pt idx="2269">
                  <c:v>17.29</c:v>
                </c:pt>
                <c:pt idx="2270">
                  <c:v>32.74</c:v>
                </c:pt>
                <c:pt idx="2271">
                  <c:v>41.08</c:v>
                </c:pt>
                <c:pt idx="2272">
                  <c:v>32.619999999999997</c:v>
                </c:pt>
                <c:pt idx="2273">
                  <c:v>39.049999999999997</c:v>
                </c:pt>
                <c:pt idx="2274">
                  <c:v>41.45</c:v>
                </c:pt>
                <c:pt idx="2275">
                  <c:v>28.56</c:v>
                </c:pt>
                <c:pt idx="2276">
                  <c:v>18.05</c:v>
                </c:pt>
                <c:pt idx="2277">
                  <c:v>25.56</c:v>
                </c:pt>
                <c:pt idx="2278">
                  <c:v>33.6</c:v>
                </c:pt>
                <c:pt idx="2279">
                  <c:v>27.39</c:v>
                </c:pt>
                <c:pt idx="2280">
                  <c:v>14.68</c:v>
                </c:pt>
                <c:pt idx="2281">
                  <c:v>24.69</c:v>
                </c:pt>
                <c:pt idx="2282">
                  <c:v>41.08</c:v>
                </c:pt>
                <c:pt idx="2283">
                  <c:v>39.94</c:v>
                </c:pt>
                <c:pt idx="2284">
                  <c:v>35.29</c:v>
                </c:pt>
                <c:pt idx="2285">
                  <c:v>36.24</c:v>
                </c:pt>
                <c:pt idx="2286">
                  <c:v>30.74</c:v>
                </c:pt>
                <c:pt idx="2287">
                  <c:v>24</c:v>
                </c:pt>
                <c:pt idx="2288">
                  <c:v>26.84</c:v>
                </c:pt>
                <c:pt idx="2289">
                  <c:v>41.4</c:v>
                </c:pt>
                <c:pt idx="2290">
                  <c:v>27.24</c:v>
                </c:pt>
                <c:pt idx="2291">
                  <c:v>40.21</c:v>
                </c:pt>
                <c:pt idx="2292">
                  <c:v>15.79</c:v>
                </c:pt>
                <c:pt idx="2293">
                  <c:v>19.59</c:v>
                </c:pt>
                <c:pt idx="2294">
                  <c:v>14.98</c:v>
                </c:pt>
                <c:pt idx="2295">
                  <c:v>17</c:v>
                </c:pt>
                <c:pt idx="2296">
                  <c:v>18.21</c:v>
                </c:pt>
                <c:pt idx="2297">
                  <c:v>34.85</c:v>
                </c:pt>
                <c:pt idx="2298">
                  <c:v>22.87</c:v>
                </c:pt>
                <c:pt idx="2299">
                  <c:v>19.87</c:v>
                </c:pt>
                <c:pt idx="2300">
                  <c:v>23.03</c:v>
                </c:pt>
                <c:pt idx="2301">
                  <c:v>30.24</c:v>
                </c:pt>
                <c:pt idx="2302">
                  <c:v>42.08</c:v>
                </c:pt>
                <c:pt idx="2303">
                  <c:v>34.56</c:v>
                </c:pt>
                <c:pt idx="2304">
                  <c:v>19.399999999999999</c:v>
                </c:pt>
                <c:pt idx="2305">
                  <c:v>26.13</c:v>
                </c:pt>
                <c:pt idx="2306">
                  <c:v>40.74</c:v>
                </c:pt>
                <c:pt idx="2307">
                  <c:v>34.31</c:v>
                </c:pt>
                <c:pt idx="2308">
                  <c:v>16.54</c:v>
                </c:pt>
                <c:pt idx="2309">
                  <c:v>38.619999999999997</c:v>
                </c:pt>
                <c:pt idx="2310">
                  <c:v>39.58</c:v>
                </c:pt>
                <c:pt idx="2311">
                  <c:v>24.54</c:v>
                </c:pt>
                <c:pt idx="2312">
                  <c:v>24.77</c:v>
                </c:pt>
                <c:pt idx="2313">
                  <c:v>20.95</c:v>
                </c:pt>
                <c:pt idx="2314">
                  <c:v>37.03</c:v>
                </c:pt>
                <c:pt idx="2315">
                  <c:v>33.619999999999997</c:v>
                </c:pt>
                <c:pt idx="2316">
                  <c:v>36.31</c:v>
                </c:pt>
                <c:pt idx="2317">
                  <c:v>42.4</c:v>
                </c:pt>
                <c:pt idx="2318">
                  <c:v>32.1</c:v>
                </c:pt>
                <c:pt idx="2319">
                  <c:v>29.83</c:v>
                </c:pt>
                <c:pt idx="2320">
                  <c:v>33.31</c:v>
                </c:pt>
                <c:pt idx="2321">
                  <c:v>16.34</c:v>
                </c:pt>
                <c:pt idx="2322">
                  <c:v>37.729999999999997</c:v>
                </c:pt>
                <c:pt idx="2323">
                  <c:v>15.51</c:v>
                </c:pt>
                <c:pt idx="2324">
                  <c:v>16.079999999999998</c:v>
                </c:pt>
                <c:pt idx="2325">
                  <c:v>30.74</c:v>
                </c:pt>
                <c:pt idx="2326">
                  <c:v>18.079999999999998</c:v>
                </c:pt>
                <c:pt idx="2327">
                  <c:v>26.67</c:v>
                </c:pt>
                <c:pt idx="2328">
                  <c:v>18.77</c:v>
                </c:pt>
                <c:pt idx="2329">
                  <c:v>39.979999999999997</c:v>
                </c:pt>
                <c:pt idx="2330">
                  <c:v>20.52</c:v>
                </c:pt>
                <c:pt idx="2331">
                  <c:v>24.74</c:v>
                </c:pt>
                <c:pt idx="2332">
                  <c:v>18.940000000000001</c:v>
                </c:pt>
                <c:pt idx="2333">
                  <c:v>36.61</c:v>
                </c:pt>
                <c:pt idx="2334">
                  <c:v>24.92</c:v>
                </c:pt>
                <c:pt idx="2335">
                  <c:v>41.42</c:v>
                </c:pt>
                <c:pt idx="2336">
                  <c:v>41.15</c:v>
                </c:pt>
                <c:pt idx="2337">
                  <c:v>25.62</c:v>
                </c:pt>
                <c:pt idx="2338">
                  <c:v>29.25</c:v>
                </c:pt>
                <c:pt idx="2339">
                  <c:v>19.52</c:v>
                </c:pt>
                <c:pt idx="2340">
                  <c:v>26.19</c:v>
                </c:pt>
                <c:pt idx="2341">
                  <c:v>31.31</c:v>
                </c:pt>
                <c:pt idx="2342">
                  <c:v>34.549999999999997</c:v>
                </c:pt>
                <c:pt idx="2343">
                  <c:v>36.08</c:v>
                </c:pt>
                <c:pt idx="2344">
                  <c:v>33.130000000000003</c:v>
                </c:pt>
                <c:pt idx="2345">
                  <c:v>37.18</c:v>
                </c:pt>
                <c:pt idx="2346">
                  <c:v>27.11</c:v>
                </c:pt>
                <c:pt idx="2347">
                  <c:v>40.700000000000003</c:v>
                </c:pt>
                <c:pt idx="2348">
                  <c:v>14.91</c:v>
                </c:pt>
                <c:pt idx="2349">
                  <c:v>26.93</c:v>
                </c:pt>
                <c:pt idx="2350">
                  <c:v>29.6</c:v>
                </c:pt>
                <c:pt idx="2351">
                  <c:v>16.12</c:v>
                </c:pt>
                <c:pt idx="2352">
                  <c:v>19.96</c:v>
                </c:pt>
                <c:pt idx="2353">
                  <c:v>29.94</c:v>
                </c:pt>
                <c:pt idx="2354">
                  <c:v>36.57</c:v>
                </c:pt>
                <c:pt idx="2355">
                  <c:v>32.79</c:v>
                </c:pt>
                <c:pt idx="2356">
                  <c:v>29.65</c:v>
                </c:pt>
                <c:pt idx="2357">
                  <c:v>20.09</c:v>
                </c:pt>
                <c:pt idx="2358">
                  <c:v>40.090000000000003</c:v>
                </c:pt>
                <c:pt idx="2359">
                  <c:v>40.590000000000003</c:v>
                </c:pt>
                <c:pt idx="2360">
                  <c:v>30.92</c:v>
                </c:pt>
                <c:pt idx="2361">
                  <c:v>23.31</c:v>
                </c:pt>
                <c:pt idx="2362">
                  <c:v>41.52</c:v>
                </c:pt>
                <c:pt idx="2363">
                  <c:v>30.51</c:v>
                </c:pt>
                <c:pt idx="2364">
                  <c:v>42.91</c:v>
                </c:pt>
                <c:pt idx="2365">
                  <c:v>21.69</c:v>
                </c:pt>
                <c:pt idx="2366">
                  <c:v>33.79</c:v>
                </c:pt>
                <c:pt idx="2367">
                  <c:v>43.25</c:v>
                </c:pt>
                <c:pt idx="2368">
                  <c:v>24.19</c:v>
                </c:pt>
                <c:pt idx="2369">
                  <c:v>41.67</c:v>
                </c:pt>
                <c:pt idx="2370">
                  <c:v>24.44</c:v>
                </c:pt>
                <c:pt idx="2371">
                  <c:v>37.020000000000003</c:v>
                </c:pt>
                <c:pt idx="2372">
                  <c:v>39.22</c:v>
                </c:pt>
                <c:pt idx="2373">
                  <c:v>37.75</c:v>
                </c:pt>
                <c:pt idx="2374">
                  <c:v>41.67</c:v>
                </c:pt>
                <c:pt idx="2375">
                  <c:v>43.07</c:v>
                </c:pt>
                <c:pt idx="2376">
                  <c:v>20.149999999999999</c:v>
                </c:pt>
                <c:pt idx="2377">
                  <c:v>22.79</c:v>
                </c:pt>
                <c:pt idx="2378">
                  <c:v>18.420000000000002</c:v>
                </c:pt>
                <c:pt idx="2379">
                  <c:v>34.1</c:v>
                </c:pt>
                <c:pt idx="2380">
                  <c:v>38.159999999999997</c:v>
                </c:pt>
                <c:pt idx="2381">
                  <c:v>24.82</c:v>
                </c:pt>
                <c:pt idx="2382">
                  <c:v>22.67</c:v>
                </c:pt>
                <c:pt idx="2383">
                  <c:v>35.369999999999997</c:v>
                </c:pt>
                <c:pt idx="2384">
                  <c:v>23.58</c:v>
                </c:pt>
                <c:pt idx="2385">
                  <c:v>14.83</c:v>
                </c:pt>
                <c:pt idx="2386">
                  <c:v>26.79</c:v>
                </c:pt>
                <c:pt idx="2387">
                  <c:v>19.62</c:v>
                </c:pt>
                <c:pt idx="2388">
                  <c:v>26.27</c:v>
                </c:pt>
                <c:pt idx="2389">
                  <c:v>30.05</c:v>
                </c:pt>
                <c:pt idx="2390">
                  <c:v>36.119999999999997</c:v>
                </c:pt>
                <c:pt idx="2391">
                  <c:v>42.45</c:v>
                </c:pt>
                <c:pt idx="2392">
                  <c:v>37.01</c:v>
                </c:pt>
                <c:pt idx="2393">
                  <c:v>26.77</c:v>
                </c:pt>
                <c:pt idx="2394">
                  <c:v>42.01</c:v>
                </c:pt>
                <c:pt idx="2395">
                  <c:v>31.62</c:v>
                </c:pt>
                <c:pt idx="2396">
                  <c:v>37.01</c:v>
                </c:pt>
                <c:pt idx="2397">
                  <c:v>23.21</c:v>
                </c:pt>
                <c:pt idx="2398">
                  <c:v>16.48</c:v>
                </c:pt>
                <c:pt idx="2399">
                  <c:v>15.58</c:v>
                </c:pt>
                <c:pt idx="2400">
                  <c:v>23.81</c:v>
                </c:pt>
                <c:pt idx="2401">
                  <c:v>17.59</c:v>
                </c:pt>
                <c:pt idx="2402">
                  <c:v>37.770000000000003</c:v>
                </c:pt>
                <c:pt idx="2403">
                  <c:v>30.16</c:v>
                </c:pt>
                <c:pt idx="2404">
                  <c:v>23.08</c:v>
                </c:pt>
                <c:pt idx="2405">
                  <c:v>15.16</c:v>
                </c:pt>
                <c:pt idx="2406">
                  <c:v>43.35</c:v>
                </c:pt>
                <c:pt idx="2407">
                  <c:v>24.84</c:v>
                </c:pt>
                <c:pt idx="2408">
                  <c:v>37.49</c:v>
                </c:pt>
                <c:pt idx="2409">
                  <c:v>19.149999999999999</c:v>
                </c:pt>
                <c:pt idx="2410">
                  <c:v>19.34</c:v>
                </c:pt>
                <c:pt idx="2411">
                  <c:v>16.239999999999998</c:v>
                </c:pt>
                <c:pt idx="2412">
                  <c:v>20.99</c:v>
                </c:pt>
                <c:pt idx="2413">
                  <c:v>34.36</c:v>
                </c:pt>
                <c:pt idx="2414">
                  <c:v>38.549999999999997</c:v>
                </c:pt>
                <c:pt idx="2415">
                  <c:v>15.13</c:v>
                </c:pt>
                <c:pt idx="2416">
                  <c:v>19.2</c:v>
                </c:pt>
                <c:pt idx="2417">
                  <c:v>32.340000000000003</c:v>
                </c:pt>
                <c:pt idx="2418">
                  <c:v>20.059999999999999</c:v>
                </c:pt>
                <c:pt idx="2419">
                  <c:v>40.409999999999997</c:v>
                </c:pt>
                <c:pt idx="2420">
                  <c:v>20.72</c:v>
                </c:pt>
                <c:pt idx="2421">
                  <c:v>28.77</c:v>
                </c:pt>
                <c:pt idx="2422">
                  <c:v>35.08</c:v>
                </c:pt>
                <c:pt idx="2423">
                  <c:v>25.53</c:v>
                </c:pt>
                <c:pt idx="2424">
                  <c:v>41.97</c:v>
                </c:pt>
                <c:pt idx="2425">
                  <c:v>38.79</c:v>
                </c:pt>
                <c:pt idx="2426">
                  <c:v>32.619999999999997</c:v>
                </c:pt>
                <c:pt idx="2427">
                  <c:v>22.35</c:v>
                </c:pt>
                <c:pt idx="2428">
                  <c:v>24.87</c:v>
                </c:pt>
                <c:pt idx="2429">
                  <c:v>30.82</c:v>
                </c:pt>
                <c:pt idx="2430">
                  <c:v>28.92</c:v>
                </c:pt>
                <c:pt idx="2431">
                  <c:v>30.97</c:v>
                </c:pt>
                <c:pt idx="2432">
                  <c:v>18.25</c:v>
                </c:pt>
                <c:pt idx="2433">
                  <c:v>26.53</c:v>
                </c:pt>
                <c:pt idx="2434">
                  <c:v>15.17</c:v>
                </c:pt>
                <c:pt idx="2435">
                  <c:v>15.42</c:v>
                </c:pt>
                <c:pt idx="2436">
                  <c:v>34.08</c:v>
                </c:pt>
                <c:pt idx="2437">
                  <c:v>19.97</c:v>
                </c:pt>
                <c:pt idx="2438">
                  <c:v>20.55</c:v>
                </c:pt>
                <c:pt idx="2439">
                  <c:v>42.2</c:v>
                </c:pt>
                <c:pt idx="2440">
                  <c:v>17.59</c:v>
                </c:pt>
                <c:pt idx="2441">
                  <c:v>24.96</c:v>
                </c:pt>
                <c:pt idx="2442">
                  <c:v>16.87</c:v>
                </c:pt>
                <c:pt idx="2443">
                  <c:v>39.18</c:v>
                </c:pt>
                <c:pt idx="2444">
                  <c:v>41.71</c:v>
                </c:pt>
                <c:pt idx="2445">
                  <c:v>30.73</c:v>
                </c:pt>
                <c:pt idx="2446">
                  <c:v>37.61</c:v>
                </c:pt>
                <c:pt idx="2447">
                  <c:v>40.39</c:v>
                </c:pt>
                <c:pt idx="2448">
                  <c:v>19.78</c:v>
                </c:pt>
                <c:pt idx="2449">
                  <c:v>41.03</c:v>
                </c:pt>
                <c:pt idx="2450">
                  <c:v>16.22</c:v>
                </c:pt>
                <c:pt idx="2451">
                  <c:v>19.34</c:v>
                </c:pt>
                <c:pt idx="2452">
                  <c:v>23.93</c:v>
                </c:pt>
                <c:pt idx="2453">
                  <c:v>40.22</c:v>
                </c:pt>
                <c:pt idx="2454">
                  <c:v>34.82</c:v>
                </c:pt>
                <c:pt idx="2455">
                  <c:v>16.46</c:v>
                </c:pt>
                <c:pt idx="2456">
                  <c:v>32.549999999999997</c:v>
                </c:pt>
                <c:pt idx="2457">
                  <c:v>40.270000000000003</c:v>
                </c:pt>
                <c:pt idx="2458">
                  <c:v>29.53</c:v>
                </c:pt>
                <c:pt idx="2459">
                  <c:v>26.34</c:v>
                </c:pt>
                <c:pt idx="2460">
                  <c:v>15.39</c:v>
                </c:pt>
                <c:pt idx="2461">
                  <c:v>15.64</c:v>
                </c:pt>
                <c:pt idx="2462">
                  <c:v>35.19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140-45FD-9D9E-DCE9E56402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82034976"/>
        <c:axId val="1182024536"/>
      </c:scatterChart>
      <c:valAx>
        <c:axId val="11820349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82024536"/>
        <c:crosses val="autoZero"/>
        <c:crossBetween val="midCat"/>
      </c:valAx>
      <c:valAx>
        <c:axId val="1182024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820349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</a:rPr>
              <a:t>motor rpm test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test_data!$E$1</c:f>
              <c:strCache>
                <c:ptCount val="1"/>
                <c:pt idx="0">
                  <c:v>motor_rpm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test_data!$E$2:$E$7390</c:f>
              <c:numCache>
                <c:formatCode>General</c:formatCode>
                <c:ptCount val="7389"/>
                <c:pt idx="0">
                  <c:v>2662</c:v>
                </c:pt>
                <c:pt idx="1">
                  <c:v>2819</c:v>
                </c:pt>
                <c:pt idx="2">
                  <c:v>1819</c:v>
                </c:pt>
                <c:pt idx="3">
                  <c:v>2332</c:v>
                </c:pt>
                <c:pt idx="4">
                  <c:v>2182</c:v>
                </c:pt>
                <c:pt idx="5">
                  <c:v>1756</c:v>
                </c:pt>
                <c:pt idx="6">
                  <c:v>1581</c:v>
                </c:pt>
                <c:pt idx="7">
                  <c:v>2326</c:v>
                </c:pt>
                <c:pt idx="8">
                  <c:v>3199</c:v>
                </c:pt>
                <c:pt idx="9">
                  <c:v>2654</c:v>
                </c:pt>
                <c:pt idx="10">
                  <c:v>3043</c:v>
                </c:pt>
                <c:pt idx="11">
                  <c:v>1352</c:v>
                </c:pt>
                <c:pt idx="12">
                  <c:v>2944</c:v>
                </c:pt>
                <c:pt idx="13">
                  <c:v>1913</c:v>
                </c:pt>
                <c:pt idx="14">
                  <c:v>1357</c:v>
                </c:pt>
                <c:pt idx="15">
                  <c:v>1653</c:v>
                </c:pt>
                <c:pt idx="16">
                  <c:v>2925</c:v>
                </c:pt>
                <c:pt idx="17">
                  <c:v>2835</c:v>
                </c:pt>
                <c:pt idx="18">
                  <c:v>2929</c:v>
                </c:pt>
                <c:pt idx="19">
                  <c:v>1864</c:v>
                </c:pt>
                <c:pt idx="20">
                  <c:v>1433</c:v>
                </c:pt>
                <c:pt idx="21">
                  <c:v>1327</c:v>
                </c:pt>
                <c:pt idx="22">
                  <c:v>1919</c:v>
                </c:pt>
                <c:pt idx="23">
                  <c:v>2105</c:v>
                </c:pt>
                <c:pt idx="24">
                  <c:v>3388</c:v>
                </c:pt>
                <c:pt idx="25">
                  <c:v>1203</c:v>
                </c:pt>
                <c:pt idx="26">
                  <c:v>3105</c:v>
                </c:pt>
                <c:pt idx="27">
                  <c:v>1870</c:v>
                </c:pt>
                <c:pt idx="28">
                  <c:v>2346</c:v>
                </c:pt>
                <c:pt idx="29">
                  <c:v>3193</c:v>
                </c:pt>
                <c:pt idx="30">
                  <c:v>2911</c:v>
                </c:pt>
                <c:pt idx="31">
                  <c:v>2048</c:v>
                </c:pt>
                <c:pt idx="32">
                  <c:v>2438</c:v>
                </c:pt>
                <c:pt idx="33">
                  <c:v>1903</c:v>
                </c:pt>
                <c:pt idx="34">
                  <c:v>3145</c:v>
                </c:pt>
                <c:pt idx="35">
                  <c:v>2905</c:v>
                </c:pt>
                <c:pt idx="36">
                  <c:v>1322</c:v>
                </c:pt>
                <c:pt idx="37">
                  <c:v>2229</c:v>
                </c:pt>
                <c:pt idx="38">
                  <c:v>2783</c:v>
                </c:pt>
                <c:pt idx="39">
                  <c:v>2561</c:v>
                </c:pt>
                <c:pt idx="40">
                  <c:v>2591</c:v>
                </c:pt>
                <c:pt idx="41">
                  <c:v>3499</c:v>
                </c:pt>
                <c:pt idx="42">
                  <c:v>3368</c:v>
                </c:pt>
                <c:pt idx="43">
                  <c:v>2238</c:v>
                </c:pt>
                <c:pt idx="44">
                  <c:v>1583</c:v>
                </c:pt>
                <c:pt idx="45">
                  <c:v>2802</c:v>
                </c:pt>
                <c:pt idx="46">
                  <c:v>2496</c:v>
                </c:pt>
                <c:pt idx="47">
                  <c:v>2167</c:v>
                </c:pt>
                <c:pt idx="48">
                  <c:v>1843</c:v>
                </c:pt>
                <c:pt idx="49">
                  <c:v>2252</c:v>
                </c:pt>
                <c:pt idx="50">
                  <c:v>1680</c:v>
                </c:pt>
                <c:pt idx="51">
                  <c:v>3118</c:v>
                </c:pt>
                <c:pt idx="52">
                  <c:v>1276</c:v>
                </c:pt>
                <c:pt idx="53">
                  <c:v>2509</c:v>
                </c:pt>
                <c:pt idx="54">
                  <c:v>3344</c:v>
                </c:pt>
                <c:pt idx="55">
                  <c:v>1780</c:v>
                </c:pt>
                <c:pt idx="56">
                  <c:v>1372</c:v>
                </c:pt>
                <c:pt idx="57">
                  <c:v>2864</c:v>
                </c:pt>
                <c:pt idx="58">
                  <c:v>1808</c:v>
                </c:pt>
                <c:pt idx="59">
                  <c:v>2926</c:v>
                </c:pt>
                <c:pt idx="60">
                  <c:v>2150</c:v>
                </c:pt>
                <c:pt idx="61">
                  <c:v>3136</c:v>
                </c:pt>
                <c:pt idx="62">
                  <c:v>3022</c:v>
                </c:pt>
                <c:pt idx="63">
                  <c:v>1895</c:v>
                </c:pt>
                <c:pt idx="64">
                  <c:v>1720</c:v>
                </c:pt>
                <c:pt idx="65">
                  <c:v>2868</c:v>
                </c:pt>
                <c:pt idx="66">
                  <c:v>3063</c:v>
                </c:pt>
                <c:pt idx="67">
                  <c:v>1335</c:v>
                </c:pt>
                <c:pt idx="68">
                  <c:v>2983</c:v>
                </c:pt>
                <c:pt idx="69">
                  <c:v>1225</c:v>
                </c:pt>
                <c:pt idx="70">
                  <c:v>1385</c:v>
                </c:pt>
                <c:pt idx="71">
                  <c:v>3519</c:v>
                </c:pt>
                <c:pt idx="72">
                  <c:v>1364</c:v>
                </c:pt>
                <c:pt idx="73">
                  <c:v>1275</c:v>
                </c:pt>
                <c:pt idx="74">
                  <c:v>1420</c:v>
                </c:pt>
                <c:pt idx="75">
                  <c:v>2817</c:v>
                </c:pt>
                <c:pt idx="76">
                  <c:v>3193</c:v>
                </c:pt>
                <c:pt idx="77">
                  <c:v>2658</c:v>
                </c:pt>
                <c:pt idx="78">
                  <c:v>3250</c:v>
                </c:pt>
                <c:pt idx="79">
                  <c:v>3468</c:v>
                </c:pt>
                <c:pt idx="80">
                  <c:v>2215</c:v>
                </c:pt>
                <c:pt idx="81">
                  <c:v>2160</c:v>
                </c:pt>
                <c:pt idx="82">
                  <c:v>2705</c:v>
                </c:pt>
                <c:pt idx="83">
                  <c:v>3142</c:v>
                </c:pt>
                <c:pt idx="84">
                  <c:v>1602</c:v>
                </c:pt>
                <c:pt idx="85">
                  <c:v>2533</c:v>
                </c:pt>
                <c:pt idx="86">
                  <c:v>2049</c:v>
                </c:pt>
                <c:pt idx="87">
                  <c:v>3451</c:v>
                </c:pt>
                <c:pt idx="88">
                  <c:v>1330</c:v>
                </c:pt>
                <c:pt idx="89">
                  <c:v>3397</c:v>
                </c:pt>
                <c:pt idx="90">
                  <c:v>3248</c:v>
                </c:pt>
                <c:pt idx="91">
                  <c:v>3556</c:v>
                </c:pt>
                <c:pt idx="92">
                  <c:v>2268</c:v>
                </c:pt>
                <c:pt idx="93">
                  <c:v>3074</c:v>
                </c:pt>
                <c:pt idx="94">
                  <c:v>1350</c:v>
                </c:pt>
                <c:pt idx="95">
                  <c:v>1721</c:v>
                </c:pt>
                <c:pt idx="96">
                  <c:v>1369</c:v>
                </c:pt>
                <c:pt idx="97">
                  <c:v>2307</c:v>
                </c:pt>
                <c:pt idx="98">
                  <c:v>1470</c:v>
                </c:pt>
                <c:pt idx="99">
                  <c:v>2241</c:v>
                </c:pt>
                <c:pt idx="100">
                  <c:v>1629</c:v>
                </c:pt>
                <c:pt idx="101">
                  <c:v>2345</c:v>
                </c:pt>
                <c:pt idx="102">
                  <c:v>2832</c:v>
                </c:pt>
                <c:pt idx="103">
                  <c:v>2386</c:v>
                </c:pt>
                <c:pt idx="104">
                  <c:v>2843</c:v>
                </c:pt>
                <c:pt idx="105">
                  <c:v>3444</c:v>
                </c:pt>
                <c:pt idx="106">
                  <c:v>3377</c:v>
                </c:pt>
                <c:pt idx="107">
                  <c:v>2346</c:v>
                </c:pt>
                <c:pt idx="108">
                  <c:v>3355</c:v>
                </c:pt>
                <c:pt idx="109">
                  <c:v>1735</c:v>
                </c:pt>
                <c:pt idx="110">
                  <c:v>2226</c:v>
                </c:pt>
                <c:pt idx="111">
                  <c:v>2566</c:v>
                </c:pt>
                <c:pt idx="112">
                  <c:v>1254</c:v>
                </c:pt>
                <c:pt idx="113">
                  <c:v>1270</c:v>
                </c:pt>
                <c:pt idx="114">
                  <c:v>1720</c:v>
                </c:pt>
                <c:pt idx="115">
                  <c:v>2228</c:v>
                </c:pt>
                <c:pt idx="116">
                  <c:v>3241</c:v>
                </c:pt>
                <c:pt idx="117">
                  <c:v>3342</c:v>
                </c:pt>
                <c:pt idx="118">
                  <c:v>3059</c:v>
                </c:pt>
                <c:pt idx="119">
                  <c:v>1263</c:v>
                </c:pt>
                <c:pt idx="120">
                  <c:v>1286</c:v>
                </c:pt>
                <c:pt idx="121">
                  <c:v>1494</c:v>
                </c:pt>
                <c:pt idx="122">
                  <c:v>2244</c:v>
                </c:pt>
                <c:pt idx="123">
                  <c:v>3433</c:v>
                </c:pt>
                <c:pt idx="124">
                  <c:v>2199</c:v>
                </c:pt>
                <c:pt idx="125">
                  <c:v>2258</c:v>
                </c:pt>
                <c:pt idx="126">
                  <c:v>2604</c:v>
                </c:pt>
                <c:pt idx="127">
                  <c:v>3144</c:v>
                </c:pt>
                <c:pt idx="128">
                  <c:v>2304</c:v>
                </c:pt>
                <c:pt idx="129">
                  <c:v>3203</c:v>
                </c:pt>
                <c:pt idx="130">
                  <c:v>3415</c:v>
                </c:pt>
                <c:pt idx="131">
                  <c:v>2232</c:v>
                </c:pt>
                <c:pt idx="132">
                  <c:v>2427</c:v>
                </c:pt>
                <c:pt idx="133">
                  <c:v>2321</c:v>
                </c:pt>
                <c:pt idx="134">
                  <c:v>1440</c:v>
                </c:pt>
                <c:pt idx="135">
                  <c:v>2359</c:v>
                </c:pt>
                <c:pt idx="136">
                  <c:v>2783</c:v>
                </c:pt>
                <c:pt idx="137">
                  <c:v>1448</c:v>
                </c:pt>
                <c:pt idx="138">
                  <c:v>1374</c:v>
                </c:pt>
                <c:pt idx="139">
                  <c:v>3550</c:v>
                </c:pt>
                <c:pt idx="140">
                  <c:v>1621</c:v>
                </c:pt>
                <c:pt idx="141">
                  <c:v>2506</c:v>
                </c:pt>
                <c:pt idx="142">
                  <c:v>1367</c:v>
                </c:pt>
                <c:pt idx="143">
                  <c:v>1764</c:v>
                </c:pt>
                <c:pt idx="144">
                  <c:v>3397</c:v>
                </c:pt>
                <c:pt idx="145">
                  <c:v>2370</c:v>
                </c:pt>
                <c:pt idx="146">
                  <c:v>2515</c:v>
                </c:pt>
                <c:pt idx="147">
                  <c:v>1951</c:v>
                </c:pt>
                <c:pt idx="148">
                  <c:v>1825</c:v>
                </c:pt>
                <c:pt idx="149">
                  <c:v>3510</c:v>
                </c:pt>
                <c:pt idx="150">
                  <c:v>1772</c:v>
                </c:pt>
                <c:pt idx="151">
                  <c:v>3509</c:v>
                </c:pt>
                <c:pt idx="152">
                  <c:v>3497</c:v>
                </c:pt>
                <c:pt idx="153">
                  <c:v>2160</c:v>
                </c:pt>
                <c:pt idx="154">
                  <c:v>2457</c:v>
                </c:pt>
                <c:pt idx="155">
                  <c:v>1935</c:v>
                </c:pt>
                <c:pt idx="156">
                  <c:v>2442</c:v>
                </c:pt>
                <c:pt idx="157">
                  <c:v>2986</c:v>
                </c:pt>
                <c:pt idx="158">
                  <c:v>1634</c:v>
                </c:pt>
                <c:pt idx="159">
                  <c:v>2753</c:v>
                </c:pt>
                <c:pt idx="160">
                  <c:v>2838</c:v>
                </c:pt>
                <c:pt idx="161">
                  <c:v>1653</c:v>
                </c:pt>
                <c:pt idx="162">
                  <c:v>1266</c:v>
                </c:pt>
                <c:pt idx="163">
                  <c:v>2861</c:v>
                </c:pt>
                <c:pt idx="164">
                  <c:v>2652</c:v>
                </c:pt>
                <c:pt idx="165">
                  <c:v>3486</c:v>
                </c:pt>
                <c:pt idx="166">
                  <c:v>1530</c:v>
                </c:pt>
                <c:pt idx="167">
                  <c:v>3223</c:v>
                </c:pt>
                <c:pt idx="168">
                  <c:v>2164</c:v>
                </c:pt>
                <c:pt idx="169">
                  <c:v>1358</c:v>
                </c:pt>
                <c:pt idx="170">
                  <c:v>3239</c:v>
                </c:pt>
                <c:pt idx="171">
                  <c:v>1494</c:v>
                </c:pt>
                <c:pt idx="172">
                  <c:v>2513</c:v>
                </c:pt>
                <c:pt idx="173">
                  <c:v>2088</c:v>
                </c:pt>
                <c:pt idx="174">
                  <c:v>1656</c:v>
                </c:pt>
                <c:pt idx="175">
                  <c:v>2870</c:v>
                </c:pt>
                <c:pt idx="176">
                  <c:v>2684</c:v>
                </c:pt>
                <c:pt idx="177">
                  <c:v>1773</c:v>
                </c:pt>
                <c:pt idx="178">
                  <c:v>1679</c:v>
                </c:pt>
                <c:pt idx="179">
                  <c:v>2664</c:v>
                </c:pt>
                <c:pt idx="180">
                  <c:v>2260</c:v>
                </c:pt>
                <c:pt idx="181">
                  <c:v>2338</c:v>
                </c:pt>
                <c:pt idx="182">
                  <c:v>1655</c:v>
                </c:pt>
                <c:pt idx="183">
                  <c:v>2856</c:v>
                </c:pt>
                <c:pt idx="184">
                  <c:v>1595</c:v>
                </c:pt>
                <c:pt idx="185">
                  <c:v>3528</c:v>
                </c:pt>
                <c:pt idx="186">
                  <c:v>1759</c:v>
                </c:pt>
                <c:pt idx="187">
                  <c:v>2969</c:v>
                </c:pt>
                <c:pt idx="188">
                  <c:v>1706</c:v>
                </c:pt>
                <c:pt idx="189">
                  <c:v>1901</c:v>
                </c:pt>
                <c:pt idx="190">
                  <c:v>3337</c:v>
                </c:pt>
                <c:pt idx="191">
                  <c:v>2776</c:v>
                </c:pt>
                <c:pt idx="192">
                  <c:v>2160</c:v>
                </c:pt>
                <c:pt idx="193">
                  <c:v>2097</c:v>
                </c:pt>
                <c:pt idx="194">
                  <c:v>2225</c:v>
                </c:pt>
                <c:pt idx="195">
                  <c:v>2485</c:v>
                </c:pt>
                <c:pt idx="196">
                  <c:v>2227</c:v>
                </c:pt>
                <c:pt idx="197">
                  <c:v>2682</c:v>
                </c:pt>
                <c:pt idx="198">
                  <c:v>2801</c:v>
                </c:pt>
                <c:pt idx="199">
                  <c:v>3033</c:v>
                </c:pt>
                <c:pt idx="200">
                  <c:v>3422</c:v>
                </c:pt>
                <c:pt idx="201">
                  <c:v>2950</c:v>
                </c:pt>
                <c:pt idx="202">
                  <c:v>1777</c:v>
                </c:pt>
                <c:pt idx="203">
                  <c:v>3527</c:v>
                </c:pt>
                <c:pt idx="204">
                  <c:v>2858</c:v>
                </c:pt>
                <c:pt idx="205">
                  <c:v>1431</c:v>
                </c:pt>
                <c:pt idx="206">
                  <c:v>1844</c:v>
                </c:pt>
                <c:pt idx="207">
                  <c:v>2671</c:v>
                </c:pt>
                <c:pt idx="208">
                  <c:v>1568</c:v>
                </c:pt>
                <c:pt idx="209">
                  <c:v>2145</c:v>
                </c:pt>
                <c:pt idx="210">
                  <c:v>3209</c:v>
                </c:pt>
                <c:pt idx="211">
                  <c:v>2681</c:v>
                </c:pt>
                <c:pt idx="212">
                  <c:v>3243</c:v>
                </c:pt>
                <c:pt idx="213">
                  <c:v>3509</c:v>
                </c:pt>
                <c:pt idx="214">
                  <c:v>3406</c:v>
                </c:pt>
                <c:pt idx="215">
                  <c:v>3186</c:v>
                </c:pt>
                <c:pt idx="216">
                  <c:v>1554</c:v>
                </c:pt>
                <c:pt idx="217">
                  <c:v>1244</c:v>
                </c:pt>
                <c:pt idx="218">
                  <c:v>3092</c:v>
                </c:pt>
                <c:pt idx="219">
                  <c:v>2033</c:v>
                </c:pt>
                <c:pt idx="220">
                  <c:v>3222</c:v>
                </c:pt>
                <c:pt idx="221">
                  <c:v>1501</c:v>
                </c:pt>
                <c:pt idx="222">
                  <c:v>1648</c:v>
                </c:pt>
                <c:pt idx="223">
                  <c:v>3339</c:v>
                </c:pt>
                <c:pt idx="224">
                  <c:v>3250</c:v>
                </c:pt>
                <c:pt idx="225">
                  <c:v>3070</c:v>
                </c:pt>
                <c:pt idx="226">
                  <c:v>1441</c:v>
                </c:pt>
                <c:pt idx="227">
                  <c:v>3174</c:v>
                </c:pt>
                <c:pt idx="228">
                  <c:v>2286</c:v>
                </c:pt>
                <c:pt idx="229">
                  <c:v>1587</c:v>
                </c:pt>
                <c:pt idx="230">
                  <c:v>1283</c:v>
                </c:pt>
                <c:pt idx="231">
                  <c:v>2821</c:v>
                </c:pt>
                <c:pt idx="232">
                  <c:v>2862</c:v>
                </c:pt>
                <c:pt idx="233">
                  <c:v>3556</c:v>
                </c:pt>
                <c:pt idx="234">
                  <c:v>1591</c:v>
                </c:pt>
                <c:pt idx="235">
                  <c:v>3028</c:v>
                </c:pt>
                <c:pt idx="236">
                  <c:v>1836</c:v>
                </c:pt>
                <c:pt idx="237">
                  <c:v>2195</c:v>
                </c:pt>
                <c:pt idx="238">
                  <c:v>2560</c:v>
                </c:pt>
                <c:pt idx="239">
                  <c:v>2688</c:v>
                </c:pt>
                <c:pt idx="240">
                  <c:v>1477</c:v>
                </c:pt>
                <c:pt idx="241">
                  <c:v>2419</c:v>
                </c:pt>
                <c:pt idx="242">
                  <c:v>2380</c:v>
                </c:pt>
                <c:pt idx="243">
                  <c:v>2592</c:v>
                </c:pt>
                <c:pt idx="244">
                  <c:v>2073</c:v>
                </c:pt>
                <c:pt idx="245">
                  <c:v>3378</c:v>
                </c:pt>
                <c:pt idx="246">
                  <c:v>2110</c:v>
                </c:pt>
                <c:pt idx="247">
                  <c:v>1925</c:v>
                </c:pt>
                <c:pt idx="248">
                  <c:v>1326</c:v>
                </c:pt>
                <c:pt idx="249">
                  <c:v>3349</c:v>
                </c:pt>
                <c:pt idx="250">
                  <c:v>2752</c:v>
                </c:pt>
                <c:pt idx="251">
                  <c:v>3083</c:v>
                </c:pt>
                <c:pt idx="252">
                  <c:v>2282</c:v>
                </c:pt>
                <c:pt idx="253">
                  <c:v>3334</c:v>
                </c:pt>
                <c:pt idx="254">
                  <c:v>2470</c:v>
                </c:pt>
                <c:pt idx="255">
                  <c:v>1408</c:v>
                </c:pt>
                <c:pt idx="256">
                  <c:v>1513</c:v>
                </c:pt>
                <c:pt idx="257">
                  <c:v>3510</c:v>
                </c:pt>
                <c:pt idx="258">
                  <c:v>1354</c:v>
                </c:pt>
                <c:pt idx="259">
                  <c:v>1331</c:v>
                </c:pt>
                <c:pt idx="260">
                  <c:v>2055</c:v>
                </c:pt>
                <c:pt idx="261">
                  <c:v>1389</c:v>
                </c:pt>
                <c:pt idx="262">
                  <c:v>1344</c:v>
                </c:pt>
                <c:pt idx="263">
                  <c:v>2717</c:v>
                </c:pt>
                <c:pt idx="264">
                  <c:v>1876</c:v>
                </c:pt>
                <c:pt idx="265">
                  <c:v>1222</c:v>
                </c:pt>
                <c:pt idx="266">
                  <c:v>2128</c:v>
                </c:pt>
                <c:pt idx="267">
                  <c:v>2117</c:v>
                </c:pt>
                <c:pt idx="268">
                  <c:v>1972</c:v>
                </c:pt>
                <c:pt idx="269">
                  <c:v>1585</c:v>
                </c:pt>
                <c:pt idx="270">
                  <c:v>1307</c:v>
                </c:pt>
                <c:pt idx="271">
                  <c:v>1554</c:v>
                </c:pt>
                <c:pt idx="272">
                  <c:v>2868</c:v>
                </c:pt>
                <c:pt idx="273">
                  <c:v>1936</c:v>
                </c:pt>
                <c:pt idx="274">
                  <c:v>1368</c:v>
                </c:pt>
                <c:pt idx="275">
                  <c:v>2391</c:v>
                </c:pt>
                <c:pt idx="276">
                  <c:v>3146</c:v>
                </c:pt>
                <c:pt idx="277">
                  <c:v>1273</c:v>
                </c:pt>
                <c:pt idx="278">
                  <c:v>2496</c:v>
                </c:pt>
                <c:pt idx="279">
                  <c:v>1729</c:v>
                </c:pt>
                <c:pt idx="280">
                  <c:v>1448</c:v>
                </c:pt>
                <c:pt idx="281">
                  <c:v>2239</c:v>
                </c:pt>
                <c:pt idx="282">
                  <c:v>1822</c:v>
                </c:pt>
                <c:pt idx="283">
                  <c:v>3139</c:v>
                </c:pt>
                <c:pt idx="284">
                  <c:v>3560</c:v>
                </c:pt>
                <c:pt idx="285">
                  <c:v>3394</c:v>
                </c:pt>
                <c:pt idx="286">
                  <c:v>3521</c:v>
                </c:pt>
                <c:pt idx="287">
                  <c:v>3512</c:v>
                </c:pt>
                <c:pt idx="288">
                  <c:v>1309</c:v>
                </c:pt>
                <c:pt idx="289">
                  <c:v>2602</c:v>
                </c:pt>
                <c:pt idx="290">
                  <c:v>2372</c:v>
                </c:pt>
                <c:pt idx="291">
                  <c:v>2581</c:v>
                </c:pt>
                <c:pt idx="292">
                  <c:v>2236</c:v>
                </c:pt>
                <c:pt idx="293">
                  <c:v>2297</c:v>
                </c:pt>
                <c:pt idx="294">
                  <c:v>1409</c:v>
                </c:pt>
                <c:pt idx="295">
                  <c:v>1576</c:v>
                </c:pt>
                <c:pt idx="296">
                  <c:v>2830</c:v>
                </c:pt>
                <c:pt idx="297">
                  <c:v>1978</c:v>
                </c:pt>
                <c:pt idx="298">
                  <c:v>1543</c:v>
                </c:pt>
                <c:pt idx="299">
                  <c:v>3320</c:v>
                </c:pt>
                <c:pt idx="300">
                  <c:v>2946</c:v>
                </c:pt>
                <c:pt idx="301">
                  <c:v>2921</c:v>
                </c:pt>
                <c:pt idx="302">
                  <c:v>2269</c:v>
                </c:pt>
                <c:pt idx="303">
                  <c:v>2786</c:v>
                </c:pt>
                <c:pt idx="304">
                  <c:v>1605</c:v>
                </c:pt>
                <c:pt idx="305">
                  <c:v>1743</c:v>
                </c:pt>
                <c:pt idx="306">
                  <c:v>3280</c:v>
                </c:pt>
                <c:pt idx="307">
                  <c:v>2321</c:v>
                </c:pt>
                <c:pt idx="308">
                  <c:v>3193</c:v>
                </c:pt>
                <c:pt idx="309">
                  <c:v>2666</c:v>
                </c:pt>
                <c:pt idx="310">
                  <c:v>1550</c:v>
                </c:pt>
                <c:pt idx="311">
                  <c:v>3149</c:v>
                </c:pt>
                <c:pt idx="312">
                  <c:v>3376</c:v>
                </c:pt>
                <c:pt idx="313">
                  <c:v>1280</c:v>
                </c:pt>
                <c:pt idx="314">
                  <c:v>3211</c:v>
                </c:pt>
                <c:pt idx="315">
                  <c:v>2954</c:v>
                </c:pt>
                <c:pt idx="316">
                  <c:v>2608</c:v>
                </c:pt>
                <c:pt idx="317">
                  <c:v>1962</c:v>
                </c:pt>
                <c:pt idx="318">
                  <c:v>1404</c:v>
                </c:pt>
                <c:pt idx="319">
                  <c:v>1436</c:v>
                </c:pt>
                <c:pt idx="320">
                  <c:v>1600</c:v>
                </c:pt>
                <c:pt idx="321">
                  <c:v>1488</c:v>
                </c:pt>
                <c:pt idx="322">
                  <c:v>2694</c:v>
                </c:pt>
                <c:pt idx="323">
                  <c:v>3450</c:v>
                </c:pt>
                <c:pt idx="324">
                  <c:v>3131</c:v>
                </c:pt>
                <c:pt idx="325">
                  <c:v>1769</c:v>
                </c:pt>
                <c:pt idx="326">
                  <c:v>1929</c:v>
                </c:pt>
                <c:pt idx="327">
                  <c:v>2657</c:v>
                </c:pt>
                <c:pt idx="328">
                  <c:v>2248</c:v>
                </c:pt>
                <c:pt idx="329">
                  <c:v>1769</c:v>
                </c:pt>
                <c:pt idx="330">
                  <c:v>2937</c:v>
                </c:pt>
                <c:pt idx="331">
                  <c:v>2373</c:v>
                </c:pt>
                <c:pt idx="332">
                  <c:v>3098</c:v>
                </c:pt>
                <c:pt idx="333">
                  <c:v>1820</c:v>
                </c:pt>
                <c:pt idx="334">
                  <c:v>2885</c:v>
                </c:pt>
                <c:pt idx="335">
                  <c:v>3199</c:v>
                </c:pt>
                <c:pt idx="336">
                  <c:v>3461</c:v>
                </c:pt>
                <c:pt idx="337">
                  <c:v>3396</c:v>
                </c:pt>
                <c:pt idx="338">
                  <c:v>2184</c:v>
                </c:pt>
                <c:pt idx="339">
                  <c:v>2587</c:v>
                </c:pt>
                <c:pt idx="340">
                  <c:v>3174</c:v>
                </c:pt>
                <c:pt idx="341">
                  <c:v>2940</c:v>
                </c:pt>
                <c:pt idx="342">
                  <c:v>1822</c:v>
                </c:pt>
                <c:pt idx="343">
                  <c:v>3428</c:v>
                </c:pt>
                <c:pt idx="344">
                  <c:v>2552</c:v>
                </c:pt>
                <c:pt idx="345">
                  <c:v>2784</c:v>
                </c:pt>
                <c:pt idx="346">
                  <c:v>2007</c:v>
                </c:pt>
                <c:pt idx="347">
                  <c:v>1576</c:v>
                </c:pt>
                <c:pt idx="348">
                  <c:v>2711</c:v>
                </c:pt>
                <c:pt idx="349">
                  <c:v>1677</c:v>
                </c:pt>
                <c:pt idx="350">
                  <c:v>1799</c:v>
                </c:pt>
                <c:pt idx="351">
                  <c:v>1249</c:v>
                </c:pt>
                <c:pt idx="352">
                  <c:v>3279</c:v>
                </c:pt>
                <c:pt idx="353">
                  <c:v>2245</c:v>
                </c:pt>
                <c:pt idx="354">
                  <c:v>1575</c:v>
                </c:pt>
                <c:pt idx="355">
                  <c:v>2428</c:v>
                </c:pt>
                <c:pt idx="356">
                  <c:v>3030</c:v>
                </c:pt>
                <c:pt idx="357">
                  <c:v>3004</c:v>
                </c:pt>
                <c:pt idx="358">
                  <c:v>3085</c:v>
                </c:pt>
                <c:pt idx="359">
                  <c:v>3216</c:v>
                </c:pt>
                <c:pt idx="360">
                  <c:v>3101</c:v>
                </c:pt>
                <c:pt idx="361">
                  <c:v>2717</c:v>
                </c:pt>
                <c:pt idx="362">
                  <c:v>1645</c:v>
                </c:pt>
                <c:pt idx="363">
                  <c:v>2424</c:v>
                </c:pt>
                <c:pt idx="364">
                  <c:v>2553</c:v>
                </c:pt>
                <c:pt idx="365">
                  <c:v>2554</c:v>
                </c:pt>
                <c:pt idx="366">
                  <c:v>1735</c:v>
                </c:pt>
                <c:pt idx="367">
                  <c:v>3157</c:v>
                </c:pt>
                <c:pt idx="368">
                  <c:v>1442</c:v>
                </c:pt>
                <c:pt idx="369">
                  <c:v>2767</c:v>
                </c:pt>
                <c:pt idx="370">
                  <c:v>2684</c:v>
                </c:pt>
                <c:pt idx="371">
                  <c:v>3201</c:v>
                </c:pt>
                <c:pt idx="372">
                  <c:v>1750</c:v>
                </c:pt>
                <c:pt idx="373">
                  <c:v>2407</c:v>
                </c:pt>
                <c:pt idx="374">
                  <c:v>1429</c:v>
                </c:pt>
                <c:pt idx="375">
                  <c:v>3352</c:v>
                </c:pt>
                <c:pt idx="376">
                  <c:v>3529</c:v>
                </c:pt>
                <c:pt idx="377">
                  <c:v>3200</c:v>
                </c:pt>
                <c:pt idx="378">
                  <c:v>3070</c:v>
                </c:pt>
                <c:pt idx="379">
                  <c:v>2342</c:v>
                </c:pt>
                <c:pt idx="380">
                  <c:v>2287</c:v>
                </c:pt>
                <c:pt idx="381">
                  <c:v>3531</c:v>
                </c:pt>
                <c:pt idx="382">
                  <c:v>2336</c:v>
                </c:pt>
                <c:pt idx="383">
                  <c:v>2504</c:v>
                </c:pt>
                <c:pt idx="384">
                  <c:v>3010</c:v>
                </c:pt>
                <c:pt idx="385">
                  <c:v>1404</c:v>
                </c:pt>
                <c:pt idx="386">
                  <c:v>1367</c:v>
                </c:pt>
                <c:pt idx="387">
                  <c:v>1323</c:v>
                </c:pt>
                <c:pt idx="388">
                  <c:v>2257</c:v>
                </c:pt>
                <c:pt idx="389">
                  <c:v>2620</c:v>
                </c:pt>
                <c:pt idx="390">
                  <c:v>3375</c:v>
                </c:pt>
                <c:pt idx="391">
                  <c:v>3251</c:v>
                </c:pt>
                <c:pt idx="392">
                  <c:v>1487</c:v>
                </c:pt>
                <c:pt idx="393">
                  <c:v>3069</c:v>
                </c:pt>
                <c:pt idx="394">
                  <c:v>3132</c:v>
                </c:pt>
                <c:pt idx="395">
                  <c:v>2056</c:v>
                </c:pt>
                <c:pt idx="396">
                  <c:v>3404</c:v>
                </c:pt>
                <c:pt idx="397">
                  <c:v>2727</c:v>
                </c:pt>
                <c:pt idx="398">
                  <c:v>2192</c:v>
                </c:pt>
                <c:pt idx="399">
                  <c:v>1550</c:v>
                </c:pt>
                <c:pt idx="400">
                  <c:v>2818</c:v>
                </c:pt>
                <c:pt idx="401">
                  <c:v>2662</c:v>
                </c:pt>
                <c:pt idx="402">
                  <c:v>2320</c:v>
                </c:pt>
                <c:pt idx="403">
                  <c:v>1890</c:v>
                </c:pt>
                <c:pt idx="404">
                  <c:v>1264</c:v>
                </c:pt>
                <c:pt idx="405">
                  <c:v>1737</c:v>
                </c:pt>
                <c:pt idx="406">
                  <c:v>2934</c:v>
                </c:pt>
                <c:pt idx="407">
                  <c:v>3470</c:v>
                </c:pt>
                <c:pt idx="408">
                  <c:v>3506</c:v>
                </c:pt>
                <c:pt idx="409">
                  <c:v>1204</c:v>
                </c:pt>
                <c:pt idx="410">
                  <c:v>2241</c:v>
                </c:pt>
                <c:pt idx="411">
                  <c:v>3320</c:v>
                </c:pt>
                <c:pt idx="412">
                  <c:v>3373</c:v>
                </c:pt>
                <c:pt idx="413">
                  <c:v>1513</c:v>
                </c:pt>
                <c:pt idx="414">
                  <c:v>1311</c:v>
                </c:pt>
                <c:pt idx="415">
                  <c:v>1790</c:v>
                </c:pt>
                <c:pt idx="416">
                  <c:v>1329</c:v>
                </c:pt>
                <c:pt idx="417">
                  <c:v>1541</c:v>
                </c:pt>
                <c:pt idx="418">
                  <c:v>3133</c:v>
                </c:pt>
                <c:pt idx="419">
                  <c:v>1374</c:v>
                </c:pt>
                <c:pt idx="420">
                  <c:v>1480</c:v>
                </c:pt>
                <c:pt idx="421">
                  <c:v>3065</c:v>
                </c:pt>
                <c:pt idx="422">
                  <c:v>1376</c:v>
                </c:pt>
                <c:pt idx="423">
                  <c:v>2971</c:v>
                </c:pt>
                <c:pt idx="424">
                  <c:v>3020</c:v>
                </c:pt>
                <c:pt idx="425">
                  <c:v>3163</c:v>
                </c:pt>
                <c:pt idx="426">
                  <c:v>2877</c:v>
                </c:pt>
                <c:pt idx="427">
                  <c:v>1231</c:v>
                </c:pt>
                <c:pt idx="428">
                  <c:v>2383</c:v>
                </c:pt>
                <c:pt idx="429">
                  <c:v>2148</c:v>
                </c:pt>
                <c:pt idx="430">
                  <c:v>2913</c:v>
                </c:pt>
                <c:pt idx="431">
                  <c:v>2571</c:v>
                </c:pt>
                <c:pt idx="432">
                  <c:v>3250</c:v>
                </c:pt>
                <c:pt idx="433">
                  <c:v>2207</c:v>
                </c:pt>
                <c:pt idx="434">
                  <c:v>3179</c:v>
                </c:pt>
                <c:pt idx="435">
                  <c:v>1902</c:v>
                </c:pt>
                <c:pt idx="436">
                  <c:v>3426</c:v>
                </c:pt>
                <c:pt idx="437">
                  <c:v>1749</c:v>
                </c:pt>
                <c:pt idx="438">
                  <c:v>3191</c:v>
                </c:pt>
                <c:pt idx="439">
                  <c:v>2358</c:v>
                </c:pt>
                <c:pt idx="440">
                  <c:v>1350</c:v>
                </c:pt>
                <c:pt idx="441">
                  <c:v>1819</c:v>
                </c:pt>
                <c:pt idx="442">
                  <c:v>2633</c:v>
                </c:pt>
                <c:pt idx="443">
                  <c:v>3149</c:v>
                </c:pt>
                <c:pt idx="444">
                  <c:v>3017</c:v>
                </c:pt>
                <c:pt idx="445">
                  <c:v>2936</c:v>
                </c:pt>
                <c:pt idx="446">
                  <c:v>1389</c:v>
                </c:pt>
                <c:pt idx="447">
                  <c:v>2298</c:v>
                </c:pt>
                <c:pt idx="448">
                  <c:v>2803</c:v>
                </c:pt>
                <c:pt idx="449">
                  <c:v>2947</c:v>
                </c:pt>
                <c:pt idx="450">
                  <c:v>1358</c:v>
                </c:pt>
                <c:pt idx="451">
                  <c:v>2116</c:v>
                </c:pt>
                <c:pt idx="452">
                  <c:v>2426</c:v>
                </c:pt>
                <c:pt idx="453">
                  <c:v>2226</c:v>
                </c:pt>
                <c:pt idx="454">
                  <c:v>3146</c:v>
                </c:pt>
                <c:pt idx="455">
                  <c:v>3035</c:v>
                </c:pt>
                <c:pt idx="456">
                  <c:v>3440</c:v>
                </c:pt>
                <c:pt idx="457">
                  <c:v>1677</c:v>
                </c:pt>
                <c:pt idx="458">
                  <c:v>3015</c:v>
                </c:pt>
                <c:pt idx="459">
                  <c:v>2415</c:v>
                </c:pt>
                <c:pt idx="460">
                  <c:v>2206</c:v>
                </c:pt>
                <c:pt idx="461">
                  <c:v>3161</c:v>
                </c:pt>
                <c:pt idx="462">
                  <c:v>3007</c:v>
                </c:pt>
                <c:pt idx="463">
                  <c:v>2180</c:v>
                </c:pt>
                <c:pt idx="464">
                  <c:v>2374</c:v>
                </c:pt>
                <c:pt idx="465">
                  <c:v>2368</c:v>
                </c:pt>
                <c:pt idx="466">
                  <c:v>1991</c:v>
                </c:pt>
                <c:pt idx="467">
                  <c:v>2140</c:v>
                </c:pt>
                <c:pt idx="468">
                  <c:v>2151</c:v>
                </c:pt>
                <c:pt idx="469">
                  <c:v>3539</c:v>
                </c:pt>
                <c:pt idx="470">
                  <c:v>3196</c:v>
                </c:pt>
                <c:pt idx="471">
                  <c:v>2453</c:v>
                </c:pt>
                <c:pt idx="472">
                  <c:v>1607</c:v>
                </c:pt>
                <c:pt idx="473">
                  <c:v>3107</c:v>
                </c:pt>
                <c:pt idx="474">
                  <c:v>3527</c:v>
                </c:pt>
                <c:pt idx="475">
                  <c:v>2644</c:v>
                </c:pt>
                <c:pt idx="476">
                  <c:v>3409</c:v>
                </c:pt>
                <c:pt idx="477">
                  <c:v>3551</c:v>
                </c:pt>
                <c:pt idx="478">
                  <c:v>1919</c:v>
                </c:pt>
                <c:pt idx="479">
                  <c:v>3476</c:v>
                </c:pt>
                <c:pt idx="480">
                  <c:v>1265</c:v>
                </c:pt>
                <c:pt idx="481">
                  <c:v>1843</c:v>
                </c:pt>
                <c:pt idx="482">
                  <c:v>1880</c:v>
                </c:pt>
                <c:pt idx="483">
                  <c:v>1339</c:v>
                </c:pt>
                <c:pt idx="484">
                  <c:v>3294</c:v>
                </c:pt>
                <c:pt idx="485">
                  <c:v>1424</c:v>
                </c:pt>
                <c:pt idx="486">
                  <c:v>2971</c:v>
                </c:pt>
                <c:pt idx="487">
                  <c:v>2168</c:v>
                </c:pt>
                <c:pt idx="488">
                  <c:v>2612</c:v>
                </c:pt>
                <c:pt idx="489">
                  <c:v>2092</c:v>
                </c:pt>
                <c:pt idx="490">
                  <c:v>3390</c:v>
                </c:pt>
                <c:pt idx="491">
                  <c:v>2537</c:v>
                </c:pt>
                <c:pt idx="492">
                  <c:v>2382</c:v>
                </c:pt>
                <c:pt idx="493">
                  <c:v>3401</c:v>
                </c:pt>
                <c:pt idx="494">
                  <c:v>1549</c:v>
                </c:pt>
                <c:pt idx="495">
                  <c:v>3454</c:v>
                </c:pt>
                <c:pt idx="496">
                  <c:v>1943</c:v>
                </c:pt>
                <c:pt idx="497">
                  <c:v>2985</c:v>
                </c:pt>
                <c:pt idx="498">
                  <c:v>2102</c:v>
                </c:pt>
                <c:pt idx="499">
                  <c:v>1752</c:v>
                </c:pt>
                <c:pt idx="500">
                  <c:v>3333</c:v>
                </c:pt>
                <c:pt idx="501">
                  <c:v>1934</c:v>
                </c:pt>
                <c:pt idx="502">
                  <c:v>1639</c:v>
                </c:pt>
                <c:pt idx="503">
                  <c:v>2269</c:v>
                </c:pt>
                <c:pt idx="504">
                  <c:v>1466</c:v>
                </c:pt>
                <c:pt idx="505">
                  <c:v>2074</c:v>
                </c:pt>
                <c:pt idx="506">
                  <c:v>2103</c:v>
                </c:pt>
                <c:pt idx="507">
                  <c:v>2636</c:v>
                </c:pt>
                <c:pt idx="508">
                  <c:v>1792</c:v>
                </c:pt>
                <c:pt idx="509">
                  <c:v>2947</c:v>
                </c:pt>
                <c:pt idx="510">
                  <c:v>3548</c:v>
                </c:pt>
                <c:pt idx="511">
                  <c:v>2191</c:v>
                </c:pt>
                <c:pt idx="512">
                  <c:v>3260</c:v>
                </c:pt>
                <c:pt idx="513">
                  <c:v>2286</c:v>
                </c:pt>
                <c:pt idx="514">
                  <c:v>2466</c:v>
                </c:pt>
                <c:pt idx="515">
                  <c:v>3359</c:v>
                </c:pt>
                <c:pt idx="516">
                  <c:v>3545</c:v>
                </c:pt>
                <c:pt idx="517">
                  <c:v>2190</c:v>
                </c:pt>
                <c:pt idx="518">
                  <c:v>3502</c:v>
                </c:pt>
                <c:pt idx="519">
                  <c:v>1778</c:v>
                </c:pt>
                <c:pt idx="520">
                  <c:v>2598</c:v>
                </c:pt>
                <c:pt idx="521">
                  <c:v>2852</c:v>
                </c:pt>
                <c:pt idx="522">
                  <c:v>3432</c:v>
                </c:pt>
                <c:pt idx="523">
                  <c:v>1407</c:v>
                </c:pt>
                <c:pt idx="524">
                  <c:v>2786</c:v>
                </c:pt>
                <c:pt idx="525">
                  <c:v>2538</c:v>
                </c:pt>
                <c:pt idx="526">
                  <c:v>3508</c:v>
                </c:pt>
                <c:pt idx="527">
                  <c:v>2819</c:v>
                </c:pt>
                <c:pt idx="528">
                  <c:v>2480</c:v>
                </c:pt>
                <c:pt idx="529">
                  <c:v>2742</c:v>
                </c:pt>
                <c:pt idx="530">
                  <c:v>1244</c:v>
                </c:pt>
                <c:pt idx="531">
                  <c:v>1650</c:v>
                </c:pt>
                <c:pt idx="532">
                  <c:v>3496</c:v>
                </c:pt>
                <c:pt idx="533">
                  <c:v>3093</c:v>
                </c:pt>
                <c:pt idx="534">
                  <c:v>2331</c:v>
                </c:pt>
                <c:pt idx="535">
                  <c:v>1388</c:v>
                </c:pt>
                <c:pt idx="536">
                  <c:v>3443</c:v>
                </c:pt>
                <c:pt idx="537">
                  <c:v>1550</c:v>
                </c:pt>
                <c:pt idx="538">
                  <c:v>2336</c:v>
                </c:pt>
                <c:pt idx="539">
                  <c:v>3042</c:v>
                </c:pt>
                <c:pt idx="540">
                  <c:v>2833</c:v>
                </c:pt>
                <c:pt idx="541">
                  <c:v>2208</c:v>
                </c:pt>
                <c:pt idx="542">
                  <c:v>2456</c:v>
                </c:pt>
                <c:pt idx="543">
                  <c:v>3538</c:v>
                </c:pt>
                <c:pt idx="544">
                  <c:v>2044</c:v>
                </c:pt>
                <c:pt idx="545">
                  <c:v>2197</c:v>
                </c:pt>
                <c:pt idx="546">
                  <c:v>2788</c:v>
                </c:pt>
                <c:pt idx="547">
                  <c:v>2145</c:v>
                </c:pt>
                <c:pt idx="548">
                  <c:v>3386</c:v>
                </c:pt>
                <c:pt idx="549">
                  <c:v>2789</c:v>
                </c:pt>
                <c:pt idx="550">
                  <c:v>2277</c:v>
                </c:pt>
                <c:pt idx="551">
                  <c:v>2150</c:v>
                </c:pt>
                <c:pt idx="552">
                  <c:v>1733</c:v>
                </c:pt>
                <c:pt idx="553">
                  <c:v>1505</c:v>
                </c:pt>
                <c:pt idx="554">
                  <c:v>2763</c:v>
                </c:pt>
                <c:pt idx="555">
                  <c:v>1492</c:v>
                </c:pt>
                <c:pt idx="556">
                  <c:v>1537</c:v>
                </c:pt>
                <c:pt idx="557">
                  <c:v>3283</c:v>
                </c:pt>
                <c:pt idx="558">
                  <c:v>3120</c:v>
                </c:pt>
                <c:pt idx="559">
                  <c:v>1710</c:v>
                </c:pt>
                <c:pt idx="560">
                  <c:v>3334</c:v>
                </c:pt>
                <c:pt idx="561">
                  <c:v>2925</c:v>
                </c:pt>
                <c:pt idx="562">
                  <c:v>2030</c:v>
                </c:pt>
                <c:pt idx="563">
                  <c:v>2755</c:v>
                </c:pt>
                <c:pt idx="564">
                  <c:v>2754</c:v>
                </c:pt>
                <c:pt idx="565">
                  <c:v>2813</c:v>
                </c:pt>
                <c:pt idx="566">
                  <c:v>2642</c:v>
                </c:pt>
                <c:pt idx="567">
                  <c:v>1854</c:v>
                </c:pt>
                <c:pt idx="568">
                  <c:v>2672</c:v>
                </c:pt>
                <c:pt idx="569">
                  <c:v>2027</c:v>
                </c:pt>
                <c:pt idx="570">
                  <c:v>2208</c:v>
                </c:pt>
                <c:pt idx="571">
                  <c:v>2847</c:v>
                </c:pt>
                <c:pt idx="572">
                  <c:v>1821</c:v>
                </c:pt>
                <c:pt idx="573">
                  <c:v>2526</c:v>
                </c:pt>
                <c:pt idx="574">
                  <c:v>2903</c:v>
                </c:pt>
                <c:pt idx="575">
                  <c:v>1312</c:v>
                </c:pt>
                <c:pt idx="576">
                  <c:v>2668</c:v>
                </c:pt>
                <c:pt idx="577">
                  <c:v>2270</c:v>
                </c:pt>
                <c:pt idx="578">
                  <c:v>2144</c:v>
                </c:pt>
                <c:pt idx="579">
                  <c:v>2331</c:v>
                </c:pt>
                <c:pt idx="580">
                  <c:v>2630</c:v>
                </c:pt>
                <c:pt idx="581">
                  <c:v>1758</c:v>
                </c:pt>
                <c:pt idx="582">
                  <c:v>3386</c:v>
                </c:pt>
                <c:pt idx="583">
                  <c:v>3375</c:v>
                </c:pt>
                <c:pt idx="584">
                  <c:v>2115</c:v>
                </c:pt>
                <c:pt idx="585">
                  <c:v>1651</c:v>
                </c:pt>
                <c:pt idx="586">
                  <c:v>2476</c:v>
                </c:pt>
                <c:pt idx="587">
                  <c:v>1616</c:v>
                </c:pt>
                <c:pt idx="588">
                  <c:v>3434</c:v>
                </c:pt>
                <c:pt idx="589">
                  <c:v>1941</c:v>
                </c:pt>
                <c:pt idx="590">
                  <c:v>3467</c:v>
                </c:pt>
                <c:pt idx="591">
                  <c:v>1446</c:v>
                </c:pt>
                <c:pt idx="592">
                  <c:v>1548</c:v>
                </c:pt>
                <c:pt idx="593">
                  <c:v>1575</c:v>
                </c:pt>
                <c:pt idx="594">
                  <c:v>3135</c:v>
                </c:pt>
                <c:pt idx="595">
                  <c:v>2598</c:v>
                </c:pt>
                <c:pt idx="596">
                  <c:v>1356</c:v>
                </c:pt>
                <c:pt idx="597">
                  <c:v>2017</c:v>
                </c:pt>
                <c:pt idx="598">
                  <c:v>2341</c:v>
                </c:pt>
                <c:pt idx="599">
                  <c:v>2023</c:v>
                </c:pt>
                <c:pt idx="600">
                  <c:v>2297</c:v>
                </c:pt>
                <c:pt idx="601">
                  <c:v>1342</c:v>
                </c:pt>
                <c:pt idx="602">
                  <c:v>2888</c:v>
                </c:pt>
                <c:pt idx="603">
                  <c:v>1489</c:v>
                </c:pt>
                <c:pt idx="604">
                  <c:v>2801</c:v>
                </c:pt>
                <c:pt idx="605">
                  <c:v>1489</c:v>
                </c:pt>
                <c:pt idx="606">
                  <c:v>2972</c:v>
                </c:pt>
                <c:pt idx="607">
                  <c:v>1594</c:v>
                </c:pt>
                <c:pt idx="608">
                  <c:v>3455</c:v>
                </c:pt>
                <c:pt idx="609">
                  <c:v>1793</c:v>
                </c:pt>
                <c:pt idx="610">
                  <c:v>2701</c:v>
                </c:pt>
                <c:pt idx="611">
                  <c:v>3456</c:v>
                </c:pt>
                <c:pt idx="612">
                  <c:v>2685</c:v>
                </c:pt>
                <c:pt idx="613">
                  <c:v>2976</c:v>
                </c:pt>
                <c:pt idx="614">
                  <c:v>2479</c:v>
                </c:pt>
                <c:pt idx="615">
                  <c:v>3087</c:v>
                </c:pt>
                <c:pt idx="616">
                  <c:v>1260</c:v>
                </c:pt>
                <c:pt idx="617">
                  <c:v>2903</c:v>
                </c:pt>
                <c:pt idx="618">
                  <c:v>1329</c:v>
                </c:pt>
                <c:pt idx="619">
                  <c:v>3476</c:v>
                </c:pt>
                <c:pt idx="620">
                  <c:v>2722</c:v>
                </c:pt>
                <c:pt idx="621">
                  <c:v>3563</c:v>
                </c:pt>
                <c:pt idx="622">
                  <c:v>3065</c:v>
                </c:pt>
                <c:pt idx="623">
                  <c:v>2370</c:v>
                </c:pt>
                <c:pt idx="624">
                  <c:v>2076</c:v>
                </c:pt>
                <c:pt idx="625">
                  <c:v>3134</c:v>
                </c:pt>
                <c:pt idx="626">
                  <c:v>1926</c:v>
                </c:pt>
                <c:pt idx="627">
                  <c:v>2425</c:v>
                </c:pt>
                <c:pt idx="628">
                  <c:v>2613</c:v>
                </c:pt>
                <c:pt idx="629">
                  <c:v>1804</c:v>
                </c:pt>
                <c:pt idx="630">
                  <c:v>3037</c:v>
                </c:pt>
                <c:pt idx="631">
                  <c:v>3449</c:v>
                </c:pt>
                <c:pt idx="632">
                  <c:v>2088</c:v>
                </c:pt>
                <c:pt idx="633">
                  <c:v>3387</c:v>
                </c:pt>
                <c:pt idx="634">
                  <c:v>2745</c:v>
                </c:pt>
                <c:pt idx="635">
                  <c:v>2057</c:v>
                </c:pt>
                <c:pt idx="636">
                  <c:v>3251</c:v>
                </c:pt>
                <c:pt idx="637">
                  <c:v>1270</c:v>
                </c:pt>
                <c:pt idx="638">
                  <c:v>1733</c:v>
                </c:pt>
                <c:pt idx="639">
                  <c:v>1321</c:v>
                </c:pt>
                <c:pt idx="640">
                  <c:v>2521</c:v>
                </c:pt>
                <c:pt idx="641">
                  <c:v>2058</c:v>
                </c:pt>
                <c:pt idx="642">
                  <c:v>1489</c:v>
                </c:pt>
                <c:pt idx="643">
                  <c:v>3039</c:v>
                </c:pt>
                <c:pt idx="644">
                  <c:v>2796</c:v>
                </c:pt>
                <c:pt idx="645">
                  <c:v>2371</c:v>
                </c:pt>
                <c:pt idx="646">
                  <c:v>1688</c:v>
                </c:pt>
                <c:pt idx="647">
                  <c:v>2626</c:v>
                </c:pt>
                <c:pt idx="648">
                  <c:v>2799</c:v>
                </c:pt>
                <c:pt idx="649">
                  <c:v>2691</c:v>
                </c:pt>
                <c:pt idx="650">
                  <c:v>2869</c:v>
                </c:pt>
                <c:pt idx="651">
                  <c:v>3283</c:v>
                </c:pt>
                <c:pt idx="652">
                  <c:v>3043</c:v>
                </c:pt>
                <c:pt idx="653">
                  <c:v>2887</c:v>
                </c:pt>
                <c:pt idx="654">
                  <c:v>2256</c:v>
                </c:pt>
                <c:pt idx="655">
                  <c:v>1440</c:v>
                </c:pt>
                <c:pt idx="656">
                  <c:v>1384</c:v>
                </c:pt>
                <c:pt idx="657">
                  <c:v>2618</c:v>
                </c:pt>
                <c:pt idx="658">
                  <c:v>2924</c:v>
                </c:pt>
                <c:pt idx="659">
                  <c:v>2818</c:v>
                </c:pt>
                <c:pt idx="660">
                  <c:v>3191</c:v>
                </c:pt>
                <c:pt idx="661">
                  <c:v>2976</c:v>
                </c:pt>
                <c:pt idx="662">
                  <c:v>3411</c:v>
                </c:pt>
                <c:pt idx="663">
                  <c:v>1763</c:v>
                </c:pt>
                <c:pt idx="664">
                  <c:v>1857</c:v>
                </c:pt>
                <c:pt idx="665">
                  <c:v>2072</c:v>
                </c:pt>
                <c:pt idx="666">
                  <c:v>1554</c:v>
                </c:pt>
                <c:pt idx="667">
                  <c:v>2205</c:v>
                </c:pt>
                <c:pt idx="668">
                  <c:v>1406</c:v>
                </c:pt>
                <c:pt idx="669">
                  <c:v>1955</c:v>
                </c:pt>
                <c:pt idx="670">
                  <c:v>2159</c:v>
                </c:pt>
                <c:pt idx="671">
                  <c:v>2967</c:v>
                </c:pt>
                <c:pt idx="672">
                  <c:v>1666</c:v>
                </c:pt>
                <c:pt idx="673">
                  <c:v>1753</c:v>
                </c:pt>
                <c:pt idx="674">
                  <c:v>3313</c:v>
                </c:pt>
                <c:pt idx="675">
                  <c:v>1810</c:v>
                </c:pt>
                <c:pt idx="676">
                  <c:v>1237</c:v>
                </c:pt>
                <c:pt idx="677">
                  <c:v>1949</c:v>
                </c:pt>
                <c:pt idx="678">
                  <c:v>3118</c:v>
                </c:pt>
                <c:pt idx="679">
                  <c:v>3395</c:v>
                </c:pt>
                <c:pt idx="680">
                  <c:v>2814</c:v>
                </c:pt>
                <c:pt idx="681">
                  <c:v>1771</c:v>
                </c:pt>
                <c:pt idx="682">
                  <c:v>3430</c:v>
                </c:pt>
                <c:pt idx="683">
                  <c:v>2486</c:v>
                </c:pt>
                <c:pt idx="684">
                  <c:v>1211</c:v>
                </c:pt>
                <c:pt idx="685">
                  <c:v>2778</c:v>
                </c:pt>
                <c:pt idx="686">
                  <c:v>1231</c:v>
                </c:pt>
                <c:pt idx="687">
                  <c:v>2069</c:v>
                </c:pt>
                <c:pt idx="688">
                  <c:v>2175</c:v>
                </c:pt>
                <c:pt idx="689">
                  <c:v>1706</c:v>
                </c:pt>
                <c:pt idx="690">
                  <c:v>3086</c:v>
                </c:pt>
                <c:pt idx="691">
                  <c:v>3195</c:v>
                </c:pt>
                <c:pt idx="692">
                  <c:v>1380</c:v>
                </c:pt>
                <c:pt idx="693">
                  <c:v>2363</c:v>
                </c:pt>
                <c:pt idx="694">
                  <c:v>2956</c:v>
                </c:pt>
                <c:pt idx="695">
                  <c:v>1267</c:v>
                </c:pt>
                <c:pt idx="696">
                  <c:v>3199</c:v>
                </c:pt>
                <c:pt idx="697">
                  <c:v>1221</c:v>
                </c:pt>
                <c:pt idx="698">
                  <c:v>3480</c:v>
                </c:pt>
                <c:pt idx="699">
                  <c:v>3065</c:v>
                </c:pt>
                <c:pt idx="700">
                  <c:v>2004</c:v>
                </c:pt>
                <c:pt idx="701">
                  <c:v>2376</c:v>
                </c:pt>
                <c:pt idx="702">
                  <c:v>1488</c:v>
                </c:pt>
                <c:pt idx="703">
                  <c:v>1656</c:v>
                </c:pt>
                <c:pt idx="704">
                  <c:v>3388</c:v>
                </c:pt>
                <c:pt idx="705">
                  <c:v>1374</c:v>
                </c:pt>
                <c:pt idx="706">
                  <c:v>2504</c:v>
                </c:pt>
                <c:pt idx="707">
                  <c:v>3251</c:v>
                </c:pt>
                <c:pt idx="708">
                  <c:v>2952</c:v>
                </c:pt>
                <c:pt idx="709">
                  <c:v>2264</c:v>
                </c:pt>
                <c:pt idx="710">
                  <c:v>2452</c:v>
                </c:pt>
                <c:pt idx="711">
                  <c:v>3401</c:v>
                </c:pt>
                <c:pt idx="712">
                  <c:v>2306</c:v>
                </c:pt>
                <c:pt idx="713">
                  <c:v>3113</c:v>
                </c:pt>
                <c:pt idx="714">
                  <c:v>2773</c:v>
                </c:pt>
                <c:pt idx="715">
                  <c:v>2000</c:v>
                </c:pt>
                <c:pt idx="716">
                  <c:v>1860</c:v>
                </c:pt>
                <c:pt idx="717">
                  <c:v>3113</c:v>
                </c:pt>
                <c:pt idx="718">
                  <c:v>1502</c:v>
                </c:pt>
                <c:pt idx="719">
                  <c:v>1778</c:v>
                </c:pt>
                <c:pt idx="720">
                  <c:v>1542</c:v>
                </c:pt>
                <c:pt idx="721">
                  <c:v>1645</c:v>
                </c:pt>
                <c:pt idx="722">
                  <c:v>1287</c:v>
                </c:pt>
                <c:pt idx="723">
                  <c:v>1270</c:v>
                </c:pt>
                <c:pt idx="724">
                  <c:v>2258</c:v>
                </c:pt>
                <c:pt idx="725">
                  <c:v>2638</c:v>
                </c:pt>
                <c:pt idx="726">
                  <c:v>2867</c:v>
                </c:pt>
                <c:pt idx="727">
                  <c:v>2072</c:v>
                </c:pt>
                <c:pt idx="728">
                  <c:v>1337</c:v>
                </c:pt>
                <c:pt idx="729">
                  <c:v>1312</c:v>
                </c:pt>
                <c:pt idx="730">
                  <c:v>2920</c:v>
                </c:pt>
                <c:pt idx="731">
                  <c:v>3533</c:v>
                </c:pt>
                <c:pt idx="732">
                  <c:v>1483</c:v>
                </c:pt>
                <c:pt idx="733">
                  <c:v>2873</c:v>
                </c:pt>
                <c:pt idx="734">
                  <c:v>2781</c:v>
                </c:pt>
                <c:pt idx="735">
                  <c:v>2492</c:v>
                </c:pt>
                <c:pt idx="736">
                  <c:v>1941</c:v>
                </c:pt>
                <c:pt idx="737">
                  <c:v>3434</c:v>
                </c:pt>
                <c:pt idx="738">
                  <c:v>1520</c:v>
                </c:pt>
                <c:pt idx="739">
                  <c:v>3183</c:v>
                </c:pt>
                <c:pt idx="740">
                  <c:v>1377</c:v>
                </c:pt>
                <c:pt idx="741">
                  <c:v>3437</c:v>
                </c:pt>
                <c:pt idx="742">
                  <c:v>3240</c:v>
                </c:pt>
                <c:pt idx="743">
                  <c:v>3206</c:v>
                </c:pt>
                <c:pt idx="744">
                  <c:v>1577</c:v>
                </c:pt>
                <c:pt idx="745">
                  <c:v>1253</c:v>
                </c:pt>
                <c:pt idx="746">
                  <c:v>2912</c:v>
                </c:pt>
                <c:pt idx="747">
                  <c:v>3282</c:v>
                </c:pt>
                <c:pt idx="748">
                  <c:v>2943</c:v>
                </c:pt>
                <c:pt idx="749">
                  <c:v>1774</c:v>
                </c:pt>
                <c:pt idx="750">
                  <c:v>3234</c:v>
                </c:pt>
                <c:pt idx="751">
                  <c:v>2097</c:v>
                </c:pt>
                <c:pt idx="752">
                  <c:v>2579</c:v>
                </c:pt>
                <c:pt idx="753">
                  <c:v>3270</c:v>
                </c:pt>
                <c:pt idx="754">
                  <c:v>3370</c:v>
                </c:pt>
                <c:pt idx="755">
                  <c:v>3093</c:v>
                </c:pt>
                <c:pt idx="756">
                  <c:v>1298</c:v>
                </c:pt>
                <c:pt idx="757">
                  <c:v>1843</c:v>
                </c:pt>
                <c:pt idx="758">
                  <c:v>2723</c:v>
                </c:pt>
                <c:pt idx="759">
                  <c:v>2534</c:v>
                </c:pt>
                <c:pt idx="760">
                  <c:v>2559</c:v>
                </c:pt>
                <c:pt idx="761">
                  <c:v>1528</c:v>
                </c:pt>
                <c:pt idx="762">
                  <c:v>2816</c:v>
                </c:pt>
                <c:pt idx="763">
                  <c:v>2423</c:v>
                </c:pt>
                <c:pt idx="764">
                  <c:v>1688</c:v>
                </c:pt>
                <c:pt idx="765">
                  <c:v>1908</c:v>
                </c:pt>
                <c:pt idx="766">
                  <c:v>1368</c:v>
                </c:pt>
                <c:pt idx="767">
                  <c:v>2378</c:v>
                </c:pt>
                <c:pt idx="768">
                  <c:v>1508</c:v>
                </c:pt>
                <c:pt idx="769">
                  <c:v>2047</c:v>
                </c:pt>
                <c:pt idx="770">
                  <c:v>1908</c:v>
                </c:pt>
                <c:pt idx="771">
                  <c:v>1747</c:v>
                </c:pt>
                <c:pt idx="772">
                  <c:v>2612</c:v>
                </c:pt>
                <c:pt idx="773">
                  <c:v>3317</c:v>
                </c:pt>
                <c:pt idx="774">
                  <c:v>2671</c:v>
                </c:pt>
                <c:pt idx="775">
                  <c:v>2394</c:v>
                </c:pt>
                <c:pt idx="776">
                  <c:v>1615</c:v>
                </c:pt>
                <c:pt idx="777">
                  <c:v>2778</c:v>
                </c:pt>
                <c:pt idx="778">
                  <c:v>3025</c:v>
                </c:pt>
                <c:pt idx="779">
                  <c:v>2715</c:v>
                </c:pt>
                <c:pt idx="780">
                  <c:v>1853</c:v>
                </c:pt>
                <c:pt idx="781">
                  <c:v>2291</c:v>
                </c:pt>
                <c:pt idx="782">
                  <c:v>1633</c:v>
                </c:pt>
                <c:pt idx="783">
                  <c:v>3313</c:v>
                </c:pt>
                <c:pt idx="784">
                  <c:v>1947</c:v>
                </c:pt>
                <c:pt idx="785">
                  <c:v>2149</c:v>
                </c:pt>
                <c:pt idx="786">
                  <c:v>3258</c:v>
                </c:pt>
                <c:pt idx="787">
                  <c:v>3120</c:v>
                </c:pt>
                <c:pt idx="788">
                  <c:v>3183</c:v>
                </c:pt>
                <c:pt idx="789">
                  <c:v>1872</c:v>
                </c:pt>
                <c:pt idx="790">
                  <c:v>3500</c:v>
                </c:pt>
                <c:pt idx="791">
                  <c:v>2856</c:v>
                </c:pt>
                <c:pt idx="792">
                  <c:v>1766</c:v>
                </c:pt>
                <c:pt idx="793">
                  <c:v>2249</c:v>
                </c:pt>
                <c:pt idx="794">
                  <c:v>1797</c:v>
                </c:pt>
                <c:pt idx="795">
                  <c:v>3069</c:v>
                </c:pt>
                <c:pt idx="796">
                  <c:v>3468</c:v>
                </c:pt>
                <c:pt idx="797">
                  <c:v>3509</c:v>
                </c:pt>
                <c:pt idx="798">
                  <c:v>1305</c:v>
                </c:pt>
                <c:pt idx="799">
                  <c:v>1535</c:v>
                </c:pt>
                <c:pt idx="800">
                  <c:v>1427</c:v>
                </c:pt>
                <c:pt idx="801">
                  <c:v>1289</c:v>
                </c:pt>
                <c:pt idx="802">
                  <c:v>2723</c:v>
                </c:pt>
                <c:pt idx="803">
                  <c:v>1906</c:v>
                </c:pt>
                <c:pt idx="804">
                  <c:v>2779</c:v>
                </c:pt>
                <c:pt idx="805">
                  <c:v>1465</c:v>
                </c:pt>
                <c:pt idx="806">
                  <c:v>2521</c:v>
                </c:pt>
                <c:pt idx="807">
                  <c:v>3444</c:v>
                </c:pt>
                <c:pt idx="808">
                  <c:v>1298</c:v>
                </c:pt>
                <c:pt idx="809">
                  <c:v>2906</c:v>
                </c:pt>
                <c:pt idx="810">
                  <c:v>2025</c:v>
                </c:pt>
                <c:pt idx="811">
                  <c:v>3051</c:v>
                </c:pt>
                <c:pt idx="812">
                  <c:v>1920</c:v>
                </c:pt>
                <c:pt idx="813">
                  <c:v>3104</c:v>
                </c:pt>
                <c:pt idx="814">
                  <c:v>2671</c:v>
                </c:pt>
                <c:pt idx="815">
                  <c:v>2745</c:v>
                </c:pt>
                <c:pt idx="816">
                  <c:v>2195</c:v>
                </c:pt>
                <c:pt idx="817">
                  <c:v>1370</c:v>
                </c:pt>
                <c:pt idx="818">
                  <c:v>2600</c:v>
                </c:pt>
                <c:pt idx="819">
                  <c:v>1334</c:v>
                </c:pt>
                <c:pt idx="820">
                  <c:v>2859</c:v>
                </c:pt>
                <c:pt idx="821">
                  <c:v>2562</c:v>
                </c:pt>
                <c:pt idx="822">
                  <c:v>1705</c:v>
                </c:pt>
                <c:pt idx="823">
                  <c:v>2227</c:v>
                </c:pt>
                <c:pt idx="824">
                  <c:v>1524</c:v>
                </c:pt>
                <c:pt idx="825">
                  <c:v>2685</c:v>
                </c:pt>
                <c:pt idx="826">
                  <c:v>1887</c:v>
                </c:pt>
                <c:pt idx="827">
                  <c:v>3538</c:v>
                </c:pt>
                <c:pt idx="828">
                  <c:v>1784</c:v>
                </c:pt>
                <c:pt idx="829">
                  <c:v>1455</c:v>
                </c:pt>
                <c:pt idx="830">
                  <c:v>1670</c:v>
                </c:pt>
                <c:pt idx="831">
                  <c:v>3125</c:v>
                </c:pt>
                <c:pt idx="832">
                  <c:v>1534</c:v>
                </c:pt>
                <c:pt idx="833">
                  <c:v>2702</c:v>
                </c:pt>
                <c:pt idx="834">
                  <c:v>1793</c:v>
                </c:pt>
                <c:pt idx="835">
                  <c:v>3261</c:v>
                </c:pt>
                <c:pt idx="836">
                  <c:v>2329</c:v>
                </c:pt>
                <c:pt idx="837">
                  <c:v>2810</c:v>
                </c:pt>
                <c:pt idx="838">
                  <c:v>3165</c:v>
                </c:pt>
                <c:pt idx="839">
                  <c:v>3474</c:v>
                </c:pt>
                <c:pt idx="840">
                  <c:v>1402</c:v>
                </c:pt>
                <c:pt idx="841">
                  <c:v>1754</c:v>
                </c:pt>
                <c:pt idx="842">
                  <c:v>3505</c:v>
                </c:pt>
                <c:pt idx="843">
                  <c:v>1723</c:v>
                </c:pt>
                <c:pt idx="844">
                  <c:v>1345</c:v>
                </c:pt>
                <c:pt idx="845">
                  <c:v>3451</c:v>
                </c:pt>
                <c:pt idx="846">
                  <c:v>2048</c:v>
                </c:pt>
                <c:pt idx="847">
                  <c:v>2955</c:v>
                </c:pt>
                <c:pt idx="848">
                  <c:v>3550</c:v>
                </c:pt>
                <c:pt idx="849">
                  <c:v>1287</c:v>
                </c:pt>
                <c:pt idx="850">
                  <c:v>2341</c:v>
                </c:pt>
                <c:pt idx="851">
                  <c:v>3355</c:v>
                </c:pt>
                <c:pt idx="852">
                  <c:v>2201</c:v>
                </c:pt>
                <c:pt idx="853">
                  <c:v>1724</c:v>
                </c:pt>
                <c:pt idx="854">
                  <c:v>3195</c:v>
                </c:pt>
                <c:pt idx="855">
                  <c:v>1706</c:v>
                </c:pt>
                <c:pt idx="856">
                  <c:v>1330</c:v>
                </c:pt>
                <c:pt idx="857">
                  <c:v>1988</c:v>
                </c:pt>
                <c:pt idx="858">
                  <c:v>3312</c:v>
                </c:pt>
                <c:pt idx="859">
                  <c:v>2580</c:v>
                </c:pt>
                <c:pt idx="860">
                  <c:v>2455</c:v>
                </c:pt>
                <c:pt idx="861">
                  <c:v>2197</c:v>
                </c:pt>
                <c:pt idx="862">
                  <c:v>2905</c:v>
                </c:pt>
                <c:pt idx="863">
                  <c:v>2140</c:v>
                </c:pt>
                <c:pt idx="864">
                  <c:v>2406</c:v>
                </c:pt>
                <c:pt idx="865">
                  <c:v>3201</c:v>
                </c:pt>
                <c:pt idx="866">
                  <c:v>3108</c:v>
                </c:pt>
                <c:pt idx="867">
                  <c:v>1461</c:v>
                </c:pt>
                <c:pt idx="868">
                  <c:v>1900</c:v>
                </c:pt>
                <c:pt idx="869">
                  <c:v>2205</c:v>
                </c:pt>
                <c:pt idx="870">
                  <c:v>3473</c:v>
                </c:pt>
                <c:pt idx="871">
                  <c:v>1249</c:v>
                </c:pt>
                <c:pt idx="872">
                  <c:v>3296</c:v>
                </c:pt>
                <c:pt idx="873">
                  <c:v>3385</c:v>
                </c:pt>
                <c:pt idx="874">
                  <c:v>2214</c:v>
                </c:pt>
                <c:pt idx="875">
                  <c:v>2578</c:v>
                </c:pt>
                <c:pt idx="876">
                  <c:v>1279</c:v>
                </c:pt>
                <c:pt idx="877">
                  <c:v>1416</c:v>
                </c:pt>
                <c:pt idx="878">
                  <c:v>3542</c:v>
                </c:pt>
                <c:pt idx="879">
                  <c:v>2485</c:v>
                </c:pt>
                <c:pt idx="880">
                  <c:v>1856</c:v>
                </c:pt>
                <c:pt idx="881">
                  <c:v>1390</c:v>
                </c:pt>
                <c:pt idx="882">
                  <c:v>3310</c:v>
                </c:pt>
                <c:pt idx="883">
                  <c:v>1528</c:v>
                </c:pt>
                <c:pt idx="884">
                  <c:v>2538</c:v>
                </c:pt>
                <c:pt idx="885">
                  <c:v>2925</c:v>
                </c:pt>
                <c:pt idx="886">
                  <c:v>3318</c:v>
                </c:pt>
                <c:pt idx="887">
                  <c:v>1883</c:v>
                </c:pt>
                <c:pt idx="888">
                  <c:v>3270</c:v>
                </c:pt>
                <c:pt idx="889">
                  <c:v>3098</c:v>
                </c:pt>
                <c:pt idx="890">
                  <c:v>1999</c:v>
                </c:pt>
                <c:pt idx="891">
                  <c:v>1294</c:v>
                </c:pt>
                <c:pt idx="892">
                  <c:v>3299</c:v>
                </c:pt>
                <c:pt idx="893">
                  <c:v>1911</c:v>
                </c:pt>
                <c:pt idx="894">
                  <c:v>1291</c:v>
                </c:pt>
                <c:pt idx="895">
                  <c:v>2830</c:v>
                </c:pt>
                <c:pt idx="896">
                  <c:v>1675</c:v>
                </c:pt>
                <c:pt idx="897">
                  <c:v>2073</c:v>
                </c:pt>
                <c:pt idx="898">
                  <c:v>1978</c:v>
                </c:pt>
                <c:pt idx="899">
                  <c:v>2938</c:v>
                </c:pt>
                <c:pt idx="900">
                  <c:v>1254</c:v>
                </c:pt>
                <c:pt idx="901">
                  <c:v>2412</c:v>
                </c:pt>
                <c:pt idx="902">
                  <c:v>3122</c:v>
                </c:pt>
                <c:pt idx="903">
                  <c:v>2229</c:v>
                </c:pt>
                <c:pt idx="904">
                  <c:v>1855</c:v>
                </c:pt>
                <c:pt idx="905">
                  <c:v>1982</c:v>
                </c:pt>
                <c:pt idx="906">
                  <c:v>1342</c:v>
                </c:pt>
                <c:pt idx="907">
                  <c:v>1610</c:v>
                </c:pt>
                <c:pt idx="908">
                  <c:v>1259</c:v>
                </c:pt>
                <c:pt idx="909">
                  <c:v>3095</c:v>
                </c:pt>
                <c:pt idx="910">
                  <c:v>3372</c:v>
                </c:pt>
                <c:pt idx="911">
                  <c:v>1320</c:v>
                </c:pt>
                <c:pt idx="912">
                  <c:v>1486</c:v>
                </c:pt>
                <c:pt idx="913">
                  <c:v>2048</c:v>
                </c:pt>
                <c:pt idx="914">
                  <c:v>1865</c:v>
                </c:pt>
                <c:pt idx="915">
                  <c:v>1439</c:v>
                </c:pt>
                <c:pt idx="916">
                  <c:v>1288</c:v>
                </c:pt>
                <c:pt idx="917">
                  <c:v>1802</c:v>
                </c:pt>
                <c:pt idx="918">
                  <c:v>3166</c:v>
                </c:pt>
                <c:pt idx="919">
                  <c:v>2233</c:v>
                </c:pt>
                <c:pt idx="920">
                  <c:v>3272</c:v>
                </c:pt>
                <c:pt idx="921">
                  <c:v>3074</c:v>
                </c:pt>
                <c:pt idx="922">
                  <c:v>2859</c:v>
                </c:pt>
                <c:pt idx="923">
                  <c:v>1389</c:v>
                </c:pt>
                <c:pt idx="924">
                  <c:v>1885</c:v>
                </c:pt>
                <c:pt idx="925">
                  <c:v>3055</c:v>
                </c:pt>
                <c:pt idx="926">
                  <c:v>1408</c:v>
                </c:pt>
                <c:pt idx="927">
                  <c:v>1350</c:v>
                </c:pt>
                <c:pt idx="928">
                  <c:v>3280</c:v>
                </c:pt>
                <c:pt idx="929">
                  <c:v>1795</c:v>
                </c:pt>
                <c:pt idx="930">
                  <c:v>2329</c:v>
                </c:pt>
                <c:pt idx="931">
                  <c:v>3545</c:v>
                </c:pt>
                <c:pt idx="932">
                  <c:v>2446</c:v>
                </c:pt>
                <c:pt idx="933">
                  <c:v>3338</c:v>
                </c:pt>
                <c:pt idx="934">
                  <c:v>2317</c:v>
                </c:pt>
                <c:pt idx="935">
                  <c:v>2063</c:v>
                </c:pt>
                <c:pt idx="936">
                  <c:v>2288</c:v>
                </c:pt>
                <c:pt idx="937">
                  <c:v>1842</c:v>
                </c:pt>
                <c:pt idx="938">
                  <c:v>2829</c:v>
                </c:pt>
                <c:pt idx="939">
                  <c:v>1387</c:v>
                </c:pt>
                <c:pt idx="940">
                  <c:v>2142</c:v>
                </c:pt>
                <c:pt idx="941">
                  <c:v>1895</c:v>
                </c:pt>
                <c:pt idx="942">
                  <c:v>1791</c:v>
                </c:pt>
                <c:pt idx="943">
                  <c:v>1557</c:v>
                </c:pt>
                <c:pt idx="944">
                  <c:v>2193</c:v>
                </c:pt>
                <c:pt idx="945">
                  <c:v>3033</c:v>
                </c:pt>
                <c:pt idx="946">
                  <c:v>2615</c:v>
                </c:pt>
                <c:pt idx="947">
                  <c:v>1909</c:v>
                </c:pt>
                <c:pt idx="948">
                  <c:v>2896</c:v>
                </c:pt>
                <c:pt idx="949">
                  <c:v>1251</c:v>
                </c:pt>
                <c:pt idx="950">
                  <c:v>3041</c:v>
                </c:pt>
                <c:pt idx="951">
                  <c:v>2923</c:v>
                </c:pt>
                <c:pt idx="952">
                  <c:v>2792</c:v>
                </c:pt>
                <c:pt idx="953">
                  <c:v>1287</c:v>
                </c:pt>
                <c:pt idx="954">
                  <c:v>3266</c:v>
                </c:pt>
                <c:pt idx="955">
                  <c:v>3550</c:v>
                </c:pt>
                <c:pt idx="956">
                  <c:v>3357</c:v>
                </c:pt>
                <c:pt idx="957">
                  <c:v>3160</c:v>
                </c:pt>
                <c:pt idx="958">
                  <c:v>1383</c:v>
                </c:pt>
                <c:pt idx="959">
                  <c:v>1308</c:v>
                </c:pt>
                <c:pt idx="960">
                  <c:v>2240</c:v>
                </c:pt>
                <c:pt idx="961">
                  <c:v>1763</c:v>
                </c:pt>
                <c:pt idx="962">
                  <c:v>2834</c:v>
                </c:pt>
                <c:pt idx="963">
                  <c:v>1664</c:v>
                </c:pt>
                <c:pt idx="964">
                  <c:v>1694</c:v>
                </c:pt>
                <c:pt idx="965">
                  <c:v>2445</c:v>
                </c:pt>
                <c:pt idx="966">
                  <c:v>2637</c:v>
                </c:pt>
                <c:pt idx="967">
                  <c:v>3278</c:v>
                </c:pt>
                <c:pt idx="968">
                  <c:v>2854</c:v>
                </c:pt>
                <c:pt idx="969">
                  <c:v>3547</c:v>
                </c:pt>
                <c:pt idx="970">
                  <c:v>2772</c:v>
                </c:pt>
                <c:pt idx="971">
                  <c:v>2568</c:v>
                </c:pt>
                <c:pt idx="972">
                  <c:v>1713</c:v>
                </c:pt>
                <c:pt idx="973">
                  <c:v>1508</c:v>
                </c:pt>
                <c:pt idx="974">
                  <c:v>1485</c:v>
                </c:pt>
                <c:pt idx="975">
                  <c:v>2193</c:v>
                </c:pt>
                <c:pt idx="976">
                  <c:v>2637</c:v>
                </c:pt>
                <c:pt idx="977">
                  <c:v>2693</c:v>
                </c:pt>
                <c:pt idx="978">
                  <c:v>3486</c:v>
                </c:pt>
                <c:pt idx="979">
                  <c:v>2756</c:v>
                </c:pt>
                <c:pt idx="980">
                  <c:v>2084</c:v>
                </c:pt>
                <c:pt idx="981">
                  <c:v>2828</c:v>
                </c:pt>
                <c:pt idx="982">
                  <c:v>1257</c:v>
                </c:pt>
                <c:pt idx="983">
                  <c:v>2409</c:v>
                </c:pt>
                <c:pt idx="984">
                  <c:v>2298</c:v>
                </c:pt>
                <c:pt idx="985">
                  <c:v>2845</c:v>
                </c:pt>
                <c:pt idx="986">
                  <c:v>1402</c:v>
                </c:pt>
                <c:pt idx="987">
                  <c:v>1311</c:v>
                </c:pt>
                <c:pt idx="988">
                  <c:v>1213</c:v>
                </c:pt>
                <c:pt idx="989">
                  <c:v>2728</c:v>
                </c:pt>
                <c:pt idx="990">
                  <c:v>1805</c:v>
                </c:pt>
                <c:pt idx="991">
                  <c:v>1560</c:v>
                </c:pt>
                <c:pt idx="992">
                  <c:v>3548</c:v>
                </c:pt>
                <c:pt idx="993">
                  <c:v>2523</c:v>
                </c:pt>
                <c:pt idx="994">
                  <c:v>1792</c:v>
                </c:pt>
                <c:pt idx="995">
                  <c:v>3385</c:v>
                </c:pt>
                <c:pt idx="996">
                  <c:v>1775</c:v>
                </c:pt>
                <c:pt idx="997">
                  <c:v>2135</c:v>
                </c:pt>
                <c:pt idx="998">
                  <c:v>2967</c:v>
                </c:pt>
                <c:pt idx="999">
                  <c:v>2231</c:v>
                </c:pt>
                <c:pt idx="1000">
                  <c:v>2300</c:v>
                </c:pt>
                <c:pt idx="1001">
                  <c:v>2775</c:v>
                </c:pt>
                <c:pt idx="1002">
                  <c:v>2096</c:v>
                </c:pt>
                <c:pt idx="1003">
                  <c:v>1853</c:v>
                </c:pt>
                <c:pt idx="1004">
                  <c:v>1436</c:v>
                </c:pt>
                <c:pt idx="1005">
                  <c:v>2443</c:v>
                </c:pt>
                <c:pt idx="1006">
                  <c:v>2644</c:v>
                </c:pt>
                <c:pt idx="1007">
                  <c:v>2069</c:v>
                </c:pt>
                <c:pt idx="1008">
                  <c:v>2621</c:v>
                </c:pt>
                <c:pt idx="1009">
                  <c:v>1728</c:v>
                </c:pt>
                <c:pt idx="1010">
                  <c:v>1576</c:v>
                </c:pt>
                <c:pt idx="1011">
                  <c:v>2716</c:v>
                </c:pt>
                <c:pt idx="1012">
                  <c:v>3300</c:v>
                </c:pt>
                <c:pt idx="1013">
                  <c:v>1406</c:v>
                </c:pt>
                <c:pt idx="1014">
                  <c:v>3270</c:v>
                </c:pt>
                <c:pt idx="1015">
                  <c:v>1287</c:v>
                </c:pt>
                <c:pt idx="1016">
                  <c:v>2931</c:v>
                </c:pt>
                <c:pt idx="1017">
                  <c:v>1692</c:v>
                </c:pt>
                <c:pt idx="1018">
                  <c:v>2276</c:v>
                </c:pt>
                <c:pt idx="1019">
                  <c:v>3081</c:v>
                </c:pt>
                <c:pt idx="1020">
                  <c:v>2432</c:v>
                </c:pt>
                <c:pt idx="1021">
                  <c:v>3530</c:v>
                </c:pt>
                <c:pt idx="1022">
                  <c:v>3508</c:v>
                </c:pt>
                <c:pt idx="1023">
                  <c:v>1438</c:v>
                </c:pt>
                <c:pt idx="1024">
                  <c:v>1422</c:v>
                </c:pt>
                <c:pt idx="1025">
                  <c:v>3364</c:v>
                </c:pt>
                <c:pt idx="1026">
                  <c:v>2062</c:v>
                </c:pt>
                <c:pt idx="1027">
                  <c:v>2293</c:v>
                </c:pt>
                <c:pt idx="1028">
                  <c:v>1686</c:v>
                </c:pt>
                <c:pt idx="1029">
                  <c:v>1726</c:v>
                </c:pt>
                <c:pt idx="1030">
                  <c:v>3352</c:v>
                </c:pt>
                <c:pt idx="1031">
                  <c:v>3476</c:v>
                </c:pt>
                <c:pt idx="1032">
                  <c:v>1384</c:v>
                </c:pt>
                <c:pt idx="1033">
                  <c:v>3516</c:v>
                </c:pt>
                <c:pt idx="1034">
                  <c:v>1503</c:v>
                </c:pt>
                <c:pt idx="1035">
                  <c:v>2854</c:v>
                </c:pt>
                <c:pt idx="1036">
                  <c:v>1344</c:v>
                </c:pt>
                <c:pt idx="1037">
                  <c:v>2421</c:v>
                </c:pt>
                <c:pt idx="1038">
                  <c:v>2747</c:v>
                </c:pt>
                <c:pt idx="1039">
                  <c:v>2168</c:v>
                </c:pt>
                <c:pt idx="1040">
                  <c:v>2803</c:v>
                </c:pt>
                <c:pt idx="1041">
                  <c:v>2724</c:v>
                </c:pt>
                <c:pt idx="1042">
                  <c:v>1641</c:v>
                </c:pt>
                <c:pt idx="1043">
                  <c:v>3065</c:v>
                </c:pt>
                <c:pt idx="1044">
                  <c:v>2710</c:v>
                </c:pt>
                <c:pt idx="1045">
                  <c:v>2959</c:v>
                </c:pt>
                <c:pt idx="1046">
                  <c:v>2197</c:v>
                </c:pt>
                <c:pt idx="1047">
                  <c:v>2343</c:v>
                </c:pt>
                <c:pt idx="1048">
                  <c:v>1805</c:v>
                </c:pt>
                <c:pt idx="1049">
                  <c:v>2760</c:v>
                </c:pt>
                <c:pt idx="1050">
                  <c:v>2117</c:v>
                </c:pt>
                <c:pt idx="1051">
                  <c:v>2194</c:v>
                </c:pt>
                <c:pt idx="1052">
                  <c:v>1691</c:v>
                </c:pt>
                <c:pt idx="1053">
                  <c:v>2148</c:v>
                </c:pt>
                <c:pt idx="1054">
                  <c:v>2029</c:v>
                </c:pt>
                <c:pt idx="1055">
                  <c:v>2348</c:v>
                </c:pt>
                <c:pt idx="1056">
                  <c:v>3064</c:v>
                </c:pt>
                <c:pt idx="1057">
                  <c:v>3089</c:v>
                </c:pt>
                <c:pt idx="1058">
                  <c:v>1451</c:v>
                </c:pt>
                <c:pt idx="1059">
                  <c:v>1690</c:v>
                </c:pt>
                <c:pt idx="1060">
                  <c:v>1969</c:v>
                </c:pt>
                <c:pt idx="1061">
                  <c:v>1849</c:v>
                </c:pt>
                <c:pt idx="1062">
                  <c:v>2779</c:v>
                </c:pt>
                <c:pt idx="1063">
                  <c:v>1489</c:v>
                </c:pt>
                <c:pt idx="1064">
                  <c:v>3491</c:v>
                </c:pt>
                <c:pt idx="1065">
                  <c:v>1907</c:v>
                </c:pt>
                <c:pt idx="1066">
                  <c:v>1398</c:v>
                </c:pt>
                <c:pt idx="1067">
                  <c:v>2152</c:v>
                </c:pt>
                <c:pt idx="1068">
                  <c:v>2035</c:v>
                </c:pt>
                <c:pt idx="1069">
                  <c:v>3020</c:v>
                </c:pt>
                <c:pt idx="1070">
                  <c:v>2259</c:v>
                </c:pt>
                <c:pt idx="1071">
                  <c:v>3242</c:v>
                </c:pt>
                <c:pt idx="1072">
                  <c:v>1571</c:v>
                </c:pt>
                <c:pt idx="1073">
                  <c:v>1698</c:v>
                </c:pt>
                <c:pt idx="1074">
                  <c:v>2467</c:v>
                </c:pt>
                <c:pt idx="1075">
                  <c:v>1936</c:v>
                </c:pt>
                <c:pt idx="1076">
                  <c:v>3072</c:v>
                </c:pt>
                <c:pt idx="1077">
                  <c:v>2960</c:v>
                </c:pt>
                <c:pt idx="1078">
                  <c:v>2494</c:v>
                </c:pt>
                <c:pt idx="1079">
                  <c:v>3065</c:v>
                </c:pt>
                <c:pt idx="1080">
                  <c:v>1690</c:v>
                </c:pt>
                <c:pt idx="1081">
                  <c:v>2953</c:v>
                </c:pt>
                <c:pt idx="1082">
                  <c:v>1889</c:v>
                </c:pt>
                <c:pt idx="1083">
                  <c:v>1792</c:v>
                </c:pt>
                <c:pt idx="1084">
                  <c:v>2354</c:v>
                </c:pt>
                <c:pt idx="1085">
                  <c:v>1904</c:v>
                </c:pt>
                <c:pt idx="1086">
                  <c:v>3083</c:v>
                </c:pt>
                <c:pt idx="1087">
                  <c:v>1391</c:v>
                </c:pt>
                <c:pt idx="1088">
                  <c:v>1644</c:v>
                </c:pt>
                <c:pt idx="1089">
                  <c:v>1571</c:v>
                </c:pt>
                <c:pt idx="1090">
                  <c:v>3084</c:v>
                </c:pt>
                <c:pt idx="1091">
                  <c:v>2955</c:v>
                </c:pt>
                <c:pt idx="1092">
                  <c:v>2231</c:v>
                </c:pt>
                <c:pt idx="1093">
                  <c:v>3460</c:v>
                </c:pt>
                <c:pt idx="1094">
                  <c:v>2572</c:v>
                </c:pt>
                <c:pt idx="1095">
                  <c:v>1326</c:v>
                </c:pt>
                <c:pt idx="1096">
                  <c:v>2839</c:v>
                </c:pt>
                <c:pt idx="1097">
                  <c:v>1516</c:v>
                </c:pt>
                <c:pt idx="1098">
                  <c:v>3356</c:v>
                </c:pt>
                <c:pt idx="1099">
                  <c:v>2630</c:v>
                </c:pt>
                <c:pt idx="1100">
                  <c:v>3241</c:v>
                </c:pt>
                <c:pt idx="1101">
                  <c:v>1691</c:v>
                </c:pt>
                <c:pt idx="1102">
                  <c:v>1387</c:v>
                </c:pt>
                <c:pt idx="1103">
                  <c:v>2666</c:v>
                </c:pt>
                <c:pt idx="1104">
                  <c:v>1763</c:v>
                </c:pt>
                <c:pt idx="1105">
                  <c:v>1528</c:v>
                </c:pt>
                <c:pt idx="1106">
                  <c:v>1699</c:v>
                </c:pt>
                <c:pt idx="1107">
                  <c:v>3193</c:v>
                </c:pt>
                <c:pt idx="1108">
                  <c:v>2798</c:v>
                </c:pt>
                <c:pt idx="1109">
                  <c:v>1310</c:v>
                </c:pt>
                <c:pt idx="1110">
                  <c:v>2046</c:v>
                </c:pt>
                <c:pt idx="1111">
                  <c:v>2851</c:v>
                </c:pt>
                <c:pt idx="1112">
                  <c:v>2099</c:v>
                </c:pt>
                <c:pt idx="1113">
                  <c:v>2873</c:v>
                </c:pt>
                <c:pt idx="1114">
                  <c:v>2789</c:v>
                </c:pt>
                <c:pt idx="1115">
                  <c:v>1366</c:v>
                </c:pt>
                <c:pt idx="1116">
                  <c:v>3156</c:v>
                </c:pt>
                <c:pt idx="1117">
                  <c:v>3378</c:v>
                </c:pt>
                <c:pt idx="1118">
                  <c:v>2093</c:v>
                </c:pt>
                <c:pt idx="1119">
                  <c:v>3349</c:v>
                </c:pt>
                <c:pt idx="1120">
                  <c:v>2249</c:v>
                </c:pt>
                <c:pt idx="1121">
                  <c:v>3091</c:v>
                </c:pt>
                <c:pt idx="1122">
                  <c:v>3443</c:v>
                </c:pt>
                <c:pt idx="1123">
                  <c:v>2601</c:v>
                </c:pt>
                <c:pt idx="1124">
                  <c:v>2672</c:v>
                </c:pt>
                <c:pt idx="1125">
                  <c:v>2008</c:v>
                </c:pt>
                <c:pt idx="1126">
                  <c:v>2374</c:v>
                </c:pt>
                <c:pt idx="1127">
                  <c:v>1626</c:v>
                </c:pt>
                <c:pt idx="1128">
                  <c:v>1358</c:v>
                </c:pt>
                <c:pt idx="1129">
                  <c:v>3168</c:v>
                </c:pt>
                <c:pt idx="1130">
                  <c:v>2338</c:v>
                </c:pt>
                <c:pt idx="1131">
                  <c:v>1448</c:v>
                </c:pt>
                <c:pt idx="1132">
                  <c:v>1395</c:v>
                </c:pt>
                <c:pt idx="1133">
                  <c:v>2623</c:v>
                </c:pt>
                <c:pt idx="1134">
                  <c:v>1448</c:v>
                </c:pt>
                <c:pt idx="1135">
                  <c:v>1969</c:v>
                </c:pt>
                <c:pt idx="1136">
                  <c:v>1893</c:v>
                </c:pt>
                <c:pt idx="1137">
                  <c:v>1995</c:v>
                </c:pt>
                <c:pt idx="1138">
                  <c:v>1811</c:v>
                </c:pt>
                <c:pt idx="1139">
                  <c:v>1379</c:v>
                </c:pt>
                <c:pt idx="1140">
                  <c:v>1582</c:v>
                </c:pt>
                <c:pt idx="1141">
                  <c:v>2355</c:v>
                </c:pt>
                <c:pt idx="1142">
                  <c:v>1238</c:v>
                </c:pt>
                <c:pt idx="1143">
                  <c:v>3189</c:v>
                </c:pt>
                <c:pt idx="1144">
                  <c:v>3186</c:v>
                </c:pt>
                <c:pt idx="1145">
                  <c:v>2831</c:v>
                </c:pt>
                <c:pt idx="1146">
                  <c:v>2580</c:v>
                </c:pt>
                <c:pt idx="1147">
                  <c:v>1638</c:v>
                </c:pt>
                <c:pt idx="1148">
                  <c:v>2386</c:v>
                </c:pt>
                <c:pt idx="1149">
                  <c:v>3346</c:v>
                </c:pt>
                <c:pt idx="1150">
                  <c:v>1829</c:v>
                </c:pt>
                <c:pt idx="1151">
                  <c:v>3248</c:v>
                </c:pt>
                <c:pt idx="1152">
                  <c:v>3465</c:v>
                </c:pt>
                <c:pt idx="1153">
                  <c:v>2479</c:v>
                </c:pt>
                <c:pt idx="1154">
                  <c:v>2179</c:v>
                </c:pt>
                <c:pt idx="1155">
                  <c:v>2198</c:v>
                </c:pt>
                <c:pt idx="1156">
                  <c:v>3001</c:v>
                </c:pt>
                <c:pt idx="1157">
                  <c:v>3020</c:v>
                </c:pt>
                <c:pt idx="1158">
                  <c:v>2992</c:v>
                </c:pt>
                <c:pt idx="1159">
                  <c:v>2063</c:v>
                </c:pt>
                <c:pt idx="1160">
                  <c:v>2835</c:v>
                </c:pt>
                <c:pt idx="1161">
                  <c:v>3334</c:v>
                </c:pt>
                <c:pt idx="1162">
                  <c:v>1663</c:v>
                </c:pt>
                <c:pt idx="1163">
                  <c:v>2634</c:v>
                </c:pt>
                <c:pt idx="1164">
                  <c:v>1719</c:v>
                </c:pt>
                <c:pt idx="1165">
                  <c:v>3509</c:v>
                </c:pt>
                <c:pt idx="1166">
                  <c:v>1729</c:v>
                </c:pt>
                <c:pt idx="1167">
                  <c:v>2235</c:v>
                </c:pt>
                <c:pt idx="1168">
                  <c:v>1546</c:v>
                </c:pt>
                <c:pt idx="1169">
                  <c:v>1989</c:v>
                </c:pt>
                <c:pt idx="1170">
                  <c:v>1860</c:v>
                </c:pt>
                <c:pt idx="1171">
                  <c:v>3507</c:v>
                </c:pt>
                <c:pt idx="1172">
                  <c:v>2558</c:v>
                </c:pt>
                <c:pt idx="1173">
                  <c:v>1777</c:v>
                </c:pt>
                <c:pt idx="1174">
                  <c:v>3386</c:v>
                </c:pt>
                <c:pt idx="1175">
                  <c:v>2068</c:v>
                </c:pt>
                <c:pt idx="1176">
                  <c:v>2196</c:v>
                </c:pt>
                <c:pt idx="1177">
                  <c:v>3350</c:v>
                </c:pt>
                <c:pt idx="1178">
                  <c:v>2045</c:v>
                </c:pt>
                <c:pt idx="1179">
                  <c:v>2503</c:v>
                </c:pt>
                <c:pt idx="1180">
                  <c:v>3394</c:v>
                </c:pt>
                <c:pt idx="1181">
                  <c:v>2440</c:v>
                </c:pt>
                <c:pt idx="1182">
                  <c:v>2328</c:v>
                </c:pt>
                <c:pt idx="1183">
                  <c:v>1519</c:v>
                </c:pt>
                <c:pt idx="1184">
                  <c:v>2763</c:v>
                </c:pt>
                <c:pt idx="1185">
                  <c:v>1540</c:v>
                </c:pt>
                <c:pt idx="1186">
                  <c:v>2896</c:v>
                </c:pt>
                <c:pt idx="1187">
                  <c:v>1719</c:v>
                </c:pt>
                <c:pt idx="1188">
                  <c:v>3411</c:v>
                </c:pt>
                <c:pt idx="1189">
                  <c:v>2669</c:v>
                </c:pt>
                <c:pt idx="1190">
                  <c:v>3513</c:v>
                </c:pt>
                <c:pt idx="1191">
                  <c:v>2897</c:v>
                </c:pt>
                <c:pt idx="1192">
                  <c:v>1226</c:v>
                </c:pt>
                <c:pt idx="1193">
                  <c:v>1966</c:v>
                </c:pt>
                <c:pt idx="1194">
                  <c:v>3320</c:v>
                </c:pt>
                <c:pt idx="1195">
                  <c:v>2004</c:v>
                </c:pt>
                <c:pt idx="1196">
                  <c:v>1650</c:v>
                </c:pt>
                <c:pt idx="1197">
                  <c:v>1320</c:v>
                </c:pt>
                <c:pt idx="1198">
                  <c:v>1432</c:v>
                </c:pt>
                <c:pt idx="1199">
                  <c:v>1307</c:v>
                </c:pt>
                <c:pt idx="1200">
                  <c:v>2576</c:v>
                </c:pt>
                <c:pt idx="1201">
                  <c:v>2408</c:v>
                </c:pt>
                <c:pt idx="1202">
                  <c:v>3292</c:v>
                </c:pt>
                <c:pt idx="1203">
                  <c:v>1638</c:v>
                </c:pt>
                <c:pt idx="1204">
                  <c:v>2224</c:v>
                </c:pt>
                <c:pt idx="1205">
                  <c:v>2224</c:v>
                </c:pt>
                <c:pt idx="1206">
                  <c:v>2634</c:v>
                </c:pt>
                <c:pt idx="1207">
                  <c:v>2095</c:v>
                </c:pt>
                <c:pt idx="1208">
                  <c:v>2639</c:v>
                </c:pt>
                <c:pt idx="1209">
                  <c:v>1917</c:v>
                </c:pt>
                <c:pt idx="1210">
                  <c:v>2687</c:v>
                </c:pt>
                <c:pt idx="1211">
                  <c:v>2523</c:v>
                </c:pt>
                <c:pt idx="1212">
                  <c:v>2577</c:v>
                </c:pt>
                <c:pt idx="1213">
                  <c:v>2789</c:v>
                </c:pt>
                <c:pt idx="1214">
                  <c:v>2698</c:v>
                </c:pt>
                <c:pt idx="1215">
                  <c:v>1589</c:v>
                </c:pt>
                <c:pt idx="1216">
                  <c:v>1575</c:v>
                </c:pt>
                <c:pt idx="1217">
                  <c:v>2973</c:v>
                </c:pt>
                <c:pt idx="1218">
                  <c:v>3428</c:v>
                </c:pt>
                <c:pt idx="1219">
                  <c:v>1575</c:v>
                </c:pt>
                <c:pt idx="1220">
                  <c:v>2195</c:v>
                </c:pt>
                <c:pt idx="1221">
                  <c:v>1936</c:v>
                </c:pt>
                <c:pt idx="1222">
                  <c:v>2017</c:v>
                </c:pt>
                <c:pt idx="1223">
                  <c:v>1875</c:v>
                </c:pt>
                <c:pt idx="1224">
                  <c:v>1611</c:v>
                </c:pt>
                <c:pt idx="1225">
                  <c:v>1862</c:v>
                </c:pt>
                <c:pt idx="1226">
                  <c:v>1502</c:v>
                </c:pt>
                <c:pt idx="1227">
                  <c:v>3167</c:v>
                </c:pt>
                <c:pt idx="1228">
                  <c:v>2603</c:v>
                </c:pt>
                <c:pt idx="1229">
                  <c:v>2918</c:v>
                </c:pt>
                <c:pt idx="1230">
                  <c:v>3257</c:v>
                </c:pt>
                <c:pt idx="1231">
                  <c:v>1645</c:v>
                </c:pt>
                <c:pt idx="1232">
                  <c:v>2503</c:v>
                </c:pt>
                <c:pt idx="1233">
                  <c:v>2624</c:v>
                </c:pt>
                <c:pt idx="1234">
                  <c:v>2464</c:v>
                </c:pt>
                <c:pt idx="1235">
                  <c:v>1752</c:v>
                </c:pt>
                <c:pt idx="1236">
                  <c:v>1522</c:v>
                </c:pt>
                <c:pt idx="1237">
                  <c:v>2668</c:v>
                </c:pt>
                <c:pt idx="1238">
                  <c:v>3290</c:v>
                </c:pt>
                <c:pt idx="1239">
                  <c:v>2292</c:v>
                </c:pt>
                <c:pt idx="1240">
                  <c:v>1528</c:v>
                </c:pt>
                <c:pt idx="1241">
                  <c:v>3402</c:v>
                </c:pt>
                <c:pt idx="1242">
                  <c:v>2879</c:v>
                </c:pt>
                <c:pt idx="1243">
                  <c:v>1887</c:v>
                </c:pt>
                <c:pt idx="1244">
                  <c:v>1483</c:v>
                </c:pt>
                <c:pt idx="1245">
                  <c:v>3389</c:v>
                </c:pt>
                <c:pt idx="1246">
                  <c:v>1542</c:v>
                </c:pt>
                <c:pt idx="1247">
                  <c:v>1722</c:v>
                </c:pt>
                <c:pt idx="1248">
                  <c:v>1213</c:v>
                </c:pt>
                <c:pt idx="1249">
                  <c:v>2466</c:v>
                </c:pt>
                <c:pt idx="1250">
                  <c:v>2667</c:v>
                </c:pt>
                <c:pt idx="1251">
                  <c:v>3263</c:v>
                </c:pt>
                <c:pt idx="1252">
                  <c:v>2095</c:v>
                </c:pt>
                <c:pt idx="1253">
                  <c:v>3248</c:v>
                </c:pt>
                <c:pt idx="1254">
                  <c:v>1327</c:v>
                </c:pt>
                <c:pt idx="1255">
                  <c:v>2422</c:v>
                </c:pt>
                <c:pt idx="1256">
                  <c:v>2889</c:v>
                </c:pt>
                <c:pt idx="1257">
                  <c:v>1629</c:v>
                </c:pt>
                <c:pt idx="1258">
                  <c:v>1331</c:v>
                </c:pt>
                <c:pt idx="1259">
                  <c:v>3346</c:v>
                </c:pt>
                <c:pt idx="1260">
                  <c:v>3113</c:v>
                </c:pt>
                <c:pt idx="1261">
                  <c:v>1821</c:v>
                </c:pt>
                <c:pt idx="1262">
                  <c:v>2872</c:v>
                </c:pt>
                <c:pt idx="1263">
                  <c:v>1200</c:v>
                </c:pt>
                <c:pt idx="1264">
                  <c:v>2261</c:v>
                </c:pt>
                <c:pt idx="1265">
                  <c:v>2569</c:v>
                </c:pt>
                <c:pt idx="1266">
                  <c:v>2365</c:v>
                </c:pt>
                <c:pt idx="1267">
                  <c:v>1365</c:v>
                </c:pt>
                <c:pt idx="1268">
                  <c:v>2347</c:v>
                </c:pt>
                <c:pt idx="1269">
                  <c:v>1788</c:v>
                </c:pt>
                <c:pt idx="1270">
                  <c:v>2214</c:v>
                </c:pt>
                <c:pt idx="1271">
                  <c:v>1613</c:v>
                </c:pt>
                <c:pt idx="1272">
                  <c:v>1322</c:v>
                </c:pt>
                <c:pt idx="1273">
                  <c:v>2096</c:v>
                </c:pt>
                <c:pt idx="1274">
                  <c:v>3479</c:v>
                </c:pt>
                <c:pt idx="1275">
                  <c:v>2196</c:v>
                </c:pt>
                <c:pt idx="1276">
                  <c:v>1802</c:v>
                </c:pt>
                <c:pt idx="1277">
                  <c:v>2258</c:v>
                </c:pt>
                <c:pt idx="1278">
                  <c:v>2833</c:v>
                </c:pt>
                <c:pt idx="1279">
                  <c:v>1443</c:v>
                </c:pt>
                <c:pt idx="1280">
                  <c:v>2633</c:v>
                </c:pt>
                <c:pt idx="1281">
                  <c:v>1352</c:v>
                </c:pt>
                <c:pt idx="1282">
                  <c:v>3040</c:v>
                </c:pt>
                <c:pt idx="1283">
                  <c:v>1607</c:v>
                </c:pt>
                <c:pt idx="1284">
                  <c:v>2851</c:v>
                </c:pt>
                <c:pt idx="1285">
                  <c:v>2899</c:v>
                </c:pt>
                <c:pt idx="1286">
                  <c:v>1973</c:v>
                </c:pt>
                <c:pt idx="1287">
                  <c:v>2709</c:v>
                </c:pt>
                <c:pt idx="1288">
                  <c:v>1529</c:v>
                </c:pt>
                <c:pt idx="1289">
                  <c:v>2476</c:v>
                </c:pt>
                <c:pt idx="1290">
                  <c:v>1432</c:v>
                </c:pt>
                <c:pt idx="1291">
                  <c:v>1364</c:v>
                </c:pt>
                <c:pt idx="1292">
                  <c:v>3343</c:v>
                </c:pt>
                <c:pt idx="1293">
                  <c:v>1302</c:v>
                </c:pt>
                <c:pt idx="1294">
                  <c:v>1254</c:v>
                </c:pt>
                <c:pt idx="1295">
                  <c:v>2518</c:v>
                </c:pt>
                <c:pt idx="1296">
                  <c:v>3346</c:v>
                </c:pt>
                <c:pt idx="1297">
                  <c:v>1267</c:v>
                </c:pt>
                <c:pt idx="1298">
                  <c:v>1662</c:v>
                </c:pt>
                <c:pt idx="1299">
                  <c:v>3520</c:v>
                </c:pt>
                <c:pt idx="1300">
                  <c:v>2743</c:v>
                </c:pt>
                <c:pt idx="1301">
                  <c:v>1613</c:v>
                </c:pt>
                <c:pt idx="1302">
                  <c:v>2240</c:v>
                </c:pt>
                <c:pt idx="1303">
                  <c:v>2265</c:v>
                </c:pt>
                <c:pt idx="1304">
                  <c:v>1592</c:v>
                </c:pt>
                <c:pt idx="1305">
                  <c:v>2276</c:v>
                </c:pt>
                <c:pt idx="1306">
                  <c:v>1730</c:v>
                </c:pt>
                <c:pt idx="1307">
                  <c:v>2864</c:v>
                </c:pt>
                <c:pt idx="1308">
                  <c:v>2122</c:v>
                </c:pt>
                <c:pt idx="1309">
                  <c:v>2319</c:v>
                </c:pt>
                <c:pt idx="1310">
                  <c:v>2179</c:v>
                </c:pt>
                <c:pt idx="1311">
                  <c:v>1209</c:v>
                </c:pt>
                <c:pt idx="1312">
                  <c:v>2899</c:v>
                </c:pt>
                <c:pt idx="1313">
                  <c:v>1939</c:v>
                </c:pt>
                <c:pt idx="1314">
                  <c:v>2568</c:v>
                </c:pt>
                <c:pt idx="1315">
                  <c:v>1854</c:v>
                </c:pt>
                <c:pt idx="1316">
                  <c:v>2293</c:v>
                </c:pt>
                <c:pt idx="1317">
                  <c:v>3462</c:v>
                </c:pt>
                <c:pt idx="1318">
                  <c:v>1839</c:v>
                </c:pt>
                <c:pt idx="1319">
                  <c:v>3416</c:v>
                </c:pt>
                <c:pt idx="1320">
                  <c:v>1397</c:v>
                </c:pt>
                <c:pt idx="1321">
                  <c:v>3311</c:v>
                </c:pt>
                <c:pt idx="1322">
                  <c:v>1503</c:v>
                </c:pt>
                <c:pt idx="1323">
                  <c:v>2001</c:v>
                </c:pt>
                <c:pt idx="1324">
                  <c:v>2671</c:v>
                </c:pt>
                <c:pt idx="1325">
                  <c:v>1479</c:v>
                </c:pt>
                <c:pt idx="1326">
                  <c:v>3168</c:v>
                </c:pt>
                <c:pt idx="1327">
                  <c:v>1515</c:v>
                </c:pt>
                <c:pt idx="1328">
                  <c:v>3296</c:v>
                </c:pt>
                <c:pt idx="1329">
                  <c:v>2896</c:v>
                </c:pt>
                <c:pt idx="1330">
                  <c:v>3387</c:v>
                </c:pt>
                <c:pt idx="1331">
                  <c:v>3295</c:v>
                </c:pt>
                <c:pt idx="1332">
                  <c:v>3355</c:v>
                </c:pt>
                <c:pt idx="1333">
                  <c:v>2848</c:v>
                </c:pt>
                <c:pt idx="1334">
                  <c:v>1453</c:v>
                </c:pt>
                <c:pt idx="1335">
                  <c:v>2900</c:v>
                </c:pt>
                <c:pt idx="1336">
                  <c:v>1619</c:v>
                </c:pt>
                <c:pt idx="1337">
                  <c:v>1800</c:v>
                </c:pt>
                <c:pt idx="1338">
                  <c:v>2305</c:v>
                </c:pt>
                <c:pt idx="1339">
                  <c:v>1637</c:v>
                </c:pt>
                <c:pt idx="1340">
                  <c:v>1538</c:v>
                </c:pt>
                <c:pt idx="1341">
                  <c:v>1409</c:v>
                </c:pt>
                <c:pt idx="1342">
                  <c:v>2927</c:v>
                </c:pt>
                <c:pt idx="1343">
                  <c:v>2691</c:v>
                </c:pt>
                <c:pt idx="1344">
                  <c:v>3138</c:v>
                </c:pt>
                <c:pt idx="1345">
                  <c:v>2692</c:v>
                </c:pt>
                <c:pt idx="1346">
                  <c:v>2945</c:v>
                </c:pt>
                <c:pt idx="1347">
                  <c:v>1322</c:v>
                </c:pt>
                <c:pt idx="1348">
                  <c:v>3491</c:v>
                </c:pt>
                <c:pt idx="1349">
                  <c:v>2436</c:v>
                </c:pt>
                <c:pt idx="1350">
                  <c:v>2634</c:v>
                </c:pt>
                <c:pt idx="1351">
                  <c:v>3071</c:v>
                </c:pt>
                <c:pt idx="1352">
                  <c:v>2684</c:v>
                </c:pt>
                <c:pt idx="1353">
                  <c:v>2736</c:v>
                </c:pt>
                <c:pt idx="1354">
                  <c:v>1299</c:v>
                </c:pt>
                <c:pt idx="1355">
                  <c:v>2430</c:v>
                </c:pt>
                <c:pt idx="1356">
                  <c:v>1777</c:v>
                </c:pt>
                <c:pt idx="1357">
                  <c:v>1634</c:v>
                </c:pt>
                <c:pt idx="1358">
                  <c:v>3173</c:v>
                </c:pt>
                <c:pt idx="1359">
                  <c:v>2447</c:v>
                </c:pt>
                <c:pt idx="1360">
                  <c:v>1316</c:v>
                </c:pt>
                <c:pt idx="1361">
                  <c:v>3362</c:v>
                </c:pt>
                <c:pt idx="1362">
                  <c:v>3054</c:v>
                </c:pt>
                <c:pt idx="1363">
                  <c:v>2451</c:v>
                </c:pt>
                <c:pt idx="1364">
                  <c:v>3086</c:v>
                </c:pt>
                <c:pt idx="1365">
                  <c:v>3320</c:v>
                </c:pt>
                <c:pt idx="1366">
                  <c:v>3282</c:v>
                </c:pt>
                <c:pt idx="1367">
                  <c:v>3451</c:v>
                </c:pt>
                <c:pt idx="1368">
                  <c:v>3099</c:v>
                </c:pt>
                <c:pt idx="1369">
                  <c:v>2825</c:v>
                </c:pt>
                <c:pt idx="1370">
                  <c:v>3278</c:v>
                </c:pt>
                <c:pt idx="1371">
                  <c:v>3401</c:v>
                </c:pt>
                <c:pt idx="1372">
                  <c:v>2176</c:v>
                </c:pt>
                <c:pt idx="1373">
                  <c:v>3408</c:v>
                </c:pt>
                <c:pt idx="1374">
                  <c:v>1263</c:v>
                </c:pt>
                <c:pt idx="1375">
                  <c:v>2563</c:v>
                </c:pt>
                <c:pt idx="1376">
                  <c:v>3090</c:v>
                </c:pt>
                <c:pt idx="1377">
                  <c:v>3080</c:v>
                </c:pt>
                <c:pt idx="1378">
                  <c:v>2979</c:v>
                </c:pt>
                <c:pt idx="1379">
                  <c:v>3273</c:v>
                </c:pt>
                <c:pt idx="1380">
                  <c:v>2225</c:v>
                </c:pt>
                <c:pt idx="1381">
                  <c:v>2318</c:v>
                </c:pt>
                <c:pt idx="1382">
                  <c:v>1931</c:v>
                </c:pt>
                <c:pt idx="1383">
                  <c:v>1868</c:v>
                </c:pt>
                <c:pt idx="1384">
                  <c:v>3487</c:v>
                </c:pt>
                <c:pt idx="1385">
                  <c:v>2266</c:v>
                </c:pt>
                <c:pt idx="1386">
                  <c:v>2295</c:v>
                </c:pt>
                <c:pt idx="1387">
                  <c:v>1776</c:v>
                </c:pt>
                <c:pt idx="1388">
                  <c:v>2843</c:v>
                </c:pt>
                <c:pt idx="1389">
                  <c:v>2524</c:v>
                </c:pt>
                <c:pt idx="1390">
                  <c:v>2486</c:v>
                </c:pt>
                <c:pt idx="1391">
                  <c:v>3417</c:v>
                </c:pt>
                <c:pt idx="1392">
                  <c:v>2807</c:v>
                </c:pt>
                <c:pt idx="1393">
                  <c:v>2268</c:v>
                </c:pt>
                <c:pt idx="1394">
                  <c:v>3203</c:v>
                </c:pt>
                <c:pt idx="1395">
                  <c:v>2325</c:v>
                </c:pt>
                <c:pt idx="1396">
                  <c:v>2374</c:v>
                </c:pt>
                <c:pt idx="1397">
                  <c:v>2535</c:v>
                </c:pt>
                <c:pt idx="1398">
                  <c:v>1488</c:v>
                </c:pt>
                <c:pt idx="1399">
                  <c:v>1854</c:v>
                </c:pt>
                <c:pt idx="1400">
                  <c:v>1649</c:v>
                </c:pt>
                <c:pt idx="1401">
                  <c:v>3039</c:v>
                </c:pt>
                <c:pt idx="1402">
                  <c:v>1555</c:v>
                </c:pt>
                <c:pt idx="1403">
                  <c:v>1479</c:v>
                </c:pt>
                <c:pt idx="1404">
                  <c:v>3445</c:v>
                </c:pt>
                <c:pt idx="1405">
                  <c:v>3527</c:v>
                </c:pt>
                <c:pt idx="1406">
                  <c:v>2934</c:v>
                </c:pt>
                <c:pt idx="1407">
                  <c:v>2593</c:v>
                </c:pt>
                <c:pt idx="1408">
                  <c:v>3075</c:v>
                </c:pt>
                <c:pt idx="1409">
                  <c:v>3303</c:v>
                </c:pt>
                <c:pt idx="1410">
                  <c:v>2486</c:v>
                </c:pt>
                <c:pt idx="1411">
                  <c:v>2288</c:v>
                </c:pt>
                <c:pt idx="1412">
                  <c:v>2063</c:v>
                </c:pt>
                <c:pt idx="1413">
                  <c:v>3507</c:v>
                </c:pt>
                <c:pt idx="1414">
                  <c:v>2588</c:v>
                </c:pt>
                <c:pt idx="1415">
                  <c:v>3168</c:v>
                </c:pt>
                <c:pt idx="1416">
                  <c:v>1603</c:v>
                </c:pt>
                <c:pt idx="1417">
                  <c:v>1763</c:v>
                </c:pt>
                <c:pt idx="1418">
                  <c:v>1333</c:v>
                </c:pt>
                <c:pt idx="1419">
                  <c:v>1686</c:v>
                </c:pt>
                <c:pt idx="1420">
                  <c:v>2438</c:v>
                </c:pt>
                <c:pt idx="1421">
                  <c:v>1342</c:v>
                </c:pt>
                <c:pt idx="1422">
                  <c:v>2029</c:v>
                </c:pt>
                <c:pt idx="1423">
                  <c:v>3421</c:v>
                </c:pt>
                <c:pt idx="1424">
                  <c:v>3214</c:v>
                </c:pt>
                <c:pt idx="1425">
                  <c:v>2266</c:v>
                </c:pt>
                <c:pt idx="1426">
                  <c:v>1500</c:v>
                </c:pt>
                <c:pt idx="1427">
                  <c:v>2972</c:v>
                </c:pt>
                <c:pt idx="1428">
                  <c:v>1972</c:v>
                </c:pt>
                <c:pt idx="1429">
                  <c:v>2304</c:v>
                </c:pt>
                <c:pt idx="1430">
                  <c:v>1928</c:v>
                </c:pt>
                <c:pt idx="1431">
                  <c:v>2404</c:v>
                </c:pt>
                <c:pt idx="1432">
                  <c:v>1468</c:v>
                </c:pt>
                <c:pt idx="1433">
                  <c:v>2759</c:v>
                </c:pt>
                <c:pt idx="1434">
                  <c:v>2418</c:v>
                </c:pt>
                <c:pt idx="1435">
                  <c:v>2173</c:v>
                </c:pt>
                <c:pt idx="1436">
                  <c:v>1704</c:v>
                </c:pt>
                <c:pt idx="1437">
                  <c:v>3025</c:v>
                </c:pt>
                <c:pt idx="1438">
                  <c:v>1663</c:v>
                </c:pt>
                <c:pt idx="1439">
                  <c:v>3350</c:v>
                </c:pt>
                <c:pt idx="1440">
                  <c:v>1416</c:v>
                </c:pt>
                <c:pt idx="1441">
                  <c:v>1738</c:v>
                </c:pt>
                <c:pt idx="1442">
                  <c:v>2443</c:v>
                </c:pt>
                <c:pt idx="1443">
                  <c:v>2181</c:v>
                </c:pt>
                <c:pt idx="1444">
                  <c:v>1985</c:v>
                </c:pt>
                <c:pt idx="1445">
                  <c:v>2740</c:v>
                </c:pt>
                <c:pt idx="1446">
                  <c:v>1493</c:v>
                </c:pt>
                <c:pt idx="1447">
                  <c:v>1633</c:v>
                </c:pt>
                <c:pt idx="1448">
                  <c:v>3415</c:v>
                </c:pt>
                <c:pt idx="1449">
                  <c:v>1223</c:v>
                </c:pt>
                <c:pt idx="1450">
                  <c:v>3279</c:v>
                </c:pt>
                <c:pt idx="1451">
                  <c:v>2683</c:v>
                </c:pt>
                <c:pt idx="1452">
                  <c:v>1284</c:v>
                </c:pt>
                <c:pt idx="1453">
                  <c:v>2104</c:v>
                </c:pt>
                <c:pt idx="1454">
                  <c:v>1210</c:v>
                </c:pt>
                <c:pt idx="1455">
                  <c:v>1708</c:v>
                </c:pt>
                <c:pt idx="1456">
                  <c:v>1655</c:v>
                </c:pt>
                <c:pt idx="1457">
                  <c:v>2022</c:v>
                </c:pt>
                <c:pt idx="1458">
                  <c:v>1245</c:v>
                </c:pt>
                <c:pt idx="1459">
                  <c:v>2135</c:v>
                </c:pt>
                <c:pt idx="1460">
                  <c:v>2045</c:v>
                </c:pt>
                <c:pt idx="1461">
                  <c:v>3063</c:v>
                </c:pt>
                <c:pt idx="1462">
                  <c:v>2404</c:v>
                </c:pt>
                <c:pt idx="1463">
                  <c:v>3129</c:v>
                </c:pt>
                <c:pt idx="1464">
                  <c:v>1475</c:v>
                </c:pt>
                <c:pt idx="1465">
                  <c:v>1724</c:v>
                </c:pt>
                <c:pt idx="1466">
                  <c:v>1806</c:v>
                </c:pt>
                <c:pt idx="1467">
                  <c:v>1366</c:v>
                </c:pt>
                <c:pt idx="1468">
                  <c:v>1934</c:v>
                </c:pt>
                <c:pt idx="1469">
                  <c:v>3557</c:v>
                </c:pt>
                <c:pt idx="1470">
                  <c:v>1791</c:v>
                </c:pt>
                <c:pt idx="1471">
                  <c:v>3081</c:v>
                </c:pt>
                <c:pt idx="1472">
                  <c:v>3155</c:v>
                </c:pt>
                <c:pt idx="1473">
                  <c:v>1347</c:v>
                </c:pt>
                <c:pt idx="1474">
                  <c:v>1665</c:v>
                </c:pt>
                <c:pt idx="1475">
                  <c:v>2450</c:v>
                </c:pt>
                <c:pt idx="1476">
                  <c:v>3541</c:v>
                </c:pt>
                <c:pt idx="1477">
                  <c:v>1559</c:v>
                </c:pt>
                <c:pt idx="1478">
                  <c:v>1325</c:v>
                </c:pt>
                <c:pt idx="1479">
                  <c:v>2532</c:v>
                </c:pt>
                <c:pt idx="1480">
                  <c:v>1372</c:v>
                </c:pt>
                <c:pt idx="1481">
                  <c:v>1509</c:v>
                </c:pt>
                <c:pt idx="1482">
                  <c:v>2911</c:v>
                </c:pt>
                <c:pt idx="1483">
                  <c:v>1329</c:v>
                </c:pt>
                <c:pt idx="1484">
                  <c:v>1834</c:v>
                </c:pt>
                <c:pt idx="1485">
                  <c:v>3129</c:v>
                </c:pt>
                <c:pt idx="1486">
                  <c:v>3121</c:v>
                </c:pt>
                <c:pt idx="1487">
                  <c:v>2881</c:v>
                </c:pt>
                <c:pt idx="1488">
                  <c:v>1523</c:v>
                </c:pt>
                <c:pt idx="1489">
                  <c:v>2553</c:v>
                </c:pt>
                <c:pt idx="1490">
                  <c:v>1780</c:v>
                </c:pt>
                <c:pt idx="1491">
                  <c:v>1857</c:v>
                </c:pt>
                <c:pt idx="1492">
                  <c:v>1864</c:v>
                </c:pt>
                <c:pt idx="1493">
                  <c:v>2681</c:v>
                </c:pt>
                <c:pt idx="1494">
                  <c:v>3377</c:v>
                </c:pt>
                <c:pt idx="1495">
                  <c:v>1507</c:v>
                </c:pt>
                <c:pt idx="1496">
                  <c:v>2694</c:v>
                </c:pt>
                <c:pt idx="1497">
                  <c:v>2201</c:v>
                </c:pt>
                <c:pt idx="1498">
                  <c:v>1574</c:v>
                </c:pt>
                <c:pt idx="1499">
                  <c:v>1997</c:v>
                </c:pt>
                <c:pt idx="1500">
                  <c:v>1258</c:v>
                </c:pt>
                <c:pt idx="1501">
                  <c:v>3146</c:v>
                </c:pt>
                <c:pt idx="1502">
                  <c:v>2057</c:v>
                </c:pt>
                <c:pt idx="1503">
                  <c:v>3346</c:v>
                </c:pt>
                <c:pt idx="1504">
                  <c:v>2343</c:v>
                </c:pt>
                <c:pt idx="1505">
                  <c:v>1948</c:v>
                </c:pt>
                <c:pt idx="1506">
                  <c:v>3296</c:v>
                </c:pt>
                <c:pt idx="1507">
                  <c:v>2699</c:v>
                </c:pt>
                <c:pt idx="1508">
                  <c:v>1668</c:v>
                </c:pt>
                <c:pt idx="1509">
                  <c:v>2434</c:v>
                </c:pt>
                <c:pt idx="1510">
                  <c:v>1569</c:v>
                </c:pt>
                <c:pt idx="1511">
                  <c:v>3024</c:v>
                </c:pt>
                <c:pt idx="1512">
                  <c:v>2647</c:v>
                </c:pt>
                <c:pt idx="1513">
                  <c:v>1332</c:v>
                </c:pt>
                <c:pt idx="1514">
                  <c:v>1467</c:v>
                </c:pt>
                <c:pt idx="1515">
                  <c:v>3282</c:v>
                </c:pt>
                <c:pt idx="1516">
                  <c:v>1612</c:v>
                </c:pt>
                <c:pt idx="1517">
                  <c:v>1416</c:v>
                </c:pt>
                <c:pt idx="1518">
                  <c:v>1323</c:v>
                </c:pt>
                <c:pt idx="1519">
                  <c:v>2869</c:v>
                </c:pt>
                <c:pt idx="1520">
                  <c:v>1576</c:v>
                </c:pt>
                <c:pt idx="1521">
                  <c:v>2273</c:v>
                </c:pt>
                <c:pt idx="1522">
                  <c:v>2732</c:v>
                </c:pt>
                <c:pt idx="1523">
                  <c:v>1282</c:v>
                </c:pt>
                <c:pt idx="1524">
                  <c:v>2868</c:v>
                </c:pt>
                <c:pt idx="1525">
                  <c:v>2068</c:v>
                </c:pt>
                <c:pt idx="1526">
                  <c:v>1444</c:v>
                </c:pt>
                <c:pt idx="1527">
                  <c:v>2049</c:v>
                </c:pt>
                <c:pt idx="1528">
                  <c:v>3544</c:v>
                </c:pt>
                <c:pt idx="1529">
                  <c:v>1284</c:v>
                </c:pt>
                <c:pt idx="1530">
                  <c:v>2173</c:v>
                </c:pt>
                <c:pt idx="1531">
                  <c:v>2930</c:v>
                </c:pt>
                <c:pt idx="1532">
                  <c:v>2918</c:v>
                </c:pt>
                <c:pt idx="1533">
                  <c:v>3067</c:v>
                </c:pt>
                <c:pt idx="1534">
                  <c:v>2049</c:v>
                </c:pt>
                <c:pt idx="1535">
                  <c:v>3241</c:v>
                </c:pt>
                <c:pt idx="1536">
                  <c:v>2814</c:v>
                </c:pt>
                <c:pt idx="1537">
                  <c:v>2696</c:v>
                </c:pt>
                <c:pt idx="1538">
                  <c:v>2743</c:v>
                </c:pt>
                <c:pt idx="1539">
                  <c:v>3076</c:v>
                </c:pt>
                <c:pt idx="1540">
                  <c:v>3355</c:v>
                </c:pt>
                <c:pt idx="1541">
                  <c:v>2817</c:v>
                </c:pt>
                <c:pt idx="1542">
                  <c:v>2694</c:v>
                </c:pt>
                <c:pt idx="1543">
                  <c:v>1444</c:v>
                </c:pt>
                <c:pt idx="1544">
                  <c:v>2923</c:v>
                </c:pt>
                <c:pt idx="1545">
                  <c:v>1849</c:v>
                </c:pt>
                <c:pt idx="1546">
                  <c:v>1328</c:v>
                </c:pt>
                <c:pt idx="1547">
                  <c:v>2030</c:v>
                </c:pt>
                <c:pt idx="1548">
                  <c:v>2457</c:v>
                </c:pt>
                <c:pt idx="1549">
                  <c:v>2088</c:v>
                </c:pt>
                <c:pt idx="1550">
                  <c:v>1835</c:v>
                </c:pt>
                <c:pt idx="1551">
                  <c:v>1201</c:v>
                </c:pt>
                <c:pt idx="1552">
                  <c:v>2141</c:v>
                </c:pt>
                <c:pt idx="1553">
                  <c:v>1740</c:v>
                </c:pt>
                <c:pt idx="1554">
                  <c:v>2407</c:v>
                </c:pt>
                <c:pt idx="1555">
                  <c:v>1393</c:v>
                </c:pt>
                <c:pt idx="1556">
                  <c:v>1908</c:v>
                </c:pt>
                <c:pt idx="1557">
                  <c:v>2934</c:v>
                </c:pt>
                <c:pt idx="1558">
                  <c:v>3214</c:v>
                </c:pt>
                <c:pt idx="1559">
                  <c:v>2684</c:v>
                </c:pt>
                <c:pt idx="1560">
                  <c:v>2982</c:v>
                </c:pt>
                <c:pt idx="1561">
                  <c:v>2583</c:v>
                </c:pt>
                <c:pt idx="1562">
                  <c:v>1332</c:v>
                </c:pt>
                <c:pt idx="1563">
                  <c:v>3443</c:v>
                </c:pt>
                <c:pt idx="1564">
                  <c:v>3471</c:v>
                </c:pt>
                <c:pt idx="1565">
                  <c:v>2612</c:v>
                </c:pt>
                <c:pt idx="1566">
                  <c:v>3291</c:v>
                </c:pt>
                <c:pt idx="1567">
                  <c:v>3420</c:v>
                </c:pt>
                <c:pt idx="1568">
                  <c:v>1847</c:v>
                </c:pt>
                <c:pt idx="1569">
                  <c:v>1659</c:v>
                </c:pt>
                <c:pt idx="1570">
                  <c:v>1710</c:v>
                </c:pt>
                <c:pt idx="1571">
                  <c:v>3148</c:v>
                </c:pt>
                <c:pt idx="1572">
                  <c:v>2888</c:v>
                </c:pt>
                <c:pt idx="1573">
                  <c:v>1373</c:v>
                </c:pt>
                <c:pt idx="1574">
                  <c:v>3141</c:v>
                </c:pt>
                <c:pt idx="1575">
                  <c:v>3295</c:v>
                </c:pt>
                <c:pt idx="1576">
                  <c:v>3524</c:v>
                </c:pt>
                <c:pt idx="1577">
                  <c:v>2166</c:v>
                </c:pt>
                <c:pt idx="1578">
                  <c:v>1583</c:v>
                </c:pt>
                <c:pt idx="1579">
                  <c:v>3277</c:v>
                </c:pt>
                <c:pt idx="1580">
                  <c:v>1887</c:v>
                </c:pt>
                <c:pt idx="1581">
                  <c:v>3198</c:v>
                </c:pt>
                <c:pt idx="1582">
                  <c:v>2876</c:v>
                </c:pt>
                <c:pt idx="1583">
                  <c:v>1809</c:v>
                </c:pt>
                <c:pt idx="1584">
                  <c:v>1489</c:v>
                </c:pt>
                <c:pt idx="1585">
                  <c:v>1647</c:v>
                </c:pt>
                <c:pt idx="1586">
                  <c:v>1938</c:v>
                </c:pt>
                <c:pt idx="1587">
                  <c:v>1508</c:v>
                </c:pt>
                <c:pt idx="1588">
                  <c:v>1317</c:v>
                </c:pt>
                <c:pt idx="1589">
                  <c:v>2621</c:v>
                </c:pt>
                <c:pt idx="1590">
                  <c:v>1793</c:v>
                </c:pt>
                <c:pt idx="1591">
                  <c:v>2518</c:v>
                </c:pt>
                <c:pt idx="1592">
                  <c:v>3527</c:v>
                </c:pt>
                <c:pt idx="1593">
                  <c:v>2640</c:v>
                </c:pt>
                <c:pt idx="1594">
                  <c:v>2176</c:v>
                </c:pt>
                <c:pt idx="1595">
                  <c:v>3479</c:v>
                </c:pt>
                <c:pt idx="1596">
                  <c:v>2368</c:v>
                </c:pt>
                <c:pt idx="1597">
                  <c:v>1807</c:v>
                </c:pt>
                <c:pt idx="1598">
                  <c:v>1255</c:v>
                </c:pt>
                <c:pt idx="1599">
                  <c:v>3187</c:v>
                </c:pt>
                <c:pt idx="1600">
                  <c:v>1479</c:v>
                </c:pt>
                <c:pt idx="1601">
                  <c:v>3316</c:v>
                </c:pt>
                <c:pt idx="1602">
                  <c:v>2034</c:v>
                </c:pt>
                <c:pt idx="1603">
                  <c:v>3210</c:v>
                </c:pt>
                <c:pt idx="1604">
                  <c:v>2628</c:v>
                </c:pt>
                <c:pt idx="1605">
                  <c:v>1403</c:v>
                </c:pt>
                <c:pt idx="1606">
                  <c:v>2633</c:v>
                </c:pt>
                <c:pt idx="1607">
                  <c:v>3120</c:v>
                </c:pt>
                <c:pt idx="1608">
                  <c:v>3127</c:v>
                </c:pt>
                <c:pt idx="1609">
                  <c:v>3064</c:v>
                </c:pt>
                <c:pt idx="1610">
                  <c:v>3361</c:v>
                </c:pt>
                <c:pt idx="1611">
                  <c:v>2295</c:v>
                </c:pt>
                <c:pt idx="1612">
                  <c:v>1859</c:v>
                </c:pt>
                <c:pt idx="1613">
                  <c:v>2350</c:v>
                </c:pt>
                <c:pt idx="1614">
                  <c:v>1673</c:v>
                </c:pt>
                <c:pt idx="1615">
                  <c:v>2155</c:v>
                </c:pt>
                <c:pt idx="1616">
                  <c:v>1563</c:v>
                </c:pt>
                <c:pt idx="1617">
                  <c:v>2889</c:v>
                </c:pt>
                <c:pt idx="1618">
                  <c:v>1900</c:v>
                </c:pt>
                <c:pt idx="1619">
                  <c:v>1918</c:v>
                </c:pt>
                <c:pt idx="1620">
                  <c:v>1541</c:v>
                </c:pt>
                <c:pt idx="1621">
                  <c:v>2512</c:v>
                </c:pt>
                <c:pt idx="1622">
                  <c:v>2269</c:v>
                </c:pt>
                <c:pt idx="1623">
                  <c:v>3360</c:v>
                </c:pt>
                <c:pt idx="1624">
                  <c:v>3142</c:v>
                </c:pt>
                <c:pt idx="1625">
                  <c:v>2750</c:v>
                </c:pt>
                <c:pt idx="1626">
                  <c:v>3284</c:v>
                </c:pt>
                <c:pt idx="1627">
                  <c:v>2120</c:v>
                </c:pt>
                <c:pt idx="1628">
                  <c:v>2724</c:v>
                </c:pt>
                <c:pt idx="1629">
                  <c:v>1882</c:v>
                </c:pt>
                <c:pt idx="1630">
                  <c:v>2055</c:v>
                </c:pt>
                <c:pt idx="1631">
                  <c:v>2135</c:v>
                </c:pt>
                <c:pt idx="1632">
                  <c:v>2675</c:v>
                </c:pt>
                <c:pt idx="1633">
                  <c:v>2440</c:v>
                </c:pt>
                <c:pt idx="1634">
                  <c:v>3490</c:v>
                </c:pt>
                <c:pt idx="1635">
                  <c:v>1330</c:v>
                </c:pt>
                <c:pt idx="1636">
                  <c:v>3425</c:v>
                </c:pt>
                <c:pt idx="1637">
                  <c:v>1472</c:v>
                </c:pt>
                <c:pt idx="1638">
                  <c:v>1483</c:v>
                </c:pt>
                <c:pt idx="1639">
                  <c:v>1489</c:v>
                </c:pt>
                <c:pt idx="1640">
                  <c:v>2997</c:v>
                </c:pt>
                <c:pt idx="1641">
                  <c:v>2700</c:v>
                </c:pt>
                <c:pt idx="1642">
                  <c:v>3275</c:v>
                </c:pt>
                <c:pt idx="1643">
                  <c:v>2176</c:v>
                </c:pt>
                <c:pt idx="1644">
                  <c:v>2208</c:v>
                </c:pt>
                <c:pt idx="1645">
                  <c:v>1292</c:v>
                </c:pt>
                <c:pt idx="1646">
                  <c:v>1891</c:v>
                </c:pt>
                <c:pt idx="1647">
                  <c:v>2707</c:v>
                </c:pt>
                <c:pt idx="1648">
                  <c:v>3033</c:v>
                </c:pt>
                <c:pt idx="1649">
                  <c:v>1625</c:v>
                </c:pt>
                <c:pt idx="1650">
                  <c:v>2585</c:v>
                </c:pt>
                <c:pt idx="1651">
                  <c:v>3198</c:v>
                </c:pt>
                <c:pt idx="1652">
                  <c:v>3237</c:v>
                </c:pt>
                <c:pt idx="1653">
                  <c:v>2203</c:v>
                </c:pt>
                <c:pt idx="1654">
                  <c:v>3551</c:v>
                </c:pt>
                <c:pt idx="1655">
                  <c:v>3103</c:v>
                </c:pt>
                <c:pt idx="1656">
                  <c:v>2919</c:v>
                </c:pt>
                <c:pt idx="1657">
                  <c:v>2377</c:v>
                </c:pt>
                <c:pt idx="1658">
                  <c:v>2228</c:v>
                </c:pt>
                <c:pt idx="1659">
                  <c:v>2932</c:v>
                </c:pt>
                <c:pt idx="1660">
                  <c:v>3069</c:v>
                </c:pt>
                <c:pt idx="1661">
                  <c:v>2785</c:v>
                </c:pt>
                <c:pt idx="1662">
                  <c:v>2980</c:v>
                </c:pt>
                <c:pt idx="1663">
                  <c:v>1276</c:v>
                </c:pt>
                <c:pt idx="1664">
                  <c:v>2850</c:v>
                </c:pt>
                <c:pt idx="1665">
                  <c:v>3019</c:v>
                </c:pt>
                <c:pt idx="1666">
                  <c:v>2448</c:v>
                </c:pt>
                <c:pt idx="1667">
                  <c:v>1678</c:v>
                </c:pt>
                <c:pt idx="1668">
                  <c:v>2550</c:v>
                </c:pt>
                <c:pt idx="1669">
                  <c:v>2578</c:v>
                </c:pt>
                <c:pt idx="1670">
                  <c:v>2421</c:v>
                </c:pt>
                <c:pt idx="1671">
                  <c:v>1262</c:v>
                </c:pt>
                <c:pt idx="1672">
                  <c:v>3062</c:v>
                </c:pt>
                <c:pt idx="1673">
                  <c:v>1700</c:v>
                </c:pt>
                <c:pt idx="1674">
                  <c:v>1637</c:v>
                </c:pt>
                <c:pt idx="1675">
                  <c:v>2800</c:v>
                </c:pt>
                <c:pt idx="1676">
                  <c:v>3430</c:v>
                </c:pt>
                <c:pt idx="1677">
                  <c:v>2476</c:v>
                </c:pt>
                <c:pt idx="1678">
                  <c:v>1960</c:v>
                </c:pt>
                <c:pt idx="1679">
                  <c:v>3356</c:v>
                </c:pt>
                <c:pt idx="1680">
                  <c:v>1237</c:v>
                </c:pt>
                <c:pt idx="1681">
                  <c:v>3216</c:v>
                </c:pt>
                <c:pt idx="1682">
                  <c:v>1856</c:v>
                </c:pt>
                <c:pt idx="1683">
                  <c:v>2029</c:v>
                </c:pt>
                <c:pt idx="1684">
                  <c:v>1799</c:v>
                </c:pt>
                <c:pt idx="1685">
                  <c:v>1430</c:v>
                </c:pt>
                <c:pt idx="1686">
                  <c:v>2992</c:v>
                </c:pt>
                <c:pt idx="1687">
                  <c:v>2804</c:v>
                </c:pt>
                <c:pt idx="1688">
                  <c:v>3273</c:v>
                </c:pt>
                <c:pt idx="1689">
                  <c:v>2868</c:v>
                </c:pt>
                <c:pt idx="1690">
                  <c:v>2241</c:v>
                </c:pt>
                <c:pt idx="1691">
                  <c:v>3134</c:v>
                </c:pt>
                <c:pt idx="1692">
                  <c:v>1858</c:v>
                </c:pt>
                <c:pt idx="1693">
                  <c:v>3392</c:v>
                </c:pt>
                <c:pt idx="1694">
                  <c:v>1353</c:v>
                </c:pt>
                <c:pt idx="1695">
                  <c:v>1796</c:v>
                </c:pt>
                <c:pt idx="1696">
                  <c:v>2633</c:v>
                </c:pt>
                <c:pt idx="1697">
                  <c:v>3537</c:v>
                </c:pt>
                <c:pt idx="1698">
                  <c:v>1488</c:v>
                </c:pt>
                <c:pt idx="1699">
                  <c:v>2505</c:v>
                </c:pt>
                <c:pt idx="1700">
                  <c:v>3471</c:v>
                </c:pt>
                <c:pt idx="1701">
                  <c:v>1799</c:v>
                </c:pt>
                <c:pt idx="1702">
                  <c:v>3048</c:v>
                </c:pt>
                <c:pt idx="1703">
                  <c:v>1754</c:v>
                </c:pt>
                <c:pt idx="1704">
                  <c:v>3144</c:v>
                </c:pt>
                <c:pt idx="1705">
                  <c:v>2191</c:v>
                </c:pt>
                <c:pt idx="1706">
                  <c:v>3309</c:v>
                </c:pt>
                <c:pt idx="1707">
                  <c:v>2334</c:v>
                </c:pt>
                <c:pt idx="1708">
                  <c:v>3397</c:v>
                </c:pt>
                <c:pt idx="1709">
                  <c:v>2268</c:v>
                </c:pt>
                <c:pt idx="1710">
                  <c:v>2363</c:v>
                </c:pt>
                <c:pt idx="1711">
                  <c:v>2877</c:v>
                </c:pt>
                <c:pt idx="1712">
                  <c:v>2267</c:v>
                </c:pt>
                <c:pt idx="1713">
                  <c:v>3159</c:v>
                </c:pt>
                <c:pt idx="1714">
                  <c:v>3151</c:v>
                </c:pt>
                <c:pt idx="1715">
                  <c:v>3295</c:v>
                </c:pt>
                <c:pt idx="1716">
                  <c:v>1229</c:v>
                </c:pt>
                <c:pt idx="1717">
                  <c:v>2413</c:v>
                </c:pt>
                <c:pt idx="1718">
                  <c:v>1611</c:v>
                </c:pt>
                <c:pt idx="1719">
                  <c:v>1280</c:v>
                </c:pt>
                <c:pt idx="1720">
                  <c:v>2111</c:v>
                </c:pt>
                <c:pt idx="1721">
                  <c:v>2458</c:v>
                </c:pt>
                <c:pt idx="1722">
                  <c:v>1782</c:v>
                </c:pt>
                <c:pt idx="1723">
                  <c:v>3476</c:v>
                </c:pt>
                <c:pt idx="1724">
                  <c:v>3291</c:v>
                </c:pt>
                <c:pt idx="1725">
                  <c:v>1647</c:v>
                </c:pt>
                <c:pt idx="1726">
                  <c:v>1686</c:v>
                </c:pt>
                <c:pt idx="1727">
                  <c:v>1785</c:v>
                </c:pt>
                <c:pt idx="1728">
                  <c:v>3102</c:v>
                </c:pt>
                <c:pt idx="1729">
                  <c:v>2391</c:v>
                </c:pt>
                <c:pt idx="1730">
                  <c:v>1611</c:v>
                </c:pt>
                <c:pt idx="1731">
                  <c:v>3117</c:v>
                </c:pt>
                <c:pt idx="1732">
                  <c:v>2791</c:v>
                </c:pt>
                <c:pt idx="1733">
                  <c:v>3283</c:v>
                </c:pt>
                <c:pt idx="1734">
                  <c:v>1394</c:v>
                </c:pt>
                <c:pt idx="1735">
                  <c:v>3315</c:v>
                </c:pt>
                <c:pt idx="1736">
                  <c:v>3455</c:v>
                </c:pt>
                <c:pt idx="1737">
                  <c:v>3514</c:v>
                </c:pt>
                <c:pt idx="1738">
                  <c:v>1713</c:v>
                </c:pt>
                <c:pt idx="1739">
                  <c:v>2973</c:v>
                </c:pt>
                <c:pt idx="1740">
                  <c:v>1346</c:v>
                </c:pt>
                <c:pt idx="1741">
                  <c:v>2792</c:v>
                </c:pt>
                <c:pt idx="1742">
                  <c:v>1767</c:v>
                </c:pt>
                <c:pt idx="1743">
                  <c:v>2990</c:v>
                </c:pt>
                <c:pt idx="1744">
                  <c:v>2328</c:v>
                </c:pt>
                <c:pt idx="1745">
                  <c:v>2097</c:v>
                </c:pt>
                <c:pt idx="1746">
                  <c:v>1561</c:v>
                </c:pt>
                <c:pt idx="1747">
                  <c:v>2823</c:v>
                </c:pt>
                <c:pt idx="1748">
                  <c:v>2360</c:v>
                </c:pt>
                <c:pt idx="1749">
                  <c:v>1371</c:v>
                </c:pt>
                <c:pt idx="1750">
                  <c:v>1225</c:v>
                </c:pt>
                <c:pt idx="1751">
                  <c:v>2765</c:v>
                </c:pt>
                <c:pt idx="1752">
                  <c:v>2544</c:v>
                </c:pt>
                <c:pt idx="1753">
                  <c:v>2203</c:v>
                </c:pt>
                <c:pt idx="1754">
                  <c:v>1891</c:v>
                </c:pt>
                <c:pt idx="1755">
                  <c:v>3325</c:v>
                </c:pt>
                <c:pt idx="1756">
                  <c:v>3231</c:v>
                </c:pt>
                <c:pt idx="1757">
                  <c:v>2559</c:v>
                </c:pt>
                <c:pt idx="1758">
                  <c:v>2860</c:v>
                </c:pt>
                <c:pt idx="1759">
                  <c:v>2433</c:v>
                </c:pt>
                <c:pt idx="1760">
                  <c:v>1739</c:v>
                </c:pt>
                <c:pt idx="1761">
                  <c:v>3261</c:v>
                </c:pt>
                <c:pt idx="1762">
                  <c:v>2444</c:v>
                </c:pt>
                <c:pt idx="1763">
                  <c:v>1417</c:v>
                </c:pt>
                <c:pt idx="1764">
                  <c:v>2690</c:v>
                </c:pt>
                <c:pt idx="1765">
                  <c:v>1458</c:v>
                </c:pt>
                <c:pt idx="1766">
                  <c:v>3358</c:v>
                </c:pt>
                <c:pt idx="1767">
                  <c:v>2686</c:v>
                </c:pt>
                <c:pt idx="1768">
                  <c:v>2556</c:v>
                </c:pt>
                <c:pt idx="1769">
                  <c:v>1597</c:v>
                </c:pt>
                <c:pt idx="1770">
                  <c:v>1853</c:v>
                </c:pt>
                <c:pt idx="1771">
                  <c:v>3508</c:v>
                </c:pt>
                <c:pt idx="1772">
                  <c:v>3448</c:v>
                </c:pt>
                <c:pt idx="1773">
                  <c:v>2056</c:v>
                </c:pt>
                <c:pt idx="1774">
                  <c:v>1261</c:v>
                </c:pt>
                <c:pt idx="1775">
                  <c:v>1379</c:v>
                </c:pt>
                <c:pt idx="1776">
                  <c:v>2208</c:v>
                </c:pt>
                <c:pt idx="1777">
                  <c:v>1271</c:v>
                </c:pt>
                <c:pt idx="1778">
                  <c:v>1394</c:v>
                </c:pt>
                <c:pt idx="1779">
                  <c:v>2402</c:v>
                </c:pt>
                <c:pt idx="1780">
                  <c:v>2118</c:v>
                </c:pt>
                <c:pt idx="1781">
                  <c:v>3155</c:v>
                </c:pt>
                <c:pt idx="1782">
                  <c:v>3237</c:v>
                </c:pt>
                <c:pt idx="1783">
                  <c:v>1862</c:v>
                </c:pt>
                <c:pt idx="1784">
                  <c:v>1872</c:v>
                </c:pt>
                <c:pt idx="1785">
                  <c:v>2300</c:v>
                </c:pt>
                <c:pt idx="1786">
                  <c:v>2958</c:v>
                </c:pt>
                <c:pt idx="1787">
                  <c:v>2365</c:v>
                </c:pt>
                <c:pt idx="1788">
                  <c:v>3523</c:v>
                </c:pt>
                <c:pt idx="1789">
                  <c:v>2323</c:v>
                </c:pt>
                <c:pt idx="1790">
                  <c:v>2181</c:v>
                </c:pt>
                <c:pt idx="1791">
                  <c:v>1429</c:v>
                </c:pt>
                <c:pt idx="1792">
                  <c:v>2889</c:v>
                </c:pt>
                <c:pt idx="1793">
                  <c:v>2355</c:v>
                </c:pt>
                <c:pt idx="1794">
                  <c:v>3308</c:v>
                </c:pt>
                <c:pt idx="1795">
                  <c:v>1433</c:v>
                </c:pt>
                <c:pt idx="1796">
                  <c:v>2840</c:v>
                </c:pt>
                <c:pt idx="1797">
                  <c:v>3368</c:v>
                </c:pt>
                <c:pt idx="1798">
                  <c:v>2932</c:v>
                </c:pt>
                <c:pt idx="1799">
                  <c:v>2702</c:v>
                </c:pt>
                <c:pt idx="1800">
                  <c:v>2262</c:v>
                </c:pt>
                <c:pt idx="1801">
                  <c:v>2367</c:v>
                </c:pt>
                <c:pt idx="1802">
                  <c:v>3062</c:v>
                </c:pt>
                <c:pt idx="1803">
                  <c:v>2440</c:v>
                </c:pt>
                <c:pt idx="1804">
                  <c:v>3361</c:v>
                </c:pt>
                <c:pt idx="1805">
                  <c:v>1518</c:v>
                </c:pt>
                <c:pt idx="1806">
                  <c:v>1409</c:v>
                </c:pt>
                <c:pt idx="1807">
                  <c:v>2015</c:v>
                </c:pt>
                <c:pt idx="1808">
                  <c:v>1765</c:v>
                </c:pt>
                <c:pt idx="1809">
                  <c:v>1432</c:v>
                </c:pt>
                <c:pt idx="1810">
                  <c:v>2744</c:v>
                </c:pt>
                <c:pt idx="1811">
                  <c:v>2805</c:v>
                </c:pt>
                <c:pt idx="1812">
                  <c:v>2193</c:v>
                </c:pt>
                <c:pt idx="1813">
                  <c:v>2466</c:v>
                </c:pt>
                <c:pt idx="1814">
                  <c:v>2941</c:v>
                </c:pt>
                <c:pt idx="1815">
                  <c:v>3001</c:v>
                </c:pt>
                <c:pt idx="1816">
                  <c:v>2159</c:v>
                </c:pt>
                <c:pt idx="1817">
                  <c:v>3308</c:v>
                </c:pt>
                <c:pt idx="1818">
                  <c:v>3447</c:v>
                </c:pt>
                <c:pt idx="1819">
                  <c:v>1975</c:v>
                </c:pt>
                <c:pt idx="1820">
                  <c:v>3179</c:v>
                </c:pt>
                <c:pt idx="1821">
                  <c:v>1997</c:v>
                </c:pt>
                <c:pt idx="1822">
                  <c:v>1299</c:v>
                </c:pt>
                <c:pt idx="1823">
                  <c:v>2934</c:v>
                </c:pt>
                <c:pt idx="1824">
                  <c:v>3057</c:v>
                </c:pt>
                <c:pt idx="1825">
                  <c:v>2576</c:v>
                </c:pt>
                <c:pt idx="1826">
                  <c:v>3488</c:v>
                </c:pt>
                <c:pt idx="1827">
                  <c:v>2988</c:v>
                </c:pt>
                <c:pt idx="1828">
                  <c:v>1403</c:v>
                </c:pt>
                <c:pt idx="1829">
                  <c:v>3453</c:v>
                </c:pt>
                <c:pt idx="1830">
                  <c:v>2311</c:v>
                </c:pt>
                <c:pt idx="1831">
                  <c:v>3303</c:v>
                </c:pt>
                <c:pt idx="1832">
                  <c:v>2064</c:v>
                </c:pt>
                <c:pt idx="1833">
                  <c:v>2375</c:v>
                </c:pt>
                <c:pt idx="1834">
                  <c:v>2614</c:v>
                </c:pt>
                <c:pt idx="1835">
                  <c:v>1653</c:v>
                </c:pt>
                <c:pt idx="1836">
                  <c:v>1517</c:v>
                </c:pt>
                <c:pt idx="1837">
                  <c:v>3271</c:v>
                </c:pt>
                <c:pt idx="1838">
                  <c:v>2395</c:v>
                </c:pt>
                <c:pt idx="1839">
                  <c:v>3214</c:v>
                </c:pt>
                <c:pt idx="1840">
                  <c:v>2054</c:v>
                </c:pt>
                <c:pt idx="1841">
                  <c:v>3038</c:v>
                </c:pt>
                <c:pt idx="1842">
                  <c:v>2787</c:v>
                </c:pt>
                <c:pt idx="1843">
                  <c:v>1925</c:v>
                </c:pt>
                <c:pt idx="1844">
                  <c:v>1778</c:v>
                </c:pt>
                <c:pt idx="1845">
                  <c:v>1558</c:v>
                </c:pt>
                <c:pt idx="1846">
                  <c:v>2240</c:v>
                </c:pt>
                <c:pt idx="1847">
                  <c:v>2078</c:v>
                </c:pt>
                <c:pt idx="1848">
                  <c:v>1366</c:v>
                </c:pt>
                <c:pt idx="1849">
                  <c:v>2106</c:v>
                </c:pt>
                <c:pt idx="1850">
                  <c:v>2910</c:v>
                </c:pt>
                <c:pt idx="1851">
                  <c:v>2348</c:v>
                </c:pt>
                <c:pt idx="1852">
                  <c:v>1363</c:v>
                </c:pt>
                <c:pt idx="1853">
                  <c:v>2908</c:v>
                </c:pt>
                <c:pt idx="1854">
                  <c:v>3306</c:v>
                </c:pt>
                <c:pt idx="1855">
                  <c:v>2943</c:v>
                </c:pt>
                <c:pt idx="1856">
                  <c:v>2323</c:v>
                </c:pt>
                <c:pt idx="1857">
                  <c:v>3063</c:v>
                </c:pt>
                <c:pt idx="1858">
                  <c:v>1342</c:v>
                </c:pt>
                <c:pt idx="1859">
                  <c:v>3183</c:v>
                </c:pt>
                <c:pt idx="1860">
                  <c:v>3257</c:v>
                </c:pt>
                <c:pt idx="1861">
                  <c:v>2683</c:v>
                </c:pt>
                <c:pt idx="1862">
                  <c:v>3541</c:v>
                </c:pt>
                <c:pt idx="1863">
                  <c:v>2932</c:v>
                </c:pt>
                <c:pt idx="1864">
                  <c:v>3515</c:v>
                </c:pt>
                <c:pt idx="1865">
                  <c:v>2914</c:v>
                </c:pt>
                <c:pt idx="1866">
                  <c:v>2313</c:v>
                </c:pt>
                <c:pt idx="1867">
                  <c:v>3511</c:v>
                </c:pt>
                <c:pt idx="1868">
                  <c:v>1228</c:v>
                </c:pt>
                <c:pt idx="1869">
                  <c:v>1541</c:v>
                </c:pt>
                <c:pt idx="1870">
                  <c:v>2102</c:v>
                </c:pt>
                <c:pt idx="1871">
                  <c:v>2747</c:v>
                </c:pt>
                <c:pt idx="1872">
                  <c:v>1887</c:v>
                </c:pt>
                <c:pt idx="1873">
                  <c:v>2400</c:v>
                </c:pt>
                <c:pt idx="1874">
                  <c:v>1980</c:v>
                </c:pt>
                <c:pt idx="1875">
                  <c:v>2188</c:v>
                </c:pt>
                <c:pt idx="1876">
                  <c:v>1299</c:v>
                </c:pt>
                <c:pt idx="1877">
                  <c:v>1868</c:v>
                </c:pt>
                <c:pt idx="1878">
                  <c:v>3208</c:v>
                </c:pt>
                <c:pt idx="1879">
                  <c:v>3527</c:v>
                </c:pt>
                <c:pt idx="1880">
                  <c:v>2889</c:v>
                </c:pt>
                <c:pt idx="1881">
                  <c:v>2509</c:v>
                </c:pt>
                <c:pt idx="1882">
                  <c:v>2007</c:v>
                </c:pt>
                <c:pt idx="1883">
                  <c:v>1308</c:v>
                </c:pt>
                <c:pt idx="1884">
                  <c:v>1521</c:v>
                </c:pt>
                <c:pt idx="1885">
                  <c:v>2449</c:v>
                </c:pt>
                <c:pt idx="1886">
                  <c:v>3281</c:v>
                </c:pt>
                <c:pt idx="1887">
                  <c:v>2775</c:v>
                </c:pt>
                <c:pt idx="1888">
                  <c:v>2672</c:v>
                </c:pt>
                <c:pt idx="1889">
                  <c:v>2300</c:v>
                </c:pt>
                <c:pt idx="1890">
                  <c:v>3216</c:v>
                </c:pt>
                <c:pt idx="1891">
                  <c:v>3077</c:v>
                </c:pt>
                <c:pt idx="1892">
                  <c:v>3329</c:v>
                </c:pt>
                <c:pt idx="1893">
                  <c:v>2124</c:v>
                </c:pt>
                <c:pt idx="1894">
                  <c:v>3191</c:v>
                </c:pt>
                <c:pt idx="1895">
                  <c:v>2690</c:v>
                </c:pt>
                <c:pt idx="1896">
                  <c:v>1832</c:v>
                </c:pt>
                <c:pt idx="1897">
                  <c:v>2809</c:v>
                </c:pt>
                <c:pt idx="1898">
                  <c:v>2419</c:v>
                </c:pt>
                <c:pt idx="1899">
                  <c:v>1895</c:v>
                </c:pt>
                <c:pt idx="1900">
                  <c:v>2128</c:v>
                </c:pt>
                <c:pt idx="1901">
                  <c:v>3414</c:v>
                </c:pt>
                <c:pt idx="1902">
                  <c:v>2600</c:v>
                </c:pt>
                <c:pt idx="1903">
                  <c:v>3238</c:v>
                </c:pt>
                <c:pt idx="1904">
                  <c:v>1948</c:v>
                </c:pt>
                <c:pt idx="1905">
                  <c:v>1316</c:v>
                </c:pt>
                <c:pt idx="1906">
                  <c:v>2499</c:v>
                </c:pt>
                <c:pt idx="1907">
                  <c:v>1535</c:v>
                </c:pt>
                <c:pt idx="1908">
                  <c:v>2341</c:v>
                </c:pt>
                <c:pt idx="1909">
                  <c:v>3187</c:v>
                </c:pt>
                <c:pt idx="1910">
                  <c:v>2652</c:v>
                </c:pt>
                <c:pt idx="1911">
                  <c:v>2549</c:v>
                </c:pt>
                <c:pt idx="1912">
                  <c:v>1693</c:v>
                </c:pt>
                <c:pt idx="1913">
                  <c:v>3018</c:v>
                </c:pt>
                <c:pt idx="1914">
                  <c:v>2148</c:v>
                </c:pt>
                <c:pt idx="1915">
                  <c:v>3467</c:v>
                </c:pt>
                <c:pt idx="1916">
                  <c:v>3095</c:v>
                </c:pt>
                <c:pt idx="1917">
                  <c:v>1892</c:v>
                </c:pt>
                <c:pt idx="1918">
                  <c:v>2185</c:v>
                </c:pt>
                <c:pt idx="1919">
                  <c:v>2068</c:v>
                </c:pt>
                <c:pt idx="1920">
                  <c:v>1979</c:v>
                </c:pt>
                <c:pt idx="1921">
                  <c:v>1819</c:v>
                </c:pt>
                <c:pt idx="1922">
                  <c:v>2080</c:v>
                </c:pt>
                <c:pt idx="1923">
                  <c:v>2345</c:v>
                </c:pt>
                <c:pt idx="1924">
                  <c:v>2601</c:v>
                </c:pt>
                <c:pt idx="1925">
                  <c:v>2305</c:v>
                </c:pt>
                <c:pt idx="1926">
                  <c:v>2804</c:v>
                </c:pt>
                <c:pt idx="1927">
                  <c:v>2353</c:v>
                </c:pt>
                <c:pt idx="1928">
                  <c:v>1423</c:v>
                </c:pt>
                <c:pt idx="1929">
                  <c:v>3405</c:v>
                </c:pt>
                <c:pt idx="1930">
                  <c:v>2293</c:v>
                </c:pt>
                <c:pt idx="1931">
                  <c:v>1488</c:v>
                </c:pt>
                <c:pt idx="1932">
                  <c:v>2642</c:v>
                </c:pt>
                <c:pt idx="1933">
                  <c:v>3179</c:v>
                </c:pt>
                <c:pt idx="1934">
                  <c:v>2925</c:v>
                </c:pt>
                <c:pt idx="1935">
                  <c:v>3378</c:v>
                </c:pt>
                <c:pt idx="1936">
                  <c:v>1236</c:v>
                </c:pt>
                <c:pt idx="1937">
                  <c:v>3069</c:v>
                </c:pt>
                <c:pt idx="1938">
                  <c:v>2101</c:v>
                </c:pt>
                <c:pt idx="1939">
                  <c:v>2727</c:v>
                </c:pt>
                <c:pt idx="1940">
                  <c:v>1445</c:v>
                </c:pt>
                <c:pt idx="1941">
                  <c:v>1922</c:v>
                </c:pt>
                <c:pt idx="1942">
                  <c:v>2339</c:v>
                </c:pt>
                <c:pt idx="1943">
                  <c:v>1845</c:v>
                </c:pt>
                <c:pt idx="1944">
                  <c:v>1977</c:v>
                </c:pt>
                <c:pt idx="1945">
                  <c:v>3116</c:v>
                </c:pt>
                <c:pt idx="1946">
                  <c:v>2811</c:v>
                </c:pt>
                <c:pt idx="1947">
                  <c:v>1603</c:v>
                </c:pt>
                <c:pt idx="1948">
                  <c:v>1310</c:v>
                </c:pt>
                <c:pt idx="1949">
                  <c:v>3059</c:v>
                </c:pt>
                <c:pt idx="1950">
                  <c:v>2055</c:v>
                </c:pt>
                <c:pt idx="1951">
                  <c:v>3044</c:v>
                </c:pt>
                <c:pt idx="1952">
                  <c:v>2065</c:v>
                </c:pt>
                <c:pt idx="1953">
                  <c:v>2228</c:v>
                </c:pt>
                <c:pt idx="1954">
                  <c:v>1974</c:v>
                </c:pt>
                <c:pt idx="1955">
                  <c:v>3516</c:v>
                </c:pt>
                <c:pt idx="1956">
                  <c:v>2994</c:v>
                </c:pt>
                <c:pt idx="1957">
                  <c:v>3116</c:v>
                </c:pt>
                <c:pt idx="1958">
                  <c:v>2709</c:v>
                </c:pt>
                <c:pt idx="1959">
                  <c:v>1409</c:v>
                </c:pt>
                <c:pt idx="1960">
                  <c:v>2252</c:v>
                </c:pt>
                <c:pt idx="1961">
                  <c:v>2908</c:v>
                </c:pt>
                <c:pt idx="1962">
                  <c:v>2015</c:v>
                </c:pt>
                <c:pt idx="1963">
                  <c:v>1295</c:v>
                </c:pt>
                <c:pt idx="1964">
                  <c:v>1543</c:v>
                </c:pt>
                <c:pt idx="1965">
                  <c:v>3074</c:v>
                </c:pt>
                <c:pt idx="1966">
                  <c:v>3554</c:v>
                </c:pt>
                <c:pt idx="1967">
                  <c:v>2992</c:v>
                </c:pt>
                <c:pt idx="1968">
                  <c:v>1340</c:v>
                </c:pt>
                <c:pt idx="1969">
                  <c:v>1968</c:v>
                </c:pt>
                <c:pt idx="1970">
                  <c:v>3232</c:v>
                </c:pt>
                <c:pt idx="1971">
                  <c:v>2486</c:v>
                </c:pt>
                <c:pt idx="1972">
                  <c:v>3007</c:v>
                </c:pt>
                <c:pt idx="1973">
                  <c:v>3561</c:v>
                </c:pt>
                <c:pt idx="1974">
                  <c:v>2763</c:v>
                </c:pt>
                <c:pt idx="1975">
                  <c:v>3497</c:v>
                </c:pt>
                <c:pt idx="1976">
                  <c:v>2731</c:v>
                </c:pt>
                <c:pt idx="1977">
                  <c:v>2351</c:v>
                </c:pt>
                <c:pt idx="1978">
                  <c:v>3501</c:v>
                </c:pt>
                <c:pt idx="1979">
                  <c:v>1726</c:v>
                </c:pt>
                <c:pt idx="1980">
                  <c:v>2400</c:v>
                </c:pt>
                <c:pt idx="1981">
                  <c:v>2751</c:v>
                </c:pt>
                <c:pt idx="1982">
                  <c:v>2229</c:v>
                </c:pt>
                <c:pt idx="1983">
                  <c:v>2847</c:v>
                </c:pt>
                <c:pt idx="1984">
                  <c:v>1872</c:v>
                </c:pt>
                <c:pt idx="1985">
                  <c:v>2886</c:v>
                </c:pt>
                <c:pt idx="1986">
                  <c:v>3409</c:v>
                </c:pt>
                <c:pt idx="1987">
                  <c:v>3339</c:v>
                </c:pt>
                <c:pt idx="1988">
                  <c:v>2645</c:v>
                </c:pt>
                <c:pt idx="1989">
                  <c:v>1298</c:v>
                </c:pt>
                <c:pt idx="1990">
                  <c:v>2470</c:v>
                </c:pt>
                <c:pt idx="1991">
                  <c:v>1501</c:v>
                </c:pt>
                <c:pt idx="1992">
                  <c:v>1942</c:v>
                </c:pt>
                <c:pt idx="1993">
                  <c:v>2856</c:v>
                </c:pt>
                <c:pt idx="1994">
                  <c:v>1402</c:v>
                </c:pt>
                <c:pt idx="1995">
                  <c:v>3478</c:v>
                </c:pt>
                <c:pt idx="1996">
                  <c:v>2445</c:v>
                </c:pt>
                <c:pt idx="1997">
                  <c:v>2243</c:v>
                </c:pt>
                <c:pt idx="1998">
                  <c:v>1528</c:v>
                </c:pt>
                <c:pt idx="1999">
                  <c:v>2154</c:v>
                </c:pt>
                <c:pt idx="2000">
                  <c:v>1764</c:v>
                </c:pt>
                <c:pt idx="2001">
                  <c:v>1659</c:v>
                </c:pt>
                <c:pt idx="2002">
                  <c:v>2649</c:v>
                </c:pt>
                <c:pt idx="2003">
                  <c:v>1878</c:v>
                </c:pt>
                <c:pt idx="2004">
                  <c:v>2626</c:v>
                </c:pt>
                <c:pt idx="2005">
                  <c:v>2434</c:v>
                </c:pt>
                <c:pt idx="2006">
                  <c:v>1962</c:v>
                </c:pt>
                <c:pt idx="2007">
                  <c:v>3451</c:v>
                </c:pt>
                <c:pt idx="2008">
                  <c:v>3186</c:v>
                </c:pt>
                <c:pt idx="2009">
                  <c:v>3047</c:v>
                </c:pt>
                <c:pt idx="2010">
                  <c:v>1799</c:v>
                </c:pt>
                <c:pt idx="2011">
                  <c:v>2440</c:v>
                </c:pt>
                <c:pt idx="2012">
                  <c:v>2383</c:v>
                </c:pt>
                <c:pt idx="2013">
                  <c:v>3001</c:v>
                </c:pt>
                <c:pt idx="2014">
                  <c:v>1300</c:v>
                </c:pt>
                <c:pt idx="2015">
                  <c:v>1612</c:v>
                </c:pt>
                <c:pt idx="2016">
                  <c:v>3486</c:v>
                </c:pt>
                <c:pt idx="2017">
                  <c:v>2672</c:v>
                </c:pt>
                <c:pt idx="2018">
                  <c:v>2220</c:v>
                </c:pt>
                <c:pt idx="2019">
                  <c:v>2766</c:v>
                </c:pt>
                <c:pt idx="2020">
                  <c:v>2264</c:v>
                </c:pt>
                <c:pt idx="2021">
                  <c:v>1284</c:v>
                </c:pt>
                <c:pt idx="2022">
                  <c:v>2693</c:v>
                </c:pt>
                <c:pt idx="2023">
                  <c:v>3370</c:v>
                </c:pt>
                <c:pt idx="2024">
                  <c:v>3007</c:v>
                </c:pt>
                <c:pt idx="2025">
                  <c:v>3129</c:v>
                </c:pt>
                <c:pt idx="2026">
                  <c:v>3547</c:v>
                </c:pt>
                <c:pt idx="2027">
                  <c:v>2884</c:v>
                </c:pt>
                <c:pt idx="2028">
                  <c:v>2965</c:v>
                </c:pt>
                <c:pt idx="2029">
                  <c:v>1606</c:v>
                </c:pt>
                <c:pt idx="2030">
                  <c:v>1567</c:v>
                </c:pt>
                <c:pt idx="2031">
                  <c:v>3403</c:v>
                </c:pt>
                <c:pt idx="2032">
                  <c:v>2472</c:v>
                </c:pt>
                <c:pt idx="2033">
                  <c:v>1994</c:v>
                </c:pt>
                <c:pt idx="2034">
                  <c:v>2708</c:v>
                </c:pt>
                <c:pt idx="2035">
                  <c:v>1680</c:v>
                </c:pt>
                <c:pt idx="2036">
                  <c:v>2966</c:v>
                </c:pt>
                <c:pt idx="2037">
                  <c:v>2988</c:v>
                </c:pt>
                <c:pt idx="2038">
                  <c:v>2432</c:v>
                </c:pt>
                <c:pt idx="2039">
                  <c:v>2138</c:v>
                </c:pt>
                <c:pt idx="2040">
                  <c:v>3317</c:v>
                </c:pt>
                <c:pt idx="2041">
                  <c:v>3189</c:v>
                </c:pt>
                <c:pt idx="2042">
                  <c:v>3104</c:v>
                </c:pt>
                <c:pt idx="2043">
                  <c:v>2493</c:v>
                </c:pt>
                <c:pt idx="2044">
                  <c:v>3557</c:v>
                </c:pt>
                <c:pt idx="2045">
                  <c:v>2427</c:v>
                </c:pt>
                <c:pt idx="2046">
                  <c:v>1499</c:v>
                </c:pt>
                <c:pt idx="2047">
                  <c:v>3142</c:v>
                </c:pt>
                <c:pt idx="2048">
                  <c:v>3222</c:v>
                </c:pt>
                <c:pt idx="2049">
                  <c:v>3181</c:v>
                </c:pt>
                <c:pt idx="2050">
                  <c:v>3463</c:v>
                </c:pt>
                <c:pt idx="2051">
                  <c:v>1910</c:v>
                </c:pt>
                <c:pt idx="2052">
                  <c:v>2313</c:v>
                </c:pt>
                <c:pt idx="2053">
                  <c:v>2936</c:v>
                </c:pt>
                <c:pt idx="2054">
                  <c:v>2192</c:v>
                </c:pt>
                <c:pt idx="2055">
                  <c:v>3407</c:v>
                </c:pt>
                <c:pt idx="2056">
                  <c:v>3452</c:v>
                </c:pt>
                <c:pt idx="2057">
                  <c:v>3113</c:v>
                </c:pt>
                <c:pt idx="2058">
                  <c:v>2053</c:v>
                </c:pt>
                <c:pt idx="2059">
                  <c:v>1750</c:v>
                </c:pt>
                <c:pt idx="2060">
                  <c:v>3253</c:v>
                </c:pt>
                <c:pt idx="2061">
                  <c:v>2265</c:v>
                </c:pt>
                <c:pt idx="2062">
                  <c:v>3363</c:v>
                </c:pt>
                <c:pt idx="2063">
                  <c:v>3041</c:v>
                </c:pt>
                <c:pt idx="2064">
                  <c:v>3437</c:v>
                </c:pt>
                <c:pt idx="2065">
                  <c:v>1355</c:v>
                </c:pt>
                <c:pt idx="2066">
                  <c:v>2622</c:v>
                </c:pt>
                <c:pt idx="2067">
                  <c:v>2817</c:v>
                </c:pt>
                <c:pt idx="2068">
                  <c:v>2849</c:v>
                </c:pt>
                <c:pt idx="2069">
                  <c:v>1412</c:v>
                </c:pt>
                <c:pt idx="2070">
                  <c:v>2601</c:v>
                </c:pt>
                <c:pt idx="2071">
                  <c:v>2185</c:v>
                </c:pt>
                <c:pt idx="2072">
                  <c:v>2208</c:v>
                </c:pt>
                <c:pt idx="2073">
                  <c:v>2363</c:v>
                </c:pt>
                <c:pt idx="2074">
                  <c:v>1259</c:v>
                </c:pt>
                <c:pt idx="2075">
                  <c:v>3084</c:v>
                </c:pt>
                <c:pt idx="2076">
                  <c:v>1928</c:v>
                </c:pt>
                <c:pt idx="2077">
                  <c:v>2089</c:v>
                </c:pt>
                <c:pt idx="2078">
                  <c:v>3109</c:v>
                </c:pt>
                <c:pt idx="2079">
                  <c:v>2356</c:v>
                </c:pt>
                <c:pt idx="2080">
                  <c:v>3282</c:v>
                </c:pt>
                <c:pt idx="2081">
                  <c:v>2118</c:v>
                </c:pt>
                <c:pt idx="2082">
                  <c:v>3242</c:v>
                </c:pt>
                <c:pt idx="2083">
                  <c:v>2288</c:v>
                </c:pt>
                <c:pt idx="2084">
                  <c:v>2098</c:v>
                </c:pt>
                <c:pt idx="2085">
                  <c:v>1782</c:v>
                </c:pt>
                <c:pt idx="2086">
                  <c:v>2158</c:v>
                </c:pt>
                <c:pt idx="2087">
                  <c:v>1257</c:v>
                </c:pt>
                <c:pt idx="2088">
                  <c:v>1914</c:v>
                </c:pt>
                <c:pt idx="2089">
                  <c:v>1609</c:v>
                </c:pt>
                <c:pt idx="2090">
                  <c:v>2282</c:v>
                </c:pt>
                <c:pt idx="2091">
                  <c:v>2958</c:v>
                </c:pt>
                <c:pt idx="2092">
                  <c:v>3286</c:v>
                </c:pt>
                <c:pt idx="2093">
                  <c:v>3343</c:v>
                </c:pt>
                <c:pt idx="2094">
                  <c:v>3105</c:v>
                </c:pt>
                <c:pt idx="2095">
                  <c:v>1841</c:v>
                </c:pt>
                <c:pt idx="2096">
                  <c:v>1704</c:v>
                </c:pt>
                <c:pt idx="2097">
                  <c:v>3019</c:v>
                </c:pt>
                <c:pt idx="2098">
                  <c:v>2969</c:v>
                </c:pt>
                <c:pt idx="2099">
                  <c:v>3173</c:v>
                </c:pt>
                <c:pt idx="2100">
                  <c:v>2041</c:v>
                </c:pt>
                <c:pt idx="2101">
                  <c:v>2425</c:v>
                </c:pt>
                <c:pt idx="2102">
                  <c:v>2296</c:v>
                </c:pt>
                <c:pt idx="2103">
                  <c:v>1735</c:v>
                </c:pt>
                <c:pt idx="2104">
                  <c:v>1489</c:v>
                </c:pt>
                <c:pt idx="2105">
                  <c:v>2211</c:v>
                </c:pt>
                <c:pt idx="2106">
                  <c:v>1463</c:v>
                </c:pt>
                <c:pt idx="2107">
                  <c:v>1876</c:v>
                </c:pt>
                <c:pt idx="2108">
                  <c:v>1472</c:v>
                </c:pt>
                <c:pt idx="2109">
                  <c:v>2326</c:v>
                </c:pt>
                <c:pt idx="2110">
                  <c:v>3431</c:v>
                </c:pt>
                <c:pt idx="2111">
                  <c:v>1658</c:v>
                </c:pt>
                <c:pt idx="2112">
                  <c:v>3208</c:v>
                </c:pt>
                <c:pt idx="2113">
                  <c:v>2654</c:v>
                </c:pt>
                <c:pt idx="2114">
                  <c:v>1784</c:v>
                </c:pt>
                <c:pt idx="2115">
                  <c:v>3370</c:v>
                </c:pt>
                <c:pt idx="2116">
                  <c:v>1827</c:v>
                </c:pt>
                <c:pt idx="2117">
                  <c:v>3027</c:v>
                </c:pt>
                <c:pt idx="2118">
                  <c:v>3331</c:v>
                </c:pt>
                <c:pt idx="2119">
                  <c:v>1616</c:v>
                </c:pt>
                <c:pt idx="2120">
                  <c:v>2768</c:v>
                </c:pt>
                <c:pt idx="2121">
                  <c:v>1466</c:v>
                </c:pt>
                <c:pt idx="2122">
                  <c:v>3321</c:v>
                </c:pt>
                <c:pt idx="2123">
                  <c:v>1854</c:v>
                </c:pt>
                <c:pt idx="2124">
                  <c:v>2064</c:v>
                </c:pt>
                <c:pt idx="2125">
                  <c:v>3072</c:v>
                </c:pt>
                <c:pt idx="2126">
                  <c:v>2662</c:v>
                </c:pt>
                <c:pt idx="2127">
                  <c:v>2721</c:v>
                </c:pt>
                <c:pt idx="2128">
                  <c:v>2039</c:v>
                </c:pt>
                <c:pt idx="2129">
                  <c:v>3256</c:v>
                </c:pt>
                <c:pt idx="2130">
                  <c:v>3178</c:v>
                </c:pt>
                <c:pt idx="2131">
                  <c:v>1552</c:v>
                </c:pt>
                <c:pt idx="2132">
                  <c:v>2025</c:v>
                </c:pt>
                <c:pt idx="2133">
                  <c:v>2162</c:v>
                </c:pt>
                <c:pt idx="2134">
                  <c:v>3336</c:v>
                </c:pt>
                <c:pt idx="2135">
                  <c:v>1628</c:v>
                </c:pt>
                <c:pt idx="2136">
                  <c:v>1213</c:v>
                </c:pt>
                <c:pt idx="2137">
                  <c:v>1813</c:v>
                </c:pt>
                <c:pt idx="2138">
                  <c:v>1213</c:v>
                </c:pt>
                <c:pt idx="2139">
                  <c:v>3499</c:v>
                </c:pt>
                <c:pt idx="2140">
                  <c:v>2848</c:v>
                </c:pt>
                <c:pt idx="2141">
                  <c:v>2486</c:v>
                </c:pt>
                <c:pt idx="2142">
                  <c:v>1850</c:v>
                </c:pt>
                <c:pt idx="2143">
                  <c:v>2616</c:v>
                </c:pt>
                <c:pt idx="2144">
                  <c:v>1265</c:v>
                </c:pt>
                <c:pt idx="2145">
                  <c:v>1993</c:v>
                </c:pt>
                <c:pt idx="2146">
                  <c:v>2704</c:v>
                </c:pt>
                <c:pt idx="2147">
                  <c:v>2404</c:v>
                </c:pt>
                <c:pt idx="2148">
                  <c:v>1824</c:v>
                </c:pt>
                <c:pt idx="2149">
                  <c:v>2633</c:v>
                </c:pt>
                <c:pt idx="2150">
                  <c:v>2139</c:v>
                </c:pt>
                <c:pt idx="2151">
                  <c:v>2826</c:v>
                </c:pt>
                <c:pt idx="2152">
                  <c:v>2876</c:v>
                </c:pt>
                <c:pt idx="2153">
                  <c:v>2227</c:v>
                </c:pt>
                <c:pt idx="2154">
                  <c:v>3421</c:v>
                </c:pt>
                <c:pt idx="2155">
                  <c:v>2484</c:v>
                </c:pt>
                <c:pt idx="2156">
                  <c:v>1580</c:v>
                </c:pt>
                <c:pt idx="2157">
                  <c:v>1818</c:v>
                </c:pt>
                <c:pt idx="2158">
                  <c:v>1497</c:v>
                </c:pt>
                <c:pt idx="2159">
                  <c:v>1813</c:v>
                </c:pt>
                <c:pt idx="2160">
                  <c:v>2714</c:v>
                </c:pt>
                <c:pt idx="2161">
                  <c:v>3334</c:v>
                </c:pt>
                <c:pt idx="2162">
                  <c:v>1627</c:v>
                </c:pt>
                <c:pt idx="2163">
                  <c:v>1870</c:v>
                </c:pt>
                <c:pt idx="2164">
                  <c:v>1799</c:v>
                </c:pt>
                <c:pt idx="2165">
                  <c:v>3304</c:v>
                </c:pt>
                <c:pt idx="2166">
                  <c:v>2720</c:v>
                </c:pt>
                <c:pt idx="2167">
                  <c:v>3536</c:v>
                </c:pt>
                <c:pt idx="2168">
                  <c:v>1715</c:v>
                </c:pt>
                <c:pt idx="2169">
                  <c:v>2745</c:v>
                </c:pt>
                <c:pt idx="2170">
                  <c:v>2908</c:v>
                </c:pt>
                <c:pt idx="2171">
                  <c:v>2728</c:v>
                </c:pt>
                <c:pt idx="2172">
                  <c:v>1839</c:v>
                </c:pt>
                <c:pt idx="2173">
                  <c:v>3212</c:v>
                </c:pt>
                <c:pt idx="2174">
                  <c:v>2544</c:v>
                </c:pt>
                <c:pt idx="2175">
                  <c:v>3207</c:v>
                </c:pt>
                <c:pt idx="2176">
                  <c:v>1551</c:v>
                </c:pt>
                <c:pt idx="2177">
                  <c:v>1725</c:v>
                </c:pt>
                <c:pt idx="2178">
                  <c:v>1405</c:v>
                </c:pt>
                <c:pt idx="2179">
                  <c:v>2058</c:v>
                </c:pt>
                <c:pt idx="2180">
                  <c:v>3124</c:v>
                </c:pt>
                <c:pt idx="2181">
                  <c:v>2419</c:v>
                </c:pt>
                <c:pt idx="2182">
                  <c:v>2913</c:v>
                </c:pt>
                <c:pt idx="2183">
                  <c:v>1638</c:v>
                </c:pt>
                <c:pt idx="2184">
                  <c:v>3483</c:v>
                </c:pt>
                <c:pt idx="2185">
                  <c:v>3127</c:v>
                </c:pt>
                <c:pt idx="2186">
                  <c:v>1206</c:v>
                </c:pt>
                <c:pt idx="2187">
                  <c:v>3524</c:v>
                </c:pt>
                <c:pt idx="2188">
                  <c:v>3150</c:v>
                </c:pt>
                <c:pt idx="2189">
                  <c:v>2830</c:v>
                </c:pt>
                <c:pt idx="2190">
                  <c:v>2782</c:v>
                </c:pt>
                <c:pt idx="2191">
                  <c:v>1274</c:v>
                </c:pt>
                <c:pt idx="2192">
                  <c:v>1480</c:v>
                </c:pt>
                <c:pt idx="2193">
                  <c:v>1469</c:v>
                </c:pt>
                <c:pt idx="2194">
                  <c:v>3202</c:v>
                </c:pt>
                <c:pt idx="2195">
                  <c:v>1783</c:v>
                </c:pt>
                <c:pt idx="2196">
                  <c:v>2408</c:v>
                </c:pt>
                <c:pt idx="2197">
                  <c:v>2789</c:v>
                </c:pt>
                <c:pt idx="2198">
                  <c:v>1889</c:v>
                </c:pt>
                <c:pt idx="2199">
                  <c:v>2132</c:v>
                </c:pt>
                <c:pt idx="2200">
                  <c:v>1298</c:v>
                </c:pt>
                <c:pt idx="2201">
                  <c:v>1460</c:v>
                </c:pt>
                <c:pt idx="2202">
                  <c:v>3224</c:v>
                </c:pt>
                <c:pt idx="2203">
                  <c:v>2214</c:v>
                </c:pt>
                <c:pt idx="2204">
                  <c:v>2868</c:v>
                </c:pt>
                <c:pt idx="2205">
                  <c:v>1218</c:v>
                </c:pt>
                <c:pt idx="2206">
                  <c:v>3435</c:v>
                </c:pt>
                <c:pt idx="2207">
                  <c:v>2299</c:v>
                </c:pt>
                <c:pt idx="2208">
                  <c:v>2941</c:v>
                </c:pt>
                <c:pt idx="2209">
                  <c:v>2987</c:v>
                </c:pt>
                <c:pt idx="2210">
                  <c:v>2177</c:v>
                </c:pt>
                <c:pt idx="2211">
                  <c:v>1538</c:v>
                </c:pt>
                <c:pt idx="2212">
                  <c:v>3370</c:v>
                </c:pt>
                <c:pt idx="2213">
                  <c:v>3326</c:v>
                </c:pt>
                <c:pt idx="2214">
                  <c:v>3302</c:v>
                </c:pt>
                <c:pt idx="2215">
                  <c:v>1484</c:v>
                </c:pt>
                <c:pt idx="2216">
                  <c:v>3298</c:v>
                </c:pt>
                <c:pt idx="2217">
                  <c:v>1900</c:v>
                </c:pt>
                <c:pt idx="2218">
                  <c:v>1622</c:v>
                </c:pt>
                <c:pt idx="2219">
                  <c:v>1512</c:v>
                </c:pt>
                <c:pt idx="2220">
                  <c:v>2777</c:v>
                </c:pt>
                <c:pt idx="2221">
                  <c:v>1229</c:v>
                </c:pt>
                <c:pt idx="2222">
                  <c:v>2226</c:v>
                </c:pt>
                <c:pt idx="2223">
                  <c:v>1847</c:v>
                </c:pt>
                <c:pt idx="2224">
                  <c:v>1830</c:v>
                </c:pt>
                <c:pt idx="2225">
                  <c:v>1889</c:v>
                </c:pt>
                <c:pt idx="2226">
                  <c:v>1924</c:v>
                </c:pt>
                <c:pt idx="2227">
                  <c:v>1910</c:v>
                </c:pt>
                <c:pt idx="2228">
                  <c:v>3010</c:v>
                </c:pt>
                <c:pt idx="2229">
                  <c:v>1631</c:v>
                </c:pt>
                <c:pt idx="2230">
                  <c:v>1517</c:v>
                </c:pt>
                <c:pt idx="2231">
                  <c:v>2408</c:v>
                </c:pt>
                <c:pt idx="2232">
                  <c:v>1352</c:v>
                </c:pt>
                <c:pt idx="2233">
                  <c:v>1318</c:v>
                </c:pt>
                <c:pt idx="2234">
                  <c:v>2363</c:v>
                </c:pt>
                <c:pt idx="2235">
                  <c:v>1400</c:v>
                </c:pt>
                <c:pt idx="2236">
                  <c:v>1522</c:v>
                </c:pt>
                <c:pt idx="2237">
                  <c:v>2995</c:v>
                </c:pt>
                <c:pt idx="2238">
                  <c:v>3383</c:v>
                </c:pt>
                <c:pt idx="2239">
                  <c:v>2944</c:v>
                </c:pt>
                <c:pt idx="2240">
                  <c:v>1989</c:v>
                </c:pt>
                <c:pt idx="2241">
                  <c:v>2123</c:v>
                </c:pt>
                <c:pt idx="2242">
                  <c:v>2590</c:v>
                </c:pt>
                <c:pt idx="2243">
                  <c:v>3419</c:v>
                </c:pt>
                <c:pt idx="2244">
                  <c:v>1412</c:v>
                </c:pt>
                <c:pt idx="2245">
                  <c:v>2663</c:v>
                </c:pt>
                <c:pt idx="2246">
                  <c:v>1312</c:v>
                </c:pt>
                <c:pt idx="2247">
                  <c:v>3383</c:v>
                </c:pt>
                <c:pt idx="2248">
                  <c:v>1526</c:v>
                </c:pt>
                <c:pt idx="2249">
                  <c:v>2392</c:v>
                </c:pt>
                <c:pt idx="2250">
                  <c:v>2768</c:v>
                </c:pt>
                <c:pt idx="2251">
                  <c:v>1919</c:v>
                </c:pt>
                <c:pt idx="2252">
                  <c:v>1283</c:v>
                </c:pt>
                <c:pt idx="2253">
                  <c:v>2455</c:v>
                </c:pt>
                <c:pt idx="2254">
                  <c:v>2533</c:v>
                </c:pt>
                <c:pt idx="2255">
                  <c:v>2092</c:v>
                </c:pt>
                <c:pt idx="2256">
                  <c:v>3307</c:v>
                </c:pt>
                <c:pt idx="2257">
                  <c:v>2666</c:v>
                </c:pt>
                <c:pt idx="2258">
                  <c:v>2879</c:v>
                </c:pt>
                <c:pt idx="2259">
                  <c:v>1626</c:v>
                </c:pt>
                <c:pt idx="2260">
                  <c:v>2717</c:v>
                </c:pt>
                <c:pt idx="2261">
                  <c:v>1225</c:v>
                </c:pt>
                <c:pt idx="2262">
                  <c:v>3224</c:v>
                </c:pt>
                <c:pt idx="2263">
                  <c:v>3543</c:v>
                </c:pt>
                <c:pt idx="2264">
                  <c:v>3234</c:v>
                </c:pt>
                <c:pt idx="2265">
                  <c:v>1709</c:v>
                </c:pt>
                <c:pt idx="2266">
                  <c:v>2304</c:v>
                </c:pt>
                <c:pt idx="2267">
                  <c:v>1685</c:v>
                </c:pt>
                <c:pt idx="2268">
                  <c:v>3015</c:v>
                </c:pt>
                <c:pt idx="2269">
                  <c:v>2694</c:v>
                </c:pt>
                <c:pt idx="2270">
                  <c:v>2055</c:v>
                </c:pt>
                <c:pt idx="2271">
                  <c:v>1666</c:v>
                </c:pt>
                <c:pt idx="2272">
                  <c:v>2573</c:v>
                </c:pt>
                <c:pt idx="2273">
                  <c:v>1926</c:v>
                </c:pt>
                <c:pt idx="2274">
                  <c:v>2419</c:v>
                </c:pt>
                <c:pt idx="2275">
                  <c:v>3472</c:v>
                </c:pt>
                <c:pt idx="2276">
                  <c:v>1448</c:v>
                </c:pt>
                <c:pt idx="2277">
                  <c:v>1915</c:v>
                </c:pt>
                <c:pt idx="2278">
                  <c:v>3333</c:v>
                </c:pt>
                <c:pt idx="2279">
                  <c:v>3452</c:v>
                </c:pt>
                <c:pt idx="2280">
                  <c:v>1479</c:v>
                </c:pt>
                <c:pt idx="2281">
                  <c:v>1784</c:v>
                </c:pt>
                <c:pt idx="2282">
                  <c:v>1720</c:v>
                </c:pt>
                <c:pt idx="2283">
                  <c:v>2708</c:v>
                </c:pt>
                <c:pt idx="2284">
                  <c:v>2506</c:v>
                </c:pt>
                <c:pt idx="2285">
                  <c:v>2554</c:v>
                </c:pt>
                <c:pt idx="2286">
                  <c:v>1506</c:v>
                </c:pt>
                <c:pt idx="2287">
                  <c:v>2723</c:v>
                </c:pt>
                <c:pt idx="2288">
                  <c:v>1932</c:v>
                </c:pt>
                <c:pt idx="2289">
                  <c:v>1871</c:v>
                </c:pt>
                <c:pt idx="2290">
                  <c:v>1402</c:v>
                </c:pt>
                <c:pt idx="2291">
                  <c:v>1379</c:v>
                </c:pt>
                <c:pt idx="2292">
                  <c:v>2443</c:v>
                </c:pt>
                <c:pt idx="2293">
                  <c:v>2841</c:v>
                </c:pt>
                <c:pt idx="2294">
                  <c:v>1661</c:v>
                </c:pt>
                <c:pt idx="2295">
                  <c:v>2149</c:v>
                </c:pt>
                <c:pt idx="2296">
                  <c:v>1737</c:v>
                </c:pt>
                <c:pt idx="2297">
                  <c:v>1760</c:v>
                </c:pt>
                <c:pt idx="2298">
                  <c:v>1605</c:v>
                </c:pt>
                <c:pt idx="2299">
                  <c:v>2099</c:v>
                </c:pt>
                <c:pt idx="2300">
                  <c:v>1898</c:v>
                </c:pt>
                <c:pt idx="2301">
                  <c:v>2350</c:v>
                </c:pt>
                <c:pt idx="2302">
                  <c:v>2573</c:v>
                </c:pt>
                <c:pt idx="2303">
                  <c:v>2889</c:v>
                </c:pt>
                <c:pt idx="2304">
                  <c:v>1324</c:v>
                </c:pt>
                <c:pt idx="2305">
                  <c:v>2018</c:v>
                </c:pt>
                <c:pt idx="2306">
                  <c:v>1874</c:v>
                </c:pt>
                <c:pt idx="2307">
                  <c:v>2892</c:v>
                </c:pt>
                <c:pt idx="2308">
                  <c:v>3257</c:v>
                </c:pt>
                <c:pt idx="2309">
                  <c:v>3095</c:v>
                </c:pt>
                <c:pt idx="2310">
                  <c:v>3428</c:v>
                </c:pt>
                <c:pt idx="2311">
                  <c:v>2888</c:v>
                </c:pt>
                <c:pt idx="2312">
                  <c:v>2109</c:v>
                </c:pt>
                <c:pt idx="2313">
                  <c:v>2841</c:v>
                </c:pt>
                <c:pt idx="2314">
                  <c:v>3082</c:v>
                </c:pt>
                <c:pt idx="2315">
                  <c:v>1768</c:v>
                </c:pt>
                <c:pt idx="2316">
                  <c:v>3146</c:v>
                </c:pt>
                <c:pt idx="2317">
                  <c:v>2905</c:v>
                </c:pt>
                <c:pt idx="2318">
                  <c:v>3259</c:v>
                </c:pt>
                <c:pt idx="2319">
                  <c:v>1415</c:v>
                </c:pt>
                <c:pt idx="2320">
                  <c:v>2454</c:v>
                </c:pt>
                <c:pt idx="2321">
                  <c:v>1246</c:v>
                </c:pt>
                <c:pt idx="2322">
                  <c:v>2330</c:v>
                </c:pt>
                <c:pt idx="2323">
                  <c:v>3395</c:v>
                </c:pt>
                <c:pt idx="2324">
                  <c:v>3143</c:v>
                </c:pt>
                <c:pt idx="2325">
                  <c:v>2279</c:v>
                </c:pt>
                <c:pt idx="2326">
                  <c:v>2193</c:v>
                </c:pt>
                <c:pt idx="2327">
                  <c:v>2487</c:v>
                </c:pt>
                <c:pt idx="2328">
                  <c:v>3269</c:v>
                </c:pt>
                <c:pt idx="2329">
                  <c:v>1619</c:v>
                </c:pt>
                <c:pt idx="2330">
                  <c:v>1468</c:v>
                </c:pt>
                <c:pt idx="2331">
                  <c:v>2626</c:v>
                </c:pt>
                <c:pt idx="2332">
                  <c:v>2339</c:v>
                </c:pt>
                <c:pt idx="2333">
                  <c:v>1892</c:v>
                </c:pt>
                <c:pt idx="2334">
                  <c:v>2599</c:v>
                </c:pt>
                <c:pt idx="2335">
                  <c:v>2673</c:v>
                </c:pt>
                <c:pt idx="2336">
                  <c:v>1620</c:v>
                </c:pt>
                <c:pt idx="2337">
                  <c:v>3506</c:v>
                </c:pt>
                <c:pt idx="2338">
                  <c:v>1743</c:v>
                </c:pt>
                <c:pt idx="2339">
                  <c:v>2920</c:v>
                </c:pt>
                <c:pt idx="2340">
                  <c:v>3316</c:v>
                </c:pt>
                <c:pt idx="2341">
                  <c:v>2454</c:v>
                </c:pt>
                <c:pt idx="2342">
                  <c:v>1946</c:v>
                </c:pt>
                <c:pt idx="2343">
                  <c:v>1789</c:v>
                </c:pt>
                <c:pt idx="2344">
                  <c:v>1995</c:v>
                </c:pt>
                <c:pt idx="2345">
                  <c:v>1825</c:v>
                </c:pt>
                <c:pt idx="2346">
                  <c:v>3450</c:v>
                </c:pt>
                <c:pt idx="2347">
                  <c:v>1411</c:v>
                </c:pt>
                <c:pt idx="2348">
                  <c:v>1304</c:v>
                </c:pt>
                <c:pt idx="2349">
                  <c:v>1846</c:v>
                </c:pt>
                <c:pt idx="2350">
                  <c:v>2415</c:v>
                </c:pt>
                <c:pt idx="2351">
                  <c:v>1587</c:v>
                </c:pt>
                <c:pt idx="2352">
                  <c:v>3098</c:v>
                </c:pt>
                <c:pt idx="2353">
                  <c:v>1524</c:v>
                </c:pt>
                <c:pt idx="2354">
                  <c:v>3289</c:v>
                </c:pt>
                <c:pt idx="2355">
                  <c:v>2169</c:v>
                </c:pt>
                <c:pt idx="2356">
                  <c:v>2879</c:v>
                </c:pt>
                <c:pt idx="2357">
                  <c:v>3350</c:v>
                </c:pt>
                <c:pt idx="2358">
                  <c:v>1662</c:v>
                </c:pt>
                <c:pt idx="2359">
                  <c:v>1343</c:v>
                </c:pt>
                <c:pt idx="2360">
                  <c:v>1551</c:v>
                </c:pt>
                <c:pt idx="2361">
                  <c:v>1503</c:v>
                </c:pt>
                <c:pt idx="2362">
                  <c:v>1708</c:v>
                </c:pt>
                <c:pt idx="2363">
                  <c:v>2235</c:v>
                </c:pt>
                <c:pt idx="2364">
                  <c:v>1982</c:v>
                </c:pt>
                <c:pt idx="2365">
                  <c:v>1357</c:v>
                </c:pt>
                <c:pt idx="2366">
                  <c:v>1963</c:v>
                </c:pt>
                <c:pt idx="2367">
                  <c:v>1757</c:v>
                </c:pt>
                <c:pt idx="2368">
                  <c:v>1559</c:v>
                </c:pt>
                <c:pt idx="2369">
                  <c:v>2326</c:v>
                </c:pt>
                <c:pt idx="2370">
                  <c:v>1648</c:v>
                </c:pt>
                <c:pt idx="2371">
                  <c:v>1462</c:v>
                </c:pt>
                <c:pt idx="2372">
                  <c:v>3381</c:v>
                </c:pt>
                <c:pt idx="2373">
                  <c:v>2475</c:v>
                </c:pt>
                <c:pt idx="2374">
                  <c:v>2277</c:v>
                </c:pt>
                <c:pt idx="2375">
                  <c:v>1976</c:v>
                </c:pt>
                <c:pt idx="2376">
                  <c:v>3007</c:v>
                </c:pt>
                <c:pt idx="2377">
                  <c:v>3315</c:v>
                </c:pt>
                <c:pt idx="2378">
                  <c:v>3244</c:v>
                </c:pt>
                <c:pt idx="2379">
                  <c:v>1491</c:v>
                </c:pt>
                <c:pt idx="2380">
                  <c:v>3008</c:v>
                </c:pt>
                <c:pt idx="2381">
                  <c:v>3437</c:v>
                </c:pt>
                <c:pt idx="2382">
                  <c:v>3102</c:v>
                </c:pt>
                <c:pt idx="2383">
                  <c:v>3410</c:v>
                </c:pt>
                <c:pt idx="2384">
                  <c:v>1910</c:v>
                </c:pt>
                <c:pt idx="2385">
                  <c:v>2940</c:v>
                </c:pt>
                <c:pt idx="2386">
                  <c:v>2994</c:v>
                </c:pt>
                <c:pt idx="2387">
                  <c:v>3102</c:v>
                </c:pt>
                <c:pt idx="2388">
                  <c:v>1489</c:v>
                </c:pt>
                <c:pt idx="2389">
                  <c:v>2354</c:v>
                </c:pt>
                <c:pt idx="2390">
                  <c:v>2978</c:v>
                </c:pt>
                <c:pt idx="2391">
                  <c:v>3410</c:v>
                </c:pt>
                <c:pt idx="2392">
                  <c:v>3016</c:v>
                </c:pt>
                <c:pt idx="2393">
                  <c:v>2638</c:v>
                </c:pt>
                <c:pt idx="2394">
                  <c:v>1457</c:v>
                </c:pt>
                <c:pt idx="2395">
                  <c:v>2097</c:v>
                </c:pt>
                <c:pt idx="2396">
                  <c:v>2637</c:v>
                </c:pt>
                <c:pt idx="2397">
                  <c:v>1455</c:v>
                </c:pt>
                <c:pt idx="2398">
                  <c:v>1725</c:v>
                </c:pt>
                <c:pt idx="2399">
                  <c:v>1795</c:v>
                </c:pt>
                <c:pt idx="2400">
                  <c:v>2868</c:v>
                </c:pt>
                <c:pt idx="2401">
                  <c:v>1439</c:v>
                </c:pt>
                <c:pt idx="2402">
                  <c:v>2770</c:v>
                </c:pt>
                <c:pt idx="2403">
                  <c:v>2903</c:v>
                </c:pt>
                <c:pt idx="2404">
                  <c:v>2711</c:v>
                </c:pt>
                <c:pt idx="2405">
                  <c:v>3517</c:v>
                </c:pt>
                <c:pt idx="2406">
                  <c:v>1226</c:v>
                </c:pt>
                <c:pt idx="2407">
                  <c:v>2894</c:v>
                </c:pt>
                <c:pt idx="2408">
                  <c:v>3211</c:v>
                </c:pt>
                <c:pt idx="2409">
                  <c:v>2701</c:v>
                </c:pt>
                <c:pt idx="2410">
                  <c:v>1979</c:v>
                </c:pt>
                <c:pt idx="2411">
                  <c:v>1602</c:v>
                </c:pt>
                <c:pt idx="2412">
                  <c:v>3535</c:v>
                </c:pt>
                <c:pt idx="2413">
                  <c:v>1280</c:v>
                </c:pt>
                <c:pt idx="2414">
                  <c:v>3499</c:v>
                </c:pt>
                <c:pt idx="2415">
                  <c:v>2827</c:v>
                </c:pt>
                <c:pt idx="2416">
                  <c:v>1291</c:v>
                </c:pt>
                <c:pt idx="2417">
                  <c:v>2688</c:v>
                </c:pt>
                <c:pt idx="2418">
                  <c:v>1317</c:v>
                </c:pt>
                <c:pt idx="2419">
                  <c:v>2454</c:v>
                </c:pt>
                <c:pt idx="2420">
                  <c:v>1301</c:v>
                </c:pt>
                <c:pt idx="2421">
                  <c:v>1560</c:v>
                </c:pt>
                <c:pt idx="2422">
                  <c:v>2336</c:v>
                </c:pt>
                <c:pt idx="2423">
                  <c:v>2169</c:v>
                </c:pt>
                <c:pt idx="2424">
                  <c:v>1703</c:v>
                </c:pt>
                <c:pt idx="2425">
                  <c:v>1210</c:v>
                </c:pt>
                <c:pt idx="2426">
                  <c:v>3450</c:v>
                </c:pt>
                <c:pt idx="2427">
                  <c:v>1569</c:v>
                </c:pt>
                <c:pt idx="2428">
                  <c:v>1411</c:v>
                </c:pt>
                <c:pt idx="2429">
                  <c:v>1358</c:v>
                </c:pt>
                <c:pt idx="2430">
                  <c:v>1324</c:v>
                </c:pt>
                <c:pt idx="2431">
                  <c:v>1774</c:v>
                </c:pt>
                <c:pt idx="2432">
                  <c:v>2038</c:v>
                </c:pt>
                <c:pt idx="2433">
                  <c:v>2779</c:v>
                </c:pt>
                <c:pt idx="2434">
                  <c:v>1465</c:v>
                </c:pt>
                <c:pt idx="2435">
                  <c:v>1441</c:v>
                </c:pt>
                <c:pt idx="2436">
                  <c:v>2663</c:v>
                </c:pt>
                <c:pt idx="2437">
                  <c:v>2113</c:v>
                </c:pt>
                <c:pt idx="2438">
                  <c:v>2671</c:v>
                </c:pt>
                <c:pt idx="2439">
                  <c:v>1990</c:v>
                </c:pt>
                <c:pt idx="2440">
                  <c:v>2024</c:v>
                </c:pt>
                <c:pt idx="2441">
                  <c:v>3352</c:v>
                </c:pt>
                <c:pt idx="2442">
                  <c:v>3211</c:v>
                </c:pt>
                <c:pt idx="2443">
                  <c:v>3185</c:v>
                </c:pt>
                <c:pt idx="2444">
                  <c:v>2746</c:v>
                </c:pt>
                <c:pt idx="2445">
                  <c:v>3357</c:v>
                </c:pt>
                <c:pt idx="2446">
                  <c:v>1675</c:v>
                </c:pt>
                <c:pt idx="2447">
                  <c:v>1764</c:v>
                </c:pt>
                <c:pt idx="2448">
                  <c:v>2923</c:v>
                </c:pt>
                <c:pt idx="2449">
                  <c:v>2728</c:v>
                </c:pt>
                <c:pt idx="2450">
                  <c:v>3206</c:v>
                </c:pt>
                <c:pt idx="2451">
                  <c:v>2319</c:v>
                </c:pt>
                <c:pt idx="2452">
                  <c:v>3512</c:v>
                </c:pt>
                <c:pt idx="2453">
                  <c:v>1531</c:v>
                </c:pt>
                <c:pt idx="2454">
                  <c:v>1489</c:v>
                </c:pt>
                <c:pt idx="2455">
                  <c:v>1231</c:v>
                </c:pt>
                <c:pt idx="2456">
                  <c:v>2926</c:v>
                </c:pt>
                <c:pt idx="2457">
                  <c:v>1412</c:v>
                </c:pt>
                <c:pt idx="2458">
                  <c:v>3440</c:v>
                </c:pt>
                <c:pt idx="2459">
                  <c:v>2428</c:v>
                </c:pt>
                <c:pt idx="2460">
                  <c:v>2202</c:v>
                </c:pt>
                <c:pt idx="2461">
                  <c:v>2779</c:v>
                </c:pt>
                <c:pt idx="2462">
                  <c:v>1829</c:v>
                </c:pt>
                <c:pt idx="2463">
                  <c:v>2548</c:v>
                </c:pt>
                <c:pt idx="2464">
                  <c:v>1362</c:v>
                </c:pt>
                <c:pt idx="2465">
                  <c:v>3169</c:v>
                </c:pt>
                <c:pt idx="2466">
                  <c:v>1613</c:v>
                </c:pt>
                <c:pt idx="2467">
                  <c:v>3014</c:v>
                </c:pt>
                <c:pt idx="2468">
                  <c:v>1225</c:v>
                </c:pt>
                <c:pt idx="2469">
                  <c:v>1923</c:v>
                </c:pt>
                <c:pt idx="2470">
                  <c:v>3462</c:v>
                </c:pt>
                <c:pt idx="2471">
                  <c:v>3140</c:v>
                </c:pt>
                <c:pt idx="2472">
                  <c:v>2863</c:v>
                </c:pt>
                <c:pt idx="2473">
                  <c:v>2112</c:v>
                </c:pt>
                <c:pt idx="2474">
                  <c:v>2988</c:v>
                </c:pt>
                <c:pt idx="2475">
                  <c:v>1679</c:v>
                </c:pt>
                <c:pt idx="2476">
                  <c:v>2922</c:v>
                </c:pt>
                <c:pt idx="2477">
                  <c:v>2832</c:v>
                </c:pt>
                <c:pt idx="2478">
                  <c:v>1308</c:v>
                </c:pt>
                <c:pt idx="2479">
                  <c:v>1237</c:v>
                </c:pt>
                <c:pt idx="2480">
                  <c:v>2913</c:v>
                </c:pt>
                <c:pt idx="2481">
                  <c:v>3511</c:v>
                </c:pt>
                <c:pt idx="2482">
                  <c:v>2619</c:v>
                </c:pt>
                <c:pt idx="2483">
                  <c:v>1715</c:v>
                </c:pt>
                <c:pt idx="2484">
                  <c:v>2810</c:v>
                </c:pt>
                <c:pt idx="2485">
                  <c:v>2535</c:v>
                </c:pt>
                <c:pt idx="2486">
                  <c:v>3410</c:v>
                </c:pt>
                <c:pt idx="2487">
                  <c:v>3064</c:v>
                </c:pt>
                <c:pt idx="2488">
                  <c:v>1318</c:v>
                </c:pt>
                <c:pt idx="2489">
                  <c:v>1608</c:v>
                </c:pt>
                <c:pt idx="2490">
                  <c:v>2796</c:v>
                </c:pt>
                <c:pt idx="2491">
                  <c:v>2404</c:v>
                </c:pt>
                <c:pt idx="2492">
                  <c:v>1276</c:v>
                </c:pt>
                <c:pt idx="2493">
                  <c:v>1802</c:v>
                </c:pt>
                <c:pt idx="2494">
                  <c:v>3161</c:v>
                </c:pt>
                <c:pt idx="2495">
                  <c:v>2094</c:v>
                </c:pt>
                <c:pt idx="2496">
                  <c:v>2511</c:v>
                </c:pt>
                <c:pt idx="2497">
                  <c:v>2744</c:v>
                </c:pt>
                <c:pt idx="2498">
                  <c:v>3036</c:v>
                </c:pt>
                <c:pt idx="2499">
                  <c:v>1888</c:v>
                </c:pt>
                <c:pt idx="2500">
                  <c:v>1456</c:v>
                </c:pt>
                <c:pt idx="2501">
                  <c:v>3478</c:v>
                </c:pt>
                <c:pt idx="2502">
                  <c:v>3544</c:v>
                </c:pt>
                <c:pt idx="2503">
                  <c:v>2405</c:v>
                </c:pt>
                <c:pt idx="2504">
                  <c:v>1455</c:v>
                </c:pt>
                <c:pt idx="2505">
                  <c:v>1974</c:v>
                </c:pt>
                <c:pt idx="2506">
                  <c:v>3110</c:v>
                </c:pt>
                <c:pt idx="2507">
                  <c:v>3248</c:v>
                </c:pt>
                <c:pt idx="2508">
                  <c:v>3493</c:v>
                </c:pt>
                <c:pt idx="2509">
                  <c:v>1360</c:v>
                </c:pt>
                <c:pt idx="2510">
                  <c:v>1397</c:v>
                </c:pt>
                <c:pt idx="2511">
                  <c:v>2453</c:v>
                </c:pt>
                <c:pt idx="2512">
                  <c:v>1435</c:v>
                </c:pt>
                <c:pt idx="2513">
                  <c:v>1712</c:v>
                </c:pt>
                <c:pt idx="2514">
                  <c:v>2925</c:v>
                </c:pt>
                <c:pt idx="2515">
                  <c:v>2127</c:v>
                </c:pt>
                <c:pt idx="2516">
                  <c:v>1752</c:v>
                </c:pt>
                <c:pt idx="2517">
                  <c:v>1373</c:v>
                </c:pt>
                <c:pt idx="2518">
                  <c:v>1277</c:v>
                </c:pt>
                <c:pt idx="2519">
                  <c:v>3277</c:v>
                </c:pt>
                <c:pt idx="2520">
                  <c:v>3236</c:v>
                </c:pt>
                <c:pt idx="2521">
                  <c:v>1573</c:v>
                </c:pt>
                <c:pt idx="2522">
                  <c:v>2046</c:v>
                </c:pt>
                <c:pt idx="2523">
                  <c:v>2365</c:v>
                </c:pt>
                <c:pt idx="2524">
                  <c:v>1435</c:v>
                </c:pt>
                <c:pt idx="2525">
                  <c:v>2019</c:v>
                </c:pt>
                <c:pt idx="2526">
                  <c:v>1961</c:v>
                </c:pt>
                <c:pt idx="2527">
                  <c:v>3523</c:v>
                </c:pt>
                <c:pt idx="2528">
                  <c:v>3453</c:v>
                </c:pt>
                <c:pt idx="2529">
                  <c:v>1208</c:v>
                </c:pt>
                <c:pt idx="2530">
                  <c:v>2185</c:v>
                </c:pt>
                <c:pt idx="2531">
                  <c:v>1600</c:v>
                </c:pt>
                <c:pt idx="2532">
                  <c:v>2659</c:v>
                </c:pt>
                <c:pt idx="2533">
                  <c:v>2983</c:v>
                </c:pt>
                <c:pt idx="2534">
                  <c:v>3069</c:v>
                </c:pt>
                <c:pt idx="2535">
                  <c:v>3040</c:v>
                </c:pt>
                <c:pt idx="2536">
                  <c:v>1422</c:v>
                </c:pt>
                <c:pt idx="2537">
                  <c:v>1971</c:v>
                </c:pt>
                <c:pt idx="2538">
                  <c:v>1615</c:v>
                </c:pt>
                <c:pt idx="2539">
                  <c:v>2542</c:v>
                </c:pt>
                <c:pt idx="2540">
                  <c:v>1831</c:v>
                </c:pt>
                <c:pt idx="2541">
                  <c:v>1303</c:v>
                </c:pt>
                <c:pt idx="2542">
                  <c:v>2532</c:v>
                </c:pt>
                <c:pt idx="2543">
                  <c:v>2345</c:v>
                </c:pt>
                <c:pt idx="2544">
                  <c:v>1985</c:v>
                </c:pt>
                <c:pt idx="2545">
                  <c:v>2414</c:v>
                </c:pt>
                <c:pt idx="2546">
                  <c:v>3120</c:v>
                </c:pt>
                <c:pt idx="2547">
                  <c:v>3243</c:v>
                </c:pt>
                <c:pt idx="2548">
                  <c:v>2167</c:v>
                </c:pt>
                <c:pt idx="2549">
                  <c:v>2719</c:v>
                </c:pt>
                <c:pt idx="2550">
                  <c:v>1877</c:v>
                </c:pt>
                <c:pt idx="2551">
                  <c:v>3005</c:v>
                </c:pt>
                <c:pt idx="2552">
                  <c:v>1511</c:v>
                </c:pt>
                <c:pt idx="2553">
                  <c:v>2531</c:v>
                </c:pt>
                <c:pt idx="2554">
                  <c:v>2404</c:v>
                </c:pt>
                <c:pt idx="2555">
                  <c:v>2441</c:v>
                </c:pt>
                <c:pt idx="2556">
                  <c:v>1890</c:v>
                </c:pt>
                <c:pt idx="2557">
                  <c:v>3476</c:v>
                </c:pt>
                <c:pt idx="2558">
                  <c:v>2130</c:v>
                </c:pt>
                <c:pt idx="2559">
                  <c:v>2825</c:v>
                </c:pt>
                <c:pt idx="2560">
                  <c:v>1412</c:v>
                </c:pt>
                <c:pt idx="2561">
                  <c:v>1595</c:v>
                </c:pt>
                <c:pt idx="2562">
                  <c:v>2038</c:v>
                </c:pt>
                <c:pt idx="2563">
                  <c:v>1564</c:v>
                </c:pt>
                <c:pt idx="2564">
                  <c:v>1727</c:v>
                </c:pt>
                <c:pt idx="2565">
                  <c:v>1494</c:v>
                </c:pt>
                <c:pt idx="2566">
                  <c:v>1603</c:v>
                </c:pt>
                <c:pt idx="2567">
                  <c:v>1877</c:v>
                </c:pt>
                <c:pt idx="2568">
                  <c:v>2051</c:v>
                </c:pt>
                <c:pt idx="2569">
                  <c:v>1576</c:v>
                </c:pt>
                <c:pt idx="2570">
                  <c:v>3239</c:v>
                </c:pt>
                <c:pt idx="2571">
                  <c:v>2959</c:v>
                </c:pt>
                <c:pt idx="2572">
                  <c:v>2619</c:v>
                </c:pt>
                <c:pt idx="2573">
                  <c:v>1297</c:v>
                </c:pt>
                <c:pt idx="2574">
                  <c:v>1782</c:v>
                </c:pt>
                <c:pt idx="2575">
                  <c:v>1308</c:v>
                </c:pt>
                <c:pt idx="2576">
                  <c:v>2486</c:v>
                </c:pt>
                <c:pt idx="2577">
                  <c:v>1779</c:v>
                </c:pt>
                <c:pt idx="2578">
                  <c:v>1569</c:v>
                </c:pt>
                <c:pt idx="2579">
                  <c:v>1909</c:v>
                </c:pt>
                <c:pt idx="2580">
                  <c:v>2100</c:v>
                </c:pt>
                <c:pt idx="2581">
                  <c:v>2856</c:v>
                </c:pt>
                <c:pt idx="2582">
                  <c:v>1479</c:v>
                </c:pt>
                <c:pt idx="2583">
                  <c:v>2322</c:v>
                </c:pt>
                <c:pt idx="2584">
                  <c:v>3534</c:v>
                </c:pt>
                <c:pt idx="2585">
                  <c:v>1755</c:v>
                </c:pt>
                <c:pt idx="2586">
                  <c:v>2584</c:v>
                </c:pt>
                <c:pt idx="2587">
                  <c:v>2408</c:v>
                </c:pt>
                <c:pt idx="2588">
                  <c:v>1613</c:v>
                </c:pt>
                <c:pt idx="2589">
                  <c:v>3286</c:v>
                </c:pt>
                <c:pt idx="2590">
                  <c:v>2044</c:v>
                </c:pt>
                <c:pt idx="2591">
                  <c:v>2788</c:v>
                </c:pt>
                <c:pt idx="2592">
                  <c:v>2580</c:v>
                </c:pt>
                <c:pt idx="2593">
                  <c:v>1671</c:v>
                </c:pt>
                <c:pt idx="2594">
                  <c:v>1236</c:v>
                </c:pt>
                <c:pt idx="2595">
                  <c:v>1646</c:v>
                </c:pt>
                <c:pt idx="2596">
                  <c:v>1922</c:v>
                </c:pt>
                <c:pt idx="2597">
                  <c:v>1691</c:v>
                </c:pt>
                <c:pt idx="2598">
                  <c:v>2525</c:v>
                </c:pt>
                <c:pt idx="2599">
                  <c:v>3402</c:v>
                </c:pt>
                <c:pt idx="2600">
                  <c:v>3468</c:v>
                </c:pt>
                <c:pt idx="2601">
                  <c:v>1988</c:v>
                </c:pt>
                <c:pt idx="2602">
                  <c:v>3183</c:v>
                </c:pt>
                <c:pt idx="2603">
                  <c:v>2333</c:v>
                </c:pt>
                <c:pt idx="2604">
                  <c:v>2499</c:v>
                </c:pt>
                <c:pt idx="2605">
                  <c:v>2715</c:v>
                </c:pt>
                <c:pt idx="2606">
                  <c:v>2712</c:v>
                </c:pt>
                <c:pt idx="2607">
                  <c:v>1935</c:v>
                </c:pt>
                <c:pt idx="2608">
                  <c:v>1515</c:v>
                </c:pt>
                <c:pt idx="2609">
                  <c:v>3449</c:v>
                </c:pt>
                <c:pt idx="2610">
                  <c:v>2995</c:v>
                </c:pt>
                <c:pt idx="2611">
                  <c:v>2661</c:v>
                </c:pt>
                <c:pt idx="2612">
                  <c:v>1316</c:v>
                </c:pt>
                <c:pt idx="2613">
                  <c:v>1845</c:v>
                </c:pt>
                <c:pt idx="2614">
                  <c:v>2271</c:v>
                </c:pt>
                <c:pt idx="2615">
                  <c:v>2981</c:v>
                </c:pt>
                <c:pt idx="2616">
                  <c:v>2386</c:v>
                </c:pt>
                <c:pt idx="2617">
                  <c:v>2287</c:v>
                </c:pt>
                <c:pt idx="2618">
                  <c:v>2382</c:v>
                </c:pt>
                <c:pt idx="2619">
                  <c:v>1381</c:v>
                </c:pt>
                <c:pt idx="2620">
                  <c:v>2630</c:v>
                </c:pt>
                <c:pt idx="2621">
                  <c:v>2074</c:v>
                </c:pt>
                <c:pt idx="2622">
                  <c:v>1370</c:v>
                </c:pt>
                <c:pt idx="2623">
                  <c:v>3446</c:v>
                </c:pt>
                <c:pt idx="2624">
                  <c:v>1214</c:v>
                </c:pt>
                <c:pt idx="2625">
                  <c:v>2858</c:v>
                </c:pt>
                <c:pt idx="2626">
                  <c:v>2169</c:v>
                </c:pt>
                <c:pt idx="2627">
                  <c:v>2234</c:v>
                </c:pt>
                <c:pt idx="2628">
                  <c:v>2797</c:v>
                </c:pt>
                <c:pt idx="2629">
                  <c:v>1655</c:v>
                </c:pt>
                <c:pt idx="2630">
                  <c:v>3401</c:v>
                </c:pt>
                <c:pt idx="2631">
                  <c:v>1741</c:v>
                </c:pt>
                <c:pt idx="2632">
                  <c:v>1532</c:v>
                </c:pt>
                <c:pt idx="2633">
                  <c:v>1894</c:v>
                </c:pt>
                <c:pt idx="2634">
                  <c:v>1822</c:v>
                </c:pt>
                <c:pt idx="2635">
                  <c:v>2842</c:v>
                </c:pt>
                <c:pt idx="2636">
                  <c:v>3176</c:v>
                </c:pt>
                <c:pt idx="2637">
                  <c:v>1212</c:v>
                </c:pt>
                <c:pt idx="2638">
                  <c:v>2489</c:v>
                </c:pt>
                <c:pt idx="2639">
                  <c:v>1840</c:v>
                </c:pt>
                <c:pt idx="2640">
                  <c:v>2024</c:v>
                </c:pt>
                <c:pt idx="2641">
                  <c:v>1669</c:v>
                </c:pt>
                <c:pt idx="2642">
                  <c:v>2023</c:v>
                </c:pt>
                <c:pt idx="2643">
                  <c:v>3431</c:v>
                </c:pt>
                <c:pt idx="2644">
                  <c:v>2794</c:v>
                </c:pt>
                <c:pt idx="2645">
                  <c:v>2843</c:v>
                </c:pt>
                <c:pt idx="2646">
                  <c:v>2842</c:v>
                </c:pt>
                <c:pt idx="2647">
                  <c:v>1414</c:v>
                </c:pt>
                <c:pt idx="2648">
                  <c:v>1530</c:v>
                </c:pt>
                <c:pt idx="2649">
                  <c:v>1985</c:v>
                </c:pt>
                <c:pt idx="2650">
                  <c:v>3263</c:v>
                </c:pt>
                <c:pt idx="2651">
                  <c:v>1515</c:v>
                </c:pt>
                <c:pt idx="2652">
                  <c:v>1619</c:v>
                </c:pt>
                <c:pt idx="2653">
                  <c:v>3426</c:v>
                </c:pt>
                <c:pt idx="2654">
                  <c:v>2147</c:v>
                </c:pt>
                <c:pt idx="2655">
                  <c:v>1697</c:v>
                </c:pt>
                <c:pt idx="2656">
                  <c:v>2115</c:v>
                </c:pt>
                <c:pt idx="2657">
                  <c:v>2245</c:v>
                </c:pt>
                <c:pt idx="2658">
                  <c:v>3368</c:v>
                </c:pt>
                <c:pt idx="2659">
                  <c:v>1586</c:v>
                </c:pt>
                <c:pt idx="2660">
                  <c:v>1786</c:v>
                </c:pt>
                <c:pt idx="2661">
                  <c:v>1724</c:v>
                </c:pt>
                <c:pt idx="2662">
                  <c:v>2184</c:v>
                </c:pt>
                <c:pt idx="2663">
                  <c:v>2297</c:v>
                </c:pt>
                <c:pt idx="2664">
                  <c:v>1731</c:v>
                </c:pt>
                <c:pt idx="2665">
                  <c:v>1511</c:v>
                </c:pt>
                <c:pt idx="2666">
                  <c:v>1884</c:v>
                </c:pt>
                <c:pt idx="2667">
                  <c:v>1828</c:v>
                </c:pt>
                <c:pt idx="2668">
                  <c:v>1206</c:v>
                </c:pt>
                <c:pt idx="2669">
                  <c:v>3495</c:v>
                </c:pt>
                <c:pt idx="2670">
                  <c:v>1595</c:v>
                </c:pt>
                <c:pt idx="2671">
                  <c:v>2574</c:v>
                </c:pt>
                <c:pt idx="2672">
                  <c:v>1680</c:v>
                </c:pt>
                <c:pt idx="2673">
                  <c:v>2580</c:v>
                </c:pt>
                <c:pt idx="2674">
                  <c:v>3525</c:v>
                </c:pt>
                <c:pt idx="2675">
                  <c:v>2014</c:v>
                </c:pt>
                <c:pt idx="2676">
                  <c:v>2344</c:v>
                </c:pt>
                <c:pt idx="2677">
                  <c:v>2067</c:v>
                </c:pt>
                <c:pt idx="2678">
                  <c:v>1869</c:v>
                </c:pt>
                <c:pt idx="2679">
                  <c:v>2574</c:v>
                </c:pt>
                <c:pt idx="2680">
                  <c:v>2390</c:v>
                </c:pt>
                <c:pt idx="2681">
                  <c:v>2103</c:v>
                </c:pt>
                <c:pt idx="2682">
                  <c:v>2524</c:v>
                </c:pt>
                <c:pt idx="2683">
                  <c:v>1420</c:v>
                </c:pt>
                <c:pt idx="2684">
                  <c:v>2826</c:v>
                </c:pt>
                <c:pt idx="2685">
                  <c:v>2333</c:v>
                </c:pt>
                <c:pt idx="2686">
                  <c:v>2134</c:v>
                </c:pt>
                <c:pt idx="2687">
                  <c:v>3473</c:v>
                </c:pt>
                <c:pt idx="2688">
                  <c:v>1440</c:v>
                </c:pt>
                <c:pt idx="2689">
                  <c:v>1616</c:v>
                </c:pt>
                <c:pt idx="2690">
                  <c:v>2192</c:v>
                </c:pt>
                <c:pt idx="2691">
                  <c:v>1242</c:v>
                </c:pt>
                <c:pt idx="2692">
                  <c:v>1681</c:v>
                </c:pt>
                <c:pt idx="2693">
                  <c:v>1610</c:v>
                </c:pt>
                <c:pt idx="2694">
                  <c:v>1884</c:v>
                </c:pt>
                <c:pt idx="2695">
                  <c:v>2744</c:v>
                </c:pt>
                <c:pt idx="2696">
                  <c:v>2629</c:v>
                </c:pt>
                <c:pt idx="2697">
                  <c:v>1286</c:v>
                </c:pt>
                <c:pt idx="2698">
                  <c:v>3454</c:v>
                </c:pt>
                <c:pt idx="2699">
                  <c:v>1392</c:v>
                </c:pt>
                <c:pt idx="2700">
                  <c:v>2509</c:v>
                </c:pt>
                <c:pt idx="2701">
                  <c:v>1398</c:v>
                </c:pt>
                <c:pt idx="2702">
                  <c:v>2055</c:v>
                </c:pt>
                <c:pt idx="2703">
                  <c:v>3117</c:v>
                </c:pt>
                <c:pt idx="2704">
                  <c:v>2424</c:v>
                </c:pt>
                <c:pt idx="2705">
                  <c:v>2191</c:v>
                </c:pt>
                <c:pt idx="2706">
                  <c:v>2614</c:v>
                </c:pt>
                <c:pt idx="2707">
                  <c:v>1723</c:v>
                </c:pt>
                <c:pt idx="2708">
                  <c:v>1537</c:v>
                </c:pt>
                <c:pt idx="2709">
                  <c:v>1843</c:v>
                </c:pt>
                <c:pt idx="2710">
                  <c:v>3331</c:v>
                </c:pt>
                <c:pt idx="2711">
                  <c:v>1759</c:v>
                </c:pt>
                <c:pt idx="2712">
                  <c:v>3410</c:v>
                </c:pt>
                <c:pt idx="2713">
                  <c:v>3053</c:v>
                </c:pt>
                <c:pt idx="2714">
                  <c:v>1935</c:v>
                </c:pt>
                <c:pt idx="2715">
                  <c:v>1385</c:v>
                </c:pt>
                <c:pt idx="2716">
                  <c:v>1284</c:v>
                </c:pt>
                <c:pt idx="2717">
                  <c:v>1839</c:v>
                </c:pt>
                <c:pt idx="2718">
                  <c:v>3527</c:v>
                </c:pt>
                <c:pt idx="2719">
                  <c:v>2583</c:v>
                </c:pt>
                <c:pt idx="2720">
                  <c:v>3241</c:v>
                </c:pt>
                <c:pt idx="2721">
                  <c:v>1444</c:v>
                </c:pt>
                <c:pt idx="2722">
                  <c:v>2456</c:v>
                </c:pt>
                <c:pt idx="2723">
                  <c:v>1975</c:v>
                </c:pt>
                <c:pt idx="2724">
                  <c:v>1333</c:v>
                </c:pt>
                <c:pt idx="2725">
                  <c:v>2279</c:v>
                </c:pt>
                <c:pt idx="2726">
                  <c:v>1512</c:v>
                </c:pt>
                <c:pt idx="2727">
                  <c:v>2755</c:v>
                </c:pt>
                <c:pt idx="2728">
                  <c:v>2434</c:v>
                </c:pt>
                <c:pt idx="2729">
                  <c:v>3399</c:v>
                </c:pt>
                <c:pt idx="2730">
                  <c:v>3246</c:v>
                </c:pt>
                <c:pt idx="2731">
                  <c:v>2275</c:v>
                </c:pt>
                <c:pt idx="2732">
                  <c:v>2321</c:v>
                </c:pt>
                <c:pt idx="2733">
                  <c:v>2604</c:v>
                </c:pt>
                <c:pt idx="2734">
                  <c:v>1758</c:v>
                </c:pt>
                <c:pt idx="2735">
                  <c:v>1398</c:v>
                </c:pt>
                <c:pt idx="2736">
                  <c:v>1280</c:v>
                </c:pt>
                <c:pt idx="2737">
                  <c:v>2962</c:v>
                </c:pt>
                <c:pt idx="2738">
                  <c:v>1840</c:v>
                </c:pt>
                <c:pt idx="2739">
                  <c:v>1281</c:v>
                </c:pt>
                <c:pt idx="2740">
                  <c:v>2393</c:v>
                </c:pt>
                <c:pt idx="2741">
                  <c:v>3099</c:v>
                </c:pt>
                <c:pt idx="2742">
                  <c:v>3245</c:v>
                </c:pt>
                <c:pt idx="2743">
                  <c:v>3115</c:v>
                </c:pt>
                <c:pt idx="2744">
                  <c:v>3472</c:v>
                </c:pt>
                <c:pt idx="2745">
                  <c:v>1389</c:v>
                </c:pt>
                <c:pt idx="2746">
                  <c:v>3542</c:v>
                </c:pt>
                <c:pt idx="2747">
                  <c:v>3392</c:v>
                </c:pt>
                <c:pt idx="2748">
                  <c:v>2609</c:v>
                </c:pt>
                <c:pt idx="2749">
                  <c:v>3047</c:v>
                </c:pt>
                <c:pt idx="2750">
                  <c:v>1228</c:v>
                </c:pt>
                <c:pt idx="2751">
                  <c:v>2606</c:v>
                </c:pt>
                <c:pt idx="2752">
                  <c:v>1573</c:v>
                </c:pt>
                <c:pt idx="2753">
                  <c:v>1340</c:v>
                </c:pt>
                <c:pt idx="2754">
                  <c:v>2986</c:v>
                </c:pt>
                <c:pt idx="2755">
                  <c:v>3042</c:v>
                </c:pt>
                <c:pt idx="2756">
                  <c:v>2874</c:v>
                </c:pt>
                <c:pt idx="2757">
                  <c:v>3239</c:v>
                </c:pt>
                <c:pt idx="2758">
                  <c:v>1291</c:v>
                </c:pt>
                <c:pt idx="2759">
                  <c:v>3383</c:v>
                </c:pt>
                <c:pt idx="2760">
                  <c:v>2062</c:v>
                </c:pt>
                <c:pt idx="2761">
                  <c:v>2175</c:v>
                </c:pt>
                <c:pt idx="2762">
                  <c:v>2831</c:v>
                </c:pt>
                <c:pt idx="2763">
                  <c:v>2594</c:v>
                </c:pt>
                <c:pt idx="2764">
                  <c:v>1260</c:v>
                </c:pt>
                <c:pt idx="2765">
                  <c:v>1721</c:v>
                </c:pt>
                <c:pt idx="2766">
                  <c:v>1561</c:v>
                </c:pt>
                <c:pt idx="2767">
                  <c:v>1876</c:v>
                </c:pt>
                <c:pt idx="2768">
                  <c:v>1305</c:v>
                </c:pt>
                <c:pt idx="2769">
                  <c:v>2609</c:v>
                </c:pt>
                <c:pt idx="2770">
                  <c:v>3153</c:v>
                </c:pt>
                <c:pt idx="2771">
                  <c:v>2168</c:v>
                </c:pt>
                <c:pt idx="2772">
                  <c:v>1470</c:v>
                </c:pt>
                <c:pt idx="2773">
                  <c:v>1472</c:v>
                </c:pt>
                <c:pt idx="2774">
                  <c:v>3243</c:v>
                </c:pt>
                <c:pt idx="2775">
                  <c:v>1935</c:v>
                </c:pt>
                <c:pt idx="2776">
                  <c:v>1436</c:v>
                </c:pt>
                <c:pt idx="2777">
                  <c:v>1843</c:v>
                </c:pt>
                <c:pt idx="2778">
                  <c:v>2296</c:v>
                </c:pt>
                <c:pt idx="2779">
                  <c:v>1837</c:v>
                </c:pt>
                <c:pt idx="2780">
                  <c:v>3045</c:v>
                </c:pt>
                <c:pt idx="2781">
                  <c:v>1230</c:v>
                </c:pt>
                <c:pt idx="2782">
                  <c:v>1314</c:v>
                </c:pt>
                <c:pt idx="2783">
                  <c:v>2695</c:v>
                </c:pt>
                <c:pt idx="2784">
                  <c:v>2038</c:v>
                </c:pt>
                <c:pt idx="2785">
                  <c:v>3445</c:v>
                </c:pt>
                <c:pt idx="2786">
                  <c:v>1686</c:v>
                </c:pt>
                <c:pt idx="2787">
                  <c:v>2431</c:v>
                </c:pt>
                <c:pt idx="2788">
                  <c:v>3500</c:v>
                </c:pt>
                <c:pt idx="2789">
                  <c:v>1668</c:v>
                </c:pt>
                <c:pt idx="2790">
                  <c:v>1818</c:v>
                </c:pt>
                <c:pt idx="2791">
                  <c:v>2520</c:v>
                </c:pt>
                <c:pt idx="2792">
                  <c:v>1994</c:v>
                </c:pt>
                <c:pt idx="2793">
                  <c:v>1232</c:v>
                </c:pt>
                <c:pt idx="2794">
                  <c:v>2249</c:v>
                </c:pt>
                <c:pt idx="2795">
                  <c:v>2509</c:v>
                </c:pt>
                <c:pt idx="2796">
                  <c:v>2107</c:v>
                </c:pt>
                <c:pt idx="2797">
                  <c:v>1372</c:v>
                </c:pt>
                <c:pt idx="2798">
                  <c:v>1677</c:v>
                </c:pt>
                <c:pt idx="2799">
                  <c:v>2523</c:v>
                </c:pt>
                <c:pt idx="2800">
                  <c:v>1724</c:v>
                </c:pt>
                <c:pt idx="2801">
                  <c:v>1449</c:v>
                </c:pt>
                <c:pt idx="2802">
                  <c:v>1361</c:v>
                </c:pt>
                <c:pt idx="2803">
                  <c:v>2135</c:v>
                </c:pt>
                <c:pt idx="2804">
                  <c:v>1668</c:v>
                </c:pt>
                <c:pt idx="2805">
                  <c:v>1280</c:v>
                </c:pt>
                <c:pt idx="2806">
                  <c:v>1378</c:v>
                </c:pt>
                <c:pt idx="2807">
                  <c:v>3499</c:v>
                </c:pt>
                <c:pt idx="2808">
                  <c:v>3265</c:v>
                </c:pt>
                <c:pt idx="2809">
                  <c:v>3493</c:v>
                </c:pt>
                <c:pt idx="2810">
                  <c:v>1379</c:v>
                </c:pt>
                <c:pt idx="2811">
                  <c:v>1525</c:v>
                </c:pt>
                <c:pt idx="2812">
                  <c:v>1560</c:v>
                </c:pt>
                <c:pt idx="2813">
                  <c:v>1401</c:v>
                </c:pt>
                <c:pt idx="2814">
                  <c:v>3327</c:v>
                </c:pt>
                <c:pt idx="2815">
                  <c:v>2517</c:v>
                </c:pt>
                <c:pt idx="2816">
                  <c:v>1332</c:v>
                </c:pt>
                <c:pt idx="2817">
                  <c:v>1277</c:v>
                </c:pt>
                <c:pt idx="2818">
                  <c:v>1807</c:v>
                </c:pt>
                <c:pt idx="2819">
                  <c:v>2005</c:v>
                </c:pt>
                <c:pt idx="2820">
                  <c:v>3086</c:v>
                </c:pt>
                <c:pt idx="2821">
                  <c:v>2672</c:v>
                </c:pt>
                <c:pt idx="2822">
                  <c:v>2611</c:v>
                </c:pt>
                <c:pt idx="2823">
                  <c:v>2092</c:v>
                </c:pt>
                <c:pt idx="2824">
                  <c:v>3054</c:v>
                </c:pt>
                <c:pt idx="2825">
                  <c:v>1244</c:v>
                </c:pt>
                <c:pt idx="2826">
                  <c:v>3197</c:v>
                </c:pt>
                <c:pt idx="2827">
                  <c:v>2923</c:v>
                </c:pt>
                <c:pt idx="2828">
                  <c:v>2325</c:v>
                </c:pt>
                <c:pt idx="2829">
                  <c:v>3553</c:v>
                </c:pt>
                <c:pt idx="2830">
                  <c:v>1776</c:v>
                </c:pt>
                <c:pt idx="2831">
                  <c:v>2321</c:v>
                </c:pt>
                <c:pt idx="2832">
                  <c:v>3227</c:v>
                </c:pt>
                <c:pt idx="2833">
                  <c:v>2619</c:v>
                </c:pt>
                <c:pt idx="2834">
                  <c:v>1443</c:v>
                </c:pt>
                <c:pt idx="2835">
                  <c:v>2484</c:v>
                </c:pt>
                <c:pt idx="2836">
                  <c:v>1292</c:v>
                </c:pt>
                <c:pt idx="2837">
                  <c:v>1825</c:v>
                </c:pt>
                <c:pt idx="2838">
                  <c:v>1548</c:v>
                </c:pt>
                <c:pt idx="2839">
                  <c:v>1917</c:v>
                </c:pt>
                <c:pt idx="2840">
                  <c:v>2138</c:v>
                </c:pt>
                <c:pt idx="2841">
                  <c:v>2951</c:v>
                </c:pt>
                <c:pt idx="2842">
                  <c:v>2861</c:v>
                </c:pt>
                <c:pt idx="2843">
                  <c:v>1849</c:v>
                </c:pt>
                <c:pt idx="2844">
                  <c:v>1486</c:v>
                </c:pt>
                <c:pt idx="2845">
                  <c:v>3274</c:v>
                </c:pt>
                <c:pt idx="2846">
                  <c:v>2721</c:v>
                </c:pt>
                <c:pt idx="2847">
                  <c:v>1417</c:v>
                </c:pt>
                <c:pt idx="2848">
                  <c:v>3378</c:v>
                </c:pt>
                <c:pt idx="2849">
                  <c:v>1804</c:v>
                </c:pt>
                <c:pt idx="2850">
                  <c:v>2991</c:v>
                </c:pt>
                <c:pt idx="2851">
                  <c:v>1651</c:v>
                </c:pt>
                <c:pt idx="2852">
                  <c:v>1643</c:v>
                </c:pt>
                <c:pt idx="2853">
                  <c:v>1223</c:v>
                </c:pt>
                <c:pt idx="2854">
                  <c:v>2832</c:v>
                </c:pt>
                <c:pt idx="2855">
                  <c:v>2989</c:v>
                </c:pt>
                <c:pt idx="2856">
                  <c:v>3512</c:v>
                </c:pt>
                <c:pt idx="2857">
                  <c:v>1687</c:v>
                </c:pt>
                <c:pt idx="2858">
                  <c:v>2219</c:v>
                </c:pt>
                <c:pt idx="2859">
                  <c:v>2725</c:v>
                </c:pt>
                <c:pt idx="2860">
                  <c:v>2205</c:v>
                </c:pt>
                <c:pt idx="2861">
                  <c:v>1600</c:v>
                </c:pt>
                <c:pt idx="2862">
                  <c:v>1414</c:v>
                </c:pt>
                <c:pt idx="2863">
                  <c:v>1886</c:v>
                </c:pt>
                <c:pt idx="2864">
                  <c:v>1424</c:v>
                </c:pt>
                <c:pt idx="2865">
                  <c:v>3353</c:v>
                </c:pt>
                <c:pt idx="2866">
                  <c:v>2697</c:v>
                </c:pt>
                <c:pt idx="2867">
                  <c:v>1820</c:v>
                </c:pt>
                <c:pt idx="2868">
                  <c:v>2638</c:v>
                </c:pt>
                <c:pt idx="2869">
                  <c:v>1511</c:v>
                </c:pt>
                <c:pt idx="2870">
                  <c:v>1588</c:v>
                </c:pt>
                <c:pt idx="2871">
                  <c:v>2798</c:v>
                </c:pt>
                <c:pt idx="2872">
                  <c:v>2319</c:v>
                </c:pt>
                <c:pt idx="2873">
                  <c:v>1389</c:v>
                </c:pt>
                <c:pt idx="2874">
                  <c:v>1458</c:v>
                </c:pt>
                <c:pt idx="2875">
                  <c:v>2286</c:v>
                </c:pt>
                <c:pt idx="2876">
                  <c:v>3395</c:v>
                </c:pt>
                <c:pt idx="2877">
                  <c:v>2006</c:v>
                </c:pt>
                <c:pt idx="2878">
                  <c:v>3234</c:v>
                </c:pt>
                <c:pt idx="2879">
                  <c:v>1370</c:v>
                </c:pt>
                <c:pt idx="2880">
                  <c:v>1672</c:v>
                </c:pt>
                <c:pt idx="2881">
                  <c:v>2303</c:v>
                </c:pt>
                <c:pt idx="2882">
                  <c:v>1976</c:v>
                </c:pt>
                <c:pt idx="2883">
                  <c:v>2297</c:v>
                </c:pt>
                <c:pt idx="2884">
                  <c:v>2652</c:v>
                </c:pt>
                <c:pt idx="2885">
                  <c:v>3157</c:v>
                </c:pt>
                <c:pt idx="2886">
                  <c:v>2182</c:v>
                </c:pt>
                <c:pt idx="2887">
                  <c:v>1413</c:v>
                </c:pt>
                <c:pt idx="2888">
                  <c:v>1251</c:v>
                </c:pt>
                <c:pt idx="2889">
                  <c:v>1361</c:v>
                </c:pt>
                <c:pt idx="2890">
                  <c:v>2016</c:v>
                </c:pt>
                <c:pt idx="2891">
                  <c:v>2844</c:v>
                </c:pt>
                <c:pt idx="2892">
                  <c:v>3531</c:v>
                </c:pt>
                <c:pt idx="2893">
                  <c:v>3000</c:v>
                </c:pt>
                <c:pt idx="2894">
                  <c:v>2958</c:v>
                </c:pt>
                <c:pt idx="2895">
                  <c:v>1354</c:v>
                </c:pt>
                <c:pt idx="2896">
                  <c:v>1567</c:v>
                </c:pt>
                <c:pt idx="2897">
                  <c:v>3506</c:v>
                </c:pt>
                <c:pt idx="2898">
                  <c:v>1944</c:v>
                </c:pt>
                <c:pt idx="2899">
                  <c:v>2811</c:v>
                </c:pt>
                <c:pt idx="2900">
                  <c:v>2812</c:v>
                </c:pt>
                <c:pt idx="2901">
                  <c:v>3261</c:v>
                </c:pt>
                <c:pt idx="2902">
                  <c:v>2362</c:v>
                </c:pt>
                <c:pt idx="2903">
                  <c:v>1471</c:v>
                </c:pt>
                <c:pt idx="2904">
                  <c:v>3327</c:v>
                </c:pt>
                <c:pt idx="2905">
                  <c:v>3470</c:v>
                </c:pt>
                <c:pt idx="2906">
                  <c:v>3117</c:v>
                </c:pt>
                <c:pt idx="2907">
                  <c:v>3036</c:v>
                </c:pt>
                <c:pt idx="2908">
                  <c:v>2935</c:v>
                </c:pt>
                <c:pt idx="2909">
                  <c:v>2761</c:v>
                </c:pt>
                <c:pt idx="2910">
                  <c:v>2168</c:v>
                </c:pt>
                <c:pt idx="2911">
                  <c:v>2753</c:v>
                </c:pt>
                <c:pt idx="2912">
                  <c:v>1805</c:v>
                </c:pt>
                <c:pt idx="2913">
                  <c:v>1349</c:v>
                </c:pt>
                <c:pt idx="2914">
                  <c:v>3214</c:v>
                </c:pt>
                <c:pt idx="2915">
                  <c:v>1346</c:v>
                </c:pt>
                <c:pt idx="2916">
                  <c:v>2472</c:v>
                </c:pt>
                <c:pt idx="2917">
                  <c:v>2422</c:v>
                </c:pt>
                <c:pt idx="2918">
                  <c:v>1226</c:v>
                </c:pt>
                <c:pt idx="2919">
                  <c:v>2306</c:v>
                </c:pt>
                <c:pt idx="2920">
                  <c:v>2883</c:v>
                </c:pt>
                <c:pt idx="2921">
                  <c:v>3537</c:v>
                </c:pt>
                <c:pt idx="2922">
                  <c:v>3479</c:v>
                </c:pt>
                <c:pt idx="2923">
                  <c:v>2610</c:v>
                </c:pt>
                <c:pt idx="2924">
                  <c:v>3532</c:v>
                </c:pt>
                <c:pt idx="2925">
                  <c:v>2560</c:v>
                </c:pt>
                <c:pt idx="2926">
                  <c:v>1535</c:v>
                </c:pt>
                <c:pt idx="2927">
                  <c:v>2907</c:v>
                </c:pt>
                <c:pt idx="2928">
                  <c:v>2668</c:v>
                </c:pt>
                <c:pt idx="2929">
                  <c:v>3474</c:v>
                </c:pt>
                <c:pt idx="2930">
                  <c:v>2931</c:v>
                </c:pt>
                <c:pt idx="2931">
                  <c:v>2354</c:v>
                </c:pt>
                <c:pt idx="2932">
                  <c:v>3113</c:v>
                </c:pt>
                <c:pt idx="2933">
                  <c:v>2530</c:v>
                </c:pt>
                <c:pt idx="2934">
                  <c:v>2815</c:v>
                </c:pt>
                <c:pt idx="2935">
                  <c:v>1276</c:v>
                </c:pt>
                <c:pt idx="2936">
                  <c:v>2363</c:v>
                </c:pt>
                <c:pt idx="2937">
                  <c:v>3369</c:v>
                </c:pt>
                <c:pt idx="2938">
                  <c:v>3350</c:v>
                </c:pt>
                <c:pt idx="2939">
                  <c:v>3510</c:v>
                </c:pt>
                <c:pt idx="2940">
                  <c:v>1217</c:v>
                </c:pt>
                <c:pt idx="2941">
                  <c:v>1401</c:v>
                </c:pt>
                <c:pt idx="2942">
                  <c:v>1521</c:v>
                </c:pt>
                <c:pt idx="2943">
                  <c:v>2363</c:v>
                </c:pt>
                <c:pt idx="2944">
                  <c:v>3523</c:v>
                </c:pt>
                <c:pt idx="2945">
                  <c:v>1688</c:v>
                </c:pt>
                <c:pt idx="2946">
                  <c:v>1224</c:v>
                </c:pt>
                <c:pt idx="2947">
                  <c:v>3312</c:v>
                </c:pt>
                <c:pt idx="2948">
                  <c:v>3367</c:v>
                </c:pt>
                <c:pt idx="2949">
                  <c:v>1915</c:v>
                </c:pt>
                <c:pt idx="2950">
                  <c:v>3173</c:v>
                </c:pt>
                <c:pt idx="2951">
                  <c:v>2990</c:v>
                </c:pt>
                <c:pt idx="2952">
                  <c:v>1871</c:v>
                </c:pt>
                <c:pt idx="2953">
                  <c:v>1923</c:v>
                </c:pt>
                <c:pt idx="2954">
                  <c:v>2087</c:v>
                </c:pt>
                <c:pt idx="2955">
                  <c:v>3156</c:v>
                </c:pt>
                <c:pt idx="2956">
                  <c:v>3546</c:v>
                </c:pt>
                <c:pt idx="2957">
                  <c:v>2122</c:v>
                </c:pt>
                <c:pt idx="2958">
                  <c:v>3309</c:v>
                </c:pt>
                <c:pt idx="2959">
                  <c:v>2503</c:v>
                </c:pt>
                <c:pt idx="2960">
                  <c:v>2057</c:v>
                </c:pt>
                <c:pt idx="2961">
                  <c:v>2928</c:v>
                </c:pt>
                <c:pt idx="2962">
                  <c:v>2225</c:v>
                </c:pt>
                <c:pt idx="2963">
                  <c:v>2271</c:v>
                </c:pt>
                <c:pt idx="2964">
                  <c:v>3357</c:v>
                </c:pt>
                <c:pt idx="2965">
                  <c:v>3043</c:v>
                </c:pt>
                <c:pt idx="2966">
                  <c:v>3246</c:v>
                </c:pt>
                <c:pt idx="2967">
                  <c:v>3160</c:v>
                </c:pt>
                <c:pt idx="2968">
                  <c:v>3444</c:v>
                </c:pt>
                <c:pt idx="2969">
                  <c:v>2176</c:v>
                </c:pt>
                <c:pt idx="2970">
                  <c:v>2512</c:v>
                </c:pt>
                <c:pt idx="2971">
                  <c:v>2313</c:v>
                </c:pt>
                <c:pt idx="2972">
                  <c:v>1281</c:v>
                </c:pt>
                <c:pt idx="2973">
                  <c:v>1828</c:v>
                </c:pt>
                <c:pt idx="2974">
                  <c:v>3270</c:v>
                </c:pt>
                <c:pt idx="2975">
                  <c:v>2025</c:v>
                </c:pt>
                <c:pt idx="2976">
                  <c:v>2976</c:v>
                </c:pt>
                <c:pt idx="2977">
                  <c:v>3472</c:v>
                </c:pt>
                <c:pt idx="2978">
                  <c:v>1423</c:v>
                </c:pt>
                <c:pt idx="2979">
                  <c:v>1719</c:v>
                </c:pt>
                <c:pt idx="2980">
                  <c:v>1275</c:v>
                </c:pt>
                <c:pt idx="2981">
                  <c:v>1942</c:v>
                </c:pt>
                <c:pt idx="2982">
                  <c:v>2645</c:v>
                </c:pt>
                <c:pt idx="2983">
                  <c:v>3218</c:v>
                </c:pt>
                <c:pt idx="2984">
                  <c:v>2960</c:v>
                </c:pt>
                <c:pt idx="2985">
                  <c:v>3324</c:v>
                </c:pt>
                <c:pt idx="2986">
                  <c:v>1255</c:v>
                </c:pt>
                <c:pt idx="2987">
                  <c:v>1210</c:v>
                </c:pt>
                <c:pt idx="2988">
                  <c:v>2971</c:v>
                </c:pt>
                <c:pt idx="2989">
                  <c:v>2553</c:v>
                </c:pt>
                <c:pt idx="2990">
                  <c:v>2199</c:v>
                </c:pt>
                <c:pt idx="2991">
                  <c:v>3432</c:v>
                </c:pt>
                <c:pt idx="2992">
                  <c:v>3233</c:v>
                </c:pt>
                <c:pt idx="2993">
                  <c:v>2563</c:v>
                </c:pt>
                <c:pt idx="2994">
                  <c:v>3096</c:v>
                </c:pt>
                <c:pt idx="2995">
                  <c:v>2984</c:v>
                </c:pt>
                <c:pt idx="2996">
                  <c:v>1968</c:v>
                </c:pt>
                <c:pt idx="2997">
                  <c:v>2138</c:v>
                </c:pt>
                <c:pt idx="2998">
                  <c:v>1468</c:v>
                </c:pt>
                <c:pt idx="2999">
                  <c:v>3046</c:v>
                </c:pt>
                <c:pt idx="3000">
                  <c:v>2987</c:v>
                </c:pt>
                <c:pt idx="3001">
                  <c:v>2406</c:v>
                </c:pt>
                <c:pt idx="3002">
                  <c:v>2586</c:v>
                </c:pt>
                <c:pt idx="3003">
                  <c:v>2281</c:v>
                </c:pt>
                <c:pt idx="3004">
                  <c:v>2003</c:v>
                </c:pt>
                <c:pt idx="3005">
                  <c:v>2818</c:v>
                </c:pt>
                <c:pt idx="3006">
                  <c:v>2794</c:v>
                </c:pt>
                <c:pt idx="3007">
                  <c:v>1290</c:v>
                </c:pt>
                <c:pt idx="3008">
                  <c:v>2965</c:v>
                </c:pt>
                <c:pt idx="3009">
                  <c:v>1723</c:v>
                </c:pt>
                <c:pt idx="3010">
                  <c:v>1951</c:v>
                </c:pt>
                <c:pt idx="3011">
                  <c:v>1578</c:v>
                </c:pt>
                <c:pt idx="3012">
                  <c:v>1533</c:v>
                </c:pt>
                <c:pt idx="3013">
                  <c:v>3027</c:v>
                </c:pt>
                <c:pt idx="3014">
                  <c:v>1917</c:v>
                </c:pt>
                <c:pt idx="3015">
                  <c:v>1630</c:v>
                </c:pt>
                <c:pt idx="3016">
                  <c:v>1644</c:v>
                </c:pt>
                <c:pt idx="3017">
                  <c:v>2553</c:v>
                </c:pt>
                <c:pt idx="3018">
                  <c:v>2913</c:v>
                </c:pt>
                <c:pt idx="3019">
                  <c:v>1693</c:v>
                </c:pt>
                <c:pt idx="3020">
                  <c:v>1940</c:v>
                </c:pt>
                <c:pt idx="3021">
                  <c:v>2507</c:v>
                </c:pt>
                <c:pt idx="3022">
                  <c:v>1854</c:v>
                </c:pt>
                <c:pt idx="3023">
                  <c:v>2673</c:v>
                </c:pt>
                <c:pt idx="3024">
                  <c:v>1777</c:v>
                </c:pt>
                <c:pt idx="3025">
                  <c:v>2728</c:v>
                </c:pt>
                <c:pt idx="3026">
                  <c:v>2999</c:v>
                </c:pt>
                <c:pt idx="3027">
                  <c:v>2440</c:v>
                </c:pt>
                <c:pt idx="3028">
                  <c:v>2090</c:v>
                </c:pt>
                <c:pt idx="3029">
                  <c:v>2021</c:v>
                </c:pt>
                <c:pt idx="3030">
                  <c:v>1768</c:v>
                </c:pt>
                <c:pt idx="3031">
                  <c:v>2923</c:v>
                </c:pt>
                <c:pt idx="3032">
                  <c:v>1562</c:v>
                </c:pt>
                <c:pt idx="3033">
                  <c:v>3538</c:v>
                </c:pt>
                <c:pt idx="3034">
                  <c:v>1961</c:v>
                </c:pt>
                <c:pt idx="3035">
                  <c:v>2302</c:v>
                </c:pt>
                <c:pt idx="3036">
                  <c:v>1865</c:v>
                </c:pt>
                <c:pt idx="3037">
                  <c:v>2912</c:v>
                </c:pt>
                <c:pt idx="3038">
                  <c:v>2594</c:v>
                </c:pt>
                <c:pt idx="3039">
                  <c:v>1516</c:v>
                </c:pt>
                <c:pt idx="3040">
                  <c:v>1912</c:v>
                </c:pt>
                <c:pt idx="3041">
                  <c:v>2323</c:v>
                </c:pt>
                <c:pt idx="3042">
                  <c:v>2133</c:v>
                </c:pt>
                <c:pt idx="3043">
                  <c:v>2611</c:v>
                </c:pt>
                <c:pt idx="3044">
                  <c:v>2598</c:v>
                </c:pt>
                <c:pt idx="3045">
                  <c:v>3497</c:v>
                </c:pt>
                <c:pt idx="3046">
                  <c:v>2029</c:v>
                </c:pt>
                <c:pt idx="3047">
                  <c:v>2925</c:v>
                </c:pt>
                <c:pt idx="3048">
                  <c:v>1545</c:v>
                </c:pt>
                <c:pt idx="3049">
                  <c:v>2839</c:v>
                </c:pt>
                <c:pt idx="3050">
                  <c:v>1763</c:v>
                </c:pt>
                <c:pt idx="3051">
                  <c:v>2770</c:v>
                </c:pt>
                <c:pt idx="3052">
                  <c:v>1600</c:v>
                </c:pt>
                <c:pt idx="3053">
                  <c:v>3055</c:v>
                </c:pt>
                <c:pt idx="3054">
                  <c:v>3133</c:v>
                </c:pt>
                <c:pt idx="3055">
                  <c:v>1619</c:v>
                </c:pt>
                <c:pt idx="3056">
                  <c:v>2815</c:v>
                </c:pt>
                <c:pt idx="3057">
                  <c:v>3454</c:v>
                </c:pt>
                <c:pt idx="3058">
                  <c:v>1884</c:v>
                </c:pt>
                <c:pt idx="3059">
                  <c:v>2297</c:v>
                </c:pt>
                <c:pt idx="3060">
                  <c:v>3498</c:v>
                </c:pt>
                <c:pt idx="3061">
                  <c:v>2126</c:v>
                </c:pt>
                <c:pt idx="3062">
                  <c:v>2189</c:v>
                </c:pt>
                <c:pt idx="3063">
                  <c:v>3380</c:v>
                </c:pt>
                <c:pt idx="3064">
                  <c:v>1932</c:v>
                </c:pt>
                <c:pt idx="3065">
                  <c:v>2581</c:v>
                </c:pt>
                <c:pt idx="3066">
                  <c:v>2942</c:v>
                </c:pt>
                <c:pt idx="3067">
                  <c:v>2267</c:v>
                </c:pt>
                <c:pt idx="3068">
                  <c:v>2805</c:v>
                </c:pt>
                <c:pt idx="3069">
                  <c:v>2484</c:v>
                </c:pt>
                <c:pt idx="3070">
                  <c:v>2183</c:v>
                </c:pt>
                <c:pt idx="3071">
                  <c:v>2553</c:v>
                </c:pt>
                <c:pt idx="3072">
                  <c:v>2542</c:v>
                </c:pt>
                <c:pt idx="3073">
                  <c:v>3039</c:v>
                </c:pt>
                <c:pt idx="3074">
                  <c:v>2982</c:v>
                </c:pt>
                <c:pt idx="3075">
                  <c:v>1670</c:v>
                </c:pt>
                <c:pt idx="3076">
                  <c:v>2108</c:v>
                </c:pt>
                <c:pt idx="3077">
                  <c:v>2725</c:v>
                </c:pt>
                <c:pt idx="3078">
                  <c:v>2105</c:v>
                </c:pt>
                <c:pt idx="3079">
                  <c:v>2640</c:v>
                </c:pt>
                <c:pt idx="3080">
                  <c:v>3167</c:v>
                </c:pt>
                <c:pt idx="3081">
                  <c:v>1465</c:v>
                </c:pt>
                <c:pt idx="3082">
                  <c:v>2808</c:v>
                </c:pt>
                <c:pt idx="3083">
                  <c:v>2528</c:v>
                </c:pt>
                <c:pt idx="3084">
                  <c:v>3440</c:v>
                </c:pt>
                <c:pt idx="3085">
                  <c:v>2990</c:v>
                </c:pt>
                <c:pt idx="3086">
                  <c:v>1408</c:v>
                </c:pt>
                <c:pt idx="3087">
                  <c:v>1856</c:v>
                </c:pt>
                <c:pt idx="3088">
                  <c:v>1383</c:v>
                </c:pt>
                <c:pt idx="3089">
                  <c:v>1944</c:v>
                </c:pt>
                <c:pt idx="3090">
                  <c:v>3247</c:v>
                </c:pt>
                <c:pt idx="3091">
                  <c:v>2224</c:v>
                </c:pt>
                <c:pt idx="3092">
                  <c:v>2494</c:v>
                </c:pt>
                <c:pt idx="3093">
                  <c:v>3304</c:v>
                </c:pt>
                <c:pt idx="3094">
                  <c:v>1237</c:v>
                </c:pt>
                <c:pt idx="3095">
                  <c:v>1742</c:v>
                </c:pt>
                <c:pt idx="3096">
                  <c:v>2875</c:v>
                </c:pt>
                <c:pt idx="3097">
                  <c:v>3376</c:v>
                </c:pt>
                <c:pt idx="3098">
                  <c:v>2303</c:v>
                </c:pt>
                <c:pt idx="3099">
                  <c:v>1755</c:v>
                </c:pt>
                <c:pt idx="3100">
                  <c:v>1480</c:v>
                </c:pt>
                <c:pt idx="3101">
                  <c:v>2754</c:v>
                </c:pt>
                <c:pt idx="3102">
                  <c:v>2175</c:v>
                </c:pt>
                <c:pt idx="3103">
                  <c:v>1882</c:v>
                </c:pt>
                <c:pt idx="3104">
                  <c:v>2427</c:v>
                </c:pt>
                <c:pt idx="3105">
                  <c:v>1798</c:v>
                </c:pt>
                <c:pt idx="3106">
                  <c:v>2396</c:v>
                </c:pt>
                <c:pt idx="3107">
                  <c:v>2439</c:v>
                </c:pt>
                <c:pt idx="3108">
                  <c:v>2903</c:v>
                </c:pt>
                <c:pt idx="3109">
                  <c:v>1320</c:v>
                </c:pt>
                <c:pt idx="3110">
                  <c:v>1372</c:v>
                </c:pt>
                <c:pt idx="3111">
                  <c:v>3455</c:v>
                </c:pt>
                <c:pt idx="3112">
                  <c:v>1236</c:v>
                </c:pt>
                <c:pt idx="3113">
                  <c:v>2673</c:v>
                </c:pt>
                <c:pt idx="3114">
                  <c:v>3154</c:v>
                </c:pt>
                <c:pt idx="3115">
                  <c:v>2438</c:v>
                </c:pt>
                <c:pt idx="3116">
                  <c:v>3373</c:v>
                </c:pt>
                <c:pt idx="3117">
                  <c:v>1963</c:v>
                </c:pt>
                <c:pt idx="3118">
                  <c:v>2951</c:v>
                </c:pt>
                <c:pt idx="3119">
                  <c:v>1543</c:v>
                </c:pt>
                <c:pt idx="3120">
                  <c:v>3256</c:v>
                </c:pt>
                <c:pt idx="3121">
                  <c:v>3453</c:v>
                </c:pt>
                <c:pt idx="3122">
                  <c:v>2927</c:v>
                </c:pt>
                <c:pt idx="3123">
                  <c:v>2874</c:v>
                </c:pt>
                <c:pt idx="3124">
                  <c:v>2402</c:v>
                </c:pt>
                <c:pt idx="3125">
                  <c:v>2273</c:v>
                </c:pt>
                <c:pt idx="3126">
                  <c:v>2889</c:v>
                </c:pt>
                <c:pt idx="3127">
                  <c:v>3558</c:v>
                </c:pt>
                <c:pt idx="3128">
                  <c:v>3216</c:v>
                </c:pt>
                <c:pt idx="3129">
                  <c:v>3211</c:v>
                </c:pt>
                <c:pt idx="3130">
                  <c:v>2972</c:v>
                </c:pt>
                <c:pt idx="3131">
                  <c:v>3098</c:v>
                </c:pt>
                <c:pt idx="3132">
                  <c:v>1875</c:v>
                </c:pt>
                <c:pt idx="3133">
                  <c:v>3179</c:v>
                </c:pt>
                <c:pt idx="3134">
                  <c:v>1998</c:v>
                </c:pt>
                <c:pt idx="3135">
                  <c:v>2787</c:v>
                </c:pt>
                <c:pt idx="3136">
                  <c:v>2165</c:v>
                </c:pt>
                <c:pt idx="3137">
                  <c:v>1459</c:v>
                </c:pt>
                <c:pt idx="3138">
                  <c:v>2240</c:v>
                </c:pt>
                <c:pt idx="3139">
                  <c:v>1559</c:v>
                </c:pt>
                <c:pt idx="3140">
                  <c:v>3516</c:v>
                </c:pt>
                <c:pt idx="3141">
                  <c:v>1690</c:v>
                </c:pt>
                <c:pt idx="3142">
                  <c:v>1233</c:v>
                </c:pt>
                <c:pt idx="3143">
                  <c:v>1243</c:v>
                </c:pt>
                <c:pt idx="3144">
                  <c:v>1678</c:v>
                </c:pt>
                <c:pt idx="3145">
                  <c:v>2207</c:v>
                </c:pt>
                <c:pt idx="3146">
                  <c:v>3494</c:v>
                </c:pt>
                <c:pt idx="3147">
                  <c:v>2670</c:v>
                </c:pt>
                <c:pt idx="3148">
                  <c:v>3192</c:v>
                </c:pt>
                <c:pt idx="3149">
                  <c:v>3346</c:v>
                </c:pt>
                <c:pt idx="3150">
                  <c:v>2392</c:v>
                </c:pt>
                <c:pt idx="3151">
                  <c:v>2448</c:v>
                </c:pt>
                <c:pt idx="3152">
                  <c:v>3407</c:v>
                </c:pt>
                <c:pt idx="3153">
                  <c:v>1762</c:v>
                </c:pt>
                <c:pt idx="3154">
                  <c:v>1369</c:v>
                </c:pt>
                <c:pt idx="3155">
                  <c:v>1410</c:v>
                </c:pt>
                <c:pt idx="3156">
                  <c:v>2291</c:v>
                </c:pt>
                <c:pt idx="3157">
                  <c:v>2758</c:v>
                </c:pt>
                <c:pt idx="3158">
                  <c:v>3045</c:v>
                </c:pt>
                <c:pt idx="3159">
                  <c:v>2487</c:v>
                </c:pt>
                <c:pt idx="3160">
                  <c:v>2703</c:v>
                </c:pt>
                <c:pt idx="3161">
                  <c:v>1836</c:v>
                </c:pt>
                <c:pt idx="3162">
                  <c:v>3352</c:v>
                </c:pt>
                <c:pt idx="3163">
                  <c:v>1877</c:v>
                </c:pt>
                <c:pt idx="3164">
                  <c:v>2925</c:v>
                </c:pt>
                <c:pt idx="3165">
                  <c:v>2258</c:v>
                </c:pt>
                <c:pt idx="3166">
                  <c:v>2383</c:v>
                </c:pt>
                <c:pt idx="3167">
                  <c:v>2719</c:v>
                </c:pt>
                <c:pt idx="3168">
                  <c:v>1428</c:v>
                </c:pt>
                <c:pt idx="3169">
                  <c:v>2904</c:v>
                </c:pt>
                <c:pt idx="3170">
                  <c:v>1253</c:v>
                </c:pt>
                <c:pt idx="3171">
                  <c:v>1546</c:v>
                </c:pt>
                <c:pt idx="3172">
                  <c:v>2708</c:v>
                </c:pt>
                <c:pt idx="3173">
                  <c:v>3049</c:v>
                </c:pt>
                <c:pt idx="3174">
                  <c:v>3393</c:v>
                </c:pt>
                <c:pt idx="3175">
                  <c:v>1892</c:v>
                </c:pt>
                <c:pt idx="3176">
                  <c:v>1791</c:v>
                </c:pt>
                <c:pt idx="3177">
                  <c:v>2654</c:v>
                </c:pt>
                <c:pt idx="3178">
                  <c:v>2611</c:v>
                </c:pt>
                <c:pt idx="3179">
                  <c:v>1952</c:v>
                </c:pt>
                <c:pt idx="3180">
                  <c:v>2577</c:v>
                </c:pt>
                <c:pt idx="3181">
                  <c:v>3270</c:v>
                </c:pt>
                <c:pt idx="3182">
                  <c:v>1395</c:v>
                </c:pt>
                <c:pt idx="3183">
                  <c:v>2908</c:v>
                </c:pt>
                <c:pt idx="3184">
                  <c:v>2905</c:v>
                </c:pt>
                <c:pt idx="3185">
                  <c:v>1291</c:v>
                </c:pt>
                <c:pt idx="3186">
                  <c:v>3020</c:v>
                </c:pt>
                <c:pt idx="3187">
                  <c:v>3066</c:v>
                </c:pt>
                <c:pt idx="3188">
                  <c:v>3215</c:v>
                </c:pt>
                <c:pt idx="3189">
                  <c:v>2973</c:v>
                </c:pt>
                <c:pt idx="3190">
                  <c:v>2274</c:v>
                </c:pt>
                <c:pt idx="3191">
                  <c:v>3362</c:v>
                </c:pt>
                <c:pt idx="3192">
                  <c:v>1961</c:v>
                </c:pt>
                <c:pt idx="3193">
                  <c:v>3374</c:v>
                </c:pt>
                <c:pt idx="3194">
                  <c:v>3116</c:v>
                </c:pt>
                <c:pt idx="3195">
                  <c:v>2027</c:v>
                </c:pt>
                <c:pt idx="3196">
                  <c:v>2357</c:v>
                </c:pt>
                <c:pt idx="3197">
                  <c:v>2526</c:v>
                </c:pt>
                <c:pt idx="3198">
                  <c:v>1367</c:v>
                </c:pt>
                <c:pt idx="3199">
                  <c:v>2098</c:v>
                </c:pt>
                <c:pt idx="3200">
                  <c:v>1709</c:v>
                </c:pt>
                <c:pt idx="3201">
                  <c:v>1491</c:v>
                </c:pt>
                <c:pt idx="3202">
                  <c:v>2171</c:v>
                </c:pt>
                <c:pt idx="3203">
                  <c:v>1701</c:v>
                </c:pt>
                <c:pt idx="3204">
                  <c:v>2642</c:v>
                </c:pt>
                <c:pt idx="3205">
                  <c:v>2738</c:v>
                </c:pt>
                <c:pt idx="3206">
                  <c:v>3330</c:v>
                </c:pt>
                <c:pt idx="3207">
                  <c:v>3153</c:v>
                </c:pt>
                <c:pt idx="3208">
                  <c:v>2657</c:v>
                </c:pt>
                <c:pt idx="3209">
                  <c:v>3103</c:v>
                </c:pt>
                <c:pt idx="3210">
                  <c:v>2091</c:v>
                </c:pt>
                <c:pt idx="3211">
                  <c:v>1243</c:v>
                </c:pt>
                <c:pt idx="3212">
                  <c:v>2020</c:v>
                </c:pt>
                <c:pt idx="3213">
                  <c:v>2016</c:v>
                </c:pt>
                <c:pt idx="3214">
                  <c:v>2836</c:v>
                </c:pt>
                <c:pt idx="3215">
                  <c:v>2165</c:v>
                </c:pt>
                <c:pt idx="3216">
                  <c:v>2988</c:v>
                </c:pt>
                <c:pt idx="3217">
                  <c:v>2120</c:v>
                </c:pt>
                <c:pt idx="3218">
                  <c:v>1954</c:v>
                </c:pt>
                <c:pt idx="3219">
                  <c:v>2125</c:v>
                </c:pt>
                <c:pt idx="3220">
                  <c:v>2214</c:v>
                </c:pt>
                <c:pt idx="3221">
                  <c:v>2258</c:v>
                </c:pt>
                <c:pt idx="3222">
                  <c:v>2389</c:v>
                </c:pt>
                <c:pt idx="3223">
                  <c:v>3284</c:v>
                </c:pt>
                <c:pt idx="3224">
                  <c:v>2480</c:v>
                </c:pt>
                <c:pt idx="3225">
                  <c:v>1376</c:v>
                </c:pt>
                <c:pt idx="3226">
                  <c:v>1923</c:v>
                </c:pt>
                <c:pt idx="3227">
                  <c:v>2252</c:v>
                </c:pt>
                <c:pt idx="3228">
                  <c:v>2524</c:v>
                </c:pt>
                <c:pt idx="3229">
                  <c:v>3268</c:v>
                </c:pt>
                <c:pt idx="3230">
                  <c:v>3494</c:v>
                </c:pt>
                <c:pt idx="3231">
                  <c:v>3348</c:v>
                </c:pt>
                <c:pt idx="3232">
                  <c:v>3313</c:v>
                </c:pt>
                <c:pt idx="3233">
                  <c:v>3330</c:v>
                </c:pt>
                <c:pt idx="3234">
                  <c:v>2771</c:v>
                </c:pt>
                <c:pt idx="3235">
                  <c:v>2548</c:v>
                </c:pt>
                <c:pt idx="3236">
                  <c:v>2336</c:v>
                </c:pt>
                <c:pt idx="3237">
                  <c:v>3309</c:v>
                </c:pt>
                <c:pt idx="3238">
                  <c:v>2900</c:v>
                </c:pt>
                <c:pt idx="3239">
                  <c:v>1866</c:v>
                </c:pt>
                <c:pt idx="3240">
                  <c:v>3506</c:v>
                </c:pt>
                <c:pt idx="3241">
                  <c:v>2539</c:v>
                </c:pt>
                <c:pt idx="3242">
                  <c:v>2662</c:v>
                </c:pt>
                <c:pt idx="3243">
                  <c:v>2216</c:v>
                </c:pt>
                <c:pt idx="3244">
                  <c:v>2075</c:v>
                </c:pt>
                <c:pt idx="3245">
                  <c:v>1553</c:v>
                </c:pt>
                <c:pt idx="3246">
                  <c:v>2064</c:v>
                </c:pt>
                <c:pt idx="3247">
                  <c:v>1743</c:v>
                </c:pt>
                <c:pt idx="3248">
                  <c:v>1591</c:v>
                </c:pt>
                <c:pt idx="3249">
                  <c:v>1824</c:v>
                </c:pt>
                <c:pt idx="3250">
                  <c:v>2424</c:v>
                </c:pt>
                <c:pt idx="3251">
                  <c:v>2157</c:v>
                </c:pt>
                <c:pt idx="3252">
                  <c:v>2016</c:v>
                </c:pt>
                <c:pt idx="3253">
                  <c:v>1847</c:v>
                </c:pt>
                <c:pt idx="3254">
                  <c:v>2917</c:v>
                </c:pt>
                <c:pt idx="3255">
                  <c:v>2630</c:v>
                </c:pt>
                <c:pt idx="3256">
                  <c:v>3419</c:v>
                </c:pt>
                <c:pt idx="3257">
                  <c:v>2748</c:v>
                </c:pt>
                <c:pt idx="3258">
                  <c:v>1336</c:v>
                </c:pt>
                <c:pt idx="3259">
                  <c:v>1795</c:v>
                </c:pt>
                <c:pt idx="3260">
                  <c:v>3297</c:v>
                </c:pt>
                <c:pt idx="3261">
                  <c:v>3263</c:v>
                </c:pt>
                <c:pt idx="3262">
                  <c:v>2460</c:v>
                </c:pt>
                <c:pt idx="3263">
                  <c:v>2643</c:v>
                </c:pt>
                <c:pt idx="3264">
                  <c:v>2721</c:v>
                </c:pt>
                <c:pt idx="3265">
                  <c:v>2242</c:v>
                </c:pt>
                <c:pt idx="3266">
                  <c:v>2456</c:v>
                </c:pt>
                <c:pt idx="3267">
                  <c:v>2528</c:v>
                </c:pt>
                <c:pt idx="3268">
                  <c:v>3253</c:v>
                </c:pt>
                <c:pt idx="3269">
                  <c:v>1215</c:v>
                </c:pt>
                <c:pt idx="3270">
                  <c:v>1827</c:v>
                </c:pt>
                <c:pt idx="3271">
                  <c:v>3478</c:v>
                </c:pt>
                <c:pt idx="3272">
                  <c:v>1969</c:v>
                </c:pt>
                <c:pt idx="3273">
                  <c:v>1800</c:v>
                </c:pt>
                <c:pt idx="3274">
                  <c:v>2190</c:v>
                </c:pt>
                <c:pt idx="3275">
                  <c:v>3038</c:v>
                </c:pt>
                <c:pt idx="3276">
                  <c:v>3028</c:v>
                </c:pt>
                <c:pt idx="3277">
                  <c:v>2563</c:v>
                </c:pt>
                <c:pt idx="3278">
                  <c:v>2559</c:v>
                </c:pt>
                <c:pt idx="3279">
                  <c:v>2507</c:v>
                </c:pt>
                <c:pt idx="3280">
                  <c:v>3536</c:v>
                </c:pt>
                <c:pt idx="3281">
                  <c:v>1850</c:v>
                </c:pt>
                <c:pt idx="3282">
                  <c:v>1368</c:v>
                </c:pt>
                <c:pt idx="3283">
                  <c:v>1603</c:v>
                </c:pt>
                <c:pt idx="3284">
                  <c:v>3389</c:v>
                </c:pt>
                <c:pt idx="3285">
                  <c:v>3151</c:v>
                </c:pt>
                <c:pt idx="3286">
                  <c:v>2833</c:v>
                </c:pt>
                <c:pt idx="3287">
                  <c:v>2705</c:v>
                </c:pt>
                <c:pt idx="3288">
                  <c:v>2014</c:v>
                </c:pt>
                <c:pt idx="3289">
                  <c:v>2300</c:v>
                </c:pt>
                <c:pt idx="3290">
                  <c:v>2040</c:v>
                </c:pt>
                <c:pt idx="3291">
                  <c:v>3537</c:v>
                </c:pt>
                <c:pt idx="3292">
                  <c:v>1723</c:v>
                </c:pt>
                <c:pt idx="3293">
                  <c:v>1424</c:v>
                </c:pt>
                <c:pt idx="3294">
                  <c:v>1729</c:v>
                </c:pt>
                <c:pt idx="3295">
                  <c:v>3485</c:v>
                </c:pt>
                <c:pt idx="3296">
                  <c:v>1584</c:v>
                </c:pt>
                <c:pt idx="3297">
                  <c:v>3430</c:v>
                </c:pt>
                <c:pt idx="3298">
                  <c:v>1798</c:v>
                </c:pt>
                <c:pt idx="3299">
                  <c:v>1289</c:v>
                </c:pt>
                <c:pt idx="3300">
                  <c:v>1651</c:v>
                </c:pt>
                <c:pt idx="3301">
                  <c:v>2200</c:v>
                </c:pt>
                <c:pt idx="3302">
                  <c:v>2343</c:v>
                </c:pt>
                <c:pt idx="3303">
                  <c:v>2273</c:v>
                </c:pt>
                <c:pt idx="3304">
                  <c:v>2742</c:v>
                </c:pt>
                <c:pt idx="3305">
                  <c:v>1525</c:v>
                </c:pt>
                <c:pt idx="3306">
                  <c:v>3315</c:v>
                </c:pt>
                <c:pt idx="3307">
                  <c:v>3266</c:v>
                </c:pt>
                <c:pt idx="3308">
                  <c:v>3099</c:v>
                </c:pt>
                <c:pt idx="3309">
                  <c:v>2053</c:v>
                </c:pt>
                <c:pt idx="3310">
                  <c:v>3025</c:v>
                </c:pt>
                <c:pt idx="3311">
                  <c:v>1614</c:v>
                </c:pt>
                <c:pt idx="3312">
                  <c:v>2676</c:v>
                </c:pt>
                <c:pt idx="3313">
                  <c:v>2473</c:v>
                </c:pt>
                <c:pt idx="3314">
                  <c:v>1790</c:v>
                </c:pt>
                <c:pt idx="3315">
                  <c:v>2181</c:v>
                </c:pt>
                <c:pt idx="3316">
                  <c:v>1311</c:v>
                </c:pt>
                <c:pt idx="3317">
                  <c:v>2587</c:v>
                </c:pt>
                <c:pt idx="3318">
                  <c:v>3130</c:v>
                </c:pt>
                <c:pt idx="3319">
                  <c:v>3395</c:v>
                </c:pt>
                <c:pt idx="3320">
                  <c:v>2391</c:v>
                </c:pt>
                <c:pt idx="3321">
                  <c:v>2929</c:v>
                </c:pt>
                <c:pt idx="3322">
                  <c:v>1227</c:v>
                </c:pt>
                <c:pt idx="3323">
                  <c:v>2623</c:v>
                </c:pt>
                <c:pt idx="3324">
                  <c:v>3265</c:v>
                </c:pt>
                <c:pt idx="3325">
                  <c:v>3510</c:v>
                </c:pt>
                <c:pt idx="3326">
                  <c:v>1456</c:v>
                </c:pt>
                <c:pt idx="3327">
                  <c:v>3489</c:v>
                </c:pt>
                <c:pt idx="3328">
                  <c:v>3094</c:v>
                </c:pt>
                <c:pt idx="3329">
                  <c:v>2232</c:v>
                </c:pt>
                <c:pt idx="3330">
                  <c:v>2816</c:v>
                </c:pt>
                <c:pt idx="3331">
                  <c:v>2027</c:v>
                </c:pt>
                <c:pt idx="3332">
                  <c:v>2597</c:v>
                </c:pt>
                <c:pt idx="3333">
                  <c:v>1881</c:v>
                </c:pt>
                <c:pt idx="3334">
                  <c:v>2491</c:v>
                </c:pt>
                <c:pt idx="3335">
                  <c:v>2711</c:v>
                </c:pt>
                <c:pt idx="3336">
                  <c:v>2652</c:v>
                </c:pt>
                <c:pt idx="3337">
                  <c:v>3432</c:v>
                </c:pt>
                <c:pt idx="3338">
                  <c:v>2606</c:v>
                </c:pt>
                <c:pt idx="3339">
                  <c:v>1694</c:v>
                </c:pt>
                <c:pt idx="3340">
                  <c:v>2459</c:v>
                </c:pt>
                <c:pt idx="3341">
                  <c:v>1210</c:v>
                </c:pt>
                <c:pt idx="3342">
                  <c:v>3547</c:v>
                </c:pt>
                <c:pt idx="3343">
                  <c:v>2341</c:v>
                </c:pt>
                <c:pt idx="3344">
                  <c:v>3409</c:v>
                </c:pt>
                <c:pt idx="3345">
                  <c:v>3432</c:v>
                </c:pt>
                <c:pt idx="3346">
                  <c:v>3533</c:v>
                </c:pt>
                <c:pt idx="3347">
                  <c:v>2555</c:v>
                </c:pt>
                <c:pt idx="3348">
                  <c:v>1685</c:v>
                </c:pt>
                <c:pt idx="3349">
                  <c:v>2945</c:v>
                </c:pt>
                <c:pt idx="3350">
                  <c:v>2382</c:v>
                </c:pt>
                <c:pt idx="3351">
                  <c:v>3525</c:v>
                </c:pt>
                <c:pt idx="3352">
                  <c:v>2671</c:v>
                </c:pt>
                <c:pt idx="3353">
                  <c:v>1943</c:v>
                </c:pt>
                <c:pt idx="3354">
                  <c:v>1565</c:v>
                </c:pt>
                <c:pt idx="3355">
                  <c:v>3367</c:v>
                </c:pt>
                <c:pt idx="3356">
                  <c:v>2277</c:v>
                </c:pt>
                <c:pt idx="3357">
                  <c:v>2025</c:v>
                </c:pt>
                <c:pt idx="3358">
                  <c:v>2294</c:v>
                </c:pt>
                <c:pt idx="3359">
                  <c:v>1450</c:v>
                </c:pt>
                <c:pt idx="3360">
                  <c:v>2863</c:v>
                </c:pt>
                <c:pt idx="3361">
                  <c:v>1827</c:v>
                </c:pt>
                <c:pt idx="3362">
                  <c:v>3169</c:v>
                </c:pt>
                <c:pt idx="3363">
                  <c:v>1999</c:v>
                </c:pt>
                <c:pt idx="3364">
                  <c:v>1517</c:v>
                </c:pt>
                <c:pt idx="3365">
                  <c:v>1502</c:v>
                </c:pt>
                <c:pt idx="3366">
                  <c:v>3368</c:v>
                </c:pt>
                <c:pt idx="3367">
                  <c:v>2202</c:v>
                </c:pt>
                <c:pt idx="3368">
                  <c:v>1315</c:v>
                </c:pt>
                <c:pt idx="3369">
                  <c:v>1735</c:v>
                </c:pt>
                <c:pt idx="3370">
                  <c:v>3457</c:v>
                </c:pt>
                <c:pt idx="3371">
                  <c:v>2906</c:v>
                </c:pt>
                <c:pt idx="3372">
                  <c:v>2143</c:v>
                </c:pt>
                <c:pt idx="3373">
                  <c:v>2703</c:v>
                </c:pt>
                <c:pt idx="3374">
                  <c:v>2154</c:v>
                </c:pt>
                <c:pt idx="3375">
                  <c:v>1960</c:v>
                </c:pt>
                <c:pt idx="3376">
                  <c:v>3222</c:v>
                </c:pt>
                <c:pt idx="3377">
                  <c:v>2323</c:v>
                </c:pt>
                <c:pt idx="3378">
                  <c:v>2329</c:v>
                </c:pt>
                <c:pt idx="3379">
                  <c:v>3241</c:v>
                </c:pt>
                <c:pt idx="3380">
                  <c:v>3434</c:v>
                </c:pt>
                <c:pt idx="3381">
                  <c:v>2492</c:v>
                </c:pt>
                <c:pt idx="3382">
                  <c:v>3178</c:v>
                </c:pt>
                <c:pt idx="3383">
                  <c:v>2598</c:v>
                </c:pt>
                <c:pt idx="3384">
                  <c:v>1805</c:v>
                </c:pt>
                <c:pt idx="3385">
                  <c:v>1603</c:v>
                </c:pt>
                <c:pt idx="3386">
                  <c:v>2896</c:v>
                </c:pt>
                <c:pt idx="3387">
                  <c:v>2581</c:v>
                </c:pt>
                <c:pt idx="3388">
                  <c:v>2403</c:v>
                </c:pt>
                <c:pt idx="3389">
                  <c:v>3049</c:v>
                </c:pt>
                <c:pt idx="3390">
                  <c:v>2111</c:v>
                </c:pt>
                <c:pt idx="3391">
                  <c:v>2265</c:v>
                </c:pt>
                <c:pt idx="3392">
                  <c:v>2333</c:v>
                </c:pt>
                <c:pt idx="3393">
                  <c:v>1807</c:v>
                </c:pt>
                <c:pt idx="3394">
                  <c:v>2280</c:v>
                </c:pt>
                <c:pt idx="3395">
                  <c:v>3530</c:v>
                </c:pt>
                <c:pt idx="3396">
                  <c:v>1401</c:v>
                </c:pt>
                <c:pt idx="3397">
                  <c:v>3505</c:v>
                </c:pt>
                <c:pt idx="3398">
                  <c:v>2201</c:v>
                </c:pt>
                <c:pt idx="3399">
                  <c:v>3087</c:v>
                </c:pt>
                <c:pt idx="3400">
                  <c:v>1412</c:v>
                </c:pt>
                <c:pt idx="3401">
                  <c:v>3077</c:v>
                </c:pt>
                <c:pt idx="3402">
                  <c:v>1672</c:v>
                </c:pt>
                <c:pt idx="3403">
                  <c:v>2190</c:v>
                </c:pt>
                <c:pt idx="3404">
                  <c:v>2512</c:v>
                </c:pt>
                <c:pt idx="3405">
                  <c:v>2673</c:v>
                </c:pt>
                <c:pt idx="3406">
                  <c:v>1829</c:v>
                </c:pt>
                <c:pt idx="3407">
                  <c:v>1404</c:v>
                </c:pt>
                <c:pt idx="3408">
                  <c:v>3395</c:v>
                </c:pt>
                <c:pt idx="3409">
                  <c:v>2107</c:v>
                </c:pt>
                <c:pt idx="3410">
                  <c:v>2151</c:v>
                </c:pt>
                <c:pt idx="3411">
                  <c:v>2059</c:v>
                </c:pt>
                <c:pt idx="3412">
                  <c:v>3349</c:v>
                </c:pt>
                <c:pt idx="3413">
                  <c:v>2140</c:v>
                </c:pt>
                <c:pt idx="3414">
                  <c:v>3478</c:v>
                </c:pt>
                <c:pt idx="3415">
                  <c:v>2613</c:v>
                </c:pt>
                <c:pt idx="3416">
                  <c:v>1381</c:v>
                </c:pt>
                <c:pt idx="3417">
                  <c:v>1316</c:v>
                </c:pt>
                <c:pt idx="3418">
                  <c:v>3069</c:v>
                </c:pt>
                <c:pt idx="3419">
                  <c:v>3325</c:v>
                </c:pt>
                <c:pt idx="3420">
                  <c:v>2868</c:v>
                </c:pt>
                <c:pt idx="3421">
                  <c:v>1761</c:v>
                </c:pt>
                <c:pt idx="3422">
                  <c:v>2435</c:v>
                </c:pt>
                <c:pt idx="3423">
                  <c:v>2997</c:v>
                </c:pt>
                <c:pt idx="3424">
                  <c:v>3053</c:v>
                </c:pt>
                <c:pt idx="3425">
                  <c:v>2904</c:v>
                </c:pt>
                <c:pt idx="3426">
                  <c:v>2450</c:v>
                </c:pt>
                <c:pt idx="3427">
                  <c:v>2130</c:v>
                </c:pt>
                <c:pt idx="3428">
                  <c:v>3439</c:v>
                </c:pt>
                <c:pt idx="3429">
                  <c:v>3498</c:v>
                </c:pt>
                <c:pt idx="3430">
                  <c:v>2176</c:v>
                </c:pt>
                <c:pt idx="3431">
                  <c:v>1386</c:v>
                </c:pt>
                <c:pt idx="3432">
                  <c:v>1764</c:v>
                </c:pt>
                <c:pt idx="3433">
                  <c:v>2954</c:v>
                </c:pt>
                <c:pt idx="3434">
                  <c:v>3483</c:v>
                </c:pt>
                <c:pt idx="3435">
                  <c:v>2449</c:v>
                </c:pt>
                <c:pt idx="3436">
                  <c:v>3107</c:v>
                </c:pt>
                <c:pt idx="3437">
                  <c:v>1634</c:v>
                </c:pt>
                <c:pt idx="3438">
                  <c:v>2251</c:v>
                </c:pt>
                <c:pt idx="3439">
                  <c:v>1810</c:v>
                </c:pt>
                <c:pt idx="3440">
                  <c:v>2045</c:v>
                </c:pt>
                <c:pt idx="3441">
                  <c:v>1850</c:v>
                </c:pt>
                <c:pt idx="3442">
                  <c:v>1523</c:v>
                </c:pt>
                <c:pt idx="3443">
                  <c:v>2487</c:v>
                </c:pt>
                <c:pt idx="3444">
                  <c:v>2172</c:v>
                </c:pt>
                <c:pt idx="3445">
                  <c:v>2240</c:v>
                </c:pt>
                <c:pt idx="3446">
                  <c:v>2192</c:v>
                </c:pt>
                <c:pt idx="3447">
                  <c:v>3140</c:v>
                </c:pt>
                <c:pt idx="3448">
                  <c:v>3479</c:v>
                </c:pt>
                <c:pt idx="3449">
                  <c:v>1954</c:v>
                </c:pt>
                <c:pt idx="3450">
                  <c:v>2299</c:v>
                </c:pt>
                <c:pt idx="3451">
                  <c:v>1579</c:v>
                </c:pt>
                <c:pt idx="3452">
                  <c:v>3338</c:v>
                </c:pt>
                <c:pt idx="3453">
                  <c:v>1968</c:v>
                </c:pt>
                <c:pt idx="3454">
                  <c:v>1954</c:v>
                </c:pt>
                <c:pt idx="3455">
                  <c:v>1977</c:v>
                </c:pt>
                <c:pt idx="3456">
                  <c:v>1753</c:v>
                </c:pt>
                <c:pt idx="3457">
                  <c:v>2107</c:v>
                </c:pt>
                <c:pt idx="3458">
                  <c:v>1881</c:v>
                </c:pt>
                <c:pt idx="3459">
                  <c:v>2951</c:v>
                </c:pt>
                <c:pt idx="3460">
                  <c:v>3497</c:v>
                </c:pt>
                <c:pt idx="3461">
                  <c:v>1459</c:v>
                </c:pt>
                <c:pt idx="3462">
                  <c:v>2327</c:v>
                </c:pt>
                <c:pt idx="3463">
                  <c:v>1761</c:v>
                </c:pt>
                <c:pt idx="3464">
                  <c:v>3431</c:v>
                </c:pt>
                <c:pt idx="3465">
                  <c:v>2322</c:v>
                </c:pt>
                <c:pt idx="3466">
                  <c:v>2169</c:v>
                </c:pt>
                <c:pt idx="3467">
                  <c:v>2972</c:v>
                </c:pt>
                <c:pt idx="3468">
                  <c:v>1443</c:v>
                </c:pt>
                <c:pt idx="3469">
                  <c:v>2759</c:v>
                </c:pt>
                <c:pt idx="3470">
                  <c:v>2381</c:v>
                </c:pt>
                <c:pt idx="3471">
                  <c:v>3309</c:v>
                </c:pt>
                <c:pt idx="3472">
                  <c:v>3261</c:v>
                </c:pt>
                <c:pt idx="3473">
                  <c:v>1934</c:v>
                </c:pt>
                <c:pt idx="3474">
                  <c:v>3211</c:v>
                </c:pt>
                <c:pt idx="3475">
                  <c:v>2633</c:v>
                </c:pt>
                <c:pt idx="3476">
                  <c:v>3214</c:v>
                </c:pt>
                <c:pt idx="3477">
                  <c:v>3393</c:v>
                </c:pt>
                <c:pt idx="3478">
                  <c:v>2269</c:v>
                </c:pt>
                <c:pt idx="3479">
                  <c:v>2921</c:v>
                </c:pt>
                <c:pt idx="3480">
                  <c:v>1499</c:v>
                </c:pt>
                <c:pt idx="3481">
                  <c:v>2834</c:v>
                </c:pt>
                <c:pt idx="3482">
                  <c:v>2619</c:v>
                </c:pt>
                <c:pt idx="3483">
                  <c:v>3334</c:v>
                </c:pt>
                <c:pt idx="3484">
                  <c:v>1777</c:v>
                </c:pt>
                <c:pt idx="3485">
                  <c:v>2992</c:v>
                </c:pt>
                <c:pt idx="3486">
                  <c:v>2095</c:v>
                </c:pt>
                <c:pt idx="3487">
                  <c:v>2296</c:v>
                </c:pt>
                <c:pt idx="3488">
                  <c:v>1711</c:v>
                </c:pt>
                <c:pt idx="3489">
                  <c:v>2849</c:v>
                </c:pt>
                <c:pt idx="3490">
                  <c:v>3320</c:v>
                </c:pt>
                <c:pt idx="3491">
                  <c:v>3358</c:v>
                </c:pt>
                <c:pt idx="3492">
                  <c:v>3074</c:v>
                </c:pt>
                <c:pt idx="3493">
                  <c:v>2574</c:v>
                </c:pt>
                <c:pt idx="3494">
                  <c:v>3445</c:v>
                </c:pt>
                <c:pt idx="3495">
                  <c:v>2770</c:v>
                </c:pt>
                <c:pt idx="3496">
                  <c:v>2149</c:v>
                </c:pt>
                <c:pt idx="3497">
                  <c:v>3445</c:v>
                </c:pt>
                <c:pt idx="3498">
                  <c:v>2967</c:v>
                </c:pt>
                <c:pt idx="3499">
                  <c:v>2345</c:v>
                </c:pt>
                <c:pt idx="3500">
                  <c:v>1269</c:v>
                </c:pt>
                <c:pt idx="3501">
                  <c:v>1374</c:v>
                </c:pt>
                <c:pt idx="3502">
                  <c:v>1625</c:v>
                </c:pt>
                <c:pt idx="3503">
                  <c:v>3236</c:v>
                </c:pt>
                <c:pt idx="3504">
                  <c:v>1667</c:v>
                </c:pt>
                <c:pt idx="3505">
                  <c:v>3039</c:v>
                </c:pt>
                <c:pt idx="3506">
                  <c:v>1908</c:v>
                </c:pt>
                <c:pt idx="3507">
                  <c:v>3511</c:v>
                </c:pt>
                <c:pt idx="3508">
                  <c:v>1594</c:v>
                </c:pt>
                <c:pt idx="3509">
                  <c:v>3236</c:v>
                </c:pt>
                <c:pt idx="3510">
                  <c:v>3321</c:v>
                </c:pt>
                <c:pt idx="3511">
                  <c:v>2934</c:v>
                </c:pt>
                <c:pt idx="3512">
                  <c:v>2847</c:v>
                </c:pt>
                <c:pt idx="3513">
                  <c:v>1876</c:v>
                </c:pt>
                <c:pt idx="3514">
                  <c:v>1535</c:v>
                </c:pt>
                <c:pt idx="3515">
                  <c:v>1999</c:v>
                </c:pt>
                <c:pt idx="3516">
                  <c:v>1242</c:v>
                </c:pt>
                <c:pt idx="3517">
                  <c:v>2680</c:v>
                </c:pt>
                <c:pt idx="3518">
                  <c:v>2136</c:v>
                </c:pt>
                <c:pt idx="3519">
                  <c:v>2129</c:v>
                </c:pt>
                <c:pt idx="3520">
                  <c:v>3363</c:v>
                </c:pt>
                <c:pt idx="3521">
                  <c:v>1651</c:v>
                </c:pt>
                <c:pt idx="3522">
                  <c:v>3356</c:v>
                </c:pt>
                <c:pt idx="3523">
                  <c:v>1901</c:v>
                </c:pt>
                <c:pt idx="3524">
                  <c:v>1217</c:v>
                </c:pt>
                <c:pt idx="3525">
                  <c:v>2601</c:v>
                </c:pt>
                <c:pt idx="3526">
                  <c:v>3161</c:v>
                </c:pt>
                <c:pt idx="3527">
                  <c:v>3062</c:v>
                </c:pt>
                <c:pt idx="3528">
                  <c:v>1376</c:v>
                </c:pt>
                <c:pt idx="3529">
                  <c:v>3502</c:v>
                </c:pt>
                <c:pt idx="3530">
                  <c:v>1251</c:v>
                </c:pt>
                <c:pt idx="3531">
                  <c:v>2580</c:v>
                </c:pt>
                <c:pt idx="3532">
                  <c:v>1544</c:v>
                </c:pt>
                <c:pt idx="3533">
                  <c:v>1666</c:v>
                </c:pt>
                <c:pt idx="3534">
                  <c:v>1438</c:v>
                </c:pt>
                <c:pt idx="3535">
                  <c:v>2109</c:v>
                </c:pt>
                <c:pt idx="3536">
                  <c:v>3258</c:v>
                </c:pt>
                <c:pt idx="3537">
                  <c:v>2581</c:v>
                </c:pt>
                <c:pt idx="3538">
                  <c:v>2502</c:v>
                </c:pt>
                <c:pt idx="3539">
                  <c:v>1704</c:v>
                </c:pt>
                <c:pt idx="3540">
                  <c:v>2382</c:v>
                </c:pt>
                <c:pt idx="3541">
                  <c:v>2383</c:v>
                </c:pt>
                <c:pt idx="3542">
                  <c:v>3564</c:v>
                </c:pt>
                <c:pt idx="3543">
                  <c:v>3447</c:v>
                </c:pt>
                <c:pt idx="3544">
                  <c:v>2747</c:v>
                </c:pt>
                <c:pt idx="3545">
                  <c:v>2710</c:v>
                </c:pt>
                <c:pt idx="3546">
                  <c:v>1776</c:v>
                </c:pt>
                <c:pt idx="3547">
                  <c:v>1330</c:v>
                </c:pt>
                <c:pt idx="3548">
                  <c:v>3123</c:v>
                </c:pt>
                <c:pt idx="3549">
                  <c:v>3090</c:v>
                </c:pt>
                <c:pt idx="3550">
                  <c:v>2558</c:v>
                </c:pt>
                <c:pt idx="3551">
                  <c:v>1530</c:v>
                </c:pt>
                <c:pt idx="3552">
                  <c:v>2307</c:v>
                </c:pt>
                <c:pt idx="3553">
                  <c:v>3456</c:v>
                </c:pt>
                <c:pt idx="3554">
                  <c:v>2790</c:v>
                </c:pt>
                <c:pt idx="3555">
                  <c:v>2955</c:v>
                </c:pt>
                <c:pt idx="3556">
                  <c:v>1369</c:v>
                </c:pt>
                <c:pt idx="3557">
                  <c:v>3467</c:v>
                </c:pt>
                <c:pt idx="3558">
                  <c:v>2728</c:v>
                </c:pt>
                <c:pt idx="3559">
                  <c:v>3522</c:v>
                </c:pt>
                <c:pt idx="3560">
                  <c:v>2563</c:v>
                </c:pt>
                <c:pt idx="3561">
                  <c:v>2800</c:v>
                </c:pt>
                <c:pt idx="3562">
                  <c:v>1630</c:v>
                </c:pt>
                <c:pt idx="3563">
                  <c:v>1416</c:v>
                </c:pt>
                <c:pt idx="3564">
                  <c:v>2937</c:v>
                </c:pt>
                <c:pt idx="3565">
                  <c:v>1930</c:v>
                </c:pt>
                <c:pt idx="3566">
                  <c:v>1512</c:v>
                </c:pt>
                <c:pt idx="3567">
                  <c:v>2643</c:v>
                </c:pt>
                <c:pt idx="3568">
                  <c:v>2650</c:v>
                </c:pt>
                <c:pt idx="3569">
                  <c:v>1475</c:v>
                </c:pt>
                <c:pt idx="3570">
                  <c:v>3210</c:v>
                </c:pt>
                <c:pt idx="3571">
                  <c:v>3430</c:v>
                </c:pt>
                <c:pt idx="3572">
                  <c:v>3561</c:v>
                </c:pt>
                <c:pt idx="3573">
                  <c:v>2354</c:v>
                </c:pt>
                <c:pt idx="3574">
                  <c:v>3252</c:v>
                </c:pt>
                <c:pt idx="3575">
                  <c:v>3093</c:v>
                </c:pt>
                <c:pt idx="3576">
                  <c:v>2422</c:v>
                </c:pt>
                <c:pt idx="3577">
                  <c:v>1683</c:v>
                </c:pt>
                <c:pt idx="3578">
                  <c:v>1899</c:v>
                </c:pt>
                <c:pt idx="3579">
                  <c:v>2137</c:v>
                </c:pt>
                <c:pt idx="3580">
                  <c:v>1857</c:v>
                </c:pt>
                <c:pt idx="3581">
                  <c:v>3162</c:v>
                </c:pt>
                <c:pt idx="3582">
                  <c:v>1999</c:v>
                </c:pt>
                <c:pt idx="3583">
                  <c:v>1257</c:v>
                </c:pt>
                <c:pt idx="3584">
                  <c:v>2030</c:v>
                </c:pt>
                <c:pt idx="3585">
                  <c:v>2379</c:v>
                </c:pt>
                <c:pt idx="3586">
                  <c:v>2074</c:v>
                </c:pt>
                <c:pt idx="3587">
                  <c:v>2196</c:v>
                </c:pt>
                <c:pt idx="3588">
                  <c:v>2175</c:v>
                </c:pt>
                <c:pt idx="3589">
                  <c:v>1384</c:v>
                </c:pt>
                <c:pt idx="3590">
                  <c:v>3109</c:v>
                </c:pt>
                <c:pt idx="3591">
                  <c:v>3318</c:v>
                </c:pt>
                <c:pt idx="3592">
                  <c:v>3212</c:v>
                </c:pt>
                <c:pt idx="3593">
                  <c:v>1667</c:v>
                </c:pt>
                <c:pt idx="3594">
                  <c:v>3130</c:v>
                </c:pt>
                <c:pt idx="3595">
                  <c:v>2594</c:v>
                </c:pt>
                <c:pt idx="3596">
                  <c:v>2410</c:v>
                </c:pt>
                <c:pt idx="3597">
                  <c:v>2959</c:v>
                </c:pt>
                <c:pt idx="3598">
                  <c:v>1420</c:v>
                </c:pt>
                <c:pt idx="3599">
                  <c:v>1786</c:v>
                </c:pt>
                <c:pt idx="3600">
                  <c:v>3019</c:v>
                </c:pt>
                <c:pt idx="3601">
                  <c:v>3078</c:v>
                </c:pt>
                <c:pt idx="3602">
                  <c:v>2370</c:v>
                </c:pt>
                <c:pt idx="3603">
                  <c:v>2274</c:v>
                </c:pt>
                <c:pt idx="3604">
                  <c:v>2567</c:v>
                </c:pt>
                <c:pt idx="3605">
                  <c:v>3511</c:v>
                </c:pt>
                <c:pt idx="3606">
                  <c:v>2545</c:v>
                </c:pt>
                <c:pt idx="3607">
                  <c:v>1380</c:v>
                </c:pt>
                <c:pt idx="3608">
                  <c:v>1948</c:v>
                </c:pt>
                <c:pt idx="3609">
                  <c:v>3059</c:v>
                </c:pt>
                <c:pt idx="3610">
                  <c:v>2928</c:v>
                </c:pt>
                <c:pt idx="3611">
                  <c:v>3194</c:v>
                </c:pt>
                <c:pt idx="3612">
                  <c:v>1865</c:v>
                </c:pt>
                <c:pt idx="3613">
                  <c:v>2275</c:v>
                </c:pt>
                <c:pt idx="3614">
                  <c:v>3311</c:v>
                </c:pt>
                <c:pt idx="3615">
                  <c:v>2596</c:v>
                </c:pt>
                <c:pt idx="3616">
                  <c:v>3499</c:v>
                </c:pt>
                <c:pt idx="3617">
                  <c:v>2246</c:v>
                </c:pt>
                <c:pt idx="3618">
                  <c:v>1368</c:v>
                </c:pt>
                <c:pt idx="3619">
                  <c:v>2717</c:v>
                </c:pt>
                <c:pt idx="3620">
                  <c:v>2697</c:v>
                </c:pt>
                <c:pt idx="3621">
                  <c:v>1887</c:v>
                </c:pt>
                <c:pt idx="3622">
                  <c:v>2483</c:v>
                </c:pt>
                <c:pt idx="3623">
                  <c:v>1493</c:v>
                </c:pt>
                <c:pt idx="3624">
                  <c:v>2925</c:v>
                </c:pt>
                <c:pt idx="3625">
                  <c:v>3540</c:v>
                </c:pt>
                <c:pt idx="3626">
                  <c:v>2717</c:v>
                </c:pt>
                <c:pt idx="3627">
                  <c:v>2271</c:v>
                </c:pt>
                <c:pt idx="3628">
                  <c:v>1420</c:v>
                </c:pt>
                <c:pt idx="3629">
                  <c:v>1677</c:v>
                </c:pt>
                <c:pt idx="3630">
                  <c:v>1287</c:v>
                </c:pt>
                <c:pt idx="3631">
                  <c:v>3015</c:v>
                </c:pt>
                <c:pt idx="3632">
                  <c:v>2982</c:v>
                </c:pt>
                <c:pt idx="3633">
                  <c:v>2129</c:v>
                </c:pt>
                <c:pt idx="3634">
                  <c:v>2064</c:v>
                </c:pt>
                <c:pt idx="3635">
                  <c:v>2099</c:v>
                </c:pt>
                <c:pt idx="3636">
                  <c:v>3512</c:v>
                </c:pt>
                <c:pt idx="3637">
                  <c:v>1601</c:v>
                </c:pt>
                <c:pt idx="3638">
                  <c:v>1525</c:v>
                </c:pt>
                <c:pt idx="3639">
                  <c:v>2080</c:v>
                </c:pt>
                <c:pt idx="3640">
                  <c:v>2241</c:v>
                </c:pt>
                <c:pt idx="3641">
                  <c:v>1438</c:v>
                </c:pt>
                <c:pt idx="3642">
                  <c:v>2414</c:v>
                </c:pt>
                <c:pt idx="3643">
                  <c:v>2441</c:v>
                </c:pt>
                <c:pt idx="3644">
                  <c:v>1602</c:v>
                </c:pt>
                <c:pt idx="3645">
                  <c:v>2899</c:v>
                </c:pt>
                <c:pt idx="3646">
                  <c:v>3426</c:v>
                </c:pt>
                <c:pt idx="3647">
                  <c:v>3512</c:v>
                </c:pt>
                <c:pt idx="3648">
                  <c:v>3518</c:v>
                </c:pt>
                <c:pt idx="3649">
                  <c:v>2227</c:v>
                </c:pt>
                <c:pt idx="3650">
                  <c:v>3471</c:v>
                </c:pt>
                <c:pt idx="3651">
                  <c:v>3348</c:v>
                </c:pt>
                <c:pt idx="3652">
                  <c:v>3053</c:v>
                </c:pt>
                <c:pt idx="3653">
                  <c:v>1889</c:v>
                </c:pt>
                <c:pt idx="3654">
                  <c:v>3512</c:v>
                </c:pt>
                <c:pt idx="3655">
                  <c:v>2301</c:v>
                </c:pt>
                <c:pt idx="3656">
                  <c:v>2847</c:v>
                </c:pt>
                <c:pt idx="3657">
                  <c:v>1901</c:v>
                </c:pt>
                <c:pt idx="3658">
                  <c:v>1722</c:v>
                </c:pt>
                <c:pt idx="3659">
                  <c:v>1722</c:v>
                </c:pt>
                <c:pt idx="3660">
                  <c:v>2942</c:v>
                </c:pt>
                <c:pt idx="3661">
                  <c:v>3390</c:v>
                </c:pt>
                <c:pt idx="3662">
                  <c:v>3089</c:v>
                </c:pt>
                <c:pt idx="3663">
                  <c:v>2236</c:v>
                </c:pt>
                <c:pt idx="3664">
                  <c:v>3103</c:v>
                </c:pt>
                <c:pt idx="3665">
                  <c:v>2144</c:v>
                </c:pt>
                <c:pt idx="3666">
                  <c:v>1630</c:v>
                </c:pt>
                <c:pt idx="3667">
                  <c:v>1919</c:v>
                </c:pt>
                <c:pt idx="3668">
                  <c:v>3343</c:v>
                </c:pt>
                <c:pt idx="3669">
                  <c:v>1372</c:v>
                </c:pt>
                <c:pt idx="3670">
                  <c:v>3372</c:v>
                </c:pt>
                <c:pt idx="3671">
                  <c:v>3196</c:v>
                </c:pt>
                <c:pt idx="3672">
                  <c:v>1649</c:v>
                </c:pt>
                <c:pt idx="3673">
                  <c:v>2966</c:v>
                </c:pt>
                <c:pt idx="3674">
                  <c:v>2367</c:v>
                </c:pt>
                <c:pt idx="3675">
                  <c:v>1932</c:v>
                </c:pt>
                <c:pt idx="3676">
                  <c:v>2755</c:v>
                </c:pt>
                <c:pt idx="3677">
                  <c:v>1236</c:v>
                </c:pt>
                <c:pt idx="3678">
                  <c:v>1487</c:v>
                </c:pt>
                <c:pt idx="3679">
                  <c:v>1528</c:v>
                </c:pt>
                <c:pt idx="3680">
                  <c:v>3001</c:v>
                </c:pt>
                <c:pt idx="3681">
                  <c:v>2944</c:v>
                </c:pt>
                <c:pt idx="3682">
                  <c:v>3100</c:v>
                </c:pt>
                <c:pt idx="3683">
                  <c:v>1847</c:v>
                </c:pt>
                <c:pt idx="3684">
                  <c:v>3375</c:v>
                </c:pt>
                <c:pt idx="3685">
                  <c:v>2844</c:v>
                </c:pt>
                <c:pt idx="3686">
                  <c:v>1974</c:v>
                </c:pt>
                <c:pt idx="3687">
                  <c:v>2089</c:v>
                </c:pt>
                <c:pt idx="3688">
                  <c:v>1390</c:v>
                </c:pt>
                <c:pt idx="3689">
                  <c:v>3457</c:v>
                </c:pt>
                <c:pt idx="3690">
                  <c:v>1726</c:v>
                </c:pt>
                <c:pt idx="3691">
                  <c:v>1368</c:v>
                </c:pt>
                <c:pt idx="3692">
                  <c:v>1616</c:v>
                </c:pt>
                <c:pt idx="3693">
                  <c:v>1875</c:v>
                </c:pt>
                <c:pt idx="3694">
                  <c:v>1446</c:v>
                </c:pt>
                <c:pt idx="3695">
                  <c:v>2454</c:v>
                </c:pt>
                <c:pt idx="3696">
                  <c:v>2555</c:v>
                </c:pt>
                <c:pt idx="3697">
                  <c:v>3296</c:v>
                </c:pt>
                <c:pt idx="3698">
                  <c:v>2814</c:v>
                </c:pt>
                <c:pt idx="3699">
                  <c:v>3097</c:v>
                </c:pt>
                <c:pt idx="3700">
                  <c:v>2931</c:v>
                </c:pt>
                <c:pt idx="3701">
                  <c:v>1503</c:v>
                </c:pt>
                <c:pt idx="3702">
                  <c:v>2318</c:v>
                </c:pt>
                <c:pt idx="3703">
                  <c:v>1628</c:v>
                </c:pt>
                <c:pt idx="3704">
                  <c:v>2618</c:v>
                </c:pt>
                <c:pt idx="3705">
                  <c:v>2204</c:v>
                </c:pt>
                <c:pt idx="3706">
                  <c:v>3496</c:v>
                </c:pt>
                <c:pt idx="3707">
                  <c:v>3301</c:v>
                </c:pt>
                <c:pt idx="3708">
                  <c:v>2702</c:v>
                </c:pt>
                <c:pt idx="3709">
                  <c:v>2525</c:v>
                </c:pt>
                <c:pt idx="3710">
                  <c:v>3514</c:v>
                </c:pt>
                <c:pt idx="3711">
                  <c:v>2851</c:v>
                </c:pt>
                <c:pt idx="3712">
                  <c:v>2223</c:v>
                </c:pt>
                <c:pt idx="3713">
                  <c:v>1632</c:v>
                </c:pt>
                <c:pt idx="3714">
                  <c:v>1609</c:v>
                </c:pt>
                <c:pt idx="3715">
                  <c:v>2104</c:v>
                </c:pt>
                <c:pt idx="3716">
                  <c:v>3272</c:v>
                </c:pt>
                <c:pt idx="3717">
                  <c:v>2787</c:v>
                </c:pt>
                <c:pt idx="3718">
                  <c:v>2930</c:v>
                </c:pt>
                <c:pt idx="3719">
                  <c:v>1440</c:v>
                </c:pt>
                <c:pt idx="3720">
                  <c:v>2113</c:v>
                </c:pt>
                <c:pt idx="3721">
                  <c:v>3194</c:v>
                </c:pt>
                <c:pt idx="3722">
                  <c:v>3438</c:v>
                </c:pt>
                <c:pt idx="3723">
                  <c:v>2815</c:v>
                </c:pt>
                <c:pt idx="3724">
                  <c:v>1539</c:v>
                </c:pt>
                <c:pt idx="3725">
                  <c:v>2659</c:v>
                </c:pt>
                <c:pt idx="3726">
                  <c:v>3221</c:v>
                </c:pt>
                <c:pt idx="3727">
                  <c:v>2721</c:v>
                </c:pt>
                <c:pt idx="3728">
                  <c:v>2898</c:v>
                </c:pt>
                <c:pt idx="3729">
                  <c:v>1608</c:v>
                </c:pt>
                <c:pt idx="3730">
                  <c:v>1569</c:v>
                </c:pt>
                <c:pt idx="3731">
                  <c:v>3165</c:v>
                </c:pt>
                <c:pt idx="3732">
                  <c:v>2829</c:v>
                </c:pt>
                <c:pt idx="3733">
                  <c:v>2148</c:v>
                </c:pt>
                <c:pt idx="3734">
                  <c:v>2829</c:v>
                </c:pt>
                <c:pt idx="3735">
                  <c:v>1554</c:v>
                </c:pt>
                <c:pt idx="3736">
                  <c:v>2088</c:v>
                </c:pt>
                <c:pt idx="3737">
                  <c:v>1659</c:v>
                </c:pt>
                <c:pt idx="3738">
                  <c:v>2276</c:v>
                </c:pt>
                <c:pt idx="3739">
                  <c:v>2665</c:v>
                </c:pt>
                <c:pt idx="3740">
                  <c:v>1965</c:v>
                </c:pt>
                <c:pt idx="3741">
                  <c:v>2556</c:v>
                </c:pt>
                <c:pt idx="3742">
                  <c:v>2189</c:v>
                </c:pt>
                <c:pt idx="3743">
                  <c:v>3094</c:v>
                </c:pt>
                <c:pt idx="3744">
                  <c:v>1479</c:v>
                </c:pt>
                <c:pt idx="3745">
                  <c:v>2906</c:v>
                </c:pt>
                <c:pt idx="3746">
                  <c:v>2719</c:v>
                </c:pt>
                <c:pt idx="3747">
                  <c:v>3476</c:v>
                </c:pt>
                <c:pt idx="3748">
                  <c:v>3504</c:v>
                </c:pt>
                <c:pt idx="3749">
                  <c:v>2087</c:v>
                </c:pt>
                <c:pt idx="3750">
                  <c:v>1823</c:v>
                </c:pt>
                <c:pt idx="3751">
                  <c:v>2540</c:v>
                </c:pt>
                <c:pt idx="3752">
                  <c:v>2489</c:v>
                </c:pt>
                <c:pt idx="3753">
                  <c:v>2291</c:v>
                </c:pt>
                <c:pt idx="3754">
                  <c:v>3165</c:v>
                </c:pt>
                <c:pt idx="3755">
                  <c:v>1684</c:v>
                </c:pt>
                <c:pt idx="3756">
                  <c:v>3158</c:v>
                </c:pt>
                <c:pt idx="3757">
                  <c:v>3557</c:v>
                </c:pt>
                <c:pt idx="3758">
                  <c:v>2000</c:v>
                </c:pt>
                <c:pt idx="3759">
                  <c:v>1645</c:v>
                </c:pt>
                <c:pt idx="3760">
                  <c:v>1347</c:v>
                </c:pt>
                <c:pt idx="3761">
                  <c:v>2950</c:v>
                </c:pt>
                <c:pt idx="3762">
                  <c:v>1767</c:v>
                </c:pt>
                <c:pt idx="3763">
                  <c:v>2924</c:v>
                </c:pt>
                <c:pt idx="3764">
                  <c:v>3432</c:v>
                </c:pt>
                <c:pt idx="3765">
                  <c:v>1357</c:v>
                </c:pt>
                <c:pt idx="3766">
                  <c:v>2789</c:v>
                </c:pt>
                <c:pt idx="3767">
                  <c:v>1434</c:v>
                </c:pt>
                <c:pt idx="3768">
                  <c:v>3476</c:v>
                </c:pt>
                <c:pt idx="3769">
                  <c:v>1938</c:v>
                </c:pt>
                <c:pt idx="3770">
                  <c:v>2170</c:v>
                </c:pt>
                <c:pt idx="3771">
                  <c:v>1591</c:v>
                </c:pt>
                <c:pt idx="3772">
                  <c:v>3409</c:v>
                </c:pt>
                <c:pt idx="3773">
                  <c:v>2236</c:v>
                </c:pt>
                <c:pt idx="3774">
                  <c:v>2042</c:v>
                </c:pt>
                <c:pt idx="3775">
                  <c:v>3307</c:v>
                </c:pt>
                <c:pt idx="3776">
                  <c:v>2803</c:v>
                </c:pt>
                <c:pt idx="3777">
                  <c:v>3132</c:v>
                </c:pt>
                <c:pt idx="3778">
                  <c:v>1270</c:v>
                </c:pt>
                <c:pt idx="3779">
                  <c:v>2204</c:v>
                </c:pt>
                <c:pt idx="3780">
                  <c:v>1360</c:v>
                </c:pt>
                <c:pt idx="3781">
                  <c:v>3494</c:v>
                </c:pt>
                <c:pt idx="3782">
                  <c:v>2118</c:v>
                </c:pt>
                <c:pt idx="3783">
                  <c:v>1958</c:v>
                </c:pt>
                <c:pt idx="3784">
                  <c:v>1265</c:v>
                </c:pt>
                <c:pt idx="3785">
                  <c:v>1412</c:v>
                </c:pt>
                <c:pt idx="3786">
                  <c:v>2734</c:v>
                </c:pt>
                <c:pt idx="3787">
                  <c:v>3361</c:v>
                </c:pt>
                <c:pt idx="3788">
                  <c:v>2158</c:v>
                </c:pt>
                <c:pt idx="3789">
                  <c:v>3129</c:v>
                </c:pt>
                <c:pt idx="3790">
                  <c:v>3482</c:v>
                </c:pt>
                <c:pt idx="3791">
                  <c:v>2714</c:v>
                </c:pt>
                <c:pt idx="3792">
                  <c:v>1437</c:v>
                </c:pt>
                <c:pt idx="3793">
                  <c:v>1405</c:v>
                </c:pt>
                <c:pt idx="3794">
                  <c:v>3400</c:v>
                </c:pt>
                <c:pt idx="3795">
                  <c:v>2719</c:v>
                </c:pt>
                <c:pt idx="3796">
                  <c:v>2399</c:v>
                </c:pt>
                <c:pt idx="3797">
                  <c:v>1328</c:v>
                </c:pt>
                <c:pt idx="3798">
                  <c:v>1609</c:v>
                </c:pt>
                <c:pt idx="3799">
                  <c:v>2053</c:v>
                </c:pt>
                <c:pt idx="3800">
                  <c:v>3032</c:v>
                </c:pt>
                <c:pt idx="3801">
                  <c:v>2273</c:v>
                </c:pt>
                <c:pt idx="3802">
                  <c:v>3334</c:v>
                </c:pt>
                <c:pt idx="3803">
                  <c:v>1992</c:v>
                </c:pt>
                <c:pt idx="3804">
                  <c:v>1418</c:v>
                </c:pt>
                <c:pt idx="3805">
                  <c:v>1847</c:v>
                </c:pt>
                <c:pt idx="3806">
                  <c:v>1952</c:v>
                </c:pt>
                <c:pt idx="3807">
                  <c:v>2784</c:v>
                </c:pt>
                <c:pt idx="3808">
                  <c:v>1645</c:v>
                </c:pt>
                <c:pt idx="3809">
                  <c:v>1983</c:v>
                </c:pt>
                <c:pt idx="3810">
                  <c:v>2694</c:v>
                </c:pt>
                <c:pt idx="3811">
                  <c:v>2016</c:v>
                </c:pt>
                <c:pt idx="3812">
                  <c:v>1837</c:v>
                </c:pt>
                <c:pt idx="3813">
                  <c:v>2145</c:v>
                </c:pt>
                <c:pt idx="3814">
                  <c:v>1531</c:v>
                </c:pt>
                <c:pt idx="3815">
                  <c:v>1756</c:v>
                </c:pt>
                <c:pt idx="3816">
                  <c:v>2918</c:v>
                </c:pt>
                <c:pt idx="3817">
                  <c:v>2333</c:v>
                </c:pt>
                <c:pt idx="3818">
                  <c:v>1326</c:v>
                </c:pt>
                <c:pt idx="3819">
                  <c:v>1916</c:v>
                </c:pt>
                <c:pt idx="3820">
                  <c:v>3347</c:v>
                </c:pt>
                <c:pt idx="3821">
                  <c:v>3257</c:v>
                </c:pt>
                <c:pt idx="3822">
                  <c:v>3513</c:v>
                </c:pt>
                <c:pt idx="3823">
                  <c:v>3325</c:v>
                </c:pt>
                <c:pt idx="3824">
                  <c:v>1852</c:v>
                </c:pt>
                <c:pt idx="3825">
                  <c:v>1318</c:v>
                </c:pt>
                <c:pt idx="3826">
                  <c:v>2383</c:v>
                </c:pt>
                <c:pt idx="3827">
                  <c:v>2897</c:v>
                </c:pt>
                <c:pt idx="3828">
                  <c:v>1218</c:v>
                </c:pt>
                <c:pt idx="3829">
                  <c:v>1585</c:v>
                </c:pt>
                <c:pt idx="3830">
                  <c:v>3338</c:v>
                </c:pt>
                <c:pt idx="3831">
                  <c:v>1248</c:v>
                </c:pt>
                <c:pt idx="3832">
                  <c:v>3248</c:v>
                </c:pt>
                <c:pt idx="3833">
                  <c:v>2060</c:v>
                </c:pt>
                <c:pt idx="3834">
                  <c:v>1691</c:v>
                </c:pt>
                <c:pt idx="3835">
                  <c:v>2628</c:v>
                </c:pt>
                <c:pt idx="3836">
                  <c:v>3379</c:v>
                </c:pt>
                <c:pt idx="3837">
                  <c:v>1244</c:v>
                </c:pt>
                <c:pt idx="3838">
                  <c:v>2599</c:v>
                </c:pt>
                <c:pt idx="3839">
                  <c:v>3439</c:v>
                </c:pt>
                <c:pt idx="3840">
                  <c:v>2971</c:v>
                </c:pt>
                <c:pt idx="3841">
                  <c:v>2147</c:v>
                </c:pt>
                <c:pt idx="3842">
                  <c:v>1403</c:v>
                </c:pt>
                <c:pt idx="3843">
                  <c:v>3472</c:v>
                </c:pt>
                <c:pt idx="3844">
                  <c:v>1872</c:v>
                </c:pt>
                <c:pt idx="3845">
                  <c:v>3000</c:v>
                </c:pt>
                <c:pt idx="3846">
                  <c:v>2657</c:v>
                </c:pt>
                <c:pt idx="3847">
                  <c:v>2348</c:v>
                </c:pt>
                <c:pt idx="3848">
                  <c:v>1462</c:v>
                </c:pt>
                <c:pt idx="3849">
                  <c:v>3196</c:v>
                </c:pt>
                <c:pt idx="3850">
                  <c:v>1795</c:v>
                </c:pt>
                <c:pt idx="3851">
                  <c:v>3091</c:v>
                </c:pt>
                <c:pt idx="3852">
                  <c:v>2069</c:v>
                </c:pt>
                <c:pt idx="3853">
                  <c:v>1679</c:v>
                </c:pt>
                <c:pt idx="3854">
                  <c:v>2379</c:v>
                </c:pt>
                <c:pt idx="3855">
                  <c:v>2601</c:v>
                </c:pt>
                <c:pt idx="3856">
                  <c:v>2754</c:v>
                </c:pt>
                <c:pt idx="3857">
                  <c:v>2061</c:v>
                </c:pt>
                <c:pt idx="3858">
                  <c:v>3515</c:v>
                </c:pt>
                <c:pt idx="3859">
                  <c:v>1879</c:v>
                </c:pt>
                <c:pt idx="3860">
                  <c:v>1370</c:v>
                </c:pt>
                <c:pt idx="3861">
                  <c:v>1760</c:v>
                </c:pt>
                <c:pt idx="3862">
                  <c:v>3166</c:v>
                </c:pt>
                <c:pt idx="3863">
                  <c:v>2136</c:v>
                </c:pt>
                <c:pt idx="3864">
                  <c:v>2480</c:v>
                </c:pt>
                <c:pt idx="3865">
                  <c:v>1967</c:v>
                </c:pt>
                <c:pt idx="3866">
                  <c:v>3552</c:v>
                </c:pt>
                <c:pt idx="3867">
                  <c:v>3499</c:v>
                </c:pt>
                <c:pt idx="3868">
                  <c:v>1755</c:v>
                </c:pt>
                <c:pt idx="3869">
                  <c:v>1910</c:v>
                </c:pt>
                <c:pt idx="3870">
                  <c:v>2548</c:v>
                </c:pt>
                <c:pt idx="3871">
                  <c:v>3498</c:v>
                </c:pt>
                <c:pt idx="3872">
                  <c:v>2800</c:v>
                </c:pt>
                <c:pt idx="3873">
                  <c:v>2073</c:v>
                </c:pt>
                <c:pt idx="3874">
                  <c:v>1277</c:v>
                </c:pt>
                <c:pt idx="3875">
                  <c:v>1504</c:v>
                </c:pt>
                <c:pt idx="3876">
                  <c:v>2388</c:v>
                </c:pt>
                <c:pt idx="3877">
                  <c:v>1385</c:v>
                </c:pt>
                <c:pt idx="3878">
                  <c:v>2005</c:v>
                </c:pt>
                <c:pt idx="3879">
                  <c:v>1586</c:v>
                </c:pt>
                <c:pt idx="3880">
                  <c:v>3551</c:v>
                </c:pt>
                <c:pt idx="3881">
                  <c:v>2824</c:v>
                </c:pt>
                <c:pt idx="3882">
                  <c:v>2249</c:v>
                </c:pt>
                <c:pt idx="3883">
                  <c:v>1959</c:v>
                </c:pt>
                <c:pt idx="3884">
                  <c:v>2614</c:v>
                </c:pt>
                <c:pt idx="3885">
                  <c:v>2776</c:v>
                </c:pt>
                <c:pt idx="3886">
                  <c:v>3230</c:v>
                </c:pt>
                <c:pt idx="3887">
                  <c:v>2879</c:v>
                </c:pt>
                <c:pt idx="3888">
                  <c:v>3518</c:v>
                </c:pt>
                <c:pt idx="3889">
                  <c:v>1993</c:v>
                </c:pt>
                <c:pt idx="3890">
                  <c:v>2476</c:v>
                </c:pt>
                <c:pt idx="3891">
                  <c:v>1757</c:v>
                </c:pt>
                <c:pt idx="3892">
                  <c:v>2132</c:v>
                </c:pt>
                <c:pt idx="3893">
                  <c:v>1450</c:v>
                </c:pt>
                <c:pt idx="3894">
                  <c:v>1866</c:v>
                </c:pt>
                <c:pt idx="3895">
                  <c:v>1952</c:v>
                </c:pt>
                <c:pt idx="3896">
                  <c:v>3495</c:v>
                </c:pt>
                <c:pt idx="3897">
                  <c:v>3561</c:v>
                </c:pt>
                <c:pt idx="3898">
                  <c:v>3054</c:v>
                </c:pt>
                <c:pt idx="3899">
                  <c:v>2583</c:v>
                </c:pt>
                <c:pt idx="3900">
                  <c:v>2342</c:v>
                </c:pt>
                <c:pt idx="3901">
                  <c:v>2466</c:v>
                </c:pt>
                <c:pt idx="3902">
                  <c:v>1349</c:v>
                </c:pt>
                <c:pt idx="3903">
                  <c:v>1257</c:v>
                </c:pt>
                <c:pt idx="3904">
                  <c:v>1903</c:v>
                </c:pt>
                <c:pt idx="3905">
                  <c:v>1211</c:v>
                </c:pt>
                <c:pt idx="3906">
                  <c:v>1731</c:v>
                </c:pt>
                <c:pt idx="3907">
                  <c:v>2034</c:v>
                </c:pt>
                <c:pt idx="3908">
                  <c:v>1945</c:v>
                </c:pt>
                <c:pt idx="3909">
                  <c:v>1690</c:v>
                </c:pt>
                <c:pt idx="3910">
                  <c:v>2492</c:v>
                </c:pt>
                <c:pt idx="3911">
                  <c:v>1398</c:v>
                </c:pt>
                <c:pt idx="3912">
                  <c:v>2477</c:v>
                </c:pt>
                <c:pt idx="3913">
                  <c:v>2138</c:v>
                </c:pt>
                <c:pt idx="3914">
                  <c:v>1872</c:v>
                </c:pt>
                <c:pt idx="3915">
                  <c:v>1821</c:v>
                </c:pt>
                <c:pt idx="3916">
                  <c:v>2896</c:v>
                </c:pt>
                <c:pt idx="3917">
                  <c:v>2587</c:v>
                </c:pt>
                <c:pt idx="3918">
                  <c:v>1877</c:v>
                </c:pt>
                <c:pt idx="3919">
                  <c:v>1750</c:v>
                </c:pt>
                <c:pt idx="3920">
                  <c:v>2236</c:v>
                </c:pt>
                <c:pt idx="3921">
                  <c:v>1327</c:v>
                </c:pt>
                <c:pt idx="3922">
                  <c:v>2056</c:v>
                </c:pt>
                <c:pt idx="3923">
                  <c:v>3341</c:v>
                </c:pt>
                <c:pt idx="3924">
                  <c:v>3056</c:v>
                </c:pt>
                <c:pt idx="3925">
                  <c:v>2614</c:v>
                </c:pt>
                <c:pt idx="3926">
                  <c:v>1839</c:v>
                </c:pt>
                <c:pt idx="3927">
                  <c:v>2151</c:v>
                </c:pt>
                <c:pt idx="3928">
                  <c:v>1728</c:v>
                </c:pt>
                <c:pt idx="3929">
                  <c:v>2802</c:v>
                </c:pt>
                <c:pt idx="3930">
                  <c:v>2494</c:v>
                </c:pt>
                <c:pt idx="3931">
                  <c:v>1808</c:v>
                </c:pt>
                <c:pt idx="3932">
                  <c:v>2663</c:v>
                </c:pt>
                <c:pt idx="3933">
                  <c:v>1665</c:v>
                </c:pt>
                <c:pt idx="3934">
                  <c:v>1810</c:v>
                </c:pt>
                <c:pt idx="3935">
                  <c:v>3515</c:v>
                </c:pt>
                <c:pt idx="3936">
                  <c:v>1847</c:v>
                </c:pt>
                <c:pt idx="3937">
                  <c:v>1340</c:v>
                </c:pt>
                <c:pt idx="3938">
                  <c:v>2637</c:v>
                </c:pt>
                <c:pt idx="3939">
                  <c:v>2601</c:v>
                </c:pt>
                <c:pt idx="3940">
                  <c:v>1874</c:v>
                </c:pt>
                <c:pt idx="3941">
                  <c:v>1584</c:v>
                </c:pt>
                <c:pt idx="3942">
                  <c:v>3365</c:v>
                </c:pt>
                <c:pt idx="3943">
                  <c:v>2288</c:v>
                </c:pt>
                <c:pt idx="3944">
                  <c:v>1595</c:v>
                </c:pt>
                <c:pt idx="3945">
                  <c:v>1901</c:v>
                </c:pt>
                <c:pt idx="3946">
                  <c:v>1953</c:v>
                </c:pt>
                <c:pt idx="3947">
                  <c:v>2886</c:v>
                </c:pt>
                <c:pt idx="3948">
                  <c:v>1273</c:v>
                </c:pt>
                <c:pt idx="3949">
                  <c:v>1382</c:v>
                </c:pt>
                <c:pt idx="3950">
                  <c:v>3304</c:v>
                </c:pt>
                <c:pt idx="3951">
                  <c:v>2597</c:v>
                </c:pt>
                <c:pt idx="3952">
                  <c:v>2888</c:v>
                </c:pt>
                <c:pt idx="3953">
                  <c:v>2736</c:v>
                </c:pt>
                <c:pt idx="3954">
                  <c:v>1343</c:v>
                </c:pt>
                <c:pt idx="3955">
                  <c:v>3093</c:v>
                </c:pt>
                <c:pt idx="3956">
                  <c:v>2135</c:v>
                </c:pt>
                <c:pt idx="3957">
                  <c:v>2344</c:v>
                </c:pt>
                <c:pt idx="3958">
                  <c:v>3167</c:v>
                </c:pt>
                <c:pt idx="3959">
                  <c:v>1683</c:v>
                </c:pt>
                <c:pt idx="3960">
                  <c:v>3048</c:v>
                </c:pt>
                <c:pt idx="3961">
                  <c:v>1438</c:v>
                </c:pt>
                <c:pt idx="3962">
                  <c:v>2392</c:v>
                </c:pt>
                <c:pt idx="3963">
                  <c:v>2830</c:v>
                </c:pt>
                <c:pt idx="3964">
                  <c:v>2066</c:v>
                </c:pt>
                <c:pt idx="3965">
                  <c:v>2814</c:v>
                </c:pt>
                <c:pt idx="3966">
                  <c:v>2628</c:v>
                </c:pt>
                <c:pt idx="3967">
                  <c:v>3400</c:v>
                </c:pt>
                <c:pt idx="3968">
                  <c:v>1319</c:v>
                </c:pt>
                <c:pt idx="3969">
                  <c:v>2977</c:v>
                </c:pt>
                <c:pt idx="3970">
                  <c:v>1505</c:v>
                </c:pt>
                <c:pt idx="3971">
                  <c:v>1472</c:v>
                </c:pt>
                <c:pt idx="3972">
                  <c:v>2941</c:v>
                </c:pt>
                <c:pt idx="3973">
                  <c:v>1427</c:v>
                </c:pt>
                <c:pt idx="3974">
                  <c:v>2806</c:v>
                </c:pt>
                <c:pt idx="3975">
                  <c:v>2685</c:v>
                </c:pt>
                <c:pt idx="3976">
                  <c:v>2774</c:v>
                </c:pt>
                <c:pt idx="3977">
                  <c:v>1486</c:v>
                </c:pt>
                <c:pt idx="3978">
                  <c:v>2888</c:v>
                </c:pt>
                <c:pt idx="3979">
                  <c:v>1444</c:v>
                </c:pt>
                <c:pt idx="3980">
                  <c:v>2032</c:v>
                </c:pt>
                <c:pt idx="3981">
                  <c:v>1547</c:v>
                </c:pt>
                <c:pt idx="3982">
                  <c:v>1653</c:v>
                </c:pt>
                <c:pt idx="3983">
                  <c:v>1805</c:v>
                </c:pt>
                <c:pt idx="3984">
                  <c:v>3110</c:v>
                </c:pt>
                <c:pt idx="3985">
                  <c:v>1487</c:v>
                </c:pt>
                <c:pt idx="3986">
                  <c:v>3277</c:v>
                </c:pt>
                <c:pt idx="3987">
                  <c:v>1736</c:v>
                </c:pt>
                <c:pt idx="3988">
                  <c:v>2182</c:v>
                </c:pt>
                <c:pt idx="3989">
                  <c:v>1780</c:v>
                </c:pt>
                <c:pt idx="3990">
                  <c:v>2609</c:v>
                </c:pt>
                <c:pt idx="3991">
                  <c:v>2415</c:v>
                </c:pt>
                <c:pt idx="3992">
                  <c:v>1309</c:v>
                </c:pt>
                <c:pt idx="3993">
                  <c:v>1934</c:v>
                </c:pt>
                <c:pt idx="3994">
                  <c:v>3074</c:v>
                </c:pt>
                <c:pt idx="3995">
                  <c:v>3299</c:v>
                </c:pt>
                <c:pt idx="3996">
                  <c:v>1317</c:v>
                </c:pt>
                <c:pt idx="3997">
                  <c:v>1204</c:v>
                </c:pt>
                <c:pt idx="3998">
                  <c:v>2229</c:v>
                </c:pt>
                <c:pt idx="3999">
                  <c:v>1252</c:v>
                </c:pt>
                <c:pt idx="4000">
                  <c:v>2707</c:v>
                </c:pt>
                <c:pt idx="4001">
                  <c:v>2023</c:v>
                </c:pt>
                <c:pt idx="4002">
                  <c:v>1808</c:v>
                </c:pt>
                <c:pt idx="4003">
                  <c:v>2465</c:v>
                </c:pt>
                <c:pt idx="4004">
                  <c:v>2824</c:v>
                </c:pt>
                <c:pt idx="4005">
                  <c:v>2100</c:v>
                </c:pt>
                <c:pt idx="4006">
                  <c:v>2069</c:v>
                </c:pt>
                <c:pt idx="4007">
                  <c:v>2866</c:v>
                </c:pt>
                <c:pt idx="4008">
                  <c:v>3475</c:v>
                </c:pt>
                <c:pt idx="4009">
                  <c:v>2506</c:v>
                </c:pt>
                <c:pt idx="4010">
                  <c:v>2437</c:v>
                </c:pt>
                <c:pt idx="4011">
                  <c:v>2908</c:v>
                </c:pt>
                <c:pt idx="4012">
                  <c:v>3357</c:v>
                </c:pt>
                <c:pt idx="4013">
                  <c:v>2728</c:v>
                </c:pt>
                <c:pt idx="4014">
                  <c:v>3062</c:v>
                </c:pt>
                <c:pt idx="4015">
                  <c:v>2771</c:v>
                </c:pt>
                <c:pt idx="4016">
                  <c:v>1536</c:v>
                </c:pt>
                <c:pt idx="4017">
                  <c:v>1225</c:v>
                </c:pt>
                <c:pt idx="4018">
                  <c:v>2873</c:v>
                </c:pt>
                <c:pt idx="4019">
                  <c:v>3090</c:v>
                </c:pt>
                <c:pt idx="4020">
                  <c:v>2452</c:v>
                </c:pt>
                <c:pt idx="4021">
                  <c:v>2912</c:v>
                </c:pt>
                <c:pt idx="4022">
                  <c:v>2744</c:v>
                </c:pt>
                <c:pt idx="4023">
                  <c:v>3229</c:v>
                </c:pt>
                <c:pt idx="4024">
                  <c:v>2366</c:v>
                </c:pt>
                <c:pt idx="4025">
                  <c:v>3392</c:v>
                </c:pt>
                <c:pt idx="4026">
                  <c:v>1284</c:v>
                </c:pt>
                <c:pt idx="4027">
                  <c:v>1995</c:v>
                </c:pt>
                <c:pt idx="4028">
                  <c:v>2451</c:v>
                </c:pt>
                <c:pt idx="4029">
                  <c:v>3120</c:v>
                </c:pt>
                <c:pt idx="4030">
                  <c:v>2130</c:v>
                </c:pt>
                <c:pt idx="4031">
                  <c:v>2834</c:v>
                </c:pt>
                <c:pt idx="4032">
                  <c:v>1557</c:v>
                </c:pt>
                <c:pt idx="4033">
                  <c:v>1602</c:v>
                </c:pt>
                <c:pt idx="4034">
                  <c:v>3080</c:v>
                </c:pt>
                <c:pt idx="4035">
                  <c:v>2482</c:v>
                </c:pt>
                <c:pt idx="4036">
                  <c:v>1438</c:v>
                </c:pt>
                <c:pt idx="4037">
                  <c:v>2702</c:v>
                </c:pt>
                <c:pt idx="4038">
                  <c:v>2358</c:v>
                </c:pt>
                <c:pt idx="4039">
                  <c:v>3387</c:v>
                </c:pt>
                <c:pt idx="4040">
                  <c:v>2806</c:v>
                </c:pt>
                <c:pt idx="4041">
                  <c:v>2941</c:v>
                </c:pt>
                <c:pt idx="4042">
                  <c:v>1912</c:v>
                </c:pt>
                <c:pt idx="4043">
                  <c:v>3450</c:v>
                </c:pt>
                <c:pt idx="4044">
                  <c:v>2968</c:v>
                </c:pt>
                <c:pt idx="4045">
                  <c:v>2280</c:v>
                </c:pt>
                <c:pt idx="4046">
                  <c:v>1330</c:v>
                </c:pt>
                <c:pt idx="4047">
                  <c:v>3423</c:v>
                </c:pt>
                <c:pt idx="4048">
                  <c:v>3420</c:v>
                </c:pt>
                <c:pt idx="4049">
                  <c:v>2311</c:v>
                </c:pt>
                <c:pt idx="4050">
                  <c:v>3057</c:v>
                </c:pt>
                <c:pt idx="4051">
                  <c:v>3324</c:v>
                </c:pt>
                <c:pt idx="4052">
                  <c:v>2199</c:v>
                </c:pt>
                <c:pt idx="4053">
                  <c:v>2357</c:v>
                </c:pt>
                <c:pt idx="4054">
                  <c:v>1225</c:v>
                </c:pt>
                <c:pt idx="4055">
                  <c:v>3391</c:v>
                </c:pt>
                <c:pt idx="4056">
                  <c:v>1654</c:v>
                </c:pt>
                <c:pt idx="4057">
                  <c:v>1447</c:v>
                </c:pt>
                <c:pt idx="4058">
                  <c:v>2767</c:v>
                </c:pt>
                <c:pt idx="4059">
                  <c:v>2559</c:v>
                </c:pt>
                <c:pt idx="4060">
                  <c:v>1547</c:v>
                </c:pt>
                <c:pt idx="4061">
                  <c:v>3559</c:v>
                </c:pt>
                <c:pt idx="4062">
                  <c:v>2113</c:v>
                </c:pt>
                <c:pt idx="4063">
                  <c:v>2822</c:v>
                </c:pt>
                <c:pt idx="4064">
                  <c:v>2041</c:v>
                </c:pt>
                <c:pt idx="4065">
                  <c:v>1518</c:v>
                </c:pt>
                <c:pt idx="4066">
                  <c:v>2478</c:v>
                </c:pt>
                <c:pt idx="4067">
                  <c:v>2413</c:v>
                </c:pt>
                <c:pt idx="4068">
                  <c:v>2486</c:v>
                </c:pt>
                <c:pt idx="4069">
                  <c:v>1680</c:v>
                </c:pt>
                <c:pt idx="4070">
                  <c:v>2200</c:v>
                </c:pt>
                <c:pt idx="4071">
                  <c:v>1644</c:v>
                </c:pt>
                <c:pt idx="4072">
                  <c:v>2623</c:v>
                </c:pt>
                <c:pt idx="4073">
                  <c:v>1612</c:v>
                </c:pt>
                <c:pt idx="4074">
                  <c:v>2492</c:v>
                </c:pt>
                <c:pt idx="4075">
                  <c:v>3008</c:v>
                </c:pt>
                <c:pt idx="4076">
                  <c:v>1407</c:v>
                </c:pt>
                <c:pt idx="4077">
                  <c:v>1522</c:v>
                </c:pt>
                <c:pt idx="4078">
                  <c:v>2840</c:v>
                </c:pt>
                <c:pt idx="4079">
                  <c:v>1382</c:v>
                </c:pt>
                <c:pt idx="4080">
                  <c:v>2605</c:v>
                </c:pt>
                <c:pt idx="4081">
                  <c:v>1518</c:v>
                </c:pt>
                <c:pt idx="4082">
                  <c:v>1375</c:v>
                </c:pt>
                <c:pt idx="4083">
                  <c:v>2774</c:v>
                </c:pt>
                <c:pt idx="4084">
                  <c:v>2931</c:v>
                </c:pt>
                <c:pt idx="4085">
                  <c:v>1622</c:v>
                </c:pt>
                <c:pt idx="4086">
                  <c:v>3342</c:v>
                </c:pt>
                <c:pt idx="4087">
                  <c:v>1353</c:v>
                </c:pt>
                <c:pt idx="4088">
                  <c:v>2451</c:v>
                </c:pt>
                <c:pt idx="4089">
                  <c:v>2822</c:v>
                </c:pt>
                <c:pt idx="4090">
                  <c:v>2785</c:v>
                </c:pt>
                <c:pt idx="4091">
                  <c:v>3010</c:v>
                </c:pt>
                <c:pt idx="4092">
                  <c:v>1573</c:v>
                </c:pt>
                <c:pt idx="4093">
                  <c:v>1877</c:v>
                </c:pt>
                <c:pt idx="4094">
                  <c:v>1985</c:v>
                </c:pt>
                <c:pt idx="4095">
                  <c:v>2635</c:v>
                </c:pt>
                <c:pt idx="4096">
                  <c:v>1711</c:v>
                </c:pt>
                <c:pt idx="4097">
                  <c:v>1283</c:v>
                </c:pt>
                <c:pt idx="4098">
                  <c:v>2995</c:v>
                </c:pt>
                <c:pt idx="4099">
                  <c:v>2627</c:v>
                </c:pt>
                <c:pt idx="4100">
                  <c:v>3448</c:v>
                </c:pt>
                <c:pt idx="4101">
                  <c:v>1329</c:v>
                </c:pt>
                <c:pt idx="4102">
                  <c:v>2200</c:v>
                </c:pt>
                <c:pt idx="4103">
                  <c:v>2629</c:v>
                </c:pt>
                <c:pt idx="4104">
                  <c:v>2010</c:v>
                </c:pt>
                <c:pt idx="4105">
                  <c:v>2822</c:v>
                </c:pt>
                <c:pt idx="4106">
                  <c:v>3321</c:v>
                </c:pt>
                <c:pt idx="4107">
                  <c:v>3071</c:v>
                </c:pt>
                <c:pt idx="4108">
                  <c:v>1383</c:v>
                </c:pt>
                <c:pt idx="4109">
                  <c:v>3541</c:v>
                </c:pt>
                <c:pt idx="4110">
                  <c:v>3163</c:v>
                </c:pt>
                <c:pt idx="4111">
                  <c:v>1732</c:v>
                </c:pt>
                <c:pt idx="4112">
                  <c:v>2309</c:v>
                </c:pt>
                <c:pt idx="4113">
                  <c:v>2334</c:v>
                </c:pt>
                <c:pt idx="4114">
                  <c:v>3231</c:v>
                </c:pt>
                <c:pt idx="4115">
                  <c:v>2862</c:v>
                </c:pt>
                <c:pt idx="4116">
                  <c:v>1444</c:v>
                </c:pt>
                <c:pt idx="4117">
                  <c:v>2300</c:v>
                </c:pt>
                <c:pt idx="4118">
                  <c:v>1670</c:v>
                </c:pt>
                <c:pt idx="4119">
                  <c:v>1871</c:v>
                </c:pt>
                <c:pt idx="4120">
                  <c:v>1299</c:v>
                </c:pt>
                <c:pt idx="4121">
                  <c:v>1241</c:v>
                </c:pt>
                <c:pt idx="4122">
                  <c:v>3433</c:v>
                </c:pt>
                <c:pt idx="4123">
                  <c:v>3177</c:v>
                </c:pt>
                <c:pt idx="4124">
                  <c:v>1567</c:v>
                </c:pt>
                <c:pt idx="4125">
                  <c:v>3280</c:v>
                </c:pt>
                <c:pt idx="4126">
                  <c:v>2723</c:v>
                </c:pt>
                <c:pt idx="4127">
                  <c:v>1825</c:v>
                </c:pt>
                <c:pt idx="4128">
                  <c:v>2547</c:v>
                </c:pt>
                <c:pt idx="4129">
                  <c:v>1938</c:v>
                </c:pt>
                <c:pt idx="4130">
                  <c:v>2476</c:v>
                </c:pt>
                <c:pt idx="4131">
                  <c:v>2541</c:v>
                </c:pt>
                <c:pt idx="4132">
                  <c:v>3033</c:v>
                </c:pt>
                <c:pt idx="4133">
                  <c:v>3469</c:v>
                </c:pt>
                <c:pt idx="4134">
                  <c:v>2832</c:v>
                </c:pt>
                <c:pt idx="4135">
                  <c:v>1764</c:v>
                </c:pt>
                <c:pt idx="4136">
                  <c:v>1939</c:v>
                </c:pt>
                <c:pt idx="4137">
                  <c:v>2229</c:v>
                </c:pt>
                <c:pt idx="4138">
                  <c:v>2837</c:v>
                </c:pt>
                <c:pt idx="4139">
                  <c:v>3287</c:v>
                </c:pt>
                <c:pt idx="4140">
                  <c:v>2821</c:v>
                </c:pt>
                <c:pt idx="4141">
                  <c:v>2426</c:v>
                </c:pt>
                <c:pt idx="4142">
                  <c:v>2640</c:v>
                </c:pt>
                <c:pt idx="4143">
                  <c:v>3286</c:v>
                </c:pt>
                <c:pt idx="4144">
                  <c:v>2111</c:v>
                </c:pt>
                <c:pt idx="4145">
                  <c:v>3090</c:v>
                </c:pt>
                <c:pt idx="4146">
                  <c:v>1857</c:v>
                </c:pt>
                <c:pt idx="4147">
                  <c:v>3106</c:v>
                </c:pt>
                <c:pt idx="4148">
                  <c:v>3422</c:v>
                </c:pt>
                <c:pt idx="4149">
                  <c:v>2933</c:v>
                </c:pt>
                <c:pt idx="4150">
                  <c:v>2855</c:v>
                </c:pt>
                <c:pt idx="4151">
                  <c:v>1327</c:v>
                </c:pt>
                <c:pt idx="4152">
                  <c:v>3268</c:v>
                </c:pt>
                <c:pt idx="4153">
                  <c:v>1387</c:v>
                </c:pt>
                <c:pt idx="4154">
                  <c:v>1894</c:v>
                </c:pt>
                <c:pt idx="4155">
                  <c:v>1666</c:v>
                </c:pt>
                <c:pt idx="4156">
                  <c:v>2106</c:v>
                </c:pt>
                <c:pt idx="4157">
                  <c:v>1550</c:v>
                </c:pt>
                <c:pt idx="4158">
                  <c:v>1326</c:v>
                </c:pt>
                <c:pt idx="4159">
                  <c:v>2021</c:v>
                </c:pt>
                <c:pt idx="4160">
                  <c:v>1981</c:v>
                </c:pt>
                <c:pt idx="4161">
                  <c:v>2335</c:v>
                </c:pt>
                <c:pt idx="4162">
                  <c:v>2771</c:v>
                </c:pt>
                <c:pt idx="4163">
                  <c:v>2228</c:v>
                </c:pt>
                <c:pt idx="4164">
                  <c:v>1869</c:v>
                </c:pt>
                <c:pt idx="4165">
                  <c:v>1473</c:v>
                </c:pt>
                <c:pt idx="4166">
                  <c:v>1776</c:v>
                </c:pt>
                <c:pt idx="4167">
                  <c:v>3229</c:v>
                </c:pt>
                <c:pt idx="4168">
                  <c:v>2183</c:v>
                </c:pt>
                <c:pt idx="4169">
                  <c:v>1874</c:v>
                </c:pt>
                <c:pt idx="4170">
                  <c:v>1590</c:v>
                </c:pt>
                <c:pt idx="4171">
                  <c:v>2228</c:v>
                </c:pt>
                <c:pt idx="4172">
                  <c:v>2168</c:v>
                </c:pt>
                <c:pt idx="4173">
                  <c:v>2570</c:v>
                </c:pt>
                <c:pt idx="4174">
                  <c:v>3458</c:v>
                </c:pt>
                <c:pt idx="4175">
                  <c:v>3359</c:v>
                </c:pt>
                <c:pt idx="4176">
                  <c:v>2614</c:v>
                </c:pt>
                <c:pt idx="4177">
                  <c:v>3136</c:v>
                </c:pt>
                <c:pt idx="4178">
                  <c:v>1374</c:v>
                </c:pt>
                <c:pt idx="4179">
                  <c:v>1251</c:v>
                </c:pt>
                <c:pt idx="4180">
                  <c:v>2368</c:v>
                </c:pt>
                <c:pt idx="4181">
                  <c:v>1909</c:v>
                </c:pt>
                <c:pt idx="4182">
                  <c:v>2022</c:v>
                </c:pt>
                <c:pt idx="4183">
                  <c:v>2191</c:v>
                </c:pt>
                <c:pt idx="4184">
                  <c:v>1971</c:v>
                </c:pt>
                <c:pt idx="4185">
                  <c:v>2778</c:v>
                </c:pt>
                <c:pt idx="4186">
                  <c:v>2298</c:v>
                </c:pt>
                <c:pt idx="4187">
                  <c:v>1563</c:v>
                </c:pt>
                <c:pt idx="4188">
                  <c:v>2115</c:v>
                </c:pt>
                <c:pt idx="4189">
                  <c:v>2701</c:v>
                </c:pt>
                <c:pt idx="4190">
                  <c:v>1974</c:v>
                </c:pt>
                <c:pt idx="4191">
                  <c:v>1758</c:v>
                </c:pt>
                <c:pt idx="4192">
                  <c:v>1924</c:v>
                </c:pt>
                <c:pt idx="4193">
                  <c:v>2688</c:v>
                </c:pt>
                <c:pt idx="4194">
                  <c:v>2711</c:v>
                </c:pt>
                <c:pt idx="4195">
                  <c:v>3524</c:v>
                </c:pt>
                <c:pt idx="4196">
                  <c:v>2247</c:v>
                </c:pt>
                <c:pt idx="4197">
                  <c:v>1252</c:v>
                </c:pt>
                <c:pt idx="4198">
                  <c:v>1951</c:v>
                </c:pt>
                <c:pt idx="4199">
                  <c:v>1769</c:v>
                </c:pt>
                <c:pt idx="4200">
                  <c:v>1489</c:v>
                </c:pt>
                <c:pt idx="4201">
                  <c:v>2174</c:v>
                </c:pt>
                <c:pt idx="4202">
                  <c:v>1918</c:v>
                </c:pt>
                <c:pt idx="4203">
                  <c:v>2030</c:v>
                </c:pt>
                <c:pt idx="4204">
                  <c:v>1386</c:v>
                </c:pt>
                <c:pt idx="4205">
                  <c:v>3109</c:v>
                </c:pt>
                <c:pt idx="4206">
                  <c:v>2734</c:v>
                </c:pt>
                <c:pt idx="4207">
                  <c:v>2657</c:v>
                </c:pt>
                <c:pt idx="4208">
                  <c:v>1345</c:v>
                </c:pt>
                <c:pt idx="4209">
                  <c:v>1826</c:v>
                </c:pt>
                <c:pt idx="4210">
                  <c:v>1254</c:v>
                </c:pt>
                <c:pt idx="4211">
                  <c:v>3070</c:v>
                </c:pt>
                <c:pt idx="4212">
                  <c:v>3491</c:v>
                </c:pt>
                <c:pt idx="4213">
                  <c:v>1497</c:v>
                </c:pt>
                <c:pt idx="4214">
                  <c:v>3141</c:v>
                </c:pt>
                <c:pt idx="4215">
                  <c:v>1279</c:v>
                </c:pt>
                <c:pt idx="4216">
                  <c:v>2356</c:v>
                </c:pt>
                <c:pt idx="4217">
                  <c:v>2809</c:v>
                </c:pt>
                <c:pt idx="4218">
                  <c:v>1360</c:v>
                </c:pt>
                <c:pt idx="4219">
                  <c:v>2601</c:v>
                </c:pt>
                <c:pt idx="4220">
                  <c:v>3228</c:v>
                </c:pt>
                <c:pt idx="4221">
                  <c:v>2343</c:v>
                </c:pt>
                <c:pt idx="4222">
                  <c:v>2554</c:v>
                </c:pt>
                <c:pt idx="4223">
                  <c:v>2305</c:v>
                </c:pt>
                <c:pt idx="4224">
                  <c:v>3207</c:v>
                </c:pt>
                <c:pt idx="4225">
                  <c:v>2349</c:v>
                </c:pt>
                <c:pt idx="4226">
                  <c:v>3477</c:v>
                </c:pt>
                <c:pt idx="4227">
                  <c:v>2069</c:v>
                </c:pt>
                <c:pt idx="4228">
                  <c:v>1560</c:v>
                </c:pt>
                <c:pt idx="4229">
                  <c:v>2323</c:v>
                </c:pt>
                <c:pt idx="4230">
                  <c:v>1894</c:v>
                </c:pt>
                <c:pt idx="4231">
                  <c:v>3260</c:v>
                </c:pt>
                <c:pt idx="4232">
                  <c:v>2339</c:v>
                </c:pt>
                <c:pt idx="4233">
                  <c:v>3537</c:v>
                </c:pt>
                <c:pt idx="4234">
                  <c:v>2929</c:v>
                </c:pt>
                <c:pt idx="4235">
                  <c:v>1278</c:v>
                </c:pt>
                <c:pt idx="4236">
                  <c:v>1491</c:v>
                </c:pt>
                <c:pt idx="4237">
                  <c:v>1398</c:v>
                </c:pt>
                <c:pt idx="4238">
                  <c:v>2283</c:v>
                </c:pt>
                <c:pt idx="4239">
                  <c:v>2105</c:v>
                </c:pt>
                <c:pt idx="4240">
                  <c:v>2299</c:v>
                </c:pt>
                <c:pt idx="4241">
                  <c:v>1464</c:v>
                </c:pt>
                <c:pt idx="4242">
                  <c:v>1510</c:v>
                </c:pt>
                <c:pt idx="4243">
                  <c:v>3072</c:v>
                </c:pt>
                <c:pt idx="4244">
                  <c:v>2634</c:v>
                </c:pt>
                <c:pt idx="4245">
                  <c:v>2579</c:v>
                </c:pt>
                <c:pt idx="4246">
                  <c:v>2569</c:v>
                </c:pt>
                <c:pt idx="4247">
                  <c:v>3492</c:v>
                </c:pt>
                <c:pt idx="4248">
                  <c:v>2256</c:v>
                </c:pt>
                <c:pt idx="4249">
                  <c:v>1902</c:v>
                </c:pt>
                <c:pt idx="4250">
                  <c:v>1579</c:v>
                </c:pt>
                <c:pt idx="4251">
                  <c:v>1727</c:v>
                </c:pt>
                <c:pt idx="4252">
                  <c:v>2790</c:v>
                </c:pt>
                <c:pt idx="4253">
                  <c:v>3253</c:v>
                </c:pt>
                <c:pt idx="4254">
                  <c:v>1360</c:v>
                </c:pt>
                <c:pt idx="4255">
                  <c:v>2506</c:v>
                </c:pt>
                <c:pt idx="4256">
                  <c:v>3059</c:v>
                </c:pt>
                <c:pt idx="4257">
                  <c:v>3315</c:v>
                </c:pt>
                <c:pt idx="4258">
                  <c:v>1587</c:v>
                </c:pt>
                <c:pt idx="4259">
                  <c:v>3449</c:v>
                </c:pt>
                <c:pt idx="4260">
                  <c:v>2712</c:v>
                </c:pt>
                <c:pt idx="4261">
                  <c:v>2982</c:v>
                </c:pt>
                <c:pt idx="4262">
                  <c:v>2870</c:v>
                </c:pt>
                <c:pt idx="4263">
                  <c:v>1474</c:v>
                </c:pt>
                <c:pt idx="4264">
                  <c:v>2327</c:v>
                </c:pt>
                <c:pt idx="4265">
                  <c:v>1928</c:v>
                </c:pt>
                <c:pt idx="4266">
                  <c:v>2014</c:v>
                </c:pt>
                <c:pt idx="4267">
                  <c:v>1475</c:v>
                </c:pt>
                <c:pt idx="4268">
                  <c:v>3221</c:v>
                </c:pt>
                <c:pt idx="4269">
                  <c:v>2113</c:v>
                </c:pt>
                <c:pt idx="4270">
                  <c:v>2542</c:v>
                </c:pt>
                <c:pt idx="4271">
                  <c:v>1443</c:v>
                </c:pt>
                <c:pt idx="4272">
                  <c:v>2493</c:v>
                </c:pt>
                <c:pt idx="4273">
                  <c:v>1624</c:v>
                </c:pt>
                <c:pt idx="4274">
                  <c:v>3441</c:v>
                </c:pt>
                <c:pt idx="4275">
                  <c:v>2339</c:v>
                </c:pt>
                <c:pt idx="4276">
                  <c:v>1960</c:v>
                </c:pt>
                <c:pt idx="4277">
                  <c:v>2950</c:v>
                </c:pt>
                <c:pt idx="4278">
                  <c:v>2691</c:v>
                </c:pt>
                <c:pt idx="4279">
                  <c:v>1663</c:v>
                </c:pt>
                <c:pt idx="4280">
                  <c:v>1726</c:v>
                </c:pt>
                <c:pt idx="4281">
                  <c:v>3475</c:v>
                </c:pt>
                <c:pt idx="4282">
                  <c:v>2236</c:v>
                </c:pt>
                <c:pt idx="4283">
                  <c:v>3134</c:v>
                </c:pt>
                <c:pt idx="4284">
                  <c:v>1976</c:v>
                </c:pt>
                <c:pt idx="4285">
                  <c:v>2096</c:v>
                </c:pt>
                <c:pt idx="4286">
                  <c:v>3541</c:v>
                </c:pt>
                <c:pt idx="4287">
                  <c:v>2697</c:v>
                </c:pt>
                <c:pt idx="4288">
                  <c:v>3425</c:v>
                </c:pt>
                <c:pt idx="4289">
                  <c:v>1554</c:v>
                </c:pt>
                <c:pt idx="4290">
                  <c:v>2364</c:v>
                </c:pt>
                <c:pt idx="4291">
                  <c:v>1717</c:v>
                </c:pt>
                <c:pt idx="4292">
                  <c:v>2140</c:v>
                </c:pt>
                <c:pt idx="4293">
                  <c:v>3276</c:v>
                </c:pt>
                <c:pt idx="4294">
                  <c:v>1313</c:v>
                </c:pt>
                <c:pt idx="4295">
                  <c:v>3371</c:v>
                </c:pt>
                <c:pt idx="4296">
                  <c:v>1221</c:v>
                </c:pt>
                <c:pt idx="4297">
                  <c:v>2333</c:v>
                </c:pt>
                <c:pt idx="4298">
                  <c:v>3070</c:v>
                </c:pt>
                <c:pt idx="4299">
                  <c:v>1566</c:v>
                </c:pt>
                <c:pt idx="4300">
                  <c:v>2738</c:v>
                </c:pt>
                <c:pt idx="4301">
                  <c:v>2067</c:v>
                </c:pt>
                <c:pt idx="4302">
                  <c:v>2557</c:v>
                </c:pt>
                <c:pt idx="4303">
                  <c:v>1906</c:v>
                </c:pt>
                <c:pt idx="4304">
                  <c:v>3270</c:v>
                </c:pt>
                <c:pt idx="4305">
                  <c:v>2902</c:v>
                </c:pt>
                <c:pt idx="4306">
                  <c:v>3052</c:v>
                </c:pt>
                <c:pt idx="4307">
                  <c:v>2212</c:v>
                </c:pt>
                <c:pt idx="4308">
                  <c:v>1395</c:v>
                </c:pt>
                <c:pt idx="4309">
                  <c:v>2909</c:v>
                </c:pt>
                <c:pt idx="4310">
                  <c:v>3252</c:v>
                </c:pt>
                <c:pt idx="4311">
                  <c:v>1684</c:v>
                </c:pt>
                <c:pt idx="4312">
                  <c:v>3134</c:v>
                </c:pt>
                <c:pt idx="4313">
                  <c:v>2093</c:v>
                </c:pt>
                <c:pt idx="4314">
                  <c:v>2909</c:v>
                </c:pt>
                <c:pt idx="4315">
                  <c:v>2351</c:v>
                </c:pt>
                <c:pt idx="4316">
                  <c:v>2418</c:v>
                </c:pt>
                <c:pt idx="4317">
                  <c:v>2558</c:v>
                </c:pt>
                <c:pt idx="4318">
                  <c:v>2145</c:v>
                </c:pt>
                <c:pt idx="4319">
                  <c:v>2734</c:v>
                </c:pt>
                <c:pt idx="4320">
                  <c:v>1535</c:v>
                </c:pt>
                <c:pt idx="4321">
                  <c:v>3255</c:v>
                </c:pt>
                <c:pt idx="4322">
                  <c:v>1560</c:v>
                </c:pt>
                <c:pt idx="4323">
                  <c:v>2973</c:v>
                </c:pt>
                <c:pt idx="4324">
                  <c:v>2581</c:v>
                </c:pt>
                <c:pt idx="4325">
                  <c:v>1391</c:v>
                </c:pt>
                <c:pt idx="4326">
                  <c:v>1417</c:v>
                </c:pt>
                <c:pt idx="4327">
                  <c:v>2256</c:v>
                </c:pt>
                <c:pt idx="4328">
                  <c:v>1342</c:v>
                </c:pt>
                <c:pt idx="4329">
                  <c:v>2985</c:v>
                </c:pt>
                <c:pt idx="4330">
                  <c:v>2353</c:v>
                </c:pt>
                <c:pt idx="4331">
                  <c:v>1583</c:v>
                </c:pt>
                <c:pt idx="4332">
                  <c:v>2104</c:v>
                </c:pt>
                <c:pt idx="4333">
                  <c:v>2496</c:v>
                </c:pt>
                <c:pt idx="4334">
                  <c:v>1950</c:v>
                </c:pt>
                <c:pt idx="4335">
                  <c:v>2534</c:v>
                </c:pt>
                <c:pt idx="4336">
                  <c:v>2853</c:v>
                </c:pt>
                <c:pt idx="4337">
                  <c:v>2866</c:v>
                </c:pt>
                <c:pt idx="4338">
                  <c:v>2011</c:v>
                </c:pt>
                <c:pt idx="4339">
                  <c:v>3153</c:v>
                </c:pt>
                <c:pt idx="4340">
                  <c:v>3221</c:v>
                </c:pt>
                <c:pt idx="4341">
                  <c:v>3383</c:v>
                </c:pt>
                <c:pt idx="4342">
                  <c:v>2579</c:v>
                </c:pt>
                <c:pt idx="4343">
                  <c:v>2325</c:v>
                </c:pt>
                <c:pt idx="4344">
                  <c:v>3407</c:v>
                </c:pt>
                <c:pt idx="4345">
                  <c:v>1954</c:v>
                </c:pt>
                <c:pt idx="4346">
                  <c:v>2254</c:v>
                </c:pt>
                <c:pt idx="4347">
                  <c:v>3162</c:v>
                </c:pt>
                <c:pt idx="4348">
                  <c:v>2895</c:v>
                </c:pt>
                <c:pt idx="4349">
                  <c:v>2433</c:v>
                </c:pt>
                <c:pt idx="4350">
                  <c:v>2303</c:v>
                </c:pt>
                <c:pt idx="4351">
                  <c:v>2823</c:v>
                </c:pt>
                <c:pt idx="4352">
                  <c:v>3216</c:v>
                </c:pt>
                <c:pt idx="4353">
                  <c:v>2011</c:v>
                </c:pt>
                <c:pt idx="4354">
                  <c:v>2747</c:v>
                </c:pt>
                <c:pt idx="4355">
                  <c:v>2514</c:v>
                </c:pt>
                <c:pt idx="4356">
                  <c:v>2368</c:v>
                </c:pt>
                <c:pt idx="4357">
                  <c:v>2480</c:v>
                </c:pt>
                <c:pt idx="4358">
                  <c:v>1964</c:v>
                </c:pt>
                <c:pt idx="4359">
                  <c:v>3288</c:v>
                </c:pt>
                <c:pt idx="4360">
                  <c:v>1243</c:v>
                </c:pt>
                <c:pt idx="4361">
                  <c:v>3255</c:v>
                </c:pt>
                <c:pt idx="4362">
                  <c:v>2033</c:v>
                </c:pt>
                <c:pt idx="4363">
                  <c:v>1804</c:v>
                </c:pt>
                <c:pt idx="4364">
                  <c:v>1686</c:v>
                </c:pt>
                <c:pt idx="4365">
                  <c:v>2538</c:v>
                </c:pt>
                <c:pt idx="4366">
                  <c:v>1363</c:v>
                </c:pt>
                <c:pt idx="4367">
                  <c:v>3529</c:v>
                </c:pt>
                <c:pt idx="4368">
                  <c:v>1713</c:v>
                </c:pt>
                <c:pt idx="4369">
                  <c:v>3284</c:v>
                </c:pt>
                <c:pt idx="4370">
                  <c:v>3123</c:v>
                </c:pt>
                <c:pt idx="4371">
                  <c:v>1574</c:v>
                </c:pt>
                <c:pt idx="4372">
                  <c:v>3026</c:v>
                </c:pt>
                <c:pt idx="4373">
                  <c:v>2835</c:v>
                </c:pt>
                <c:pt idx="4374">
                  <c:v>2549</c:v>
                </c:pt>
                <c:pt idx="4375">
                  <c:v>1311</c:v>
                </c:pt>
                <c:pt idx="4376">
                  <c:v>2401</c:v>
                </c:pt>
                <c:pt idx="4377">
                  <c:v>3538</c:v>
                </c:pt>
                <c:pt idx="4378">
                  <c:v>1201</c:v>
                </c:pt>
                <c:pt idx="4379">
                  <c:v>1698</c:v>
                </c:pt>
                <c:pt idx="4380">
                  <c:v>2966</c:v>
                </c:pt>
                <c:pt idx="4381">
                  <c:v>1778</c:v>
                </c:pt>
                <c:pt idx="4382">
                  <c:v>1774</c:v>
                </c:pt>
                <c:pt idx="4383">
                  <c:v>2425</c:v>
                </c:pt>
                <c:pt idx="4384">
                  <c:v>1828</c:v>
                </c:pt>
                <c:pt idx="4385">
                  <c:v>2842</c:v>
                </c:pt>
                <c:pt idx="4386">
                  <c:v>1733</c:v>
                </c:pt>
                <c:pt idx="4387">
                  <c:v>2804</c:v>
                </c:pt>
                <c:pt idx="4388">
                  <c:v>2059</c:v>
                </c:pt>
                <c:pt idx="4389">
                  <c:v>2582</c:v>
                </c:pt>
                <c:pt idx="4390">
                  <c:v>1939</c:v>
                </c:pt>
                <c:pt idx="4391">
                  <c:v>2180</c:v>
                </c:pt>
                <c:pt idx="4392">
                  <c:v>3121</c:v>
                </c:pt>
                <c:pt idx="4393">
                  <c:v>2856</c:v>
                </c:pt>
                <c:pt idx="4394">
                  <c:v>1426</c:v>
                </c:pt>
                <c:pt idx="4395">
                  <c:v>1325</c:v>
                </c:pt>
                <c:pt idx="4396">
                  <c:v>1681</c:v>
                </c:pt>
                <c:pt idx="4397">
                  <c:v>2562</c:v>
                </c:pt>
                <c:pt idx="4398">
                  <c:v>1276</c:v>
                </c:pt>
                <c:pt idx="4399">
                  <c:v>1228</c:v>
                </c:pt>
                <c:pt idx="4400">
                  <c:v>2869</c:v>
                </c:pt>
                <c:pt idx="4401">
                  <c:v>1763</c:v>
                </c:pt>
                <c:pt idx="4402">
                  <c:v>1409</c:v>
                </c:pt>
                <c:pt idx="4403">
                  <c:v>2030</c:v>
                </c:pt>
                <c:pt idx="4404">
                  <c:v>3139</c:v>
                </c:pt>
                <c:pt idx="4405">
                  <c:v>2042</c:v>
                </c:pt>
                <c:pt idx="4406">
                  <c:v>2126</c:v>
                </c:pt>
                <c:pt idx="4407">
                  <c:v>1546</c:v>
                </c:pt>
                <c:pt idx="4408">
                  <c:v>2992</c:v>
                </c:pt>
                <c:pt idx="4409">
                  <c:v>1371</c:v>
                </c:pt>
                <c:pt idx="4410">
                  <c:v>2266</c:v>
                </c:pt>
                <c:pt idx="4411">
                  <c:v>3316</c:v>
                </c:pt>
                <c:pt idx="4412">
                  <c:v>2756</c:v>
                </c:pt>
                <c:pt idx="4413">
                  <c:v>2771</c:v>
                </c:pt>
                <c:pt idx="4414">
                  <c:v>2852</c:v>
                </c:pt>
                <c:pt idx="4415">
                  <c:v>1805</c:v>
                </c:pt>
                <c:pt idx="4416">
                  <c:v>2603</c:v>
                </c:pt>
                <c:pt idx="4417">
                  <c:v>3560</c:v>
                </c:pt>
                <c:pt idx="4418">
                  <c:v>1366</c:v>
                </c:pt>
                <c:pt idx="4419">
                  <c:v>2331</c:v>
                </c:pt>
                <c:pt idx="4420">
                  <c:v>2142</c:v>
                </c:pt>
                <c:pt idx="4421">
                  <c:v>1662</c:v>
                </c:pt>
                <c:pt idx="4422">
                  <c:v>2589</c:v>
                </c:pt>
                <c:pt idx="4423">
                  <c:v>2016</c:v>
                </c:pt>
                <c:pt idx="4424">
                  <c:v>1725</c:v>
                </c:pt>
                <c:pt idx="4425">
                  <c:v>1252</c:v>
                </c:pt>
                <c:pt idx="4426">
                  <c:v>1931</c:v>
                </c:pt>
                <c:pt idx="4427">
                  <c:v>2105</c:v>
                </c:pt>
                <c:pt idx="4428">
                  <c:v>2430</c:v>
                </c:pt>
                <c:pt idx="4429">
                  <c:v>1802</c:v>
                </c:pt>
                <c:pt idx="4430">
                  <c:v>1906</c:v>
                </c:pt>
                <c:pt idx="4431">
                  <c:v>3063</c:v>
                </c:pt>
                <c:pt idx="4432">
                  <c:v>3347</c:v>
                </c:pt>
                <c:pt idx="4433">
                  <c:v>3085</c:v>
                </c:pt>
                <c:pt idx="4434">
                  <c:v>2803</c:v>
                </c:pt>
                <c:pt idx="4435">
                  <c:v>1999</c:v>
                </c:pt>
                <c:pt idx="4436">
                  <c:v>3499</c:v>
                </c:pt>
                <c:pt idx="4437">
                  <c:v>1580</c:v>
                </c:pt>
                <c:pt idx="4438">
                  <c:v>3067</c:v>
                </c:pt>
                <c:pt idx="4439">
                  <c:v>1233</c:v>
                </c:pt>
                <c:pt idx="4440">
                  <c:v>2048</c:v>
                </c:pt>
                <c:pt idx="4441">
                  <c:v>3097</c:v>
                </c:pt>
                <c:pt idx="4442">
                  <c:v>1670</c:v>
                </c:pt>
                <c:pt idx="4443">
                  <c:v>1992</c:v>
                </c:pt>
                <c:pt idx="4444">
                  <c:v>2012</c:v>
                </c:pt>
                <c:pt idx="4445">
                  <c:v>2232</c:v>
                </c:pt>
                <c:pt idx="4446">
                  <c:v>3459</c:v>
                </c:pt>
                <c:pt idx="4447">
                  <c:v>2105</c:v>
                </c:pt>
                <c:pt idx="4448">
                  <c:v>2087</c:v>
                </c:pt>
                <c:pt idx="4449">
                  <c:v>2100</c:v>
                </c:pt>
                <c:pt idx="4450">
                  <c:v>1798</c:v>
                </c:pt>
                <c:pt idx="4451">
                  <c:v>2886</c:v>
                </c:pt>
                <c:pt idx="4452">
                  <c:v>3241</c:v>
                </c:pt>
                <c:pt idx="4453">
                  <c:v>1746</c:v>
                </c:pt>
                <c:pt idx="4454">
                  <c:v>3515</c:v>
                </c:pt>
                <c:pt idx="4455">
                  <c:v>1221</c:v>
                </c:pt>
                <c:pt idx="4456">
                  <c:v>2224</c:v>
                </c:pt>
                <c:pt idx="4457">
                  <c:v>2853</c:v>
                </c:pt>
                <c:pt idx="4458">
                  <c:v>1734</c:v>
                </c:pt>
                <c:pt idx="4459">
                  <c:v>2292</c:v>
                </c:pt>
                <c:pt idx="4460">
                  <c:v>3372</c:v>
                </c:pt>
                <c:pt idx="4461">
                  <c:v>3263</c:v>
                </c:pt>
                <c:pt idx="4462">
                  <c:v>1204</c:v>
                </c:pt>
                <c:pt idx="4463">
                  <c:v>2170</c:v>
                </c:pt>
                <c:pt idx="4464">
                  <c:v>2034</c:v>
                </c:pt>
                <c:pt idx="4465">
                  <c:v>2154</c:v>
                </c:pt>
                <c:pt idx="4466">
                  <c:v>2566</c:v>
                </c:pt>
                <c:pt idx="4467">
                  <c:v>2207</c:v>
                </c:pt>
                <c:pt idx="4468">
                  <c:v>2229</c:v>
                </c:pt>
                <c:pt idx="4469">
                  <c:v>1874</c:v>
                </c:pt>
                <c:pt idx="4470">
                  <c:v>1678</c:v>
                </c:pt>
                <c:pt idx="4471">
                  <c:v>3137</c:v>
                </c:pt>
                <c:pt idx="4472">
                  <c:v>3555</c:v>
                </c:pt>
                <c:pt idx="4473">
                  <c:v>1888</c:v>
                </c:pt>
                <c:pt idx="4474">
                  <c:v>3285</c:v>
                </c:pt>
                <c:pt idx="4475">
                  <c:v>2621</c:v>
                </c:pt>
                <c:pt idx="4476">
                  <c:v>3007</c:v>
                </c:pt>
                <c:pt idx="4477">
                  <c:v>3329</c:v>
                </c:pt>
                <c:pt idx="4478">
                  <c:v>2875</c:v>
                </c:pt>
                <c:pt idx="4479">
                  <c:v>1808</c:v>
                </c:pt>
                <c:pt idx="4480">
                  <c:v>2503</c:v>
                </c:pt>
                <c:pt idx="4481">
                  <c:v>2310</c:v>
                </c:pt>
                <c:pt idx="4482">
                  <c:v>3392</c:v>
                </c:pt>
                <c:pt idx="4483">
                  <c:v>3563</c:v>
                </c:pt>
                <c:pt idx="4484">
                  <c:v>3279</c:v>
                </c:pt>
                <c:pt idx="4485">
                  <c:v>2672</c:v>
                </c:pt>
                <c:pt idx="4486">
                  <c:v>2514</c:v>
                </c:pt>
                <c:pt idx="4487">
                  <c:v>3158</c:v>
                </c:pt>
                <c:pt idx="4488">
                  <c:v>1617</c:v>
                </c:pt>
                <c:pt idx="4489">
                  <c:v>2813</c:v>
                </c:pt>
                <c:pt idx="4490">
                  <c:v>2657</c:v>
                </c:pt>
                <c:pt idx="4491">
                  <c:v>2989</c:v>
                </c:pt>
                <c:pt idx="4492">
                  <c:v>2866</c:v>
                </c:pt>
                <c:pt idx="4493">
                  <c:v>2789</c:v>
                </c:pt>
                <c:pt idx="4494">
                  <c:v>2520</c:v>
                </c:pt>
                <c:pt idx="4495">
                  <c:v>1261</c:v>
                </c:pt>
                <c:pt idx="4496">
                  <c:v>2524</c:v>
                </c:pt>
                <c:pt idx="4497">
                  <c:v>1523</c:v>
                </c:pt>
                <c:pt idx="4498">
                  <c:v>1411</c:v>
                </c:pt>
                <c:pt idx="4499">
                  <c:v>1375</c:v>
                </c:pt>
                <c:pt idx="4500">
                  <c:v>2295</c:v>
                </c:pt>
                <c:pt idx="4501">
                  <c:v>2950</c:v>
                </c:pt>
                <c:pt idx="4502">
                  <c:v>1370</c:v>
                </c:pt>
                <c:pt idx="4503">
                  <c:v>2567</c:v>
                </c:pt>
                <c:pt idx="4504">
                  <c:v>1418</c:v>
                </c:pt>
                <c:pt idx="4505">
                  <c:v>2823</c:v>
                </c:pt>
                <c:pt idx="4506">
                  <c:v>1686</c:v>
                </c:pt>
                <c:pt idx="4507">
                  <c:v>2250</c:v>
                </c:pt>
                <c:pt idx="4508">
                  <c:v>1743</c:v>
                </c:pt>
                <c:pt idx="4509">
                  <c:v>2467</c:v>
                </c:pt>
                <c:pt idx="4510">
                  <c:v>2082</c:v>
                </c:pt>
                <c:pt idx="4511">
                  <c:v>3177</c:v>
                </c:pt>
                <c:pt idx="4512">
                  <c:v>1635</c:v>
                </c:pt>
                <c:pt idx="4513">
                  <c:v>3388</c:v>
                </c:pt>
                <c:pt idx="4514">
                  <c:v>1725</c:v>
                </c:pt>
                <c:pt idx="4515">
                  <c:v>2249</c:v>
                </c:pt>
                <c:pt idx="4516">
                  <c:v>1739</c:v>
                </c:pt>
                <c:pt idx="4517">
                  <c:v>2398</c:v>
                </c:pt>
                <c:pt idx="4518">
                  <c:v>2430</c:v>
                </c:pt>
                <c:pt idx="4519">
                  <c:v>2260</c:v>
                </c:pt>
                <c:pt idx="4520">
                  <c:v>2758</c:v>
                </c:pt>
                <c:pt idx="4521">
                  <c:v>1517</c:v>
                </c:pt>
                <c:pt idx="4522">
                  <c:v>2994</c:v>
                </c:pt>
                <c:pt idx="4523">
                  <c:v>2635</c:v>
                </c:pt>
                <c:pt idx="4524">
                  <c:v>2065</c:v>
                </c:pt>
                <c:pt idx="4525">
                  <c:v>1921</c:v>
                </c:pt>
                <c:pt idx="4526">
                  <c:v>2678</c:v>
                </c:pt>
                <c:pt idx="4527">
                  <c:v>3454</c:v>
                </c:pt>
                <c:pt idx="4528">
                  <c:v>2447</c:v>
                </c:pt>
                <c:pt idx="4529">
                  <c:v>2572</c:v>
                </c:pt>
                <c:pt idx="4530">
                  <c:v>3336</c:v>
                </c:pt>
                <c:pt idx="4531">
                  <c:v>1949</c:v>
                </c:pt>
                <c:pt idx="4532">
                  <c:v>2429</c:v>
                </c:pt>
                <c:pt idx="4533">
                  <c:v>2173</c:v>
                </c:pt>
                <c:pt idx="4534">
                  <c:v>2714</c:v>
                </c:pt>
                <c:pt idx="4535">
                  <c:v>3020</c:v>
                </c:pt>
                <c:pt idx="4536">
                  <c:v>1975</c:v>
                </c:pt>
                <c:pt idx="4537">
                  <c:v>1543</c:v>
                </c:pt>
                <c:pt idx="4538">
                  <c:v>2642</c:v>
                </c:pt>
                <c:pt idx="4539">
                  <c:v>3409</c:v>
                </c:pt>
                <c:pt idx="4540">
                  <c:v>3249</c:v>
                </c:pt>
                <c:pt idx="4541">
                  <c:v>1340</c:v>
                </c:pt>
                <c:pt idx="4542">
                  <c:v>1423</c:v>
                </c:pt>
                <c:pt idx="4543">
                  <c:v>3434</c:v>
                </c:pt>
                <c:pt idx="4544">
                  <c:v>1414</c:v>
                </c:pt>
                <c:pt idx="4545">
                  <c:v>1982</c:v>
                </c:pt>
                <c:pt idx="4546">
                  <c:v>2681</c:v>
                </c:pt>
                <c:pt idx="4547">
                  <c:v>3246</c:v>
                </c:pt>
                <c:pt idx="4548">
                  <c:v>2509</c:v>
                </c:pt>
                <c:pt idx="4549">
                  <c:v>2745</c:v>
                </c:pt>
                <c:pt idx="4550">
                  <c:v>1228</c:v>
                </c:pt>
                <c:pt idx="4551">
                  <c:v>1972</c:v>
                </c:pt>
                <c:pt idx="4552">
                  <c:v>3104</c:v>
                </c:pt>
                <c:pt idx="4553">
                  <c:v>1468</c:v>
                </c:pt>
                <c:pt idx="4554">
                  <c:v>3217</c:v>
                </c:pt>
                <c:pt idx="4555">
                  <c:v>2997</c:v>
                </c:pt>
                <c:pt idx="4556">
                  <c:v>2930</c:v>
                </c:pt>
                <c:pt idx="4557">
                  <c:v>3299</c:v>
                </c:pt>
                <c:pt idx="4558">
                  <c:v>1533</c:v>
                </c:pt>
                <c:pt idx="4559">
                  <c:v>2267</c:v>
                </c:pt>
                <c:pt idx="4560">
                  <c:v>1514</c:v>
                </c:pt>
                <c:pt idx="4561">
                  <c:v>2885</c:v>
                </c:pt>
                <c:pt idx="4562">
                  <c:v>1533</c:v>
                </c:pt>
                <c:pt idx="4563">
                  <c:v>3233</c:v>
                </c:pt>
                <c:pt idx="4564">
                  <c:v>1272</c:v>
                </c:pt>
                <c:pt idx="4565">
                  <c:v>1531</c:v>
                </c:pt>
                <c:pt idx="4566">
                  <c:v>3309</c:v>
                </c:pt>
                <c:pt idx="4567">
                  <c:v>2344</c:v>
                </c:pt>
                <c:pt idx="4568">
                  <c:v>1621</c:v>
                </c:pt>
                <c:pt idx="4569">
                  <c:v>3558</c:v>
                </c:pt>
                <c:pt idx="4570">
                  <c:v>3203</c:v>
                </c:pt>
                <c:pt idx="4571">
                  <c:v>1870</c:v>
                </c:pt>
                <c:pt idx="4572">
                  <c:v>1638</c:v>
                </c:pt>
                <c:pt idx="4573">
                  <c:v>1987</c:v>
                </c:pt>
                <c:pt idx="4574">
                  <c:v>1357</c:v>
                </c:pt>
                <c:pt idx="4575">
                  <c:v>3096</c:v>
                </c:pt>
                <c:pt idx="4576">
                  <c:v>1567</c:v>
                </c:pt>
                <c:pt idx="4577">
                  <c:v>1866</c:v>
                </c:pt>
                <c:pt idx="4578">
                  <c:v>3382</c:v>
                </c:pt>
                <c:pt idx="4579">
                  <c:v>2678</c:v>
                </c:pt>
                <c:pt idx="4580">
                  <c:v>3020</c:v>
                </c:pt>
                <c:pt idx="4581">
                  <c:v>3203</c:v>
                </c:pt>
                <c:pt idx="4582">
                  <c:v>3541</c:v>
                </c:pt>
                <c:pt idx="4583">
                  <c:v>3353</c:v>
                </c:pt>
                <c:pt idx="4584">
                  <c:v>1500</c:v>
                </c:pt>
                <c:pt idx="4585">
                  <c:v>2211</c:v>
                </c:pt>
                <c:pt idx="4586">
                  <c:v>2590</c:v>
                </c:pt>
                <c:pt idx="4587">
                  <c:v>1307</c:v>
                </c:pt>
                <c:pt idx="4588">
                  <c:v>2305</c:v>
                </c:pt>
                <c:pt idx="4589">
                  <c:v>1920</c:v>
                </c:pt>
                <c:pt idx="4590">
                  <c:v>1408</c:v>
                </c:pt>
                <c:pt idx="4591">
                  <c:v>1738</c:v>
                </c:pt>
                <c:pt idx="4592">
                  <c:v>3501</c:v>
                </c:pt>
                <c:pt idx="4593">
                  <c:v>3316</c:v>
                </c:pt>
                <c:pt idx="4594">
                  <c:v>1915</c:v>
                </c:pt>
                <c:pt idx="4595">
                  <c:v>1927</c:v>
                </c:pt>
                <c:pt idx="4596">
                  <c:v>2269</c:v>
                </c:pt>
                <c:pt idx="4597">
                  <c:v>1925</c:v>
                </c:pt>
                <c:pt idx="4598">
                  <c:v>3474</c:v>
                </c:pt>
                <c:pt idx="4599">
                  <c:v>1686</c:v>
                </c:pt>
                <c:pt idx="4600">
                  <c:v>2564</c:v>
                </c:pt>
                <c:pt idx="4601">
                  <c:v>2774</c:v>
                </c:pt>
                <c:pt idx="4602">
                  <c:v>2036</c:v>
                </c:pt>
                <c:pt idx="4603">
                  <c:v>1894</c:v>
                </c:pt>
                <c:pt idx="4604">
                  <c:v>2500</c:v>
                </c:pt>
                <c:pt idx="4605">
                  <c:v>2950</c:v>
                </c:pt>
                <c:pt idx="4606">
                  <c:v>2669</c:v>
                </c:pt>
                <c:pt idx="4607">
                  <c:v>3121</c:v>
                </c:pt>
                <c:pt idx="4608">
                  <c:v>2086</c:v>
                </c:pt>
                <c:pt idx="4609">
                  <c:v>3527</c:v>
                </c:pt>
                <c:pt idx="4610">
                  <c:v>1902</c:v>
                </c:pt>
                <c:pt idx="4611">
                  <c:v>3320</c:v>
                </c:pt>
                <c:pt idx="4612">
                  <c:v>3014</c:v>
                </c:pt>
                <c:pt idx="4613">
                  <c:v>2942</c:v>
                </c:pt>
                <c:pt idx="4614">
                  <c:v>2841</c:v>
                </c:pt>
                <c:pt idx="4615">
                  <c:v>3511</c:v>
                </c:pt>
                <c:pt idx="4616">
                  <c:v>2223</c:v>
                </c:pt>
                <c:pt idx="4617">
                  <c:v>1277</c:v>
                </c:pt>
                <c:pt idx="4618">
                  <c:v>3196</c:v>
                </c:pt>
                <c:pt idx="4619">
                  <c:v>1800</c:v>
                </c:pt>
                <c:pt idx="4620">
                  <c:v>2084</c:v>
                </c:pt>
                <c:pt idx="4621">
                  <c:v>2193</c:v>
                </c:pt>
                <c:pt idx="4622">
                  <c:v>3460</c:v>
                </c:pt>
                <c:pt idx="4623">
                  <c:v>1750</c:v>
                </c:pt>
                <c:pt idx="4624">
                  <c:v>1911</c:v>
                </c:pt>
                <c:pt idx="4625">
                  <c:v>1501</c:v>
                </c:pt>
                <c:pt idx="4626">
                  <c:v>2730</c:v>
                </c:pt>
                <c:pt idx="4627">
                  <c:v>3349</c:v>
                </c:pt>
                <c:pt idx="4628">
                  <c:v>2232</c:v>
                </c:pt>
                <c:pt idx="4629">
                  <c:v>2077</c:v>
                </c:pt>
                <c:pt idx="4630">
                  <c:v>3131</c:v>
                </c:pt>
                <c:pt idx="4631">
                  <c:v>3297</c:v>
                </c:pt>
                <c:pt idx="4632">
                  <c:v>2842</c:v>
                </c:pt>
                <c:pt idx="4633">
                  <c:v>3530</c:v>
                </c:pt>
                <c:pt idx="4634">
                  <c:v>3154</c:v>
                </c:pt>
                <c:pt idx="4635">
                  <c:v>3431</c:v>
                </c:pt>
                <c:pt idx="4636">
                  <c:v>3208</c:v>
                </c:pt>
                <c:pt idx="4637">
                  <c:v>1726</c:v>
                </c:pt>
                <c:pt idx="4638">
                  <c:v>3222</c:v>
                </c:pt>
                <c:pt idx="4639">
                  <c:v>3201</c:v>
                </c:pt>
                <c:pt idx="4640">
                  <c:v>3259</c:v>
                </c:pt>
                <c:pt idx="4641">
                  <c:v>3430</c:v>
                </c:pt>
                <c:pt idx="4642">
                  <c:v>3534</c:v>
                </c:pt>
                <c:pt idx="4643">
                  <c:v>1964</c:v>
                </c:pt>
                <c:pt idx="4644">
                  <c:v>1643</c:v>
                </c:pt>
                <c:pt idx="4645">
                  <c:v>3356</c:v>
                </c:pt>
                <c:pt idx="4646">
                  <c:v>1377</c:v>
                </c:pt>
                <c:pt idx="4647">
                  <c:v>1952</c:v>
                </c:pt>
                <c:pt idx="4648">
                  <c:v>2716</c:v>
                </c:pt>
                <c:pt idx="4649">
                  <c:v>2143</c:v>
                </c:pt>
                <c:pt idx="4650">
                  <c:v>2451</c:v>
                </c:pt>
                <c:pt idx="4651">
                  <c:v>1680</c:v>
                </c:pt>
                <c:pt idx="4652">
                  <c:v>2056</c:v>
                </c:pt>
                <c:pt idx="4653">
                  <c:v>3478</c:v>
                </c:pt>
                <c:pt idx="4654">
                  <c:v>1675</c:v>
                </c:pt>
                <c:pt idx="4655">
                  <c:v>1880</c:v>
                </c:pt>
                <c:pt idx="4656">
                  <c:v>1554</c:v>
                </c:pt>
                <c:pt idx="4657">
                  <c:v>2942</c:v>
                </c:pt>
                <c:pt idx="4658">
                  <c:v>1222</c:v>
                </c:pt>
                <c:pt idx="4659">
                  <c:v>1433</c:v>
                </c:pt>
                <c:pt idx="4660">
                  <c:v>2110</c:v>
                </c:pt>
                <c:pt idx="4661">
                  <c:v>3538</c:v>
                </c:pt>
                <c:pt idx="4662">
                  <c:v>2416</c:v>
                </c:pt>
                <c:pt idx="4663">
                  <c:v>1549</c:v>
                </c:pt>
                <c:pt idx="4664">
                  <c:v>1940</c:v>
                </c:pt>
                <c:pt idx="4665">
                  <c:v>2038</c:v>
                </c:pt>
                <c:pt idx="4666">
                  <c:v>2253</c:v>
                </c:pt>
                <c:pt idx="4667">
                  <c:v>1443</c:v>
                </c:pt>
                <c:pt idx="4668">
                  <c:v>3104</c:v>
                </c:pt>
                <c:pt idx="4669">
                  <c:v>3299</c:v>
                </c:pt>
                <c:pt idx="4670">
                  <c:v>3492</c:v>
                </c:pt>
                <c:pt idx="4671">
                  <c:v>3340</c:v>
                </c:pt>
                <c:pt idx="4672">
                  <c:v>2025</c:v>
                </c:pt>
                <c:pt idx="4673">
                  <c:v>2569</c:v>
                </c:pt>
                <c:pt idx="4674">
                  <c:v>2591</c:v>
                </c:pt>
                <c:pt idx="4675">
                  <c:v>3400</c:v>
                </c:pt>
                <c:pt idx="4676">
                  <c:v>2928</c:v>
                </c:pt>
                <c:pt idx="4677">
                  <c:v>2250</c:v>
                </c:pt>
                <c:pt idx="4678">
                  <c:v>3157</c:v>
                </c:pt>
                <c:pt idx="4679">
                  <c:v>1811</c:v>
                </c:pt>
                <c:pt idx="4680">
                  <c:v>2198</c:v>
                </c:pt>
                <c:pt idx="4681">
                  <c:v>2237</c:v>
                </c:pt>
                <c:pt idx="4682">
                  <c:v>2920</c:v>
                </c:pt>
                <c:pt idx="4683">
                  <c:v>2389</c:v>
                </c:pt>
                <c:pt idx="4684">
                  <c:v>2861</c:v>
                </c:pt>
                <c:pt idx="4685">
                  <c:v>2377</c:v>
                </c:pt>
                <c:pt idx="4686">
                  <c:v>3527</c:v>
                </c:pt>
                <c:pt idx="4687">
                  <c:v>2852</c:v>
                </c:pt>
                <c:pt idx="4688">
                  <c:v>3012</c:v>
                </c:pt>
                <c:pt idx="4689">
                  <c:v>3559</c:v>
                </c:pt>
                <c:pt idx="4690">
                  <c:v>2587</c:v>
                </c:pt>
                <c:pt idx="4691">
                  <c:v>1792</c:v>
                </c:pt>
                <c:pt idx="4692">
                  <c:v>1498</c:v>
                </c:pt>
                <c:pt idx="4693">
                  <c:v>2973</c:v>
                </c:pt>
                <c:pt idx="4694">
                  <c:v>3304</c:v>
                </c:pt>
                <c:pt idx="4695">
                  <c:v>1317</c:v>
                </c:pt>
                <c:pt idx="4696">
                  <c:v>2838</c:v>
                </c:pt>
                <c:pt idx="4697">
                  <c:v>1222</c:v>
                </c:pt>
                <c:pt idx="4698">
                  <c:v>1255</c:v>
                </c:pt>
                <c:pt idx="4699">
                  <c:v>1451</c:v>
                </c:pt>
                <c:pt idx="4700">
                  <c:v>3050</c:v>
                </c:pt>
                <c:pt idx="4701">
                  <c:v>2903</c:v>
                </c:pt>
                <c:pt idx="4702">
                  <c:v>1559</c:v>
                </c:pt>
                <c:pt idx="4703">
                  <c:v>1817</c:v>
                </c:pt>
                <c:pt idx="4704">
                  <c:v>1279</c:v>
                </c:pt>
                <c:pt idx="4705">
                  <c:v>2884</c:v>
                </c:pt>
                <c:pt idx="4706">
                  <c:v>3268</c:v>
                </c:pt>
                <c:pt idx="4707">
                  <c:v>3215</c:v>
                </c:pt>
                <c:pt idx="4708">
                  <c:v>2225</c:v>
                </c:pt>
                <c:pt idx="4709">
                  <c:v>3555</c:v>
                </c:pt>
                <c:pt idx="4710">
                  <c:v>3126</c:v>
                </c:pt>
                <c:pt idx="4711">
                  <c:v>1807</c:v>
                </c:pt>
                <c:pt idx="4712">
                  <c:v>3117</c:v>
                </c:pt>
                <c:pt idx="4713">
                  <c:v>1467</c:v>
                </c:pt>
                <c:pt idx="4714">
                  <c:v>1309</c:v>
                </c:pt>
                <c:pt idx="4715">
                  <c:v>2153</c:v>
                </c:pt>
                <c:pt idx="4716">
                  <c:v>2308</c:v>
                </c:pt>
                <c:pt idx="4717">
                  <c:v>2332</c:v>
                </c:pt>
                <c:pt idx="4718">
                  <c:v>3088</c:v>
                </c:pt>
                <c:pt idx="4719">
                  <c:v>3312</c:v>
                </c:pt>
                <c:pt idx="4720">
                  <c:v>2492</c:v>
                </c:pt>
                <c:pt idx="4721">
                  <c:v>3343</c:v>
                </c:pt>
                <c:pt idx="4722">
                  <c:v>1998</c:v>
                </c:pt>
                <c:pt idx="4723">
                  <c:v>3537</c:v>
                </c:pt>
                <c:pt idx="4724">
                  <c:v>2400</c:v>
                </c:pt>
                <c:pt idx="4725">
                  <c:v>2172</c:v>
                </c:pt>
                <c:pt idx="4726">
                  <c:v>3528</c:v>
                </c:pt>
                <c:pt idx="4727">
                  <c:v>3462</c:v>
                </c:pt>
                <c:pt idx="4728">
                  <c:v>2297</c:v>
                </c:pt>
                <c:pt idx="4729">
                  <c:v>2483</c:v>
                </c:pt>
                <c:pt idx="4730">
                  <c:v>2869</c:v>
                </c:pt>
                <c:pt idx="4731">
                  <c:v>1389</c:v>
                </c:pt>
                <c:pt idx="4732">
                  <c:v>2090</c:v>
                </c:pt>
                <c:pt idx="4733">
                  <c:v>1304</c:v>
                </c:pt>
                <c:pt idx="4734">
                  <c:v>1665</c:v>
                </c:pt>
                <c:pt idx="4735">
                  <c:v>2815</c:v>
                </c:pt>
                <c:pt idx="4736">
                  <c:v>2188</c:v>
                </c:pt>
                <c:pt idx="4737">
                  <c:v>2937</c:v>
                </c:pt>
                <c:pt idx="4738">
                  <c:v>3486</c:v>
                </c:pt>
                <c:pt idx="4739">
                  <c:v>1493</c:v>
                </c:pt>
                <c:pt idx="4740">
                  <c:v>1552</c:v>
                </c:pt>
                <c:pt idx="4741">
                  <c:v>1307</c:v>
                </c:pt>
                <c:pt idx="4742">
                  <c:v>3168</c:v>
                </c:pt>
                <c:pt idx="4743">
                  <c:v>3281</c:v>
                </c:pt>
                <c:pt idx="4744">
                  <c:v>3180</c:v>
                </c:pt>
                <c:pt idx="4745">
                  <c:v>1240</c:v>
                </c:pt>
                <c:pt idx="4746">
                  <c:v>2226</c:v>
                </c:pt>
                <c:pt idx="4747">
                  <c:v>1286</c:v>
                </c:pt>
                <c:pt idx="4748">
                  <c:v>1768</c:v>
                </c:pt>
                <c:pt idx="4749">
                  <c:v>2203</c:v>
                </c:pt>
                <c:pt idx="4750">
                  <c:v>2307</c:v>
                </c:pt>
                <c:pt idx="4751">
                  <c:v>2442</c:v>
                </c:pt>
                <c:pt idx="4752">
                  <c:v>1715</c:v>
                </c:pt>
                <c:pt idx="4753">
                  <c:v>1521</c:v>
                </c:pt>
                <c:pt idx="4754">
                  <c:v>1874</c:v>
                </c:pt>
                <c:pt idx="4755">
                  <c:v>2795</c:v>
                </c:pt>
                <c:pt idx="4756">
                  <c:v>1619</c:v>
                </c:pt>
                <c:pt idx="4757">
                  <c:v>1796</c:v>
                </c:pt>
                <c:pt idx="4758">
                  <c:v>2357</c:v>
                </c:pt>
                <c:pt idx="4759">
                  <c:v>3374</c:v>
                </c:pt>
                <c:pt idx="4760">
                  <c:v>3254</c:v>
                </c:pt>
                <c:pt idx="4761">
                  <c:v>1482</c:v>
                </c:pt>
                <c:pt idx="4762">
                  <c:v>2989</c:v>
                </c:pt>
                <c:pt idx="4763">
                  <c:v>2880</c:v>
                </c:pt>
                <c:pt idx="4764">
                  <c:v>1851</c:v>
                </c:pt>
                <c:pt idx="4765">
                  <c:v>3006</c:v>
                </c:pt>
                <c:pt idx="4766">
                  <c:v>1350</c:v>
                </c:pt>
                <c:pt idx="4767">
                  <c:v>2528</c:v>
                </c:pt>
                <c:pt idx="4768">
                  <c:v>2156</c:v>
                </c:pt>
                <c:pt idx="4769">
                  <c:v>1877</c:v>
                </c:pt>
                <c:pt idx="4770">
                  <c:v>3068</c:v>
                </c:pt>
                <c:pt idx="4771">
                  <c:v>1217</c:v>
                </c:pt>
                <c:pt idx="4772">
                  <c:v>2609</c:v>
                </c:pt>
                <c:pt idx="4773">
                  <c:v>2004</c:v>
                </c:pt>
                <c:pt idx="4774">
                  <c:v>2760</c:v>
                </c:pt>
                <c:pt idx="4775">
                  <c:v>2225</c:v>
                </c:pt>
                <c:pt idx="4776">
                  <c:v>1344</c:v>
                </c:pt>
                <c:pt idx="4777">
                  <c:v>2535</c:v>
                </c:pt>
                <c:pt idx="4778">
                  <c:v>1838</c:v>
                </c:pt>
                <c:pt idx="4779">
                  <c:v>2270</c:v>
                </c:pt>
                <c:pt idx="4780">
                  <c:v>3153</c:v>
                </c:pt>
                <c:pt idx="4781">
                  <c:v>2598</c:v>
                </c:pt>
                <c:pt idx="4782">
                  <c:v>2443</c:v>
                </c:pt>
                <c:pt idx="4783">
                  <c:v>2931</c:v>
                </c:pt>
                <c:pt idx="4784">
                  <c:v>1397</c:v>
                </c:pt>
                <c:pt idx="4785">
                  <c:v>3316</c:v>
                </c:pt>
                <c:pt idx="4786">
                  <c:v>3121</c:v>
                </c:pt>
                <c:pt idx="4787">
                  <c:v>2573</c:v>
                </c:pt>
                <c:pt idx="4788">
                  <c:v>1670</c:v>
                </c:pt>
                <c:pt idx="4789">
                  <c:v>1890</c:v>
                </c:pt>
                <c:pt idx="4790">
                  <c:v>1798</c:v>
                </c:pt>
                <c:pt idx="4791">
                  <c:v>1415</c:v>
                </c:pt>
                <c:pt idx="4792">
                  <c:v>2815</c:v>
                </c:pt>
                <c:pt idx="4793">
                  <c:v>2516</c:v>
                </c:pt>
                <c:pt idx="4794">
                  <c:v>1814</c:v>
                </c:pt>
                <c:pt idx="4795">
                  <c:v>3095</c:v>
                </c:pt>
                <c:pt idx="4796">
                  <c:v>2663</c:v>
                </c:pt>
                <c:pt idx="4797">
                  <c:v>3290</c:v>
                </c:pt>
                <c:pt idx="4798">
                  <c:v>2568</c:v>
                </c:pt>
                <c:pt idx="4799">
                  <c:v>3123</c:v>
                </c:pt>
                <c:pt idx="4800">
                  <c:v>1720</c:v>
                </c:pt>
                <c:pt idx="4801">
                  <c:v>1607</c:v>
                </c:pt>
                <c:pt idx="4802">
                  <c:v>3084</c:v>
                </c:pt>
                <c:pt idx="4803">
                  <c:v>2303</c:v>
                </c:pt>
                <c:pt idx="4804">
                  <c:v>1980</c:v>
                </c:pt>
                <c:pt idx="4805">
                  <c:v>2808</c:v>
                </c:pt>
                <c:pt idx="4806">
                  <c:v>2706</c:v>
                </c:pt>
                <c:pt idx="4807">
                  <c:v>2163</c:v>
                </c:pt>
                <c:pt idx="4808">
                  <c:v>3097</c:v>
                </c:pt>
                <c:pt idx="4809">
                  <c:v>2206</c:v>
                </c:pt>
                <c:pt idx="4810">
                  <c:v>2790</c:v>
                </c:pt>
                <c:pt idx="4811">
                  <c:v>1344</c:v>
                </c:pt>
                <c:pt idx="4812">
                  <c:v>1614</c:v>
                </c:pt>
                <c:pt idx="4813">
                  <c:v>1734</c:v>
                </c:pt>
                <c:pt idx="4814">
                  <c:v>2051</c:v>
                </c:pt>
                <c:pt idx="4815">
                  <c:v>1982</c:v>
                </c:pt>
                <c:pt idx="4816">
                  <c:v>2988</c:v>
                </c:pt>
                <c:pt idx="4817">
                  <c:v>1953</c:v>
                </c:pt>
                <c:pt idx="4818">
                  <c:v>1398</c:v>
                </c:pt>
                <c:pt idx="4819">
                  <c:v>3510</c:v>
                </c:pt>
                <c:pt idx="4820">
                  <c:v>1552</c:v>
                </c:pt>
                <c:pt idx="4821">
                  <c:v>1430</c:v>
                </c:pt>
                <c:pt idx="4822">
                  <c:v>3335</c:v>
                </c:pt>
                <c:pt idx="4823">
                  <c:v>1378</c:v>
                </c:pt>
                <c:pt idx="4824">
                  <c:v>2918</c:v>
                </c:pt>
                <c:pt idx="4825">
                  <c:v>3508</c:v>
                </c:pt>
                <c:pt idx="4826">
                  <c:v>2251</c:v>
                </c:pt>
                <c:pt idx="4827">
                  <c:v>1806</c:v>
                </c:pt>
                <c:pt idx="4828">
                  <c:v>1480</c:v>
                </c:pt>
                <c:pt idx="4829">
                  <c:v>2028</c:v>
                </c:pt>
                <c:pt idx="4830">
                  <c:v>1330</c:v>
                </c:pt>
                <c:pt idx="4831">
                  <c:v>2734</c:v>
                </c:pt>
                <c:pt idx="4832">
                  <c:v>2336</c:v>
                </c:pt>
                <c:pt idx="4833">
                  <c:v>3334</c:v>
                </c:pt>
                <c:pt idx="4834">
                  <c:v>3274</c:v>
                </c:pt>
                <c:pt idx="4835">
                  <c:v>1774</c:v>
                </c:pt>
                <c:pt idx="4836">
                  <c:v>1717</c:v>
                </c:pt>
                <c:pt idx="4837">
                  <c:v>3180</c:v>
                </c:pt>
                <c:pt idx="4838">
                  <c:v>2502</c:v>
                </c:pt>
                <c:pt idx="4839">
                  <c:v>1330</c:v>
                </c:pt>
                <c:pt idx="4840">
                  <c:v>1639</c:v>
                </c:pt>
                <c:pt idx="4841">
                  <c:v>3321</c:v>
                </c:pt>
                <c:pt idx="4842">
                  <c:v>2904</c:v>
                </c:pt>
                <c:pt idx="4843">
                  <c:v>2793</c:v>
                </c:pt>
                <c:pt idx="4844">
                  <c:v>3452</c:v>
                </c:pt>
                <c:pt idx="4845">
                  <c:v>1606</c:v>
                </c:pt>
                <c:pt idx="4846">
                  <c:v>2168</c:v>
                </c:pt>
                <c:pt idx="4847">
                  <c:v>1759</c:v>
                </c:pt>
                <c:pt idx="4848">
                  <c:v>1564</c:v>
                </c:pt>
                <c:pt idx="4849">
                  <c:v>1797</c:v>
                </c:pt>
                <c:pt idx="4850">
                  <c:v>2871</c:v>
                </c:pt>
                <c:pt idx="4851">
                  <c:v>1747</c:v>
                </c:pt>
                <c:pt idx="4852">
                  <c:v>2406</c:v>
                </c:pt>
                <c:pt idx="4853">
                  <c:v>3538</c:v>
                </c:pt>
                <c:pt idx="4854">
                  <c:v>2654</c:v>
                </c:pt>
                <c:pt idx="4855">
                  <c:v>1733</c:v>
                </c:pt>
                <c:pt idx="4856">
                  <c:v>1315</c:v>
                </c:pt>
                <c:pt idx="4857">
                  <c:v>2828</c:v>
                </c:pt>
                <c:pt idx="4858">
                  <c:v>2478</c:v>
                </c:pt>
                <c:pt idx="4859">
                  <c:v>3164</c:v>
                </c:pt>
                <c:pt idx="4860">
                  <c:v>1727</c:v>
                </c:pt>
                <c:pt idx="4861">
                  <c:v>3401</c:v>
                </c:pt>
                <c:pt idx="4862">
                  <c:v>2750</c:v>
                </c:pt>
                <c:pt idx="4863">
                  <c:v>3005</c:v>
                </c:pt>
                <c:pt idx="4864">
                  <c:v>2038</c:v>
                </c:pt>
                <c:pt idx="4865">
                  <c:v>1235</c:v>
                </c:pt>
                <c:pt idx="4866">
                  <c:v>2089</c:v>
                </c:pt>
                <c:pt idx="4867">
                  <c:v>1561</c:v>
                </c:pt>
                <c:pt idx="4868">
                  <c:v>2425</c:v>
                </c:pt>
                <c:pt idx="4869">
                  <c:v>2143</c:v>
                </c:pt>
                <c:pt idx="4870">
                  <c:v>1376</c:v>
                </c:pt>
                <c:pt idx="4871">
                  <c:v>2692</c:v>
                </c:pt>
                <c:pt idx="4872">
                  <c:v>2228</c:v>
                </c:pt>
                <c:pt idx="4873">
                  <c:v>2381</c:v>
                </c:pt>
                <c:pt idx="4874">
                  <c:v>1959</c:v>
                </c:pt>
                <c:pt idx="4875">
                  <c:v>2011</c:v>
                </c:pt>
                <c:pt idx="4876">
                  <c:v>2969</c:v>
                </c:pt>
                <c:pt idx="4877">
                  <c:v>1740</c:v>
                </c:pt>
                <c:pt idx="4878">
                  <c:v>1245</c:v>
                </c:pt>
                <c:pt idx="4879">
                  <c:v>3132</c:v>
                </c:pt>
                <c:pt idx="4880">
                  <c:v>1868</c:v>
                </c:pt>
                <c:pt idx="4881">
                  <c:v>2456</c:v>
                </c:pt>
                <c:pt idx="4882">
                  <c:v>2543</c:v>
                </c:pt>
                <c:pt idx="4883">
                  <c:v>2675</c:v>
                </c:pt>
                <c:pt idx="4884">
                  <c:v>3300</c:v>
                </c:pt>
                <c:pt idx="4885">
                  <c:v>1931</c:v>
                </c:pt>
                <c:pt idx="4886">
                  <c:v>3331</c:v>
                </c:pt>
                <c:pt idx="4887">
                  <c:v>1367</c:v>
                </c:pt>
                <c:pt idx="4888">
                  <c:v>2099</c:v>
                </c:pt>
                <c:pt idx="4889">
                  <c:v>3381</c:v>
                </c:pt>
                <c:pt idx="4890">
                  <c:v>1511</c:v>
                </c:pt>
                <c:pt idx="4891">
                  <c:v>2320</c:v>
                </c:pt>
                <c:pt idx="4892">
                  <c:v>1235</c:v>
                </c:pt>
                <c:pt idx="4893">
                  <c:v>1526</c:v>
                </c:pt>
                <c:pt idx="4894">
                  <c:v>2204</c:v>
                </c:pt>
                <c:pt idx="4895">
                  <c:v>3165</c:v>
                </c:pt>
                <c:pt idx="4896">
                  <c:v>1645</c:v>
                </c:pt>
                <c:pt idx="4897">
                  <c:v>1715</c:v>
                </c:pt>
                <c:pt idx="4898">
                  <c:v>1738</c:v>
                </c:pt>
                <c:pt idx="4899">
                  <c:v>1580</c:v>
                </c:pt>
                <c:pt idx="4900">
                  <c:v>3058</c:v>
                </c:pt>
                <c:pt idx="4901">
                  <c:v>2957</c:v>
                </c:pt>
                <c:pt idx="4902">
                  <c:v>2068</c:v>
                </c:pt>
                <c:pt idx="4903">
                  <c:v>1612</c:v>
                </c:pt>
                <c:pt idx="4904">
                  <c:v>1369</c:v>
                </c:pt>
                <c:pt idx="4905">
                  <c:v>3541</c:v>
                </c:pt>
                <c:pt idx="4906">
                  <c:v>1859</c:v>
                </c:pt>
                <c:pt idx="4907">
                  <c:v>2386</c:v>
                </c:pt>
                <c:pt idx="4908">
                  <c:v>2268</c:v>
                </c:pt>
                <c:pt idx="4909">
                  <c:v>2331</c:v>
                </c:pt>
                <c:pt idx="4910">
                  <c:v>1569</c:v>
                </c:pt>
                <c:pt idx="4911">
                  <c:v>3069</c:v>
                </c:pt>
                <c:pt idx="4912">
                  <c:v>1320</c:v>
                </c:pt>
                <c:pt idx="4913">
                  <c:v>1774</c:v>
                </c:pt>
                <c:pt idx="4914">
                  <c:v>1550</c:v>
                </c:pt>
                <c:pt idx="4915">
                  <c:v>1276</c:v>
                </c:pt>
                <c:pt idx="4916">
                  <c:v>1555</c:v>
                </c:pt>
                <c:pt idx="4917">
                  <c:v>3270</c:v>
                </c:pt>
                <c:pt idx="4918">
                  <c:v>3127</c:v>
                </c:pt>
                <c:pt idx="4919">
                  <c:v>2007</c:v>
                </c:pt>
                <c:pt idx="4920">
                  <c:v>2813</c:v>
                </c:pt>
                <c:pt idx="4921">
                  <c:v>2534</c:v>
                </c:pt>
                <c:pt idx="4922">
                  <c:v>1548</c:v>
                </c:pt>
                <c:pt idx="4923">
                  <c:v>3020</c:v>
                </c:pt>
                <c:pt idx="4924">
                  <c:v>1969</c:v>
                </c:pt>
                <c:pt idx="4925">
                  <c:v>2083</c:v>
                </c:pt>
                <c:pt idx="4926">
                  <c:v>2389</c:v>
                </c:pt>
                <c:pt idx="4927">
                  <c:v>1269</c:v>
                </c:pt>
                <c:pt idx="4928">
                  <c:v>2072</c:v>
                </c:pt>
                <c:pt idx="4929">
                  <c:v>2459</c:v>
                </c:pt>
                <c:pt idx="4930">
                  <c:v>2569</c:v>
                </c:pt>
                <c:pt idx="4931">
                  <c:v>1958</c:v>
                </c:pt>
                <c:pt idx="4932">
                  <c:v>3267</c:v>
                </c:pt>
                <c:pt idx="4933">
                  <c:v>3361</c:v>
                </c:pt>
                <c:pt idx="4934">
                  <c:v>2714</c:v>
                </c:pt>
                <c:pt idx="4935">
                  <c:v>2116</c:v>
                </c:pt>
                <c:pt idx="4936">
                  <c:v>1732</c:v>
                </c:pt>
                <c:pt idx="4937">
                  <c:v>2033</c:v>
                </c:pt>
                <c:pt idx="4938">
                  <c:v>1933</c:v>
                </c:pt>
                <c:pt idx="4939">
                  <c:v>1463</c:v>
                </c:pt>
                <c:pt idx="4940">
                  <c:v>1342</c:v>
                </c:pt>
                <c:pt idx="4941">
                  <c:v>2879</c:v>
                </c:pt>
                <c:pt idx="4942">
                  <c:v>1878</c:v>
                </c:pt>
                <c:pt idx="4943">
                  <c:v>1637</c:v>
                </c:pt>
                <c:pt idx="4944">
                  <c:v>3497</c:v>
                </c:pt>
                <c:pt idx="4945">
                  <c:v>1609</c:v>
                </c:pt>
                <c:pt idx="4946">
                  <c:v>2638</c:v>
                </c:pt>
                <c:pt idx="4947">
                  <c:v>2801</c:v>
                </c:pt>
                <c:pt idx="4948">
                  <c:v>2776</c:v>
                </c:pt>
                <c:pt idx="4949">
                  <c:v>1418</c:v>
                </c:pt>
                <c:pt idx="4950">
                  <c:v>2606</c:v>
                </c:pt>
                <c:pt idx="4951">
                  <c:v>1788</c:v>
                </c:pt>
                <c:pt idx="4952">
                  <c:v>2470</c:v>
                </c:pt>
                <c:pt idx="4953">
                  <c:v>1203</c:v>
                </c:pt>
                <c:pt idx="4954">
                  <c:v>1951</c:v>
                </c:pt>
                <c:pt idx="4955">
                  <c:v>1695</c:v>
                </c:pt>
                <c:pt idx="4956">
                  <c:v>2683</c:v>
                </c:pt>
                <c:pt idx="4957">
                  <c:v>1566</c:v>
                </c:pt>
                <c:pt idx="4958">
                  <c:v>2550</c:v>
                </c:pt>
                <c:pt idx="4959">
                  <c:v>1493</c:v>
                </c:pt>
                <c:pt idx="4960">
                  <c:v>1591</c:v>
                </c:pt>
                <c:pt idx="4961">
                  <c:v>1667</c:v>
                </c:pt>
                <c:pt idx="4962">
                  <c:v>3343</c:v>
                </c:pt>
                <c:pt idx="4963">
                  <c:v>2525</c:v>
                </c:pt>
                <c:pt idx="4964">
                  <c:v>3027</c:v>
                </c:pt>
                <c:pt idx="4965">
                  <c:v>2777</c:v>
                </c:pt>
                <c:pt idx="4966">
                  <c:v>2689</c:v>
                </c:pt>
                <c:pt idx="4967">
                  <c:v>2303</c:v>
                </c:pt>
                <c:pt idx="4968">
                  <c:v>3437</c:v>
                </c:pt>
                <c:pt idx="4969">
                  <c:v>1780</c:v>
                </c:pt>
                <c:pt idx="4970">
                  <c:v>3135</c:v>
                </c:pt>
                <c:pt idx="4971">
                  <c:v>3433</c:v>
                </c:pt>
                <c:pt idx="4972">
                  <c:v>1581</c:v>
                </c:pt>
                <c:pt idx="4973">
                  <c:v>1304</c:v>
                </c:pt>
                <c:pt idx="4974">
                  <c:v>2624</c:v>
                </c:pt>
                <c:pt idx="4975">
                  <c:v>3310</c:v>
                </c:pt>
                <c:pt idx="4976">
                  <c:v>2668</c:v>
                </c:pt>
                <c:pt idx="4977">
                  <c:v>1829</c:v>
                </c:pt>
                <c:pt idx="4978">
                  <c:v>2613</c:v>
                </c:pt>
                <c:pt idx="4979">
                  <c:v>3060</c:v>
                </c:pt>
                <c:pt idx="4980">
                  <c:v>2729</c:v>
                </c:pt>
                <c:pt idx="4981">
                  <c:v>2310</c:v>
                </c:pt>
                <c:pt idx="4982">
                  <c:v>2176</c:v>
                </c:pt>
                <c:pt idx="4983">
                  <c:v>2566</c:v>
                </c:pt>
                <c:pt idx="4984">
                  <c:v>2938</c:v>
                </c:pt>
                <c:pt idx="4985">
                  <c:v>2317</c:v>
                </c:pt>
                <c:pt idx="4986">
                  <c:v>3274</c:v>
                </c:pt>
                <c:pt idx="4987">
                  <c:v>1453</c:v>
                </c:pt>
                <c:pt idx="4988">
                  <c:v>3071</c:v>
                </c:pt>
                <c:pt idx="4989">
                  <c:v>2301</c:v>
                </c:pt>
                <c:pt idx="4990">
                  <c:v>2338</c:v>
                </c:pt>
                <c:pt idx="4991">
                  <c:v>2404</c:v>
                </c:pt>
                <c:pt idx="4992">
                  <c:v>3540</c:v>
                </c:pt>
                <c:pt idx="4993">
                  <c:v>1919</c:v>
                </c:pt>
                <c:pt idx="4994">
                  <c:v>3554</c:v>
                </c:pt>
                <c:pt idx="4995">
                  <c:v>2214</c:v>
                </c:pt>
                <c:pt idx="4996">
                  <c:v>1690</c:v>
                </c:pt>
                <c:pt idx="4997">
                  <c:v>3443</c:v>
                </c:pt>
                <c:pt idx="4998">
                  <c:v>3469</c:v>
                </c:pt>
                <c:pt idx="4999">
                  <c:v>1818</c:v>
                </c:pt>
                <c:pt idx="5000">
                  <c:v>1960</c:v>
                </c:pt>
                <c:pt idx="5001">
                  <c:v>1538</c:v>
                </c:pt>
                <c:pt idx="5002">
                  <c:v>1284</c:v>
                </c:pt>
                <c:pt idx="5003">
                  <c:v>1322</c:v>
                </c:pt>
                <c:pt idx="5004">
                  <c:v>1386</c:v>
                </c:pt>
                <c:pt idx="5005">
                  <c:v>3212</c:v>
                </c:pt>
                <c:pt idx="5006">
                  <c:v>1498</c:v>
                </c:pt>
                <c:pt idx="5007">
                  <c:v>3552</c:v>
                </c:pt>
                <c:pt idx="5008">
                  <c:v>1349</c:v>
                </c:pt>
                <c:pt idx="5009">
                  <c:v>3029</c:v>
                </c:pt>
                <c:pt idx="5010">
                  <c:v>3080</c:v>
                </c:pt>
                <c:pt idx="5011">
                  <c:v>1573</c:v>
                </c:pt>
                <c:pt idx="5012">
                  <c:v>3227</c:v>
                </c:pt>
                <c:pt idx="5013">
                  <c:v>1222</c:v>
                </c:pt>
                <c:pt idx="5014">
                  <c:v>2396</c:v>
                </c:pt>
                <c:pt idx="5015">
                  <c:v>3096</c:v>
                </c:pt>
                <c:pt idx="5016">
                  <c:v>3385</c:v>
                </c:pt>
                <c:pt idx="5017">
                  <c:v>1516</c:v>
                </c:pt>
                <c:pt idx="5018">
                  <c:v>3139</c:v>
                </c:pt>
                <c:pt idx="5019">
                  <c:v>3264</c:v>
                </c:pt>
                <c:pt idx="5020">
                  <c:v>1503</c:v>
                </c:pt>
                <c:pt idx="5021">
                  <c:v>3518</c:v>
                </c:pt>
                <c:pt idx="5022">
                  <c:v>3324</c:v>
                </c:pt>
                <c:pt idx="5023">
                  <c:v>2368</c:v>
                </c:pt>
                <c:pt idx="5024">
                  <c:v>2622</c:v>
                </c:pt>
                <c:pt idx="5025">
                  <c:v>1604</c:v>
                </c:pt>
                <c:pt idx="5026">
                  <c:v>1933</c:v>
                </c:pt>
                <c:pt idx="5027">
                  <c:v>1606</c:v>
                </c:pt>
                <c:pt idx="5028">
                  <c:v>1687</c:v>
                </c:pt>
                <c:pt idx="5029">
                  <c:v>2548</c:v>
                </c:pt>
                <c:pt idx="5030">
                  <c:v>3431</c:v>
                </c:pt>
                <c:pt idx="5031">
                  <c:v>3405</c:v>
                </c:pt>
                <c:pt idx="5032">
                  <c:v>3261</c:v>
                </c:pt>
                <c:pt idx="5033">
                  <c:v>2240</c:v>
                </c:pt>
                <c:pt idx="5034">
                  <c:v>3359</c:v>
                </c:pt>
                <c:pt idx="5035">
                  <c:v>2160</c:v>
                </c:pt>
                <c:pt idx="5036">
                  <c:v>2913</c:v>
                </c:pt>
                <c:pt idx="5037">
                  <c:v>1931</c:v>
                </c:pt>
                <c:pt idx="5038">
                  <c:v>2499</c:v>
                </c:pt>
                <c:pt idx="5039">
                  <c:v>2961</c:v>
                </c:pt>
                <c:pt idx="5040">
                  <c:v>2421</c:v>
                </c:pt>
                <c:pt idx="5041">
                  <c:v>2493</c:v>
                </c:pt>
                <c:pt idx="5042">
                  <c:v>3477</c:v>
                </c:pt>
                <c:pt idx="5043">
                  <c:v>3325</c:v>
                </c:pt>
                <c:pt idx="5044">
                  <c:v>1602</c:v>
                </c:pt>
                <c:pt idx="5045">
                  <c:v>2207</c:v>
                </c:pt>
                <c:pt idx="5046">
                  <c:v>3346</c:v>
                </c:pt>
                <c:pt idx="5047">
                  <c:v>2657</c:v>
                </c:pt>
                <c:pt idx="5048">
                  <c:v>2474</c:v>
                </c:pt>
                <c:pt idx="5049">
                  <c:v>2568</c:v>
                </c:pt>
                <c:pt idx="5050">
                  <c:v>2359</c:v>
                </c:pt>
                <c:pt idx="5051">
                  <c:v>2487</c:v>
                </c:pt>
                <c:pt idx="5052">
                  <c:v>2169</c:v>
                </c:pt>
                <c:pt idx="5053">
                  <c:v>3388</c:v>
                </c:pt>
                <c:pt idx="5054">
                  <c:v>1963</c:v>
                </c:pt>
                <c:pt idx="5055">
                  <c:v>2162</c:v>
                </c:pt>
                <c:pt idx="5056">
                  <c:v>3162</c:v>
                </c:pt>
                <c:pt idx="5057">
                  <c:v>1336</c:v>
                </c:pt>
                <c:pt idx="5058">
                  <c:v>2455</c:v>
                </c:pt>
                <c:pt idx="5059">
                  <c:v>3436</c:v>
                </c:pt>
                <c:pt idx="5060">
                  <c:v>3176</c:v>
                </c:pt>
                <c:pt idx="5061">
                  <c:v>1761</c:v>
                </c:pt>
                <c:pt idx="5062">
                  <c:v>2373</c:v>
                </c:pt>
                <c:pt idx="5063">
                  <c:v>2392</c:v>
                </c:pt>
                <c:pt idx="5064">
                  <c:v>1578</c:v>
                </c:pt>
                <c:pt idx="5065">
                  <c:v>2589</c:v>
                </c:pt>
                <c:pt idx="5066">
                  <c:v>1439</c:v>
                </c:pt>
                <c:pt idx="5067">
                  <c:v>1369</c:v>
                </c:pt>
                <c:pt idx="5068">
                  <c:v>2541</c:v>
                </c:pt>
                <c:pt idx="5069">
                  <c:v>1293</c:v>
                </c:pt>
                <c:pt idx="5070">
                  <c:v>1332</c:v>
                </c:pt>
                <c:pt idx="5071">
                  <c:v>3536</c:v>
                </c:pt>
                <c:pt idx="5072">
                  <c:v>1321</c:v>
                </c:pt>
                <c:pt idx="5073">
                  <c:v>2584</c:v>
                </c:pt>
                <c:pt idx="5074">
                  <c:v>2496</c:v>
                </c:pt>
                <c:pt idx="5075">
                  <c:v>1662</c:v>
                </c:pt>
                <c:pt idx="5076">
                  <c:v>1926</c:v>
                </c:pt>
                <c:pt idx="5077">
                  <c:v>1371</c:v>
                </c:pt>
                <c:pt idx="5078">
                  <c:v>1691</c:v>
                </c:pt>
                <c:pt idx="5079">
                  <c:v>3329</c:v>
                </c:pt>
                <c:pt idx="5080">
                  <c:v>3522</c:v>
                </c:pt>
                <c:pt idx="5081">
                  <c:v>1448</c:v>
                </c:pt>
                <c:pt idx="5082">
                  <c:v>2247</c:v>
                </c:pt>
                <c:pt idx="5083">
                  <c:v>3066</c:v>
                </c:pt>
                <c:pt idx="5084">
                  <c:v>2380</c:v>
                </c:pt>
                <c:pt idx="5085">
                  <c:v>1317</c:v>
                </c:pt>
                <c:pt idx="5086">
                  <c:v>3213</c:v>
                </c:pt>
                <c:pt idx="5087">
                  <c:v>2090</c:v>
                </c:pt>
                <c:pt idx="5088">
                  <c:v>3414</c:v>
                </c:pt>
                <c:pt idx="5089">
                  <c:v>3522</c:v>
                </c:pt>
                <c:pt idx="5090">
                  <c:v>2934</c:v>
                </c:pt>
                <c:pt idx="5091">
                  <c:v>2107</c:v>
                </c:pt>
                <c:pt idx="5092">
                  <c:v>1383</c:v>
                </c:pt>
                <c:pt idx="5093">
                  <c:v>1569</c:v>
                </c:pt>
                <c:pt idx="5094">
                  <c:v>2814</c:v>
                </c:pt>
                <c:pt idx="5095">
                  <c:v>2894</c:v>
                </c:pt>
                <c:pt idx="5096">
                  <c:v>1740</c:v>
                </c:pt>
                <c:pt idx="5097">
                  <c:v>3306</c:v>
                </c:pt>
                <c:pt idx="5098">
                  <c:v>1555</c:v>
                </c:pt>
                <c:pt idx="5099">
                  <c:v>1818</c:v>
                </c:pt>
                <c:pt idx="5100">
                  <c:v>2886</c:v>
                </c:pt>
                <c:pt idx="5101">
                  <c:v>2425</c:v>
                </c:pt>
                <c:pt idx="5102">
                  <c:v>1644</c:v>
                </c:pt>
                <c:pt idx="5103">
                  <c:v>1797</c:v>
                </c:pt>
                <c:pt idx="5104">
                  <c:v>1856</c:v>
                </c:pt>
                <c:pt idx="5105">
                  <c:v>1229</c:v>
                </c:pt>
                <c:pt idx="5106">
                  <c:v>3179</c:v>
                </c:pt>
                <c:pt idx="5107">
                  <c:v>2420</c:v>
                </c:pt>
                <c:pt idx="5108">
                  <c:v>2802</c:v>
                </c:pt>
                <c:pt idx="5109">
                  <c:v>1519</c:v>
                </c:pt>
                <c:pt idx="5110">
                  <c:v>2925</c:v>
                </c:pt>
                <c:pt idx="5111">
                  <c:v>2899</c:v>
                </c:pt>
                <c:pt idx="5112">
                  <c:v>2155</c:v>
                </c:pt>
                <c:pt idx="5113">
                  <c:v>2145</c:v>
                </c:pt>
                <c:pt idx="5114">
                  <c:v>2587</c:v>
                </c:pt>
                <c:pt idx="5115">
                  <c:v>1833</c:v>
                </c:pt>
                <c:pt idx="5116">
                  <c:v>3058</c:v>
                </c:pt>
                <c:pt idx="5117">
                  <c:v>3165</c:v>
                </c:pt>
                <c:pt idx="5118">
                  <c:v>1327</c:v>
                </c:pt>
                <c:pt idx="5119">
                  <c:v>1366</c:v>
                </c:pt>
                <c:pt idx="5120">
                  <c:v>2145</c:v>
                </c:pt>
                <c:pt idx="5121">
                  <c:v>3459</c:v>
                </c:pt>
                <c:pt idx="5122">
                  <c:v>1894</c:v>
                </c:pt>
                <c:pt idx="5123">
                  <c:v>2427</c:v>
                </c:pt>
                <c:pt idx="5124">
                  <c:v>3136</c:v>
                </c:pt>
                <c:pt idx="5125">
                  <c:v>2263</c:v>
                </c:pt>
                <c:pt idx="5126">
                  <c:v>2557</c:v>
                </c:pt>
                <c:pt idx="5127">
                  <c:v>2459</c:v>
                </c:pt>
                <c:pt idx="5128">
                  <c:v>3034</c:v>
                </c:pt>
                <c:pt idx="5129">
                  <c:v>1217</c:v>
                </c:pt>
                <c:pt idx="5130">
                  <c:v>3490</c:v>
                </c:pt>
                <c:pt idx="5131">
                  <c:v>1301</c:v>
                </c:pt>
                <c:pt idx="5132">
                  <c:v>2889</c:v>
                </c:pt>
                <c:pt idx="5133">
                  <c:v>1833</c:v>
                </c:pt>
                <c:pt idx="5134">
                  <c:v>2900</c:v>
                </c:pt>
                <c:pt idx="5135">
                  <c:v>3239</c:v>
                </c:pt>
                <c:pt idx="5136">
                  <c:v>2151</c:v>
                </c:pt>
                <c:pt idx="5137">
                  <c:v>3161</c:v>
                </c:pt>
                <c:pt idx="5138">
                  <c:v>3137</c:v>
                </c:pt>
                <c:pt idx="5139">
                  <c:v>2110</c:v>
                </c:pt>
                <c:pt idx="5140">
                  <c:v>2515</c:v>
                </c:pt>
                <c:pt idx="5141">
                  <c:v>1404</c:v>
                </c:pt>
                <c:pt idx="5142">
                  <c:v>3112</c:v>
                </c:pt>
                <c:pt idx="5143">
                  <c:v>2560</c:v>
                </c:pt>
                <c:pt idx="5144">
                  <c:v>1974</c:v>
                </c:pt>
                <c:pt idx="5145">
                  <c:v>2791</c:v>
                </c:pt>
                <c:pt idx="5146">
                  <c:v>2313</c:v>
                </c:pt>
                <c:pt idx="5147">
                  <c:v>3203</c:v>
                </c:pt>
                <c:pt idx="5148">
                  <c:v>1960</c:v>
                </c:pt>
                <c:pt idx="5149">
                  <c:v>2675</c:v>
                </c:pt>
                <c:pt idx="5150">
                  <c:v>1615</c:v>
                </c:pt>
                <c:pt idx="5151">
                  <c:v>3116</c:v>
                </c:pt>
                <c:pt idx="5152">
                  <c:v>2090</c:v>
                </c:pt>
                <c:pt idx="5153">
                  <c:v>2670</c:v>
                </c:pt>
                <c:pt idx="5154">
                  <c:v>2280</c:v>
                </c:pt>
                <c:pt idx="5155">
                  <c:v>2038</c:v>
                </c:pt>
                <c:pt idx="5156">
                  <c:v>1983</c:v>
                </c:pt>
                <c:pt idx="5157">
                  <c:v>1627</c:v>
                </c:pt>
                <c:pt idx="5158">
                  <c:v>2085</c:v>
                </c:pt>
                <c:pt idx="5159">
                  <c:v>3394</c:v>
                </c:pt>
                <c:pt idx="5160">
                  <c:v>1222</c:v>
                </c:pt>
                <c:pt idx="5161">
                  <c:v>1440</c:v>
                </c:pt>
                <c:pt idx="5162">
                  <c:v>2031</c:v>
                </c:pt>
                <c:pt idx="5163">
                  <c:v>1547</c:v>
                </c:pt>
                <c:pt idx="5164">
                  <c:v>3472</c:v>
                </c:pt>
                <c:pt idx="5165">
                  <c:v>3277</c:v>
                </c:pt>
                <c:pt idx="5166">
                  <c:v>2135</c:v>
                </c:pt>
                <c:pt idx="5167">
                  <c:v>1805</c:v>
                </c:pt>
                <c:pt idx="5168">
                  <c:v>3086</c:v>
                </c:pt>
                <c:pt idx="5169">
                  <c:v>1235</c:v>
                </c:pt>
                <c:pt idx="5170">
                  <c:v>3132</c:v>
                </c:pt>
                <c:pt idx="5171">
                  <c:v>3431</c:v>
                </c:pt>
                <c:pt idx="5172">
                  <c:v>2157</c:v>
                </c:pt>
                <c:pt idx="5173">
                  <c:v>2568</c:v>
                </c:pt>
                <c:pt idx="5174">
                  <c:v>3048</c:v>
                </c:pt>
                <c:pt idx="5175">
                  <c:v>2507</c:v>
                </c:pt>
                <c:pt idx="5176">
                  <c:v>3263</c:v>
                </c:pt>
                <c:pt idx="5177">
                  <c:v>1497</c:v>
                </c:pt>
                <c:pt idx="5178">
                  <c:v>2457</c:v>
                </c:pt>
                <c:pt idx="5179">
                  <c:v>3009</c:v>
                </c:pt>
                <c:pt idx="5180">
                  <c:v>2116</c:v>
                </c:pt>
                <c:pt idx="5181">
                  <c:v>2122</c:v>
                </c:pt>
                <c:pt idx="5182">
                  <c:v>2056</c:v>
                </c:pt>
                <c:pt idx="5183">
                  <c:v>3451</c:v>
                </c:pt>
                <c:pt idx="5184">
                  <c:v>2212</c:v>
                </c:pt>
                <c:pt idx="5185">
                  <c:v>1629</c:v>
                </c:pt>
                <c:pt idx="5186">
                  <c:v>2312</c:v>
                </c:pt>
                <c:pt idx="5187">
                  <c:v>2898</c:v>
                </c:pt>
                <c:pt idx="5188">
                  <c:v>3205</c:v>
                </c:pt>
                <c:pt idx="5189">
                  <c:v>3404</c:v>
                </c:pt>
                <c:pt idx="5190">
                  <c:v>3395</c:v>
                </c:pt>
                <c:pt idx="5191">
                  <c:v>1916</c:v>
                </c:pt>
                <c:pt idx="5192">
                  <c:v>2001</c:v>
                </c:pt>
                <c:pt idx="5193">
                  <c:v>1983</c:v>
                </c:pt>
                <c:pt idx="5194">
                  <c:v>3136</c:v>
                </c:pt>
                <c:pt idx="5195">
                  <c:v>1395</c:v>
                </c:pt>
                <c:pt idx="5196">
                  <c:v>2127</c:v>
                </c:pt>
                <c:pt idx="5197">
                  <c:v>3444</c:v>
                </c:pt>
                <c:pt idx="5198">
                  <c:v>2042</c:v>
                </c:pt>
                <c:pt idx="5199">
                  <c:v>2229</c:v>
                </c:pt>
                <c:pt idx="5200">
                  <c:v>2420</c:v>
                </c:pt>
                <c:pt idx="5201">
                  <c:v>3163</c:v>
                </c:pt>
                <c:pt idx="5202">
                  <c:v>2305</c:v>
                </c:pt>
                <c:pt idx="5203">
                  <c:v>2370</c:v>
                </c:pt>
                <c:pt idx="5204">
                  <c:v>3386</c:v>
                </c:pt>
                <c:pt idx="5205">
                  <c:v>2858</c:v>
                </c:pt>
                <c:pt idx="5206">
                  <c:v>1365</c:v>
                </c:pt>
                <c:pt idx="5207">
                  <c:v>1580</c:v>
                </c:pt>
                <c:pt idx="5208">
                  <c:v>1649</c:v>
                </c:pt>
                <c:pt idx="5209">
                  <c:v>1281</c:v>
                </c:pt>
                <c:pt idx="5210">
                  <c:v>1764</c:v>
                </c:pt>
                <c:pt idx="5211">
                  <c:v>3515</c:v>
                </c:pt>
                <c:pt idx="5212">
                  <c:v>2483</c:v>
                </c:pt>
                <c:pt idx="5213">
                  <c:v>3535</c:v>
                </c:pt>
                <c:pt idx="5214">
                  <c:v>3159</c:v>
                </c:pt>
                <c:pt idx="5215">
                  <c:v>2462</c:v>
                </c:pt>
                <c:pt idx="5216">
                  <c:v>3228</c:v>
                </c:pt>
                <c:pt idx="5217">
                  <c:v>3217</c:v>
                </c:pt>
                <c:pt idx="5218">
                  <c:v>1512</c:v>
                </c:pt>
                <c:pt idx="5219">
                  <c:v>3215</c:v>
                </c:pt>
                <c:pt idx="5220">
                  <c:v>3382</c:v>
                </c:pt>
                <c:pt idx="5221">
                  <c:v>2585</c:v>
                </c:pt>
                <c:pt idx="5222">
                  <c:v>3124</c:v>
                </c:pt>
                <c:pt idx="5223">
                  <c:v>3545</c:v>
                </c:pt>
                <c:pt idx="5224">
                  <c:v>1401</c:v>
                </c:pt>
                <c:pt idx="5225">
                  <c:v>3046</c:v>
                </c:pt>
                <c:pt idx="5226">
                  <c:v>2362</c:v>
                </c:pt>
                <c:pt idx="5227">
                  <c:v>3084</c:v>
                </c:pt>
                <c:pt idx="5228">
                  <c:v>2219</c:v>
                </c:pt>
                <c:pt idx="5229">
                  <c:v>1323</c:v>
                </c:pt>
                <c:pt idx="5230">
                  <c:v>3163</c:v>
                </c:pt>
                <c:pt idx="5231">
                  <c:v>1911</c:v>
                </c:pt>
                <c:pt idx="5232">
                  <c:v>1417</c:v>
                </c:pt>
                <c:pt idx="5233">
                  <c:v>3202</c:v>
                </c:pt>
                <c:pt idx="5234">
                  <c:v>2106</c:v>
                </c:pt>
                <c:pt idx="5235">
                  <c:v>2011</c:v>
                </c:pt>
                <c:pt idx="5236">
                  <c:v>3561</c:v>
                </c:pt>
                <c:pt idx="5237">
                  <c:v>2816</c:v>
                </c:pt>
                <c:pt idx="5238">
                  <c:v>3482</c:v>
                </c:pt>
                <c:pt idx="5239">
                  <c:v>2626</c:v>
                </c:pt>
                <c:pt idx="5240">
                  <c:v>1452</c:v>
                </c:pt>
                <c:pt idx="5241">
                  <c:v>2918</c:v>
                </c:pt>
                <c:pt idx="5242">
                  <c:v>2682</c:v>
                </c:pt>
                <c:pt idx="5243">
                  <c:v>3515</c:v>
                </c:pt>
                <c:pt idx="5244">
                  <c:v>1520</c:v>
                </c:pt>
                <c:pt idx="5245">
                  <c:v>3450</c:v>
                </c:pt>
                <c:pt idx="5246">
                  <c:v>2536</c:v>
                </c:pt>
                <c:pt idx="5247">
                  <c:v>1595</c:v>
                </c:pt>
                <c:pt idx="5248">
                  <c:v>2596</c:v>
                </c:pt>
                <c:pt idx="5249">
                  <c:v>2533</c:v>
                </c:pt>
                <c:pt idx="5250">
                  <c:v>2650</c:v>
                </c:pt>
                <c:pt idx="5251">
                  <c:v>1668</c:v>
                </c:pt>
                <c:pt idx="5252">
                  <c:v>3238</c:v>
                </c:pt>
                <c:pt idx="5253">
                  <c:v>1887</c:v>
                </c:pt>
                <c:pt idx="5254">
                  <c:v>1612</c:v>
                </c:pt>
                <c:pt idx="5255">
                  <c:v>1664</c:v>
                </c:pt>
                <c:pt idx="5256">
                  <c:v>1916</c:v>
                </c:pt>
                <c:pt idx="5257">
                  <c:v>2643</c:v>
                </c:pt>
                <c:pt idx="5258">
                  <c:v>1685</c:v>
                </c:pt>
                <c:pt idx="5259">
                  <c:v>1515</c:v>
                </c:pt>
                <c:pt idx="5260">
                  <c:v>1631</c:v>
                </c:pt>
                <c:pt idx="5261">
                  <c:v>2719</c:v>
                </c:pt>
                <c:pt idx="5262">
                  <c:v>2333</c:v>
                </c:pt>
                <c:pt idx="5263">
                  <c:v>3176</c:v>
                </c:pt>
                <c:pt idx="5264">
                  <c:v>3494</c:v>
                </c:pt>
                <c:pt idx="5265">
                  <c:v>1210</c:v>
                </c:pt>
                <c:pt idx="5266">
                  <c:v>1944</c:v>
                </c:pt>
                <c:pt idx="5267">
                  <c:v>3269</c:v>
                </c:pt>
                <c:pt idx="5268">
                  <c:v>1830</c:v>
                </c:pt>
                <c:pt idx="5269">
                  <c:v>1864</c:v>
                </c:pt>
                <c:pt idx="5270">
                  <c:v>2355</c:v>
                </c:pt>
                <c:pt idx="5271">
                  <c:v>2204</c:v>
                </c:pt>
                <c:pt idx="5272">
                  <c:v>2027</c:v>
                </c:pt>
                <c:pt idx="5273">
                  <c:v>2123</c:v>
                </c:pt>
                <c:pt idx="5274">
                  <c:v>3532</c:v>
                </c:pt>
                <c:pt idx="5275">
                  <c:v>2816</c:v>
                </c:pt>
                <c:pt idx="5276">
                  <c:v>1378</c:v>
                </c:pt>
                <c:pt idx="5277">
                  <c:v>1663</c:v>
                </c:pt>
                <c:pt idx="5278">
                  <c:v>1755</c:v>
                </c:pt>
                <c:pt idx="5279">
                  <c:v>2729</c:v>
                </c:pt>
                <c:pt idx="5280">
                  <c:v>3016</c:v>
                </c:pt>
                <c:pt idx="5281">
                  <c:v>2101</c:v>
                </c:pt>
                <c:pt idx="5282">
                  <c:v>1623</c:v>
                </c:pt>
                <c:pt idx="5283">
                  <c:v>2667</c:v>
                </c:pt>
                <c:pt idx="5284">
                  <c:v>3084</c:v>
                </c:pt>
                <c:pt idx="5285">
                  <c:v>3052</c:v>
                </c:pt>
                <c:pt idx="5286">
                  <c:v>2050</c:v>
                </c:pt>
                <c:pt idx="5287">
                  <c:v>1509</c:v>
                </c:pt>
                <c:pt idx="5288">
                  <c:v>3142</c:v>
                </c:pt>
                <c:pt idx="5289">
                  <c:v>2709</c:v>
                </c:pt>
                <c:pt idx="5290">
                  <c:v>3131</c:v>
                </c:pt>
                <c:pt idx="5291">
                  <c:v>2985</c:v>
                </c:pt>
                <c:pt idx="5292">
                  <c:v>2267</c:v>
                </c:pt>
                <c:pt idx="5293">
                  <c:v>3485</c:v>
                </c:pt>
                <c:pt idx="5294">
                  <c:v>3300</c:v>
                </c:pt>
                <c:pt idx="5295">
                  <c:v>3259</c:v>
                </c:pt>
                <c:pt idx="5296">
                  <c:v>2278</c:v>
                </c:pt>
                <c:pt idx="5297">
                  <c:v>3468</c:v>
                </c:pt>
                <c:pt idx="5298">
                  <c:v>2248</c:v>
                </c:pt>
                <c:pt idx="5299">
                  <c:v>2177</c:v>
                </c:pt>
                <c:pt idx="5300">
                  <c:v>2683</c:v>
                </c:pt>
                <c:pt idx="5301">
                  <c:v>3273</c:v>
                </c:pt>
                <c:pt idx="5302">
                  <c:v>2219</c:v>
                </c:pt>
                <c:pt idx="5303">
                  <c:v>2466</c:v>
                </c:pt>
                <c:pt idx="5304">
                  <c:v>2703</c:v>
                </c:pt>
                <c:pt idx="5305">
                  <c:v>1508</c:v>
                </c:pt>
                <c:pt idx="5306">
                  <c:v>2366</c:v>
                </c:pt>
                <c:pt idx="5307">
                  <c:v>1552</c:v>
                </c:pt>
                <c:pt idx="5308">
                  <c:v>1810</c:v>
                </c:pt>
                <c:pt idx="5309">
                  <c:v>3047</c:v>
                </c:pt>
                <c:pt idx="5310">
                  <c:v>2043</c:v>
                </c:pt>
                <c:pt idx="5311">
                  <c:v>1618</c:v>
                </c:pt>
                <c:pt idx="5312">
                  <c:v>1942</c:v>
                </c:pt>
                <c:pt idx="5313">
                  <c:v>1430</c:v>
                </c:pt>
                <c:pt idx="5314">
                  <c:v>2937</c:v>
                </c:pt>
                <c:pt idx="5315">
                  <c:v>2552</c:v>
                </c:pt>
                <c:pt idx="5316">
                  <c:v>3166</c:v>
                </c:pt>
                <c:pt idx="5317">
                  <c:v>3359</c:v>
                </c:pt>
                <c:pt idx="5318">
                  <c:v>2244</c:v>
                </c:pt>
                <c:pt idx="5319">
                  <c:v>1777</c:v>
                </c:pt>
                <c:pt idx="5320">
                  <c:v>2034</c:v>
                </c:pt>
                <c:pt idx="5321">
                  <c:v>2531</c:v>
                </c:pt>
                <c:pt idx="5322">
                  <c:v>2540</c:v>
                </c:pt>
                <c:pt idx="5323">
                  <c:v>1829</c:v>
                </c:pt>
                <c:pt idx="5324">
                  <c:v>1618</c:v>
                </c:pt>
                <c:pt idx="5325">
                  <c:v>1731</c:v>
                </c:pt>
                <c:pt idx="5326">
                  <c:v>2026</c:v>
                </c:pt>
                <c:pt idx="5327">
                  <c:v>1213</c:v>
                </c:pt>
                <c:pt idx="5328">
                  <c:v>2574</c:v>
                </c:pt>
                <c:pt idx="5329">
                  <c:v>2745</c:v>
                </c:pt>
                <c:pt idx="5330">
                  <c:v>2003</c:v>
                </c:pt>
                <c:pt idx="5331">
                  <c:v>1608</c:v>
                </c:pt>
                <c:pt idx="5332">
                  <c:v>2676</c:v>
                </c:pt>
                <c:pt idx="5333">
                  <c:v>2692</c:v>
                </c:pt>
                <c:pt idx="5334">
                  <c:v>2285</c:v>
                </c:pt>
                <c:pt idx="5335">
                  <c:v>1861</c:v>
                </c:pt>
                <c:pt idx="5336">
                  <c:v>2503</c:v>
                </c:pt>
                <c:pt idx="5337">
                  <c:v>3317</c:v>
                </c:pt>
                <c:pt idx="5338">
                  <c:v>1938</c:v>
                </c:pt>
                <c:pt idx="5339">
                  <c:v>2455</c:v>
                </c:pt>
                <c:pt idx="5340">
                  <c:v>2824</c:v>
                </c:pt>
                <c:pt idx="5341">
                  <c:v>3062</c:v>
                </c:pt>
                <c:pt idx="5342">
                  <c:v>1398</c:v>
                </c:pt>
                <c:pt idx="5343">
                  <c:v>3177</c:v>
                </c:pt>
                <c:pt idx="5344">
                  <c:v>3461</c:v>
                </c:pt>
                <c:pt idx="5345">
                  <c:v>2469</c:v>
                </c:pt>
                <c:pt idx="5346">
                  <c:v>2729</c:v>
                </c:pt>
                <c:pt idx="5347">
                  <c:v>2156</c:v>
                </c:pt>
                <c:pt idx="5348">
                  <c:v>1466</c:v>
                </c:pt>
                <c:pt idx="5349">
                  <c:v>2869</c:v>
                </c:pt>
                <c:pt idx="5350">
                  <c:v>2012</c:v>
                </c:pt>
                <c:pt idx="5351">
                  <c:v>2294</c:v>
                </c:pt>
                <c:pt idx="5352">
                  <c:v>1386</c:v>
                </c:pt>
                <c:pt idx="5353">
                  <c:v>1607</c:v>
                </c:pt>
                <c:pt idx="5354">
                  <c:v>1435</c:v>
                </c:pt>
                <c:pt idx="5355">
                  <c:v>1506</c:v>
                </c:pt>
                <c:pt idx="5356">
                  <c:v>1237</c:v>
                </c:pt>
                <c:pt idx="5357">
                  <c:v>2035</c:v>
                </c:pt>
                <c:pt idx="5358">
                  <c:v>2985</c:v>
                </c:pt>
                <c:pt idx="5359">
                  <c:v>2407</c:v>
                </c:pt>
                <c:pt idx="5360">
                  <c:v>3298</c:v>
                </c:pt>
                <c:pt idx="5361">
                  <c:v>3269</c:v>
                </c:pt>
                <c:pt idx="5362">
                  <c:v>3306</c:v>
                </c:pt>
                <c:pt idx="5363">
                  <c:v>2178</c:v>
                </c:pt>
                <c:pt idx="5364">
                  <c:v>2048</c:v>
                </c:pt>
                <c:pt idx="5365">
                  <c:v>2352</c:v>
                </c:pt>
                <c:pt idx="5366">
                  <c:v>1560</c:v>
                </c:pt>
                <c:pt idx="5367">
                  <c:v>2934</c:v>
                </c:pt>
                <c:pt idx="5368">
                  <c:v>2089</c:v>
                </c:pt>
                <c:pt idx="5369">
                  <c:v>2222</c:v>
                </c:pt>
                <c:pt idx="5370">
                  <c:v>1912</c:v>
                </c:pt>
                <c:pt idx="5371">
                  <c:v>1703</c:v>
                </c:pt>
                <c:pt idx="5372">
                  <c:v>2106</c:v>
                </c:pt>
                <c:pt idx="5373">
                  <c:v>2530</c:v>
                </c:pt>
                <c:pt idx="5374">
                  <c:v>3331</c:v>
                </c:pt>
                <c:pt idx="5375">
                  <c:v>2426</c:v>
                </c:pt>
                <c:pt idx="5376">
                  <c:v>3367</c:v>
                </c:pt>
                <c:pt idx="5377">
                  <c:v>2833</c:v>
                </c:pt>
                <c:pt idx="5378">
                  <c:v>2479</c:v>
                </c:pt>
                <c:pt idx="5379">
                  <c:v>1410</c:v>
                </c:pt>
                <c:pt idx="5380">
                  <c:v>1368</c:v>
                </c:pt>
                <c:pt idx="5381">
                  <c:v>3347</c:v>
                </c:pt>
                <c:pt idx="5382">
                  <c:v>1943</c:v>
                </c:pt>
                <c:pt idx="5383">
                  <c:v>2009</c:v>
                </c:pt>
                <c:pt idx="5384">
                  <c:v>3114</c:v>
                </c:pt>
                <c:pt idx="5385">
                  <c:v>1693</c:v>
                </c:pt>
                <c:pt idx="5386">
                  <c:v>1544</c:v>
                </c:pt>
                <c:pt idx="5387">
                  <c:v>3210</c:v>
                </c:pt>
                <c:pt idx="5388">
                  <c:v>2021</c:v>
                </c:pt>
                <c:pt idx="5389">
                  <c:v>2128</c:v>
                </c:pt>
                <c:pt idx="5390">
                  <c:v>3264</c:v>
                </c:pt>
                <c:pt idx="5391">
                  <c:v>3319</c:v>
                </c:pt>
                <c:pt idx="5392">
                  <c:v>1590</c:v>
                </c:pt>
                <c:pt idx="5393">
                  <c:v>3365</c:v>
                </c:pt>
                <c:pt idx="5394">
                  <c:v>3038</c:v>
                </c:pt>
                <c:pt idx="5395">
                  <c:v>1726</c:v>
                </c:pt>
                <c:pt idx="5396">
                  <c:v>2402</c:v>
                </c:pt>
                <c:pt idx="5397">
                  <c:v>1266</c:v>
                </c:pt>
                <c:pt idx="5398">
                  <c:v>2959</c:v>
                </c:pt>
                <c:pt idx="5399">
                  <c:v>3437</c:v>
                </c:pt>
                <c:pt idx="5400">
                  <c:v>3302</c:v>
                </c:pt>
                <c:pt idx="5401">
                  <c:v>1802</c:v>
                </c:pt>
                <c:pt idx="5402">
                  <c:v>3067</c:v>
                </c:pt>
                <c:pt idx="5403">
                  <c:v>2130</c:v>
                </c:pt>
                <c:pt idx="5404">
                  <c:v>3112</c:v>
                </c:pt>
                <c:pt idx="5405">
                  <c:v>2393</c:v>
                </c:pt>
                <c:pt idx="5406">
                  <c:v>3531</c:v>
                </c:pt>
                <c:pt idx="5407">
                  <c:v>1321</c:v>
                </c:pt>
                <c:pt idx="5408">
                  <c:v>1761</c:v>
                </c:pt>
                <c:pt idx="5409">
                  <c:v>3312</c:v>
                </c:pt>
                <c:pt idx="5410">
                  <c:v>1239</c:v>
                </c:pt>
                <c:pt idx="5411">
                  <c:v>3349</c:v>
                </c:pt>
                <c:pt idx="5412">
                  <c:v>3094</c:v>
                </c:pt>
                <c:pt idx="5413">
                  <c:v>1743</c:v>
                </c:pt>
                <c:pt idx="5414">
                  <c:v>2570</c:v>
                </c:pt>
                <c:pt idx="5415">
                  <c:v>3009</c:v>
                </c:pt>
                <c:pt idx="5416">
                  <c:v>2141</c:v>
                </c:pt>
                <c:pt idx="5417">
                  <c:v>3162</c:v>
                </c:pt>
                <c:pt idx="5418">
                  <c:v>2025</c:v>
                </c:pt>
                <c:pt idx="5419">
                  <c:v>1736</c:v>
                </c:pt>
                <c:pt idx="5420">
                  <c:v>3175</c:v>
                </c:pt>
                <c:pt idx="5421">
                  <c:v>3305</c:v>
                </c:pt>
                <c:pt idx="5422">
                  <c:v>3137</c:v>
                </c:pt>
                <c:pt idx="5423">
                  <c:v>2570</c:v>
                </c:pt>
                <c:pt idx="5424">
                  <c:v>3091</c:v>
                </c:pt>
                <c:pt idx="5425">
                  <c:v>1612</c:v>
                </c:pt>
                <c:pt idx="5426">
                  <c:v>1580</c:v>
                </c:pt>
                <c:pt idx="5427">
                  <c:v>1663</c:v>
                </c:pt>
                <c:pt idx="5428">
                  <c:v>1286</c:v>
                </c:pt>
                <c:pt idx="5429">
                  <c:v>3057</c:v>
                </c:pt>
                <c:pt idx="5430">
                  <c:v>2713</c:v>
                </c:pt>
                <c:pt idx="5431">
                  <c:v>2122</c:v>
                </c:pt>
                <c:pt idx="5432">
                  <c:v>1479</c:v>
                </c:pt>
                <c:pt idx="5433">
                  <c:v>2022</c:v>
                </c:pt>
                <c:pt idx="5434">
                  <c:v>3498</c:v>
                </c:pt>
                <c:pt idx="5435">
                  <c:v>2494</c:v>
                </c:pt>
                <c:pt idx="5436">
                  <c:v>2880</c:v>
                </c:pt>
                <c:pt idx="5437">
                  <c:v>2704</c:v>
                </c:pt>
                <c:pt idx="5438">
                  <c:v>1353</c:v>
                </c:pt>
                <c:pt idx="5439">
                  <c:v>2846</c:v>
                </c:pt>
                <c:pt idx="5440">
                  <c:v>1662</c:v>
                </c:pt>
                <c:pt idx="5441">
                  <c:v>3324</c:v>
                </c:pt>
                <c:pt idx="5442">
                  <c:v>2028</c:v>
                </c:pt>
                <c:pt idx="5443">
                  <c:v>1432</c:v>
                </c:pt>
                <c:pt idx="5444">
                  <c:v>1939</c:v>
                </c:pt>
                <c:pt idx="5445">
                  <c:v>1204</c:v>
                </c:pt>
                <c:pt idx="5446">
                  <c:v>1875</c:v>
                </c:pt>
                <c:pt idx="5447">
                  <c:v>3080</c:v>
                </c:pt>
                <c:pt idx="5448">
                  <c:v>1315</c:v>
                </c:pt>
                <c:pt idx="5449">
                  <c:v>2495</c:v>
                </c:pt>
                <c:pt idx="5450">
                  <c:v>1651</c:v>
                </c:pt>
                <c:pt idx="5451">
                  <c:v>3546</c:v>
                </c:pt>
                <c:pt idx="5452">
                  <c:v>3167</c:v>
                </c:pt>
                <c:pt idx="5453">
                  <c:v>1648</c:v>
                </c:pt>
                <c:pt idx="5454">
                  <c:v>1834</c:v>
                </c:pt>
                <c:pt idx="5455">
                  <c:v>1699</c:v>
                </c:pt>
                <c:pt idx="5456">
                  <c:v>3564</c:v>
                </c:pt>
                <c:pt idx="5457">
                  <c:v>2978</c:v>
                </c:pt>
                <c:pt idx="5458">
                  <c:v>1677</c:v>
                </c:pt>
                <c:pt idx="5459">
                  <c:v>2312</c:v>
                </c:pt>
                <c:pt idx="5460">
                  <c:v>1549</c:v>
                </c:pt>
                <c:pt idx="5461">
                  <c:v>3079</c:v>
                </c:pt>
                <c:pt idx="5462">
                  <c:v>3504</c:v>
                </c:pt>
                <c:pt idx="5463">
                  <c:v>2045</c:v>
                </c:pt>
                <c:pt idx="5464">
                  <c:v>1342</c:v>
                </c:pt>
                <c:pt idx="5465">
                  <c:v>2049</c:v>
                </c:pt>
                <c:pt idx="5466">
                  <c:v>3317</c:v>
                </c:pt>
                <c:pt idx="5467">
                  <c:v>2395</c:v>
                </c:pt>
                <c:pt idx="5468">
                  <c:v>2941</c:v>
                </c:pt>
                <c:pt idx="5469">
                  <c:v>2760</c:v>
                </c:pt>
                <c:pt idx="5470">
                  <c:v>1660</c:v>
                </c:pt>
                <c:pt idx="5471">
                  <c:v>1568</c:v>
                </c:pt>
                <c:pt idx="5472">
                  <c:v>3010</c:v>
                </c:pt>
                <c:pt idx="5473">
                  <c:v>2753</c:v>
                </c:pt>
                <c:pt idx="5474">
                  <c:v>2116</c:v>
                </c:pt>
                <c:pt idx="5475">
                  <c:v>2657</c:v>
                </c:pt>
                <c:pt idx="5476">
                  <c:v>3452</c:v>
                </c:pt>
                <c:pt idx="5477">
                  <c:v>2750</c:v>
                </c:pt>
                <c:pt idx="5478">
                  <c:v>3561</c:v>
                </c:pt>
                <c:pt idx="5479">
                  <c:v>3203</c:v>
                </c:pt>
                <c:pt idx="5480">
                  <c:v>2436</c:v>
                </c:pt>
                <c:pt idx="5481">
                  <c:v>1824</c:v>
                </c:pt>
                <c:pt idx="5482">
                  <c:v>1255</c:v>
                </c:pt>
                <c:pt idx="5483">
                  <c:v>1769</c:v>
                </c:pt>
                <c:pt idx="5484">
                  <c:v>2838</c:v>
                </c:pt>
                <c:pt idx="5485">
                  <c:v>2232</c:v>
                </c:pt>
                <c:pt idx="5486">
                  <c:v>3376</c:v>
                </c:pt>
                <c:pt idx="5487">
                  <c:v>1473</c:v>
                </c:pt>
                <c:pt idx="5488">
                  <c:v>2169</c:v>
                </c:pt>
                <c:pt idx="5489">
                  <c:v>2767</c:v>
                </c:pt>
                <c:pt idx="5490">
                  <c:v>2336</c:v>
                </c:pt>
                <c:pt idx="5491">
                  <c:v>1495</c:v>
                </c:pt>
                <c:pt idx="5492">
                  <c:v>2003</c:v>
                </c:pt>
                <c:pt idx="5493">
                  <c:v>1832</c:v>
                </c:pt>
                <c:pt idx="5494">
                  <c:v>1871</c:v>
                </c:pt>
                <c:pt idx="5495">
                  <c:v>2830</c:v>
                </c:pt>
                <c:pt idx="5496">
                  <c:v>2269</c:v>
                </c:pt>
                <c:pt idx="5497">
                  <c:v>1743</c:v>
                </c:pt>
                <c:pt idx="5498">
                  <c:v>2715</c:v>
                </c:pt>
                <c:pt idx="5499">
                  <c:v>3483</c:v>
                </c:pt>
                <c:pt idx="5500">
                  <c:v>2146</c:v>
                </c:pt>
                <c:pt idx="5501">
                  <c:v>1423</c:v>
                </c:pt>
                <c:pt idx="5502">
                  <c:v>2715</c:v>
                </c:pt>
                <c:pt idx="5503">
                  <c:v>1633</c:v>
                </c:pt>
                <c:pt idx="5504">
                  <c:v>1585</c:v>
                </c:pt>
                <c:pt idx="5505">
                  <c:v>3209</c:v>
                </c:pt>
                <c:pt idx="5506">
                  <c:v>1482</c:v>
                </c:pt>
                <c:pt idx="5507">
                  <c:v>1461</c:v>
                </c:pt>
                <c:pt idx="5508">
                  <c:v>1652</c:v>
                </c:pt>
                <c:pt idx="5509">
                  <c:v>1411</c:v>
                </c:pt>
                <c:pt idx="5510">
                  <c:v>2557</c:v>
                </c:pt>
                <c:pt idx="5511">
                  <c:v>2005</c:v>
                </c:pt>
                <c:pt idx="5512">
                  <c:v>3250</c:v>
                </c:pt>
                <c:pt idx="5513">
                  <c:v>2080</c:v>
                </c:pt>
                <c:pt idx="5514">
                  <c:v>2870</c:v>
                </c:pt>
                <c:pt idx="5515">
                  <c:v>1673</c:v>
                </c:pt>
                <c:pt idx="5516">
                  <c:v>2066</c:v>
                </c:pt>
                <c:pt idx="5517">
                  <c:v>2077</c:v>
                </c:pt>
                <c:pt idx="5518">
                  <c:v>1768</c:v>
                </c:pt>
                <c:pt idx="5519">
                  <c:v>2260</c:v>
                </c:pt>
                <c:pt idx="5520">
                  <c:v>3525</c:v>
                </c:pt>
                <c:pt idx="5521">
                  <c:v>2591</c:v>
                </c:pt>
                <c:pt idx="5522">
                  <c:v>2098</c:v>
                </c:pt>
                <c:pt idx="5523">
                  <c:v>1634</c:v>
                </c:pt>
                <c:pt idx="5524">
                  <c:v>2711</c:v>
                </c:pt>
                <c:pt idx="5525">
                  <c:v>3083</c:v>
                </c:pt>
                <c:pt idx="5526">
                  <c:v>2402</c:v>
                </c:pt>
                <c:pt idx="5527">
                  <c:v>2108</c:v>
                </c:pt>
                <c:pt idx="5528">
                  <c:v>1382</c:v>
                </c:pt>
                <c:pt idx="5529">
                  <c:v>2519</c:v>
                </c:pt>
                <c:pt idx="5530">
                  <c:v>3242</c:v>
                </c:pt>
                <c:pt idx="5531">
                  <c:v>1984</c:v>
                </c:pt>
                <c:pt idx="5532">
                  <c:v>1508</c:v>
                </c:pt>
                <c:pt idx="5533">
                  <c:v>3458</c:v>
                </c:pt>
                <c:pt idx="5534">
                  <c:v>2091</c:v>
                </c:pt>
                <c:pt idx="5535">
                  <c:v>1939</c:v>
                </c:pt>
                <c:pt idx="5536">
                  <c:v>1485</c:v>
                </c:pt>
                <c:pt idx="5537">
                  <c:v>1280</c:v>
                </c:pt>
                <c:pt idx="5538">
                  <c:v>2531</c:v>
                </c:pt>
                <c:pt idx="5539">
                  <c:v>1698</c:v>
                </c:pt>
                <c:pt idx="5540">
                  <c:v>2474</c:v>
                </c:pt>
                <c:pt idx="5541">
                  <c:v>2851</c:v>
                </c:pt>
                <c:pt idx="5542">
                  <c:v>2712</c:v>
                </c:pt>
                <c:pt idx="5543">
                  <c:v>3248</c:v>
                </c:pt>
                <c:pt idx="5544">
                  <c:v>2702</c:v>
                </c:pt>
                <c:pt idx="5545">
                  <c:v>2263</c:v>
                </c:pt>
                <c:pt idx="5546">
                  <c:v>2381</c:v>
                </c:pt>
                <c:pt idx="5547">
                  <c:v>1745</c:v>
                </c:pt>
                <c:pt idx="5548">
                  <c:v>2659</c:v>
                </c:pt>
                <c:pt idx="5549">
                  <c:v>1851</c:v>
                </c:pt>
                <c:pt idx="5550">
                  <c:v>1602</c:v>
                </c:pt>
                <c:pt idx="5551">
                  <c:v>2819</c:v>
                </c:pt>
                <c:pt idx="5552">
                  <c:v>3134</c:v>
                </c:pt>
                <c:pt idx="5553">
                  <c:v>1909</c:v>
                </c:pt>
                <c:pt idx="5554">
                  <c:v>2766</c:v>
                </c:pt>
                <c:pt idx="5555">
                  <c:v>2764</c:v>
                </c:pt>
                <c:pt idx="5556">
                  <c:v>1544</c:v>
                </c:pt>
                <c:pt idx="5557">
                  <c:v>3287</c:v>
                </c:pt>
                <c:pt idx="5558">
                  <c:v>1415</c:v>
                </c:pt>
                <c:pt idx="5559">
                  <c:v>2159</c:v>
                </c:pt>
                <c:pt idx="5560">
                  <c:v>3349</c:v>
                </c:pt>
                <c:pt idx="5561">
                  <c:v>1406</c:v>
                </c:pt>
                <c:pt idx="5562">
                  <c:v>2883</c:v>
                </c:pt>
                <c:pt idx="5563">
                  <c:v>1924</c:v>
                </c:pt>
                <c:pt idx="5564">
                  <c:v>3249</c:v>
                </c:pt>
                <c:pt idx="5565">
                  <c:v>2720</c:v>
                </c:pt>
                <c:pt idx="5566">
                  <c:v>3176</c:v>
                </c:pt>
                <c:pt idx="5567">
                  <c:v>2777</c:v>
                </c:pt>
                <c:pt idx="5568">
                  <c:v>2504</c:v>
                </c:pt>
                <c:pt idx="5569">
                  <c:v>3001</c:v>
                </c:pt>
                <c:pt idx="5570">
                  <c:v>1413</c:v>
                </c:pt>
                <c:pt idx="5571">
                  <c:v>1366</c:v>
                </c:pt>
                <c:pt idx="5572">
                  <c:v>3170</c:v>
                </c:pt>
                <c:pt idx="5573">
                  <c:v>1725</c:v>
                </c:pt>
                <c:pt idx="5574">
                  <c:v>3302</c:v>
                </c:pt>
                <c:pt idx="5575">
                  <c:v>1828</c:v>
                </c:pt>
                <c:pt idx="5576">
                  <c:v>1854</c:v>
                </c:pt>
                <c:pt idx="5577">
                  <c:v>1951</c:v>
                </c:pt>
                <c:pt idx="5578">
                  <c:v>2868</c:v>
                </c:pt>
                <c:pt idx="5579">
                  <c:v>1567</c:v>
                </c:pt>
                <c:pt idx="5580">
                  <c:v>2136</c:v>
                </c:pt>
                <c:pt idx="5581">
                  <c:v>2031</c:v>
                </c:pt>
                <c:pt idx="5582">
                  <c:v>2262</c:v>
                </c:pt>
                <c:pt idx="5583">
                  <c:v>3256</c:v>
                </c:pt>
                <c:pt idx="5584">
                  <c:v>2487</c:v>
                </c:pt>
                <c:pt idx="5585">
                  <c:v>2048</c:v>
                </c:pt>
                <c:pt idx="5586">
                  <c:v>1247</c:v>
                </c:pt>
                <c:pt idx="5587">
                  <c:v>1617</c:v>
                </c:pt>
                <c:pt idx="5588">
                  <c:v>1295</c:v>
                </c:pt>
                <c:pt idx="5589">
                  <c:v>1288</c:v>
                </c:pt>
                <c:pt idx="5590">
                  <c:v>2649</c:v>
                </c:pt>
                <c:pt idx="5591">
                  <c:v>1944</c:v>
                </c:pt>
                <c:pt idx="5592">
                  <c:v>1548</c:v>
                </c:pt>
                <c:pt idx="5593">
                  <c:v>2529</c:v>
                </c:pt>
                <c:pt idx="5594">
                  <c:v>2872</c:v>
                </c:pt>
                <c:pt idx="5595">
                  <c:v>3440</c:v>
                </c:pt>
                <c:pt idx="5596">
                  <c:v>2576</c:v>
                </c:pt>
                <c:pt idx="5597">
                  <c:v>1497</c:v>
                </c:pt>
                <c:pt idx="5598">
                  <c:v>1503</c:v>
                </c:pt>
                <c:pt idx="5599">
                  <c:v>1208</c:v>
                </c:pt>
                <c:pt idx="5600">
                  <c:v>1495</c:v>
                </c:pt>
                <c:pt idx="5601">
                  <c:v>2451</c:v>
                </c:pt>
                <c:pt idx="5602">
                  <c:v>2124</c:v>
                </c:pt>
                <c:pt idx="5603">
                  <c:v>3494</c:v>
                </c:pt>
                <c:pt idx="5604">
                  <c:v>2760</c:v>
                </c:pt>
                <c:pt idx="5605">
                  <c:v>1240</c:v>
                </c:pt>
                <c:pt idx="5606">
                  <c:v>1302</c:v>
                </c:pt>
                <c:pt idx="5607">
                  <c:v>3544</c:v>
                </c:pt>
                <c:pt idx="5608">
                  <c:v>1957</c:v>
                </c:pt>
                <c:pt idx="5609">
                  <c:v>3227</c:v>
                </c:pt>
                <c:pt idx="5610">
                  <c:v>2779</c:v>
                </c:pt>
                <c:pt idx="5611">
                  <c:v>3420</c:v>
                </c:pt>
                <c:pt idx="5612">
                  <c:v>3024</c:v>
                </c:pt>
                <c:pt idx="5613">
                  <c:v>3550</c:v>
                </c:pt>
                <c:pt idx="5614">
                  <c:v>3261</c:v>
                </c:pt>
                <c:pt idx="5615">
                  <c:v>2655</c:v>
                </c:pt>
                <c:pt idx="5616">
                  <c:v>2445</c:v>
                </c:pt>
                <c:pt idx="5617">
                  <c:v>3005</c:v>
                </c:pt>
                <c:pt idx="5618">
                  <c:v>3470</c:v>
                </c:pt>
                <c:pt idx="5619">
                  <c:v>2087</c:v>
                </c:pt>
                <c:pt idx="5620">
                  <c:v>2948</c:v>
                </c:pt>
                <c:pt idx="5621">
                  <c:v>2991</c:v>
                </c:pt>
                <c:pt idx="5622">
                  <c:v>2956</c:v>
                </c:pt>
                <c:pt idx="5623">
                  <c:v>1745</c:v>
                </c:pt>
                <c:pt idx="5624">
                  <c:v>2591</c:v>
                </c:pt>
                <c:pt idx="5625">
                  <c:v>3483</c:v>
                </c:pt>
                <c:pt idx="5626">
                  <c:v>2874</c:v>
                </c:pt>
                <c:pt idx="5627">
                  <c:v>3349</c:v>
                </c:pt>
                <c:pt idx="5628">
                  <c:v>2744</c:v>
                </c:pt>
                <c:pt idx="5629">
                  <c:v>2419</c:v>
                </c:pt>
                <c:pt idx="5630">
                  <c:v>1443</c:v>
                </c:pt>
                <c:pt idx="5631">
                  <c:v>1404</c:v>
                </c:pt>
                <c:pt idx="5632">
                  <c:v>3233</c:v>
                </c:pt>
                <c:pt idx="5633">
                  <c:v>1691</c:v>
                </c:pt>
                <c:pt idx="5634">
                  <c:v>2055</c:v>
                </c:pt>
                <c:pt idx="5635">
                  <c:v>1250</c:v>
                </c:pt>
                <c:pt idx="5636">
                  <c:v>2037</c:v>
                </c:pt>
                <c:pt idx="5637">
                  <c:v>3191</c:v>
                </c:pt>
                <c:pt idx="5638">
                  <c:v>2263</c:v>
                </c:pt>
                <c:pt idx="5639">
                  <c:v>1562</c:v>
                </c:pt>
                <c:pt idx="5640">
                  <c:v>1597</c:v>
                </c:pt>
                <c:pt idx="5641">
                  <c:v>3268</c:v>
                </c:pt>
                <c:pt idx="5642">
                  <c:v>1293</c:v>
                </c:pt>
                <c:pt idx="5643">
                  <c:v>1600</c:v>
                </c:pt>
                <c:pt idx="5644">
                  <c:v>3070</c:v>
                </c:pt>
                <c:pt idx="5645">
                  <c:v>1721</c:v>
                </c:pt>
                <c:pt idx="5646">
                  <c:v>1520</c:v>
                </c:pt>
                <c:pt idx="5647">
                  <c:v>1666</c:v>
                </c:pt>
                <c:pt idx="5648">
                  <c:v>1859</c:v>
                </c:pt>
                <c:pt idx="5649">
                  <c:v>1251</c:v>
                </c:pt>
                <c:pt idx="5650">
                  <c:v>3000</c:v>
                </c:pt>
                <c:pt idx="5651">
                  <c:v>2850</c:v>
                </c:pt>
                <c:pt idx="5652">
                  <c:v>2571</c:v>
                </c:pt>
                <c:pt idx="5653">
                  <c:v>2365</c:v>
                </c:pt>
                <c:pt idx="5654">
                  <c:v>1286</c:v>
                </c:pt>
                <c:pt idx="5655">
                  <c:v>1604</c:v>
                </c:pt>
                <c:pt idx="5656">
                  <c:v>3113</c:v>
                </c:pt>
                <c:pt idx="5657">
                  <c:v>1804</c:v>
                </c:pt>
                <c:pt idx="5658">
                  <c:v>1806</c:v>
                </c:pt>
                <c:pt idx="5659">
                  <c:v>1631</c:v>
                </c:pt>
                <c:pt idx="5660">
                  <c:v>3399</c:v>
                </c:pt>
                <c:pt idx="5661">
                  <c:v>2558</c:v>
                </c:pt>
                <c:pt idx="5662">
                  <c:v>1432</c:v>
                </c:pt>
                <c:pt idx="5663">
                  <c:v>1941</c:v>
                </c:pt>
                <c:pt idx="5664">
                  <c:v>2460</c:v>
                </c:pt>
                <c:pt idx="5665">
                  <c:v>1291</c:v>
                </c:pt>
                <c:pt idx="5666">
                  <c:v>1999</c:v>
                </c:pt>
                <c:pt idx="5667">
                  <c:v>1651</c:v>
                </c:pt>
                <c:pt idx="5668">
                  <c:v>1725</c:v>
                </c:pt>
                <c:pt idx="5669">
                  <c:v>2800</c:v>
                </c:pt>
                <c:pt idx="5670">
                  <c:v>1525</c:v>
                </c:pt>
                <c:pt idx="5671">
                  <c:v>1467</c:v>
                </c:pt>
                <c:pt idx="5672">
                  <c:v>2459</c:v>
                </c:pt>
                <c:pt idx="5673">
                  <c:v>1840</c:v>
                </c:pt>
                <c:pt idx="5674">
                  <c:v>3387</c:v>
                </c:pt>
                <c:pt idx="5675">
                  <c:v>3249</c:v>
                </c:pt>
                <c:pt idx="5676">
                  <c:v>3363</c:v>
                </c:pt>
                <c:pt idx="5677">
                  <c:v>3000</c:v>
                </c:pt>
                <c:pt idx="5678">
                  <c:v>2376</c:v>
                </c:pt>
                <c:pt idx="5679">
                  <c:v>1824</c:v>
                </c:pt>
                <c:pt idx="5680">
                  <c:v>2308</c:v>
                </c:pt>
                <c:pt idx="5681">
                  <c:v>3001</c:v>
                </c:pt>
                <c:pt idx="5682">
                  <c:v>2229</c:v>
                </c:pt>
                <c:pt idx="5683">
                  <c:v>2716</c:v>
                </c:pt>
                <c:pt idx="5684">
                  <c:v>2151</c:v>
                </c:pt>
                <c:pt idx="5685">
                  <c:v>3393</c:v>
                </c:pt>
                <c:pt idx="5686">
                  <c:v>2081</c:v>
                </c:pt>
                <c:pt idx="5687">
                  <c:v>2687</c:v>
                </c:pt>
                <c:pt idx="5688">
                  <c:v>3029</c:v>
                </c:pt>
                <c:pt idx="5689">
                  <c:v>1473</c:v>
                </c:pt>
                <c:pt idx="5690">
                  <c:v>3046</c:v>
                </c:pt>
                <c:pt idx="5691">
                  <c:v>2693</c:v>
                </c:pt>
                <c:pt idx="5692">
                  <c:v>3185</c:v>
                </c:pt>
                <c:pt idx="5693">
                  <c:v>1399</c:v>
                </c:pt>
                <c:pt idx="5694">
                  <c:v>2050</c:v>
                </c:pt>
                <c:pt idx="5695">
                  <c:v>3175</c:v>
                </c:pt>
                <c:pt idx="5696">
                  <c:v>2548</c:v>
                </c:pt>
                <c:pt idx="5697">
                  <c:v>1251</c:v>
                </c:pt>
                <c:pt idx="5698">
                  <c:v>2836</c:v>
                </c:pt>
                <c:pt idx="5699">
                  <c:v>1952</c:v>
                </c:pt>
                <c:pt idx="5700">
                  <c:v>2411</c:v>
                </c:pt>
                <c:pt idx="5701">
                  <c:v>3041</c:v>
                </c:pt>
                <c:pt idx="5702">
                  <c:v>1716</c:v>
                </c:pt>
                <c:pt idx="5703">
                  <c:v>2294</c:v>
                </c:pt>
                <c:pt idx="5704">
                  <c:v>2590</c:v>
                </c:pt>
                <c:pt idx="5705">
                  <c:v>1652</c:v>
                </c:pt>
                <c:pt idx="5706">
                  <c:v>2368</c:v>
                </c:pt>
                <c:pt idx="5707">
                  <c:v>2113</c:v>
                </c:pt>
                <c:pt idx="5708">
                  <c:v>2897</c:v>
                </c:pt>
                <c:pt idx="5709">
                  <c:v>1712</c:v>
                </c:pt>
                <c:pt idx="5710">
                  <c:v>2852</c:v>
                </c:pt>
                <c:pt idx="5711">
                  <c:v>1308</c:v>
                </c:pt>
                <c:pt idx="5712">
                  <c:v>1287</c:v>
                </c:pt>
                <c:pt idx="5713">
                  <c:v>3484</c:v>
                </c:pt>
                <c:pt idx="5714">
                  <c:v>3267</c:v>
                </c:pt>
                <c:pt idx="5715">
                  <c:v>2658</c:v>
                </c:pt>
                <c:pt idx="5716">
                  <c:v>1598</c:v>
                </c:pt>
                <c:pt idx="5717">
                  <c:v>2318</c:v>
                </c:pt>
                <c:pt idx="5718">
                  <c:v>2008</c:v>
                </c:pt>
                <c:pt idx="5719">
                  <c:v>1897</c:v>
                </c:pt>
                <c:pt idx="5720">
                  <c:v>3211</c:v>
                </c:pt>
                <c:pt idx="5721">
                  <c:v>3210</c:v>
                </c:pt>
                <c:pt idx="5722">
                  <c:v>1393</c:v>
                </c:pt>
                <c:pt idx="5723">
                  <c:v>2938</c:v>
                </c:pt>
                <c:pt idx="5724">
                  <c:v>1248</c:v>
                </c:pt>
                <c:pt idx="5725">
                  <c:v>1581</c:v>
                </c:pt>
                <c:pt idx="5726">
                  <c:v>1669</c:v>
                </c:pt>
                <c:pt idx="5727">
                  <c:v>1868</c:v>
                </c:pt>
                <c:pt idx="5728">
                  <c:v>3103</c:v>
                </c:pt>
                <c:pt idx="5729">
                  <c:v>1803</c:v>
                </c:pt>
                <c:pt idx="5730">
                  <c:v>2744</c:v>
                </c:pt>
                <c:pt idx="5731">
                  <c:v>2410</c:v>
                </c:pt>
                <c:pt idx="5732">
                  <c:v>1729</c:v>
                </c:pt>
                <c:pt idx="5733">
                  <c:v>2898</c:v>
                </c:pt>
                <c:pt idx="5734">
                  <c:v>3164</c:v>
                </c:pt>
                <c:pt idx="5735">
                  <c:v>3073</c:v>
                </c:pt>
                <c:pt idx="5736">
                  <c:v>2422</c:v>
                </c:pt>
                <c:pt idx="5737">
                  <c:v>1751</c:v>
                </c:pt>
                <c:pt idx="5738">
                  <c:v>2729</c:v>
                </c:pt>
                <c:pt idx="5739">
                  <c:v>2032</c:v>
                </c:pt>
                <c:pt idx="5740">
                  <c:v>2197</c:v>
                </c:pt>
                <c:pt idx="5741">
                  <c:v>3007</c:v>
                </c:pt>
                <c:pt idx="5742">
                  <c:v>2089</c:v>
                </c:pt>
                <c:pt idx="5743">
                  <c:v>3018</c:v>
                </c:pt>
                <c:pt idx="5744">
                  <c:v>1922</c:v>
                </c:pt>
                <c:pt idx="5745">
                  <c:v>2944</c:v>
                </c:pt>
                <c:pt idx="5746">
                  <c:v>1257</c:v>
                </c:pt>
                <c:pt idx="5747">
                  <c:v>2086</c:v>
                </c:pt>
                <c:pt idx="5748">
                  <c:v>2730</c:v>
                </c:pt>
                <c:pt idx="5749">
                  <c:v>1960</c:v>
                </c:pt>
                <c:pt idx="5750">
                  <c:v>2154</c:v>
                </c:pt>
                <c:pt idx="5751">
                  <c:v>1437</c:v>
                </c:pt>
                <c:pt idx="5752">
                  <c:v>2851</c:v>
                </c:pt>
                <c:pt idx="5753">
                  <c:v>1463</c:v>
                </c:pt>
                <c:pt idx="5754">
                  <c:v>2081</c:v>
                </c:pt>
                <c:pt idx="5755">
                  <c:v>3449</c:v>
                </c:pt>
                <c:pt idx="5756">
                  <c:v>2825</c:v>
                </c:pt>
                <c:pt idx="5757">
                  <c:v>3478</c:v>
                </c:pt>
                <c:pt idx="5758">
                  <c:v>3030</c:v>
                </c:pt>
                <c:pt idx="5759">
                  <c:v>2356</c:v>
                </c:pt>
                <c:pt idx="5760">
                  <c:v>1625</c:v>
                </c:pt>
                <c:pt idx="5761">
                  <c:v>3103</c:v>
                </c:pt>
                <c:pt idx="5762">
                  <c:v>2954</c:v>
                </c:pt>
                <c:pt idx="5763">
                  <c:v>2303</c:v>
                </c:pt>
                <c:pt idx="5764">
                  <c:v>1467</c:v>
                </c:pt>
                <c:pt idx="5765">
                  <c:v>1455</c:v>
                </c:pt>
                <c:pt idx="5766">
                  <c:v>2103</c:v>
                </c:pt>
                <c:pt idx="5767">
                  <c:v>1396</c:v>
                </c:pt>
                <c:pt idx="5768">
                  <c:v>1587</c:v>
                </c:pt>
                <c:pt idx="5769">
                  <c:v>1866</c:v>
                </c:pt>
                <c:pt idx="5770">
                  <c:v>3530</c:v>
                </c:pt>
                <c:pt idx="5771">
                  <c:v>2560</c:v>
                </c:pt>
                <c:pt idx="5772">
                  <c:v>1825</c:v>
                </c:pt>
                <c:pt idx="5773">
                  <c:v>1890</c:v>
                </c:pt>
                <c:pt idx="5774">
                  <c:v>2628</c:v>
                </c:pt>
                <c:pt idx="5775">
                  <c:v>2683</c:v>
                </c:pt>
                <c:pt idx="5776">
                  <c:v>3321</c:v>
                </c:pt>
                <c:pt idx="5777">
                  <c:v>2588</c:v>
                </c:pt>
                <c:pt idx="5778">
                  <c:v>2139</c:v>
                </c:pt>
                <c:pt idx="5779">
                  <c:v>2792</c:v>
                </c:pt>
                <c:pt idx="5780">
                  <c:v>3183</c:v>
                </c:pt>
                <c:pt idx="5781">
                  <c:v>1805</c:v>
                </c:pt>
                <c:pt idx="5782">
                  <c:v>2245</c:v>
                </c:pt>
                <c:pt idx="5783">
                  <c:v>3547</c:v>
                </c:pt>
                <c:pt idx="5784">
                  <c:v>1425</c:v>
                </c:pt>
                <c:pt idx="5785">
                  <c:v>3268</c:v>
                </c:pt>
                <c:pt idx="5786">
                  <c:v>1796</c:v>
                </c:pt>
                <c:pt idx="5787">
                  <c:v>2000</c:v>
                </c:pt>
                <c:pt idx="5788">
                  <c:v>1546</c:v>
                </c:pt>
                <c:pt idx="5789">
                  <c:v>3358</c:v>
                </c:pt>
                <c:pt idx="5790">
                  <c:v>2901</c:v>
                </c:pt>
                <c:pt idx="5791">
                  <c:v>1946</c:v>
                </c:pt>
                <c:pt idx="5792">
                  <c:v>1794</c:v>
                </c:pt>
                <c:pt idx="5793">
                  <c:v>3095</c:v>
                </c:pt>
                <c:pt idx="5794">
                  <c:v>2740</c:v>
                </c:pt>
                <c:pt idx="5795">
                  <c:v>2291</c:v>
                </c:pt>
                <c:pt idx="5796">
                  <c:v>1845</c:v>
                </c:pt>
                <c:pt idx="5797">
                  <c:v>2716</c:v>
                </c:pt>
                <c:pt idx="5798">
                  <c:v>1960</c:v>
                </c:pt>
                <c:pt idx="5799">
                  <c:v>2485</c:v>
                </c:pt>
                <c:pt idx="5800">
                  <c:v>1522</c:v>
                </c:pt>
                <c:pt idx="5801">
                  <c:v>2050</c:v>
                </c:pt>
                <c:pt idx="5802">
                  <c:v>2702</c:v>
                </c:pt>
                <c:pt idx="5803">
                  <c:v>1512</c:v>
                </c:pt>
                <c:pt idx="5804">
                  <c:v>1415</c:v>
                </c:pt>
                <c:pt idx="5805">
                  <c:v>3075</c:v>
                </c:pt>
                <c:pt idx="5806">
                  <c:v>1616</c:v>
                </c:pt>
                <c:pt idx="5807">
                  <c:v>1552</c:v>
                </c:pt>
                <c:pt idx="5808">
                  <c:v>1960</c:v>
                </c:pt>
                <c:pt idx="5809">
                  <c:v>2311</c:v>
                </c:pt>
                <c:pt idx="5810">
                  <c:v>1801</c:v>
                </c:pt>
                <c:pt idx="5811">
                  <c:v>3190</c:v>
                </c:pt>
                <c:pt idx="5812">
                  <c:v>2926</c:v>
                </c:pt>
                <c:pt idx="5813">
                  <c:v>1794</c:v>
                </c:pt>
                <c:pt idx="5814">
                  <c:v>1830</c:v>
                </c:pt>
                <c:pt idx="5815">
                  <c:v>1322</c:v>
                </c:pt>
                <c:pt idx="5816">
                  <c:v>3341</c:v>
                </c:pt>
                <c:pt idx="5817">
                  <c:v>1886</c:v>
                </c:pt>
                <c:pt idx="5818">
                  <c:v>1316</c:v>
                </c:pt>
                <c:pt idx="5819">
                  <c:v>2438</c:v>
                </c:pt>
                <c:pt idx="5820">
                  <c:v>2960</c:v>
                </c:pt>
                <c:pt idx="5821">
                  <c:v>1967</c:v>
                </c:pt>
                <c:pt idx="5822">
                  <c:v>3451</c:v>
                </c:pt>
                <c:pt idx="5823">
                  <c:v>2487</c:v>
                </c:pt>
                <c:pt idx="5824">
                  <c:v>3503</c:v>
                </c:pt>
                <c:pt idx="5825">
                  <c:v>1520</c:v>
                </c:pt>
                <c:pt idx="5826">
                  <c:v>2097</c:v>
                </c:pt>
                <c:pt idx="5827">
                  <c:v>3418</c:v>
                </c:pt>
                <c:pt idx="5828">
                  <c:v>2674</c:v>
                </c:pt>
                <c:pt idx="5829">
                  <c:v>1733</c:v>
                </c:pt>
                <c:pt idx="5830">
                  <c:v>2156</c:v>
                </c:pt>
                <c:pt idx="5831">
                  <c:v>3504</c:v>
                </c:pt>
                <c:pt idx="5832">
                  <c:v>2900</c:v>
                </c:pt>
                <c:pt idx="5833">
                  <c:v>2202</c:v>
                </c:pt>
                <c:pt idx="5834">
                  <c:v>3161</c:v>
                </c:pt>
                <c:pt idx="5835">
                  <c:v>2200</c:v>
                </c:pt>
                <c:pt idx="5836">
                  <c:v>2277</c:v>
                </c:pt>
                <c:pt idx="5837">
                  <c:v>1493</c:v>
                </c:pt>
                <c:pt idx="5838">
                  <c:v>2001</c:v>
                </c:pt>
                <c:pt idx="5839">
                  <c:v>1768</c:v>
                </c:pt>
                <c:pt idx="5840">
                  <c:v>2369</c:v>
                </c:pt>
                <c:pt idx="5841">
                  <c:v>2418</c:v>
                </c:pt>
                <c:pt idx="5842">
                  <c:v>1865</c:v>
                </c:pt>
                <c:pt idx="5843">
                  <c:v>2405</c:v>
                </c:pt>
                <c:pt idx="5844">
                  <c:v>2585</c:v>
                </c:pt>
                <c:pt idx="5845">
                  <c:v>2121</c:v>
                </c:pt>
                <c:pt idx="5846">
                  <c:v>1472</c:v>
                </c:pt>
                <c:pt idx="5847">
                  <c:v>2712</c:v>
                </c:pt>
                <c:pt idx="5848">
                  <c:v>3268</c:v>
                </c:pt>
                <c:pt idx="5849">
                  <c:v>1374</c:v>
                </c:pt>
                <c:pt idx="5850">
                  <c:v>2356</c:v>
                </c:pt>
                <c:pt idx="5851">
                  <c:v>2047</c:v>
                </c:pt>
                <c:pt idx="5852">
                  <c:v>3230</c:v>
                </c:pt>
                <c:pt idx="5853">
                  <c:v>2981</c:v>
                </c:pt>
                <c:pt idx="5854">
                  <c:v>1509</c:v>
                </c:pt>
                <c:pt idx="5855">
                  <c:v>2301</c:v>
                </c:pt>
                <c:pt idx="5856">
                  <c:v>3165</c:v>
                </c:pt>
                <c:pt idx="5857">
                  <c:v>1403</c:v>
                </c:pt>
                <c:pt idx="5858">
                  <c:v>3043</c:v>
                </c:pt>
                <c:pt idx="5859">
                  <c:v>3534</c:v>
                </c:pt>
                <c:pt idx="5860">
                  <c:v>2795</c:v>
                </c:pt>
                <c:pt idx="5861">
                  <c:v>1869</c:v>
                </c:pt>
                <c:pt idx="5862">
                  <c:v>2793</c:v>
                </c:pt>
                <c:pt idx="5863">
                  <c:v>1749</c:v>
                </c:pt>
                <c:pt idx="5864">
                  <c:v>1593</c:v>
                </c:pt>
                <c:pt idx="5865">
                  <c:v>2406</c:v>
                </c:pt>
                <c:pt idx="5866">
                  <c:v>2021</c:v>
                </c:pt>
                <c:pt idx="5867">
                  <c:v>1916</c:v>
                </c:pt>
                <c:pt idx="5868">
                  <c:v>2278</c:v>
                </c:pt>
                <c:pt idx="5869">
                  <c:v>1223</c:v>
                </c:pt>
                <c:pt idx="5870">
                  <c:v>1245</c:v>
                </c:pt>
                <c:pt idx="5871">
                  <c:v>2721</c:v>
                </c:pt>
                <c:pt idx="5872">
                  <c:v>3054</c:v>
                </c:pt>
                <c:pt idx="5873">
                  <c:v>2630</c:v>
                </c:pt>
                <c:pt idx="5874">
                  <c:v>2843</c:v>
                </c:pt>
                <c:pt idx="5875">
                  <c:v>2190</c:v>
                </c:pt>
                <c:pt idx="5876">
                  <c:v>1774</c:v>
                </c:pt>
                <c:pt idx="5877">
                  <c:v>2516</c:v>
                </c:pt>
                <c:pt idx="5878">
                  <c:v>1496</c:v>
                </c:pt>
                <c:pt idx="5879">
                  <c:v>3157</c:v>
                </c:pt>
                <c:pt idx="5880">
                  <c:v>2128</c:v>
                </c:pt>
                <c:pt idx="5881">
                  <c:v>3482</c:v>
                </c:pt>
                <c:pt idx="5882">
                  <c:v>2788</c:v>
                </c:pt>
                <c:pt idx="5883">
                  <c:v>1951</c:v>
                </c:pt>
                <c:pt idx="5884">
                  <c:v>3066</c:v>
                </c:pt>
                <c:pt idx="5885">
                  <c:v>2850</c:v>
                </c:pt>
                <c:pt idx="5886">
                  <c:v>3213</c:v>
                </c:pt>
                <c:pt idx="5887">
                  <c:v>2394</c:v>
                </c:pt>
                <c:pt idx="5888">
                  <c:v>1376</c:v>
                </c:pt>
                <c:pt idx="5889">
                  <c:v>2356</c:v>
                </c:pt>
                <c:pt idx="5890">
                  <c:v>3003</c:v>
                </c:pt>
                <c:pt idx="5891">
                  <c:v>1393</c:v>
                </c:pt>
                <c:pt idx="5892">
                  <c:v>3550</c:v>
                </c:pt>
                <c:pt idx="5893">
                  <c:v>3076</c:v>
                </c:pt>
                <c:pt idx="5894">
                  <c:v>1692</c:v>
                </c:pt>
                <c:pt idx="5895">
                  <c:v>3068</c:v>
                </c:pt>
                <c:pt idx="5896">
                  <c:v>1374</c:v>
                </c:pt>
                <c:pt idx="5897">
                  <c:v>2700</c:v>
                </c:pt>
                <c:pt idx="5898">
                  <c:v>1340</c:v>
                </c:pt>
                <c:pt idx="5899">
                  <c:v>2770</c:v>
                </c:pt>
                <c:pt idx="5900">
                  <c:v>2595</c:v>
                </c:pt>
                <c:pt idx="5901">
                  <c:v>2162</c:v>
                </c:pt>
                <c:pt idx="5902">
                  <c:v>2265</c:v>
                </c:pt>
                <c:pt idx="5903">
                  <c:v>3124</c:v>
                </c:pt>
                <c:pt idx="5904">
                  <c:v>2934</c:v>
                </c:pt>
                <c:pt idx="5905">
                  <c:v>2958</c:v>
                </c:pt>
                <c:pt idx="5906">
                  <c:v>3548</c:v>
                </c:pt>
                <c:pt idx="5907">
                  <c:v>2707</c:v>
                </c:pt>
                <c:pt idx="5908">
                  <c:v>2790</c:v>
                </c:pt>
                <c:pt idx="5909">
                  <c:v>1349</c:v>
                </c:pt>
                <c:pt idx="5910">
                  <c:v>1541</c:v>
                </c:pt>
                <c:pt idx="5911">
                  <c:v>3525</c:v>
                </c:pt>
                <c:pt idx="5912">
                  <c:v>2374</c:v>
                </c:pt>
                <c:pt idx="5913">
                  <c:v>1671</c:v>
                </c:pt>
                <c:pt idx="5914">
                  <c:v>2079</c:v>
                </c:pt>
                <c:pt idx="5915">
                  <c:v>1254</c:v>
                </c:pt>
                <c:pt idx="5916">
                  <c:v>2751</c:v>
                </c:pt>
                <c:pt idx="5917">
                  <c:v>2350</c:v>
                </c:pt>
                <c:pt idx="5918">
                  <c:v>2278</c:v>
                </c:pt>
                <c:pt idx="5919">
                  <c:v>2140</c:v>
                </c:pt>
                <c:pt idx="5920">
                  <c:v>3138</c:v>
                </c:pt>
                <c:pt idx="5921">
                  <c:v>2419</c:v>
                </c:pt>
                <c:pt idx="5922">
                  <c:v>2214</c:v>
                </c:pt>
                <c:pt idx="5923">
                  <c:v>2814</c:v>
                </c:pt>
                <c:pt idx="5924">
                  <c:v>1912</c:v>
                </c:pt>
                <c:pt idx="5925">
                  <c:v>2128</c:v>
                </c:pt>
                <c:pt idx="5926">
                  <c:v>2207</c:v>
                </c:pt>
                <c:pt idx="5927">
                  <c:v>1738</c:v>
                </c:pt>
                <c:pt idx="5928">
                  <c:v>1217</c:v>
                </c:pt>
                <c:pt idx="5929">
                  <c:v>3354</c:v>
                </c:pt>
                <c:pt idx="5930">
                  <c:v>1978</c:v>
                </c:pt>
                <c:pt idx="5931">
                  <c:v>1870</c:v>
                </c:pt>
                <c:pt idx="5932">
                  <c:v>1514</c:v>
                </c:pt>
                <c:pt idx="5933">
                  <c:v>1590</c:v>
                </c:pt>
                <c:pt idx="5934">
                  <c:v>3243</c:v>
                </c:pt>
                <c:pt idx="5935">
                  <c:v>1308</c:v>
                </c:pt>
                <c:pt idx="5936">
                  <c:v>2652</c:v>
                </c:pt>
                <c:pt idx="5937">
                  <c:v>3171</c:v>
                </c:pt>
                <c:pt idx="5938">
                  <c:v>2783</c:v>
                </c:pt>
                <c:pt idx="5939">
                  <c:v>1611</c:v>
                </c:pt>
                <c:pt idx="5940">
                  <c:v>2280</c:v>
                </c:pt>
                <c:pt idx="5941">
                  <c:v>1698</c:v>
                </c:pt>
                <c:pt idx="5942">
                  <c:v>3517</c:v>
                </c:pt>
                <c:pt idx="5943">
                  <c:v>3499</c:v>
                </c:pt>
                <c:pt idx="5944">
                  <c:v>2906</c:v>
                </c:pt>
                <c:pt idx="5945">
                  <c:v>2012</c:v>
                </c:pt>
                <c:pt idx="5946">
                  <c:v>1987</c:v>
                </c:pt>
                <c:pt idx="5947">
                  <c:v>2369</c:v>
                </c:pt>
                <c:pt idx="5948">
                  <c:v>2761</c:v>
                </c:pt>
                <c:pt idx="5949">
                  <c:v>2066</c:v>
                </c:pt>
                <c:pt idx="5950">
                  <c:v>1490</c:v>
                </c:pt>
                <c:pt idx="5951">
                  <c:v>3437</c:v>
                </c:pt>
                <c:pt idx="5952">
                  <c:v>2672</c:v>
                </c:pt>
                <c:pt idx="5953">
                  <c:v>2846</c:v>
                </c:pt>
                <c:pt idx="5954">
                  <c:v>2458</c:v>
                </c:pt>
                <c:pt idx="5955">
                  <c:v>2826</c:v>
                </c:pt>
                <c:pt idx="5956">
                  <c:v>1976</c:v>
                </c:pt>
                <c:pt idx="5957">
                  <c:v>1768</c:v>
                </c:pt>
                <c:pt idx="5958">
                  <c:v>2175</c:v>
                </c:pt>
                <c:pt idx="5959">
                  <c:v>1819</c:v>
                </c:pt>
                <c:pt idx="5960">
                  <c:v>1243</c:v>
                </c:pt>
                <c:pt idx="5961">
                  <c:v>1800</c:v>
                </c:pt>
                <c:pt idx="5962">
                  <c:v>1671</c:v>
                </c:pt>
                <c:pt idx="5963">
                  <c:v>2979</c:v>
                </c:pt>
                <c:pt idx="5964">
                  <c:v>2519</c:v>
                </c:pt>
                <c:pt idx="5965">
                  <c:v>2434</c:v>
                </c:pt>
                <c:pt idx="5966">
                  <c:v>2373</c:v>
                </c:pt>
                <c:pt idx="5967">
                  <c:v>3513</c:v>
                </c:pt>
                <c:pt idx="5968">
                  <c:v>2930</c:v>
                </c:pt>
                <c:pt idx="5969">
                  <c:v>2525</c:v>
                </c:pt>
                <c:pt idx="5970">
                  <c:v>3327</c:v>
                </c:pt>
                <c:pt idx="5971">
                  <c:v>1410</c:v>
                </c:pt>
                <c:pt idx="5972">
                  <c:v>2870</c:v>
                </c:pt>
                <c:pt idx="5973">
                  <c:v>3512</c:v>
                </c:pt>
                <c:pt idx="5974">
                  <c:v>1300</c:v>
                </c:pt>
                <c:pt idx="5975">
                  <c:v>1551</c:v>
                </c:pt>
                <c:pt idx="5976">
                  <c:v>2052</c:v>
                </c:pt>
                <c:pt idx="5977">
                  <c:v>3063</c:v>
                </c:pt>
                <c:pt idx="5978">
                  <c:v>1290</c:v>
                </c:pt>
                <c:pt idx="5979">
                  <c:v>3285</c:v>
                </c:pt>
                <c:pt idx="5980">
                  <c:v>2285</c:v>
                </c:pt>
                <c:pt idx="5981">
                  <c:v>2431</c:v>
                </c:pt>
                <c:pt idx="5982">
                  <c:v>3109</c:v>
                </c:pt>
                <c:pt idx="5983">
                  <c:v>2338</c:v>
                </c:pt>
                <c:pt idx="5984">
                  <c:v>2211</c:v>
                </c:pt>
                <c:pt idx="5985">
                  <c:v>2992</c:v>
                </c:pt>
                <c:pt idx="5986">
                  <c:v>2091</c:v>
                </c:pt>
                <c:pt idx="5987">
                  <c:v>2194</c:v>
                </c:pt>
                <c:pt idx="5988">
                  <c:v>2195</c:v>
                </c:pt>
                <c:pt idx="5989">
                  <c:v>1839</c:v>
                </c:pt>
                <c:pt idx="5990">
                  <c:v>1901</c:v>
                </c:pt>
                <c:pt idx="5991">
                  <c:v>3220</c:v>
                </c:pt>
                <c:pt idx="5992">
                  <c:v>3375</c:v>
                </c:pt>
                <c:pt idx="5993">
                  <c:v>2737</c:v>
                </c:pt>
                <c:pt idx="5994">
                  <c:v>1508</c:v>
                </c:pt>
                <c:pt idx="5995">
                  <c:v>3293</c:v>
                </c:pt>
                <c:pt idx="5996">
                  <c:v>2765</c:v>
                </c:pt>
                <c:pt idx="5997">
                  <c:v>2265</c:v>
                </c:pt>
                <c:pt idx="5998">
                  <c:v>1620</c:v>
                </c:pt>
                <c:pt idx="5999">
                  <c:v>1492</c:v>
                </c:pt>
                <c:pt idx="6000">
                  <c:v>2622</c:v>
                </c:pt>
                <c:pt idx="6001">
                  <c:v>3072</c:v>
                </c:pt>
                <c:pt idx="6002">
                  <c:v>2747</c:v>
                </c:pt>
                <c:pt idx="6003">
                  <c:v>3102</c:v>
                </c:pt>
                <c:pt idx="6004">
                  <c:v>2213</c:v>
                </c:pt>
                <c:pt idx="6005">
                  <c:v>3199</c:v>
                </c:pt>
                <c:pt idx="6006">
                  <c:v>2032</c:v>
                </c:pt>
                <c:pt idx="6007">
                  <c:v>3258</c:v>
                </c:pt>
                <c:pt idx="6008">
                  <c:v>3042</c:v>
                </c:pt>
                <c:pt idx="6009">
                  <c:v>2331</c:v>
                </c:pt>
                <c:pt idx="6010">
                  <c:v>1285</c:v>
                </c:pt>
                <c:pt idx="6011">
                  <c:v>3372</c:v>
                </c:pt>
                <c:pt idx="6012">
                  <c:v>2359</c:v>
                </c:pt>
                <c:pt idx="6013">
                  <c:v>3487</c:v>
                </c:pt>
                <c:pt idx="6014">
                  <c:v>3222</c:v>
                </c:pt>
                <c:pt idx="6015">
                  <c:v>2041</c:v>
                </c:pt>
                <c:pt idx="6016">
                  <c:v>2571</c:v>
                </c:pt>
                <c:pt idx="6017">
                  <c:v>3459</c:v>
                </c:pt>
                <c:pt idx="6018">
                  <c:v>2997</c:v>
                </c:pt>
                <c:pt idx="6019">
                  <c:v>1929</c:v>
                </c:pt>
                <c:pt idx="6020">
                  <c:v>1456</c:v>
                </c:pt>
                <c:pt idx="6021">
                  <c:v>2752</c:v>
                </c:pt>
                <c:pt idx="6022">
                  <c:v>2049</c:v>
                </c:pt>
                <c:pt idx="6023">
                  <c:v>1484</c:v>
                </c:pt>
                <c:pt idx="6024">
                  <c:v>3180</c:v>
                </c:pt>
                <c:pt idx="6025">
                  <c:v>1515</c:v>
                </c:pt>
                <c:pt idx="6026">
                  <c:v>2999</c:v>
                </c:pt>
                <c:pt idx="6027">
                  <c:v>2197</c:v>
                </c:pt>
                <c:pt idx="6028">
                  <c:v>1675</c:v>
                </c:pt>
                <c:pt idx="6029">
                  <c:v>1352</c:v>
                </c:pt>
                <c:pt idx="6030">
                  <c:v>3524</c:v>
                </c:pt>
                <c:pt idx="6031">
                  <c:v>3434</c:v>
                </c:pt>
                <c:pt idx="6032">
                  <c:v>1541</c:v>
                </c:pt>
                <c:pt idx="6033">
                  <c:v>3237</c:v>
                </c:pt>
                <c:pt idx="6034">
                  <c:v>3022</c:v>
                </c:pt>
                <c:pt idx="6035">
                  <c:v>2480</c:v>
                </c:pt>
                <c:pt idx="6036">
                  <c:v>1999</c:v>
                </c:pt>
                <c:pt idx="6037">
                  <c:v>2116</c:v>
                </c:pt>
                <c:pt idx="6038">
                  <c:v>2365</c:v>
                </c:pt>
                <c:pt idx="6039">
                  <c:v>3102</c:v>
                </c:pt>
                <c:pt idx="6040">
                  <c:v>1418</c:v>
                </c:pt>
                <c:pt idx="6041">
                  <c:v>1283</c:v>
                </c:pt>
                <c:pt idx="6042">
                  <c:v>3402</c:v>
                </c:pt>
                <c:pt idx="6043">
                  <c:v>2299</c:v>
                </c:pt>
                <c:pt idx="6044">
                  <c:v>3054</c:v>
                </c:pt>
                <c:pt idx="6045">
                  <c:v>2643</c:v>
                </c:pt>
                <c:pt idx="6046">
                  <c:v>2209</c:v>
                </c:pt>
                <c:pt idx="6047">
                  <c:v>2306</c:v>
                </c:pt>
                <c:pt idx="6048">
                  <c:v>3477</c:v>
                </c:pt>
                <c:pt idx="6049">
                  <c:v>1331</c:v>
                </c:pt>
                <c:pt idx="6050">
                  <c:v>1856</c:v>
                </c:pt>
                <c:pt idx="6051">
                  <c:v>2902</c:v>
                </c:pt>
                <c:pt idx="6052">
                  <c:v>2349</c:v>
                </c:pt>
                <c:pt idx="6053">
                  <c:v>1520</c:v>
                </c:pt>
                <c:pt idx="6054">
                  <c:v>3283</c:v>
                </c:pt>
                <c:pt idx="6055">
                  <c:v>3043</c:v>
                </c:pt>
                <c:pt idx="6056">
                  <c:v>2887</c:v>
                </c:pt>
                <c:pt idx="6057">
                  <c:v>2256</c:v>
                </c:pt>
                <c:pt idx="6058">
                  <c:v>1440</c:v>
                </c:pt>
                <c:pt idx="6059">
                  <c:v>1384</c:v>
                </c:pt>
                <c:pt idx="6060">
                  <c:v>2618</c:v>
                </c:pt>
                <c:pt idx="6061">
                  <c:v>2924</c:v>
                </c:pt>
                <c:pt idx="6062">
                  <c:v>2818</c:v>
                </c:pt>
                <c:pt idx="6063">
                  <c:v>3191</c:v>
                </c:pt>
                <c:pt idx="6064">
                  <c:v>2976</c:v>
                </c:pt>
                <c:pt idx="6065">
                  <c:v>3411</c:v>
                </c:pt>
                <c:pt idx="6066">
                  <c:v>1763</c:v>
                </c:pt>
                <c:pt idx="6067">
                  <c:v>1857</c:v>
                </c:pt>
                <c:pt idx="6068">
                  <c:v>2072</c:v>
                </c:pt>
                <c:pt idx="6069">
                  <c:v>1554</c:v>
                </c:pt>
                <c:pt idx="6070">
                  <c:v>2205</c:v>
                </c:pt>
                <c:pt idx="6071">
                  <c:v>1406</c:v>
                </c:pt>
                <c:pt idx="6072">
                  <c:v>1955</c:v>
                </c:pt>
                <c:pt idx="6073">
                  <c:v>2159</c:v>
                </c:pt>
                <c:pt idx="6074">
                  <c:v>2967</c:v>
                </c:pt>
                <c:pt idx="6075">
                  <c:v>1666</c:v>
                </c:pt>
                <c:pt idx="6076">
                  <c:v>1753</c:v>
                </c:pt>
                <c:pt idx="6077">
                  <c:v>3313</c:v>
                </c:pt>
                <c:pt idx="6078">
                  <c:v>1810</c:v>
                </c:pt>
                <c:pt idx="6079">
                  <c:v>1237</c:v>
                </c:pt>
                <c:pt idx="6080">
                  <c:v>1949</c:v>
                </c:pt>
                <c:pt idx="6081">
                  <c:v>3118</c:v>
                </c:pt>
                <c:pt idx="6082">
                  <c:v>3395</c:v>
                </c:pt>
                <c:pt idx="6083">
                  <c:v>2814</c:v>
                </c:pt>
                <c:pt idx="6084">
                  <c:v>1452</c:v>
                </c:pt>
                <c:pt idx="6085">
                  <c:v>2840</c:v>
                </c:pt>
                <c:pt idx="6086">
                  <c:v>1327</c:v>
                </c:pt>
                <c:pt idx="6087">
                  <c:v>3483</c:v>
                </c:pt>
                <c:pt idx="6088">
                  <c:v>2051</c:v>
                </c:pt>
                <c:pt idx="6089">
                  <c:v>1875</c:v>
                </c:pt>
                <c:pt idx="6090">
                  <c:v>1981</c:v>
                </c:pt>
                <c:pt idx="6091">
                  <c:v>1433</c:v>
                </c:pt>
                <c:pt idx="6092">
                  <c:v>1231</c:v>
                </c:pt>
                <c:pt idx="6093">
                  <c:v>3372</c:v>
                </c:pt>
                <c:pt idx="6094">
                  <c:v>3419</c:v>
                </c:pt>
                <c:pt idx="6095">
                  <c:v>2609</c:v>
                </c:pt>
                <c:pt idx="6096">
                  <c:v>2603</c:v>
                </c:pt>
                <c:pt idx="6097">
                  <c:v>2952</c:v>
                </c:pt>
                <c:pt idx="6098">
                  <c:v>1912</c:v>
                </c:pt>
                <c:pt idx="6099">
                  <c:v>2597</c:v>
                </c:pt>
                <c:pt idx="6100">
                  <c:v>3528</c:v>
                </c:pt>
                <c:pt idx="6101">
                  <c:v>2993</c:v>
                </c:pt>
                <c:pt idx="6102">
                  <c:v>2021</c:v>
                </c:pt>
                <c:pt idx="6103">
                  <c:v>1916</c:v>
                </c:pt>
                <c:pt idx="6104">
                  <c:v>1536</c:v>
                </c:pt>
                <c:pt idx="6105">
                  <c:v>2620</c:v>
                </c:pt>
                <c:pt idx="6106">
                  <c:v>3366</c:v>
                </c:pt>
                <c:pt idx="6107">
                  <c:v>3044</c:v>
                </c:pt>
                <c:pt idx="6108">
                  <c:v>2685</c:v>
                </c:pt>
                <c:pt idx="6109">
                  <c:v>2454</c:v>
                </c:pt>
                <c:pt idx="6110">
                  <c:v>3276</c:v>
                </c:pt>
                <c:pt idx="6111">
                  <c:v>1365</c:v>
                </c:pt>
                <c:pt idx="6112">
                  <c:v>2444</c:v>
                </c:pt>
                <c:pt idx="6113">
                  <c:v>3328</c:v>
                </c:pt>
                <c:pt idx="6114">
                  <c:v>2046</c:v>
                </c:pt>
                <c:pt idx="6115">
                  <c:v>2583</c:v>
                </c:pt>
                <c:pt idx="6116">
                  <c:v>2788</c:v>
                </c:pt>
                <c:pt idx="6117">
                  <c:v>1866</c:v>
                </c:pt>
                <c:pt idx="6118">
                  <c:v>1719</c:v>
                </c:pt>
                <c:pt idx="6119">
                  <c:v>3048</c:v>
                </c:pt>
                <c:pt idx="6120">
                  <c:v>1590</c:v>
                </c:pt>
                <c:pt idx="6121">
                  <c:v>3187</c:v>
                </c:pt>
                <c:pt idx="6122">
                  <c:v>2622</c:v>
                </c:pt>
                <c:pt idx="6123">
                  <c:v>1871</c:v>
                </c:pt>
                <c:pt idx="6124">
                  <c:v>3067</c:v>
                </c:pt>
                <c:pt idx="6125">
                  <c:v>2928</c:v>
                </c:pt>
                <c:pt idx="6126">
                  <c:v>2485</c:v>
                </c:pt>
                <c:pt idx="6127">
                  <c:v>1783</c:v>
                </c:pt>
                <c:pt idx="6128">
                  <c:v>3402</c:v>
                </c:pt>
                <c:pt idx="6129">
                  <c:v>1642</c:v>
                </c:pt>
                <c:pt idx="6130">
                  <c:v>3503</c:v>
                </c:pt>
                <c:pt idx="6131">
                  <c:v>3530</c:v>
                </c:pt>
                <c:pt idx="6132">
                  <c:v>2639</c:v>
                </c:pt>
                <c:pt idx="6133">
                  <c:v>2800</c:v>
                </c:pt>
                <c:pt idx="6134">
                  <c:v>1680</c:v>
                </c:pt>
                <c:pt idx="6135">
                  <c:v>2438</c:v>
                </c:pt>
                <c:pt idx="6136">
                  <c:v>3431</c:v>
                </c:pt>
                <c:pt idx="6137">
                  <c:v>1840</c:v>
                </c:pt>
                <c:pt idx="6138">
                  <c:v>2287</c:v>
                </c:pt>
                <c:pt idx="6139">
                  <c:v>3214</c:v>
                </c:pt>
                <c:pt idx="6140">
                  <c:v>3366</c:v>
                </c:pt>
                <c:pt idx="6141">
                  <c:v>2050</c:v>
                </c:pt>
                <c:pt idx="6142">
                  <c:v>2038</c:v>
                </c:pt>
                <c:pt idx="6143">
                  <c:v>2692</c:v>
                </c:pt>
                <c:pt idx="6144">
                  <c:v>1950</c:v>
                </c:pt>
                <c:pt idx="6145">
                  <c:v>2403</c:v>
                </c:pt>
                <c:pt idx="6146">
                  <c:v>1609</c:v>
                </c:pt>
                <c:pt idx="6147">
                  <c:v>2919</c:v>
                </c:pt>
                <c:pt idx="6148">
                  <c:v>1587</c:v>
                </c:pt>
                <c:pt idx="6149">
                  <c:v>2335</c:v>
                </c:pt>
                <c:pt idx="6150">
                  <c:v>2832</c:v>
                </c:pt>
                <c:pt idx="6151">
                  <c:v>1872</c:v>
                </c:pt>
                <c:pt idx="6152">
                  <c:v>1958</c:v>
                </c:pt>
                <c:pt idx="6153">
                  <c:v>2006</c:v>
                </c:pt>
                <c:pt idx="6154">
                  <c:v>1508</c:v>
                </c:pt>
                <c:pt idx="6155">
                  <c:v>2825</c:v>
                </c:pt>
                <c:pt idx="6156">
                  <c:v>3235</c:v>
                </c:pt>
                <c:pt idx="6157">
                  <c:v>3440</c:v>
                </c:pt>
                <c:pt idx="6158">
                  <c:v>1583</c:v>
                </c:pt>
                <c:pt idx="6159">
                  <c:v>2183</c:v>
                </c:pt>
                <c:pt idx="6160">
                  <c:v>1372</c:v>
                </c:pt>
                <c:pt idx="6161">
                  <c:v>2484</c:v>
                </c:pt>
                <c:pt idx="6162">
                  <c:v>3440</c:v>
                </c:pt>
                <c:pt idx="6163">
                  <c:v>2283</c:v>
                </c:pt>
                <c:pt idx="6164">
                  <c:v>1916</c:v>
                </c:pt>
                <c:pt idx="6165">
                  <c:v>3060</c:v>
                </c:pt>
                <c:pt idx="6166">
                  <c:v>2864</c:v>
                </c:pt>
                <c:pt idx="6167">
                  <c:v>2574</c:v>
                </c:pt>
                <c:pt idx="6168">
                  <c:v>3164</c:v>
                </c:pt>
                <c:pt idx="6169">
                  <c:v>1632</c:v>
                </c:pt>
                <c:pt idx="6170">
                  <c:v>3283</c:v>
                </c:pt>
                <c:pt idx="6171">
                  <c:v>2135</c:v>
                </c:pt>
                <c:pt idx="6172">
                  <c:v>1388</c:v>
                </c:pt>
                <c:pt idx="6173">
                  <c:v>3555</c:v>
                </c:pt>
                <c:pt idx="6174">
                  <c:v>3088</c:v>
                </c:pt>
                <c:pt idx="6175">
                  <c:v>1749</c:v>
                </c:pt>
                <c:pt idx="6176">
                  <c:v>3006</c:v>
                </c:pt>
                <c:pt idx="6177">
                  <c:v>3380</c:v>
                </c:pt>
                <c:pt idx="6178">
                  <c:v>2271</c:v>
                </c:pt>
                <c:pt idx="6179">
                  <c:v>3281</c:v>
                </c:pt>
                <c:pt idx="6180">
                  <c:v>2260</c:v>
                </c:pt>
                <c:pt idx="6181">
                  <c:v>2641</c:v>
                </c:pt>
                <c:pt idx="6182">
                  <c:v>2496</c:v>
                </c:pt>
                <c:pt idx="6183">
                  <c:v>2918</c:v>
                </c:pt>
                <c:pt idx="6184">
                  <c:v>2970</c:v>
                </c:pt>
                <c:pt idx="6185">
                  <c:v>2809</c:v>
                </c:pt>
                <c:pt idx="6186">
                  <c:v>2315</c:v>
                </c:pt>
                <c:pt idx="6187">
                  <c:v>2010</c:v>
                </c:pt>
                <c:pt idx="6188">
                  <c:v>2444</c:v>
                </c:pt>
                <c:pt idx="6189">
                  <c:v>1701</c:v>
                </c:pt>
                <c:pt idx="6190">
                  <c:v>1801</c:v>
                </c:pt>
                <c:pt idx="6191">
                  <c:v>1566</c:v>
                </c:pt>
                <c:pt idx="6192">
                  <c:v>2404</c:v>
                </c:pt>
                <c:pt idx="6193">
                  <c:v>2229</c:v>
                </c:pt>
                <c:pt idx="6194">
                  <c:v>1240</c:v>
                </c:pt>
                <c:pt idx="6195">
                  <c:v>1910</c:v>
                </c:pt>
                <c:pt idx="6196">
                  <c:v>1963</c:v>
                </c:pt>
                <c:pt idx="6197">
                  <c:v>1528</c:v>
                </c:pt>
                <c:pt idx="6198">
                  <c:v>2629</c:v>
                </c:pt>
                <c:pt idx="6199">
                  <c:v>1788</c:v>
                </c:pt>
                <c:pt idx="6200">
                  <c:v>1365</c:v>
                </c:pt>
                <c:pt idx="6201">
                  <c:v>1604</c:v>
                </c:pt>
                <c:pt idx="6202">
                  <c:v>2757</c:v>
                </c:pt>
                <c:pt idx="6203">
                  <c:v>2605</c:v>
                </c:pt>
                <c:pt idx="6204">
                  <c:v>2209</c:v>
                </c:pt>
                <c:pt idx="6205">
                  <c:v>3222</c:v>
                </c:pt>
                <c:pt idx="6206">
                  <c:v>1576</c:v>
                </c:pt>
                <c:pt idx="6207">
                  <c:v>2502</c:v>
                </c:pt>
                <c:pt idx="6208">
                  <c:v>2181</c:v>
                </c:pt>
                <c:pt idx="6209">
                  <c:v>1722</c:v>
                </c:pt>
                <c:pt idx="6210">
                  <c:v>2693</c:v>
                </c:pt>
                <c:pt idx="6211">
                  <c:v>2850</c:v>
                </c:pt>
                <c:pt idx="6212">
                  <c:v>2237</c:v>
                </c:pt>
                <c:pt idx="6213">
                  <c:v>2627</c:v>
                </c:pt>
                <c:pt idx="6214">
                  <c:v>2227</c:v>
                </c:pt>
                <c:pt idx="6215">
                  <c:v>2213</c:v>
                </c:pt>
                <c:pt idx="6216">
                  <c:v>2520</c:v>
                </c:pt>
                <c:pt idx="6217">
                  <c:v>1873</c:v>
                </c:pt>
                <c:pt idx="6218">
                  <c:v>1480</c:v>
                </c:pt>
                <c:pt idx="6219">
                  <c:v>2893</c:v>
                </c:pt>
                <c:pt idx="6220">
                  <c:v>3381</c:v>
                </c:pt>
                <c:pt idx="6221">
                  <c:v>2080</c:v>
                </c:pt>
                <c:pt idx="6222">
                  <c:v>1878</c:v>
                </c:pt>
                <c:pt idx="6223">
                  <c:v>1845</c:v>
                </c:pt>
                <c:pt idx="6224">
                  <c:v>1524</c:v>
                </c:pt>
                <c:pt idx="6225">
                  <c:v>2728</c:v>
                </c:pt>
                <c:pt idx="6226">
                  <c:v>2254</c:v>
                </c:pt>
                <c:pt idx="6227">
                  <c:v>2090</c:v>
                </c:pt>
                <c:pt idx="6228">
                  <c:v>2128</c:v>
                </c:pt>
                <c:pt idx="6229">
                  <c:v>3050</c:v>
                </c:pt>
                <c:pt idx="6230">
                  <c:v>1663</c:v>
                </c:pt>
                <c:pt idx="6231">
                  <c:v>2521</c:v>
                </c:pt>
                <c:pt idx="6232">
                  <c:v>3544</c:v>
                </c:pt>
                <c:pt idx="6233">
                  <c:v>2462</c:v>
                </c:pt>
                <c:pt idx="6234">
                  <c:v>3254</c:v>
                </c:pt>
                <c:pt idx="6235">
                  <c:v>2587</c:v>
                </c:pt>
                <c:pt idx="6236">
                  <c:v>1626</c:v>
                </c:pt>
                <c:pt idx="6237">
                  <c:v>1729</c:v>
                </c:pt>
                <c:pt idx="6238">
                  <c:v>2794</c:v>
                </c:pt>
                <c:pt idx="6239">
                  <c:v>3477</c:v>
                </c:pt>
                <c:pt idx="6240">
                  <c:v>3513</c:v>
                </c:pt>
                <c:pt idx="6241">
                  <c:v>2783</c:v>
                </c:pt>
                <c:pt idx="6242">
                  <c:v>2032</c:v>
                </c:pt>
                <c:pt idx="6243">
                  <c:v>3066</c:v>
                </c:pt>
                <c:pt idx="6244">
                  <c:v>2585</c:v>
                </c:pt>
                <c:pt idx="6245">
                  <c:v>1373</c:v>
                </c:pt>
                <c:pt idx="6246">
                  <c:v>2549</c:v>
                </c:pt>
                <c:pt idx="6247">
                  <c:v>2002</c:v>
                </c:pt>
                <c:pt idx="6248">
                  <c:v>1907</c:v>
                </c:pt>
                <c:pt idx="6249">
                  <c:v>3251</c:v>
                </c:pt>
                <c:pt idx="6250">
                  <c:v>2982</c:v>
                </c:pt>
                <c:pt idx="6251">
                  <c:v>1344</c:v>
                </c:pt>
                <c:pt idx="6252">
                  <c:v>2639</c:v>
                </c:pt>
                <c:pt idx="6253">
                  <c:v>2933</c:v>
                </c:pt>
                <c:pt idx="6254">
                  <c:v>2525</c:v>
                </c:pt>
                <c:pt idx="6255">
                  <c:v>2737</c:v>
                </c:pt>
                <c:pt idx="6256">
                  <c:v>3489</c:v>
                </c:pt>
                <c:pt idx="6257">
                  <c:v>1359</c:v>
                </c:pt>
                <c:pt idx="6258">
                  <c:v>3517</c:v>
                </c:pt>
                <c:pt idx="6259">
                  <c:v>1662</c:v>
                </c:pt>
                <c:pt idx="6260">
                  <c:v>1617</c:v>
                </c:pt>
                <c:pt idx="6261">
                  <c:v>3236</c:v>
                </c:pt>
                <c:pt idx="6262">
                  <c:v>2050</c:v>
                </c:pt>
                <c:pt idx="6263">
                  <c:v>2307</c:v>
                </c:pt>
                <c:pt idx="6264">
                  <c:v>2669</c:v>
                </c:pt>
                <c:pt idx="6265">
                  <c:v>2419</c:v>
                </c:pt>
                <c:pt idx="6266">
                  <c:v>1954</c:v>
                </c:pt>
                <c:pt idx="6267">
                  <c:v>1693</c:v>
                </c:pt>
                <c:pt idx="6268">
                  <c:v>2665</c:v>
                </c:pt>
                <c:pt idx="6269">
                  <c:v>3428</c:v>
                </c:pt>
                <c:pt idx="6270">
                  <c:v>1336</c:v>
                </c:pt>
                <c:pt idx="6271">
                  <c:v>2548</c:v>
                </c:pt>
                <c:pt idx="6272">
                  <c:v>1208</c:v>
                </c:pt>
                <c:pt idx="6273">
                  <c:v>1868</c:v>
                </c:pt>
                <c:pt idx="6274">
                  <c:v>1545</c:v>
                </c:pt>
                <c:pt idx="6275">
                  <c:v>3217</c:v>
                </c:pt>
                <c:pt idx="6276">
                  <c:v>1609</c:v>
                </c:pt>
                <c:pt idx="6277">
                  <c:v>2202</c:v>
                </c:pt>
                <c:pt idx="6278">
                  <c:v>1420</c:v>
                </c:pt>
                <c:pt idx="6279">
                  <c:v>1355</c:v>
                </c:pt>
                <c:pt idx="6280">
                  <c:v>3022</c:v>
                </c:pt>
                <c:pt idx="6281">
                  <c:v>1361</c:v>
                </c:pt>
                <c:pt idx="6282">
                  <c:v>2701</c:v>
                </c:pt>
                <c:pt idx="6283">
                  <c:v>2974</c:v>
                </c:pt>
                <c:pt idx="6284">
                  <c:v>1960</c:v>
                </c:pt>
                <c:pt idx="6285">
                  <c:v>1595</c:v>
                </c:pt>
                <c:pt idx="6286">
                  <c:v>2140</c:v>
                </c:pt>
                <c:pt idx="6287">
                  <c:v>2439</c:v>
                </c:pt>
                <c:pt idx="6288">
                  <c:v>3377</c:v>
                </c:pt>
                <c:pt idx="6289">
                  <c:v>2483</c:v>
                </c:pt>
                <c:pt idx="6290">
                  <c:v>1564</c:v>
                </c:pt>
                <c:pt idx="6291">
                  <c:v>2129</c:v>
                </c:pt>
                <c:pt idx="6292">
                  <c:v>3233</c:v>
                </c:pt>
                <c:pt idx="6293">
                  <c:v>2720</c:v>
                </c:pt>
                <c:pt idx="6294">
                  <c:v>3501</c:v>
                </c:pt>
                <c:pt idx="6295">
                  <c:v>3284</c:v>
                </c:pt>
                <c:pt idx="6296">
                  <c:v>1566</c:v>
                </c:pt>
                <c:pt idx="6297">
                  <c:v>2930</c:v>
                </c:pt>
                <c:pt idx="6298">
                  <c:v>2203</c:v>
                </c:pt>
                <c:pt idx="6299">
                  <c:v>2711</c:v>
                </c:pt>
                <c:pt idx="6300">
                  <c:v>1734</c:v>
                </c:pt>
                <c:pt idx="6301">
                  <c:v>1898</c:v>
                </c:pt>
                <c:pt idx="6302">
                  <c:v>2476</c:v>
                </c:pt>
                <c:pt idx="6303">
                  <c:v>2014</c:v>
                </c:pt>
                <c:pt idx="6304">
                  <c:v>2421</c:v>
                </c:pt>
                <c:pt idx="6305">
                  <c:v>2536</c:v>
                </c:pt>
                <c:pt idx="6306">
                  <c:v>3107</c:v>
                </c:pt>
                <c:pt idx="6307">
                  <c:v>3280</c:v>
                </c:pt>
                <c:pt idx="6308">
                  <c:v>3309</c:v>
                </c:pt>
                <c:pt idx="6309">
                  <c:v>3533</c:v>
                </c:pt>
                <c:pt idx="6310">
                  <c:v>1286</c:v>
                </c:pt>
                <c:pt idx="6311">
                  <c:v>1389</c:v>
                </c:pt>
                <c:pt idx="6312">
                  <c:v>2317</c:v>
                </c:pt>
                <c:pt idx="6313">
                  <c:v>2578</c:v>
                </c:pt>
                <c:pt idx="6314">
                  <c:v>2399</c:v>
                </c:pt>
                <c:pt idx="6315">
                  <c:v>1206</c:v>
                </c:pt>
                <c:pt idx="6316">
                  <c:v>2944</c:v>
                </c:pt>
                <c:pt idx="6317">
                  <c:v>1775</c:v>
                </c:pt>
                <c:pt idx="6318">
                  <c:v>2004</c:v>
                </c:pt>
                <c:pt idx="6319">
                  <c:v>2059</c:v>
                </c:pt>
                <c:pt idx="6320">
                  <c:v>2684</c:v>
                </c:pt>
                <c:pt idx="6321">
                  <c:v>3037</c:v>
                </c:pt>
                <c:pt idx="6322">
                  <c:v>3133</c:v>
                </c:pt>
                <c:pt idx="6323">
                  <c:v>2968</c:v>
                </c:pt>
                <c:pt idx="6324">
                  <c:v>3184</c:v>
                </c:pt>
                <c:pt idx="6325">
                  <c:v>2122</c:v>
                </c:pt>
                <c:pt idx="6326">
                  <c:v>1314</c:v>
                </c:pt>
                <c:pt idx="6327">
                  <c:v>2144</c:v>
                </c:pt>
                <c:pt idx="6328">
                  <c:v>1524</c:v>
                </c:pt>
                <c:pt idx="6329">
                  <c:v>3323</c:v>
                </c:pt>
                <c:pt idx="6330">
                  <c:v>2883</c:v>
                </c:pt>
                <c:pt idx="6331">
                  <c:v>3357</c:v>
                </c:pt>
                <c:pt idx="6332">
                  <c:v>3334</c:v>
                </c:pt>
                <c:pt idx="6333">
                  <c:v>2764</c:v>
                </c:pt>
                <c:pt idx="6334">
                  <c:v>2221</c:v>
                </c:pt>
                <c:pt idx="6335">
                  <c:v>2203</c:v>
                </c:pt>
                <c:pt idx="6336">
                  <c:v>2563</c:v>
                </c:pt>
                <c:pt idx="6337">
                  <c:v>3539</c:v>
                </c:pt>
                <c:pt idx="6338">
                  <c:v>1572</c:v>
                </c:pt>
                <c:pt idx="6339">
                  <c:v>2740</c:v>
                </c:pt>
                <c:pt idx="6340">
                  <c:v>2263</c:v>
                </c:pt>
                <c:pt idx="6341">
                  <c:v>2804</c:v>
                </c:pt>
                <c:pt idx="6342">
                  <c:v>1681</c:v>
                </c:pt>
                <c:pt idx="6343">
                  <c:v>2031</c:v>
                </c:pt>
                <c:pt idx="6344">
                  <c:v>1291</c:v>
                </c:pt>
                <c:pt idx="6345">
                  <c:v>2480</c:v>
                </c:pt>
                <c:pt idx="6346">
                  <c:v>2741</c:v>
                </c:pt>
                <c:pt idx="6347">
                  <c:v>2646</c:v>
                </c:pt>
                <c:pt idx="6348">
                  <c:v>2525</c:v>
                </c:pt>
                <c:pt idx="6349">
                  <c:v>3157</c:v>
                </c:pt>
                <c:pt idx="6350">
                  <c:v>3228</c:v>
                </c:pt>
                <c:pt idx="6351">
                  <c:v>3054</c:v>
                </c:pt>
                <c:pt idx="6352">
                  <c:v>2474</c:v>
                </c:pt>
                <c:pt idx="6353">
                  <c:v>2177</c:v>
                </c:pt>
                <c:pt idx="6354">
                  <c:v>1638</c:v>
                </c:pt>
                <c:pt idx="6355">
                  <c:v>1424</c:v>
                </c:pt>
                <c:pt idx="6356">
                  <c:v>3014</c:v>
                </c:pt>
                <c:pt idx="6357">
                  <c:v>2705</c:v>
                </c:pt>
                <c:pt idx="6358">
                  <c:v>3437</c:v>
                </c:pt>
                <c:pt idx="6359">
                  <c:v>2340</c:v>
                </c:pt>
                <c:pt idx="6360">
                  <c:v>3270</c:v>
                </c:pt>
                <c:pt idx="6361">
                  <c:v>3387</c:v>
                </c:pt>
                <c:pt idx="6362">
                  <c:v>2112</c:v>
                </c:pt>
                <c:pt idx="6363">
                  <c:v>2810</c:v>
                </c:pt>
                <c:pt idx="6364">
                  <c:v>3241</c:v>
                </c:pt>
                <c:pt idx="6365">
                  <c:v>3026</c:v>
                </c:pt>
                <c:pt idx="6366">
                  <c:v>1844</c:v>
                </c:pt>
                <c:pt idx="6367">
                  <c:v>1743</c:v>
                </c:pt>
                <c:pt idx="6368">
                  <c:v>1695</c:v>
                </c:pt>
                <c:pt idx="6369">
                  <c:v>2782</c:v>
                </c:pt>
                <c:pt idx="6370">
                  <c:v>3402</c:v>
                </c:pt>
                <c:pt idx="6371">
                  <c:v>2846</c:v>
                </c:pt>
                <c:pt idx="6372">
                  <c:v>1798</c:v>
                </c:pt>
                <c:pt idx="6373">
                  <c:v>2066</c:v>
                </c:pt>
                <c:pt idx="6374">
                  <c:v>3056</c:v>
                </c:pt>
                <c:pt idx="6375">
                  <c:v>3113</c:v>
                </c:pt>
                <c:pt idx="6376">
                  <c:v>2245</c:v>
                </c:pt>
                <c:pt idx="6377">
                  <c:v>2093</c:v>
                </c:pt>
                <c:pt idx="6378">
                  <c:v>1794</c:v>
                </c:pt>
                <c:pt idx="6379">
                  <c:v>3042</c:v>
                </c:pt>
                <c:pt idx="6380">
                  <c:v>3073</c:v>
                </c:pt>
                <c:pt idx="6381">
                  <c:v>2650</c:v>
                </c:pt>
                <c:pt idx="6382">
                  <c:v>3137</c:v>
                </c:pt>
                <c:pt idx="6383">
                  <c:v>1651</c:v>
                </c:pt>
                <c:pt idx="6384">
                  <c:v>2785</c:v>
                </c:pt>
                <c:pt idx="6385">
                  <c:v>2606</c:v>
                </c:pt>
                <c:pt idx="6386">
                  <c:v>2252</c:v>
                </c:pt>
                <c:pt idx="6387">
                  <c:v>3391</c:v>
                </c:pt>
                <c:pt idx="6388">
                  <c:v>3107</c:v>
                </c:pt>
                <c:pt idx="6389">
                  <c:v>1541</c:v>
                </c:pt>
                <c:pt idx="6390">
                  <c:v>3120</c:v>
                </c:pt>
                <c:pt idx="6391">
                  <c:v>2269</c:v>
                </c:pt>
                <c:pt idx="6392">
                  <c:v>2547</c:v>
                </c:pt>
                <c:pt idx="6393">
                  <c:v>3295</c:v>
                </c:pt>
                <c:pt idx="6394">
                  <c:v>1678</c:v>
                </c:pt>
                <c:pt idx="6395">
                  <c:v>2552</c:v>
                </c:pt>
                <c:pt idx="6396">
                  <c:v>2895</c:v>
                </c:pt>
                <c:pt idx="6397">
                  <c:v>1984</c:v>
                </c:pt>
                <c:pt idx="6398">
                  <c:v>2498</c:v>
                </c:pt>
                <c:pt idx="6399">
                  <c:v>1367</c:v>
                </c:pt>
                <c:pt idx="6400">
                  <c:v>1699</c:v>
                </c:pt>
                <c:pt idx="6401">
                  <c:v>1528</c:v>
                </c:pt>
                <c:pt idx="6402">
                  <c:v>1901</c:v>
                </c:pt>
                <c:pt idx="6403">
                  <c:v>1845</c:v>
                </c:pt>
                <c:pt idx="6404">
                  <c:v>2754</c:v>
                </c:pt>
                <c:pt idx="6405">
                  <c:v>3363</c:v>
                </c:pt>
                <c:pt idx="6406">
                  <c:v>3126</c:v>
                </c:pt>
                <c:pt idx="6407">
                  <c:v>1463</c:v>
                </c:pt>
                <c:pt idx="6408">
                  <c:v>2134</c:v>
                </c:pt>
                <c:pt idx="6409">
                  <c:v>2586</c:v>
                </c:pt>
                <c:pt idx="6410">
                  <c:v>1716</c:v>
                </c:pt>
                <c:pt idx="6411">
                  <c:v>3537</c:v>
                </c:pt>
                <c:pt idx="6412">
                  <c:v>3509</c:v>
                </c:pt>
                <c:pt idx="6413">
                  <c:v>1896</c:v>
                </c:pt>
                <c:pt idx="6414">
                  <c:v>3184</c:v>
                </c:pt>
                <c:pt idx="6415">
                  <c:v>3449</c:v>
                </c:pt>
                <c:pt idx="6416">
                  <c:v>1222</c:v>
                </c:pt>
                <c:pt idx="6417">
                  <c:v>1694</c:v>
                </c:pt>
                <c:pt idx="6418">
                  <c:v>1471</c:v>
                </c:pt>
                <c:pt idx="6419">
                  <c:v>2887</c:v>
                </c:pt>
                <c:pt idx="6420">
                  <c:v>3004</c:v>
                </c:pt>
                <c:pt idx="6421">
                  <c:v>2541</c:v>
                </c:pt>
                <c:pt idx="6422">
                  <c:v>3236</c:v>
                </c:pt>
                <c:pt idx="6423">
                  <c:v>3315</c:v>
                </c:pt>
                <c:pt idx="6424">
                  <c:v>3348</c:v>
                </c:pt>
                <c:pt idx="6425">
                  <c:v>3121</c:v>
                </c:pt>
                <c:pt idx="6426">
                  <c:v>1979</c:v>
                </c:pt>
                <c:pt idx="6427">
                  <c:v>3270</c:v>
                </c:pt>
                <c:pt idx="6428">
                  <c:v>3162</c:v>
                </c:pt>
                <c:pt idx="6429">
                  <c:v>1518</c:v>
                </c:pt>
                <c:pt idx="6430">
                  <c:v>1559</c:v>
                </c:pt>
                <c:pt idx="6431">
                  <c:v>1343</c:v>
                </c:pt>
                <c:pt idx="6432">
                  <c:v>1259</c:v>
                </c:pt>
                <c:pt idx="6433">
                  <c:v>2175</c:v>
                </c:pt>
                <c:pt idx="6434">
                  <c:v>3496</c:v>
                </c:pt>
                <c:pt idx="6435">
                  <c:v>2692</c:v>
                </c:pt>
                <c:pt idx="6436">
                  <c:v>1682</c:v>
                </c:pt>
                <c:pt idx="6437">
                  <c:v>1647</c:v>
                </c:pt>
                <c:pt idx="6438">
                  <c:v>2713</c:v>
                </c:pt>
                <c:pt idx="6439">
                  <c:v>2765</c:v>
                </c:pt>
                <c:pt idx="6440">
                  <c:v>1799</c:v>
                </c:pt>
                <c:pt idx="6441">
                  <c:v>2633</c:v>
                </c:pt>
                <c:pt idx="6442">
                  <c:v>1904</c:v>
                </c:pt>
                <c:pt idx="6443">
                  <c:v>1282</c:v>
                </c:pt>
                <c:pt idx="6444">
                  <c:v>2883</c:v>
                </c:pt>
                <c:pt idx="6445">
                  <c:v>2984</c:v>
                </c:pt>
                <c:pt idx="6446">
                  <c:v>2672</c:v>
                </c:pt>
                <c:pt idx="6447">
                  <c:v>1324</c:v>
                </c:pt>
                <c:pt idx="6448">
                  <c:v>2164</c:v>
                </c:pt>
                <c:pt idx="6449">
                  <c:v>1676</c:v>
                </c:pt>
                <c:pt idx="6450">
                  <c:v>2743</c:v>
                </c:pt>
                <c:pt idx="6451">
                  <c:v>2435</c:v>
                </c:pt>
                <c:pt idx="6452">
                  <c:v>2000</c:v>
                </c:pt>
                <c:pt idx="6453">
                  <c:v>3412</c:v>
                </c:pt>
                <c:pt idx="6454">
                  <c:v>2565</c:v>
                </c:pt>
                <c:pt idx="6455">
                  <c:v>1304</c:v>
                </c:pt>
                <c:pt idx="6456">
                  <c:v>3344</c:v>
                </c:pt>
                <c:pt idx="6457">
                  <c:v>1607</c:v>
                </c:pt>
                <c:pt idx="6458">
                  <c:v>1334</c:v>
                </c:pt>
                <c:pt idx="6459">
                  <c:v>1975</c:v>
                </c:pt>
                <c:pt idx="6460">
                  <c:v>2274</c:v>
                </c:pt>
                <c:pt idx="6461">
                  <c:v>3454</c:v>
                </c:pt>
                <c:pt idx="6462">
                  <c:v>3036</c:v>
                </c:pt>
                <c:pt idx="6463">
                  <c:v>2891</c:v>
                </c:pt>
                <c:pt idx="6464">
                  <c:v>1685</c:v>
                </c:pt>
                <c:pt idx="6465">
                  <c:v>1485</c:v>
                </c:pt>
                <c:pt idx="6466">
                  <c:v>1546</c:v>
                </c:pt>
                <c:pt idx="6467">
                  <c:v>1250</c:v>
                </c:pt>
                <c:pt idx="6468">
                  <c:v>2637</c:v>
                </c:pt>
                <c:pt idx="6469">
                  <c:v>2479</c:v>
                </c:pt>
                <c:pt idx="6470">
                  <c:v>1811</c:v>
                </c:pt>
                <c:pt idx="6471">
                  <c:v>2726</c:v>
                </c:pt>
                <c:pt idx="6472">
                  <c:v>2914</c:v>
                </c:pt>
                <c:pt idx="6473">
                  <c:v>1590</c:v>
                </c:pt>
                <c:pt idx="6474">
                  <c:v>1686</c:v>
                </c:pt>
                <c:pt idx="6475">
                  <c:v>1225</c:v>
                </c:pt>
                <c:pt idx="6476">
                  <c:v>2528</c:v>
                </c:pt>
                <c:pt idx="6477">
                  <c:v>3461</c:v>
                </c:pt>
                <c:pt idx="6478">
                  <c:v>1587</c:v>
                </c:pt>
                <c:pt idx="6479">
                  <c:v>1402</c:v>
                </c:pt>
                <c:pt idx="6480">
                  <c:v>2020</c:v>
                </c:pt>
                <c:pt idx="6481">
                  <c:v>1578</c:v>
                </c:pt>
                <c:pt idx="6482">
                  <c:v>3355</c:v>
                </c:pt>
                <c:pt idx="6483">
                  <c:v>3493</c:v>
                </c:pt>
                <c:pt idx="6484">
                  <c:v>1532</c:v>
                </c:pt>
                <c:pt idx="6485">
                  <c:v>1348</c:v>
                </c:pt>
                <c:pt idx="6486">
                  <c:v>2319</c:v>
                </c:pt>
                <c:pt idx="6487">
                  <c:v>1824</c:v>
                </c:pt>
                <c:pt idx="6488">
                  <c:v>3066</c:v>
                </c:pt>
                <c:pt idx="6489">
                  <c:v>3233</c:v>
                </c:pt>
                <c:pt idx="6490">
                  <c:v>3474</c:v>
                </c:pt>
                <c:pt idx="6491">
                  <c:v>1373</c:v>
                </c:pt>
                <c:pt idx="6492">
                  <c:v>1566</c:v>
                </c:pt>
                <c:pt idx="6493">
                  <c:v>3556</c:v>
                </c:pt>
                <c:pt idx="6494">
                  <c:v>3143</c:v>
                </c:pt>
                <c:pt idx="6495">
                  <c:v>1284</c:v>
                </c:pt>
                <c:pt idx="6496">
                  <c:v>1775</c:v>
                </c:pt>
                <c:pt idx="6497">
                  <c:v>1796</c:v>
                </c:pt>
                <c:pt idx="6498">
                  <c:v>1657</c:v>
                </c:pt>
                <c:pt idx="6499">
                  <c:v>1671</c:v>
                </c:pt>
                <c:pt idx="6500">
                  <c:v>1356</c:v>
                </c:pt>
                <c:pt idx="6501">
                  <c:v>3316</c:v>
                </c:pt>
                <c:pt idx="6502">
                  <c:v>2651</c:v>
                </c:pt>
                <c:pt idx="6503">
                  <c:v>3245</c:v>
                </c:pt>
                <c:pt idx="6504">
                  <c:v>1271</c:v>
                </c:pt>
                <c:pt idx="6505">
                  <c:v>2648</c:v>
                </c:pt>
                <c:pt idx="6506">
                  <c:v>2964</c:v>
                </c:pt>
                <c:pt idx="6507">
                  <c:v>2955</c:v>
                </c:pt>
                <c:pt idx="6508">
                  <c:v>2434</c:v>
                </c:pt>
                <c:pt idx="6509">
                  <c:v>3100</c:v>
                </c:pt>
                <c:pt idx="6510">
                  <c:v>2001</c:v>
                </c:pt>
                <c:pt idx="6511">
                  <c:v>3109</c:v>
                </c:pt>
                <c:pt idx="6512">
                  <c:v>3269</c:v>
                </c:pt>
                <c:pt idx="6513">
                  <c:v>2062</c:v>
                </c:pt>
                <c:pt idx="6514">
                  <c:v>3548</c:v>
                </c:pt>
                <c:pt idx="6515">
                  <c:v>1476</c:v>
                </c:pt>
                <c:pt idx="6516">
                  <c:v>2601</c:v>
                </c:pt>
                <c:pt idx="6517">
                  <c:v>1594</c:v>
                </c:pt>
                <c:pt idx="6518">
                  <c:v>1485</c:v>
                </c:pt>
                <c:pt idx="6519">
                  <c:v>2768</c:v>
                </c:pt>
                <c:pt idx="6520">
                  <c:v>3103</c:v>
                </c:pt>
                <c:pt idx="6521">
                  <c:v>2021</c:v>
                </c:pt>
                <c:pt idx="6522">
                  <c:v>1312</c:v>
                </c:pt>
                <c:pt idx="6523">
                  <c:v>2705</c:v>
                </c:pt>
                <c:pt idx="6524">
                  <c:v>2830</c:v>
                </c:pt>
                <c:pt idx="6525">
                  <c:v>3323</c:v>
                </c:pt>
                <c:pt idx="6526">
                  <c:v>1304</c:v>
                </c:pt>
                <c:pt idx="6527">
                  <c:v>2091</c:v>
                </c:pt>
                <c:pt idx="6528">
                  <c:v>2996</c:v>
                </c:pt>
                <c:pt idx="6529">
                  <c:v>2728</c:v>
                </c:pt>
                <c:pt idx="6530">
                  <c:v>1811</c:v>
                </c:pt>
                <c:pt idx="6531">
                  <c:v>3474</c:v>
                </c:pt>
                <c:pt idx="6532">
                  <c:v>1474</c:v>
                </c:pt>
                <c:pt idx="6533">
                  <c:v>2170</c:v>
                </c:pt>
                <c:pt idx="6534">
                  <c:v>1597</c:v>
                </c:pt>
                <c:pt idx="6535">
                  <c:v>2172</c:v>
                </c:pt>
                <c:pt idx="6536">
                  <c:v>2276</c:v>
                </c:pt>
                <c:pt idx="6537">
                  <c:v>2846</c:v>
                </c:pt>
                <c:pt idx="6538">
                  <c:v>3004</c:v>
                </c:pt>
                <c:pt idx="6539">
                  <c:v>2806</c:v>
                </c:pt>
                <c:pt idx="6540">
                  <c:v>3508</c:v>
                </c:pt>
                <c:pt idx="6541">
                  <c:v>2722</c:v>
                </c:pt>
                <c:pt idx="6542">
                  <c:v>1863</c:v>
                </c:pt>
                <c:pt idx="6543">
                  <c:v>3520</c:v>
                </c:pt>
                <c:pt idx="6544">
                  <c:v>2881</c:v>
                </c:pt>
                <c:pt idx="6545">
                  <c:v>3334</c:v>
                </c:pt>
                <c:pt idx="6546">
                  <c:v>1890</c:v>
                </c:pt>
                <c:pt idx="6547">
                  <c:v>3282</c:v>
                </c:pt>
                <c:pt idx="6548">
                  <c:v>1418</c:v>
                </c:pt>
                <c:pt idx="6549">
                  <c:v>2917</c:v>
                </c:pt>
                <c:pt idx="6550">
                  <c:v>2262</c:v>
                </c:pt>
                <c:pt idx="6551">
                  <c:v>1351</c:v>
                </c:pt>
                <c:pt idx="6552">
                  <c:v>2519</c:v>
                </c:pt>
                <c:pt idx="6553">
                  <c:v>1225</c:v>
                </c:pt>
                <c:pt idx="6554">
                  <c:v>2833</c:v>
                </c:pt>
                <c:pt idx="6555">
                  <c:v>1929</c:v>
                </c:pt>
                <c:pt idx="6556">
                  <c:v>1643</c:v>
                </c:pt>
                <c:pt idx="6557">
                  <c:v>3382</c:v>
                </c:pt>
                <c:pt idx="6558">
                  <c:v>2334</c:v>
                </c:pt>
                <c:pt idx="6559">
                  <c:v>3151</c:v>
                </c:pt>
                <c:pt idx="6560">
                  <c:v>2359</c:v>
                </c:pt>
                <c:pt idx="6561">
                  <c:v>1729</c:v>
                </c:pt>
                <c:pt idx="6562">
                  <c:v>1692</c:v>
                </c:pt>
                <c:pt idx="6563">
                  <c:v>2785</c:v>
                </c:pt>
                <c:pt idx="6564">
                  <c:v>1767</c:v>
                </c:pt>
                <c:pt idx="6565">
                  <c:v>2575</c:v>
                </c:pt>
                <c:pt idx="6566">
                  <c:v>1893</c:v>
                </c:pt>
                <c:pt idx="6567">
                  <c:v>1317</c:v>
                </c:pt>
                <c:pt idx="6568">
                  <c:v>3126</c:v>
                </c:pt>
                <c:pt idx="6569">
                  <c:v>3224</c:v>
                </c:pt>
                <c:pt idx="6570">
                  <c:v>2024</c:v>
                </c:pt>
                <c:pt idx="6571">
                  <c:v>1467</c:v>
                </c:pt>
                <c:pt idx="6572">
                  <c:v>3215</c:v>
                </c:pt>
                <c:pt idx="6573">
                  <c:v>2375</c:v>
                </c:pt>
                <c:pt idx="6574">
                  <c:v>1931</c:v>
                </c:pt>
                <c:pt idx="6575">
                  <c:v>3341</c:v>
                </c:pt>
                <c:pt idx="6576">
                  <c:v>2718</c:v>
                </c:pt>
                <c:pt idx="6577">
                  <c:v>1574</c:v>
                </c:pt>
                <c:pt idx="6578">
                  <c:v>2754</c:v>
                </c:pt>
                <c:pt idx="6579">
                  <c:v>1220</c:v>
                </c:pt>
                <c:pt idx="6580">
                  <c:v>2964</c:v>
                </c:pt>
                <c:pt idx="6581">
                  <c:v>2948</c:v>
                </c:pt>
                <c:pt idx="6582">
                  <c:v>1493</c:v>
                </c:pt>
                <c:pt idx="6583">
                  <c:v>3064</c:v>
                </c:pt>
                <c:pt idx="6584">
                  <c:v>3211</c:v>
                </c:pt>
                <c:pt idx="6585">
                  <c:v>2029</c:v>
                </c:pt>
                <c:pt idx="6586">
                  <c:v>2370</c:v>
                </c:pt>
                <c:pt idx="6587">
                  <c:v>2624</c:v>
                </c:pt>
                <c:pt idx="6588">
                  <c:v>2590</c:v>
                </c:pt>
                <c:pt idx="6589">
                  <c:v>2203</c:v>
                </c:pt>
                <c:pt idx="6590">
                  <c:v>2705</c:v>
                </c:pt>
                <c:pt idx="6591">
                  <c:v>1734</c:v>
                </c:pt>
                <c:pt idx="6592">
                  <c:v>1534</c:v>
                </c:pt>
                <c:pt idx="6593">
                  <c:v>2180</c:v>
                </c:pt>
                <c:pt idx="6594">
                  <c:v>2369</c:v>
                </c:pt>
                <c:pt idx="6595">
                  <c:v>1988</c:v>
                </c:pt>
                <c:pt idx="6596">
                  <c:v>2328</c:v>
                </c:pt>
                <c:pt idx="6597">
                  <c:v>2160</c:v>
                </c:pt>
                <c:pt idx="6598">
                  <c:v>1268</c:v>
                </c:pt>
                <c:pt idx="6599">
                  <c:v>3303</c:v>
                </c:pt>
                <c:pt idx="6600">
                  <c:v>3489</c:v>
                </c:pt>
                <c:pt idx="6601">
                  <c:v>1668</c:v>
                </c:pt>
                <c:pt idx="6602">
                  <c:v>2493</c:v>
                </c:pt>
                <c:pt idx="6603">
                  <c:v>1605</c:v>
                </c:pt>
                <c:pt idx="6604">
                  <c:v>2215</c:v>
                </c:pt>
                <c:pt idx="6605">
                  <c:v>1870</c:v>
                </c:pt>
                <c:pt idx="6606">
                  <c:v>3402</c:v>
                </c:pt>
                <c:pt idx="6607">
                  <c:v>3264</c:v>
                </c:pt>
                <c:pt idx="6608">
                  <c:v>3479</c:v>
                </c:pt>
                <c:pt idx="6609">
                  <c:v>2650</c:v>
                </c:pt>
                <c:pt idx="6610">
                  <c:v>1566</c:v>
                </c:pt>
                <c:pt idx="6611">
                  <c:v>1976</c:v>
                </c:pt>
                <c:pt idx="6612">
                  <c:v>2828</c:v>
                </c:pt>
                <c:pt idx="6613">
                  <c:v>1973</c:v>
                </c:pt>
                <c:pt idx="6614">
                  <c:v>2910</c:v>
                </c:pt>
                <c:pt idx="6615">
                  <c:v>2189</c:v>
                </c:pt>
                <c:pt idx="6616">
                  <c:v>2206</c:v>
                </c:pt>
                <c:pt idx="6617">
                  <c:v>3384</c:v>
                </c:pt>
                <c:pt idx="6618">
                  <c:v>3110</c:v>
                </c:pt>
                <c:pt idx="6619">
                  <c:v>2720</c:v>
                </c:pt>
                <c:pt idx="6620">
                  <c:v>1410</c:v>
                </c:pt>
                <c:pt idx="6621">
                  <c:v>1492</c:v>
                </c:pt>
                <c:pt idx="6622">
                  <c:v>2242</c:v>
                </c:pt>
                <c:pt idx="6623">
                  <c:v>2534</c:v>
                </c:pt>
                <c:pt idx="6624">
                  <c:v>2838</c:v>
                </c:pt>
                <c:pt idx="6625">
                  <c:v>2031</c:v>
                </c:pt>
                <c:pt idx="6626">
                  <c:v>1253</c:v>
                </c:pt>
                <c:pt idx="6627">
                  <c:v>2836</c:v>
                </c:pt>
                <c:pt idx="6628">
                  <c:v>2914</c:v>
                </c:pt>
                <c:pt idx="6629">
                  <c:v>2428</c:v>
                </c:pt>
                <c:pt idx="6630">
                  <c:v>2105</c:v>
                </c:pt>
                <c:pt idx="6631">
                  <c:v>2742</c:v>
                </c:pt>
                <c:pt idx="6632">
                  <c:v>2657</c:v>
                </c:pt>
                <c:pt idx="6633">
                  <c:v>3109</c:v>
                </c:pt>
                <c:pt idx="6634">
                  <c:v>2024</c:v>
                </c:pt>
                <c:pt idx="6635">
                  <c:v>2110</c:v>
                </c:pt>
                <c:pt idx="6636">
                  <c:v>1348</c:v>
                </c:pt>
                <c:pt idx="6637">
                  <c:v>1741</c:v>
                </c:pt>
                <c:pt idx="6638">
                  <c:v>3434</c:v>
                </c:pt>
                <c:pt idx="6639">
                  <c:v>1535</c:v>
                </c:pt>
                <c:pt idx="6640">
                  <c:v>3149</c:v>
                </c:pt>
                <c:pt idx="6641">
                  <c:v>3011</c:v>
                </c:pt>
                <c:pt idx="6642">
                  <c:v>1243</c:v>
                </c:pt>
                <c:pt idx="6643">
                  <c:v>3405</c:v>
                </c:pt>
                <c:pt idx="6644">
                  <c:v>1658</c:v>
                </c:pt>
                <c:pt idx="6645">
                  <c:v>1897</c:v>
                </c:pt>
                <c:pt idx="6646">
                  <c:v>1510</c:v>
                </c:pt>
                <c:pt idx="6647">
                  <c:v>1436</c:v>
                </c:pt>
                <c:pt idx="6648">
                  <c:v>2558</c:v>
                </c:pt>
                <c:pt idx="6649">
                  <c:v>1629</c:v>
                </c:pt>
                <c:pt idx="6650">
                  <c:v>2584</c:v>
                </c:pt>
                <c:pt idx="6651">
                  <c:v>1412</c:v>
                </c:pt>
                <c:pt idx="6652">
                  <c:v>2085</c:v>
                </c:pt>
                <c:pt idx="6653">
                  <c:v>2809</c:v>
                </c:pt>
                <c:pt idx="6654">
                  <c:v>1300</c:v>
                </c:pt>
                <c:pt idx="6655">
                  <c:v>2918</c:v>
                </c:pt>
                <c:pt idx="6656">
                  <c:v>2151</c:v>
                </c:pt>
                <c:pt idx="6657">
                  <c:v>1991</c:v>
                </c:pt>
                <c:pt idx="6658">
                  <c:v>3155</c:v>
                </c:pt>
                <c:pt idx="6659">
                  <c:v>3372</c:v>
                </c:pt>
                <c:pt idx="6660">
                  <c:v>1548</c:v>
                </c:pt>
                <c:pt idx="6661">
                  <c:v>3356</c:v>
                </c:pt>
                <c:pt idx="6662">
                  <c:v>3184</c:v>
                </c:pt>
                <c:pt idx="6663">
                  <c:v>3078</c:v>
                </c:pt>
                <c:pt idx="6664">
                  <c:v>1818</c:v>
                </c:pt>
                <c:pt idx="6665">
                  <c:v>2035</c:v>
                </c:pt>
                <c:pt idx="6666">
                  <c:v>3048</c:v>
                </c:pt>
                <c:pt idx="6667">
                  <c:v>1467</c:v>
                </c:pt>
                <c:pt idx="6668">
                  <c:v>3221</c:v>
                </c:pt>
                <c:pt idx="6669">
                  <c:v>3366</c:v>
                </c:pt>
                <c:pt idx="6670">
                  <c:v>2246</c:v>
                </c:pt>
                <c:pt idx="6671">
                  <c:v>2237</c:v>
                </c:pt>
                <c:pt idx="6672">
                  <c:v>2776</c:v>
                </c:pt>
                <c:pt idx="6673">
                  <c:v>3271</c:v>
                </c:pt>
                <c:pt idx="6674">
                  <c:v>2371</c:v>
                </c:pt>
                <c:pt idx="6675">
                  <c:v>2792</c:v>
                </c:pt>
                <c:pt idx="6676">
                  <c:v>2750</c:v>
                </c:pt>
                <c:pt idx="6677">
                  <c:v>3320</c:v>
                </c:pt>
                <c:pt idx="6678">
                  <c:v>3515</c:v>
                </c:pt>
                <c:pt idx="6679">
                  <c:v>1219</c:v>
                </c:pt>
                <c:pt idx="6680">
                  <c:v>3318</c:v>
                </c:pt>
                <c:pt idx="6681">
                  <c:v>1958</c:v>
                </c:pt>
                <c:pt idx="6682">
                  <c:v>2546</c:v>
                </c:pt>
                <c:pt idx="6683">
                  <c:v>2888</c:v>
                </c:pt>
                <c:pt idx="6684">
                  <c:v>2523</c:v>
                </c:pt>
                <c:pt idx="6685">
                  <c:v>1377</c:v>
                </c:pt>
                <c:pt idx="6686">
                  <c:v>1487</c:v>
                </c:pt>
                <c:pt idx="6687">
                  <c:v>2841</c:v>
                </c:pt>
                <c:pt idx="6688">
                  <c:v>1488</c:v>
                </c:pt>
                <c:pt idx="6689">
                  <c:v>3066</c:v>
                </c:pt>
                <c:pt idx="6690">
                  <c:v>2570</c:v>
                </c:pt>
                <c:pt idx="6691">
                  <c:v>3068</c:v>
                </c:pt>
                <c:pt idx="6692">
                  <c:v>2791</c:v>
                </c:pt>
                <c:pt idx="6693">
                  <c:v>3024</c:v>
                </c:pt>
                <c:pt idx="6694">
                  <c:v>3188</c:v>
                </c:pt>
                <c:pt idx="6695">
                  <c:v>3467</c:v>
                </c:pt>
                <c:pt idx="6696">
                  <c:v>1677</c:v>
                </c:pt>
                <c:pt idx="6697">
                  <c:v>3434</c:v>
                </c:pt>
                <c:pt idx="6698">
                  <c:v>2603</c:v>
                </c:pt>
                <c:pt idx="6699">
                  <c:v>1950</c:v>
                </c:pt>
                <c:pt idx="6700">
                  <c:v>2425</c:v>
                </c:pt>
                <c:pt idx="6701">
                  <c:v>2613</c:v>
                </c:pt>
                <c:pt idx="6702">
                  <c:v>1804</c:v>
                </c:pt>
                <c:pt idx="6703">
                  <c:v>3037</c:v>
                </c:pt>
                <c:pt idx="6704">
                  <c:v>3449</c:v>
                </c:pt>
                <c:pt idx="6705">
                  <c:v>2088</c:v>
                </c:pt>
                <c:pt idx="6706">
                  <c:v>3387</c:v>
                </c:pt>
                <c:pt idx="6707">
                  <c:v>2745</c:v>
                </c:pt>
                <c:pt idx="6708">
                  <c:v>2057</c:v>
                </c:pt>
                <c:pt idx="6709">
                  <c:v>3251</c:v>
                </c:pt>
                <c:pt idx="6710">
                  <c:v>1270</c:v>
                </c:pt>
                <c:pt idx="6711">
                  <c:v>1733</c:v>
                </c:pt>
                <c:pt idx="6712">
                  <c:v>1321</c:v>
                </c:pt>
                <c:pt idx="6713">
                  <c:v>2521</c:v>
                </c:pt>
                <c:pt idx="6714">
                  <c:v>2058</c:v>
                </c:pt>
                <c:pt idx="6715">
                  <c:v>1489</c:v>
                </c:pt>
                <c:pt idx="6716">
                  <c:v>3039</c:v>
                </c:pt>
                <c:pt idx="6717">
                  <c:v>2796</c:v>
                </c:pt>
                <c:pt idx="6718">
                  <c:v>2371</c:v>
                </c:pt>
                <c:pt idx="6719">
                  <c:v>1688</c:v>
                </c:pt>
                <c:pt idx="6720">
                  <c:v>2626</c:v>
                </c:pt>
                <c:pt idx="6721">
                  <c:v>2799</c:v>
                </c:pt>
                <c:pt idx="6722">
                  <c:v>2691</c:v>
                </c:pt>
                <c:pt idx="6723">
                  <c:v>2869</c:v>
                </c:pt>
                <c:pt idx="6724">
                  <c:v>3283</c:v>
                </c:pt>
                <c:pt idx="6725">
                  <c:v>3043</c:v>
                </c:pt>
                <c:pt idx="6726">
                  <c:v>2887</c:v>
                </c:pt>
                <c:pt idx="6727">
                  <c:v>2256</c:v>
                </c:pt>
                <c:pt idx="6728">
                  <c:v>1440</c:v>
                </c:pt>
                <c:pt idx="6729">
                  <c:v>1384</c:v>
                </c:pt>
                <c:pt idx="6730">
                  <c:v>2618</c:v>
                </c:pt>
                <c:pt idx="6731">
                  <c:v>2924</c:v>
                </c:pt>
                <c:pt idx="6732">
                  <c:v>2818</c:v>
                </c:pt>
                <c:pt idx="6733">
                  <c:v>3191</c:v>
                </c:pt>
                <c:pt idx="6734">
                  <c:v>2976</c:v>
                </c:pt>
                <c:pt idx="6735">
                  <c:v>3411</c:v>
                </c:pt>
                <c:pt idx="6736">
                  <c:v>1763</c:v>
                </c:pt>
                <c:pt idx="6737">
                  <c:v>1857</c:v>
                </c:pt>
                <c:pt idx="6738">
                  <c:v>2072</c:v>
                </c:pt>
                <c:pt idx="6739">
                  <c:v>1554</c:v>
                </c:pt>
                <c:pt idx="6740">
                  <c:v>2205</c:v>
                </c:pt>
                <c:pt idx="6741">
                  <c:v>1406</c:v>
                </c:pt>
                <c:pt idx="6742">
                  <c:v>1955</c:v>
                </c:pt>
                <c:pt idx="6743">
                  <c:v>2159</c:v>
                </c:pt>
                <c:pt idx="6744">
                  <c:v>2967</c:v>
                </c:pt>
                <c:pt idx="6745">
                  <c:v>1666</c:v>
                </c:pt>
                <c:pt idx="6746">
                  <c:v>1753</c:v>
                </c:pt>
                <c:pt idx="6747">
                  <c:v>3313</c:v>
                </c:pt>
                <c:pt idx="6748">
                  <c:v>1810</c:v>
                </c:pt>
                <c:pt idx="6749">
                  <c:v>1237</c:v>
                </c:pt>
                <c:pt idx="6750">
                  <c:v>1949</c:v>
                </c:pt>
                <c:pt idx="6751">
                  <c:v>3118</c:v>
                </c:pt>
                <c:pt idx="6752">
                  <c:v>3395</c:v>
                </c:pt>
                <c:pt idx="6753">
                  <c:v>2814</c:v>
                </c:pt>
                <c:pt idx="6754">
                  <c:v>1771</c:v>
                </c:pt>
                <c:pt idx="6755">
                  <c:v>3430</c:v>
                </c:pt>
                <c:pt idx="6756">
                  <c:v>2486</c:v>
                </c:pt>
                <c:pt idx="6757">
                  <c:v>1211</c:v>
                </c:pt>
                <c:pt idx="6758">
                  <c:v>2778</c:v>
                </c:pt>
                <c:pt idx="6759">
                  <c:v>1231</c:v>
                </c:pt>
                <c:pt idx="6760">
                  <c:v>2069</c:v>
                </c:pt>
                <c:pt idx="6761">
                  <c:v>2175</c:v>
                </c:pt>
                <c:pt idx="6762">
                  <c:v>1706</c:v>
                </c:pt>
                <c:pt idx="6763">
                  <c:v>3086</c:v>
                </c:pt>
                <c:pt idx="6764">
                  <c:v>3195</c:v>
                </c:pt>
                <c:pt idx="6765">
                  <c:v>1380</c:v>
                </c:pt>
                <c:pt idx="6766">
                  <c:v>2363</c:v>
                </c:pt>
                <c:pt idx="6767">
                  <c:v>2956</c:v>
                </c:pt>
                <c:pt idx="6768">
                  <c:v>1267</c:v>
                </c:pt>
                <c:pt idx="6769">
                  <c:v>3199</c:v>
                </c:pt>
                <c:pt idx="6770">
                  <c:v>1221</c:v>
                </c:pt>
                <c:pt idx="6771">
                  <c:v>3480</c:v>
                </c:pt>
                <c:pt idx="6772">
                  <c:v>3065</c:v>
                </c:pt>
                <c:pt idx="6773">
                  <c:v>2004</c:v>
                </c:pt>
                <c:pt idx="6774">
                  <c:v>2376</c:v>
                </c:pt>
                <c:pt idx="6775">
                  <c:v>1488</c:v>
                </c:pt>
                <c:pt idx="6776">
                  <c:v>1656</c:v>
                </c:pt>
                <c:pt idx="6777">
                  <c:v>3388</c:v>
                </c:pt>
                <c:pt idx="6778">
                  <c:v>1374</c:v>
                </c:pt>
                <c:pt idx="6779">
                  <c:v>2504</c:v>
                </c:pt>
                <c:pt idx="6780">
                  <c:v>3251</c:v>
                </c:pt>
                <c:pt idx="6781">
                  <c:v>2952</c:v>
                </c:pt>
                <c:pt idx="6782">
                  <c:v>2264</c:v>
                </c:pt>
                <c:pt idx="6783">
                  <c:v>2452</c:v>
                </c:pt>
                <c:pt idx="6784">
                  <c:v>3401</c:v>
                </c:pt>
                <c:pt idx="6785">
                  <c:v>2306</c:v>
                </c:pt>
                <c:pt idx="6786">
                  <c:v>3113</c:v>
                </c:pt>
                <c:pt idx="6787">
                  <c:v>2773</c:v>
                </c:pt>
                <c:pt idx="6788">
                  <c:v>2000</c:v>
                </c:pt>
                <c:pt idx="6789">
                  <c:v>1860</c:v>
                </c:pt>
                <c:pt idx="6790">
                  <c:v>3113</c:v>
                </c:pt>
                <c:pt idx="6791">
                  <c:v>1502</c:v>
                </c:pt>
                <c:pt idx="6792">
                  <c:v>1778</c:v>
                </c:pt>
                <c:pt idx="6793">
                  <c:v>1542</c:v>
                </c:pt>
                <c:pt idx="6794">
                  <c:v>1645</c:v>
                </c:pt>
                <c:pt idx="6795">
                  <c:v>1287</c:v>
                </c:pt>
                <c:pt idx="6796">
                  <c:v>1270</c:v>
                </c:pt>
                <c:pt idx="6797">
                  <c:v>2258</c:v>
                </c:pt>
                <c:pt idx="6798">
                  <c:v>2638</c:v>
                </c:pt>
                <c:pt idx="6799">
                  <c:v>2867</c:v>
                </c:pt>
                <c:pt idx="6800">
                  <c:v>2072</c:v>
                </c:pt>
                <c:pt idx="6801">
                  <c:v>1935</c:v>
                </c:pt>
                <c:pt idx="6802">
                  <c:v>2958</c:v>
                </c:pt>
                <c:pt idx="6803">
                  <c:v>1469</c:v>
                </c:pt>
                <c:pt idx="6804">
                  <c:v>2656</c:v>
                </c:pt>
                <c:pt idx="6805">
                  <c:v>3242</c:v>
                </c:pt>
                <c:pt idx="6806">
                  <c:v>1728</c:v>
                </c:pt>
                <c:pt idx="6807">
                  <c:v>2088</c:v>
                </c:pt>
                <c:pt idx="6808">
                  <c:v>2692</c:v>
                </c:pt>
                <c:pt idx="6809">
                  <c:v>1785</c:v>
                </c:pt>
                <c:pt idx="6810">
                  <c:v>1349</c:v>
                </c:pt>
                <c:pt idx="6811">
                  <c:v>1302</c:v>
                </c:pt>
                <c:pt idx="6812">
                  <c:v>1640</c:v>
                </c:pt>
                <c:pt idx="6813">
                  <c:v>2316</c:v>
                </c:pt>
                <c:pt idx="6814">
                  <c:v>3559</c:v>
                </c:pt>
                <c:pt idx="6815">
                  <c:v>2111</c:v>
                </c:pt>
                <c:pt idx="6816">
                  <c:v>2949</c:v>
                </c:pt>
                <c:pt idx="6817">
                  <c:v>1295</c:v>
                </c:pt>
                <c:pt idx="6818">
                  <c:v>2522</c:v>
                </c:pt>
                <c:pt idx="6819">
                  <c:v>1683</c:v>
                </c:pt>
                <c:pt idx="6820">
                  <c:v>3507</c:v>
                </c:pt>
                <c:pt idx="6821">
                  <c:v>2416</c:v>
                </c:pt>
                <c:pt idx="6822">
                  <c:v>2195</c:v>
                </c:pt>
                <c:pt idx="6823">
                  <c:v>1807</c:v>
                </c:pt>
                <c:pt idx="6824">
                  <c:v>2220</c:v>
                </c:pt>
                <c:pt idx="6825">
                  <c:v>2542</c:v>
                </c:pt>
                <c:pt idx="6826">
                  <c:v>3321</c:v>
                </c:pt>
                <c:pt idx="6827">
                  <c:v>2031</c:v>
                </c:pt>
                <c:pt idx="6828">
                  <c:v>2291</c:v>
                </c:pt>
                <c:pt idx="6829">
                  <c:v>2645</c:v>
                </c:pt>
                <c:pt idx="6830">
                  <c:v>2171</c:v>
                </c:pt>
                <c:pt idx="6831">
                  <c:v>3277</c:v>
                </c:pt>
                <c:pt idx="6832">
                  <c:v>2214</c:v>
                </c:pt>
                <c:pt idx="6833">
                  <c:v>1438</c:v>
                </c:pt>
                <c:pt idx="6834">
                  <c:v>2029</c:v>
                </c:pt>
                <c:pt idx="6835">
                  <c:v>3511</c:v>
                </c:pt>
                <c:pt idx="6836">
                  <c:v>3242</c:v>
                </c:pt>
                <c:pt idx="6837">
                  <c:v>2839</c:v>
                </c:pt>
                <c:pt idx="6838">
                  <c:v>1318</c:v>
                </c:pt>
                <c:pt idx="6839">
                  <c:v>1239</c:v>
                </c:pt>
                <c:pt idx="6840">
                  <c:v>2546</c:v>
                </c:pt>
                <c:pt idx="6841">
                  <c:v>3551</c:v>
                </c:pt>
                <c:pt idx="6842">
                  <c:v>2605</c:v>
                </c:pt>
                <c:pt idx="6843">
                  <c:v>1411</c:v>
                </c:pt>
                <c:pt idx="6844">
                  <c:v>2548</c:v>
                </c:pt>
                <c:pt idx="6845">
                  <c:v>2140</c:v>
                </c:pt>
                <c:pt idx="6846">
                  <c:v>1747</c:v>
                </c:pt>
                <c:pt idx="6847">
                  <c:v>3243</c:v>
                </c:pt>
                <c:pt idx="6848">
                  <c:v>1840</c:v>
                </c:pt>
                <c:pt idx="6849">
                  <c:v>1692</c:v>
                </c:pt>
                <c:pt idx="6850">
                  <c:v>2232</c:v>
                </c:pt>
                <c:pt idx="6851">
                  <c:v>1279</c:v>
                </c:pt>
                <c:pt idx="6852">
                  <c:v>2755</c:v>
                </c:pt>
                <c:pt idx="6853">
                  <c:v>2430</c:v>
                </c:pt>
                <c:pt idx="6854">
                  <c:v>3080</c:v>
                </c:pt>
                <c:pt idx="6855">
                  <c:v>1577</c:v>
                </c:pt>
                <c:pt idx="6856">
                  <c:v>1291</c:v>
                </c:pt>
                <c:pt idx="6857">
                  <c:v>3359</c:v>
                </c:pt>
                <c:pt idx="6858">
                  <c:v>2455</c:v>
                </c:pt>
                <c:pt idx="6859">
                  <c:v>2060</c:v>
                </c:pt>
                <c:pt idx="6860">
                  <c:v>2696</c:v>
                </c:pt>
                <c:pt idx="6861">
                  <c:v>1502</c:v>
                </c:pt>
                <c:pt idx="6862">
                  <c:v>2824</c:v>
                </c:pt>
                <c:pt idx="6863">
                  <c:v>3230</c:v>
                </c:pt>
                <c:pt idx="6864">
                  <c:v>3497</c:v>
                </c:pt>
                <c:pt idx="6865">
                  <c:v>3006</c:v>
                </c:pt>
                <c:pt idx="6866">
                  <c:v>2362</c:v>
                </c:pt>
                <c:pt idx="6867">
                  <c:v>2577</c:v>
                </c:pt>
                <c:pt idx="6868">
                  <c:v>2241</c:v>
                </c:pt>
                <c:pt idx="6869">
                  <c:v>2249</c:v>
                </c:pt>
                <c:pt idx="6870">
                  <c:v>2708</c:v>
                </c:pt>
                <c:pt idx="6871">
                  <c:v>1340</c:v>
                </c:pt>
                <c:pt idx="6872">
                  <c:v>1891</c:v>
                </c:pt>
                <c:pt idx="6873">
                  <c:v>3106</c:v>
                </c:pt>
                <c:pt idx="6874">
                  <c:v>3162</c:v>
                </c:pt>
                <c:pt idx="6875">
                  <c:v>3461</c:v>
                </c:pt>
                <c:pt idx="6876">
                  <c:v>2799</c:v>
                </c:pt>
                <c:pt idx="6877">
                  <c:v>3549</c:v>
                </c:pt>
                <c:pt idx="6878">
                  <c:v>2304</c:v>
                </c:pt>
                <c:pt idx="6879">
                  <c:v>1727</c:v>
                </c:pt>
                <c:pt idx="6880">
                  <c:v>2565</c:v>
                </c:pt>
                <c:pt idx="6881">
                  <c:v>1472</c:v>
                </c:pt>
                <c:pt idx="6882">
                  <c:v>3369</c:v>
                </c:pt>
                <c:pt idx="6883">
                  <c:v>2633</c:v>
                </c:pt>
                <c:pt idx="6884">
                  <c:v>2928</c:v>
                </c:pt>
                <c:pt idx="6885">
                  <c:v>1684</c:v>
                </c:pt>
                <c:pt idx="6886">
                  <c:v>2399</c:v>
                </c:pt>
                <c:pt idx="6887">
                  <c:v>1489</c:v>
                </c:pt>
                <c:pt idx="6888">
                  <c:v>1517</c:v>
                </c:pt>
                <c:pt idx="6889">
                  <c:v>2544</c:v>
                </c:pt>
                <c:pt idx="6890">
                  <c:v>2556</c:v>
                </c:pt>
                <c:pt idx="6891">
                  <c:v>3156</c:v>
                </c:pt>
                <c:pt idx="6892">
                  <c:v>3216</c:v>
                </c:pt>
                <c:pt idx="6893">
                  <c:v>2602</c:v>
                </c:pt>
                <c:pt idx="6894">
                  <c:v>1525</c:v>
                </c:pt>
                <c:pt idx="6895">
                  <c:v>2827</c:v>
                </c:pt>
                <c:pt idx="6896">
                  <c:v>3291</c:v>
                </c:pt>
                <c:pt idx="6897">
                  <c:v>1776</c:v>
                </c:pt>
                <c:pt idx="6898">
                  <c:v>3140</c:v>
                </c:pt>
                <c:pt idx="6899">
                  <c:v>3208</c:v>
                </c:pt>
                <c:pt idx="6900">
                  <c:v>2941</c:v>
                </c:pt>
                <c:pt idx="6901">
                  <c:v>1838</c:v>
                </c:pt>
                <c:pt idx="6902">
                  <c:v>2750</c:v>
                </c:pt>
                <c:pt idx="6903">
                  <c:v>1576</c:v>
                </c:pt>
                <c:pt idx="6904">
                  <c:v>2570</c:v>
                </c:pt>
                <c:pt idx="6905">
                  <c:v>3484</c:v>
                </c:pt>
                <c:pt idx="6906">
                  <c:v>1551</c:v>
                </c:pt>
                <c:pt idx="6907">
                  <c:v>3095</c:v>
                </c:pt>
                <c:pt idx="6908">
                  <c:v>3073</c:v>
                </c:pt>
                <c:pt idx="6909">
                  <c:v>1578</c:v>
                </c:pt>
                <c:pt idx="6910">
                  <c:v>1770</c:v>
                </c:pt>
                <c:pt idx="6911">
                  <c:v>1531</c:v>
                </c:pt>
                <c:pt idx="6912">
                  <c:v>2788</c:v>
                </c:pt>
                <c:pt idx="6913">
                  <c:v>1572</c:v>
                </c:pt>
                <c:pt idx="6914">
                  <c:v>2556</c:v>
                </c:pt>
                <c:pt idx="6915">
                  <c:v>3522</c:v>
                </c:pt>
                <c:pt idx="6916">
                  <c:v>2001</c:v>
                </c:pt>
                <c:pt idx="6917">
                  <c:v>1873</c:v>
                </c:pt>
                <c:pt idx="6918">
                  <c:v>3428</c:v>
                </c:pt>
                <c:pt idx="6919">
                  <c:v>1979</c:v>
                </c:pt>
                <c:pt idx="6920">
                  <c:v>1623</c:v>
                </c:pt>
                <c:pt idx="6921">
                  <c:v>2686</c:v>
                </c:pt>
                <c:pt idx="6922">
                  <c:v>2026</c:v>
                </c:pt>
                <c:pt idx="6923">
                  <c:v>1264</c:v>
                </c:pt>
                <c:pt idx="6924">
                  <c:v>2145</c:v>
                </c:pt>
                <c:pt idx="6925">
                  <c:v>3402</c:v>
                </c:pt>
                <c:pt idx="6926">
                  <c:v>2940</c:v>
                </c:pt>
                <c:pt idx="6927">
                  <c:v>1555</c:v>
                </c:pt>
                <c:pt idx="6928">
                  <c:v>2377</c:v>
                </c:pt>
                <c:pt idx="6929">
                  <c:v>3536</c:v>
                </c:pt>
                <c:pt idx="6930">
                  <c:v>3453</c:v>
                </c:pt>
                <c:pt idx="6931">
                  <c:v>2476</c:v>
                </c:pt>
                <c:pt idx="6932">
                  <c:v>2985</c:v>
                </c:pt>
                <c:pt idx="6933">
                  <c:v>1632</c:v>
                </c:pt>
                <c:pt idx="6934">
                  <c:v>2596</c:v>
                </c:pt>
                <c:pt idx="6935">
                  <c:v>1207</c:v>
                </c:pt>
                <c:pt idx="6936">
                  <c:v>1894</c:v>
                </c:pt>
                <c:pt idx="6937">
                  <c:v>3143</c:v>
                </c:pt>
                <c:pt idx="6938">
                  <c:v>1554</c:v>
                </c:pt>
                <c:pt idx="6939">
                  <c:v>3313</c:v>
                </c:pt>
                <c:pt idx="6940">
                  <c:v>1564</c:v>
                </c:pt>
                <c:pt idx="6941">
                  <c:v>2016</c:v>
                </c:pt>
                <c:pt idx="6942">
                  <c:v>3038</c:v>
                </c:pt>
                <c:pt idx="6943">
                  <c:v>1979</c:v>
                </c:pt>
                <c:pt idx="6944">
                  <c:v>2715</c:v>
                </c:pt>
                <c:pt idx="6945">
                  <c:v>2481</c:v>
                </c:pt>
                <c:pt idx="6946">
                  <c:v>1832</c:v>
                </c:pt>
                <c:pt idx="6947">
                  <c:v>2353</c:v>
                </c:pt>
                <c:pt idx="6948">
                  <c:v>2545</c:v>
                </c:pt>
                <c:pt idx="6949">
                  <c:v>3466</c:v>
                </c:pt>
                <c:pt idx="6950">
                  <c:v>3022</c:v>
                </c:pt>
                <c:pt idx="6951">
                  <c:v>2523</c:v>
                </c:pt>
                <c:pt idx="6952">
                  <c:v>2072</c:v>
                </c:pt>
                <c:pt idx="6953">
                  <c:v>2248</c:v>
                </c:pt>
                <c:pt idx="6954">
                  <c:v>1873</c:v>
                </c:pt>
                <c:pt idx="6955">
                  <c:v>2291</c:v>
                </c:pt>
                <c:pt idx="6956">
                  <c:v>2324</c:v>
                </c:pt>
                <c:pt idx="6957">
                  <c:v>2259</c:v>
                </c:pt>
                <c:pt idx="6958">
                  <c:v>1774</c:v>
                </c:pt>
                <c:pt idx="6959">
                  <c:v>2345</c:v>
                </c:pt>
                <c:pt idx="6960">
                  <c:v>1221</c:v>
                </c:pt>
                <c:pt idx="6961">
                  <c:v>1356</c:v>
                </c:pt>
                <c:pt idx="6962">
                  <c:v>2418</c:v>
                </c:pt>
                <c:pt idx="6963">
                  <c:v>3006</c:v>
                </c:pt>
                <c:pt idx="6964">
                  <c:v>2647</c:v>
                </c:pt>
                <c:pt idx="6965">
                  <c:v>1530</c:v>
                </c:pt>
                <c:pt idx="6966">
                  <c:v>1825</c:v>
                </c:pt>
                <c:pt idx="6967">
                  <c:v>2335</c:v>
                </c:pt>
                <c:pt idx="6968">
                  <c:v>2343</c:v>
                </c:pt>
                <c:pt idx="6969">
                  <c:v>1495</c:v>
                </c:pt>
                <c:pt idx="6970">
                  <c:v>1583</c:v>
                </c:pt>
                <c:pt idx="6971">
                  <c:v>2075</c:v>
                </c:pt>
                <c:pt idx="6972">
                  <c:v>1841</c:v>
                </c:pt>
                <c:pt idx="6973">
                  <c:v>2427</c:v>
                </c:pt>
                <c:pt idx="6974">
                  <c:v>3084</c:v>
                </c:pt>
                <c:pt idx="6975">
                  <c:v>2507</c:v>
                </c:pt>
                <c:pt idx="6976">
                  <c:v>1697</c:v>
                </c:pt>
                <c:pt idx="6977">
                  <c:v>1652</c:v>
                </c:pt>
                <c:pt idx="6978">
                  <c:v>1668</c:v>
                </c:pt>
                <c:pt idx="6979">
                  <c:v>3074</c:v>
                </c:pt>
                <c:pt idx="6980">
                  <c:v>2595</c:v>
                </c:pt>
                <c:pt idx="6981">
                  <c:v>1779</c:v>
                </c:pt>
                <c:pt idx="6982">
                  <c:v>2324</c:v>
                </c:pt>
                <c:pt idx="6983">
                  <c:v>3400</c:v>
                </c:pt>
                <c:pt idx="6984">
                  <c:v>2067</c:v>
                </c:pt>
                <c:pt idx="6985">
                  <c:v>2805</c:v>
                </c:pt>
                <c:pt idx="6986">
                  <c:v>3339</c:v>
                </c:pt>
                <c:pt idx="6987">
                  <c:v>2052</c:v>
                </c:pt>
                <c:pt idx="6988">
                  <c:v>2106</c:v>
                </c:pt>
                <c:pt idx="6989">
                  <c:v>2424</c:v>
                </c:pt>
                <c:pt idx="6990">
                  <c:v>3150</c:v>
                </c:pt>
                <c:pt idx="6991">
                  <c:v>1887</c:v>
                </c:pt>
                <c:pt idx="6992">
                  <c:v>2886</c:v>
                </c:pt>
                <c:pt idx="6993">
                  <c:v>3261</c:v>
                </c:pt>
                <c:pt idx="6994">
                  <c:v>1444</c:v>
                </c:pt>
                <c:pt idx="6995">
                  <c:v>2515</c:v>
                </c:pt>
                <c:pt idx="6996">
                  <c:v>2848</c:v>
                </c:pt>
                <c:pt idx="6997">
                  <c:v>1456</c:v>
                </c:pt>
                <c:pt idx="6998">
                  <c:v>1610</c:v>
                </c:pt>
                <c:pt idx="6999">
                  <c:v>3469</c:v>
                </c:pt>
                <c:pt idx="7000">
                  <c:v>1880</c:v>
                </c:pt>
                <c:pt idx="7001">
                  <c:v>3490</c:v>
                </c:pt>
                <c:pt idx="7002">
                  <c:v>2525</c:v>
                </c:pt>
                <c:pt idx="7003">
                  <c:v>2131</c:v>
                </c:pt>
                <c:pt idx="7004">
                  <c:v>2055</c:v>
                </c:pt>
                <c:pt idx="7005">
                  <c:v>3207</c:v>
                </c:pt>
                <c:pt idx="7006">
                  <c:v>2954</c:v>
                </c:pt>
                <c:pt idx="7007">
                  <c:v>1932</c:v>
                </c:pt>
                <c:pt idx="7008">
                  <c:v>2077</c:v>
                </c:pt>
                <c:pt idx="7009">
                  <c:v>1873</c:v>
                </c:pt>
                <c:pt idx="7010">
                  <c:v>2382</c:v>
                </c:pt>
                <c:pt idx="7011">
                  <c:v>2626</c:v>
                </c:pt>
                <c:pt idx="7012">
                  <c:v>2930</c:v>
                </c:pt>
                <c:pt idx="7013">
                  <c:v>2082</c:v>
                </c:pt>
                <c:pt idx="7014">
                  <c:v>2410</c:v>
                </c:pt>
                <c:pt idx="7015">
                  <c:v>2179</c:v>
                </c:pt>
                <c:pt idx="7016">
                  <c:v>2132</c:v>
                </c:pt>
                <c:pt idx="7017">
                  <c:v>2126</c:v>
                </c:pt>
                <c:pt idx="7018">
                  <c:v>3136</c:v>
                </c:pt>
                <c:pt idx="7019">
                  <c:v>1858</c:v>
                </c:pt>
                <c:pt idx="7020">
                  <c:v>2221</c:v>
                </c:pt>
                <c:pt idx="7021">
                  <c:v>2085</c:v>
                </c:pt>
                <c:pt idx="7022">
                  <c:v>2092</c:v>
                </c:pt>
                <c:pt idx="7023">
                  <c:v>3175</c:v>
                </c:pt>
                <c:pt idx="7024">
                  <c:v>2917</c:v>
                </c:pt>
                <c:pt idx="7025">
                  <c:v>3083</c:v>
                </c:pt>
                <c:pt idx="7026">
                  <c:v>2027</c:v>
                </c:pt>
                <c:pt idx="7027">
                  <c:v>2110</c:v>
                </c:pt>
                <c:pt idx="7028">
                  <c:v>2887</c:v>
                </c:pt>
                <c:pt idx="7029">
                  <c:v>2974</c:v>
                </c:pt>
                <c:pt idx="7030">
                  <c:v>3347</c:v>
                </c:pt>
                <c:pt idx="7031">
                  <c:v>3521</c:v>
                </c:pt>
                <c:pt idx="7032">
                  <c:v>2868</c:v>
                </c:pt>
                <c:pt idx="7033">
                  <c:v>2178</c:v>
                </c:pt>
                <c:pt idx="7034">
                  <c:v>2615</c:v>
                </c:pt>
                <c:pt idx="7035">
                  <c:v>2928</c:v>
                </c:pt>
                <c:pt idx="7036">
                  <c:v>2862</c:v>
                </c:pt>
                <c:pt idx="7037">
                  <c:v>3221</c:v>
                </c:pt>
                <c:pt idx="7038">
                  <c:v>2795</c:v>
                </c:pt>
                <c:pt idx="7039">
                  <c:v>3430</c:v>
                </c:pt>
                <c:pt idx="7040">
                  <c:v>1246</c:v>
                </c:pt>
                <c:pt idx="7041">
                  <c:v>2229</c:v>
                </c:pt>
                <c:pt idx="7042">
                  <c:v>2007</c:v>
                </c:pt>
                <c:pt idx="7043">
                  <c:v>3290</c:v>
                </c:pt>
                <c:pt idx="7044">
                  <c:v>1207</c:v>
                </c:pt>
                <c:pt idx="7045">
                  <c:v>2166</c:v>
                </c:pt>
                <c:pt idx="7046">
                  <c:v>1712</c:v>
                </c:pt>
                <c:pt idx="7047">
                  <c:v>1406</c:v>
                </c:pt>
                <c:pt idx="7048">
                  <c:v>2608</c:v>
                </c:pt>
                <c:pt idx="7049">
                  <c:v>2839</c:v>
                </c:pt>
                <c:pt idx="7050">
                  <c:v>2354</c:v>
                </c:pt>
                <c:pt idx="7051">
                  <c:v>3512</c:v>
                </c:pt>
                <c:pt idx="7052">
                  <c:v>2261</c:v>
                </c:pt>
                <c:pt idx="7053">
                  <c:v>1787</c:v>
                </c:pt>
                <c:pt idx="7054">
                  <c:v>1331</c:v>
                </c:pt>
                <c:pt idx="7055">
                  <c:v>3468</c:v>
                </c:pt>
                <c:pt idx="7056">
                  <c:v>1734</c:v>
                </c:pt>
                <c:pt idx="7057">
                  <c:v>1666</c:v>
                </c:pt>
                <c:pt idx="7058">
                  <c:v>1774</c:v>
                </c:pt>
                <c:pt idx="7059">
                  <c:v>3114</c:v>
                </c:pt>
                <c:pt idx="7060">
                  <c:v>2966</c:v>
                </c:pt>
                <c:pt idx="7061">
                  <c:v>2625</c:v>
                </c:pt>
                <c:pt idx="7062">
                  <c:v>3148</c:v>
                </c:pt>
                <c:pt idx="7063">
                  <c:v>1288</c:v>
                </c:pt>
                <c:pt idx="7064">
                  <c:v>3547</c:v>
                </c:pt>
                <c:pt idx="7065">
                  <c:v>1744</c:v>
                </c:pt>
                <c:pt idx="7066">
                  <c:v>3472</c:v>
                </c:pt>
                <c:pt idx="7067">
                  <c:v>2218</c:v>
                </c:pt>
                <c:pt idx="7068">
                  <c:v>3349</c:v>
                </c:pt>
                <c:pt idx="7069">
                  <c:v>2724</c:v>
                </c:pt>
                <c:pt idx="7070">
                  <c:v>3111</c:v>
                </c:pt>
                <c:pt idx="7071">
                  <c:v>2265</c:v>
                </c:pt>
                <c:pt idx="7072">
                  <c:v>3455</c:v>
                </c:pt>
                <c:pt idx="7073">
                  <c:v>2619</c:v>
                </c:pt>
                <c:pt idx="7074">
                  <c:v>1299</c:v>
                </c:pt>
                <c:pt idx="7075">
                  <c:v>1288</c:v>
                </c:pt>
                <c:pt idx="7076">
                  <c:v>1923</c:v>
                </c:pt>
                <c:pt idx="7077">
                  <c:v>1920</c:v>
                </c:pt>
                <c:pt idx="7078">
                  <c:v>1597</c:v>
                </c:pt>
                <c:pt idx="7079">
                  <c:v>2873</c:v>
                </c:pt>
                <c:pt idx="7080">
                  <c:v>1725</c:v>
                </c:pt>
                <c:pt idx="7081">
                  <c:v>3034</c:v>
                </c:pt>
                <c:pt idx="7082">
                  <c:v>3002</c:v>
                </c:pt>
                <c:pt idx="7083">
                  <c:v>1740</c:v>
                </c:pt>
                <c:pt idx="7084">
                  <c:v>1217</c:v>
                </c:pt>
                <c:pt idx="7085">
                  <c:v>3416</c:v>
                </c:pt>
                <c:pt idx="7086">
                  <c:v>1942</c:v>
                </c:pt>
                <c:pt idx="7087">
                  <c:v>1657</c:v>
                </c:pt>
                <c:pt idx="7088">
                  <c:v>2069</c:v>
                </c:pt>
                <c:pt idx="7089">
                  <c:v>1200</c:v>
                </c:pt>
                <c:pt idx="7090">
                  <c:v>1278</c:v>
                </c:pt>
                <c:pt idx="7091">
                  <c:v>2335</c:v>
                </c:pt>
                <c:pt idx="7092">
                  <c:v>3092</c:v>
                </c:pt>
                <c:pt idx="7093">
                  <c:v>2076</c:v>
                </c:pt>
                <c:pt idx="7094">
                  <c:v>3488</c:v>
                </c:pt>
                <c:pt idx="7095">
                  <c:v>3362</c:v>
                </c:pt>
                <c:pt idx="7096">
                  <c:v>3434</c:v>
                </c:pt>
                <c:pt idx="7097">
                  <c:v>1378</c:v>
                </c:pt>
                <c:pt idx="7098">
                  <c:v>1459</c:v>
                </c:pt>
                <c:pt idx="7099">
                  <c:v>2659</c:v>
                </c:pt>
                <c:pt idx="7100">
                  <c:v>2065</c:v>
                </c:pt>
                <c:pt idx="7101">
                  <c:v>1743</c:v>
                </c:pt>
                <c:pt idx="7102">
                  <c:v>1587</c:v>
                </c:pt>
                <c:pt idx="7103">
                  <c:v>2283</c:v>
                </c:pt>
                <c:pt idx="7104">
                  <c:v>1467</c:v>
                </c:pt>
                <c:pt idx="7105">
                  <c:v>3076</c:v>
                </c:pt>
                <c:pt idx="7106">
                  <c:v>2950</c:v>
                </c:pt>
                <c:pt idx="7107">
                  <c:v>1875</c:v>
                </c:pt>
                <c:pt idx="7108">
                  <c:v>1749</c:v>
                </c:pt>
                <c:pt idx="7109">
                  <c:v>1511</c:v>
                </c:pt>
                <c:pt idx="7110">
                  <c:v>2884</c:v>
                </c:pt>
                <c:pt idx="7111">
                  <c:v>3065</c:v>
                </c:pt>
                <c:pt idx="7112">
                  <c:v>2174</c:v>
                </c:pt>
                <c:pt idx="7113">
                  <c:v>1585</c:v>
                </c:pt>
                <c:pt idx="7114">
                  <c:v>3119</c:v>
                </c:pt>
                <c:pt idx="7115">
                  <c:v>1815</c:v>
                </c:pt>
                <c:pt idx="7116">
                  <c:v>2699</c:v>
                </c:pt>
                <c:pt idx="7117">
                  <c:v>1860</c:v>
                </c:pt>
                <c:pt idx="7118">
                  <c:v>2129</c:v>
                </c:pt>
                <c:pt idx="7119">
                  <c:v>2289</c:v>
                </c:pt>
                <c:pt idx="7120">
                  <c:v>3034</c:v>
                </c:pt>
                <c:pt idx="7121">
                  <c:v>3435</c:v>
                </c:pt>
                <c:pt idx="7122">
                  <c:v>3001</c:v>
                </c:pt>
                <c:pt idx="7123">
                  <c:v>2195</c:v>
                </c:pt>
                <c:pt idx="7124">
                  <c:v>2727</c:v>
                </c:pt>
                <c:pt idx="7125">
                  <c:v>1601</c:v>
                </c:pt>
                <c:pt idx="7126">
                  <c:v>3111</c:v>
                </c:pt>
                <c:pt idx="7127">
                  <c:v>2811</c:v>
                </c:pt>
                <c:pt idx="7128">
                  <c:v>3347</c:v>
                </c:pt>
                <c:pt idx="7129">
                  <c:v>1860</c:v>
                </c:pt>
                <c:pt idx="7130">
                  <c:v>2754</c:v>
                </c:pt>
                <c:pt idx="7131">
                  <c:v>3047</c:v>
                </c:pt>
                <c:pt idx="7132">
                  <c:v>3405</c:v>
                </c:pt>
                <c:pt idx="7133">
                  <c:v>2415</c:v>
                </c:pt>
                <c:pt idx="7134">
                  <c:v>2331</c:v>
                </c:pt>
                <c:pt idx="7135">
                  <c:v>2788</c:v>
                </c:pt>
                <c:pt idx="7136">
                  <c:v>1915</c:v>
                </c:pt>
                <c:pt idx="7137">
                  <c:v>2364</c:v>
                </c:pt>
                <c:pt idx="7138">
                  <c:v>1395</c:v>
                </c:pt>
                <c:pt idx="7139">
                  <c:v>1313</c:v>
                </c:pt>
                <c:pt idx="7140">
                  <c:v>2479</c:v>
                </c:pt>
                <c:pt idx="7141">
                  <c:v>3046</c:v>
                </c:pt>
                <c:pt idx="7142">
                  <c:v>2489</c:v>
                </c:pt>
                <c:pt idx="7143">
                  <c:v>2722</c:v>
                </c:pt>
                <c:pt idx="7144">
                  <c:v>1810</c:v>
                </c:pt>
                <c:pt idx="7145">
                  <c:v>2082</c:v>
                </c:pt>
                <c:pt idx="7146">
                  <c:v>2769</c:v>
                </c:pt>
                <c:pt idx="7147">
                  <c:v>1514</c:v>
                </c:pt>
                <c:pt idx="7148">
                  <c:v>2442</c:v>
                </c:pt>
                <c:pt idx="7149">
                  <c:v>2044</c:v>
                </c:pt>
                <c:pt idx="7150">
                  <c:v>1923</c:v>
                </c:pt>
                <c:pt idx="7151">
                  <c:v>3532</c:v>
                </c:pt>
                <c:pt idx="7152">
                  <c:v>1221</c:v>
                </c:pt>
                <c:pt idx="7153">
                  <c:v>2081</c:v>
                </c:pt>
                <c:pt idx="7154">
                  <c:v>2698</c:v>
                </c:pt>
                <c:pt idx="7155">
                  <c:v>1942</c:v>
                </c:pt>
                <c:pt idx="7156">
                  <c:v>1351</c:v>
                </c:pt>
                <c:pt idx="7157">
                  <c:v>2436</c:v>
                </c:pt>
                <c:pt idx="7158">
                  <c:v>1601</c:v>
                </c:pt>
                <c:pt idx="7159">
                  <c:v>2877</c:v>
                </c:pt>
                <c:pt idx="7160">
                  <c:v>2036</c:v>
                </c:pt>
                <c:pt idx="7161">
                  <c:v>3245</c:v>
                </c:pt>
                <c:pt idx="7162">
                  <c:v>1852</c:v>
                </c:pt>
                <c:pt idx="7163">
                  <c:v>1580</c:v>
                </c:pt>
                <c:pt idx="7164">
                  <c:v>2247</c:v>
                </c:pt>
                <c:pt idx="7165">
                  <c:v>3191</c:v>
                </c:pt>
                <c:pt idx="7166">
                  <c:v>1602</c:v>
                </c:pt>
                <c:pt idx="7167">
                  <c:v>2018</c:v>
                </c:pt>
                <c:pt idx="7168">
                  <c:v>2434</c:v>
                </c:pt>
                <c:pt idx="7169">
                  <c:v>2595</c:v>
                </c:pt>
                <c:pt idx="7170">
                  <c:v>2326</c:v>
                </c:pt>
                <c:pt idx="7171">
                  <c:v>2242</c:v>
                </c:pt>
                <c:pt idx="7172">
                  <c:v>3126</c:v>
                </c:pt>
                <c:pt idx="7173">
                  <c:v>1715</c:v>
                </c:pt>
                <c:pt idx="7174">
                  <c:v>1363</c:v>
                </c:pt>
                <c:pt idx="7175">
                  <c:v>3363</c:v>
                </c:pt>
                <c:pt idx="7176">
                  <c:v>2266</c:v>
                </c:pt>
                <c:pt idx="7177">
                  <c:v>2110</c:v>
                </c:pt>
                <c:pt idx="7178">
                  <c:v>2561</c:v>
                </c:pt>
                <c:pt idx="7179">
                  <c:v>2139</c:v>
                </c:pt>
                <c:pt idx="7180">
                  <c:v>1228</c:v>
                </c:pt>
                <c:pt idx="7181">
                  <c:v>2581</c:v>
                </c:pt>
                <c:pt idx="7182">
                  <c:v>1811</c:v>
                </c:pt>
                <c:pt idx="7183">
                  <c:v>2219</c:v>
                </c:pt>
                <c:pt idx="7184">
                  <c:v>2993</c:v>
                </c:pt>
                <c:pt idx="7185">
                  <c:v>3363</c:v>
                </c:pt>
                <c:pt idx="7186">
                  <c:v>1317</c:v>
                </c:pt>
                <c:pt idx="7187">
                  <c:v>2285</c:v>
                </c:pt>
                <c:pt idx="7188">
                  <c:v>2497</c:v>
                </c:pt>
                <c:pt idx="7189">
                  <c:v>1683</c:v>
                </c:pt>
                <c:pt idx="7190">
                  <c:v>1505</c:v>
                </c:pt>
                <c:pt idx="7191">
                  <c:v>3327</c:v>
                </c:pt>
                <c:pt idx="7192">
                  <c:v>2117</c:v>
                </c:pt>
                <c:pt idx="7193">
                  <c:v>2129</c:v>
                </c:pt>
                <c:pt idx="7194">
                  <c:v>2160</c:v>
                </c:pt>
                <c:pt idx="7195">
                  <c:v>2249</c:v>
                </c:pt>
                <c:pt idx="7196">
                  <c:v>3240</c:v>
                </c:pt>
                <c:pt idx="7197">
                  <c:v>2508</c:v>
                </c:pt>
                <c:pt idx="7198">
                  <c:v>3394</c:v>
                </c:pt>
                <c:pt idx="7199">
                  <c:v>1226</c:v>
                </c:pt>
                <c:pt idx="7200">
                  <c:v>1327</c:v>
                </c:pt>
                <c:pt idx="7201">
                  <c:v>1774</c:v>
                </c:pt>
                <c:pt idx="7202">
                  <c:v>1704</c:v>
                </c:pt>
                <c:pt idx="7203">
                  <c:v>2846</c:v>
                </c:pt>
                <c:pt idx="7204">
                  <c:v>2887</c:v>
                </c:pt>
                <c:pt idx="7205">
                  <c:v>2654</c:v>
                </c:pt>
                <c:pt idx="7206">
                  <c:v>2906</c:v>
                </c:pt>
                <c:pt idx="7207">
                  <c:v>2816</c:v>
                </c:pt>
                <c:pt idx="7208">
                  <c:v>1327</c:v>
                </c:pt>
                <c:pt idx="7209">
                  <c:v>1824</c:v>
                </c:pt>
                <c:pt idx="7210">
                  <c:v>2103</c:v>
                </c:pt>
                <c:pt idx="7211">
                  <c:v>1427</c:v>
                </c:pt>
                <c:pt idx="7212">
                  <c:v>1228</c:v>
                </c:pt>
                <c:pt idx="7213">
                  <c:v>2339</c:v>
                </c:pt>
                <c:pt idx="7214">
                  <c:v>2677</c:v>
                </c:pt>
                <c:pt idx="7215">
                  <c:v>2999</c:v>
                </c:pt>
                <c:pt idx="7216">
                  <c:v>3246</c:v>
                </c:pt>
                <c:pt idx="7217">
                  <c:v>3501</c:v>
                </c:pt>
                <c:pt idx="7218">
                  <c:v>1780</c:v>
                </c:pt>
                <c:pt idx="7219">
                  <c:v>3310</c:v>
                </c:pt>
                <c:pt idx="7220">
                  <c:v>1452</c:v>
                </c:pt>
                <c:pt idx="7221">
                  <c:v>3178</c:v>
                </c:pt>
                <c:pt idx="7222">
                  <c:v>2745</c:v>
                </c:pt>
                <c:pt idx="7223">
                  <c:v>1382</c:v>
                </c:pt>
                <c:pt idx="7224">
                  <c:v>3450</c:v>
                </c:pt>
                <c:pt idx="7225">
                  <c:v>1461</c:v>
                </c:pt>
                <c:pt idx="7226">
                  <c:v>2931</c:v>
                </c:pt>
                <c:pt idx="7227">
                  <c:v>1475</c:v>
                </c:pt>
                <c:pt idx="7228">
                  <c:v>2026</c:v>
                </c:pt>
                <c:pt idx="7229">
                  <c:v>2032</c:v>
                </c:pt>
                <c:pt idx="7230">
                  <c:v>2651</c:v>
                </c:pt>
                <c:pt idx="7231">
                  <c:v>2122</c:v>
                </c:pt>
                <c:pt idx="7232">
                  <c:v>1682</c:v>
                </c:pt>
                <c:pt idx="7233">
                  <c:v>1373</c:v>
                </c:pt>
                <c:pt idx="7234">
                  <c:v>1313</c:v>
                </c:pt>
                <c:pt idx="7235">
                  <c:v>3272</c:v>
                </c:pt>
                <c:pt idx="7236">
                  <c:v>1330</c:v>
                </c:pt>
                <c:pt idx="7237">
                  <c:v>1974</c:v>
                </c:pt>
                <c:pt idx="7238">
                  <c:v>1799</c:v>
                </c:pt>
                <c:pt idx="7239">
                  <c:v>2638</c:v>
                </c:pt>
                <c:pt idx="7240">
                  <c:v>2974</c:v>
                </c:pt>
                <c:pt idx="7241">
                  <c:v>2705</c:v>
                </c:pt>
                <c:pt idx="7242">
                  <c:v>2628</c:v>
                </c:pt>
                <c:pt idx="7243">
                  <c:v>1379</c:v>
                </c:pt>
                <c:pt idx="7244">
                  <c:v>2212</c:v>
                </c:pt>
                <c:pt idx="7245">
                  <c:v>2390</c:v>
                </c:pt>
                <c:pt idx="7246">
                  <c:v>1728</c:v>
                </c:pt>
                <c:pt idx="7247">
                  <c:v>3545</c:v>
                </c:pt>
                <c:pt idx="7248">
                  <c:v>3176</c:v>
                </c:pt>
                <c:pt idx="7249">
                  <c:v>2348</c:v>
                </c:pt>
                <c:pt idx="7250">
                  <c:v>1828</c:v>
                </c:pt>
                <c:pt idx="7251">
                  <c:v>2989</c:v>
                </c:pt>
                <c:pt idx="7252">
                  <c:v>1340</c:v>
                </c:pt>
                <c:pt idx="7253">
                  <c:v>2280</c:v>
                </c:pt>
                <c:pt idx="7254">
                  <c:v>2283</c:v>
                </c:pt>
                <c:pt idx="7255">
                  <c:v>3453</c:v>
                </c:pt>
                <c:pt idx="7256">
                  <c:v>2393</c:v>
                </c:pt>
                <c:pt idx="7257">
                  <c:v>2149</c:v>
                </c:pt>
                <c:pt idx="7258">
                  <c:v>1966</c:v>
                </c:pt>
                <c:pt idx="7259">
                  <c:v>2721</c:v>
                </c:pt>
                <c:pt idx="7260">
                  <c:v>3079</c:v>
                </c:pt>
                <c:pt idx="7261">
                  <c:v>2836</c:v>
                </c:pt>
                <c:pt idx="7262">
                  <c:v>1535</c:v>
                </c:pt>
                <c:pt idx="7263">
                  <c:v>2750</c:v>
                </c:pt>
                <c:pt idx="7264">
                  <c:v>2520</c:v>
                </c:pt>
                <c:pt idx="7265">
                  <c:v>2275</c:v>
                </c:pt>
                <c:pt idx="7266">
                  <c:v>1221</c:v>
                </c:pt>
                <c:pt idx="7267">
                  <c:v>2192</c:v>
                </c:pt>
                <c:pt idx="7268">
                  <c:v>3441</c:v>
                </c:pt>
                <c:pt idx="7269">
                  <c:v>2224</c:v>
                </c:pt>
                <c:pt idx="7270">
                  <c:v>2376</c:v>
                </c:pt>
                <c:pt idx="7271">
                  <c:v>2732</c:v>
                </c:pt>
                <c:pt idx="7272">
                  <c:v>2769</c:v>
                </c:pt>
                <c:pt idx="7273">
                  <c:v>3241</c:v>
                </c:pt>
                <c:pt idx="7274">
                  <c:v>2995</c:v>
                </c:pt>
                <c:pt idx="7275">
                  <c:v>2248</c:v>
                </c:pt>
                <c:pt idx="7276">
                  <c:v>2193</c:v>
                </c:pt>
                <c:pt idx="7277">
                  <c:v>2061</c:v>
                </c:pt>
                <c:pt idx="7278">
                  <c:v>1290</c:v>
                </c:pt>
                <c:pt idx="7279">
                  <c:v>3114</c:v>
                </c:pt>
                <c:pt idx="7280">
                  <c:v>2157</c:v>
                </c:pt>
                <c:pt idx="7281">
                  <c:v>2187</c:v>
                </c:pt>
                <c:pt idx="7282">
                  <c:v>1669</c:v>
                </c:pt>
                <c:pt idx="7283">
                  <c:v>3047</c:v>
                </c:pt>
                <c:pt idx="7284">
                  <c:v>3475</c:v>
                </c:pt>
                <c:pt idx="7285">
                  <c:v>2976</c:v>
                </c:pt>
                <c:pt idx="7286">
                  <c:v>1677</c:v>
                </c:pt>
                <c:pt idx="7287">
                  <c:v>2108</c:v>
                </c:pt>
                <c:pt idx="7288">
                  <c:v>1655</c:v>
                </c:pt>
                <c:pt idx="7289">
                  <c:v>2012</c:v>
                </c:pt>
                <c:pt idx="7290">
                  <c:v>2836</c:v>
                </c:pt>
                <c:pt idx="7291">
                  <c:v>2663</c:v>
                </c:pt>
                <c:pt idx="7292">
                  <c:v>1452</c:v>
                </c:pt>
                <c:pt idx="7293">
                  <c:v>2461</c:v>
                </c:pt>
                <c:pt idx="7294">
                  <c:v>1845</c:v>
                </c:pt>
                <c:pt idx="7295">
                  <c:v>2680</c:v>
                </c:pt>
                <c:pt idx="7296">
                  <c:v>1444</c:v>
                </c:pt>
                <c:pt idx="7297">
                  <c:v>1471</c:v>
                </c:pt>
                <c:pt idx="7298">
                  <c:v>3528</c:v>
                </c:pt>
                <c:pt idx="7299">
                  <c:v>1218</c:v>
                </c:pt>
                <c:pt idx="7300">
                  <c:v>2469</c:v>
                </c:pt>
                <c:pt idx="7301">
                  <c:v>2787</c:v>
                </c:pt>
                <c:pt idx="7302">
                  <c:v>2839</c:v>
                </c:pt>
                <c:pt idx="7303">
                  <c:v>1942</c:v>
                </c:pt>
                <c:pt idx="7304">
                  <c:v>1539</c:v>
                </c:pt>
                <c:pt idx="7305">
                  <c:v>1808</c:v>
                </c:pt>
                <c:pt idx="7306">
                  <c:v>3170</c:v>
                </c:pt>
                <c:pt idx="7307">
                  <c:v>2098</c:v>
                </c:pt>
                <c:pt idx="7308">
                  <c:v>3558</c:v>
                </c:pt>
                <c:pt idx="7309">
                  <c:v>2881</c:v>
                </c:pt>
                <c:pt idx="7310">
                  <c:v>2675</c:v>
                </c:pt>
                <c:pt idx="7311">
                  <c:v>1632</c:v>
                </c:pt>
                <c:pt idx="7312">
                  <c:v>1286</c:v>
                </c:pt>
                <c:pt idx="7313">
                  <c:v>2352</c:v>
                </c:pt>
                <c:pt idx="7314">
                  <c:v>3093</c:v>
                </c:pt>
                <c:pt idx="7315">
                  <c:v>1783</c:v>
                </c:pt>
                <c:pt idx="7316">
                  <c:v>1232</c:v>
                </c:pt>
                <c:pt idx="7317">
                  <c:v>2413</c:v>
                </c:pt>
                <c:pt idx="7318">
                  <c:v>1882</c:v>
                </c:pt>
                <c:pt idx="7319">
                  <c:v>2319</c:v>
                </c:pt>
                <c:pt idx="7320">
                  <c:v>2907</c:v>
                </c:pt>
                <c:pt idx="7321">
                  <c:v>2186</c:v>
                </c:pt>
                <c:pt idx="7322">
                  <c:v>1471</c:v>
                </c:pt>
                <c:pt idx="7323">
                  <c:v>2087</c:v>
                </c:pt>
                <c:pt idx="7324">
                  <c:v>1708</c:v>
                </c:pt>
                <c:pt idx="7325">
                  <c:v>3289</c:v>
                </c:pt>
                <c:pt idx="7326">
                  <c:v>2988</c:v>
                </c:pt>
                <c:pt idx="7327">
                  <c:v>1216</c:v>
                </c:pt>
                <c:pt idx="7328">
                  <c:v>2425</c:v>
                </c:pt>
                <c:pt idx="7329">
                  <c:v>2731</c:v>
                </c:pt>
                <c:pt idx="7330">
                  <c:v>2948</c:v>
                </c:pt>
                <c:pt idx="7331">
                  <c:v>2794</c:v>
                </c:pt>
                <c:pt idx="7332">
                  <c:v>1526</c:v>
                </c:pt>
                <c:pt idx="7333">
                  <c:v>1904</c:v>
                </c:pt>
                <c:pt idx="7334">
                  <c:v>1582</c:v>
                </c:pt>
                <c:pt idx="7335">
                  <c:v>2190</c:v>
                </c:pt>
                <c:pt idx="7336">
                  <c:v>2388</c:v>
                </c:pt>
                <c:pt idx="7337">
                  <c:v>1861</c:v>
                </c:pt>
                <c:pt idx="7338">
                  <c:v>3179</c:v>
                </c:pt>
                <c:pt idx="7339">
                  <c:v>1921</c:v>
                </c:pt>
                <c:pt idx="7340">
                  <c:v>1544</c:v>
                </c:pt>
                <c:pt idx="7341">
                  <c:v>2520</c:v>
                </c:pt>
                <c:pt idx="7342">
                  <c:v>1923</c:v>
                </c:pt>
                <c:pt idx="7343">
                  <c:v>2338</c:v>
                </c:pt>
                <c:pt idx="7344">
                  <c:v>2578</c:v>
                </c:pt>
                <c:pt idx="7345">
                  <c:v>2069</c:v>
                </c:pt>
                <c:pt idx="7346">
                  <c:v>3039</c:v>
                </c:pt>
                <c:pt idx="7347">
                  <c:v>1342</c:v>
                </c:pt>
                <c:pt idx="7348">
                  <c:v>3309</c:v>
                </c:pt>
                <c:pt idx="7349">
                  <c:v>1401</c:v>
                </c:pt>
                <c:pt idx="7350">
                  <c:v>3234</c:v>
                </c:pt>
                <c:pt idx="7351">
                  <c:v>3169</c:v>
                </c:pt>
                <c:pt idx="7352">
                  <c:v>1293</c:v>
                </c:pt>
                <c:pt idx="7353">
                  <c:v>3008</c:v>
                </c:pt>
                <c:pt idx="7354">
                  <c:v>3131</c:v>
                </c:pt>
                <c:pt idx="7355">
                  <c:v>3556</c:v>
                </c:pt>
                <c:pt idx="7356">
                  <c:v>3518</c:v>
                </c:pt>
                <c:pt idx="7357">
                  <c:v>2440</c:v>
                </c:pt>
                <c:pt idx="7358">
                  <c:v>1799</c:v>
                </c:pt>
                <c:pt idx="7359">
                  <c:v>1772</c:v>
                </c:pt>
                <c:pt idx="7360">
                  <c:v>2084</c:v>
                </c:pt>
                <c:pt idx="7361">
                  <c:v>2301</c:v>
                </c:pt>
                <c:pt idx="7362">
                  <c:v>2647</c:v>
                </c:pt>
                <c:pt idx="7363">
                  <c:v>2456</c:v>
                </c:pt>
                <c:pt idx="7364">
                  <c:v>1512</c:v>
                </c:pt>
                <c:pt idx="7365">
                  <c:v>1559</c:v>
                </c:pt>
                <c:pt idx="7366">
                  <c:v>2862</c:v>
                </c:pt>
                <c:pt idx="7367">
                  <c:v>2704</c:v>
                </c:pt>
                <c:pt idx="7368">
                  <c:v>2668</c:v>
                </c:pt>
                <c:pt idx="7369">
                  <c:v>2168</c:v>
                </c:pt>
                <c:pt idx="7370">
                  <c:v>2453</c:v>
                </c:pt>
                <c:pt idx="7371">
                  <c:v>3150</c:v>
                </c:pt>
                <c:pt idx="7372">
                  <c:v>1740</c:v>
                </c:pt>
                <c:pt idx="7373">
                  <c:v>2435</c:v>
                </c:pt>
                <c:pt idx="7374">
                  <c:v>2992</c:v>
                </c:pt>
                <c:pt idx="7375">
                  <c:v>2685</c:v>
                </c:pt>
                <c:pt idx="7376">
                  <c:v>2460</c:v>
                </c:pt>
                <c:pt idx="7377">
                  <c:v>3281</c:v>
                </c:pt>
                <c:pt idx="7378">
                  <c:v>1223</c:v>
                </c:pt>
                <c:pt idx="7379">
                  <c:v>1466</c:v>
                </c:pt>
                <c:pt idx="7380">
                  <c:v>2599</c:v>
                </c:pt>
                <c:pt idx="7381">
                  <c:v>3141</c:v>
                </c:pt>
                <c:pt idx="7382">
                  <c:v>1558</c:v>
                </c:pt>
                <c:pt idx="7383">
                  <c:v>2326</c:v>
                </c:pt>
                <c:pt idx="7384">
                  <c:v>2246</c:v>
                </c:pt>
                <c:pt idx="7385">
                  <c:v>1570</c:v>
                </c:pt>
                <c:pt idx="7386">
                  <c:v>1649</c:v>
                </c:pt>
                <c:pt idx="7387">
                  <c:v>1679</c:v>
                </c:pt>
                <c:pt idx="7388">
                  <c:v>1801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305-4F9F-8BE9-5D7FFA5A23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89730416"/>
        <c:axId val="1589727536"/>
      </c:lineChart>
      <c:catAx>
        <c:axId val="158973041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89727536"/>
        <c:crosses val="autoZero"/>
        <c:auto val="1"/>
        <c:lblAlgn val="ctr"/>
        <c:lblOffset val="100"/>
        <c:noMultiLvlLbl val="0"/>
      </c:catAx>
      <c:valAx>
        <c:axId val="1589727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89730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test_data!$A$2:$A$7390</cx:f>
        <cx:lvl ptCount="7389" formatCode="G/표준">
          <cx:pt idx="0">2.5099999999999998</cx:pt>
          <cx:pt idx="1">2.6600000000000001</cx:pt>
          <cx:pt idx="2">1.72</cx:pt>
          <cx:pt idx="3">2.2000000000000002</cx:pt>
          <cx:pt idx="4">2.0600000000000001</cx:pt>
          <cx:pt idx="5">1.6599999999999999</cx:pt>
          <cx:pt idx="6">1.49</cx:pt>
          <cx:pt idx="7">2.2000000000000002</cx:pt>
          <cx:pt idx="8">3.02</cx:pt>
          <cx:pt idx="9">2.5099999999999998</cx:pt>
          <cx:pt idx="10">2.8700000000000001</cx:pt>
          <cx:pt idx="11">1.28</cx:pt>
          <cx:pt idx="12">2.7799999999999998</cx:pt>
          <cx:pt idx="13">1.8100000000000001</cx:pt>
          <cx:pt idx="14">1.28</cx:pt>
          <cx:pt idx="15">1.5600000000000001</cx:pt>
          <cx:pt idx="16">2.7599999999999998</cx:pt>
          <cx:pt idx="17">2.6800000000000002</cx:pt>
          <cx:pt idx="18">2.77</cx:pt>
          <cx:pt idx="19">1.76</cx:pt>
          <cx:pt idx="20">1.3500000000000001</cx:pt>
          <cx:pt idx="21">1.25</cx:pt>
          <cx:pt idx="22">1.8100000000000001</cx:pt>
          <cx:pt idx="23">1.99</cx:pt>
          <cx:pt idx="24">3.2000000000000002</cx:pt>
          <cx:pt idx="25">1.1399999999999999</cx:pt>
          <cx:pt idx="26">2.9300000000000002</cx:pt>
          <cx:pt idx="27">1.77</cx:pt>
          <cx:pt idx="28">2.2200000000000002</cx:pt>
          <cx:pt idx="29">3.02</cx:pt>
          <cx:pt idx="30">2.75</cx:pt>
          <cx:pt idx="31">1.9299999999999999</cx:pt>
          <cx:pt idx="32">2.2999999999999998</cx:pt>
          <cx:pt idx="33">1.8</cx:pt>
          <cx:pt idx="34">2.9700000000000002</cx:pt>
          <cx:pt idx="35">2.7400000000000002</cx:pt>
          <cx:pt idx="36">1.25</cx:pt>
          <cx:pt idx="37">2.1099999999999999</cx:pt>
          <cx:pt idx="38">2.6299999999999999</cx:pt>
          <cx:pt idx="39">2.4199999999999999</cx:pt>
          <cx:pt idx="40">2.4500000000000002</cx:pt>
          <cx:pt idx="41">3.2999999999999998</cx:pt>
          <cx:pt idx="42">3.1800000000000002</cx:pt>
          <cx:pt idx="43">2.1099999999999999</cx:pt>
          <cx:pt idx="44">1.5</cx:pt>
          <cx:pt idx="45">2.6499999999999999</cx:pt>
          <cx:pt idx="46">2.3599999999999999</cx:pt>
          <cx:pt idx="47">2.0499999999999998</cx:pt>
          <cx:pt idx="48">1.74</cx:pt>
          <cx:pt idx="49">2.1299999999999999</cx:pt>
          <cx:pt idx="50">1.5900000000000001</cx:pt>
          <cx:pt idx="51">2.9399999999999999</cx:pt>
          <cx:pt idx="52">1.21</cx:pt>
          <cx:pt idx="53">2.3700000000000001</cx:pt>
          <cx:pt idx="54">3.1600000000000001</cx:pt>
          <cx:pt idx="55">1.6799999999999999</cx:pt>
          <cx:pt idx="56">1.3</cx:pt>
          <cx:pt idx="57">2.7000000000000002</cx:pt>
          <cx:pt idx="58">1.71</cx:pt>
          <cx:pt idx="59">2.7599999999999998</cx:pt>
          <cx:pt idx="60">2.0299999999999998</cx:pt>
          <cx:pt idx="61">2.96</cx:pt>
          <cx:pt idx="62">2.8500000000000001</cx:pt>
          <cx:pt idx="63">1.79</cx:pt>
          <cx:pt idx="64">1.6200000000000001</cx:pt>
          <cx:pt idx="65">2.71</cx:pt>
          <cx:pt idx="66">2.8900000000000001</cx:pt>
          <cx:pt idx="67">1.26</cx:pt>
          <cx:pt idx="68">2.8199999999999998</cx:pt>
          <cx:pt idx="69">1.1599999999999999</cx:pt>
          <cx:pt idx="70">1.3100000000000001</cx:pt>
          <cx:pt idx="71">3.3199999999999998</cx:pt>
          <cx:pt idx="72">1.29</cx:pt>
          <cx:pt idx="73">1.2</cx:pt>
          <cx:pt idx="74">1.3400000000000001</cx:pt>
          <cx:pt idx="75">2.6600000000000001</cx:pt>
          <cx:pt idx="76">3.02</cx:pt>
          <cx:pt idx="77">2.5099999999999998</cx:pt>
          <cx:pt idx="78">3.0699999999999998</cx:pt>
          <cx:pt idx="79">3.2799999999999998</cx:pt>
          <cx:pt idx="80">2.0899999999999999</cx:pt>
          <cx:pt idx="81">2.04</cx:pt>
          <cx:pt idx="82">2.5499999999999998</cx:pt>
          <cx:pt idx="83">2.9700000000000002</cx:pt>
          <cx:pt idx="84">1.51</cx:pt>
          <cx:pt idx="85">2.3900000000000001</cx:pt>
          <cx:pt idx="86">1.9399999999999999</cx:pt>
          <cx:pt idx="87">3.2599999999999998</cx:pt>
          <cx:pt idx="88">1.26</cx:pt>
          <cx:pt idx="89">3.21</cx:pt>
          <cx:pt idx="90">3.0699999999999998</cx:pt>
          <cx:pt idx="91">3.3599999999999999</cx:pt>
          <cx:pt idx="92">2.1400000000000001</cx:pt>
          <cx:pt idx="93">2.8999999999999999</cx:pt>
          <cx:pt idx="94">1.28</cx:pt>
          <cx:pt idx="95">1.6299999999999999</cx:pt>
          <cx:pt idx="96">1.29</cx:pt>
          <cx:pt idx="97">2.1800000000000002</cx:pt>
          <cx:pt idx="98">1.3899999999999999</cx:pt>
          <cx:pt idx="99">2.1200000000000001</cx:pt>
          <cx:pt idx="100">1.54</cx:pt>
          <cx:pt idx="101">2.21</cx:pt>
          <cx:pt idx="102">2.6699999999999999</cx:pt>
          <cx:pt idx="103">2.25</cx:pt>
          <cx:pt idx="104">2.6899999999999999</cx:pt>
          <cx:pt idx="105">3.25</cx:pt>
          <cx:pt idx="106">3.1899999999999999</cx:pt>
          <cx:pt idx="107">2.2200000000000002</cx:pt>
          <cx:pt idx="108">3.1699999999999999</cx:pt>
          <cx:pt idx="109">1.6399999999999999</cx:pt>
          <cx:pt idx="110">2.1000000000000001</cx:pt>
          <cx:pt idx="111">2.4199999999999999</cx:pt>
          <cx:pt idx="112">1.1799999999999999</cx:pt>
          <cx:pt idx="113">1.2</cx:pt>
          <cx:pt idx="114">1.6200000000000001</cx:pt>
          <cx:pt idx="115">2.1000000000000001</cx:pt>
          <cx:pt idx="116">3.0600000000000001</cx:pt>
          <cx:pt idx="117">3.1600000000000001</cx:pt>
          <cx:pt idx="118">2.8900000000000001</cx:pt>
          <cx:pt idx="119">1.1899999999999999</cx:pt>
          <cx:pt idx="120">1.21</cx:pt>
          <cx:pt idx="121">1.4099999999999999</cx:pt>
          <cx:pt idx="122">2.1200000000000001</cx:pt>
          <cx:pt idx="123">3.2400000000000002</cx:pt>
          <cx:pt idx="124">2.0800000000000001</cx:pt>
          <cx:pt idx="125">2.1299999999999999</cx:pt>
          <cx:pt idx="126">2.46</cx:pt>
          <cx:pt idx="127">2.9700000000000002</cx:pt>
          <cx:pt idx="128">2.1800000000000002</cx:pt>
          <cx:pt idx="129">3.0299999999999998</cx:pt>
          <cx:pt idx="130">3.23</cx:pt>
          <cx:pt idx="131">2.1099999999999999</cx:pt>
          <cx:pt idx="132">2.29</cx:pt>
          <cx:pt idx="133">2.1899999999999999</cx:pt>
          <cx:pt idx="134">1.3600000000000001</cx:pt>
          <cx:pt idx="135">2.23</cx:pt>
          <cx:pt idx="136">2.6299999999999999</cx:pt>
          <cx:pt idx="137">1.3700000000000001</cx:pt>
          <cx:pt idx="138">1.3</cx:pt>
          <cx:pt idx="139">3.3500000000000001</cx:pt>
          <cx:pt idx="140">1.53</cx:pt>
          <cx:pt idx="141">2.3700000000000001</cx:pt>
          <cx:pt idx="142">1.29</cx:pt>
          <cx:pt idx="143">1.6699999999999999</cx:pt>
          <cx:pt idx="144">3.21</cx:pt>
          <cx:pt idx="145">2.2400000000000002</cx:pt>
          <cx:pt idx="146">2.3799999999999999</cx:pt>
          <cx:pt idx="147">1.8400000000000001</cx:pt>
          <cx:pt idx="148">1.72</cx:pt>
          <cx:pt idx="149">3.3199999999999998</cx:pt>
          <cx:pt idx="150">1.6699999999999999</cx:pt>
          <cx:pt idx="151">3.3100000000000001</cx:pt>
          <cx:pt idx="152">3.2999999999999998</cx:pt>
          <cx:pt idx="153">2.04</cx:pt>
          <cx:pt idx="154">2.3199999999999998</cx:pt>
          <cx:pt idx="155">1.8300000000000001</cx:pt>
          <cx:pt idx="156">2.3100000000000001</cx:pt>
          <cx:pt idx="157">2.8199999999999998</cx:pt>
          <cx:pt idx="158">1.54</cx:pt>
          <cx:pt idx="159">2.6000000000000001</cx:pt>
          <cx:pt idx="160">2.6800000000000002</cx:pt>
          <cx:pt idx="161">1.5600000000000001</cx:pt>
          <cx:pt idx="162">1.2</cx:pt>
          <cx:pt idx="163">2.7000000000000002</cx:pt>
          <cx:pt idx="164">2.5</cx:pt>
          <cx:pt idx="165">3.29</cx:pt>
          <cx:pt idx="166">1.45</cx:pt>
          <cx:pt idx="167">3.04</cx:pt>
          <cx:pt idx="168">2.04</cx:pt>
          <cx:pt idx="169">1.28</cx:pt>
          <cx:pt idx="170">3.0600000000000001</cx:pt>
          <cx:pt idx="171">1.4099999999999999</cx:pt>
          <cx:pt idx="172">2.3700000000000001</cx:pt>
          <cx:pt idx="173">1.97</cx:pt>
          <cx:pt idx="174">1.5600000000000001</cx:pt>
          <cx:pt idx="175">2.71</cx:pt>
          <cx:pt idx="176">2.5299999999999998</cx:pt>
          <cx:pt idx="177">1.6699999999999999</cx:pt>
          <cx:pt idx="178">1.5900000000000001</cx:pt>
          <cx:pt idx="179">2.52</cx:pt>
          <cx:pt idx="180">2.1299999999999999</cx:pt>
          <cx:pt idx="181">2.21</cx:pt>
          <cx:pt idx="182">1.5600000000000001</cx:pt>
          <cx:pt idx="183">2.7000000000000002</cx:pt>
          <cx:pt idx="184">1.51</cx:pt>
          <cx:pt idx="185">3.3300000000000001</cx:pt>
          <cx:pt idx="186">1.6599999999999999</cx:pt>
          <cx:pt idx="187">2.7999999999999998</cx:pt>
          <cx:pt idx="188">1.6100000000000001</cx:pt>
          <cx:pt idx="189">1.8</cx:pt>
          <cx:pt idx="190">3.1499999999999999</cx:pt>
          <cx:pt idx="191">2.6200000000000001</cx:pt>
          <cx:pt idx="192">2.04</cx:pt>
          <cx:pt idx="193">1.98</cx:pt>
          <cx:pt idx="194">2.1000000000000001</cx:pt>
          <cx:pt idx="195">2.3500000000000001</cx:pt>
          <cx:pt idx="196">2.1000000000000001</cx:pt>
          <cx:pt idx="197">2.5299999999999998</cx:pt>
          <cx:pt idx="198">2.6499999999999999</cx:pt>
          <cx:pt idx="199">2.8599999999999999</cx:pt>
          <cx:pt idx="200">3.23</cx:pt>
          <cx:pt idx="201">2.79</cx:pt>
          <cx:pt idx="202">1.6799999999999999</cx:pt>
          <cx:pt idx="203">3.3300000000000001</cx:pt>
          <cx:pt idx="204">2.7000000000000002</cx:pt>
          <cx:pt idx="205">1.3500000000000001</cx:pt>
          <cx:pt idx="206">1.74</cx:pt>
          <cx:pt idx="207">2.52</cx:pt>
          <cx:pt idx="208">1.48</cx:pt>
          <cx:pt idx="209">2.0299999999999998</cx:pt>
          <cx:pt idx="210">3.0299999999999998</cx:pt>
          <cx:pt idx="211">2.5299999999999998</cx:pt>
          <cx:pt idx="212">3.0600000000000001</cx:pt>
          <cx:pt idx="213">3.3100000000000001</cx:pt>
          <cx:pt idx="214">3.2200000000000002</cx:pt>
          <cx:pt idx="215">3.0099999999999998</cx:pt>
          <cx:pt idx="216">1.47</cx:pt>
          <cx:pt idx="217">1.1699999999999999</cx:pt>
          <cx:pt idx="218">2.9199999999999999</cx:pt>
          <cx:pt idx="219">1.9199999999999999</cx:pt>
          <cx:pt idx="220">3.04</cx:pt>
          <cx:pt idx="221">1.4199999999999999</cx:pt>
          <cx:pt idx="222">1.5600000000000001</cx:pt>
          <cx:pt idx="223">3.1499999999999999</cx:pt>
          <cx:pt idx="224">3.0699999999999998</cx:pt>
          <cx:pt idx="225">2.8999999999999999</cx:pt>
          <cx:pt idx="226">1.3600000000000001</cx:pt>
          <cx:pt idx="227">3</cx:pt>
          <cx:pt idx="228">2.1600000000000001</cx:pt>
          <cx:pt idx="229">1.5</cx:pt>
          <cx:pt idx="230">1.21</cx:pt>
          <cx:pt idx="231">2.6600000000000001</cx:pt>
          <cx:pt idx="232">2.7000000000000002</cx:pt>
          <cx:pt idx="233">3.3599999999999999</cx:pt>
          <cx:pt idx="234">1.5</cx:pt>
          <cx:pt idx="235">2.8599999999999999</cx:pt>
          <cx:pt idx="236">1.73</cx:pt>
          <cx:pt idx="237">2.0699999999999998</cx:pt>
          <cx:pt idx="238">2.4199999999999999</cx:pt>
          <cx:pt idx="239">2.54</cx:pt>
          <cx:pt idx="240">1.3899999999999999</cx:pt>
          <cx:pt idx="241">2.2799999999999998</cx:pt>
          <cx:pt idx="242">2.25</cx:pt>
          <cx:pt idx="243">2.4500000000000002</cx:pt>
          <cx:pt idx="244">1.96</cx:pt>
          <cx:pt idx="245">3.1899999999999999</cx:pt>
          <cx:pt idx="246">1.99</cx:pt>
          <cx:pt idx="247">1.8200000000000001</cx:pt>
          <cx:pt idx="248">1.25</cx:pt>
          <cx:pt idx="249">3.1600000000000001</cx:pt>
          <cx:pt idx="250">2.6000000000000001</cx:pt>
          <cx:pt idx="251">2.9100000000000001</cx:pt>
          <cx:pt idx="252">2.1600000000000001</cx:pt>
          <cx:pt idx="253">3.1499999999999999</cx:pt>
          <cx:pt idx="254">2.3300000000000001</cx:pt>
          <cx:pt idx="255">1.3300000000000001</cx:pt>
          <cx:pt idx="256">1.4299999999999999</cx:pt>
          <cx:pt idx="257">3.3199999999999998</cx:pt>
          <cx:pt idx="258">1.28</cx:pt>
          <cx:pt idx="259">1.26</cx:pt>
          <cx:pt idx="260">1.9399999999999999</cx:pt>
          <cx:pt idx="261">1.3100000000000001</cx:pt>
          <cx:pt idx="262">1.27</cx:pt>
          <cx:pt idx="263">2.5699999999999998</cx:pt>
          <cx:pt idx="264">1.77</cx:pt>
          <cx:pt idx="265">1.1499999999999999</cx:pt>
          <cx:pt idx="266">2.0099999999999998</cx:pt>
          <cx:pt idx="267">2</cx:pt>
          <cx:pt idx="268">1.8600000000000001</cx:pt>
          <cx:pt idx="269">1.5</cx:pt>
          <cx:pt idx="270">1.23</cx:pt>
          <cx:pt idx="271">1.47</cx:pt>
          <cx:pt idx="272">2.71</cx:pt>
          <cx:pt idx="273">1.8300000000000001</cx:pt>
          <cx:pt idx="274">1.29</cx:pt>
          <cx:pt idx="275">2.2599999999999998</cx:pt>
          <cx:pt idx="276">2.9700000000000002</cx:pt>
          <cx:pt idx="277">1.2</cx:pt>
          <cx:pt idx="278">2.3599999999999999</cx:pt>
          <cx:pt idx="279">1.6299999999999999</cx:pt>
          <cx:pt idx="280">1.3700000000000001</cx:pt>
          <cx:pt idx="281">2.1099999999999999</cx:pt>
          <cx:pt idx="282">1.72</cx:pt>
          <cx:pt idx="283">2.96</cx:pt>
          <cx:pt idx="284">3.3599999999999999</cx:pt>
          <cx:pt idx="285">3.21</cx:pt>
          <cx:pt idx="286">3.3300000000000001</cx:pt>
          <cx:pt idx="287">3.3199999999999998</cx:pt>
          <cx:pt idx="288">1.24</cx:pt>
          <cx:pt idx="289">2.46</cx:pt>
          <cx:pt idx="290">2.2400000000000002</cx:pt>
          <cx:pt idx="291">2.4399999999999999</cx:pt>
          <cx:pt idx="292">2.1099999999999999</cx:pt>
          <cx:pt idx="293">2.1699999999999999</cx:pt>
          <cx:pt idx="294">1.3300000000000001</cx:pt>
          <cx:pt idx="295">1.49</cx:pt>
          <cx:pt idx="296">2.6699999999999999</cx:pt>
          <cx:pt idx="297">1.8700000000000001</cx:pt>
          <cx:pt idx="298">1.46</cx:pt>
          <cx:pt idx="299">3.1400000000000001</cx:pt>
          <cx:pt idx="300">2.7799999999999998</cx:pt>
          <cx:pt idx="301">2.7599999999999998</cx:pt>
          <cx:pt idx="302">2.1400000000000001</cx:pt>
          <cx:pt idx="303">2.6299999999999999</cx:pt>
          <cx:pt idx="304">1.52</cx:pt>
          <cx:pt idx="305">1.6499999999999999</cx:pt>
          <cx:pt idx="306">3.1000000000000001</cx:pt>
          <cx:pt idx="307">2.1899999999999999</cx:pt>
          <cx:pt idx="308">3.02</cx:pt>
          <cx:pt idx="309">2.52</cx:pt>
          <cx:pt idx="310">1.46</cx:pt>
          <cx:pt idx="311">2.9700000000000002</cx:pt>
          <cx:pt idx="312">3.1899999999999999</cx:pt>
          <cx:pt idx="313">1.21</cx:pt>
          <cx:pt idx="314">3.0299999999999998</cx:pt>
          <cx:pt idx="315">2.79</cx:pt>
          <cx:pt idx="316">2.46</cx:pt>
          <cx:pt idx="317">1.8500000000000001</cx:pt>
          <cx:pt idx="318">1.3300000000000001</cx:pt>
          <cx:pt idx="319">1.3600000000000001</cx:pt>
          <cx:pt idx="320">1.51</cx:pt>
          <cx:pt idx="321">1.4099999999999999</cx:pt>
          <cx:pt idx="322">2.54</cx:pt>
          <cx:pt idx="323">3.2599999999999998</cx:pt>
          <cx:pt idx="324">2.96</cx:pt>
          <cx:pt idx="325">1.6699999999999999</cx:pt>
          <cx:pt idx="326">1.8200000000000001</cx:pt>
          <cx:pt idx="327">2.5099999999999998</cx:pt>
          <cx:pt idx="328">2.1200000000000001</cx:pt>
          <cx:pt idx="329">1.6699999999999999</cx:pt>
          <cx:pt idx="330">2.77</cx:pt>
          <cx:pt idx="331">2.2400000000000002</cx:pt>
          <cx:pt idx="332">2.9300000000000002</cx:pt>
          <cx:pt idx="333">1.72</cx:pt>
          <cx:pt idx="334">2.7200000000000002</cx:pt>
          <cx:pt idx="335">3.02</cx:pt>
          <cx:pt idx="336">3.27</cx:pt>
          <cx:pt idx="337">3.21</cx:pt>
          <cx:pt idx="338">2.0600000000000001</cx:pt>
          <cx:pt idx="339">2.4399999999999999</cx:pt>
          <cx:pt idx="340">3</cx:pt>
          <cx:pt idx="341">2.7799999999999998</cx:pt>
          <cx:pt idx="342">1.72</cx:pt>
          <cx:pt idx="343">3.2400000000000002</cx:pt>
          <cx:pt idx="344">2.4100000000000001</cx:pt>
          <cx:pt idx="345">2.6299999999999999</cx:pt>
          <cx:pt idx="346">1.8999999999999999</cx:pt>
          <cx:pt idx="347">1.49</cx:pt>
          <cx:pt idx="348">2.5600000000000001</cx:pt>
          <cx:pt idx="349">1.5800000000000001</cx:pt>
          <cx:pt idx="350">1.7</cx:pt>
          <cx:pt idx="351">1.1799999999999999</cx:pt>
          <cx:pt idx="352">3.1000000000000001</cx:pt>
          <cx:pt idx="353">2.1200000000000001</cx:pt>
          <cx:pt idx="354">1.49</cx:pt>
          <cx:pt idx="355">2.29</cx:pt>
          <cx:pt idx="356">2.8599999999999999</cx:pt>
          <cx:pt idx="357">2.8399999999999999</cx:pt>
          <cx:pt idx="358">2.9100000000000001</cx:pt>
          <cx:pt idx="359">3.04</cx:pt>
          <cx:pt idx="360">2.9300000000000002</cx:pt>
          <cx:pt idx="361">2.5699999999999998</cx:pt>
          <cx:pt idx="362">1.55</cx:pt>
          <cx:pt idx="363">2.29</cx:pt>
          <cx:pt idx="364">2.4100000000000001</cx:pt>
          <cx:pt idx="365">2.4100000000000001</cx:pt>
          <cx:pt idx="366">1.6399999999999999</cx:pt>
          <cx:pt idx="367">2.98</cx:pt>
          <cx:pt idx="368">1.3600000000000001</cx:pt>
          <cx:pt idx="369">2.6099999999999999</cx:pt>
          <cx:pt idx="370">2.5299999999999998</cx:pt>
          <cx:pt idx="371">3.02</cx:pt>
          <cx:pt idx="372">1.6499999999999999</cx:pt>
          <cx:pt idx="373">2.27</cx:pt>
          <cx:pt idx="374">1.3500000000000001</cx:pt>
          <cx:pt idx="375">3.1699999999999999</cx:pt>
          <cx:pt idx="376">3.3300000000000001</cx:pt>
          <cx:pt idx="377">3.02</cx:pt>
          <cx:pt idx="378">2.8999999999999999</cx:pt>
          <cx:pt idx="379">2.21</cx:pt>
          <cx:pt idx="380">2.1600000000000001</cx:pt>
          <cx:pt idx="381">3.3300000000000001</cx:pt>
          <cx:pt idx="382">2.21</cx:pt>
          <cx:pt idx="383">2.3599999999999999</cx:pt>
          <cx:pt idx="384">2.8399999999999999</cx:pt>
          <cx:pt idx="385">1.3300000000000001</cx:pt>
          <cx:pt idx="386">1.29</cx:pt>
          <cx:pt idx="387">1.25</cx:pt>
          <cx:pt idx="388">2.1299999999999999</cx:pt>
          <cx:pt idx="389">2.4700000000000002</cx:pt>
          <cx:pt idx="390">3.1899999999999999</cx:pt>
          <cx:pt idx="391">3.0699999999999998</cx:pt>
          <cx:pt idx="392">1.3999999999999999</cx:pt>
          <cx:pt idx="393">2.8999999999999999</cx:pt>
          <cx:pt idx="394">2.96</cx:pt>
          <cx:pt idx="395">1.9399999999999999</cx:pt>
          <cx:pt idx="396">3.21</cx:pt>
          <cx:pt idx="397">2.5800000000000001</cx:pt>
          <cx:pt idx="398">2.0699999999999998</cx:pt>
          <cx:pt idx="399">1.46</cx:pt>
          <cx:pt idx="400">2.6600000000000001</cx:pt>
          <cx:pt idx="401">2.5099999999999998</cx:pt>
          <cx:pt idx="402">2.1899999999999999</cx:pt>
          <cx:pt idx="403">1.79</cx:pt>
          <cx:pt idx="404">1.1899999999999999</cx:pt>
          <cx:pt idx="405">1.6399999999999999</cx:pt>
          <cx:pt idx="406">2.77</cx:pt>
          <cx:pt idx="407">3.2799999999999998</cx:pt>
          <cx:pt idx="408">3.3100000000000001</cx:pt>
          <cx:pt idx="409">1.1399999999999999</cx:pt>
          <cx:pt idx="410">2.1200000000000001</cx:pt>
          <cx:pt idx="411">3.1400000000000001</cx:pt>
          <cx:pt idx="412">3.1899999999999999</cx:pt>
          <cx:pt idx="413">1.4299999999999999</cx:pt>
          <cx:pt idx="414">1.24</cx:pt>
          <cx:pt idx="415">1.6899999999999999</cx:pt>
          <cx:pt idx="416">1.26</cx:pt>
          <cx:pt idx="417">1.46</cx:pt>
          <cx:pt idx="418">2.96</cx:pt>
          <cx:pt idx="419">1.3</cx:pt>
          <cx:pt idx="420">1.3999999999999999</cx:pt>
          <cx:pt idx="421">2.8900000000000001</cx:pt>
          <cx:pt idx="422">1.3</cx:pt>
          <cx:pt idx="423">2.8100000000000001</cx:pt>
          <cx:pt idx="424">2.8500000000000001</cx:pt>
          <cx:pt idx="425">2.9900000000000002</cx:pt>
          <cx:pt idx="426">2.7200000000000002</cx:pt>
          <cx:pt idx="427">1.1599999999999999</cx:pt>
          <cx:pt idx="428">2.25</cx:pt>
          <cx:pt idx="429">2.0299999999999998</cx:pt>
          <cx:pt idx="430">2.75</cx:pt>
          <cx:pt idx="431">2.4300000000000002</cx:pt>
          <cx:pt idx="432">3.0699999999999998</cx:pt>
          <cx:pt idx="433">2.0800000000000001</cx:pt>
          <cx:pt idx="434">3</cx:pt>
          <cx:pt idx="435">1.8</cx:pt>
          <cx:pt idx="436">3.2400000000000002</cx:pt>
          <cx:pt idx="437">1.6499999999999999</cx:pt>
          <cx:pt idx="438">3.0099999999999998</cx:pt>
          <cx:pt idx="439">2.23</cx:pt>
          <cx:pt idx="440">1.28</cx:pt>
          <cx:pt idx="441">1.72</cx:pt>
          <cx:pt idx="442">2.4900000000000002</cx:pt>
          <cx:pt idx="443">2.9700000000000002</cx:pt>
          <cx:pt idx="444">2.8500000000000001</cx:pt>
          <cx:pt idx="445">2.77</cx:pt>
          <cx:pt idx="446">1.3100000000000001</cx:pt>
          <cx:pt idx="447">2.1699999999999999</cx:pt>
          <cx:pt idx="448">2.6499999999999999</cx:pt>
          <cx:pt idx="449">2.7799999999999998</cx:pt>
          <cx:pt idx="450">1.28</cx:pt>
          <cx:pt idx="451">2</cx:pt>
          <cx:pt idx="452">2.29</cx:pt>
          <cx:pt idx="453">2.1000000000000001</cx:pt>
          <cx:pt idx="454">2.9700000000000002</cx:pt>
          <cx:pt idx="455">2.8700000000000001</cx:pt>
          <cx:pt idx="456">3.25</cx:pt>
          <cx:pt idx="457">1.5800000000000001</cx:pt>
          <cx:pt idx="458">2.8500000000000001</cx:pt>
          <cx:pt idx="459">2.2799999999999998</cx:pt>
          <cx:pt idx="460">2.0800000000000001</cx:pt>
          <cx:pt idx="461">2.9900000000000002</cx:pt>
          <cx:pt idx="462">2.8399999999999999</cx:pt>
          <cx:pt idx="463">2.0600000000000001</cx:pt>
          <cx:pt idx="464">2.2400000000000002</cx:pt>
          <cx:pt idx="465">2.2400000000000002</cx:pt>
          <cx:pt idx="466">1.8799999999999999</cx:pt>
          <cx:pt idx="467">2.02</cx:pt>
          <cx:pt idx="468">2.0299999999999998</cx:pt>
          <cx:pt idx="469">3.3399999999999999</cx:pt>
          <cx:pt idx="470">3.02</cx:pt>
          <cx:pt idx="471">2.3199999999999998</cx:pt>
          <cx:pt idx="472">1.52</cx:pt>
          <cx:pt idx="473">2.9300000000000002</cx:pt>
          <cx:pt idx="474">3.3300000000000001</cx:pt>
          <cx:pt idx="475">2.5</cx:pt>
          <cx:pt idx="476">3.2200000000000002</cx:pt>
          <cx:pt idx="477">3.3500000000000001</cx:pt>
          <cx:pt idx="478">1.8100000000000001</cx:pt>
          <cx:pt idx="479">3.2799999999999998</cx:pt>
          <cx:pt idx="480">1.1899999999999999</cx:pt>
          <cx:pt idx="481">1.74</cx:pt>
          <cx:pt idx="482">1.78</cx:pt>
          <cx:pt idx="483">1.26</cx:pt>
          <cx:pt idx="484">3.1099999999999999</cx:pt>
          <cx:pt idx="485">1.3400000000000001</cx:pt>
          <cx:pt idx="486">2.8100000000000001</cx:pt>
          <cx:pt idx="487">2.0499999999999998</cx:pt>
          <cx:pt idx="488">2.4700000000000002</cx:pt>
          <cx:pt idx="489">1.98</cx:pt>
          <cx:pt idx="490">3.2000000000000002</cx:pt>
          <cx:pt idx="491">2.3999999999999999</cx:pt>
          <cx:pt idx="492">2.25</cx:pt>
          <cx:pt idx="493">3.21</cx:pt>
          <cx:pt idx="494">1.46</cx:pt>
          <cx:pt idx="495">3.2599999999999998</cx:pt>
          <cx:pt idx="496">1.8400000000000001</cx:pt>
          <cx:pt idx="497">2.8199999999999998</cx:pt>
          <cx:pt idx="498">1.99</cx:pt>
          <cx:pt idx="499">1.6499999999999999</cx:pt>
          <cx:pt idx="500">3.1499999999999999</cx:pt>
          <cx:pt idx="501">1.8300000000000001</cx:pt>
          <cx:pt idx="502">1.55</cx:pt>
          <cx:pt idx="503">2.1400000000000001</cx:pt>
          <cx:pt idx="504">1.3799999999999999</cx:pt>
          <cx:pt idx="505">1.96</cx:pt>
          <cx:pt idx="506">1.99</cx:pt>
          <cx:pt idx="507">2.4900000000000002</cx:pt>
          <cx:pt idx="508">1.6899999999999999</cx:pt>
          <cx:pt idx="509">2.7799999999999998</cx:pt>
          <cx:pt idx="510">3.3500000000000001</cx:pt>
          <cx:pt idx="511">2.0699999999999998</cx:pt>
          <cx:pt idx="512">3.0800000000000001</cx:pt>
          <cx:pt idx="513">2.1600000000000001</cx:pt>
          <cx:pt idx="514">2.3300000000000001</cx:pt>
          <cx:pt idx="515">3.1699999999999999</cx:pt>
          <cx:pt idx="516">3.3500000000000001</cx:pt>
          <cx:pt idx="517">2.0699999999999998</cx:pt>
          <cx:pt idx="518">3.3100000000000001</cx:pt>
          <cx:pt idx="519">1.6799999999999999</cx:pt>
          <cx:pt idx="520">2.4500000000000002</cx:pt>
          <cx:pt idx="521">2.6899999999999999</cx:pt>
          <cx:pt idx="522">3.2400000000000002</cx:pt>
          <cx:pt idx="523">1.3300000000000001</cx:pt>
          <cx:pt idx="524">2.6299999999999999</cx:pt>
          <cx:pt idx="525">2.3999999999999999</cx:pt>
          <cx:pt idx="526">3.3100000000000001</cx:pt>
          <cx:pt idx="527">2.6600000000000001</cx:pt>
          <cx:pt idx="528">2.3399999999999999</cx:pt>
          <cx:pt idx="529">2.5899999999999999</cx:pt>
          <cx:pt idx="530">1.1699999999999999</cx:pt>
          <cx:pt idx="531">1.5600000000000001</cx:pt>
          <cx:pt idx="532">3.2999999999999998</cx:pt>
          <cx:pt idx="533">2.9199999999999999</cx:pt>
          <cx:pt idx="534">2.2000000000000002</cx:pt>
          <cx:pt idx="535">1.3100000000000001</cx:pt>
          <cx:pt idx="536">3.25</cx:pt>
          <cx:pt idx="537">1.46</cx:pt>
          <cx:pt idx="538">2.21</cx:pt>
          <cx:pt idx="539">2.8700000000000001</cx:pt>
          <cx:pt idx="540">2.6800000000000002</cx:pt>
          <cx:pt idx="541">2.0899999999999999</cx:pt>
          <cx:pt idx="542">2.3199999999999998</cx:pt>
          <cx:pt idx="543">3.3399999999999999</cx:pt>
          <cx:pt idx="544">1.9299999999999999</cx:pt>
          <cx:pt idx="545">2.0699999999999998</cx:pt>
          <cx:pt idx="546">2.6299999999999999</cx:pt>
          <cx:pt idx="547">2.0299999999999998</cx:pt>
          <cx:pt idx="548">3.2000000000000002</cx:pt>
          <cx:pt idx="549">2.6299999999999999</cx:pt>
          <cx:pt idx="550">2.1499999999999999</cx:pt>
          <cx:pt idx="551">2.0299999999999998</cx:pt>
          <cx:pt idx="552">1.6399999999999999</cx:pt>
          <cx:pt idx="553">1.4199999999999999</cx:pt>
          <cx:pt idx="554">2.6099999999999999</cx:pt>
          <cx:pt idx="555">1.4099999999999999</cx:pt>
          <cx:pt idx="556">1.45</cx:pt>
          <cx:pt idx="557">3.1000000000000001</cx:pt>
          <cx:pt idx="558">2.9500000000000002</cx:pt>
          <cx:pt idx="559">1.6200000000000001</cx:pt>
          <cx:pt idx="560">3.1499999999999999</cx:pt>
          <cx:pt idx="561">2.7599999999999998</cx:pt>
          <cx:pt idx="562">1.9199999999999999</cx:pt>
          <cx:pt idx="563">2.6000000000000001</cx:pt>
          <cx:pt idx="564">2.6000000000000001</cx:pt>
          <cx:pt idx="565">2.6600000000000001</cx:pt>
          <cx:pt idx="566">2.5</cx:pt>
          <cx:pt idx="567">1.75</cx:pt>
          <cx:pt idx="568">2.52</cx:pt>
          <cx:pt idx="569">1.9099999999999999</cx:pt>
          <cx:pt idx="570">2.0899999999999999</cx:pt>
          <cx:pt idx="571">2.6899999999999999</cx:pt>
          <cx:pt idx="572">1.72</cx:pt>
          <cx:pt idx="573">2.3900000000000001</cx:pt>
          <cx:pt idx="574">2.7400000000000002</cx:pt>
          <cx:pt idx="575">1.24</cx:pt>
          <cx:pt idx="576">2.52</cx:pt>
          <cx:pt idx="577">2.1400000000000001</cx:pt>
          <cx:pt idx="578">2.02</cx:pt>
          <cx:pt idx="579">2.2000000000000002</cx:pt>
          <cx:pt idx="580">2.48</cx:pt>
          <cx:pt idx="581">1.6599999999999999</cx:pt>
          <cx:pt idx="582">3.2000000000000002</cx:pt>
          <cx:pt idx="583">3.1899999999999999</cx:pt>
          <cx:pt idx="584">2</cx:pt>
          <cx:pt idx="585">1.3799999999999999</cx:pt>
          <cx:pt idx="586">2.0600000000000001</cx:pt>
          <cx:pt idx="587">1.3500000000000001</cx:pt>
          <cx:pt idx="588">2.8599999999999999</cx:pt>
          <cx:pt idx="589">1.6200000000000001</cx:pt>
          <cx:pt idx="590">2.8900000000000001</cx:pt>
          <cx:pt idx="591">1.21</cx:pt>
          <cx:pt idx="592">1.29</cx:pt>
          <cx:pt idx="593">1.3100000000000001</cx:pt>
          <cx:pt idx="594">2.6099999999999999</cx:pt>
          <cx:pt idx="595">2.1699999999999999</cx:pt>
          <cx:pt idx="596">1.1299999999999999</cx:pt>
          <cx:pt idx="597">1.6799999999999999</cx:pt>
          <cx:pt idx="598">1.95</cx:pt>
          <cx:pt idx="599">1.6899999999999999</cx:pt>
          <cx:pt idx="600">1.9099999999999999</cx:pt>
          <cx:pt idx="601">1.1200000000000001</cx:pt>
          <cx:pt idx="602">2.4100000000000001</cx:pt>
          <cx:pt idx="603">1.24</cx:pt>
          <cx:pt idx="604">2.3300000000000001</cx:pt>
          <cx:pt idx="605">1.24</cx:pt>
          <cx:pt idx="606">2.48</cx:pt>
          <cx:pt idx="607">1.3300000000000001</cx:pt>
          <cx:pt idx="608">2.8799999999999999</cx:pt>
          <cx:pt idx="609">1.49</cx:pt>
          <cx:pt idx="610">2.25</cx:pt>
          <cx:pt idx="611">2.8799999999999999</cx:pt>
          <cx:pt idx="612">2.2400000000000002</cx:pt>
          <cx:pt idx="613">2.48</cx:pt>
          <cx:pt idx="614">2.0699999999999998</cx:pt>
          <cx:pt idx="615">2.5699999999999998</cx:pt>
          <cx:pt idx="616">1.05</cx:pt>
          <cx:pt idx="617">2.4199999999999999</cx:pt>
          <cx:pt idx="618">1.1100000000000001</cx:pt>
          <cx:pt idx="619">2.8999999999999999</cx:pt>
          <cx:pt idx="620">2.27</cx:pt>
          <cx:pt idx="621">2.9700000000000002</cx:pt>
          <cx:pt idx="622">2.5499999999999998</cx:pt>
          <cx:pt idx="623">1.98</cx:pt>
          <cx:pt idx="624">1.73</cx:pt>
          <cx:pt idx="625">2.6099999999999999</cx:pt>
          <cx:pt idx="626">1.6100000000000001</cx:pt>
          <cx:pt idx="627">2.02</cx:pt>
          <cx:pt idx="628">2.1800000000000002</cx:pt>
          <cx:pt idx="629">1.5</cx:pt>
          <cx:pt idx="630">2.5299999999999998</cx:pt>
          <cx:pt idx="631">2.8700000000000001</cx:pt>
          <cx:pt idx="632">1.74</cx:pt>
          <cx:pt idx="633">2.8199999999999998</cx:pt>
          <cx:pt idx="634">2.29</cx:pt>
          <cx:pt idx="635">1.71</cx:pt>
          <cx:pt idx="636">2.71</cx:pt>
          <cx:pt idx="637">1.0600000000000001</cx:pt>
          <cx:pt idx="638">1.4399999999999999</cx:pt>
          <cx:pt idx="639">1.1000000000000001</cx:pt>
          <cx:pt idx="640">2.1000000000000001</cx:pt>
          <cx:pt idx="641">1.72</cx:pt>
          <cx:pt idx="642">1.24</cx:pt>
          <cx:pt idx="643">2.5299999999999998</cx:pt>
          <cx:pt idx="644">2.3300000000000001</cx:pt>
          <cx:pt idx="645">1.98</cx:pt>
          <cx:pt idx="646">1.4099999999999999</cx:pt>
          <cx:pt idx="647">2.1899999999999999</cx:pt>
          <cx:pt idx="648">2.3300000000000001</cx:pt>
          <cx:pt idx="649">2.2400000000000002</cx:pt>
          <cx:pt idx="650">2.3900000000000001</cx:pt>
          <cx:pt idx="651">2.7400000000000002</cx:pt>
          <cx:pt idx="652">2.54</cx:pt>
          <cx:pt idx="653">2.4100000000000001</cx:pt>
          <cx:pt idx="654">1.8799999999999999</cx:pt>
          <cx:pt idx="655">1.2</cx:pt>
          <cx:pt idx="656">1.1499999999999999</cx:pt>
          <cx:pt idx="657">2.1800000000000002</cx:pt>
          <cx:pt idx="658">2.4399999999999999</cx:pt>
          <cx:pt idx="659">2.3500000000000001</cx:pt>
          <cx:pt idx="660">2.6600000000000001</cx:pt>
          <cx:pt idx="661">2.48</cx:pt>
          <cx:pt idx="662">2.8399999999999999</cx:pt>
          <cx:pt idx="663">1.47</cx:pt>
          <cx:pt idx="664">1.55</cx:pt>
          <cx:pt idx="665">1.73</cx:pt>
          <cx:pt idx="666">1.3</cx:pt>
          <cx:pt idx="667">1.8400000000000001</cx:pt>
          <cx:pt idx="668">1.1699999999999999</cx:pt>
          <cx:pt idx="669">1.6299999999999999</cx:pt>
          <cx:pt idx="670">1.8</cx:pt>
          <cx:pt idx="671">2.4700000000000002</cx:pt>
          <cx:pt idx="672">1.3899999999999999</cx:pt>
          <cx:pt idx="673">1.46</cx:pt>
          <cx:pt idx="674">2.7599999999999998</cx:pt>
          <cx:pt idx="675">1.51</cx:pt>
          <cx:pt idx="676">1.03</cx:pt>
          <cx:pt idx="677">1.6200000000000001</cx:pt>
          <cx:pt idx="678">2.6000000000000001</cx:pt>
          <cx:pt idx="679">2.8300000000000001</cx:pt>
          <cx:pt idx="680">2.3500000000000001</cx:pt>
          <cx:pt idx="681">1.48</cx:pt>
          <cx:pt idx="682">2.8599999999999999</cx:pt>
          <cx:pt idx="683">2.0699999999999998</cx:pt>
          <cx:pt idx="684">1.01</cx:pt>
          <cx:pt idx="685">2.3199999999999998</cx:pt>
          <cx:pt idx="686">1.03</cx:pt>
          <cx:pt idx="687">1.72</cx:pt>
          <cx:pt idx="688">1.8100000000000001</cx:pt>
          <cx:pt idx="689">1.4199999999999999</cx:pt>
          <cx:pt idx="690">2.5699999999999998</cx:pt>
          <cx:pt idx="691">2.6600000000000001</cx:pt>
          <cx:pt idx="692">1.1499999999999999</cx:pt>
          <cx:pt idx="693">1.97</cx:pt>
          <cx:pt idx="694">2.46</cx:pt>
          <cx:pt idx="695">1.0600000000000001</cx:pt>
          <cx:pt idx="696">2.6699999999999999</cx:pt>
          <cx:pt idx="697">1.02</cx:pt>
          <cx:pt idx="698">2.8999999999999999</cx:pt>
          <cx:pt idx="699">2.5499999999999998</cx:pt>
          <cx:pt idx="700">1.6699999999999999</cx:pt>
          <cx:pt idx="701">1.98</cx:pt>
          <cx:pt idx="702">1.24</cx:pt>
          <cx:pt idx="703">1.3799999999999999</cx:pt>
          <cx:pt idx="704">2.8199999999999998</cx:pt>
          <cx:pt idx="705">1.1499999999999999</cx:pt>
          <cx:pt idx="706">2.0899999999999999</cx:pt>
          <cx:pt idx="707">2.71</cx:pt>
          <cx:pt idx="708">2.46</cx:pt>
          <cx:pt idx="709">1.8899999999999999</cx:pt>
          <cx:pt idx="710">2.04</cx:pt>
          <cx:pt idx="711">2.8300000000000001</cx:pt>
          <cx:pt idx="712">1.9199999999999999</cx:pt>
          <cx:pt idx="713">2.5899999999999999</cx:pt>
          <cx:pt idx="714">2.3100000000000001</cx:pt>
          <cx:pt idx="715">1.6100000000000001</cx:pt>
          <cx:pt idx="716">1.5</cx:pt>
          <cx:pt idx="717">2.5099999999999998</cx:pt>
          <cx:pt idx="718">1.21</cx:pt>
          <cx:pt idx="719">1.4299999999999999</cx:pt>
          <cx:pt idx="720">1.24</cx:pt>
          <cx:pt idx="721">1.3300000000000001</cx:pt>
          <cx:pt idx="722">1.04</cx:pt>
          <cx:pt idx="723">0.92000000000000004</cx:pt>
          <cx:pt idx="724">1.6299999999999999</cx:pt>
          <cx:pt idx="725">1.9099999999999999</cx:pt>
          <cx:pt idx="726">2.0699999999999998</cx:pt>
          <cx:pt idx="727">1.5</cx:pt>
          <cx:pt idx="728">1.26</cx:pt>
          <cx:pt idx="729">1.24</cx:pt>
          <cx:pt idx="730">2.7599999999999998</cx:pt>
          <cx:pt idx="731">3.3399999999999999</cx:pt>
          <cx:pt idx="732">1.3999999999999999</cx:pt>
          <cx:pt idx="733">2.71</cx:pt>
          <cx:pt idx="734">2.6299999999999999</cx:pt>
          <cx:pt idx="735">2.3500000000000001</cx:pt>
          <cx:pt idx="736">1.8300000000000001</cx:pt>
          <cx:pt idx="737">3.2400000000000002</cx:pt>
          <cx:pt idx="738">1.4399999999999999</cx:pt>
          <cx:pt idx="739">3.0099999999999998</cx:pt>
          <cx:pt idx="740">1.3</cx:pt>
          <cx:pt idx="741">3.25</cx:pt>
          <cx:pt idx="742">3.0600000000000001</cx:pt>
          <cx:pt idx="743">3.0299999999999998</cx:pt>
          <cx:pt idx="744">1.49</cx:pt>
          <cx:pt idx="745">1.1799999999999999</cx:pt>
          <cx:pt idx="746">2.75</cx:pt>
          <cx:pt idx="747">3.1000000000000001</cx:pt>
          <cx:pt idx="748">2.7799999999999998</cx:pt>
          <cx:pt idx="749">1.6799999999999999</cx:pt>
          <cx:pt idx="750">3.0499999999999998</cx:pt>
          <cx:pt idx="751">1.98</cx:pt>
          <cx:pt idx="752">2.4399999999999999</cx:pt>
          <cx:pt idx="753">3.0899999999999999</cx:pt>
          <cx:pt idx="754">3.1800000000000002</cx:pt>
          <cx:pt idx="755">2.9199999999999999</cx:pt>
          <cx:pt idx="756">1.23</cx:pt>
          <cx:pt idx="757">1.74</cx:pt>
          <cx:pt idx="758">2.5699999999999998</cx:pt>
          <cx:pt idx="759">2.3900000000000001</cx:pt>
          <cx:pt idx="760">2.4199999999999999</cx:pt>
          <cx:pt idx="761">1.4399999999999999</cx:pt>
          <cx:pt idx="762">2.6600000000000001</cx:pt>
          <cx:pt idx="763">2.29</cx:pt>
          <cx:pt idx="764">1.5900000000000001</cx:pt>
          <cx:pt idx="765">1.8</cx:pt>
          <cx:pt idx="766">1.29</cx:pt>
          <cx:pt idx="767">2.25</cx:pt>
          <cx:pt idx="768">1.4199999999999999</cx:pt>
          <cx:pt idx="769">1.9299999999999999</cx:pt>
          <cx:pt idx="770">1.8</cx:pt>
          <cx:pt idx="771">1.6499999999999999</cx:pt>
          <cx:pt idx="772">2.4700000000000002</cx:pt>
          <cx:pt idx="773">3.1299999999999999</cx:pt>
          <cx:pt idx="774">2.52</cx:pt>
          <cx:pt idx="775">2.2599999999999998</cx:pt>
          <cx:pt idx="776">1.53</cx:pt>
          <cx:pt idx="777">2.6200000000000001</cx:pt>
          <cx:pt idx="778">2.8599999999999999</cx:pt>
          <cx:pt idx="779">2.5600000000000001</cx:pt>
          <cx:pt idx="780">1.75</cx:pt>
          <cx:pt idx="781">2.1600000000000001</cx:pt>
          <cx:pt idx="782">1.54</cx:pt>
          <cx:pt idx="783">3.1299999999999999</cx:pt>
          <cx:pt idx="784">1.8400000000000001</cx:pt>
          <cx:pt idx="785">2.0299999999999998</cx:pt>
          <cx:pt idx="786">3.0800000000000001</cx:pt>
          <cx:pt idx="787">2.9500000000000002</cx:pt>
          <cx:pt idx="788">3.0099999999999998</cx:pt>
          <cx:pt idx="789">1.77</cx:pt>
          <cx:pt idx="790">3.3100000000000001</cx:pt>
          <cx:pt idx="791">2.7000000000000002</cx:pt>
          <cx:pt idx="792">1.6699999999999999</cx:pt>
          <cx:pt idx="793">2.1200000000000001</cx:pt>
          <cx:pt idx="794">1.7</cx:pt>
          <cx:pt idx="795">2.8999999999999999</cx:pt>
          <cx:pt idx="796">3.2799999999999998</cx:pt>
          <cx:pt idx="797">3.3100000000000001</cx:pt>
          <cx:pt idx="798">1.23</cx:pt>
          <cx:pt idx="799">1.45</cx:pt>
          <cx:pt idx="800">1.3500000000000001</cx:pt>
          <cx:pt idx="801">1.22</cx:pt>
          <cx:pt idx="802">2.5699999999999998</cx:pt>
          <cx:pt idx="803">1.8</cx:pt>
          <cx:pt idx="804">2.6200000000000001</cx:pt>
          <cx:pt idx="805">1.3799999999999999</cx:pt>
          <cx:pt idx="806">2.3799999999999999</cx:pt>
          <cx:pt idx="807">3.25</cx:pt>
          <cx:pt idx="808">1.23</cx:pt>
          <cx:pt idx="809">2.7400000000000002</cx:pt>
          <cx:pt idx="810">1.9099999999999999</cx:pt>
          <cx:pt idx="811">2.8799999999999999</cx:pt>
          <cx:pt idx="812">1.8100000000000001</cx:pt>
          <cx:pt idx="813">2.9300000000000002</cx:pt>
          <cx:pt idx="814">2.52</cx:pt>
          <cx:pt idx="815">2.5899999999999999</cx:pt>
          <cx:pt idx="816">2.0699999999999998</cx:pt>
          <cx:pt idx="817">1.29</cx:pt>
          <cx:pt idx="818">2.46</cx:pt>
          <cx:pt idx="819">1.26</cx:pt>
          <cx:pt idx="820">2.7000000000000002</cx:pt>
          <cx:pt idx="821">2.4199999999999999</cx:pt>
          <cx:pt idx="822">1.6100000000000001</cx:pt>
          <cx:pt idx="823">2.1000000000000001</cx:pt>
          <cx:pt idx="824">1.4399999999999999</cx:pt>
          <cx:pt idx="825">2.54</cx:pt>
          <cx:pt idx="826">1.78</cx:pt>
          <cx:pt idx="827">3.3399999999999999</cx:pt>
          <cx:pt idx="828">1.6799999999999999</cx:pt>
          <cx:pt idx="829">1.3700000000000001</cx:pt>
          <cx:pt idx="830">1.5800000000000001</cx:pt>
          <cx:pt idx="831">2.9500000000000002</cx:pt>
          <cx:pt idx="832">1.45</cx:pt>
          <cx:pt idx="833">2.5499999999999998</cx:pt>
          <cx:pt idx="834">1.6899999999999999</cx:pt>
          <cx:pt idx="835">3.0800000000000001</cx:pt>
          <cx:pt idx="836">2.2000000000000002</cx:pt>
          <cx:pt idx="837">2.6499999999999999</cx:pt>
          <cx:pt idx="838">2.9900000000000002</cx:pt>
          <cx:pt idx="839">3.2799999999999998</cx:pt>
          <cx:pt idx="840">1.3200000000000001</cx:pt>
          <cx:pt idx="841">1.6599999999999999</cx:pt>
          <cx:pt idx="842">3.3100000000000001</cx:pt>
          <cx:pt idx="843">1.6299999999999999</cx:pt>
          <cx:pt idx="844">1.27</cx:pt>
          <cx:pt idx="845">3.2599999999999998</cx:pt>
          <cx:pt idx="846">1.9299999999999999</cx:pt>
          <cx:pt idx="847">2.79</cx:pt>
          <cx:pt idx="848">3.3500000000000001</cx:pt>
          <cx:pt idx="849">1.22</cx:pt>
          <cx:pt idx="850">2.21</cx:pt>
          <cx:pt idx="851">3.1699999999999999</cx:pt>
          <cx:pt idx="852">2.0800000000000001</cx:pt>
          <cx:pt idx="853">1.6299999999999999</cx:pt>
          <cx:pt idx="854">3.02</cx:pt>
          <cx:pt idx="855">1.6100000000000001</cx:pt>
          <cx:pt idx="856">1.26</cx:pt>
          <cx:pt idx="857">1.8799999999999999</cx:pt>
          <cx:pt idx="858">3.1299999999999999</cx:pt>
          <cx:pt idx="859">2.4399999999999999</cx:pt>
          <cx:pt idx="860">2.3199999999999998</cx:pt>
          <cx:pt idx="861">2.0699999999999998</cx:pt>
          <cx:pt idx="862">2.7400000000000002</cx:pt>
          <cx:pt idx="863">2.02</cx:pt>
          <cx:pt idx="864">2.27</cx:pt>
          <cx:pt idx="865">3.02</cx:pt>
          <cx:pt idx="866">2.9399999999999999</cx:pt>
          <cx:pt idx="867">1.3799999999999999</cx:pt>
          <cx:pt idx="868">1.79</cx:pt>
          <cx:pt idx="869">2.0800000000000001</cx:pt>
          <cx:pt idx="870">3.2799999999999998</cx:pt>
          <cx:pt idx="871">1.1799999999999999</cx:pt>
          <cx:pt idx="872">3.1099999999999999</cx:pt>
          <cx:pt idx="873">3.2000000000000002</cx:pt>
          <cx:pt idx="874">2.0899999999999999</cx:pt>
          <cx:pt idx="875">2.4300000000000002</cx:pt>
          <cx:pt idx="876">1.21</cx:pt>
          <cx:pt idx="877">1.3400000000000001</cx:pt>
          <cx:pt idx="878">3.3500000000000001</cx:pt>
          <cx:pt idx="879">2.3500000000000001</cx:pt>
          <cx:pt idx="880">1.75</cx:pt>
          <cx:pt idx="881">1.3100000000000001</cx:pt>
          <cx:pt idx="882">3.1299999999999999</cx:pt>
          <cx:pt idx="883">1.4399999999999999</cx:pt>
          <cx:pt idx="884">2.3999999999999999</cx:pt>
          <cx:pt idx="885">2.7599999999999998</cx:pt>
          <cx:pt idx="886">3.1299999999999999</cx:pt>
          <cx:pt idx="887">1.78</cx:pt>
          <cx:pt idx="888">3.0899999999999999</cx:pt>
          <cx:pt idx="889">2.9300000000000002</cx:pt>
          <cx:pt idx="890">1.8899999999999999</cx:pt>
          <cx:pt idx="891">1.22</cx:pt>
          <cx:pt idx="892">3.1200000000000001</cx:pt>
          <cx:pt idx="893">1.8</cx:pt>
          <cx:pt idx="894">1.22</cx:pt>
          <cx:pt idx="895">2.6699999999999999</cx:pt>
          <cx:pt idx="896">1.5800000000000001</cx:pt>
          <cx:pt idx="897">1.96</cx:pt>
          <cx:pt idx="898">1.8700000000000001</cx:pt>
          <cx:pt idx="899">2.77</cx:pt>
          <cx:pt idx="900">1.1799999999999999</cx:pt>
          <cx:pt idx="901">2.2799999999999998</cx:pt>
          <cx:pt idx="902">2.9500000000000002</cx:pt>
          <cx:pt idx="903">2.1099999999999999</cx:pt>
          <cx:pt idx="904">1.75</cx:pt>
          <cx:pt idx="905">1.8700000000000001</cx:pt>
          <cx:pt idx="906">1.27</cx:pt>
          <cx:pt idx="907">1.52</cx:pt>
          <cx:pt idx="908">1.1899999999999999</cx:pt>
          <cx:pt idx="909">2.9199999999999999</cx:pt>
          <cx:pt idx="910">3.1800000000000002</cx:pt>
          <cx:pt idx="911">1.25</cx:pt>
          <cx:pt idx="912">1.3999999999999999</cx:pt>
          <cx:pt idx="913">1.9299999999999999</cx:pt>
          <cx:pt idx="914">1.76</cx:pt>
          <cx:pt idx="915">1.3600000000000001</cx:pt>
          <cx:pt idx="916">1.22</cx:pt>
          <cx:pt idx="917">1.7</cx:pt>
          <cx:pt idx="918">2.9900000000000002</cx:pt>
          <cx:pt idx="919">2.1099999999999999</cx:pt>
          <cx:pt idx="920">3.0899999999999999</cx:pt>
          <cx:pt idx="921">2.8999999999999999</cx:pt>
          <cx:pt idx="922">2.7000000000000002</cx:pt>
          <cx:pt idx="923">1.3100000000000001</cx:pt>
          <cx:pt idx="924">1.78</cx:pt>
          <cx:pt idx="925">2.8900000000000001</cx:pt>
          <cx:pt idx="926">1.3300000000000001</cx:pt>
          <cx:pt idx="927">1.28</cx:pt>
          <cx:pt idx="928">3.1000000000000001</cx:pt>
          <cx:pt idx="929">1.7</cx:pt>
          <cx:pt idx="930">2.2000000000000002</cx:pt>
          <cx:pt idx="931">3.3500000000000001</cx:pt>
          <cx:pt idx="932">2.3100000000000001</cx:pt>
          <cx:pt idx="933">3.1499999999999999</cx:pt>
          <cx:pt idx="934">2.1899999999999999</cx:pt>
          <cx:pt idx="935">1.95</cx:pt>
          <cx:pt idx="936">2.1600000000000001</cx:pt>
          <cx:pt idx="937">1.74</cx:pt>
          <cx:pt idx="938">2.6699999999999999</cx:pt>
          <cx:pt idx="939">1.3100000000000001</cx:pt>
          <cx:pt idx="940">2.02</cx:pt>
          <cx:pt idx="941">1.79</cx:pt>
          <cx:pt idx="942">1.6899999999999999</cx:pt>
          <cx:pt idx="943">1.47</cx:pt>
          <cx:pt idx="944">2.0699999999999998</cx:pt>
          <cx:pt idx="945">2.8599999999999999</cx:pt>
          <cx:pt idx="946">2.4700000000000002</cx:pt>
          <cx:pt idx="947">1.8</cx:pt>
          <cx:pt idx="948">2.7400000000000002</cx:pt>
          <cx:pt idx="949">1.1799999999999999</cx:pt>
          <cx:pt idx="950">2.8700000000000001</cx:pt>
          <cx:pt idx="951">2.7599999999999998</cx:pt>
          <cx:pt idx="952">2.6400000000000001</cx:pt>
          <cx:pt idx="953">1.22</cx:pt>
          <cx:pt idx="954">3.0800000000000001</cx:pt>
          <cx:pt idx="955">3.3500000000000001</cx:pt>
          <cx:pt idx="956">3.1699999999999999</cx:pt>
          <cx:pt idx="957">2.98</cx:pt>
          <cx:pt idx="958">1.3100000000000001</cx:pt>
          <cx:pt idx="959">1.24</cx:pt>
          <cx:pt idx="960">2.1200000000000001</cx:pt>
          <cx:pt idx="961">1.6699999999999999</cx:pt>
          <cx:pt idx="962">2.6800000000000002</cx:pt>
          <cx:pt idx="963">1.5700000000000001</cx:pt>
          <cx:pt idx="964">1.6000000000000001</cx:pt>
          <cx:pt idx="965">2.3100000000000001</cx:pt>
          <cx:pt idx="966">2.4900000000000002</cx:pt>
          <cx:pt idx="967">3.1000000000000001</cx:pt>
          <cx:pt idx="968">2.7000000000000002</cx:pt>
          <cx:pt idx="969">3.3500000000000001</cx:pt>
          <cx:pt idx="970">2.6200000000000001</cx:pt>
          <cx:pt idx="971">2.4300000000000002</cx:pt>
          <cx:pt idx="972">1.6200000000000001</cx:pt>
          <cx:pt idx="973">1.4199999999999999</cx:pt>
          <cx:pt idx="974">1.3999999999999999</cx:pt>
          <cx:pt idx="975">2.0699999999999998</cx:pt>
          <cx:pt idx="976">2.4900000000000002</cx:pt>
          <cx:pt idx="977">2.54</cx:pt>
          <cx:pt idx="978">3.29</cx:pt>
          <cx:pt idx="979">2.6000000000000001</cx:pt>
          <cx:pt idx="980">1.97</cx:pt>
          <cx:pt idx="981">2.6699999999999999</cx:pt>
          <cx:pt idx="982">1.1899999999999999</cx:pt>
          <cx:pt idx="983">2.2799999999999998</cx:pt>
          <cx:pt idx="984">2.1699999999999999</cx:pt>
          <cx:pt idx="985">2.6899999999999999</cx:pt>
          <cx:pt idx="986">1.3200000000000001</cx:pt>
          <cx:pt idx="987">1.24</cx:pt>
          <cx:pt idx="988">1.1499999999999999</cx:pt>
          <cx:pt idx="989">2.5800000000000001</cx:pt>
          <cx:pt idx="990">1.7</cx:pt>
          <cx:pt idx="991">1.47</cx:pt>
          <cx:pt idx="992">3.3500000000000001</cx:pt>
          <cx:pt idx="993">2.3799999999999999</cx:pt>
          <cx:pt idx="994">1.6899999999999999</cx:pt>
          <cx:pt idx="995">3.2000000000000002</cx:pt>
          <cx:pt idx="996">1.6799999999999999</cx:pt>
          <cx:pt idx="997">2.02</cx:pt>
          <cx:pt idx="998">2.7999999999999998</cx:pt>
          <cx:pt idx="999">2.1099999999999999</cx:pt>
          <cx:pt idx="1000">2.1699999999999999</cx:pt>
          <cx:pt idx="1001">2.6200000000000001</cx:pt>
          <cx:pt idx="1002">1.98</cx:pt>
          <cx:pt idx="1003">1.75</cx:pt>
          <cx:pt idx="1004">1.3600000000000001</cx:pt>
          <cx:pt idx="1005">2.3100000000000001</cx:pt>
          <cx:pt idx="1006">2.5</cx:pt>
          <cx:pt idx="1007">1.95</cx:pt>
          <cx:pt idx="1008">2.48</cx:pt>
          <cx:pt idx="1009">1.6299999999999999</cx:pt>
          <cx:pt idx="1010">1.49</cx:pt>
          <cx:pt idx="1011">2.5699999999999998</cx:pt>
          <cx:pt idx="1012">3.1200000000000001</cx:pt>
          <cx:pt idx="1013">1.3300000000000001</cx:pt>
          <cx:pt idx="1014">3.0899999999999999</cx:pt>
          <cx:pt idx="1015">1.22</cx:pt>
          <cx:pt idx="1016">2.77</cx:pt>
          <cx:pt idx="1017">1.6000000000000001</cx:pt>
          <cx:pt idx="1018">2.1499999999999999</cx:pt>
          <cx:pt idx="1019">2.9100000000000001</cx:pt>
          <cx:pt idx="1020">2.2999999999999998</cx:pt>
          <cx:pt idx="1021">3.3300000000000001</cx:pt>
          <cx:pt idx="1022">3.3100000000000001</cx:pt>
          <cx:pt idx="1023">1.3600000000000001</cx:pt>
          <cx:pt idx="1024">1.3400000000000001</cx:pt>
          <cx:pt idx="1025">3.1800000000000002</cx:pt>
          <cx:pt idx="1026">1.95</cx:pt>
          <cx:pt idx="1027">2.1699999999999999</cx:pt>
          <cx:pt idx="1028">1.5900000000000001</cx:pt>
          <cx:pt idx="1029">1.6299999999999999</cx:pt>
          <cx:pt idx="1030">3.1699999999999999</cx:pt>
          <cx:pt idx="1031">3.2799999999999998</cx:pt>
          <cx:pt idx="1032">1.3100000000000001</cx:pt>
          <cx:pt idx="1033">3.3199999999999998</cx:pt>
          <cx:pt idx="1034">1.4199999999999999</cx:pt>
          <cx:pt idx="1035">2.7000000000000002</cx:pt>
          <cx:pt idx="1036">1.27</cx:pt>
          <cx:pt idx="1037">2.29</cx:pt>
          <cx:pt idx="1038">2.5899999999999999</cx:pt>
          <cx:pt idx="1039">2.0499999999999998</cx:pt>
          <cx:pt idx="1040">2.6499999999999999</cx:pt>
          <cx:pt idx="1041">2.5699999999999998</cx:pt>
          <cx:pt idx="1042">1.55</cx:pt>
          <cx:pt idx="1043">2.8900000000000001</cx:pt>
          <cx:pt idx="1044">2.5600000000000001</cx:pt>
          <cx:pt idx="1045">2.79</cx:pt>
          <cx:pt idx="1046">2.0699999999999998</cx:pt>
          <cx:pt idx="1047">2.21</cx:pt>
          <cx:pt idx="1048">1.7</cx:pt>
          <cx:pt idx="1049">2.6099999999999999</cx:pt>
          <cx:pt idx="1050">2</cx:pt>
          <cx:pt idx="1051">2.0699999999999998</cx:pt>
          <cx:pt idx="1052">1.6000000000000001</cx:pt>
          <cx:pt idx="1053">2.0299999999999998</cx:pt>
          <cx:pt idx="1054">1.9199999999999999</cx:pt>
          <cx:pt idx="1055">2.2200000000000002</cx:pt>
          <cx:pt idx="1056">2.8900000000000001</cx:pt>
          <cx:pt idx="1057">2.9199999999999999</cx:pt>
          <cx:pt idx="1058">1.3700000000000001</cx:pt>
          <cx:pt idx="1059">1.6000000000000001</cx:pt>
          <cx:pt idx="1060">1.8600000000000001</cx:pt>
          <cx:pt idx="1061">1.75</cx:pt>
          <cx:pt idx="1062">2.6200000000000001</cx:pt>
          <cx:pt idx="1063">1.4099999999999999</cx:pt>
          <cx:pt idx="1064">3.2999999999999998</cx:pt>
          <cx:pt idx="1065">1.8</cx:pt>
          <cx:pt idx="1066">1.3200000000000001</cx:pt>
          <cx:pt idx="1067">2.0299999999999998</cx:pt>
          <cx:pt idx="1068">1.9199999999999999</cx:pt>
          <cx:pt idx="1069">2.8500000000000001</cx:pt>
          <cx:pt idx="1070">2.1299999999999999</cx:pt>
          <cx:pt idx="1071">3.0600000000000001</cx:pt>
          <cx:pt idx="1072">1.48</cx:pt>
          <cx:pt idx="1073">1.6000000000000001</cx:pt>
          <cx:pt idx="1074">2.3300000000000001</cx:pt>
          <cx:pt idx="1075">1.8300000000000001</cx:pt>
          <cx:pt idx="1076">2.8999999999999999</cx:pt>
          <cx:pt idx="1077">2.7999999999999998</cx:pt>
          <cx:pt idx="1078">2.3599999999999999</cx:pt>
          <cx:pt idx="1079">2.8900000000000001</cx:pt>
          <cx:pt idx="1080">1.6000000000000001</cx:pt>
          <cx:pt idx="1081">2.79</cx:pt>
          <cx:pt idx="1082">1.78</cx:pt>
          <cx:pt idx="1083">1.6899999999999999</cx:pt>
          <cx:pt idx="1084">2.2200000000000002</cx:pt>
          <cx:pt idx="1085">1.8</cx:pt>
          <cx:pt idx="1086">2.9100000000000001</cx:pt>
          <cx:pt idx="1087">1.3100000000000001</cx:pt>
          <cx:pt idx="1088">1.55</cx:pt>
          <cx:pt idx="1089">1.48</cx:pt>
          <cx:pt idx="1090">2.9100000000000001</cx:pt>
          <cx:pt idx="1091">2.79</cx:pt>
          <cx:pt idx="1092">2.1099999999999999</cx:pt>
          <cx:pt idx="1093">3.27</cx:pt>
          <cx:pt idx="1094">2.4300000000000002</cx:pt>
          <cx:pt idx="1095">1.25</cx:pt>
          <cx:pt idx="1096">2.6800000000000002</cx:pt>
          <cx:pt idx="1097">1.4299999999999999</cx:pt>
          <cx:pt idx="1098">3.1699999999999999</cx:pt>
          <cx:pt idx="1099">2.48</cx:pt>
          <cx:pt idx="1100">3.0600000000000001</cx:pt>
          <cx:pt idx="1101">1.6000000000000001</cx:pt>
          <cx:pt idx="1102">1.3100000000000001</cx:pt>
          <cx:pt idx="1103">2.52</cx:pt>
          <cx:pt idx="1104">1.6699999999999999</cx:pt>
          <cx:pt idx="1105">1.4399999999999999</cx:pt>
          <cx:pt idx="1106">1.6000000000000001</cx:pt>
          <cx:pt idx="1107">3.02</cx:pt>
          <cx:pt idx="1108">2.6400000000000001</cx:pt>
          <cx:pt idx="1109">1.24</cx:pt>
          <cx:pt idx="1110">1.9299999999999999</cx:pt>
          <cx:pt idx="1111">2.6899999999999999</cx:pt>
          <cx:pt idx="1112">1.98</cx:pt>
          <cx:pt idx="1113">2.71</cx:pt>
          <cx:pt idx="1114">2.6299999999999999</cx:pt>
          <cx:pt idx="1115">1.29</cx:pt>
          <cx:pt idx="1116">2.98</cx:pt>
          <cx:pt idx="1117">3.1899999999999999</cx:pt>
          <cx:pt idx="1118">1.98</cx:pt>
          <cx:pt idx="1119">3.1600000000000001</cx:pt>
          <cx:pt idx="1120">2.1200000000000001</cx:pt>
          <cx:pt idx="1121">2.9199999999999999</cx:pt>
          <cx:pt idx="1122">3.25</cx:pt>
          <cx:pt idx="1123">2.46</cx:pt>
          <cx:pt idx="1124">2.52</cx:pt>
          <cx:pt idx="1125">1.8999999999999999</cx:pt>
          <cx:pt idx="1126">2.2400000000000002</cx:pt>
          <cx:pt idx="1127">1.54</cx:pt>
          <cx:pt idx="1128">1.28</cx:pt>
          <cx:pt idx="1129">2.9900000000000002</cx:pt>
          <cx:pt idx="1130">2.21</cx:pt>
          <cx:pt idx="1131">1.3700000000000001</cx:pt>
          <cx:pt idx="1132">1.3200000000000001</cx:pt>
          <cx:pt idx="1133">2.48</cx:pt>
          <cx:pt idx="1134">1.3700000000000001</cx:pt>
          <cx:pt idx="1135">1.8600000000000001</cx:pt>
          <cx:pt idx="1136">1.79</cx:pt>
          <cx:pt idx="1137">1.8799999999999999</cx:pt>
          <cx:pt idx="1138">1.71</cx:pt>
          <cx:pt idx="1139">1.3</cx:pt>
          <cx:pt idx="1140">1.49</cx:pt>
          <cx:pt idx="1141">2.2200000000000002</cx:pt>
          <cx:pt idx="1142">1.1699999999999999</cx:pt>
          <cx:pt idx="1143">3.0099999999999998</cx:pt>
          <cx:pt idx="1144">3.0099999999999998</cx:pt>
          <cx:pt idx="1145">2.6699999999999999</cx:pt>
          <cx:pt idx="1146">2.4399999999999999</cx:pt>
          <cx:pt idx="1147">1.55</cx:pt>
          <cx:pt idx="1148">2.25</cx:pt>
          <cx:pt idx="1149">3.1600000000000001</cx:pt>
          <cx:pt idx="1150">1.73</cx:pt>
          <cx:pt idx="1151">3.0699999999999998</cx:pt>
          <cx:pt idx="1152">3.27</cx:pt>
          <cx:pt idx="1153">2.3399999999999999</cx:pt>
          <cx:pt idx="1154">2.0600000000000001</cx:pt>
          <cx:pt idx="1155">2.0800000000000001</cx:pt>
          <cx:pt idx="1156">2.8300000000000001</cx:pt>
          <cx:pt idx="1157">2.8500000000000001</cx:pt>
          <cx:pt idx="1158">2.8300000000000001</cx:pt>
          <cx:pt idx="1159">1.95</cx:pt>
          <cx:pt idx="1160">2.6800000000000002</cx:pt>
          <cx:pt idx="1161">3.1499999999999999</cx:pt>
          <cx:pt idx="1162">1.5700000000000001</cx:pt>
          <cx:pt idx="1163">2.4900000000000002</cx:pt>
          <cx:pt idx="1164">1.6200000000000001</cx:pt>
          <cx:pt idx="1165">3.3100000000000001</cx:pt>
          <cx:pt idx="1166">1.6299999999999999</cx:pt>
          <cx:pt idx="1167">2.1099999999999999</cx:pt>
          <cx:pt idx="1168">1.46</cx:pt>
          <cx:pt idx="1169">1.8799999999999999</cx:pt>
          <cx:pt idx="1170">1.76</cx:pt>
          <cx:pt idx="1171">3.3100000000000001</cx:pt>
          <cx:pt idx="1172">2.4199999999999999</cx:pt>
          <cx:pt idx="1173">1.6799999999999999</cx:pt>
          <cx:pt idx="1174">3.2000000000000002</cx:pt>
          <cx:pt idx="1175">1.95</cx:pt>
          <cx:pt idx="1176">2.0699999999999998</cx:pt>
          <cx:pt idx="1177">3.1600000000000001</cx:pt>
          <cx:pt idx="1178">1.9299999999999999</cx:pt>
          <cx:pt idx="1179">2.3599999999999999</cx:pt>
          <cx:pt idx="1180">3.21</cx:pt>
          <cx:pt idx="1181">2.2999999999999998</cx:pt>
          <cx:pt idx="1182">2.2000000000000002</cx:pt>
          <cx:pt idx="1183">1.4299999999999999</cx:pt>
          <cx:pt idx="1184">2.6099999999999999</cx:pt>
          <cx:pt idx="1185">1.45</cx:pt>
          <cx:pt idx="1186">2.7400000000000002</cx:pt>
          <cx:pt idx="1187">1.6200000000000001</cx:pt>
          <cx:pt idx="1188">3.2200000000000002</cx:pt>
          <cx:pt idx="1189">2.52</cx:pt>
          <cx:pt idx="1190">3.3199999999999998</cx:pt>
          <cx:pt idx="1191">2.7400000000000002</cx:pt>
          <cx:pt idx="1192">1.1599999999999999</cx:pt>
          <cx:pt idx="1193">1.8600000000000001</cx:pt>
          <cx:pt idx="1194">3.1400000000000001</cx:pt>
          <cx:pt idx="1195">1.8899999999999999</cx:pt>
          <cx:pt idx="1196">1.5600000000000001</cx:pt>
          <cx:pt idx="1197">1.25</cx:pt>
          <cx:pt idx="1198">1.3500000000000001</cx:pt>
          <cx:pt idx="1199">1.23</cx:pt>
          <cx:pt idx="1200">2.4300000000000002</cx:pt>
          <cx:pt idx="1201">2.27</cx:pt>
          <cx:pt idx="1202">3.1099999999999999</cx:pt>
          <cx:pt idx="1203">1.55</cx:pt>
          <cx:pt idx="1204">2.1000000000000001</cx:pt>
          <cx:pt idx="1205">2.1000000000000001</cx:pt>
          <cx:pt idx="1206">2.4900000000000002</cx:pt>
          <cx:pt idx="1207">1.98</cx:pt>
          <cx:pt idx="1208">2.4900000000000002</cx:pt>
          <cx:pt idx="1209">1.8100000000000001</cx:pt>
          <cx:pt idx="1210">2.54</cx:pt>
          <cx:pt idx="1211">2.3799999999999999</cx:pt>
          <cx:pt idx="1212">2.4300000000000002</cx:pt>
          <cx:pt idx="1213">2.6299999999999999</cx:pt>
          <cx:pt idx="1214">2.5499999999999998</cx:pt>
          <cx:pt idx="1215">1.5</cx:pt>
          <cx:pt idx="1216">1.49</cx:pt>
          <cx:pt idx="1217">2.8100000000000001</cx:pt>
          <cx:pt idx="1218">3.2400000000000002</cx:pt>
          <cx:pt idx="1219">1.49</cx:pt>
          <cx:pt idx="1220">2.0699999999999998</cx:pt>
          <cx:pt idx="1221">1.8300000000000001</cx:pt>
          <cx:pt idx="1222">1.8999999999999999</cx:pt>
          <cx:pt idx="1223">1.77</cx:pt>
          <cx:pt idx="1224">1.52</cx:pt>
          <cx:pt idx="1225">1.76</cx:pt>
          <cx:pt idx="1226">1.4199999999999999</cx:pt>
          <cx:pt idx="1227">2.9900000000000002</cx:pt>
          <cx:pt idx="1228">2.46</cx:pt>
          <cx:pt idx="1229">2.7599999999999998</cx:pt>
          <cx:pt idx="1230">3.0800000000000001</cx:pt>
          <cx:pt idx="1231">1.55</cx:pt>
          <cx:pt idx="1232">2.3599999999999999</cx:pt>
          <cx:pt idx="1233">2.48</cx:pt>
          <cx:pt idx="1234">2.3300000000000001</cx:pt>
          <cx:pt idx="1235">1.6499999999999999</cx:pt>
          <cx:pt idx="1236">1.4399999999999999</cx:pt>
          <cx:pt idx="1237">2.52</cx:pt>
          <cx:pt idx="1238">3.1099999999999999</cx:pt>
          <cx:pt idx="1239">2.1600000000000001</cx:pt>
          <cx:pt idx="1240">1.4399999999999999</cx:pt>
          <cx:pt idx="1241">3.21</cx:pt>
          <cx:pt idx="1242">2.7200000000000002</cx:pt>
          <cx:pt idx="1243">1.78</cx:pt>
          <cx:pt idx="1244">1.3999999999999999</cx:pt>
          <cx:pt idx="1245">3.2000000000000002</cx:pt>
          <cx:pt idx="1246">1.46</cx:pt>
          <cx:pt idx="1247">1.6299999999999999</cx:pt>
          <cx:pt idx="1248">1.1499999999999999</cx:pt>
          <cx:pt idx="1249">2.3300000000000001</cx:pt>
          <cx:pt idx="1250">2.52</cx:pt>
          <cx:pt idx="1251">3.0800000000000001</cx:pt>
          <cx:pt idx="1252">1.98</cx:pt>
          <cx:pt idx="1253">3.0699999999999998</cx:pt>
          <cx:pt idx="1254">1.25</cx:pt>
          <cx:pt idx="1255">2.29</cx:pt>
          <cx:pt idx="1256">2.73</cx:pt>
          <cx:pt idx="1257">1.54</cx:pt>
          <cx:pt idx="1258">1.26</cx:pt>
          <cx:pt idx="1259">3.1600000000000001</cx:pt>
          <cx:pt idx="1260">2.9399999999999999</cx:pt>
          <cx:pt idx="1261">1.72</cx:pt>
          <cx:pt idx="1262">2.71</cx:pt>
          <cx:pt idx="1263">1.1299999999999999</cx:pt>
          <cx:pt idx="1264">2.1400000000000001</cx:pt>
          <cx:pt idx="1265">2.4300000000000002</cx:pt>
          <cx:pt idx="1266">2.23</cx:pt>
          <cx:pt idx="1267">1.29</cx:pt>
          <cx:pt idx="1268">2.2200000000000002</cx:pt>
          <cx:pt idx="1269">1.6899999999999999</cx:pt>
          <cx:pt idx="1270">2.0899999999999999</cx:pt>
          <cx:pt idx="1271">1.52</cx:pt>
          <cx:pt idx="1272">1.25</cx:pt>
          <cx:pt idx="1273">1.98</cx:pt>
          <cx:pt idx="1274">3.29</cx:pt>
          <cx:pt idx="1275">2.0699999999999998</cx:pt>
          <cx:pt idx="1276">1.7</cx:pt>
          <cx:pt idx="1277">2.1299999999999999</cx:pt>
          <cx:pt idx="1278">2.6800000000000002</cx:pt>
          <cx:pt idx="1279">1.3600000000000001</cx:pt>
          <cx:pt idx="1280">2.4900000000000002</cx:pt>
          <cx:pt idx="1281">1.28</cx:pt>
          <cx:pt idx="1282">2.8700000000000001</cx:pt>
          <cx:pt idx="1283">1.52</cx:pt>
          <cx:pt idx="1284">2.6899999999999999</cx:pt>
          <cx:pt idx="1285">2.7400000000000002</cx:pt>
          <cx:pt idx="1286">1.8600000000000001</cx:pt>
          <cx:pt idx="1287">2.5600000000000001</cx:pt>
          <cx:pt idx="1288">1.4399999999999999</cx:pt>
          <cx:pt idx="1289">2.3399999999999999</cx:pt>
          <cx:pt idx="1290">1.3500000000000001</cx:pt>
          <cx:pt idx="1291">1.29</cx:pt>
          <cx:pt idx="1292">3.1600000000000001</cx:pt>
          <cx:pt idx="1293">1.23</cx:pt>
          <cx:pt idx="1294">1.1799999999999999</cx:pt>
          <cx:pt idx="1295">2.3799999999999999</cx:pt>
          <cx:pt idx="1296">1.95</cx:pt>
          <cx:pt idx="1297">0.73999999999999999</cx:pt>
          <cx:pt idx="1298">0.96999999999999997</cx:pt>
          <cx:pt idx="1299">2.0499999999999998</cx:pt>
          <cx:pt idx="1300">1.6000000000000001</cx:pt>
          <cx:pt idx="1301">0.93999999999999995</cx:pt>
          <cx:pt idx="1302">1.3100000000000001</cx:pt>
          <cx:pt idx="1303">1.3200000000000001</cx:pt>
          <cx:pt idx="1304">0.93000000000000005</cx:pt>
          <cx:pt idx="1305">1.3300000000000001</cx:pt>
          <cx:pt idx="1306">1.01</cx:pt>
          <cx:pt idx="1307">1.6699999999999999</cx:pt>
          <cx:pt idx="1308">1.24</cx:pt>
          <cx:pt idx="1309">1.3500000000000001</cx:pt>
          <cx:pt idx="1310">1.27</cx:pt>
          <cx:pt idx="1311">0.70999999999999996</cx:pt>
          <cx:pt idx="1312">1.6899999999999999</cx:pt>
          <cx:pt idx="1313">1.1299999999999999</cx:pt>
          <cx:pt idx="1314">1.5</cx:pt>
          <cx:pt idx="1315">1.0800000000000001</cx:pt>
          <cx:pt idx="1316">1.3400000000000001</cx:pt>
          <cx:pt idx="1317">2.02</cx:pt>
          <cx:pt idx="1318">1.0700000000000001</cx:pt>
          <cx:pt idx="1319">1.99</cx:pt>
          <cx:pt idx="1320">0.81000000000000005</cx:pt>
          <cx:pt idx="1321">1.9299999999999999</cx:pt>
          <cx:pt idx="1322">0.88</cx:pt>
          <cx:pt idx="1323">1.1699999999999999</cx:pt>
          <cx:pt idx="1324">1.5600000000000001</cx:pt>
          <cx:pt idx="1325">0.85999999999999999</cx:pt>
          <cx:pt idx="1326">1.8500000000000001</cx:pt>
          <cx:pt idx="1327">0.88</cx:pt>
          <cx:pt idx="1328">1.9199999999999999</cx:pt>
          <cx:pt idx="1329">1.6899999999999999</cx:pt>
          <cx:pt idx="1330">1.98</cx:pt>
          <cx:pt idx="1331">1.9199999999999999</cx:pt>
          <cx:pt idx="1332">1.96</cx:pt>
          <cx:pt idx="1333">1.6599999999999999</cx:pt>
          <cx:pt idx="1334">0.84999999999999998</cx:pt>
          <cx:pt idx="1335">1.6899999999999999</cx:pt>
          <cx:pt idx="1336">0.93999999999999995</cx:pt>
          <cx:pt idx="1337">1.05</cx:pt>
          <cx:pt idx="1338">1.3400000000000001</cx:pt>
          <cx:pt idx="1339">0.94999999999999996</cx:pt>
          <cx:pt idx="1340">0.90000000000000002</cx:pt>
          <cx:pt idx="1341">0.81999999999999995</cx:pt>
          <cx:pt idx="1342">1.71</cx:pt>
          <cx:pt idx="1343">1.5700000000000001</cx:pt>
          <cx:pt idx="1344">1.8300000000000001</cx:pt>
          <cx:pt idx="1345">1.5700000000000001</cx:pt>
          <cx:pt idx="1346">1.72</cx:pt>
          <cx:pt idx="1347">0.77000000000000002</cx:pt>
          <cx:pt idx="1348">2.04</cx:pt>
          <cx:pt idx="1349">1.4199999999999999</cx:pt>
          <cx:pt idx="1350">1.54</cx:pt>
          <cx:pt idx="1351">1.79</cx:pt>
          <cx:pt idx="1352">1.5700000000000001</cx:pt>
          <cx:pt idx="1353">1.6000000000000001</cx:pt>
          <cx:pt idx="1354">0.76000000000000001</cx:pt>
          <cx:pt idx="1355">1.4199999999999999</cx:pt>
          <cx:pt idx="1356">1.04</cx:pt>
          <cx:pt idx="1357">0.94999999999999996</cx:pt>
          <cx:pt idx="1358">1.8500000000000001</cx:pt>
          <cx:pt idx="1359">1.4299999999999999</cx:pt>
          <cx:pt idx="1360">0.77000000000000002</cx:pt>
          <cx:pt idx="1361">1.96</cx:pt>
          <cx:pt idx="1362">1.78</cx:pt>
          <cx:pt idx="1363">1.4299999999999999</cx:pt>
          <cx:pt idx="1364">1.8</cx:pt>
          <cx:pt idx="1365">1.9399999999999999</cx:pt>
          <cx:pt idx="1366">1.9099999999999999</cx:pt>
          <cx:pt idx="1367">2.0099999999999998</cx:pt>
          <cx:pt idx="1368">1.8100000000000001</cx:pt>
          <cx:pt idx="1369">1.6499999999999999</cx:pt>
          <cx:pt idx="1370">1.9099999999999999</cx:pt>
          <cx:pt idx="1371">1.98</cx:pt>
          <cx:pt idx="1372">1.27</cx:pt>
          <cx:pt idx="1373">1.99</cx:pt>
          <cx:pt idx="1374">0.73999999999999999</cx:pt>
          <cx:pt idx="1375">1.5</cx:pt>
          <cx:pt idx="1376">1.8</cx:pt>
          <cx:pt idx="1377">1.8</cx:pt>
          <cx:pt idx="1378">1.74</cx:pt>
          <cx:pt idx="1379">1.9099999999999999</cx:pt>
          <cx:pt idx="1380">1.3</cx:pt>
          <cx:pt idx="1381">1.3500000000000001</cx:pt>
          <cx:pt idx="1382">1.1299999999999999</cx:pt>
          <cx:pt idx="1383">1.0900000000000001</cx:pt>
          <cx:pt idx="1384">2.0299999999999998</cx:pt>
          <cx:pt idx="1385">1.3200000000000001</cx:pt>
          <cx:pt idx="1386">1.3400000000000001</cx:pt>
          <cx:pt idx="1387">1.04</cx:pt>
          <cx:pt idx="1388">1.6599999999999999</cx:pt>
          <cx:pt idx="1389">1.47</cx:pt>
          <cx:pt idx="1390">1.45</cx:pt>
          <cx:pt idx="1391">1.99</cx:pt>
          <cx:pt idx="1392">1.6399999999999999</cx:pt>
          <cx:pt idx="1393">1.3200000000000001</cx:pt>
          <cx:pt idx="1394">1.8700000000000001</cx:pt>
          <cx:pt idx="1395">1.3600000000000001</cx:pt>
          <cx:pt idx="1396">1.3799999999999999</cx:pt>
          <cx:pt idx="1397">1.48</cx:pt>
          <cx:pt idx="1398">0.87</cx:pt>
          <cx:pt idx="1399">1.0800000000000001</cx:pt>
          <cx:pt idx="1400">0.95999999999999996</cx:pt>
          <cx:pt idx="1401">1.77</cx:pt>
          <cx:pt idx="1402">0.91000000000000003</cx:pt>
          <cx:pt idx="1403">0.85999999999999999</cx:pt>
          <cx:pt idx="1404">2.0099999999999998</cx:pt>
          <cx:pt idx="1405">2.0600000000000001</cx:pt>
          <cx:pt idx="1406">1.71</cx:pt>
          <cx:pt idx="1407">1.51</cx:pt>
          <cx:pt idx="1408">1.79</cx:pt>
          <cx:pt idx="1409">1.9299999999999999</cx:pt>
          <cx:pt idx="1410">1.45</cx:pt>
          <cx:pt idx="1411">1.3300000000000001</cx:pt>
          <cx:pt idx="1412">1.2</cx:pt>
          <cx:pt idx="1413">2.0499999999999998</cx:pt>
          <cx:pt idx="1414">1.51</cx:pt>
          <cx:pt idx="1415">1.8500000000000001</cx:pt>
          <cx:pt idx="1416">0.93999999999999995</cx:pt>
          <cx:pt idx="1417">1.03</cx:pt>
          <cx:pt idx="1418">0.78000000000000003</cx:pt>
          <cx:pt idx="1419">0.97999999999999998</cx:pt>
          <cx:pt idx="1420">1.4199999999999999</cx:pt>
          <cx:pt idx="1421">0.78000000000000003</cx:pt>
          <cx:pt idx="1422">1.1799999999999999</cx:pt>
          <cx:pt idx="1423">2</cx:pt>
          <cx:pt idx="1424">1.8700000000000001</cx:pt>
          <cx:pt idx="1425">1.3200000000000001</cx:pt>
          <cx:pt idx="1426">0.88</cx:pt>
          <cx:pt idx="1427">1.73</cx:pt>
          <cx:pt idx="1428">1.1499999999999999</cx:pt>
          <cx:pt idx="1429">1.3400000000000001</cx:pt>
          <cx:pt idx="1430">1.1200000000000001</cx:pt>
          <cx:pt idx="1431">1.3999999999999999</cx:pt>
          <cx:pt idx="1432">0.85999999999999999</cx:pt>
          <cx:pt idx="1433">1.6100000000000001</cx:pt>
          <cx:pt idx="1434">1.4099999999999999</cx:pt>
          <cx:pt idx="1435">1.27</cx:pt>
          <cx:pt idx="1436">0.98999999999999999</cx:pt>
          <cx:pt idx="1437">1.76</cx:pt>
          <cx:pt idx="1438">0.96999999999999997</cx:pt>
          <cx:pt idx="1439">1.95</cx:pt>
          <cx:pt idx="1440">0.82999999999999996</cx:pt>
          <cx:pt idx="1441">1.01</cx:pt>
          <cx:pt idx="1442">1.4299999999999999</cx:pt>
          <cx:pt idx="1443">1.27</cx:pt>
          <cx:pt idx="1444">1.1599999999999999</cx:pt>
          <cx:pt idx="1445">1.6000000000000001</cx:pt>
          <cx:pt idx="1446">0.87</cx:pt>
          <cx:pt idx="1447">0.94999999999999996</cx:pt>
          <cx:pt idx="1448">1.99</cx:pt>
          <cx:pt idx="1449">0.70999999999999996</cx:pt>
          <cx:pt idx="1450">1.9099999999999999</cx:pt>
          <cx:pt idx="1451">1.5700000000000001</cx:pt>
          <cx:pt idx="1452">0.75</cx:pt>
          <cx:pt idx="1453">1.23</cx:pt>
          <cx:pt idx="1454">0.70999999999999996</cx:pt>
          <cx:pt idx="1455">1</cx:pt>
          <cx:pt idx="1456">0.96999999999999997</cx:pt>
          <cx:pt idx="1457">1.1799999999999999</cx:pt>
          <cx:pt idx="1458">0.72999999999999998</cx:pt>
          <cx:pt idx="1459">1.25</cx:pt>
          <cx:pt idx="1460">1.1899999999999999</cx:pt>
          <cx:pt idx="1461">1.79</cx:pt>
          <cx:pt idx="1462">1.3999999999999999</cx:pt>
          <cx:pt idx="1463">1.8300000000000001</cx:pt>
          <cx:pt idx="1464">0.85999999999999999</cx:pt>
          <cx:pt idx="1465">1.01</cx:pt>
          <cx:pt idx="1466">1.05</cx:pt>
          <cx:pt idx="1467">0.80000000000000004</cx:pt>
          <cx:pt idx="1468">1.1299999999999999</cx:pt>
          <cx:pt idx="1469">2.0699999999999998</cx:pt>
          <cx:pt idx="1470">1.04</cx:pt>
          <cx:pt idx="1471">1.8</cx:pt>
          <cx:pt idx="1472">1.8400000000000001</cx:pt>
          <cx:pt idx="1473">0.79000000000000004</cx:pt>
          <cx:pt idx="1474">0.96999999999999997</cx:pt>
          <cx:pt idx="1475">1.4299999999999999</cx:pt>
          <cx:pt idx="1476">2.0699999999999998</cx:pt>
          <cx:pt idx="1477">0.91000000000000003</cx:pt>
          <cx:pt idx="1478">0.77000000000000002</cx:pt>
          <cx:pt idx="1479">1.48</cx:pt>
          <cx:pt idx="1480">0.80000000000000004</cx:pt>
          <cx:pt idx="1481">0.88</cx:pt>
          <cx:pt idx="1482">1.7</cx:pt>
          <cx:pt idx="1483">0.78000000000000003</cx:pt>
          <cx:pt idx="1484">1.0700000000000001</cx:pt>
          <cx:pt idx="1485">1.8300000000000001</cx:pt>
          <cx:pt idx="1486">1.8200000000000001</cx:pt>
          <cx:pt idx="1487">1.6799999999999999</cx:pt>
          <cx:pt idx="1488">0.89000000000000001</cx:pt>
          <cx:pt idx="1489">1.49</cx:pt>
          <cx:pt idx="1490">1.04</cx:pt>
          <cx:pt idx="1491">1.0800000000000001</cx:pt>
          <cx:pt idx="1492">1.0900000000000001</cx:pt>
          <cx:pt idx="1493">1.5600000000000001</cx:pt>
          <cx:pt idx="1494">1.97</cx:pt>
          <cx:pt idx="1495">0.88</cx:pt>
          <cx:pt idx="1496">1.5700000000000001</cx:pt>
          <cx:pt idx="1497">1.28</cx:pt>
          <cx:pt idx="1498">0.92000000000000004</cx:pt>
          <cx:pt idx="1499">1.1599999999999999</cx:pt>
          <cx:pt idx="1500">0.72999999999999998</cx:pt>
          <cx:pt idx="1501">1.8400000000000001</cx:pt>
          <cx:pt idx="1502">1.2</cx:pt>
          <cx:pt idx="1503">1.95</cx:pt>
          <cx:pt idx="1504">1.3700000000000001</cx:pt>
          <cx:pt idx="1505">1.1399999999999999</cx:pt>
          <cx:pt idx="1506">1.9199999999999999</cx:pt>
          <cx:pt idx="1507">1.5700000000000001</cx:pt>
          <cx:pt idx="1508">0.96999999999999997</cx:pt>
          <cx:pt idx="1509">1.4199999999999999</cx:pt>
          <cx:pt idx="1510">0.92000000000000004</cx:pt>
          <cx:pt idx="1511">1.76</cx:pt>
          <cx:pt idx="1512">1.54</cx:pt>
          <cx:pt idx="1513">0.78000000000000003</cx:pt>
          <cx:pt idx="1514">0.85999999999999999</cx:pt>
          <cx:pt idx="1515">1.9099999999999999</cx:pt>
          <cx:pt idx="1516">0.93999999999999995</cx:pt>
          <cx:pt idx="1517">0.82999999999999996</cx:pt>
          <cx:pt idx="1518">0.77000000000000002</cx:pt>
          <cx:pt idx="1519">1.6699999999999999</cx:pt>
          <cx:pt idx="1520">0.92000000000000004</cx:pt>
          <cx:pt idx="1521">1.3300000000000001</cx:pt>
          <cx:pt idx="1522">1.5900000000000001</cx:pt>
          <cx:pt idx="1523">0.75</cx:pt>
          <cx:pt idx="1524">1.6699999999999999</cx:pt>
          <cx:pt idx="1525">1.21</cx:pt>
          <cx:pt idx="1526">0.83999999999999997</cx:pt>
          <cx:pt idx="1527">1.2</cx:pt>
          <cx:pt idx="1528">2.0699999999999998</cx:pt>
          <cx:pt idx="1529">0.75</cx:pt>
          <cx:pt idx="1530">1.27</cx:pt>
          <cx:pt idx="1531">1.71</cx:pt>
          <cx:pt idx="1532">1.7</cx:pt>
          <cx:pt idx="1533">1.79</cx:pt>
          <cx:pt idx="1534">1.2</cx:pt>
          <cx:pt idx="1535">1.8899999999999999</cx:pt>
          <cx:pt idx="1536">1.6399999999999999</cx:pt>
          <cx:pt idx="1537">1.5700000000000001</cx:pt>
          <cx:pt idx="1538">1.6000000000000001</cx:pt>
          <cx:pt idx="1539">1.79</cx:pt>
          <cx:pt idx="1540">1.96</cx:pt>
          <cx:pt idx="1541">1.6399999999999999</cx:pt>
          <cx:pt idx="1542">1.5700000000000001</cx:pt>
          <cx:pt idx="1543">0.83999999999999997</cx:pt>
          <cx:pt idx="1544">1.71</cx:pt>
          <cx:pt idx="1545">1.0800000000000001</cx:pt>
          <cx:pt idx="1546">0.77000000000000002</cx:pt>
          <cx:pt idx="1547">1.1799999999999999</cx:pt>
          <cx:pt idx="1548">1.4299999999999999</cx:pt>
          <cx:pt idx="1549">1.22</cx:pt>
          <cx:pt idx="1550">1.0700000000000001</cx:pt>
          <cx:pt idx="1551">0.69999999999999996</cx:pt>
          <cx:pt idx="1552">1.25</cx:pt>
          <cx:pt idx="1553">1.02</cx:pt>
          <cx:pt idx="1554">1.3999999999999999</cx:pt>
          <cx:pt idx="1555">0.81000000000000005</cx:pt>
          <cx:pt idx="1556">1.1100000000000001</cx:pt>
          <cx:pt idx="1557">1.71</cx:pt>
          <cx:pt idx="1558">1.8700000000000001</cx:pt>
          <cx:pt idx="1559">1.5700000000000001</cx:pt>
          <cx:pt idx="1560">1.74</cx:pt>
          <cx:pt idx="1561">1.51</cx:pt>
          <cx:pt idx="1562">0.78000000000000003</cx:pt>
          <cx:pt idx="1563">2.0099999999999998</cx:pt>
          <cx:pt idx="1564">2.02</cx:pt>
          <cx:pt idx="1565">1.52</cx:pt>
          <cx:pt idx="1566">1.9199999999999999</cx:pt>
          <cx:pt idx="1567">2</cx:pt>
          <cx:pt idx="1568">1.0800000000000001</cx:pt>
          <cx:pt idx="1569">0.96999999999999997</cx:pt>
          <cx:pt idx="1570">1</cx:pt>
          <cx:pt idx="1571">1.8400000000000001</cx:pt>
          <cx:pt idx="1572">1.6799999999999999</cx:pt>
          <cx:pt idx="1573">0.80000000000000004</cx:pt>
          <cx:pt idx="1574">1.8300000000000001</cx:pt>
          <cx:pt idx="1575">1.9199999999999999</cx:pt>
          <cx:pt idx="1576">2.0600000000000001</cx:pt>
          <cx:pt idx="1577">1.26</cx:pt>
          <cx:pt idx="1578">0.92000000000000004</cx:pt>
          <cx:pt idx="1579">1.9099999999999999</cx:pt>
          <cx:pt idx="1580">1.1000000000000001</cx:pt>
          <cx:pt idx="1581">1.8700000000000001</cx:pt>
          <cx:pt idx="1582">1.6799999999999999</cx:pt>
          <cx:pt idx="1583">1.0600000000000001</cx:pt>
          <cx:pt idx="1584">0.87</cx:pt>
          <cx:pt idx="1585">0.95999999999999996</cx:pt>
          <cx:pt idx="1586">1.1299999999999999</cx:pt>
          <cx:pt idx="1587">0.88</cx:pt>
          <cx:pt idx="1588">0.77000000000000002</cx:pt>
          <cx:pt idx="1589">1.53</cx:pt>
          <cx:pt idx="1590">1.05</cx:pt>
          <cx:pt idx="1591">1.47</cx:pt>
          <cx:pt idx="1592">2.0600000000000001</cx:pt>
          <cx:pt idx="1593">1.54</cx:pt>
          <cx:pt idx="1594">1.27</cx:pt>
          <cx:pt idx="1595">2.0299999999999998</cx:pt>
          <cx:pt idx="1596">1.3799999999999999</cx:pt>
          <cx:pt idx="1597">1.05</cx:pt>
          <cx:pt idx="1598">0.72999999999999998</cx:pt>
          <cx:pt idx="1599">1.8600000000000001</cx:pt>
          <cx:pt idx="1600">0.85999999999999999</cx:pt>
          <cx:pt idx="1601">1.9299999999999999</cx:pt>
          <cx:pt idx="1602">1.1899999999999999</cx:pt>
          <cx:pt idx="1603">1.8700000000000001</cx:pt>
          <cx:pt idx="1604">1.53</cx:pt>
          <cx:pt idx="1605">0.81999999999999995</cx:pt>
          <cx:pt idx="1606">1.54</cx:pt>
          <cx:pt idx="1607">1.8200000000000001</cx:pt>
          <cx:pt idx="1608">1.8200000000000001</cx:pt>
          <cx:pt idx="1609">1.79</cx:pt>
          <cx:pt idx="1610">1.96</cx:pt>
          <cx:pt idx="1611">1.3400000000000001</cx:pt>
          <cx:pt idx="1612">1.0800000000000001</cx:pt>
          <cx:pt idx="1613">1.3700000000000001</cx:pt>
          <cx:pt idx="1614">0.97999999999999998</cx:pt>
          <cx:pt idx="1615">1.26</cx:pt>
          <cx:pt idx="1616">0.91000000000000003</cx:pt>
          <cx:pt idx="1617">1.6899999999999999</cx:pt>
          <cx:pt idx="1618">1.1100000000000001</cx:pt>
          <cx:pt idx="1619">1.1200000000000001</cx:pt>
          <cx:pt idx="1620">0.90000000000000002</cx:pt>
          <cx:pt idx="1621">1.47</cx:pt>
          <cx:pt idx="1622">1.3200000000000001</cx:pt>
          <cx:pt idx="1623">1.96</cx:pt>
          <cx:pt idx="1624">1.8300000000000001</cx:pt>
          <cx:pt idx="1625">1.6000000000000001</cx:pt>
          <cx:pt idx="1626">1.9199999999999999</cx:pt>
          <cx:pt idx="1627">1.24</cx:pt>
          <cx:pt idx="1628">1.5900000000000001</cx:pt>
          <cx:pt idx="1629">1.1000000000000001</cx:pt>
          <cx:pt idx="1630">1.2</cx:pt>
          <cx:pt idx="1631">1.25</cx:pt>
          <cx:pt idx="1632">1.5600000000000001</cx:pt>
          <cx:pt idx="1633">1.4199999999999999</cx:pt>
          <cx:pt idx="1634">2.04</cx:pt>
          <cx:pt idx="1635">0.78000000000000003</cx:pt>
          <cx:pt idx="1636">2</cx:pt>
          <cx:pt idx="1637">0.85999999999999999</cx:pt>
          <cx:pt idx="1638">0.87</cx:pt>
          <cx:pt idx="1639">0.87</cx:pt>
          <cx:pt idx="1640">1.75</cx:pt>
          <cx:pt idx="1641">1.5800000000000001</cx:pt>
          <cx:pt idx="1642">1.9099999999999999</cx:pt>
          <cx:pt idx="1643">1.27</cx:pt>
          <cx:pt idx="1644">1.29</cx:pt>
          <cx:pt idx="1645">0.75</cx:pt>
          <cx:pt idx="1646">1.1000000000000001</cx:pt>
          <cx:pt idx="1647">1.5800000000000001</cx:pt>
          <cx:pt idx="1648">1.77</cx:pt>
          <cx:pt idx="1649">0.94999999999999996</cx:pt>
          <cx:pt idx="1650">1.51</cx:pt>
          <cx:pt idx="1651">1.8700000000000001</cx:pt>
          <cx:pt idx="1652">1.8899999999999999</cx:pt>
          <cx:pt idx="1653">1.29</cx:pt>
          <cx:pt idx="1654">2.0699999999999998</cx:pt>
          <cx:pt idx="1655">1.8100000000000001</cx:pt>
          <cx:pt idx="1656">1.7</cx:pt>
          <cx:pt idx="1657">1.3899999999999999</cx:pt>
          <cx:pt idx="1658">1.3</cx:pt>
          <cx:pt idx="1659">1.71</cx:pt>
          <cx:pt idx="1660">1.79</cx:pt>
          <cx:pt idx="1661">1.6200000000000001</cx:pt>
          <cx:pt idx="1662">1.74</cx:pt>
          <cx:pt idx="1663">0.73999999999999999</cx:pt>
          <cx:pt idx="1664">1.6599999999999999</cx:pt>
          <cx:pt idx="1665">1.76</cx:pt>
          <cx:pt idx="1666">1.4299999999999999</cx:pt>
          <cx:pt idx="1667">0.97999999999999998</cx:pt>
          <cx:pt idx="1668">1.49</cx:pt>
          <cx:pt idx="1669">1.5</cx:pt>
          <cx:pt idx="1670">1.4099999999999999</cx:pt>
          <cx:pt idx="1671">0.73999999999999999</cx:pt>
          <cx:pt idx="1672">1.79</cx:pt>
          <cx:pt idx="1673">0.98999999999999999</cx:pt>
          <cx:pt idx="1674">0.94999999999999996</cx:pt>
          <cx:pt idx="1675">1.6299999999999999</cx:pt>
          <cx:pt idx="1676">2</cx:pt>
          <cx:pt idx="1677">1.4399999999999999</cx:pt>
          <cx:pt idx="1678">1.1399999999999999</cx:pt>
          <cx:pt idx="1679">1.96</cx:pt>
          <cx:pt idx="1680">0.71999999999999997</cx:pt>
          <cx:pt idx="1681">1.8799999999999999</cx:pt>
          <cx:pt idx="1682">1.0800000000000001</cx:pt>
          <cx:pt idx="1683">1.1799999999999999</cx:pt>
          <cx:pt idx="1684">1.05</cx:pt>
          <cx:pt idx="1685">0.82999999999999996</cx:pt>
          <cx:pt idx="1686">1.75</cx:pt>
          <cx:pt idx="1687">1.6399999999999999</cx:pt>
          <cx:pt idx="1688">1.9099999999999999</cx:pt>
          <cx:pt idx="1689">1.6699999999999999</cx:pt>
          <cx:pt idx="1690">1.3100000000000001</cx:pt>
          <cx:pt idx="1691">1.8300000000000001</cx:pt>
          <cx:pt idx="1692">1.0800000000000001</cx:pt>
          <cx:pt idx="1693">1.98</cx:pt>
          <cx:pt idx="1694">0.79000000000000004</cx:pt>
          <cx:pt idx="1695">1.05</cx:pt>
          <cx:pt idx="1696">1.54</cx:pt>
          <cx:pt idx="1697">2.0600000000000001</cx:pt>
          <cx:pt idx="1698">0.87</cx:pt>
          <cx:pt idx="1699">1.46</cx:pt>
          <cx:pt idx="1700">2.02</cx:pt>
          <cx:pt idx="1701">1.05</cx:pt>
          <cx:pt idx="1702">1.78</cx:pt>
          <cx:pt idx="1703">1.02</cx:pt>
          <cx:pt idx="1704">1.8300000000000001</cx:pt>
          <cx:pt idx="1705">1.28</cx:pt>
          <cx:pt idx="1706">1.9299999999999999</cx:pt>
          <cx:pt idx="1707">1.3600000000000001</cx:pt>
          <cx:pt idx="1708">1.98</cx:pt>
          <cx:pt idx="1709">1.3200000000000001</cx:pt>
          <cx:pt idx="1710">1.3799999999999999</cx:pt>
          <cx:pt idx="1711">1.6799999999999999</cx:pt>
          <cx:pt idx="1712">1.3200000000000001</cx:pt>
          <cx:pt idx="1713">1.8400000000000001</cx:pt>
          <cx:pt idx="1714">1.8400000000000001</cx:pt>
          <cx:pt idx="1715">1.9199999999999999</cx:pt>
          <cx:pt idx="1716">0.71999999999999997</cx:pt>
          <cx:pt idx="1717">1.4099999999999999</cx:pt>
          <cx:pt idx="1718">0.93999999999999995</cx:pt>
          <cx:pt idx="1719">0.75</cx:pt>
          <cx:pt idx="1720">1.23</cx:pt>
          <cx:pt idx="1721">1.4299999999999999</cx:pt>
          <cx:pt idx="1722">1.04</cx:pt>
          <cx:pt idx="1723">2.0299999999999998</cx:pt>
          <cx:pt idx="1724">1.9199999999999999</cx:pt>
          <cx:pt idx="1725">0.95999999999999996</cx:pt>
          <cx:pt idx="1726">0.97999999999999998</cx:pt>
          <cx:pt idx="1727">1.04</cx:pt>
          <cx:pt idx="1728">1.8100000000000001</cx:pt>
          <cx:pt idx="1729">1.3899999999999999</cx:pt>
          <cx:pt idx="1730">0.93999999999999995</cx:pt>
          <cx:pt idx="1731">1.8200000000000001</cx:pt>
          <cx:pt idx="1732">1.6299999999999999</cx:pt>
          <cx:pt idx="1733">1.9199999999999999</cx:pt>
          <cx:pt idx="1734">0.81000000000000005</cx:pt>
          <cx:pt idx="1735">1.9299999999999999</cx:pt>
          <cx:pt idx="1736">2.02</cx:pt>
          <cx:pt idx="1737">2.0499999999999998</cx:pt>
          <cx:pt idx="1738">1</cx:pt>
          <cx:pt idx="1739">1.73</cx:pt>
          <cx:pt idx="1740">0.79000000000000004</cx:pt>
          <cx:pt idx="1741">1.6299999999999999</cx:pt>
          <cx:pt idx="1742">1.03</cx:pt>
          <cx:pt idx="1743">1.74</cx:pt>
          <cx:pt idx="1744">1.3600000000000001</cx:pt>
          <cx:pt idx="1745">1.22</cx:pt>
          <cx:pt idx="1746">0.91000000000000003</cx:pt>
          <cx:pt idx="1747">1.6499999999999999</cx:pt>
          <cx:pt idx="1748">1.3799999999999999</cx:pt>
          <cx:pt idx="1749">0.80000000000000004</cx:pt>
          <cx:pt idx="1750">0.70999999999999996</cx:pt>
          <cx:pt idx="1751">1.6100000000000001</cx:pt>
          <cx:pt idx="1752">1.48</cx:pt>
          <cx:pt idx="1753">1.29</cx:pt>
          <cx:pt idx="1754">1.1000000000000001</cx:pt>
          <cx:pt idx="1755">1.9399999999999999</cx:pt>
          <cx:pt idx="1756">1.8799999999999999</cx:pt>
          <cx:pt idx="1757">1.49</cx:pt>
          <cx:pt idx="1758">1.6699999999999999</cx:pt>
          <cx:pt idx="1759">1.4199999999999999</cx:pt>
          <cx:pt idx="1760">1.01</cx:pt>
          <cx:pt idx="1761">1.8999999999999999</cx:pt>
          <cx:pt idx="1762">1.4299999999999999</cx:pt>
          <cx:pt idx="1763">0.82999999999999996</cx:pt>
          <cx:pt idx="1764">1.5700000000000001</cx:pt>
          <cx:pt idx="1765">0.84999999999999998</cx:pt>
          <cx:pt idx="1766">1.96</cx:pt>
          <cx:pt idx="1767">1.5700000000000001</cx:pt>
          <cx:pt idx="1768">1.49</cx:pt>
          <cx:pt idx="1769">0.93000000000000005</cx:pt>
          <cx:pt idx="1770">1.0800000000000001</cx:pt>
          <cx:pt idx="1771">2.0499999999999998</cx:pt>
          <cx:pt idx="1772">2.0099999999999998</cx:pt>
          <cx:pt idx="1773">1.2</cx:pt>
          <cx:pt idx="1774">0.73999999999999999</cx:pt>
          <cx:pt idx="1775">0.80000000000000004</cx:pt>
          <cx:pt idx="1776">1.29</cx:pt>
          <cx:pt idx="1777">0.73999999999999999</cx:pt>
          <cx:pt idx="1778">0.81000000000000005</cx:pt>
          <cx:pt idx="1779">1.3999999999999999</cx:pt>
          <cx:pt idx="1780">1.24</cx:pt>
          <cx:pt idx="1781">1.8400000000000001</cx:pt>
          <cx:pt idx="1782">1.8899999999999999</cx:pt>
          <cx:pt idx="1783">1.0900000000000001</cx:pt>
          <cx:pt idx="1784">1.0900000000000001</cx:pt>
          <cx:pt idx="1785">1.3400000000000001</cx:pt>
          <cx:pt idx="1786">1.73</cx:pt>
          <cx:pt idx="1787">1.3799999999999999</cx:pt>
          <cx:pt idx="1788">2.0600000000000001</cx:pt>
          <cx:pt idx="1789">1.3600000000000001</cx:pt>
          <cx:pt idx="1790">1.27</cx:pt>
          <cx:pt idx="1791">0.82999999999999996</cx:pt>
          <cx:pt idx="1792">1.6899999999999999</cx:pt>
          <cx:pt idx="1793">1.3700000000000001</cx:pt>
          <cx:pt idx="1794">1.9299999999999999</cx:pt>
          <cx:pt idx="1795">0.83999999999999997</cx:pt>
          <cx:pt idx="1796">1.6599999999999999</cx:pt>
          <cx:pt idx="1797">1.96</cx:pt>
          <cx:pt idx="1798">1.71</cx:pt>
          <cx:pt idx="1799">1.5800000000000001</cx:pt>
          <cx:pt idx="1800">1.3200000000000001</cx:pt>
          <cx:pt idx="1801">1.3799999999999999</cx:pt>
          <cx:pt idx="1802">1.79</cx:pt>
          <cx:pt idx="1803">1.4199999999999999</cx:pt>
          <cx:pt idx="1804">1.96</cx:pt>
          <cx:pt idx="1805">0.89000000000000001</cx:pt>
          <cx:pt idx="1806">0.81999999999999995</cx:pt>
          <cx:pt idx="1807">1.1799999999999999</cx:pt>
          <cx:pt idx="1808">1.03</cx:pt>
          <cx:pt idx="1809">0.83999999999999997</cx:pt>
          <cx:pt idx="1810">1.6000000000000001</cx:pt>
          <cx:pt idx="1811">1.6399999999999999</cx:pt>
          <cx:pt idx="1812">1.28</cx:pt>
          <cx:pt idx="1813">1.4399999999999999</cx:pt>
          <cx:pt idx="1814">1.72</cx:pt>
          <cx:pt idx="1815">1.75</cx:pt>
          <cx:pt idx="1816">1.26</cx:pt>
          <cx:pt idx="1817">1.9299999999999999</cx:pt>
          <cx:pt idx="1818">2.0099999999999998</cx:pt>
          <cx:pt idx="1819">1.1499999999999999</cx:pt>
          <cx:pt idx="1820">1.8500000000000001</cx:pt>
          <cx:pt idx="1821">1.1599999999999999</cx:pt>
          <cx:pt idx="1822">0.76000000000000001</cx:pt>
          <cx:pt idx="1823">1.71</cx:pt>
          <cx:pt idx="1824">1.78</cx:pt>
          <cx:pt idx="1825">1.5</cx:pt>
          <cx:pt idx="1826">2.0299999999999998</cx:pt>
          <cx:pt idx="1827">1.74</cx:pt>
          <cx:pt idx="1828">0.81999999999999995</cx:pt>
          <cx:pt idx="1829">2.0099999999999998</cx:pt>
          <cx:pt idx="1830">1.3500000000000001</cx:pt>
          <cx:pt idx="1831">1.9299999999999999</cx:pt>
          <cx:pt idx="1832">1.2</cx:pt>
          <cx:pt idx="1833">1.3899999999999999</cx:pt>
          <cx:pt idx="1834">1.52</cx:pt>
          <cx:pt idx="1835">0.95999999999999996</cx:pt>
          <cx:pt idx="1836">0.88</cx:pt>
          <cx:pt idx="1837">1.9099999999999999</cx:pt>
          <cx:pt idx="1838">1.3999999999999999</cx:pt>
          <cx:pt idx="1839">1.8700000000000001</cx:pt>
          <cx:pt idx="1840">1.2</cx:pt>
          <cx:pt idx="1841">1.77</cx:pt>
          <cx:pt idx="1842">1.6299999999999999</cx:pt>
          <cx:pt idx="1843">1.1200000000000001</cx:pt>
          <cx:pt idx="1844">1.04</cx:pt>
          <cx:pt idx="1845">0.91000000000000003</cx:pt>
          <cx:pt idx="1846">1.3100000000000001</cx:pt>
          <cx:pt idx="1847">1.21</cx:pt>
          <cx:pt idx="1848">0.80000000000000004</cx:pt>
          <cx:pt idx="1849">1.23</cx:pt>
          <cx:pt idx="1850">1.7</cx:pt>
          <cx:pt idx="1851">1.3700000000000001</cx:pt>
          <cx:pt idx="1852">0.80000000000000004</cx:pt>
          <cx:pt idx="1853">1.7</cx:pt>
          <cx:pt idx="1854">1.9299999999999999</cx:pt>
          <cx:pt idx="1855">1.72</cx:pt>
          <cx:pt idx="1856">1.3600000000000001</cx:pt>
          <cx:pt idx="1857">1.79</cx:pt>
          <cx:pt idx="1858">0.78000000000000003</cx:pt>
          <cx:pt idx="1859">1.8600000000000001</cx:pt>
          <cx:pt idx="1860">1.8999999999999999</cx:pt>
          <cx:pt idx="1861">1.5700000000000001</cx:pt>
          <cx:pt idx="1862">2.0699999999999998</cx:pt>
          <cx:pt idx="1863">1.71</cx:pt>
          <cx:pt idx="1864">2.0499999999999998</cx:pt>
          <cx:pt idx="1865">1.7</cx:pt>
          <cx:pt idx="1866">1.3500000000000001</cx:pt>
          <cx:pt idx="1867">2.0499999999999998</cx:pt>
          <cx:pt idx="1868">0.71999999999999997</cx:pt>
          <cx:pt idx="1869">0.90000000000000002</cx:pt>
          <cx:pt idx="1870">1.23</cx:pt>
          <cx:pt idx="1871">1.6000000000000001</cx:pt>
          <cx:pt idx="1872">1.1000000000000001</cx:pt>
          <cx:pt idx="1873">1.3999999999999999</cx:pt>
          <cx:pt idx="1874">1.1599999999999999</cx:pt>
          <cx:pt idx="1875">1.28</cx:pt>
          <cx:pt idx="1876">0.76000000000000001</cx:pt>
          <cx:pt idx="1877">1.0900000000000001</cx:pt>
          <cx:pt idx="1878">1.8700000000000001</cx:pt>
          <cx:pt idx="1879">2.0600000000000001</cx:pt>
          <cx:pt idx="1880">1.6899999999999999</cx:pt>
          <cx:pt idx="1881">1.46</cx:pt>
          <cx:pt idx="1882">1.1699999999999999</cx:pt>
          <cx:pt idx="1883">0.76000000000000001</cx:pt>
          <cx:pt idx="1884">0.89000000000000001</cx:pt>
          <cx:pt idx="1885">1.4299999999999999</cx:pt>
          <cx:pt idx="1886">1.9099999999999999</cx:pt>
          <cx:pt idx="1887">1.6200000000000001</cx:pt>
          <cx:pt idx="1888">1.5600000000000001</cx:pt>
          <cx:pt idx="1889">1.3400000000000001</cx:pt>
          <cx:pt idx="1890">1.8799999999999999</cx:pt>
          <cx:pt idx="1891">1.79</cx:pt>
          <cx:pt idx="1892">1.9399999999999999</cx:pt>
          <cx:pt idx="1893">1.24</cx:pt>
          <cx:pt idx="1894">1.8600000000000001</cx:pt>
          <cx:pt idx="1895">1.5700000000000001</cx:pt>
          <cx:pt idx="1896">1.0700000000000001</cx:pt>
          <cx:pt idx="1897">1.6399999999999999</cx:pt>
          <cx:pt idx="1898">1.4099999999999999</cx:pt>
          <cx:pt idx="1899">1.1100000000000001</cx:pt>
          <cx:pt idx="1900">1.24</cx:pt>
          <cx:pt idx="1901">1.99</cx:pt>
          <cx:pt idx="1902">1.52</cx:pt>
          <cx:pt idx="1903">1.8899999999999999</cx:pt>
          <cx:pt idx="1904">1.1399999999999999</cx:pt>
          <cx:pt idx="1905">0.77000000000000002</cx:pt>
          <cx:pt idx="1906">1.46</cx:pt>
          <cx:pt idx="1907">0.90000000000000002</cx:pt>
          <cx:pt idx="1908">1.3700000000000001</cx:pt>
          <cx:pt idx="1909">1.8600000000000001</cx:pt>
          <cx:pt idx="1910">1.55</cx:pt>
          <cx:pt idx="1911">1.49</cx:pt>
          <cx:pt idx="1912">0.98999999999999999</cx:pt>
          <cx:pt idx="1913">1.76</cx:pt>
          <cx:pt idx="1914">1.25</cx:pt>
          <cx:pt idx="1915">2.02</cx:pt>
          <cx:pt idx="1916">1.8100000000000001</cx:pt>
          <cx:pt idx="1917">1.1000000000000001</cx:pt>
          <cx:pt idx="1918">1.27</cx:pt>
          <cx:pt idx="1919">1.21</cx:pt>
          <cx:pt idx="1920">1.1499999999999999</cx:pt>
          <cx:pt idx="1921">1.0600000000000001</cx:pt>
          <cx:pt idx="1922">1.21</cx:pt>
          <cx:pt idx="1923">1.3700000000000001</cx:pt>
          <cx:pt idx="1924">1.52</cx:pt>
          <cx:pt idx="1925">1.3400000000000001</cx:pt>
          <cx:pt idx="1926">1.6399999999999999</cx:pt>
          <cx:pt idx="1927">1.3700000000000001</cx:pt>
          <cx:pt idx="1928">0.82999999999999996</cx:pt>
          <cx:pt idx="1929">1.99</cx:pt>
          <cx:pt idx="1930">1.3400000000000001</cx:pt>
          <cx:pt idx="1931">0.87</cx:pt>
          <cx:pt idx="1932">1.54</cx:pt>
          <cx:pt idx="1933">1.8500000000000001</cx:pt>
          <cx:pt idx="1934">1.71</cx:pt>
          <cx:pt idx="1935">1.97</cx:pt>
          <cx:pt idx="1936">0.71999999999999997</cx:pt>
          <cx:pt idx="1937">1.79</cx:pt>
          <cx:pt idx="1938">1.23</cx:pt>
          <cx:pt idx="1939">1.5900000000000001</cx:pt>
          <cx:pt idx="1940">0.83999999999999997</cx:pt>
          <cx:pt idx="1941">1.1200000000000001</cx:pt>
          <cx:pt idx="1942">1.3600000000000001</cx:pt>
          <cx:pt idx="1943">1.0800000000000001</cx:pt>
          <cx:pt idx="1944">1.1499999999999999</cx:pt>
          <cx:pt idx="1945">1.8200000000000001</cx:pt>
          <cx:pt idx="1946">1.6399999999999999</cx:pt>
          <cx:pt idx="1947">0.93999999999999995</cx:pt>
          <cx:pt idx="1948">0.76000000000000001</cx:pt>
          <cx:pt idx="1949">1.78</cx:pt>
          <cx:pt idx="1950">1.2</cx:pt>
          <cx:pt idx="1951">1.78</cx:pt>
          <cx:pt idx="1952">1.2</cx:pt>
          <cx:pt idx="1953">1.3</cx:pt>
          <cx:pt idx="1954">1.1499999999999999</cx:pt>
          <cx:pt idx="1955">2.0499999999999998</cx:pt>
          <cx:pt idx="1956">1.75</cx:pt>
          <cx:pt idx="1957">1.8200000000000001</cx:pt>
          <cx:pt idx="1958">1.5800000000000001</cx:pt>
          <cx:pt idx="1959">0.81999999999999995</cx:pt>
          <cx:pt idx="1960">1.3100000000000001</cx:pt>
          <cx:pt idx="1961">1.7</cx:pt>
          <cx:pt idx="1962">1.1799999999999999</cx:pt>
          <cx:pt idx="1963">0.76000000000000001</cx:pt>
          <cx:pt idx="1964">0.90000000000000002</cx:pt>
          <cx:pt idx="1965">1.79</cx:pt>
          <cx:pt idx="1966">2.0699999999999998</cx:pt>
          <cx:pt idx="1967">1.75</cx:pt>
          <cx:pt idx="1968">0.78000000000000003</cx:pt>
          <cx:pt idx="1969">1.1499999999999999</cx:pt>
          <cx:pt idx="1970">1.8899999999999999</cx:pt>
          <cx:pt idx="1971">1.45</cx:pt>
          <cx:pt idx="1972">1.75</cx:pt>
          <cx:pt idx="1973">2.0800000000000001</cx:pt>
          <cx:pt idx="1974">1.6100000000000001</cx:pt>
          <cx:pt idx="1975">2.04</cx:pt>
          <cx:pt idx="1976">1.5900000000000001</cx:pt>
          <cx:pt idx="1977">1.3700000000000001</cx:pt>
          <cx:pt idx="1978">2.04</cx:pt>
          <cx:pt idx="1979">1.01</cx:pt>
          <cx:pt idx="1980">1.3999999999999999</cx:pt>
          <cx:pt idx="1981">1.6000000000000001</cx:pt>
          <cx:pt idx="1982">1.3</cx:pt>
          <cx:pt idx="1983">1.6599999999999999</cx:pt>
          <cx:pt idx="1984">1.0900000000000001</cx:pt>
          <cx:pt idx="1985">1.6799999999999999</cx:pt>
          <cx:pt idx="1986">1.99</cx:pt>
          <cx:pt idx="1987">1.95</cx:pt>
          <cx:pt idx="1988">1.54</cx:pt>
          <cx:pt idx="1989">0.76000000000000001</cx:pt>
          <cx:pt idx="1990">1.4399999999999999</cx:pt>
          <cx:pt idx="1991">0.88</cx:pt>
          <cx:pt idx="1992">1.1299999999999999</cx:pt>
          <cx:pt idx="1993">1.6699999999999999</cx:pt>
          <cx:pt idx="1994">0.81999999999999995</cx:pt>
          <cx:pt idx="1995">2.0299999999999998</cx:pt>
          <cx:pt idx="1996">1.4299999999999999</cx:pt>
          <cx:pt idx="1997">1.3100000000000001</cx:pt>
          <cx:pt idx="1998">0.89000000000000001</cx:pt>
          <cx:pt idx="1999">1.26</cx:pt>
          <cx:pt idx="2000">1.03</cx:pt>
          <cx:pt idx="2001">0.96999999999999997</cx:pt>
          <cx:pt idx="2002">1.55</cx:pt>
          <cx:pt idx="2003">1.1000000000000001</cx:pt>
          <cx:pt idx="2004">1.53</cx:pt>
          <cx:pt idx="2005">1.4199999999999999</cx:pt>
          <cx:pt idx="2006">1.1399999999999999</cx:pt>
          <cx:pt idx="2007">2.0099999999999998</cx:pt>
          <cx:pt idx="2008">1.8600000000000001</cx:pt>
          <cx:pt idx="2009">1.78</cx:pt>
          <cx:pt idx="2010">1.05</cx:pt>
          <cx:pt idx="2011">1.4199999999999999</cx:pt>
          <cx:pt idx="2012">1.3899999999999999</cx:pt>
          <cx:pt idx="2013">1.75</cx:pt>
          <cx:pt idx="2014">0.76000000000000001</cx:pt>
          <cx:pt idx="2015">0.93999999999999995</cx:pt>
          <cx:pt idx="2016">2.0299999999999998</cx:pt>
          <cx:pt idx="2017">1.5600000000000001</cx:pt>
          <cx:pt idx="2018">1.3</cx:pt>
          <cx:pt idx="2019">1.6100000000000001</cx:pt>
          <cx:pt idx="2020">1.3200000000000001</cx:pt>
          <cx:pt idx="2021">0.75</cx:pt>
          <cx:pt idx="2022">1.5700000000000001</cx:pt>
          <cx:pt idx="2023">1.97</cx:pt>
          <cx:pt idx="2024">1.75</cx:pt>
          <cx:pt idx="2025">1.8300000000000001</cx:pt>
          <cx:pt idx="2026">2.0699999999999998</cx:pt>
          <cx:pt idx="2027">1.6799999999999999</cx:pt>
          <cx:pt idx="2028">1.73</cx:pt>
          <cx:pt idx="2029">0.93999999999999995</cx:pt>
          <cx:pt idx="2030">0.91000000000000003</cx:pt>
          <cx:pt idx="2031">1.99</cx:pt>
          <cx:pt idx="2032">1.4399999999999999</cx:pt>
          <cx:pt idx="2033">1.1599999999999999</cx:pt>
          <cx:pt idx="2034">1.5800000000000001</cx:pt>
          <cx:pt idx="2035">0.97999999999999998</cx:pt>
          <cx:pt idx="2036">1.73</cx:pt>
          <cx:pt idx="2037">1.74</cx:pt>
          <cx:pt idx="2038">1.4199999999999999</cx:pt>
          <cx:pt idx="2039">1.25</cx:pt>
          <cx:pt idx="2040">1.9299999999999999</cx:pt>
          <cx:pt idx="2041">1.8600000000000001</cx:pt>
          <cx:pt idx="2042">1.8100000000000001</cx:pt>
          <cx:pt idx="2043">1.45</cx:pt>
          <cx:pt idx="2044">2.0699999999999998</cx:pt>
          <cx:pt idx="2045">1.4199999999999999</cx:pt>
          <cx:pt idx="2046">0.87</cx:pt>
          <cx:pt idx="2047">1.8300000000000001</cx:pt>
          <cx:pt idx="2048">1.8799999999999999</cx:pt>
          <cx:pt idx="2049">1.8600000000000001</cx:pt>
          <cx:pt idx="2050">2.02</cx:pt>
          <cx:pt idx="2051">1.1100000000000001</cx:pt>
          <cx:pt idx="2052">1.3500000000000001</cx:pt>
          <cx:pt idx="2053">1.71</cx:pt>
          <cx:pt idx="2054">1.28</cx:pt>
          <cx:pt idx="2055">1.99</cx:pt>
          <cx:pt idx="2056">2.0099999999999998</cx:pt>
          <cx:pt idx="2057">1.8200000000000001</cx:pt>
          <cx:pt idx="2058">1.2</cx:pt>
          <cx:pt idx="2059">1.02</cx:pt>
          <cx:pt idx="2060">1.8999999999999999</cx:pt>
          <cx:pt idx="2061">1.3200000000000001</cx:pt>
          <cx:pt idx="2062">1.96</cx:pt>
          <cx:pt idx="2063">1.77</cx:pt>
          <cx:pt idx="2064">2</cx:pt>
          <cx:pt idx="2065">0.79000000000000004</cx:pt>
          <cx:pt idx="2066">1.53</cx:pt>
          <cx:pt idx="2067">1.6399999999999999</cx:pt>
          <cx:pt idx="2068">1.6599999999999999</cx:pt>
          <cx:pt idx="2069">0.81999999999999995</cx:pt>
          <cx:pt idx="2070">1.52</cx:pt>
          <cx:pt idx="2071">1.27</cx:pt>
          <cx:pt idx="2072">1.29</cx:pt>
          <cx:pt idx="2073">1.3799999999999999</cx:pt>
          <cx:pt idx="2074">0.72999999999999998</cx:pt>
          <cx:pt idx="2075">1.8</cx:pt>
          <cx:pt idx="2076">1.1200000000000001</cx:pt>
          <cx:pt idx="2077">1.22</cx:pt>
          <cx:pt idx="2078">1.8100000000000001</cx:pt>
          <cx:pt idx="2079">1.3700000000000001</cx:pt>
          <cx:pt idx="2080">1.9099999999999999</cx:pt>
          <cx:pt idx="2081">1.24</cx:pt>
          <cx:pt idx="2082">1.8899999999999999</cx:pt>
          <cx:pt idx="2083">1.3300000000000001</cx:pt>
          <cx:pt idx="2084">1.22</cx:pt>
          <cx:pt idx="2085">1.04</cx:pt>
          <cx:pt idx="2086">1.26</cx:pt>
          <cx:pt idx="2087">0.72999999999999998</cx:pt>
          <cx:pt idx="2088">1.1200000000000001</cx:pt>
          <cx:pt idx="2089">0.93999999999999995</cx:pt>
          <cx:pt idx="2090">1.3300000000000001</cx:pt>
          <cx:pt idx="2091">1.73</cx:pt>
          <cx:pt idx="2092">1.9199999999999999</cx:pt>
          <cx:pt idx="2093">1.95</cx:pt>
          <cx:pt idx="2094">1.8100000000000001</cx:pt>
          <cx:pt idx="2095">1.0700000000000001</cx:pt>
          <cx:pt idx="2096">0.98999999999999999</cx:pt>
          <cx:pt idx="2097">1.76</cx:pt>
          <cx:pt idx="2098">1.73</cx:pt>
          <cx:pt idx="2099">1.8500000000000001</cx:pt>
          <cx:pt idx="2100">1.1899999999999999</cx:pt>
          <cx:pt idx="2101">1.4099999999999999</cx:pt>
          <cx:pt idx="2102">1.3400000000000001</cx:pt>
          <cx:pt idx="2103">1.01</cx:pt>
          <cx:pt idx="2104">0.87</cx:pt>
          <cx:pt idx="2105">1.29</cx:pt>
          <cx:pt idx="2106">0.84999999999999998</cx:pt>
          <cx:pt idx="2107">1.0900000000000001</cx:pt>
          <cx:pt idx="2108">0.85999999999999999</cx:pt>
          <cx:pt idx="2109">1.3600000000000001</cx:pt>
          <cx:pt idx="2110">2</cx:pt>
          <cx:pt idx="2111">0.96999999999999997</cx:pt>
          <cx:pt idx="2112">1.8700000000000001</cx:pt>
          <cx:pt idx="2113">1.55</cx:pt>
          <cx:pt idx="2114">1.04</cx:pt>
          <cx:pt idx="2115">1.97</cx:pt>
          <cx:pt idx="2116">1.0700000000000001</cx:pt>
          <cx:pt idx="2117">1.77</cx:pt>
          <cx:pt idx="2118">1.9399999999999999</cx:pt>
          <cx:pt idx="2119">0.93999999999999995</cx:pt>
          <cx:pt idx="2120">1.6100000000000001</cx:pt>
          <cx:pt idx="2121">0.85999999999999999</cx:pt>
          <cx:pt idx="2122">1.9399999999999999</cx:pt>
          <cx:pt idx="2123">1.0800000000000001</cx:pt>
          <cx:pt idx="2124">1.2</cx:pt>
          <cx:pt idx="2125">1.79</cx:pt>
          <cx:pt idx="2126">1.55</cx:pt>
          <cx:pt idx="2127">1.5900000000000001</cx:pt>
          <cx:pt idx="2128">1.1899999999999999</cx:pt>
          <cx:pt idx="2129">1.8999999999999999</cx:pt>
          <cx:pt idx="2130">1.8500000000000001</cx:pt>
          <cx:pt idx="2131">0.91000000000000003</cx:pt>
          <cx:pt idx="2132">1.1799999999999999</cx:pt>
          <cx:pt idx="2133">1.26</cx:pt>
          <cx:pt idx="2134">1.95</cx:pt>
          <cx:pt idx="2135">0.94999999999999996</cx:pt>
          <cx:pt idx="2136">0.70999999999999996</cx:pt>
          <cx:pt idx="2137">1.0600000000000001</cx:pt>
          <cx:pt idx="2138">0.70999999999999996</cx:pt>
          <cx:pt idx="2139">2.04</cx:pt>
          <cx:pt idx="2140">1.6599999999999999</cx:pt>
          <cx:pt idx="2141">1.45</cx:pt>
          <cx:pt idx="2142">1.0800000000000001</cx:pt>
          <cx:pt idx="2143">1.53</cx:pt>
          <cx:pt idx="2144">0.73999999999999999</cx:pt>
          <cx:pt idx="2145">1.1599999999999999</cx:pt>
          <cx:pt idx="2146">1.5800000000000001</cx:pt>
          <cx:pt idx="2147">1.3999999999999999</cx:pt>
          <cx:pt idx="2148">1.0600000000000001</cx:pt>
          <cx:pt idx="2149">1.54</cx:pt>
          <cx:pt idx="2150">1.25</cx:pt>
          <cx:pt idx="2151">1.6499999999999999</cx:pt>
          <cx:pt idx="2152">1.6799999999999999</cx:pt>
          <cx:pt idx="2153">1.3</cx:pt>
          <cx:pt idx="2154">2</cx:pt>
          <cx:pt idx="2155">1.45</cx:pt>
          <cx:pt idx="2156">0.92000000000000004</cx:pt>
          <cx:pt idx="2157">1.0600000000000001</cx:pt>
          <cx:pt idx="2158">0.87</cx:pt>
          <cx:pt idx="2159">1.0600000000000001</cx:pt>
          <cx:pt idx="2160">1.5800000000000001</cx:pt>
          <cx:pt idx="2161">1.9399999999999999</cx:pt>
          <cx:pt idx="2162">0.94999999999999996</cx:pt>
          <cx:pt idx="2163">1.0900000000000001</cx:pt>
          <cx:pt idx="2164">1.05</cx:pt>
          <cx:pt idx="2165">1.9299999999999999</cx:pt>
          <cx:pt idx="2166">1.5900000000000001</cx:pt>
          <cx:pt idx="2167">2.0600000000000001</cx:pt>
          <cx:pt idx="2168">1</cx:pt>
          <cx:pt idx="2169">1.6000000000000001</cx:pt>
          <cx:pt idx="2170">1.7</cx:pt>
          <cx:pt idx="2171">1.5900000000000001</cx:pt>
          <cx:pt idx="2172">1.0700000000000001</cx:pt>
          <cx:pt idx="2173">1.8700000000000001</cx:pt>
          <cx:pt idx="2174">1.48</cx:pt>
          <cx:pt idx="2175">1.8700000000000001</cx:pt>
          <cx:pt idx="2176">0.90000000000000002</cx:pt>
          <cx:pt idx="2177">1.01</cx:pt>
          <cx:pt idx="2178">0.81999999999999995</cx:pt>
          <cx:pt idx="2179">1.2</cx:pt>
          <cx:pt idx="2180">1.8200000000000001</cx:pt>
          <cx:pt idx="2181">1.4099999999999999</cx:pt>
          <cx:pt idx="2182">1.7</cx:pt>
          <cx:pt idx="2183">0.95999999999999996</cx:pt>
          <cx:pt idx="2184">2.0299999999999998</cx:pt>
          <cx:pt idx="2185">1.8200000000000001</cx:pt>
          <cx:pt idx="2186">0.69999999999999996</cx:pt>
          <cx:pt idx="2187">2.0600000000000001</cx:pt>
          <cx:pt idx="2188">1.8400000000000001</cx:pt>
          <cx:pt idx="2189">1.6499999999999999</cx:pt>
          <cx:pt idx="2190">1.6200000000000001</cx:pt>
          <cx:pt idx="2191">0.73999999999999999</cx:pt>
          <cx:pt idx="2192">0.85999999999999999</cx:pt>
          <cx:pt idx="2193">0.85999999999999999</cx:pt>
          <cx:pt idx="2194">1.8700000000000001</cx:pt>
          <cx:pt idx="2195">1.04</cx:pt>
          <cx:pt idx="2196">1.3999999999999999</cx:pt>
          <cx:pt idx="2197">1.6299999999999999</cx:pt>
          <cx:pt idx="2198">1.1000000000000001</cx:pt>
          <cx:pt idx="2199">1.24</cx:pt>
          <cx:pt idx="2200">0.76000000000000001</cx:pt>
          <cx:pt idx="2201">0.84999999999999998</cx:pt>
          <cx:pt idx="2202">1.8799999999999999</cx:pt>
          <cx:pt idx="2203">1.29</cx:pt>
          <cx:pt idx="2204">1.6699999999999999</cx:pt>
          <cx:pt idx="2205">0.70999999999999996</cx:pt>
          <cx:pt idx="2206">2</cx:pt>
          <cx:pt idx="2207">1.3400000000000001</cx:pt>
          <cx:pt idx="2208">1.72</cx:pt>
          <cx:pt idx="2209">1.74</cx:pt>
          <cx:pt idx="2210">1.27</cx:pt>
          <cx:pt idx="2211">0.90000000000000002</cx:pt>
          <cx:pt idx="2212">1.97</cx:pt>
          <cx:pt idx="2213">1.9399999999999999</cx:pt>
          <cx:pt idx="2214">1.9299999999999999</cx:pt>
          <cx:pt idx="2215">0.87</cx:pt>
          <cx:pt idx="2216">1.9199999999999999</cx:pt>
          <cx:pt idx="2217">1.1100000000000001</cx:pt>
          <cx:pt idx="2218">0.94999999999999996</cx:pt>
          <cx:pt idx="2219">0.88</cx:pt>
          <cx:pt idx="2220">1.6200000000000001</cx:pt>
          <cx:pt idx="2221">0.71999999999999997</cx:pt>
          <cx:pt idx="2222">1.3</cx:pt>
          <cx:pt idx="2223">1.0800000000000001</cx:pt>
          <cx:pt idx="2224">1.0700000000000001</cx:pt>
          <cx:pt idx="2225">1.1000000000000001</cx:pt>
          <cx:pt idx="2226">1.1200000000000001</cx:pt>
          <cx:pt idx="2227">1.1100000000000001</cx:pt>
          <cx:pt idx="2228">1.76</cx:pt>
          <cx:pt idx="2229">0.94999999999999996</cx:pt>
          <cx:pt idx="2230">0.88</cx:pt>
          <cx:pt idx="2231">1.3999999999999999</cx:pt>
          <cx:pt idx="2232">0.79000000000000004</cx:pt>
          <cx:pt idx="2233">0.77000000000000002</cx:pt>
          <cx:pt idx="2234">1.3799999999999999</cx:pt>
          <cx:pt idx="2235">0.81999999999999995</cx:pt>
          <cx:pt idx="2236">0.89000000000000001</cx:pt>
          <cx:pt idx="2237">1.75</cx:pt>
          <cx:pt idx="2238">1.97</cx:pt>
          <cx:pt idx="2239">1.72</cx:pt>
          <cx:pt idx="2240">1.1599999999999999</cx:pt>
          <cx:pt idx="2241">1.24</cx:pt>
          <cx:pt idx="2242">1.51</cx:pt>
          <cx:pt idx="2243">1.99</cx:pt>
          <cx:pt idx="2244">0.81999999999999995</cx:pt>
          <cx:pt idx="2245">1.55</cx:pt>
          <cx:pt idx="2246">0.77000000000000002</cx:pt>
          <cx:pt idx="2247">1.97</cx:pt>
          <cx:pt idx="2248">0.89000000000000001</cx:pt>
          <cx:pt idx="2249">1.3999999999999999</cx:pt>
          <cx:pt idx="2250">1.6100000000000001</cx:pt>
          <cx:pt idx="2251">1.1200000000000001</cx:pt>
          <cx:pt idx="2252">0.75</cx:pt>
          <cx:pt idx="2253">1.4299999999999999</cx:pt>
          <cx:pt idx="2254">1.48</cx:pt>
          <cx:pt idx="2255">1.22</cx:pt>
          <cx:pt idx="2256">1.9299999999999999</cx:pt>
          <cx:pt idx="2257">1.5600000000000001</cx:pt>
          <cx:pt idx="2258">1.6799999999999999</cx:pt>
          <cx:pt idx="2259">0.94999999999999996</cx:pt>
          <cx:pt idx="2260">1.5800000000000001</cx:pt>
          <cx:pt idx="2261">0.70999999999999996</cx:pt>
          <cx:pt idx="2262">1.8799999999999999</cx:pt>
          <cx:pt idx="2263">2.0699999999999998</cx:pt>
          <cx:pt idx="2264">1.8899999999999999</cx:pt>
          <cx:pt idx="2265">1</cx:pt>
          <cx:pt idx="2266">1.3400000000000001</cx:pt>
          <cx:pt idx="2267">0.97999999999999998</cx:pt>
          <cx:pt idx="2268">1.76</cx:pt>
          <cx:pt idx="2269">1.5700000000000001</cx:pt>
          <cx:pt idx="2270">1.2</cx:pt>
          <cx:pt idx="2271">0.96999999999999997</cx:pt>
          <cx:pt idx="2272">1.5</cx:pt>
          <cx:pt idx="2273">1.1200000000000001</cx:pt>
          <cx:pt idx="2274">1.4099999999999999</cx:pt>
          <cx:pt idx="2275">2.0299999999999998</cx:pt>
          <cx:pt idx="2276">0.83999999999999997</cx:pt>
          <cx:pt idx="2277">1.1200000000000001</cx:pt>
          <cx:pt idx="2278">1.9399999999999999</cx:pt>
          <cx:pt idx="2279">2.0099999999999998</cx:pt>
          <cx:pt idx="2280">0.85999999999999999</cx:pt>
          <cx:pt idx="2281">1.04</cx:pt>
          <cx:pt idx="2282">1</cx:pt>
          <cx:pt idx="2283">1.5800000000000001</cx:pt>
          <cx:pt idx="2284">1.46</cx:pt>
          <cx:pt idx="2285">1.49</cx:pt>
          <cx:pt idx="2286">0.88</cx:pt>
          <cx:pt idx="2287">1.5900000000000001</cx:pt>
          <cx:pt idx="2288">1.1299999999999999</cx:pt>
          <cx:pt idx="2289">1.0900000000000001</cx:pt>
          <cx:pt idx="2290">0.81999999999999995</cx:pt>
          <cx:pt idx="2291">0.80000000000000004</cx:pt>
          <cx:pt idx="2292">1.4299999999999999</cx:pt>
          <cx:pt idx="2293">1.6599999999999999</cx:pt>
          <cx:pt idx="2294">0.96999999999999997</cx:pt>
          <cx:pt idx="2295">1.25</cx:pt>
          <cx:pt idx="2296">1.01</cx:pt>
          <cx:pt idx="2297">1.03</cx:pt>
          <cx:pt idx="2298">0.93999999999999995</cx:pt>
          <cx:pt idx="2299">1.22</cx:pt>
          <cx:pt idx="2300">1.1100000000000001</cx:pt>
          <cx:pt idx="2301">1.3700000000000001</cx:pt>
          <cx:pt idx="2302">1.5</cx:pt>
          <cx:pt idx="2303">1.6899999999999999</cx:pt>
          <cx:pt idx="2304">0.77000000000000002</cx:pt>
          <cx:pt idx="2305">1.1799999999999999</cx:pt>
          <cx:pt idx="2306">1.0900000000000001</cx:pt>
          <cx:pt idx="2307">1.6899999999999999</cx:pt>
          <cx:pt idx="2308">1.8999999999999999</cx:pt>
          <cx:pt idx="2309">1.8100000000000001</cx:pt>
          <cx:pt idx="2310">2</cx:pt>
          <cx:pt idx="2311">1.6799999999999999</cx:pt>
          <cx:pt idx="2312">1.23</cx:pt>
          <cx:pt idx="2313">1.6599999999999999</cx:pt>
          <cx:pt idx="2314">1.8</cx:pt>
          <cx:pt idx="2315">1.03</cx:pt>
          <cx:pt idx="2316">1.8400000000000001</cx:pt>
          <cx:pt idx="2317">1.6899999999999999</cx:pt>
          <cx:pt idx="2318">1.8999999999999999</cx:pt>
          <cx:pt idx="2319">0.82999999999999996</cx:pt>
          <cx:pt idx="2320">1.4299999999999999</cx:pt>
          <cx:pt idx="2321">0.72999999999999998</cx:pt>
          <cx:pt idx="2322">1.3600000000000001</cx:pt>
          <cx:pt idx="2323">1.98</cx:pt>
          <cx:pt idx="2324">1.8300000000000001</cx:pt>
          <cx:pt idx="2325">1.3300000000000001</cx:pt>
          <cx:pt idx="2326">1.28</cx:pt>
          <cx:pt idx="2327">1.45</cx:pt>
          <cx:pt idx="2328">1.9099999999999999</cx:pt>
          <cx:pt idx="2329">0.93999999999999995</cx:pt>
          <cx:pt idx="2330">0.85999999999999999</cx:pt>
          <cx:pt idx="2331">1.53</cx:pt>
          <cx:pt idx="2332">1.3600000000000001</cx:pt>
          <cx:pt idx="2333">1.1000000000000001</cx:pt>
          <cx:pt idx="2334">1.52</cx:pt>
          <cx:pt idx="2335">1.5600000000000001</cx:pt>
          <cx:pt idx="2336">0.94999999999999996</cx:pt>
          <cx:pt idx="2337">2.0499999999999998</cx:pt>
          <cx:pt idx="2338">1.02</cx:pt>
          <cx:pt idx="2339">1.7</cx:pt>
          <cx:pt idx="2340">1.9299999999999999</cx:pt>
          <cx:pt idx="2341">1.4299999999999999</cx:pt>
          <cx:pt idx="2342">1.1399999999999999</cx:pt>
          <cx:pt idx="2343">1.04</cx:pt>
          <cx:pt idx="2344">1.1599999999999999</cx:pt>
          <cx:pt idx="2345">1.0600000000000001</cx:pt>
          <cx:pt idx="2346">2.0099999999999998</cx:pt>
          <cx:pt idx="2347">0.81999999999999995</cx:pt>
          <cx:pt idx="2348">0.76000000000000001</cx:pt>
          <cx:pt idx="2349">1.0800000000000001</cx:pt>
          <cx:pt idx="2350">1.4099999999999999</cx:pt>
          <cx:pt idx="2351">0.93000000000000005</cx:pt>
          <cx:pt idx="2352">1.8100000000000001</cx:pt>
          <cx:pt idx="2353">0.89000000000000001</cx:pt>
          <cx:pt idx="2354">1.9199999999999999</cx:pt>
          <cx:pt idx="2355">1.27</cx:pt>
          <cx:pt idx="2356">1.6799999999999999</cx:pt>
          <cx:pt idx="2357">1.95</cx:pt>
          <cx:pt idx="2358">0.96999999999999997</cx:pt>
          <cx:pt idx="2359">0.78000000000000003</cx:pt>
          <cx:pt idx="2360">0.90000000000000002</cx:pt>
          <cx:pt idx="2361">0.88</cx:pt>
          <cx:pt idx="2362">1</cx:pt>
          <cx:pt idx="2363">1.3</cx:pt>
          <cx:pt idx="2364">1.1599999999999999</cx:pt>
          <cx:pt idx="2365">0.79000000000000004</cx:pt>
          <cx:pt idx="2366">1.1499999999999999</cx:pt>
          <cx:pt idx="2367">1.02</cx:pt>
          <cx:pt idx="2368">0.91000000000000003</cx:pt>
          <cx:pt idx="2369">1.3600000000000001</cx:pt>
          <cx:pt idx="2370">0.95999999999999996</cx:pt>
          <cx:pt idx="2371">0.84999999999999998</cx:pt>
          <cx:pt idx="2372">1.97</cx:pt>
          <cx:pt idx="2373">1.4399999999999999</cx:pt>
          <cx:pt idx="2374">1.3300000000000001</cx:pt>
          <cx:pt idx="2375">1.1499999999999999</cx:pt>
          <cx:pt idx="2376">1.75</cx:pt>
          <cx:pt idx="2377">1.9299999999999999</cx:pt>
          <cx:pt idx="2378">1.8899999999999999</cx:pt>
          <cx:pt idx="2379">0.87</cx:pt>
          <cx:pt idx="2380">1.75</cx:pt>
          <cx:pt idx="2381">2</cx:pt>
          <cx:pt idx="2382">1.8100000000000001</cx:pt>
          <cx:pt idx="2383">1.99</cx:pt>
          <cx:pt idx="2384">1.1100000000000001</cx:pt>
          <cx:pt idx="2385">1.72</cx:pt>
          <cx:pt idx="2386">1.75</cx:pt>
          <cx:pt idx="2387">1.8100000000000001</cx:pt>
          <cx:pt idx="2388">0.87</cx:pt>
          <cx:pt idx="2389">1.3700000000000001</cx:pt>
          <cx:pt idx="2390">1.74</cx:pt>
          <cx:pt idx="2391">1.99</cx:pt>
          <cx:pt idx="2392">1.76</cx:pt>
          <cx:pt idx="2393">1.54</cx:pt>
          <cx:pt idx="2394">0.84999999999999998</cx:pt>
          <cx:pt idx="2395">1.22</cx:pt>
          <cx:pt idx="2396">1.54</cx:pt>
          <cx:pt idx="2397">0.84999999999999998</cx:pt>
          <cx:pt idx="2398">1.01</cx:pt>
          <cx:pt idx="2399">1.05</cx:pt>
          <cx:pt idx="2400">1.6699999999999999</cx:pt>
          <cx:pt idx="2401">0.83999999999999997</cx:pt>
          <cx:pt idx="2402">1.6200000000000001</cx:pt>
          <cx:pt idx="2403">0.81000000000000005</cx:pt>
          <cx:pt idx="2404">0.75</cx:pt>
          <cx:pt idx="2405">0.97999999999999998</cx:pt>
          <cx:pt idx="2406">0.34000000000000002</cx:pt>
          <cx:pt idx="2407">0.80000000000000004</cx:pt>
          <cx:pt idx="2408">0.89000000000000001</cx:pt>
          <cx:pt idx="2409">0.75</cx:pt>
          <cx:pt idx="2410">0.55000000000000004</cx:pt>
          <cx:pt idx="2411">0.45000000000000001</cx:pt>
          <cx:pt idx="2412">0.97999999999999998</cx:pt>
          <cx:pt idx="2413">0.35999999999999999</cx:pt>
          <cx:pt idx="2414">0.96999999999999997</cx:pt>
          <cx:pt idx="2415">0.79000000000000004</cx:pt>
          <cx:pt idx="2416">0.35999999999999999</cx:pt>
          <cx:pt idx="2417">0.75</cx:pt>
          <cx:pt idx="2418">0.37</cx:pt>
          <cx:pt idx="2419">0.68000000000000005</cx:pt>
          <cx:pt idx="2420">0.35999999999999999</cx:pt>
          <cx:pt idx="2421">0.42999999999999999</cx:pt>
          <cx:pt idx="2422">0.65000000000000002</cx:pt>
          <cx:pt idx="2423">0.59999999999999998</cx:pt>
          <cx:pt idx="2424">0.46999999999999997</cx:pt>
          <cx:pt idx="2425">0.34000000000000002</cx:pt>
          <cx:pt idx="2426">0.95999999999999996</cx:pt>
          <cx:pt idx="2427">0.44</cx:pt>
          <cx:pt idx="2428">0.39000000000000001</cx:pt>
          <cx:pt idx="2429">0.38</cx:pt>
          <cx:pt idx="2430">0.37</cx:pt>
          <cx:pt idx="2431">0.48999999999999999</cx:pt>
          <cx:pt idx="2432">0.56999999999999995</cx:pt>
          <cx:pt idx="2433">0.77000000000000002</cx:pt>
          <cx:pt idx="2434">0.40999999999999998</cx:pt>
          <cx:pt idx="2435">0.40000000000000002</cx:pt>
          <cx:pt idx="2436">0.73999999999999999</cx:pt>
          <cx:pt idx="2437">0.58999999999999997</cx:pt>
          <cx:pt idx="2438">0.73999999999999999</cx:pt>
          <cx:pt idx="2439">0.55000000000000004</cx:pt>
          <cx:pt idx="2440">0.56000000000000005</cx:pt>
          <cx:pt idx="2441">0.93000000000000005</cx:pt>
          <cx:pt idx="2442">0.89000000000000001</cx:pt>
          <cx:pt idx="2443">0.88</cx:pt>
          <cx:pt idx="2444">0.76000000000000001</cx:pt>
          <cx:pt idx="2445">0.93000000000000005</cx:pt>
          <cx:pt idx="2446">0.46999999999999997</cx:pt>
          <cx:pt idx="2447">0.48999999999999999</cx:pt>
          <cx:pt idx="2448">0.81000000000000005</cx:pt>
          <cx:pt idx="2449">0.76000000000000001</cx:pt>
          <cx:pt idx="2450">0.89000000000000001</cx:pt>
          <cx:pt idx="2451">0.64000000000000001</cx:pt>
          <cx:pt idx="2452">0.97999999999999998</cx:pt>
          <cx:pt idx="2453">0.42999999999999999</cx:pt>
          <cx:pt idx="2454">0.40999999999999998</cx:pt>
          <cx:pt idx="2455">0.34000000000000002</cx:pt>
          <cx:pt idx="2456">0.81000000000000005</cx:pt>
          <cx:pt idx="2457">0.39000000000000001</cx:pt>
          <cx:pt idx="2458">0.95999999999999996</cx:pt>
          <cx:pt idx="2459">0.67000000000000004</cx:pt>
          <cx:pt idx="2460">0.60999999999999999</cx:pt>
          <cx:pt idx="2461">0.77000000000000002</cx:pt>
          <cx:pt idx="2462">0.51000000000000001</cx:pt>
          <cx:pt idx="2463">0.70999999999999996</cx:pt>
          <cx:pt idx="2464">0.38</cx:pt>
          <cx:pt idx="2465">0.88</cx:pt>
          <cx:pt idx="2466">0.45000000000000001</cx:pt>
          <cx:pt idx="2467">0.83999999999999997</cx:pt>
          <cx:pt idx="2468">0.34000000000000002</cx:pt>
          <cx:pt idx="2469">0.53000000000000003</cx:pt>
          <cx:pt idx="2470">0.95999999999999996</cx:pt>
          <cx:pt idx="2471">0.87</cx:pt>
          <cx:pt idx="2472">0.80000000000000004</cx:pt>
          <cx:pt idx="2473">0.58999999999999997</cx:pt>
          <cx:pt idx="2474">0.82999999999999996</cx:pt>
          <cx:pt idx="2475">0.46999999999999997</cx:pt>
          <cx:pt idx="2476">0.81000000000000005</cx:pt>
          <cx:pt idx="2477">0.79000000000000004</cx:pt>
          <cx:pt idx="2478">0.35999999999999999</cx:pt>
          <cx:pt idx="2479">0.34000000000000002</cx:pt>
          <cx:pt idx="2480">0.81000000000000005</cx:pt>
          <cx:pt idx="2481">0.97999999999999998</cx:pt>
          <cx:pt idx="2482">0.72999999999999998</cx:pt>
          <cx:pt idx="2483">0.47999999999999998</cx:pt>
          <cx:pt idx="2484">0.78000000000000003</cx:pt>
          <cx:pt idx="2485">0.69999999999999996</cx:pt>
          <cx:pt idx="2486">0.94999999999999996</cx:pt>
          <cx:pt idx="2487">0.84999999999999998</cx:pt>
          <cx:pt idx="2488">0.37</cx:pt>
          <cx:pt idx="2489">0.45000000000000001</cx:pt>
          <cx:pt idx="2490">0.78000000000000003</cx:pt>
          <cx:pt idx="2491">0.67000000000000004</cx:pt>
          <cx:pt idx="2492">0.34999999999999998</cx:pt>
          <cx:pt idx="2493">0.5</cx:pt>
          <cx:pt idx="2494">0.88</cx:pt>
          <cx:pt idx="2495">0.57999999999999996</cx:pt>
          <cx:pt idx="2496">0.69999999999999996</cx:pt>
          <cx:pt idx="2497">0.76000000000000001</cx:pt>
          <cx:pt idx="2498">0.83999999999999997</cx:pt>
          <cx:pt idx="2499">0.52000000000000002</cx:pt>
          <cx:pt idx="2500">0.40000000000000002</cx:pt>
          <cx:pt idx="2501">0.96999999999999997</cx:pt>
          <cx:pt idx="2502">0.97999999999999998</cx:pt>
          <cx:pt idx="2503">0.67000000000000004</cx:pt>
          <cx:pt idx="2504">0.40000000000000002</cx:pt>
          <cx:pt idx="2505">0.55000000000000004</cx:pt>
          <cx:pt idx="2506">0.85999999999999999</cx:pt>
          <cx:pt idx="2507">0.90000000000000002</cx:pt>
          <cx:pt idx="2508">0.96999999999999997</cx:pt>
          <cx:pt idx="2509">0.38</cx:pt>
          <cx:pt idx="2510">0.39000000000000001</cx:pt>
          <cx:pt idx="2511">0.68000000000000005</cx:pt>
          <cx:pt idx="2512">0.40000000000000002</cx:pt>
          <cx:pt idx="2513">0.47999999999999998</cx:pt>
          <cx:pt idx="2514">0.81000000000000005</cx:pt>
          <cx:pt idx="2515">0.58999999999999997</cx:pt>
          <cx:pt idx="2516">0.48999999999999999</cx:pt>
          <cx:pt idx="2517">0.38</cx:pt>
          <cx:pt idx="2518">0.34999999999999998</cx:pt>
          <cx:pt idx="2519">0.91000000000000003</cx:pt>
          <cx:pt idx="2520">0.90000000000000002</cx:pt>
          <cx:pt idx="2521">0.44</cx:pt>
          <cx:pt idx="2522">0.56999999999999995</cx:pt>
          <cx:pt idx="2523">0.66000000000000003</cx:pt>
          <cx:pt idx="2524">0.40000000000000002</cx:pt>
          <cx:pt idx="2525">0.56000000000000005</cx:pt>
          <cx:pt idx="2526">0.54000000000000004</cx:pt>
          <cx:pt idx="2527">0.97999999999999998</cx:pt>
          <cx:pt idx="2528">0.95999999999999996</cx:pt>
          <cx:pt idx="2529">0.34000000000000002</cx:pt>
          <cx:pt idx="2530">0.60999999999999999</cx:pt>
          <cx:pt idx="2531">0.44</cx:pt>
          <cx:pt idx="2532">0.73999999999999999</cx:pt>
          <cx:pt idx="2533">0.82999999999999996</cx:pt>
          <cx:pt idx="2534">0.84999999999999998</cx:pt>
          <cx:pt idx="2535">0.83999999999999997</cx:pt>
          <cx:pt idx="2536">0.40000000000000002</cx:pt>
          <cx:pt idx="2537">0.55000000000000004</cx:pt>
          <cx:pt idx="2538">0.45000000000000001</cx:pt>
          <cx:pt idx="2539">0.70999999999999996</cx:pt>
          <cx:pt idx="2540">0.51000000000000001</cx:pt>
          <cx:pt idx="2541">0.35999999999999999</cx:pt>
          <cx:pt idx="2542">0.69999999999999996</cx:pt>
          <cx:pt idx="2543">0.65000000000000002</cx:pt>
          <cx:pt idx="2544">0.55000000000000004</cx:pt>
          <cx:pt idx="2545">0.67000000000000004</cx:pt>
          <cx:pt idx="2546">0.87</cx:pt>
          <cx:pt idx="2547">0.90000000000000002</cx:pt>
          <cx:pt idx="2548">0.59999999999999998</cx:pt>
          <cx:pt idx="2549">0.76000000000000001</cx:pt>
          <cx:pt idx="2550">0.52000000000000002</cx:pt>
          <cx:pt idx="2551">0.82999999999999996</cx:pt>
          <cx:pt idx="2552">0.41999999999999998</cx:pt>
          <cx:pt idx="2553">0.69999999999999996</cx:pt>
          <cx:pt idx="2554">0.67000000000000004</cx:pt>
          <cx:pt idx="2555">0.68000000000000005</cx:pt>
          <cx:pt idx="2556">0.53000000000000003</cx:pt>
          <cx:pt idx="2557">0.96999999999999997</cx:pt>
          <cx:pt idx="2558">0.58999999999999997</cx:pt>
          <cx:pt idx="2559">0.78000000000000003</cx:pt>
          <cx:pt idx="2560">0.39000000000000001</cx:pt>
          <cx:pt idx="2561">0.44</cx:pt>
          <cx:pt idx="2562">0.56999999999999995</cx:pt>
          <cx:pt idx="2563">0.42999999999999999</cx:pt>
          <cx:pt idx="2564">0.47999999999999998</cx:pt>
          <cx:pt idx="2565">0.41999999999999998</cx:pt>
          <cx:pt idx="2566">0.45000000000000001</cx:pt>
          <cx:pt idx="2567">0.52000000000000002</cx:pt>
          <cx:pt idx="2568">0.56999999999999995</cx:pt>
          <cx:pt idx="2569">0.44</cx:pt>
          <cx:pt idx="2570">0.90000000000000002</cx:pt>
          <cx:pt idx="2571">0.81999999999999995</cx:pt>
          <cx:pt idx="2572">0.72999999999999998</cx:pt>
          <cx:pt idx="2573">0.35999999999999999</cx:pt>
          <cx:pt idx="2574">0.5</cx:pt>
          <cx:pt idx="2575">0.35999999999999999</cx:pt>
          <cx:pt idx="2576">0.68999999999999995</cx:pt>
          <cx:pt idx="2577">0.48999999999999999</cx:pt>
          <cx:pt idx="2578">0.44</cx:pt>
          <cx:pt idx="2579">0.53000000000000003</cx:pt>
          <cx:pt idx="2580">0.57999999999999996</cx:pt>
          <cx:pt idx="2581">0.79000000000000004</cx:pt>
          <cx:pt idx="2582">0.40999999999999998</cx:pt>
          <cx:pt idx="2583">0.65000000000000002</cx:pt>
          <cx:pt idx="2584">0.97999999999999998</cx:pt>
          <cx:pt idx="2585">0.48999999999999999</cx:pt>
          <cx:pt idx="2586">0.71999999999999997</cx:pt>
          <cx:pt idx="2587">0.67000000000000004</cx:pt>
          <cx:pt idx="2588">0.45000000000000001</cx:pt>
          <cx:pt idx="2589">0.91000000000000003</cx:pt>
          <cx:pt idx="2590">0.56999999999999995</cx:pt>
          <cx:pt idx="2591">0.77000000000000002</cx:pt>
          <cx:pt idx="2592">0.71999999999999997</cx:pt>
          <cx:pt idx="2593">0.46000000000000002</cx:pt>
          <cx:pt idx="2594">0.34000000000000002</cx:pt>
          <cx:pt idx="2595">0.46000000000000002</cx:pt>
          <cx:pt idx="2596">0.53000000000000003</cx:pt>
          <cx:pt idx="2597">0.46999999999999997</cx:pt>
          <cx:pt idx="2598">0.69999999999999996</cx:pt>
          <cx:pt idx="2599">0.94999999999999996</cx:pt>
          <cx:pt idx="2600">0.95999999999999996</cx:pt>
          <cx:pt idx="2601">0.55000000000000004</cx:pt>
          <cx:pt idx="2602">0.88</cx:pt>
          <cx:pt idx="2603">0.65000000000000002</cx:pt>
          <cx:pt idx="2604">0.68999999999999995</cx:pt>
          <cx:pt idx="2605">0.75</cx:pt>
          <cx:pt idx="2606">0.75</cx:pt>
          <cx:pt idx="2607">0.54000000000000004</cx:pt>
          <cx:pt idx="2608">0.41999999999999998</cx:pt>
          <cx:pt idx="2609">0.95999999999999996</cx:pt>
          <cx:pt idx="2610">0.82999999999999996</cx:pt>
          <cx:pt idx="2611">0.73999999999999999</cx:pt>
          <cx:pt idx="2612">0.37</cx:pt>
          <cx:pt idx="2613">0.51000000000000001</cx:pt>
          <cx:pt idx="2614">0.63</cx:pt>
          <cx:pt idx="2615">0.82999999999999996</cx:pt>
          <cx:pt idx="2616">0.66000000000000003</cx:pt>
          <cx:pt idx="2617">0.64000000000000001</cx:pt>
          <cx:pt idx="2618">0.66000000000000003</cx:pt>
          <cx:pt idx="2619">0.38</cx:pt>
          <cx:pt idx="2620">0.72999999999999998</cx:pt>
          <cx:pt idx="2621">0.57999999999999996</cx:pt>
          <cx:pt idx="2622">0.38</cx:pt>
          <cx:pt idx="2623">0.95999999999999996</cx:pt>
          <cx:pt idx="2624">0.34000000000000002</cx:pt>
          <cx:pt idx="2625">0.79000000000000004</cx:pt>
          <cx:pt idx="2626">0.59999999999999998</cx:pt>
          <cx:pt idx="2627">0.62</cx:pt>
          <cx:pt idx="2628">0.78000000000000003</cx:pt>
          <cx:pt idx="2629">0.46000000000000002</cx:pt>
          <cx:pt idx="2630">0.93999999999999995</cx:pt>
          <cx:pt idx="2631">0.47999999999999998</cx:pt>
          <cx:pt idx="2632">0.42999999999999999</cx:pt>
          <cx:pt idx="2633">0.53000000000000003</cx:pt>
          <cx:pt idx="2634">0.51000000000000001</cx:pt>
          <cx:pt idx="2635">0.79000000000000004</cx:pt>
          <cx:pt idx="2636">0.88</cx:pt>
          <cx:pt idx="2637">0.34000000000000002</cx:pt>
          <cx:pt idx="2638">0.68999999999999995</cx:pt>
          <cx:pt idx="2639">0.51000000000000001</cx:pt>
          <cx:pt idx="2640">0.56000000000000005</cx:pt>
          <cx:pt idx="2641">0.46000000000000002</cx:pt>
          <cx:pt idx="2642">0.37</cx:pt>
          <cx:pt idx="2643">0.51000000000000001</cx:pt>
          <cx:pt idx="2644">0.47999999999999998</cx:pt>
          <cx:pt idx="2645">0.56000000000000005</cx:pt>
          <cx:pt idx="2646">0.70999999999999996</cx:pt>
          <cx:pt idx="2647">0.66000000000000003</cx:pt>
          <cx:pt idx="2648">0.65000000000000002</cx:pt>
          <cx:pt idx="2649">0.5</cx:pt>
          <cx:pt idx="2650">0.40999999999999998</cx:pt>
          <cx:pt idx="2651">0.41999999999999998</cx:pt>
          <cx:pt idx="2652">0.45000000000000001</cx:pt>
          <cx:pt idx="2653">0.94999999999999996</cx:pt>
          <cx:pt idx="2654">0.59999999999999998</cx:pt>
          <cx:pt idx="2655">0.46999999999999997</cx:pt>
          <cx:pt idx="2656">0.58999999999999997</cx:pt>
          <cx:pt idx="2657">0.62</cx:pt>
          <cx:pt idx="2658">0.93999999999999995</cx:pt>
          <cx:pt idx="2659">0.44</cx:pt>
          <cx:pt idx="2660">0.5</cx:pt>
          <cx:pt idx="2661">0.47999999999999998</cx:pt>
          <cx:pt idx="2662">0.60999999999999999</cx:pt>
          <cx:pt idx="2663">0.64000000000000001</cx:pt>
          <cx:pt idx="2664">0.47999999999999998</cx:pt>
          <cx:pt idx="2665">0.41999999999999998</cx:pt>
          <cx:pt idx="2666">0.52000000000000002</cx:pt>
          <cx:pt idx="2667">0.51000000000000001</cx:pt>
          <cx:pt idx="2668">0.34000000000000002</cx:pt>
          <cx:pt idx="2669">0.96999999999999997</cx:pt>
          <cx:pt idx="2670">0.44</cx:pt>
          <cx:pt idx="2671">0.71999999999999997</cx:pt>
          <cx:pt idx="2672">0.46999999999999997</cx:pt>
          <cx:pt idx="2673">0.71999999999999997</cx:pt>
          <cx:pt idx="2674">0.97999999999999998</cx:pt>
          <cx:pt idx="2675">0.56000000000000005</cx:pt>
          <cx:pt idx="2676">0.65000000000000002</cx:pt>
          <cx:pt idx="2677">0.56999999999999995</cx:pt>
          <cx:pt idx="2678">0.52000000000000002</cx:pt>
          <cx:pt idx="2679">0.71999999999999997</cx:pt>
          <cx:pt idx="2680">0.66000000000000003</cx:pt>
          <cx:pt idx="2681">0.57999999999999996</cx:pt>
          <cx:pt idx="2682">0.69999999999999996</cx:pt>
          <cx:pt idx="2683">0.39000000000000001</cx:pt>
          <cx:pt idx="2684">0.79000000000000004</cx:pt>
          <cx:pt idx="2685">0.65000000000000002</cx:pt>
          <cx:pt idx="2686">0.58999999999999997</cx:pt>
          <cx:pt idx="2687">0.95999999999999996</cx:pt>
          <cx:pt idx="2688">0.40000000000000002</cx:pt>
          <cx:pt idx="2689">0.45000000000000001</cx:pt>
          <cx:pt idx="2690">0.60999999999999999</cx:pt>
          <cx:pt idx="2691">0.34999999999999998</cx:pt>
          <cx:pt idx="2692">0.46999999999999997</cx:pt>
          <cx:pt idx="2693">0.45000000000000001</cx:pt>
          <cx:pt idx="2694">0.52000000000000002</cx:pt>
          <cx:pt idx="2695">0.76000000000000001</cx:pt>
          <cx:pt idx="2696">0.72999999999999998</cx:pt>
          <cx:pt idx="2697">0.35999999999999999</cx:pt>
          <cx:pt idx="2698">0.95999999999999996</cx:pt>
          <cx:pt idx="2699">0.39000000000000001</cx:pt>
          <cx:pt idx="2700">0.69999999999999996</cx:pt>
          <cx:pt idx="2701">0.39000000000000001</cx:pt>
          <cx:pt idx="2702">0.56999999999999995</cx:pt>
          <cx:pt idx="2703">0.87</cx:pt>
          <cx:pt idx="2704">0.67000000000000004</cx:pt>
          <cx:pt idx="2705">0.60999999999999999</cx:pt>
          <cx:pt idx="2706">0.72999999999999998</cx:pt>
          <cx:pt idx="2707">0.47999999999999998</cx:pt>
          <cx:pt idx="2708">0.42999999999999999</cx:pt>
          <cx:pt idx="2709">0.51000000000000001</cx:pt>
          <cx:pt idx="2710">0.93000000000000005</cx:pt>
          <cx:pt idx="2711">0.48999999999999999</cx:pt>
          <cx:pt idx="2712">0.94999999999999996</cx:pt>
          <cx:pt idx="2713">0.84999999999999998</cx:pt>
          <cx:pt idx="2714">0.54000000000000004</cx:pt>
          <cx:pt idx="2715">0.38</cx:pt>
          <cx:pt idx="2716">0.35999999999999999</cx:pt>
          <cx:pt idx="2717">0.51000000000000001</cx:pt>
          <cx:pt idx="2718">0.97999999999999998</cx:pt>
          <cx:pt idx="2719">0.71999999999999997</cx:pt>
          <cx:pt idx="2720">0.90000000000000002</cx:pt>
          <cx:pt idx="2721">0.40000000000000002</cx:pt>
          <cx:pt idx="2722">0.68000000000000005</cx:pt>
          <cx:pt idx="2723">0.55000000000000004</cx:pt>
          <cx:pt idx="2724">0.37</cx:pt>
          <cx:pt idx="2725">0.63</cx:pt>
          <cx:pt idx="2726">0.41999999999999998</cx:pt>
          <cx:pt idx="2727">0.77000000000000002</cx:pt>
          <cx:pt idx="2728">0.68000000000000005</cx:pt>
          <cx:pt idx="2729">0.93999999999999995</cx:pt>
          <cx:pt idx="2730">0.90000000000000002</cx:pt>
          <cx:pt idx="2731">0.63</cx:pt>
          <cx:pt idx="2732">0.64000000000000001</cx:pt>
          <cx:pt idx="2733">0.71999999999999997</cx:pt>
          <cx:pt idx="2734">0.48999999999999999</cx:pt>
          <cx:pt idx="2735">0.39000000000000001</cx:pt>
          <cx:pt idx="2736">0.35999999999999999</cx:pt>
          <cx:pt idx="2737">0.81999999999999995</cx:pt>
          <cx:pt idx="2738">0.51000000000000001</cx:pt>
          <cx:pt idx="2739">0.35999999999999999</cx:pt>
          <cx:pt idx="2740">0.66000000000000003</cx:pt>
          <cx:pt idx="2741">0.85999999999999999</cx:pt>
          <cx:pt idx="2742">0.90000000000000002</cx:pt>
          <cx:pt idx="2743">0.87</cx:pt>
          <cx:pt idx="2744">0.95999999999999996</cx:pt>
          <cx:pt idx="2745">0.39000000000000001</cx:pt>
          <cx:pt idx="2746">0.97999999999999998</cx:pt>
          <cx:pt idx="2747">0.93999999999999995</cx:pt>
          <cx:pt idx="2748">0.71999999999999997</cx:pt>
          <cx:pt idx="2749">0.84999999999999998</cx:pt>
          <cx:pt idx="2750">0.34000000000000002</cx:pt>
          <cx:pt idx="2751">0.71999999999999997</cx:pt>
          <cx:pt idx="2752">0.44</cx:pt>
          <cx:pt idx="2753">0.37</cx:pt>
          <cx:pt idx="2754">0.82999999999999996</cx:pt>
          <cx:pt idx="2755">0.84999999999999998</cx:pt>
          <cx:pt idx="2756">0.80000000000000004</cx:pt>
          <cx:pt idx="2757">0.90000000000000002</cx:pt>
          <cx:pt idx="2758">0.35999999999999999</cx:pt>
          <cx:pt idx="2759">0.93999999999999995</cx:pt>
          <cx:pt idx="2760">0.56999999999999995</cx:pt>
          <cx:pt idx="2761">0.59999999999999998</cx:pt>
          <cx:pt idx="2762">0.79000000000000004</cx:pt>
          <cx:pt idx="2763">0.71999999999999997</cx:pt>
          <cx:pt idx="2764">0.34999999999999998</cx:pt>
          <cx:pt idx="2765">0.47999999999999998</cx:pt>
          <cx:pt idx="2766">0.42999999999999999</cx:pt>
          <cx:pt idx="2767">0.52000000000000002</cx:pt>
          <cx:pt idx="2768">0.35999999999999999</cx:pt>
          <cx:pt idx="2769">0.71999999999999997</cx:pt>
          <cx:pt idx="2770">0.88</cx:pt>
          <cx:pt idx="2771">0.59999999999999998</cx:pt>
          <cx:pt idx="2772">0.40999999999999998</cx:pt>
          <cx:pt idx="2773">0.40999999999999998</cx:pt>
          <cx:pt idx="2774">0.90000000000000002</cx:pt>
          <cx:pt idx="2775">0.54000000000000004</cx:pt>
          <cx:pt idx="2776">0.40000000000000002</cx:pt>
          <cx:pt idx="2777">0.51000000000000001</cx:pt>
          <cx:pt idx="2778">0.64000000000000001</cx:pt>
          <cx:pt idx="2779">0.51000000000000001</cx:pt>
          <cx:pt idx="2780">0.84999999999999998</cx:pt>
          <cx:pt idx="2781">0.34000000000000002</cx:pt>
          <cx:pt idx="2782">0.37</cx:pt>
          <cx:pt idx="2783">0.75</cx:pt>
          <cx:pt idx="2784">0.56999999999999995</cx:pt>
          <cx:pt idx="2785">0.95999999999999996</cx:pt>
          <cx:pt idx="2786">0.46999999999999997</cx:pt>
          <cx:pt idx="2787">0.68000000000000005</cx:pt>
          <cx:pt idx="2788">0.96999999999999997</cx:pt>
          <cx:pt idx="2789">0.46000000000000002</cx:pt>
          <cx:pt idx="2790">0.51000000000000001</cx:pt>
          <cx:pt idx="2791">0.69999999999999996</cx:pt>
          <cx:pt idx="2792">0.55000000000000004</cx:pt>
          <cx:pt idx="2793">0.34000000000000002</cx:pt>
          <cx:pt idx="2794">0.62</cx:pt>
          <cx:pt idx="2795">0.69999999999999996</cx:pt>
          <cx:pt idx="2796">0.58999999999999997</cx:pt>
          <cx:pt idx="2797">0.38</cx:pt>
          <cx:pt idx="2798">0.46999999999999997</cx:pt>
          <cx:pt idx="2799">0.69999999999999996</cx:pt>
          <cx:pt idx="2800">0.47999999999999998</cx:pt>
          <cx:pt idx="2801">0.40000000000000002</cx:pt>
          <cx:pt idx="2802">0.38</cx:pt>
          <cx:pt idx="2803">0.58999999999999997</cx:pt>
          <cx:pt idx="2804">0.46000000000000002</cx:pt>
          <cx:pt idx="2805">0.35999999999999999</cx:pt>
          <cx:pt idx="2806">0.38</cx:pt>
          <cx:pt idx="2807">0.96999999999999997</cx:pt>
          <cx:pt idx="2808">0.91000000000000003</cx:pt>
          <cx:pt idx="2809">0.96999999999999997</cx:pt>
          <cx:pt idx="2810">0.38</cx:pt>
          <cx:pt idx="2811">0.41999999999999998</cx:pt>
          <cx:pt idx="2812">0.42999999999999999</cx:pt>
          <cx:pt idx="2813">0.39000000000000001</cx:pt>
          <cx:pt idx="2814">0.92000000000000004</cx:pt>
          <cx:pt idx="2815">0.69999999999999996</cx:pt>
          <cx:pt idx="2816">0.37</cx:pt>
          <cx:pt idx="2817">0.34999999999999998</cx:pt>
          <cx:pt idx="2818">0.5</cx:pt>
          <cx:pt idx="2819">0.56000000000000005</cx:pt>
          <cx:pt idx="2820">0.85999999999999999</cx:pt>
          <cx:pt idx="2821">0.73999999999999999</cx:pt>
          <cx:pt idx="2822">0.72999999999999998</cx:pt>
          <cx:pt idx="2823">0.57999999999999996</cx:pt>
          <cx:pt idx="2824">0.84999999999999998</cx:pt>
          <cx:pt idx="2825">0.34999999999999998</cx:pt>
          <cx:pt idx="2826">0.89000000000000001</cx:pt>
          <cx:pt idx="2827">0.81000000000000005</cx:pt>
          <cx:pt idx="2828">0.65000000000000002</cx:pt>
          <cx:pt idx="2829">0.98999999999999999</cx:pt>
          <cx:pt idx="2830">0.48999999999999999</cx:pt>
          <cx:pt idx="2831">0.64000000000000001</cx:pt>
          <cx:pt idx="2832">0.90000000000000002</cx:pt>
          <cx:pt idx="2833">0.72999999999999998</cx:pt>
          <cx:pt idx="2834">0.40000000000000002</cx:pt>
          <cx:pt idx="2835">0.68999999999999995</cx:pt>
          <cx:pt idx="2836">0.35999999999999999</cx:pt>
          <cx:pt idx="2837">0.51000000000000001</cx:pt>
          <cx:pt idx="2838">0.42999999999999999</cx:pt>
          <cx:pt idx="2839">0.53000000000000003</cx:pt>
          <cx:pt idx="2840">0.58999999999999997</cx:pt>
          <cx:pt idx="2841">0.81999999999999995</cx:pt>
          <cx:pt idx="2842">0.79000000000000004</cx:pt>
          <cx:pt idx="2843">0.51000000000000001</cx:pt>
          <cx:pt idx="2844">0.40999999999999998</cx:pt>
          <cx:pt idx="2845">0.91000000000000003</cx:pt>
          <cx:pt idx="2846">0.76000000000000001</cx:pt>
          <cx:pt idx="2847">0.39000000000000001</cx:pt>
          <cx:pt idx="2848">0.93999999999999995</cx:pt>
          <cx:pt idx="2849">0.5</cx:pt>
          <cx:pt idx="2850">0.82999999999999996</cx:pt>
          <cx:pt idx="2851">0.46000000000000002</cx:pt>
          <cx:pt idx="2852">0.46000000000000002</cx:pt>
          <cx:pt idx="2853">0.34000000000000002</cx:pt>
          <cx:pt idx="2854">0.79000000000000004</cx:pt>
          <cx:pt idx="2855">0.82999999999999996</cx:pt>
          <cx:pt idx="2856">0.97999999999999998</cx:pt>
          <cx:pt idx="2857">0.46999999999999997</cx:pt>
          <cx:pt idx="2858">0.62</cx:pt>
          <cx:pt idx="2859">0.76000000000000001</cx:pt>
          <cx:pt idx="2860">0.60999999999999999</cx:pt>
          <cx:pt idx="2861">0.44</cx:pt>
          <cx:pt idx="2862">0.39000000000000001</cx:pt>
          <cx:pt idx="2863">0.52000000000000002</cx:pt>
          <cx:pt idx="2864">0.40000000000000002</cx:pt>
          <cx:pt idx="2865">0.93000000000000005</cx:pt>
          <cx:pt idx="2866">0.75</cx:pt>
          <cx:pt idx="2867">0.51000000000000001</cx:pt>
          <cx:pt idx="2868">0.72999999999999998</cx:pt>
          <cx:pt idx="2869">0.41999999999999998</cx:pt>
          <cx:pt idx="2870">0.44</cx:pt>
          <cx:pt idx="2871">0.78000000000000003</cx:pt>
          <cx:pt idx="2872">0.64000000000000001</cx:pt>
          <cx:pt idx="2873">0.39000000000000001</cx:pt>
          <cx:pt idx="2874">0.40999999999999998</cx:pt>
          <cx:pt idx="2875">0.64000000000000001</cx:pt>
          <cx:pt idx="2876">0.93999999999999995</cx:pt>
          <cx:pt idx="2877">0.56000000000000005</cx:pt>
          <cx:pt idx="2878">0.90000000000000002</cx:pt>
          <cx:pt idx="2879">0.38</cx:pt>
          <cx:pt idx="2880">0.46000000000000002</cx:pt>
          <cx:pt idx="2881">0.64000000000000001</cx:pt>
          <cx:pt idx="2882">0.55000000000000004</cx:pt>
          <cx:pt idx="2883">0.64000000000000001</cx:pt>
          <cx:pt idx="2884">0.73999999999999999</cx:pt>
          <cx:pt idx="2885">0.88</cx:pt>
          <cx:pt idx="2886">0.60999999999999999</cx:pt>
          <cx:pt idx="2887">0.39000000000000001</cx:pt>
          <cx:pt idx="2888">0.34999999999999998</cx:pt>
          <cx:pt idx="2889">0.38</cx:pt>
          <cx:pt idx="2890">0.56000000000000005</cx:pt>
          <cx:pt idx="2891">0.79000000000000004</cx:pt>
          <cx:pt idx="2892">0.97999999999999998</cx:pt>
          <cx:pt idx="2893">0.82999999999999996</cx:pt>
          <cx:pt idx="2894">0.81999999999999995</cx:pt>
          <cx:pt idx="2895">0.38</cx:pt>
          <cx:pt idx="2896">0.44</cx:pt>
          <cx:pt idx="2897">0.96999999999999997</cx:pt>
          <cx:pt idx="2898">0.54000000000000004</cx:pt>
          <cx:pt idx="2899">0.78000000000000003</cx:pt>
          <cx:pt idx="2900">0.78000000000000003</cx:pt>
          <cx:pt idx="2901">0.91000000000000003</cx:pt>
          <cx:pt idx="2902">0.66000000000000003</cx:pt>
          <cx:pt idx="2903">0.40999999999999998</cx:pt>
          <cx:pt idx="2904">0.92000000000000004</cx:pt>
          <cx:pt idx="2905">0.95999999999999996</cx:pt>
          <cx:pt idx="2906">0.87</cx:pt>
          <cx:pt idx="2907">0.83999999999999997</cx:pt>
          <cx:pt idx="2908">0.81999999999999995</cx:pt>
          <cx:pt idx="2909">0.77000000000000002</cx:pt>
          <cx:pt idx="2910">0.59999999999999998</cx:pt>
          <cx:pt idx="2911">0.76000000000000001</cx:pt>
          <cx:pt idx="2912">0.5</cx:pt>
          <cx:pt idx="2913">0.37</cx:pt>
          <cx:pt idx="2914">0.89000000000000001</cx:pt>
          <cx:pt idx="2915">0.37</cx:pt>
          <cx:pt idx="2916">0.68999999999999995</cx:pt>
          <cx:pt idx="2917">0.67000000000000004</cx:pt>
          <cx:pt idx="2918">0.34000000000000002</cx:pt>
          <cx:pt idx="2919">0.64000000000000001</cx:pt>
          <cx:pt idx="2920">0.80000000000000004</cx:pt>
          <cx:pt idx="2921">0.97999999999999998</cx:pt>
          <cx:pt idx="2922">0.96999999999999997</cx:pt>
          <cx:pt idx="2923">0.72999999999999998</cx:pt>
          <cx:pt idx="2924">0.97999999999999998</cx:pt>
          <cx:pt idx="2925">0.70999999999999996</cx:pt>
          <cx:pt idx="2926">0.42999999999999999</cx:pt>
          <cx:pt idx="2927">0.81000000000000005</cx:pt>
          <cx:pt idx="2928">0.73999999999999999</cx:pt>
          <cx:pt idx="2929">0.96999999999999997</cx:pt>
          <cx:pt idx="2930">0.81000000000000005</cx:pt>
          <cx:pt idx="2931">0.65000000000000002</cx:pt>
          <cx:pt idx="2932">0.85999999999999999</cx:pt>
          <cx:pt idx="2933">0.69999999999999996</cx:pt>
          <cx:pt idx="2934">0.78000000000000003</cx:pt>
          <cx:pt idx="2935">0.34999999999999998</cx:pt>
          <cx:pt idx="2936">0.66000000000000003</cx:pt>
          <cx:pt idx="2937">0.93999999999999995</cx:pt>
          <cx:pt idx="2938">0.93000000000000005</cx:pt>
          <cx:pt idx="2939">0.97999999999999998</cx:pt>
          <cx:pt idx="2940">0.34000000000000002</cx:pt>
          <cx:pt idx="2941">0.39000000000000001</cx:pt>
          <cx:pt idx="2942">0.41999999999999998</cx:pt>
          <cx:pt idx="2943">0.66000000000000003</cx:pt>
          <cx:pt idx="2944">0.97999999999999998</cx:pt>
          <cx:pt idx="2945">0.46999999999999997</cx:pt>
          <cx:pt idx="2946">0.34000000000000002</cx:pt>
          <cx:pt idx="2947">0.92000000000000004</cx:pt>
          <cx:pt idx="2948">0.93999999999999995</cx:pt>
          <cx:pt idx="2949">0.53000000000000003</cx:pt>
          <cx:pt idx="2950">0.88</cx:pt>
          <cx:pt idx="2951">0.82999999999999996</cx:pt>
          <cx:pt idx="2952">0.52000000000000002</cx:pt>
          <cx:pt idx="2953">0.53000000000000003</cx:pt>
          <cx:pt idx="2954">0.57999999999999996</cx:pt>
          <cx:pt idx="2955">0.88</cx:pt>
          <cx:pt idx="2956">0.98999999999999999</cx:pt>
          <cx:pt idx="2957">0.58999999999999997</cx:pt>
          <cx:pt idx="2958">0.92000000000000004</cx:pt>
          <cx:pt idx="2959">0.69999999999999996</cx:pt>
          <cx:pt idx="2960">0.56999999999999995</cx:pt>
          <cx:pt idx="2961">0.81000000000000005</cx:pt>
          <cx:pt idx="2962">0.62</cx:pt>
          <cx:pt idx="2963">0.63</cx:pt>
          <cx:pt idx="2964">0.93000000000000005</cx:pt>
          <cx:pt idx="2965">0.84999999999999998</cx:pt>
          <cx:pt idx="2966">0.90000000000000002</cx:pt>
          <cx:pt idx="2967">0.88</cx:pt>
          <cx:pt idx="2968">0.95999999999999996</cx:pt>
          <cx:pt idx="2969">0.59999999999999998</cx:pt>
          <cx:pt idx="2970">0.69999999999999996</cx:pt>
          <cx:pt idx="2971">0.64000000000000001</cx:pt>
          <cx:pt idx="2972">0.35999999999999999</cx:pt>
          <cx:pt idx="2973">0.51000000000000001</cx:pt>
          <cx:pt idx="2974">0.91000000000000003</cx:pt>
          <cx:pt idx="2975">0.56000000000000005</cx:pt>
          <cx:pt idx="2976">0.82999999999999996</cx:pt>
          <cx:pt idx="2977">0.95999999999999996</cx:pt>
          <cx:pt idx="2978">0.40000000000000002</cx:pt>
          <cx:pt idx="2979">0.47999999999999998</cx:pt>
          <cx:pt idx="2980">0.34999999999999998</cx:pt>
          <cx:pt idx="2981">0.54000000000000004</cx:pt>
          <cx:pt idx="2982">0.72999999999999998</cx:pt>
          <cx:pt idx="2983">0.89000000000000001</cx:pt>
          <cx:pt idx="2984">0.81999999999999995</cx:pt>
          <cx:pt idx="2985">0.92000000000000004</cx:pt>
          <cx:pt idx="2986">0.34999999999999998</cx:pt>
          <cx:pt idx="2987">0.34000000000000002</cx:pt>
          <cx:pt idx="2988">0.82999999999999996</cx:pt>
          <cx:pt idx="2989">0.70999999999999996</cx:pt>
          <cx:pt idx="2990">0.60999999999999999</cx:pt>
          <cx:pt idx="2991">0.94999999999999996</cx:pt>
          <cx:pt idx="2992">0.90000000000000002</cx:pt>
          <cx:pt idx="2993">0.70999999999999996</cx:pt>
          <cx:pt idx="2994">0.85999999999999999</cx:pt>
          <cx:pt idx="2995">0.82999999999999996</cx:pt>
          <cx:pt idx="2996">0.55000000000000004</cx:pt>
          <cx:pt idx="2997">0.58999999999999997</cx:pt>
          <cx:pt idx="2998">0.40999999999999998</cx:pt>
          <cx:pt idx="2999">0.84999999999999998</cx:pt>
          <cx:pt idx="3000">0.82999999999999996</cx:pt>
          <cx:pt idx="3001">0.67000000000000004</cx:pt>
          <cx:pt idx="3002">0.71999999999999997</cx:pt>
          <cx:pt idx="3003">0.63</cx:pt>
          <cx:pt idx="3004">0.56000000000000005</cx:pt>
          <cx:pt idx="3005">0.78000000000000003</cx:pt>
          <cx:pt idx="3006">0.78000000000000003</cx:pt>
          <cx:pt idx="3007">0.35999999999999999</cx:pt>
          <cx:pt idx="3008">0.81999999999999995</cx:pt>
          <cx:pt idx="3009">0.47999999999999998</cx:pt>
          <cx:pt idx="3010">0.54000000000000004</cx:pt>
          <cx:pt idx="3011">0.44</cx:pt>
          <cx:pt idx="3012">0.42999999999999999</cx:pt>
          <cx:pt idx="3013">0.83999999999999997</cx:pt>
          <cx:pt idx="3014">0.53000000000000003</cx:pt>
          <cx:pt idx="3015">0.45000000000000001</cx:pt>
          <cx:pt idx="3016">0.46000000000000002</cx:pt>
          <cx:pt idx="3017">0.70999999999999996</cx:pt>
          <cx:pt idx="3018">0.81000000000000005</cx:pt>
          <cx:pt idx="3019">0.46999999999999997</cx:pt>
          <cx:pt idx="3020">0.54000000000000004</cx:pt>
          <cx:pt idx="3021">0.69999999999999996</cx:pt>
          <cx:pt idx="3022">0.52000000000000002</cx:pt>
          <cx:pt idx="3023">0.73999999999999999</cx:pt>
          <cx:pt idx="3024">0.48999999999999999</cx:pt>
          <cx:pt idx="3025">0.76000000000000001</cx:pt>
          <cx:pt idx="3026">0.82999999999999996</cx:pt>
          <cx:pt idx="3027">0.68000000000000005</cx:pt>
          <cx:pt idx="3028">0.57999999999999996</cx:pt>
          <cx:pt idx="3029">0.56000000000000005</cx:pt>
          <cx:pt idx="3030">0.48999999999999999</cx:pt>
          <cx:pt idx="3031">0.81000000000000005</cx:pt>
          <cx:pt idx="3032">0.42999999999999999</cx:pt>
          <cx:pt idx="3033">0.97999999999999998</cx:pt>
          <cx:pt idx="3034">0.54000000000000004</cx:pt>
          <cx:pt idx="3035">0.64000000000000001</cx:pt>
          <cx:pt idx="3036">0.52000000000000002</cx:pt>
          <cx:pt idx="3037">0.81000000000000005</cx:pt>
          <cx:pt idx="3038">0.71999999999999997</cx:pt>
          <cx:pt idx="3039">0.41999999999999998</cx:pt>
          <cx:pt idx="3040">0.53000000000000003</cx:pt>
          <cx:pt idx="3041">0.65000000000000002</cx:pt>
          <cx:pt idx="3042">0.58999999999999997</cx:pt>
          <cx:pt idx="3043">0.72999999999999998</cx:pt>
          <cx:pt idx="3044">0.71999999999999997</cx:pt>
          <cx:pt idx="3045">0.96999999999999997</cx:pt>
          <cx:pt idx="3046">0.56000000000000005</cx:pt>
          <cx:pt idx="3047">0.81000000000000005</cx:pt>
          <cx:pt idx="3048">0.42999999999999999</cx:pt>
          <cx:pt idx="3049">0.79000000000000004</cx:pt>
          <cx:pt idx="3050">0.48999999999999999</cx:pt>
          <cx:pt idx="3051">0.77000000000000002</cx:pt>
          <cx:pt idx="3052">0.44</cx:pt>
          <cx:pt idx="3053">0.84999999999999998</cx:pt>
          <cx:pt idx="3054">0.87</cx:pt>
          <cx:pt idx="3055">0.45000000000000001</cx:pt>
          <cx:pt idx="3056">0.78000000000000003</cx:pt>
          <cx:pt idx="3057">0.95999999999999996</cx:pt>
          <cx:pt idx="3058">0.52000000000000002</cx:pt>
          <cx:pt idx="3059">0.64000000000000001</cx:pt>
          <cx:pt idx="3060">0.96999999999999997</cx:pt>
          <cx:pt idx="3061">0.58999999999999997</cx:pt>
          <cx:pt idx="3062">0.60999999999999999</cx:pt>
          <cx:pt idx="3063">0.93999999999999995</cx:pt>
          <cx:pt idx="3064">0.54000000000000004</cx:pt>
          <cx:pt idx="3065">0.71999999999999997</cx:pt>
          <cx:pt idx="3066">0.81999999999999995</cx:pt>
          <cx:pt idx="3067">0.63</cx:pt>
          <cx:pt idx="3068">0.78000000000000003</cx:pt>
          <cx:pt idx="3069">0.68999999999999995</cx:pt>
          <cx:pt idx="3070">0.60999999999999999</cx:pt>
          <cx:pt idx="3071">0.70999999999999996</cx:pt>
          <cx:pt idx="3072">0.70999999999999996</cx:pt>
          <cx:pt idx="3073">0.83999999999999997</cx:pt>
          <cx:pt idx="3074">0.82999999999999996</cx:pt>
          <cx:pt idx="3075">0.46000000000000002</cx:pt>
          <cx:pt idx="3076">0.58999999999999997</cx:pt>
          <cx:pt idx="3077">0.76000000000000001</cx:pt>
          <cx:pt idx="3078">0.57999999999999996</cx:pt>
          <cx:pt idx="3079">0.72999999999999998</cx:pt>
          <cx:pt idx="3080">0.88</cx:pt>
          <cx:pt idx="3081">0.40999999999999998</cx:pt>
          <cx:pt idx="3082">0.78000000000000003</cx:pt>
          <cx:pt idx="3083">0.69999999999999996</cx:pt>
          <cx:pt idx="3084">0.95999999999999996</cx:pt>
          <cx:pt idx="3085">0.82999999999999996</cx:pt>
          <cx:pt idx="3086">0.39000000000000001</cx:pt>
          <cx:pt idx="3087">0.52000000000000002</cx:pt>
          <cx:pt idx="3088">0.38</cx:pt>
          <cx:pt idx="3089">0.54000000000000004</cx:pt>
          <cx:pt idx="3090">0.90000000000000002</cx:pt>
          <cx:pt idx="3091">0.62</cx:pt>
          <cx:pt idx="3092">0.68999999999999995</cx:pt>
          <cx:pt idx="3093">0.92000000000000004</cx:pt>
          <cx:pt idx="3094">0.34000000000000002</cx:pt>
          <cx:pt idx="3095">0.47999999999999998</cx:pt>
          <cx:pt idx="3096">0.80000000000000004</cx:pt>
          <cx:pt idx="3097">0.93999999999999995</cx:pt>
          <cx:pt idx="3098">0.64000000000000001</cx:pt>
          <cx:pt idx="3099">0.48999999999999999</cx:pt>
          <cx:pt idx="3100">0.40999999999999998</cx:pt>
          <cx:pt idx="3101">0.77000000000000002</cx:pt>
          <cx:pt idx="3102">0.59999999999999998</cx:pt>
          <cx:pt idx="3103">0.52000000000000002</cx:pt>
          <cx:pt idx="3104">0.67000000000000004</cx:pt>
          <cx:pt idx="3105">0.5</cx:pt>
          <cx:pt idx="3106">0.67000000000000004</cx:pt>
          <cx:pt idx="3107">0.68000000000000005</cx:pt>
          <cx:pt idx="3108">0.81000000000000005</cx:pt>
          <cx:pt idx="3109">0.37</cx:pt>
          <cx:pt idx="3110">0.38</cx:pt>
          <cx:pt idx="3111">0.95999999999999996</cx:pt>
          <cx:pt idx="3112">0.34000000000000002</cx:pt>
          <cx:pt idx="3113">0.73999999999999999</cx:pt>
          <cx:pt idx="3114">0.88</cx:pt>
          <cx:pt idx="3115">0.68000000000000005</cx:pt>
          <cx:pt idx="3116">0.93999999999999995</cx:pt>
          <cx:pt idx="3117">0.55000000000000004</cx:pt>
          <cx:pt idx="3118">0.81999999999999995</cx:pt>
          <cx:pt idx="3119">0.42999999999999999</cx:pt>
          <cx:pt idx="3120">0.90000000000000002</cx:pt>
          <cx:pt idx="3121">0.95999999999999996</cx:pt>
          <cx:pt idx="3122">0.81000000000000005</cx:pt>
          <cx:pt idx="3123">0.80000000000000004</cx:pt>
          <cx:pt idx="3124">0.67000000000000004</cx:pt>
          <cx:pt idx="3125">0.63</cx:pt>
          <cx:pt idx="3126">0.80000000000000004</cx:pt>
          <cx:pt idx="3127">0.98999999999999999</cx:pt>
          <cx:pt idx="3128">0.89000000000000001</cx:pt>
          <cx:pt idx="3129">0.89000000000000001</cx:pt>
          <cx:pt idx="3130">0.82999999999999996</cx:pt>
          <cx:pt idx="3131">0.85999999999999999</cx:pt>
          <cx:pt idx="3132">0.52000000000000002</cx:pt>
          <cx:pt idx="3133">0.88</cx:pt>
          <cx:pt idx="3134">0.56000000000000005</cx:pt>
          <cx:pt idx="3135">0.77000000000000002</cx:pt>
          <cx:pt idx="3136">0.59999999999999998</cx:pt>
          <cx:pt idx="3137">0.40999999999999998</cx:pt>
          <cx:pt idx="3138">0.62</cx:pt>
          <cx:pt idx="3139">0.42999999999999999</cx:pt>
          <cx:pt idx="3140">0.97999999999999998</cx:pt>
          <cx:pt idx="3141">0.46999999999999997</cx:pt>
          <cx:pt idx="3142">0.34000000000000002</cx:pt>
          <cx:pt idx="3143">0.34999999999999998</cx:pt>
          <cx:pt idx="3144">0.46999999999999997</cx:pt>
          <cx:pt idx="3145">0.60999999999999999</cx:pt>
          <cx:pt idx="3146">0.96999999999999997</cx:pt>
          <cx:pt idx="3147">0.73999999999999999</cx:pt>
          <cx:pt idx="3148">0.89000000000000001</cx:pt>
          <cx:pt idx="3149">0.93000000000000005</cx:pt>
          <cx:pt idx="3150">0.66000000000000003</cx:pt>
          <cx:pt idx="3151">0.68000000000000005</cx:pt>
          <cx:pt idx="3152">0.94999999999999996</cx:pt>
          <cx:pt idx="3153">0.48999999999999999</cx:pt>
          <cx:pt idx="3154">0.38</cx:pt>
          <cx:pt idx="3155">0.39000000000000001</cx:pt>
          <cx:pt idx="3156">0.64000000000000001</cx:pt>
          <cx:pt idx="3157">0.77000000000000002</cx:pt>
          <cx:pt idx="3158">0.84999999999999998</cx:pt>
          <cx:pt idx="3159">0.68999999999999995</cx:pt>
          <cx:pt idx="3160">0.75</cx:pt>
          <cx:pt idx="3161">0.51000000000000001</cx:pt>
          <cx:pt idx="3162">0.93000000000000005</cx:pt>
          <cx:pt idx="3163">0.52000000000000002</cx:pt>
          <cx:pt idx="3164">0.81000000000000005</cx:pt>
          <cx:pt idx="3165">0.63</cx:pt>
          <cx:pt idx="3166">0.66000000000000003</cx:pt>
          <cx:pt idx="3167">0.76000000000000001</cx:pt>
          <cx:pt idx="3168">0.40000000000000002</cx:pt>
          <cx:pt idx="3169">0.81000000000000005</cx:pt>
          <cx:pt idx="3170">0.34999999999999998</cx:pt>
          <cx:pt idx="3171">0.42999999999999999</cx:pt>
          <cx:pt idx="3172">0.75</cx:pt>
          <cx:pt idx="3173">0.84999999999999998</cx:pt>
          <cx:pt idx="3174">0.93999999999999995</cx:pt>
          <cx:pt idx="3175">0.53000000000000003</cx:pt>
          <cx:pt idx="3176">0.5</cx:pt>
          <cx:pt idx="3177">0.73999999999999999</cx:pt>
          <cx:pt idx="3178">0.72999999999999998</cx:pt>
          <cx:pt idx="3179">0.54000000000000004</cx:pt>
          <cx:pt idx="3180">0.71999999999999997</cx:pt>
          <cx:pt idx="3181">0.91000000000000003</cx:pt>
          <cx:pt idx="3182">0.39000000000000001</cx:pt>
          <cx:pt idx="3183">0.81000000000000005</cx:pt>
          <cx:pt idx="3184">0.81000000000000005</cx:pt>
          <cx:pt idx="3185">0.35999999999999999</cx:pt>
          <cx:pt idx="3186">0.83999999999999997</cx:pt>
          <cx:pt idx="3187">0.84999999999999998</cx:pt>
          <cx:pt idx="3188">0.89000000000000001</cx:pt>
          <cx:pt idx="3189">0.82999999999999996</cx:pt>
          <cx:pt idx="3190">0.63</cx:pt>
          <cx:pt idx="3191">0.93000000000000005</cx:pt>
          <cx:pt idx="3192">0.54000000000000004</cx:pt>
          <cx:pt idx="3193">0.93999999999999995</cx:pt>
          <cx:pt idx="3194">0.87</cx:pt>
          <cx:pt idx="3195">0.56000000000000005</cx:pt>
          <cx:pt idx="3196">0.65000000000000002</cx:pt>
          <cx:pt idx="3197">0.69999999999999996</cx:pt>
          <cx:pt idx="3198">0.38</cx:pt>
          <cx:pt idx="3199">0.57999999999999996</cx:pt>
          <cx:pt idx="3200">0.46999999999999997</cx:pt>
          <cx:pt idx="3201">0.40999999999999998</cx:pt>
          <cx:pt idx="3202">0.59999999999999998</cx:pt>
          <cx:pt idx="3203">0.46999999999999997</cx:pt>
          <cx:pt idx="3204">0.72999999999999998</cx:pt>
          <cx:pt idx="3205">0.76000000000000001</cx:pt>
          <cx:pt idx="3206">0.93000000000000005</cx:pt>
          <cx:pt idx="3207">0.88</cx:pt>
          <cx:pt idx="3208">0.73999999999999999</cx:pt>
          <cx:pt idx="3209">0.85999999999999999</cx:pt>
          <cx:pt idx="3210">0.57999999999999996</cx:pt>
          <cx:pt idx="3211">0.34999999999999998</cx:pt>
          <cx:pt idx="3212">0.56000000000000005</cx:pt>
          <cx:pt idx="3213">0.56000000000000005</cx:pt>
          <cx:pt idx="3214">0.79000000000000004</cx:pt>
          <cx:pt idx="3215">0.59999999999999998</cx:pt>
          <cx:pt idx="3216">0.82999999999999996</cx:pt>
          <cx:pt idx="3217">0.58999999999999997</cx:pt>
          <cx:pt idx="3218">0.54000000000000004</cx:pt>
          <cx:pt idx="3219">0.58999999999999997</cx:pt>
          <cx:pt idx="3220">0.62</cx:pt>
          <cx:pt idx="3221">0.63</cx:pt>
          <cx:pt idx="3222">0.66000000000000003</cx:pt>
          <cx:pt idx="3223">0.91000000000000003</cx:pt>
          <cx:pt idx="3224">0.68999999999999995</cx:pt>
          <cx:pt idx="3225">0.38</cx:pt>
          <cx:pt idx="3226">0.53000000000000003</cx:pt>
          <cx:pt idx="3227">0.63</cx:pt>
          <cx:pt idx="3228">0.69999999999999996</cx:pt>
          <cx:pt idx="3229">0.91000000000000003</cx:pt>
          <cx:pt idx="3230">0.96999999999999997</cx:pt>
          <cx:pt idx="3231">0.93000000000000005</cx:pt>
          <cx:pt idx="3232">0.92000000000000004</cx:pt>
          <cx:pt idx="3233">0.93000000000000005</cx:pt>
          <cx:pt idx="3234">0.77000000000000002</cx:pt>
          <cx:pt idx="3235">0.70999999999999996</cx:pt>
          <cx:pt idx="3236">0.65000000000000002</cx:pt>
          <cx:pt idx="3237">0.92000000000000004</cx:pt>
          <cx:pt idx="3238">0.81000000000000005</cx:pt>
          <cx:pt idx="3239">0.52000000000000002</cx:pt>
          <cx:pt idx="3240">0.96999999999999997</cx:pt>
          <cx:pt idx="3241">0.70999999999999996</cx:pt>
          <cx:pt idx="3242">0.73999999999999999</cx:pt>
          <cx:pt idx="3243">0.62</cx:pt>
          <cx:pt idx="3244">0.57999999999999996</cx:pt>
          <cx:pt idx="3245">0.42999999999999999</cx:pt>
          <cx:pt idx="3246">0.56999999999999995</cx:pt>
          <cx:pt idx="3247">0.47999999999999998</cx:pt>
          <cx:pt idx="3248">0.44</cx:pt>
          <cx:pt idx="3249">0.51000000000000001</cx:pt>
          <cx:pt idx="3250">0.67000000000000004</cx:pt>
          <cx:pt idx="3251">0.59999999999999998</cx:pt>
          <cx:pt idx="3252">0.56000000000000005</cx:pt>
          <cx:pt idx="3253">0.51000000000000001</cx:pt>
          <cx:pt idx="3254">0.81000000000000005</cx:pt>
          <cx:pt idx="3255">0.72999999999999998</cx:pt>
          <cx:pt idx="3256">0.94999999999999996</cx:pt>
          <cx:pt idx="3257">0.76000000000000001</cx:pt>
          <cx:pt idx="3258">0.37</cx:pt>
          <cx:pt idx="3259">0.5</cx:pt>
          <cx:pt idx="3260">0.92000000000000004</cx:pt>
          <cx:pt idx="3261">0.91000000000000003</cx:pt>
          <cx:pt idx="3262">0.68000000000000005</cx:pt>
          <cx:pt idx="3263">0.72999999999999998</cx:pt>
          <cx:pt idx="3264">0.76000000000000001</cx:pt>
          <cx:pt idx="3265">0.62</cx:pt>
          <cx:pt idx="3266">0.68000000000000005</cx:pt>
          <cx:pt idx="3267">0.69999999999999996</cx:pt>
          <cx:pt idx="3268">0.90000000000000002</cx:pt>
          <cx:pt idx="3269">0.34000000000000002</cx:pt>
          <cx:pt idx="3270">0.51000000000000001</cx:pt>
          <cx:pt idx="3271">0.96999999999999997</cx:pt>
          <cx:pt idx="3272">0.55000000000000004</cx:pt>
          <cx:pt idx="3273">0.5</cx:pt>
          <cx:pt idx="3274">0.60999999999999999</cx:pt>
          <cx:pt idx="3275">0.83999999999999997</cx:pt>
          <cx:pt idx="3276">0.83999999999999997</cx:pt>
          <cx:pt idx="3277">0.70999999999999996</cx:pt>
          <cx:pt idx="3278">0.70999999999999996</cx:pt>
          <cx:pt idx="3279">0.69999999999999996</cx:pt>
          <cx:pt idx="3280">0.97999999999999998</cx:pt>
          <cx:pt idx="3281">0.51000000000000001</cx:pt>
          <cx:pt idx="3282">0.38</cx:pt>
          <cx:pt idx="3283">0.45000000000000001</cx:pt>
          <cx:pt idx="3284">0.93999999999999995</cx:pt>
          <cx:pt idx="3285">0.88</cx:pt>
          <cx:pt idx="3286">0.79000000000000004</cx:pt>
          <cx:pt idx="3287">0.75</cx:pt>
          <cx:pt idx="3288">0.56000000000000005</cx:pt>
          <cx:pt idx="3289">0.64000000000000001</cx:pt>
          <cx:pt idx="3290">0.56999999999999995</cx:pt>
          <cx:pt idx="3291">0.97999999999999998</cx:pt>
          <cx:pt idx="3292">0.47999999999999998</cx:pt>
          <cx:pt idx="3293">0.40000000000000002</cx:pt>
          <cx:pt idx="3294">0.47999999999999998</cx:pt>
          <cx:pt idx="3295">0.96999999999999997</cx:pt>
          <cx:pt idx="3296">0.44</cx:pt>
          <cx:pt idx="3297">0.94999999999999996</cx:pt>
          <cx:pt idx="3298">0.5</cx:pt>
          <cx:pt idx="3299">0.35999999999999999</cx:pt>
          <cx:pt idx="3300">0.46000000000000002</cx:pt>
          <cx:pt idx="3301">0.60999999999999999</cx:pt>
          <cx:pt idx="3302">0.65000000000000002</cx:pt>
          <cx:pt idx="3303">0.63</cx:pt>
          <cx:pt idx="3304">0.76000000000000001</cx:pt>
          <cx:pt idx="3305">0.41999999999999998</cx:pt>
          <cx:pt idx="3306">0.92000000000000004</cx:pt>
          <cx:pt idx="3307">0.91000000000000003</cx:pt>
          <cx:pt idx="3308">0.85999999999999999</cx:pt>
          <cx:pt idx="3309">0.56999999999999995</cx:pt>
          <cx:pt idx="3310">0.83999999999999997</cx:pt>
          <cx:pt idx="3311">0.45000000000000001</cx:pt>
          <cx:pt idx="3312">0.73999999999999999</cx:pt>
          <cx:pt idx="3313">0.68999999999999995</cx:pt>
          <cx:pt idx="3314">0.5</cx:pt>
          <cx:pt idx="3315">0.60999999999999999</cx:pt>
          <cx:pt idx="3316">0.35999999999999999</cx:pt>
          <cx:pt idx="3317">0.71999999999999997</cx:pt>
          <cx:pt idx="3318">0.87</cx:pt>
          <cx:pt idx="3319">0.93999999999999995</cx:pt>
          <cx:pt idx="3320">0.66000000000000003</cx:pt>
          <cx:pt idx="3321">0.81000000000000005</cx:pt>
          <cx:pt idx="3322">0.34000000000000002</cx:pt>
          <cx:pt idx="3323">0.72999999999999998</cx:pt>
          <cx:pt idx="3324">0.91000000000000003</cx:pt>
          <cx:pt idx="3325">0.97999999999999998</cx:pt>
          <cx:pt idx="3326">0.40000000000000002</cx:pt>
          <cx:pt idx="3327">0.96999999999999997</cx:pt>
          <cx:pt idx="3328">0.85999999999999999</cx:pt>
          <cx:pt idx="3329">0.62</cx:pt>
          <cx:pt idx="3330">0.78000000000000003</cx:pt>
          <cx:pt idx="3331">0.56000000000000005</cx:pt>
          <cx:pt idx="3332">0.71999999999999997</cx:pt>
          <cx:pt idx="3333">0.52000000000000002</cx:pt>
          <cx:pt idx="3334">0.68999999999999995</cx:pt>
          <cx:pt idx="3335">0.75</cx:pt>
          <cx:pt idx="3336">0.73999999999999999</cx:pt>
          <cx:pt idx="3337">0.94999999999999996</cx:pt>
          <cx:pt idx="3338">0.71999999999999997</cx:pt>
          <cx:pt idx="3339">0.46999999999999997</cx:pt>
          <cx:pt idx="3340">0.68000000000000005</cx:pt>
          <cx:pt idx="3341">0.34000000000000002</cx:pt>
          <cx:pt idx="3342">0.98999999999999999</cx:pt>
          <cx:pt idx="3343">0.65000000000000002</cx:pt>
          <cx:pt idx="3344">0.94999999999999996</cx:pt>
          <cx:pt idx="3345">0.94999999999999996</cx:pt>
          <cx:pt idx="3346">0.97999999999999998</cx:pt>
          <cx:pt idx="3347">0.70999999999999996</cx:pt>
          <cx:pt idx="3348">0.46999999999999997</cx:pt>
          <cx:pt idx="3349">0.81999999999999995</cx:pt>
          <cx:pt idx="3350">0.66000000000000003</cx:pt>
          <cx:pt idx="3351">0.97999999999999998</cx:pt>
          <cx:pt idx="3352">0.73999999999999999</cx:pt>
          <cx:pt idx="3353">0.54000000000000004</cx:pt>
          <cx:pt idx="3354">0.42999999999999999</cx:pt>
          <cx:pt idx="3355">0.93999999999999995</cx:pt>
          <cx:pt idx="3356">0.63</cx:pt>
          <cx:pt idx="3357">0.56000000000000005</cx:pt>
          <cx:pt idx="3358">0.64000000000000001</cx:pt>
          <cx:pt idx="3359">0.40000000000000002</cx:pt>
          <cx:pt idx="3360">0.80000000000000004</cx:pt>
          <cx:pt idx="3361">0.51000000000000001</cx:pt>
          <cx:pt idx="3362">0.88</cx:pt>
          <cx:pt idx="3363">0.56000000000000005</cx:pt>
          <cx:pt idx="3364">0.41999999999999998</cx:pt>
          <cx:pt idx="3365">0.41999999999999998</cx:pt>
          <cx:pt idx="3366">0.93999999999999995</cx:pt>
          <cx:pt idx="3367">0.60999999999999999</cx:pt>
          <cx:pt idx="3368">0.37</cx:pt>
          <cx:pt idx="3369">0.47999999999999998</cx:pt>
          <cx:pt idx="3370">0.95999999999999996</cx:pt>
          <cx:pt idx="3371">0.81000000000000005</cx:pt>
          <cx:pt idx="3372">0.59999999999999998</cx:pt>
          <cx:pt idx="3373">0.75</cx:pt>
          <cx:pt idx="3374">0.59999999999999998</cx:pt>
          <cx:pt idx="3375">0.54000000000000004</cx:pt>
          <cx:pt idx="3376">0.90000000000000002</cx:pt>
          <cx:pt idx="3377">0.65000000000000002</cx:pt>
          <cx:pt idx="3378">0.65000000000000002</cx:pt>
          <cx:pt idx="3379">0.90000000000000002</cx:pt>
          <cx:pt idx="3380">0.94999999999999996</cx:pt>
          <cx:pt idx="3381">0.68999999999999995</cx:pt>
          <cx:pt idx="3382">0.88</cx:pt>
          <cx:pt idx="3383">0.71999999999999997</cx:pt>
          <cx:pt idx="3384">0.5</cx:pt>
          <cx:pt idx="3385">0.45000000000000001</cx:pt>
          <cx:pt idx="3386">0.80000000000000004</cx:pt>
          <cx:pt idx="3387">0.71999999999999997</cx:pt>
          <cx:pt idx="3388">0.67000000000000004</cx:pt>
          <cx:pt idx="3389">0.84999999999999998</cx:pt>
          <cx:pt idx="3390">0.58999999999999997</cx:pt>
          <cx:pt idx="3391">0.63</cx:pt>
          <cx:pt idx="3392">0.65000000000000002</cx:pt>
          <cx:pt idx="3393">0.5</cx:pt>
          <cx:pt idx="3394">0.63</cx:pt>
          <cx:pt idx="3395">0.97999999999999998</cx:pt>
          <cx:pt idx="3396">0.39000000000000001</cx:pt>
          <cx:pt idx="3397">0.96999999999999997</cx:pt>
          <cx:pt idx="3398">0.60999999999999999</cx:pt>
          <cx:pt idx="3399">0.85999999999999999</cx:pt>
          <cx:pt idx="3400">0.39000000000000001</cx:pt>
          <cx:pt idx="3401">0.84999999999999998</cx:pt>
          <cx:pt idx="3402">0.46000000000000002</cx:pt>
          <cx:pt idx="3403">0.60999999999999999</cx:pt>
          <cx:pt idx="3404">0.69999999999999996</cx:pt>
          <cx:pt idx="3405">0.73999999999999999</cx:pt>
          <cx:pt idx="3406">0.51000000000000001</cx:pt>
          <cx:pt idx="3407">0.39000000000000001</cx:pt>
          <cx:pt idx="3408">0.93999999999999995</cx:pt>
          <cx:pt idx="3409">0.58999999999999997</cx:pt>
          <cx:pt idx="3410">0.59999999999999998</cx:pt>
          <cx:pt idx="3411">0.56999999999999995</cx:pt>
          <cx:pt idx="3412">0.93000000000000005</cx:pt>
          <cx:pt idx="3413">0.58999999999999997</cx:pt>
          <cx:pt idx="3414">0.96999999999999997</cx:pt>
          <cx:pt idx="3415">0.72999999999999998</cx:pt>
          <cx:pt idx="3416">0.38</cx:pt>
          <cx:pt idx="3417">0.37</cx:pt>
          <cx:pt idx="3418">0.84999999999999998</cx:pt>
          <cx:pt idx="3419">0.92000000000000004</cx:pt>
          <cx:pt idx="3420">0.80000000000000004</cx:pt>
          <cx:pt idx="3421">0.48999999999999999</cx:pt>
          <cx:pt idx="3422">0.68000000000000005</cx:pt>
          <cx:pt idx="3423">0.82999999999999996</cx:pt>
          <cx:pt idx="3424">0.84999999999999998</cx:pt>
          <cx:pt idx="3425">0.81000000000000005</cx:pt>
          <cx:pt idx="3426">0.68000000000000005</cx:pt>
          <cx:pt idx="3427">0.58999999999999997</cx:pt>
          <cx:pt idx="3428">0.95999999999999996</cx:pt>
          <cx:pt idx="3429">0.96999999999999997</cx:pt>
          <cx:pt idx="3430">0.59999999999999998</cx:pt>
          <cx:pt idx="3431">0.39000000000000001</cx:pt>
          <cx:pt idx="3432">0.48999999999999999</cx:pt>
          <cx:pt idx="3433">0.81999999999999995</cx:pt>
          <cx:pt idx="3434">0.96999999999999997</cx:pt>
          <cx:pt idx="3435">0.68000000000000005</cx:pt>
          <cx:pt idx="3436">0.85999999999999999</cx:pt>
          <cx:pt idx="3437">0.45000000000000001</cx:pt>
          <cx:pt idx="3438">0.63</cx:pt>
          <cx:pt idx="3439">0.5</cx:pt>
          <cx:pt idx="3440">0.56999999999999995</cx:pt>
          <cx:pt idx="3441">0.51000000000000001</cx:pt>
          <cx:pt idx="3442">0.41999999999999998</cx:pt>
          <cx:pt idx="3443">0.68999999999999995</cx:pt>
          <cx:pt idx="3444">0.59999999999999998</cx:pt>
          <cx:pt idx="3445">0.62</cx:pt>
          <cx:pt idx="3446">0.60999999999999999</cx:pt>
          <cx:pt idx="3447">0.87</cx:pt>
          <cx:pt idx="3448">0.96999999999999997</cx:pt>
          <cx:pt idx="3449">0.54000000000000004</cx:pt>
          <cx:pt idx="3450">0.64000000000000001</cx:pt>
          <cx:pt idx="3451">0.44</cx:pt>
          <cx:pt idx="3452">0.93000000000000005</cx:pt>
          <cx:pt idx="3453">0.55000000000000004</cx:pt>
          <cx:pt idx="3454">0.54000000000000004</cx:pt>
          <cx:pt idx="3455">0.55000000000000004</cx:pt>
          <cx:pt idx="3456">0.48999999999999999</cx:pt>
          <cx:pt idx="3457">0.58999999999999997</cx:pt>
          <cx:pt idx="3458">0.52000000000000002</cx:pt>
          <cx:pt idx="3459">0.81999999999999995</cx:pt>
          <cx:pt idx="3460">0.96999999999999997</cx:pt>
          <cx:pt idx="3461">0.40999999999999998</cx:pt>
          <cx:pt idx="3462">0.65000000000000002</cx:pt>
          <cx:pt idx="3463">0.48999999999999999</cx:pt>
          <cx:pt idx="3464">0.94999999999999996</cx:pt>
          <cx:pt idx="3465">0.65000000000000002</cx:pt>
          <cx:pt idx="3466">0.59999999999999998</cx:pt>
          <cx:pt idx="3467">0.82999999999999996</cx:pt>
          <cx:pt idx="3468">0.40000000000000002</cx:pt>
          <cx:pt idx="3469">0.77000000000000002</cx:pt>
          <cx:pt idx="3470">0.66000000000000003</cx:pt>
          <cx:pt idx="3471">0.92000000000000004</cx:pt>
          <cx:pt idx="3472">0.91000000000000003</cx:pt>
          <cx:pt idx="3473">0.54000000000000004</cx:pt>
          <cx:pt idx="3474">0.89000000000000001</cx:pt>
          <cx:pt idx="3475">0.72999999999999998</cx:pt>
          <cx:pt idx="3476">0.89000000000000001</cx:pt>
          <cx:pt idx="3477">0.93999999999999995</cx:pt>
          <cx:pt idx="3478">0.63</cx:pt>
          <cx:pt idx="3479">0.81000000000000005</cx:pt>
          <cx:pt idx="3480">0.41999999999999998</cx:pt>
          <cx:pt idx="3481">0.79000000000000004</cx:pt>
          <cx:pt idx="3482">0.72999999999999998</cx:pt>
          <cx:pt idx="3483">0.93000000000000005</cx:pt>
          <cx:pt idx="3484">0.48999999999999999</cx:pt>
          <cx:pt idx="3485">0.82999999999999996</cx:pt>
          <cx:pt idx="3486">0.57999999999999996</cx:pt>
          <cx:pt idx="3487">0.64000000000000001</cx:pt>
          <cx:pt idx="3488">0.47999999999999998</cx:pt>
          <cx:pt idx="3489">0.79000000000000004</cx:pt>
          <cx:pt idx="3490">0.92000000000000004</cx:pt>
          <cx:pt idx="3491">0.93000000000000005</cx:pt>
          <cx:pt idx="3492">0.84999999999999998</cx:pt>
          <cx:pt idx="3493">0.71999999999999997</cx:pt>
          <cx:pt idx="3494">0.95999999999999996</cx:pt>
          <cx:pt idx="3495">0.77000000000000002</cx:pt>
          <cx:pt idx="3496">0.59999999999999998</cx:pt>
          <cx:pt idx="3497">0.95999999999999996</cx:pt>
          <cx:pt idx="3498">0.81999999999999995</cx:pt>
          <cx:pt idx="3499">0.65000000000000002</cx:pt>
          <cx:pt idx="3500">0.34999999999999998</cx:pt>
          <cx:pt idx="3501">2.3999999999999999</cx:pt>
          <cx:pt idx="3502">2.8399999999999999</cx:pt>
          <cx:pt idx="3503">5.6600000000000001</cx:pt>
          <cx:pt idx="3504">2.9199999999999999</cx:pt>
          <cx:pt idx="3505">5.3200000000000003</cx:pt>
          <cx:pt idx="3506">3.3399999999999999</cx:pt>
          <cx:pt idx="3507">6.1399999999999997</cx:pt>
          <cx:pt idx="3508">2.79</cx:pt>
          <cx:pt idx="3509">5.6600000000000001</cx:pt>
          <cx:pt idx="3510">5.8099999999999996</cx:pt>
          <cx:pt idx="3511">5.1299999999999999</cx:pt>
          <cx:pt idx="3512">4.9800000000000004</cx:pt>
          <cx:pt idx="3513">3.2799999999999998</cx:pt>
          <cx:pt idx="3514">2.6899999999999999</cx:pt>
          <cx:pt idx="3515">3.5</cx:pt>
          <cx:pt idx="3516">2.1699999999999999</cx:pt>
          <cx:pt idx="3517">4.6900000000000004</cx:pt>
          <cx:pt idx="3518">3.7400000000000002</cx:pt>
          <cx:pt idx="3519">3.73</cx:pt>
          <cx:pt idx="3520">5.8899999999999997</cx:pt>
          <cx:pt idx="3521">2.8900000000000001</cx:pt>
          <cx:pt idx="3522">5.8700000000000001</cx:pt>
          <cx:pt idx="3523">3.3300000000000001</cx:pt>
          <cx:pt idx="3524">2.1299999999999999</cx:pt>
          <cx:pt idx="3525">4.5499999999999998</cx:pt>
          <cx:pt idx="3526">5.5300000000000002</cx:pt>
          <cx:pt idx="3527">5.3600000000000003</cx:pt>
          <cx:pt idx="3528">2.4100000000000001</cx:pt>
          <cx:pt idx="3529">6.1299999999999999</cx:pt>
          <cx:pt idx="3530">2.1899999999999999</cx:pt>
          <cx:pt idx="3531">4.5199999999999996</cx:pt>
          <cx:pt idx="3532">2.7000000000000002</cx:pt>
          <cx:pt idx="3533">2.9199999999999999</cx:pt>
          <cx:pt idx="3534">2.52</cx:pt>
          <cx:pt idx="3535">3.6899999999999999</cx:pt>
          <cx:pt idx="3536">5.7000000000000002</cx:pt>
          <cx:pt idx="3537">4.5199999999999996</cx:pt>
          <cx:pt idx="3538">4.3799999999999999</cx:pt>
          <cx:pt idx="3539">2.98</cx:pt>
          <cx:pt idx="3540">4.1699999999999999</cx:pt>
          <cx:pt idx="3541">4.1699999999999999</cx:pt>
          <cx:pt idx="3542">6.2400000000000002</cx:pt>
          <cx:pt idx="3543">6.0300000000000002</cx:pt>
          <cx:pt idx="3544">4.8099999999999996</cx:pt>
          <cx:pt idx="3545">4.7400000000000002</cx:pt>
          <cx:pt idx="3546">3.1099999999999999</cx:pt>
          <cx:pt idx="3547">2.3300000000000001</cx:pt>
          <cx:pt idx="3548">5.4699999999999998</cx:pt>
          <cx:pt idx="3549">5.4100000000000001</cx:pt>
          <cx:pt idx="3550">4.4800000000000004</cx:pt>
          <cx:pt idx="3551">2.6800000000000002</cx:pt>
          <cx:pt idx="3552">4.04</cx:pt>
          <cx:pt idx="3553">6.0499999999999998</cx:pt>
          <cx:pt idx="3554">4.8799999999999999</cx:pt>
          <cx:pt idx="3555">5.1699999999999999</cx:pt>
          <cx:pt idx="3556">2.3999999999999999</cx:pt>
          <cx:pt idx="3557">6.0700000000000003</cx:pt>
          <cx:pt idx="3558">4.7699999999999996</cx:pt>
          <cx:pt idx="3559">6.1600000000000001</cx:pt>
          <cx:pt idx="3560">4.4900000000000002</cx:pt>
          <cx:pt idx="3561">4.9000000000000004</cx:pt>
          <cx:pt idx="3562">2.8500000000000001</cx:pt>
          <cx:pt idx="3563">2.48</cx:pt>
          <cx:pt idx="3564">5.1399999999999997</cx:pt>
          <cx:pt idx="3565">3.3799999999999999</cx:pt>
          <cx:pt idx="3566">2.6499999999999999</cx:pt>
          <cx:pt idx="3567">4.6299999999999999</cx:pt>
          <cx:pt idx="3568">4.6399999999999997</cx:pt>
          <cx:pt idx="3569">2.5800000000000001</cx:pt>
          <cx:pt idx="3570">5.6200000000000001</cx:pt>
          <cx:pt idx="3571">6</cx:pt>
          <cx:pt idx="3572">6.2300000000000004</cx:pt>
          <cx:pt idx="3573">4.1200000000000001</cx:pt>
          <cx:pt idx="3574">5.6900000000000004</cx:pt>
          <cx:pt idx="3575">5.4100000000000001</cx:pt>
          <cx:pt idx="3576">4.2400000000000002</cx:pt>
          <cx:pt idx="3577">2.9500000000000002</cx:pt>
          <cx:pt idx="3578">3.3199999999999998</cx:pt>
          <cx:pt idx="3579">3.7400000000000002</cx:pt>
          <cx:pt idx="3580">3.25</cx:pt>
          <cx:pt idx="3581">5.5300000000000002</cx:pt>
          <cx:pt idx="3582">3.5</cx:pt>
          <cx:pt idx="3583">2.2000000000000002</cx:pt>
          <cx:pt idx="3584">3.5499999999999998</cx:pt>
          <cx:pt idx="3585">4.1600000000000001</cx:pt>
          <cx:pt idx="3586">3.6299999999999999</cx:pt>
          <cx:pt idx="3587">3.8399999999999999</cx:pt>
          <cx:pt idx="3588">3.8100000000000001</cx:pt>
          <cx:pt idx="3589">2.4199999999999999</cx:pt>
          <cx:pt idx="3590">5.4400000000000004</cx:pt>
          <cx:pt idx="3591">5.8099999999999996</cx:pt>
          <cx:pt idx="3592">5.6200000000000001</cx:pt>
          <cx:pt idx="3593">2.9199999999999999</cx:pt>
          <cx:pt idx="3594">5.4800000000000004</cx:pt>
          <cx:pt idx="3595">4.54</cx:pt>
          <cx:pt idx="3596">4.2199999999999998</cx:pt>
          <cx:pt idx="3597">5.1799999999999997</cx:pt>
          <cx:pt idx="3598">2.4900000000000002</cx:pt>
          <cx:pt idx="3599">3.1299999999999999</cx:pt>
          <cx:pt idx="3600">5.2800000000000002</cx:pt>
          <cx:pt idx="3601">5.3899999999999997</cx:pt>
          <cx:pt idx="3602">4.1500000000000004</cx:pt>
          <cx:pt idx="3603">3.98</cx:pt>
          <cx:pt idx="3604">4.4900000000000002</cx:pt>
          <cx:pt idx="3605">6.1399999999999997</cx:pt>
          <cx:pt idx="3606">4.4500000000000002</cx:pt>
          <cx:pt idx="3607">2.4199999999999999</cx:pt>
          <cx:pt idx="3608">3.4100000000000001</cx:pt>
          <cx:pt idx="3609">5.3499999999999996</cx:pt>
          <cx:pt idx="3610">5.1200000000000001</cx:pt>
          <cx:pt idx="3611">5.5899999999999999</cx:pt>
          <cx:pt idx="3612">3.2599999999999998</cx:pt>
          <cx:pt idx="3613">3.98</cx:pt>
          <cx:pt idx="3614">5.79</cx:pt>
          <cx:pt idx="3615">4.54</cx:pt>
          <cx:pt idx="3616">6.1200000000000001</cx:pt>
          <cx:pt idx="3617">3.9300000000000002</cx:pt>
          <cx:pt idx="3618">2.3900000000000001</cx:pt>
          <cx:pt idx="3619">4.75</cx:pt>
          <cx:pt idx="3620">4.7199999999999998</cx:pt>
          <cx:pt idx="3621">3.2999999999999998</cx:pt>
          <cx:pt idx="3622">4.3499999999999996</cx:pt>
          <cx:pt idx="3623">2.6099999999999999</cx:pt>
          <cx:pt idx="3624">5.1200000000000001</cx:pt>
          <cx:pt idx="3625">6.2000000000000002</cx:pt>
          <cx:pt idx="3626">4.75</cx:pt>
          <cx:pt idx="3627">3.9700000000000002</cx:pt>
          <cx:pt idx="3628">2.4900000000000002</cx:pt>
          <cx:pt idx="3629">2.9300000000000002</cx:pt>
          <cx:pt idx="3630">2.25</cx:pt>
          <cx:pt idx="3631">5.2800000000000002</cx:pt>
          <cx:pt idx="3632">5.2199999999999998</cx:pt>
          <cx:pt idx="3633">3.73</cx:pt>
          <cx:pt idx="3634">3.6099999999999999</cx:pt>
          <cx:pt idx="3635">3.6699999999999999</cx:pt>
          <cx:pt idx="3636">6.1500000000000004</cx:pt>
          <cx:pt idx="3637">2.7999999999999998</cx:pt>
          <cx:pt idx="3638">2.6699999999999999</cx:pt>
          <cx:pt idx="3639">3.6400000000000001</cx:pt>
          <cx:pt idx="3640">3.9199999999999999</cx:pt>
          <cx:pt idx="3641">2.52</cx:pt>
          <cx:pt idx="3642">4.2199999999999998</cx:pt>
          <cx:pt idx="3643">4.2699999999999996</cx:pt>
          <cx:pt idx="3644">2.7999999999999998</cx:pt>
          <cx:pt idx="3645">5.0700000000000003</cx:pt>
          <cx:pt idx="3646">6</cx:pt>
          <cx:pt idx="3647">6.1500000000000004</cx:pt>
          <cx:pt idx="3648">6.1600000000000001</cx:pt>
          <cx:pt idx="3649">3.8999999999999999</cx:pt>
          <cx:pt idx="3650">6.0700000000000003</cx:pt>
          <cx:pt idx="3651">5.8600000000000003</cx:pt>
          <cx:pt idx="3652">5.3399999999999999</cx:pt>
          <cx:pt idx="3653">3.3100000000000001</cx:pt>
          <cx:pt idx="3654">6.1500000000000004</cx:pt>
          <cx:pt idx="3655">4.0300000000000002</cx:pt>
          <cx:pt idx="3656">4.9800000000000004</cx:pt>
          <cx:pt idx="3657">3.3300000000000001</cx:pt>
          <cx:pt idx="3658">3.0099999999999998</cx:pt>
          <cx:pt idx="3659">3.0099999999999998</cx:pt>
          <cx:pt idx="3660">5.1500000000000004</cx:pt>
          <cx:pt idx="3661">5.9299999999999997</cx:pt>
          <cx:pt idx="3662">5.4100000000000001</cx:pt>
          <cx:pt idx="3663">3.9100000000000001</cx:pt>
          <cx:pt idx="3664">5.4299999999999997</cx:pt>
          <cx:pt idx="3665">3.75</cx:pt>
          <cx:pt idx="3666">2.8500000000000001</cx:pt>
          <cx:pt idx="3667">3.3599999999999999</cx:pt>
          <cx:pt idx="3668">5.8499999999999996</cx:pt>
          <cx:pt idx="3669">2.3999999999999999</cx:pt>
          <cx:pt idx="3670">5.9000000000000004</cx:pt>
          <cx:pt idx="3671">5.5899999999999999</cx:pt>
          <cx:pt idx="3672">2.8900000000000001</cx:pt>
          <cx:pt idx="3673">5.1900000000000004</cx:pt>
          <cx:pt idx="3674">4.1399999999999997</cx:pt>
          <cx:pt idx="3675">3.3799999999999999</cx:pt>
          <cx:pt idx="3676">4.8200000000000003</cx:pt>
          <cx:pt idx="3677">2.1600000000000001</cx:pt>
          <cx:pt idx="3678">2.6000000000000001</cx:pt>
          <cx:pt idx="3679">2.6699999999999999</cx:pt>
          <cx:pt idx="3680">5.25</cx:pt>
          <cx:pt idx="3681">5.1500000000000004</cx:pt>
          <cx:pt idx="3682">5.4299999999999997</cx:pt>
          <cx:pt idx="3683">3.23</cx:pt>
          <cx:pt idx="3684">5.9100000000000001</cx:pt>
          <cx:pt idx="3685">4.9800000000000004</cx:pt>
          <cx:pt idx="3686">3.4500000000000002</cx:pt>
          <cx:pt idx="3687">3.6600000000000001</cx:pt>
          <cx:pt idx="3688">2.4300000000000002</cx:pt>
          <cx:pt idx="3689">6.0499999999999998</cx:pt>
          <cx:pt idx="3690">3.02</cx:pt>
          <cx:pt idx="3691">2.3900000000000001</cx:pt>
          <cx:pt idx="3692">2.8300000000000001</cx:pt>
          <cx:pt idx="3693">3.2799999999999998</cx:pt>
          <cx:pt idx="3694">2.5299999999999998</cx:pt>
          <cx:pt idx="3695">4.29</cx:pt>
          <cx:pt idx="3696">4.4699999999999998</cx:pt>
          <cx:pt idx="3697">5.7699999999999996</cx:pt>
          <cx:pt idx="3698">4.9199999999999999</cx:pt>
          <cx:pt idx="3699">5.4199999999999999</cx:pt>
          <cx:pt idx="3700">5.1299999999999999</cx:pt>
          <cx:pt idx="3701">2.6299999999999999</cx:pt>
          <cx:pt idx="3702">4.0599999999999996</cx:pt>
          <cx:pt idx="3703">2.8500000000000001</cx:pt>
          <cx:pt idx="3704">4.5800000000000001</cx:pt>
          <cx:pt idx="3705">3.8599999999999999</cx:pt>
          <cx:pt idx="3706">6.1200000000000001</cx:pt>
          <cx:pt idx="3707">5.7800000000000002</cx:pt>
          <cx:pt idx="3708">4.7300000000000004</cx:pt>
          <cx:pt idx="3709">4.4199999999999999</cx:pt>
          <cx:pt idx="3710">6.1500000000000004</cx:pt>
          <cx:pt idx="3711">4.9900000000000002</cx:pt>
          <cx:pt idx="3712">3.8900000000000001</cx:pt>
          <cx:pt idx="3713">2.8599999999999999</cx:pt>
          <cx:pt idx="3714">2.8199999999999998</cx:pt>
          <cx:pt idx="3715">3.6800000000000002</cx:pt>
          <cx:pt idx="3716">5.7300000000000004</cx:pt>
          <cx:pt idx="3717">4.8799999999999999</cx:pt>
          <cx:pt idx="3718">5.1299999999999999</cx:pt>
          <cx:pt idx="3719">2.52</cx:pt>
          <cx:pt idx="3720">3.7000000000000002</cx:pt>
          <cx:pt idx="3721">5.5899999999999999</cx:pt>
          <cx:pt idx="3722">6.0199999999999996</cx:pt>
          <cx:pt idx="3723">4.9299999999999997</cx:pt>
          <cx:pt idx="3724">2.6899999999999999</cx:pt>
          <cx:pt idx="3725">4.6500000000000004</cx:pt>
          <cx:pt idx="3726">5.6399999999999997</cx:pt>
          <cx:pt idx="3727">4.7599999999999998</cx:pt>
          <cx:pt idx="3728">5.0700000000000003</cx:pt>
          <cx:pt idx="3729">2.8100000000000001</cx:pt>
          <cx:pt idx="3730">2.75</cx:pt>
          <cx:pt idx="3731">5.54</cx:pt>
          <cx:pt idx="3732">4.9500000000000002</cx:pt>
          <cx:pt idx="3733">3.7599999999999998</cx:pt>
          <cx:pt idx="3734">4.9500000000000002</cx:pt>
          <cx:pt idx="3735">2.7200000000000002</cx:pt>
          <cx:pt idx="3736">3.6499999999999999</cx:pt>
          <cx:pt idx="3737">2.8999999999999999</cx:pt>
          <cx:pt idx="3738">3.98</cx:pt>
          <cx:pt idx="3739">4.6600000000000001</cx:pt>
          <cx:pt idx="3740">3.4399999999999999</cx:pt>
          <cx:pt idx="3741">4.4699999999999998</cx:pt>
          <cx:pt idx="3742">3.8300000000000001</cx:pt>
          <cx:pt idx="3743">5.4100000000000001</cx:pt>
          <cx:pt idx="3744">2.5899999999999999</cx:pt>
          <cx:pt idx="3745">5.0899999999999999</cx:pt>
          <cx:pt idx="3746">4.7599999999999998</cx:pt>
          <cx:pt idx="3747">6.0800000000000001</cx:pt>
          <cx:pt idx="3748">6.1299999999999999</cx:pt>
          <cx:pt idx="3749">3.6499999999999999</cx:pt>
          <cx:pt idx="3750">3.1899999999999999</cx:pt>
          <cx:pt idx="3751">4.4500000000000002</cx:pt>
          <cx:pt idx="3752">4.3600000000000003</cx:pt>
          <cx:pt idx="3753">4.0099999999999998</cx:pt>
          <cx:pt idx="3754">5.54</cx:pt>
          <cx:pt idx="3755">2.9500000000000002</cx:pt>
          <cx:pt idx="3756">5.5300000000000002</cx:pt>
          <cx:pt idx="3757">6.2199999999999998</cx:pt>
          <cx:pt idx="3758">3.5</cx:pt>
          <cx:pt idx="3759">2.8799999999999999</cx:pt>
          <cx:pt idx="3760">2.3599999999999999</cx:pt>
          <cx:pt idx="3761">5.1600000000000001</cx:pt>
          <cx:pt idx="3762">3.0899999999999999</cx:pt>
          <cx:pt idx="3763">5.1200000000000001</cx:pt>
          <cx:pt idx="3764">6.0099999999999998</cx:pt>
          <cx:pt idx="3765">2.3700000000000001</cx:pt>
          <cx:pt idx="3766">4.8799999999999999</cx:pt>
          <cx:pt idx="3767">2.5099999999999998</cx:pt>
          <cx:pt idx="3768">6.0800000000000001</cx:pt>
          <cx:pt idx="3769">3.3900000000000001</cx:pt>
          <cx:pt idx="3770">3.7999999999999998</cx:pt>
          <cx:pt idx="3771">2.7799999999999998</cx:pt>
          <cx:pt idx="3772">5.9699999999999998</cx:pt>
          <cx:pt idx="3773">3.9100000000000001</cx:pt>
          <cx:pt idx="3774">3.5699999999999998</cx:pt>
          <cx:pt idx="3775">5.79</cx:pt>
          <cx:pt idx="3776">4.9100000000000001</cx:pt>
          <cx:pt idx="3777">5.4800000000000004</cx:pt>
          <cx:pt idx="3778">2.2200000000000002</cx:pt>
          <cx:pt idx="3779">3.8599999999999999</cx:pt>
          <cx:pt idx="3780">2.3799999999999999</cx:pt>
          <cx:pt idx="3781">6.1100000000000003</cx:pt>
          <cx:pt idx="3782">3.71</cx:pt>
          <cx:pt idx="3783">3.4300000000000002</cx:pt>
          <cx:pt idx="3784">2.21</cx:pt>
          <cx:pt idx="3785">2.4700000000000002</cx:pt>
          <cx:pt idx="3786">4.7800000000000002</cx:pt>
          <cx:pt idx="3787">5.8799999999999999</cx:pt>
          <cx:pt idx="3788">3.7799999999999998</cx:pt>
          <cx:pt idx="3789">5.4800000000000004</cx:pt>
          <cx:pt idx="3790">6.0899999999999999</cx:pt>
          <cx:pt idx="3791">4.75</cx:pt>
          <cx:pt idx="3792">2.5099999999999998</cx:pt>
          <cx:pt idx="3793">2.46</cx:pt>
          <cx:pt idx="3794">5.9500000000000002</cx:pt>
          <cx:pt idx="3795">4.7599999999999998</cx:pt>
          <cx:pt idx="3796">4.2000000000000002</cx:pt>
          <cx:pt idx="3797">2.3199999999999998</cx:pt>
          <cx:pt idx="3798">2.8199999999999998</cx:pt>
          <cx:pt idx="3799">3.5899999999999999</cx:pt>
          <cx:pt idx="3800">5.3099999999999996</cx:pt>
          <cx:pt idx="3801">3.98</cx:pt>
          <cx:pt idx="3802">5.8300000000000001</cx:pt>
          <cx:pt idx="3803">3.4900000000000002</cx:pt>
          <cx:pt idx="3804">2.48</cx:pt>
          <cx:pt idx="3805">3.23</cx:pt>
          <cx:pt idx="3806">3.4199999999999999</cx:pt>
          <cx:pt idx="3807">4.8700000000000001</cx:pt>
          <cx:pt idx="3808">2.8799999999999999</cx:pt>
          <cx:pt idx="3809">3.4700000000000002</cx:pt>
          <cx:pt idx="3810">4.71</cx:pt>
          <cx:pt idx="3811">3.5299999999999998</cx:pt>
          <cx:pt idx="3812">3.21</cx:pt>
          <cx:pt idx="3813">3.75</cx:pt>
          <cx:pt idx="3814">2.6800000000000002</cx:pt>
          <cx:pt idx="3815">3.0699999999999998</cx:pt>
          <cx:pt idx="3816">5.1100000000000003</cx:pt>
          <cx:pt idx="3817">4.0800000000000001</cx:pt>
          <cx:pt idx="3818">2.3199999999999998</cx:pt>
          <cx:pt idx="3819">3.3500000000000001</cx:pt>
          <cx:pt idx="3820">5.8600000000000003</cx:pt>
          <cx:pt idx="3821">5.7000000000000002</cx:pt>
          <cx:pt idx="3822">6.1500000000000004</cx:pt>
          <cx:pt idx="3823">5.8200000000000003</cx:pt>
          <cx:pt idx="3824">3.2400000000000002</cx:pt>
          <cx:pt idx="3825">2.3100000000000001</cx:pt>
          <cx:pt idx="3826">4.1699999999999999</cx:pt>
          <cx:pt idx="3827">5.0700000000000003</cx:pt>
          <cx:pt idx="3828">2.1299999999999999</cx:pt>
          <cx:pt idx="3829">2.77</cx:pt>
          <cx:pt idx="3830">5.8399999999999999</cx:pt>
          <cx:pt idx="3831">2.1800000000000002</cx:pt>
          <cx:pt idx="3832">5.6799999999999997</cx:pt>
          <cx:pt idx="3833">3.6099999999999999</cx:pt>
          <cx:pt idx="3834">2.96</cx:pt>
          <cx:pt idx="3835">4.5999999999999996</cx:pt>
          <cx:pt idx="3836">5.9100000000000001</cx:pt>
          <cx:pt idx="3837">2.1800000000000002</cx:pt>
          <cx:pt idx="3838">4.5499999999999998</cx:pt>
          <cx:pt idx="3839">6.0199999999999996</cx:pt>
          <cx:pt idx="3840">5.2000000000000002</cx:pt>
          <cx:pt idx="3841">3.7599999999999998</cx:pt>
          <cx:pt idx="3842">2.46</cx:pt>
          <cx:pt idx="3843">6.0800000000000001</cx:pt>
          <cx:pt idx="3844">3.2799999999999998</cx:pt>
          <cx:pt idx="3845">5.25</cx:pt>
          <cx:pt idx="3846">4.6500000000000004</cx:pt>
          <cx:pt idx="3847">4.1100000000000003</cx:pt>
          <cx:pt idx="3848">2.5600000000000001</cx:pt>
          <cx:pt idx="3849">5.5899999999999999</cx:pt>
          <cx:pt idx="3850">3.1400000000000001</cx:pt>
          <cx:pt idx="3851">5.4100000000000001</cx:pt>
          <cx:pt idx="3852">3.6200000000000001</cx:pt>
          <cx:pt idx="3853">2.9399999999999999</cx:pt>
          <cx:pt idx="3854">4.1600000000000001</cx:pt>
          <cx:pt idx="3855">4.5499999999999998</cx:pt>
          <cx:pt idx="3856">4.8200000000000003</cx:pt>
          <cx:pt idx="3857">3.6099999999999999</cx:pt>
          <cx:pt idx="3858">6.1500000000000004</cx:pt>
          <cx:pt idx="3859">3.29</cx:pt>
          <cx:pt idx="3860">2.3999999999999999</cx:pt>
          <cx:pt idx="3861">3.0800000000000001</cx:pt>
          <cx:pt idx="3862">5.54</cx:pt>
          <cx:pt idx="3863">3.7400000000000002</cx:pt>
          <cx:pt idx="3864">4.3399999999999999</cx:pt>
          <cx:pt idx="3865">3.4399999999999999</cx:pt>
          <cx:pt idx="3866">6.2199999999999998</cx:pt>
          <cx:pt idx="3867">6.1200000000000001</cx:pt>
          <cx:pt idx="3868">3.0699999999999998</cx:pt>
          <cx:pt idx="3869">3.3399999999999999</cx:pt>
          <cx:pt idx="3870">4.46</cx:pt>
          <cx:pt idx="3871">6.1200000000000001</cx:pt>
          <cx:pt idx="3872">4.9000000000000004</cx:pt>
          <cx:pt idx="3873">3.6299999999999999</cx:pt>
          <cx:pt idx="3874">2.23</cx:pt>
          <cx:pt idx="3875">2.6299999999999999</cx:pt>
          <cx:pt idx="3876">4.1799999999999997</cx:pt>
          <cx:pt idx="3877">2.4199999999999999</cx:pt>
          <cx:pt idx="3878">3.5099999999999998</cx:pt>
          <cx:pt idx="3879">2.7799999999999998</cx:pt>
          <cx:pt idx="3880">6.21</cx:pt>
          <cx:pt idx="3881">4.9400000000000004</cx:pt>
          <cx:pt idx="3882">3.9399999999999999</cx:pt>
          <cx:pt idx="3883">3.4300000000000002</cx:pt>
          <cx:pt idx="3884">4.5700000000000003</cx:pt>
          <cx:pt idx="3885">4.8600000000000003</cx:pt>
          <cx:pt idx="3886">5.6500000000000004</cx:pt>
          <cx:pt idx="3887">5.04</cx:pt>
          <cx:pt idx="3888">6.1600000000000001</cx:pt>
          <cx:pt idx="3889">3.4900000000000002</cx:pt>
          <cx:pt idx="3890">4.3300000000000001</cx:pt>
          <cx:pt idx="3891">3.0699999999999998</cx:pt>
          <cx:pt idx="3892">3.73</cx:pt>
          <cx:pt idx="3893">2.54</cx:pt>
          <cx:pt idx="3894">3.27</cx:pt>
          <cx:pt idx="3895">3.4199999999999999</cx:pt>
          <cx:pt idx="3896">6.1200000000000001</cx:pt>
          <cx:pt idx="3897">6.2300000000000004</cx:pt>
          <cx:pt idx="3898">5.3399999999999999</cx:pt>
          <cx:pt idx="3899">4.5199999999999996</cx:pt>
          <cx:pt idx="3900">4.0999999999999996</cx:pt>
          <cx:pt idx="3901">4.3200000000000003</cx:pt>
          <cx:pt idx="3902">2.3599999999999999</cx:pt>
          <cx:pt idx="3903">2.2000000000000002</cx:pt>
          <cx:pt idx="3904">3.3300000000000001</cx:pt>
          <cx:pt idx="3905">2.1200000000000001</cx:pt>
          <cx:pt idx="3906">3.0299999999999998</cx:pt>
          <cx:pt idx="3907">3.5600000000000001</cx:pt>
          <cx:pt idx="3908">3.3999999999999999</cx:pt>
          <cx:pt idx="3909">2.96</cx:pt>
          <cx:pt idx="3910">4.3600000000000003</cx:pt>
          <cx:pt idx="3911">2.4500000000000002</cx:pt>
          <cx:pt idx="3912">4.3300000000000001</cx:pt>
          <cx:pt idx="3913">3.7400000000000002</cx:pt>
          <cx:pt idx="3914">3.2799999999999998</cx:pt>
          <cx:pt idx="3915">3.1899999999999999</cx:pt>
          <cx:pt idx="3916">5.0700000000000003</cx:pt>
          <cx:pt idx="3917">4.5300000000000002</cx:pt>
          <cx:pt idx="3918">3.2799999999999998</cx:pt>
          <cx:pt idx="3919">3.0600000000000001</cx:pt>
          <cx:pt idx="3920">3.9100000000000001</cx:pt>
          <cx:pt idx="3921">2.3199999999999998</cx:pt>
          <cx:pt idx="3922">3.6000000000000001</cx:pt>
          <cx:pt idx="3923">5.8499999999999996</cx:pt>
          <cx:pt idx="3924">5.3499999999999996</cx:pt>
          <cx:pt idx="3925">4.5700000000000003</cx:pt>
          <cx:pt idx="3926">3.2200000000000002</cx:pt>
          <cx:pt idx="3927">3.7599999999999998</cx:pt>
          <cx:pt idx="3928">3.02</cx:pt>
          <cx:pt idx="3929">4.9000000000000004</cx:pt>
          <cx:pt idx="3930">4.3600000000000003</cx:pt>
          <cx:pt idx="3931">3.1600000000000001</cx:pt>
          <cx:pt idx="3932">4.6600000000000001</cx:pt>
          <cx:pt idx="3933">2.9100000000000001</cx:pt>
          <cx:pt idx="3934">3.1699999999999999</cx:pt>
          <cx:pt idx="3935">6.1500000000000004</cx:pt>
          <cx:pt idx="3936">3.23</cx:pt>
          <cx:pt idx="3937">2.3500000000000001</cx:pt>
          <cx:pt idx="3938">4.6100000000000003</cx:pt>
          <cx:pt idx="3939">4.5499999999999998</cx:pt>
          <cx:pt idx="3940">3.1200000000000001</cx:pt>
          <cx:pt idx="3941">2.6400000000000001</cx:pt>
          <cx:pt idx="3942">5.6100000000000003</cx:pt>
          <cx:pt idx="3943">3.8100000000000001</cx:pt>
          <cx:pt idx="3944">2.6600000000000001</cx:pt>
          <cx:pt idx="3945">3.1699999999999999</cx:pt>
          <cx:pt idx="3946">3.2599999999999998</cx:pt>
          <cx:pt idx="3947">4.8099999999999996</cx:pt>
          <cx:pt idx="3948">2.1200000000000001</cx:pt>
          <cx:pt idx="3949">2.2999999999999998</cx:pt>
          <cx:pt idx="3950">5.5099999999999998</cx:pt>
          <cx:pt idx="3951">4.3300000000000001</cx:pt>
          <cx:pt idx="3952">4.8099999999999996</cx:pt>
          <cx:pt idx="3953">4.5599999999999996</cx:pt>
          <cx:pt idx="3954">2.2400000000000002</cx:pt>
          <cx:pt idx="3955">5.1600000000000001</cx:pt>
          <cx:pt idx="3956">3.5600000000000001</cx:pt>
          <cx:pt idx="3957">3.9100000000000001</cx:pt>
          <cx:pt idx="3958">5.2800000000000002</cx:pt>
          <cx:pt idx="3959">2.8100000000000001</cx:pt>
          <cx:pt idx="3960">5.0800000000000001</cx:pt>
          <cx:pt idx="3961">2.3999999999999999</cx:pt>
          <cx:pt idx="3962">3.9900000000000002</cx:pt>
          <cx:pt idx="3963">4.7199999999999998</cx:pt>
          <cx:pt idx="3964">3.4399999999999999</cx:pt>
          <cx:pt idx="3965">4.9199999999999999</cx:pt>
          <cx:pt idx="3966">4.5999999999999996</cx:pt>
          <cx:pt idx="3967">5.9500000000000002</cx:pt>
          <cx:pt idx="3968">2.3100000000000001</cx:pt>
          <cx:pt idx="3969">5.21</cx:pt>
          <cx:pt idx="3970">2.6299999999999999</cx:pt>
          <cx:pt idx="3971">2.5800000000000001</cx:pt>
          <cx:pt idx="3972">5.1500000000000004</cx:pt>
          <cx:pt idx="3973">2.5</cx:pt>
          <cx:pt idx="3974">4.9100000000000001</cx:pt>
          <cx:pt idx="3975">4.7000000000000002</cx:pt>
          <cx:pt idx="3976">4.8499999999999996</cx:pt>
          <cx:pt idx="3977">2.6000000000000001</cx:pt>
          <cx:pt idx="3978">5.0499999999999998</cx:pt>
          <cx:pt idx="3979">2.5299999999999998</cx:pt>
          <cx:pt idx="3980">3.5600000000000001</cx:pt>
          <cx:pt idx="3981">2.71</cx:pt>
          <cx:pt idx="3982">2.8900000000000001</cx:pt>
          <cx:pt idx="3983">3.1600000000000001</cx:pt>
          <cx:pt idx="3984">5.4400000000000004</cx:pt>
          <cx:pt idx="3985">2.6000000000000001</cx:pt>
          <cx:pt idx="3986">5.7300000000000004</cx:pt>
          <cx:pt idx="3987">3.04</cx:pt>
          <cx:pt idx="3988">3.8199999999999998</cx:pt>
          <cx:pt idx="3989">3.1200000000000001</cx:pt>
          <cx:pt idx="3990">4.5700000000000003</cx:pt>
          <cx:pt idx="3991">4.2300000000000004</cx:pt>
          <cx:pt idx="3992">2.29</cx:pt>
          <cx:pt idx="3993">3.3799999999999999</cx:pt>
          <cx:pt idx="3994">5.3799999999999999</cx:pt>
          <cx:pt idx="3995">5.7699999999999996</cx:pt>
          <cx:pt idx="3996">2.2999999999999998</cx:pt>
          <cx:pt idx="3997">2.1099999999999999</cx:pt>
          <cx:pt idx="3998">3.8999999999999999</cx:pt>
          <cx:pt idx="3999">2.1899999999999999</cx:pt>
          <cx:pt idx="4000">4.7400000000000002</cx:pt>
          <cx:pt idx="4001">3.54</cx:pt>
          <cx:pt idx="4002">3.1600000000000001</cx:pt>
          <cx:pt idx="4003">4.3099999999999996</cx:pt>
          <cx:pt idx="4004">4.9400000000000004</cx:pt>
          <cx:pt idx="4005">3.6800000000000002</cx:pt>
          <cx:pt idx="4006">3.6200000000000001</cx:pt>
          <cx:pt idx="4007">5.0199999999999996</cx:pt>
          <cx:pt idx="4008">6.0800000000000001</cx:pt>
          <cx:pt idx="4009">4.3899999999999997</cx:pt>
          <cx:pt idx="4010">4.2599999999999998</cx:pt>
          <cx:pt idx="4011">5.0899999999999999</cx:pt>
          <cx:pt idx="4012">5.8700000000000001</cx:pt>
          <cx:pt idx="4013">4.7699999999999996</cx:pt>
          <cx:pt idx="4014">5.3600000000000003</cx:pt>
          <cx:pt idx="4015">4.8499999999999996</cx:pt>
          <cx:pt idx="4016">2.6899999999999999</cx:pt>
          <cx:pt idx="4017">2.1400000000000001</cx:pt>
          <cx:pt idx="4018">5.0300000000000002</cx:pt>
          <cx:pt idx="4019">5.4100000000000001</cx:pt>
          <cx:pt idx="4020">4.29</cx:pt>
          <cx:pt idx="4021">5.0999999999999996</cx:pt>
          <cx:pt idx="4022">4.7999999999999998</cx:pt>
          <cx:pt idx="4023">5.6500000000000004</cx:pt>
          <cx:pt idx="4024">4.1399999999999997</cx:pt>
          <cx:pt idx="4025">5.9400000000000004</cx:pt>
          <cx:pt idx="4026">2.25</cx:pt>
          <cx:pt idx="4027">3.4900000000000002</cx:pt>
          <cx:pt idx="4028">4.29</cx:pt>
          <cx:pt idx="4029">5.46</cx:pt>
          <cx:pt idx="4030">3.73</cx:pt>
          <cx:pt idx="4031">4.96</cx:pt>
          <cx:pt idx="4032">2.7200000000000002</cx:pt>
          <cx:pt idx="4033">2.7999999999999998</cx:pt>
          <cx:pt idx="4034">5.3899999999999997</cx:pt>
          <cx:pt idx="4035">4.3399999999999999</cx:pt>
          <cx:pt idx="4036">2.52</cx:pt>
          <cx:pt idx="4037">4.7300000000000004</cx:pt>
          <cx:pt idx="4038">4.1299999999999999</cx:pt>
          <cx:pt idx="4039">5.9299999999999997</cx:pt>
          <cx:pt idx="4040">4.9100000000000001</cx:pt>
          <cx:pt idx="4041">5.1500000000000004</cx:pt>
          <cx:pt idx="4042">3.3500000000000001</cx:pt>
          <cx:pt idx="4043">6.04</cx:pt>
          <cx:pt idx="4044">5.1900000000000004</cx:pt>
          <cx:pt idx="4045">3.9900000000000002</cx:pt>
          <cx:pt idx="4046">2.3300000000000001</cx:pt>
          <cx:pt idx="4047">5.9900000000000002</cx:pt>
          <cx:pt idx="4048">5.9900000000000002</cx:pt>
          <cx:pt idx="4049">4.04</cx:pt>
          <cx:pt idx="4050">5.3499999999999996</cx:pt>
          <cx:pt idx="4051">5.8200000000000003</cx:pt>
          <cx:pt idx="4052">3.8500000000000001</cx:pt>
          <cx:pt idx="4053">4.1200000000000001</cx:pt>
          <cx:pt idx="4054">2.1400000000000001</cx:pt>
          <cx:pt idx="4055">5.9299999999999997</cx:pt>
          <cx:pt idx="4056">2.8900000000000001</cx:pt>
          <cx:pt idx="4057">2.5299999999999998</cx:pt>
          <cx:pt idx="4058">4.8399999999999999</cx:pt>
          <cx:pt idx="4059">4.4800000000000004</cx:pt>
          <cx:pt idx="4060">2.71</cx:pt>
          <cx:pt idx="4061">6.2300000000000004</cx:pt>
          <cx:pt idx="4062">3.7000000000000002</cx:pt>
          <cx:pt idx="4063">4.9400000000000004</cx:pt>
          <cx:pt idx="4064">3.5699999999999998</cx:pt>
          <cx:pt idx="4065">2.6600000000000001</cx:pt>
          <cx:pt idx="4066">4.3399999999999999</cx:pt>
          <cx:pt idx="4067">4.2199999999999998</cx:pt>
          <cx:pt idx="4068">4.3499999999999996</cx:pt>
          <cx:pt idx="4069">2.9399999999999999</cx:pt>
          <cx:pt idx="4070">3.8500000000000001</cx:pt>
          <cx:pt idx="4071">2.8799999999999999</cx:pt>
          <cx:pt idx="4072">4.5899999999999999</cx:pt>
          <cx:pt idx="4073">2.8199999999999998</cx:pt>
          <cx:pt idx="4074">4.3600000000000003</cx:pt>
          <cx:pt idx="4075">5.2599999999999998</cx:pt>
          <cx:pt idx="4076">2.46</cx:pt>
          <cx:pt idx="4077">2.6600000000000001</cx:pt>
          <cx:pt idx="4078">4.9699999999999998</cx:pt>
          <cx:pt idx="4079">2.4199999999999999</cx:pt>
          <cx:pt idx="4080">4.5599999999999996</cx:pt>
          <cx:pt idx="4081">2.6600000000000001</cx:pt>
          <cx:pt idx="4082">2.4100000000000001</cx:pt>
          <cx:pt idx="4083">4.8499999999999996</cx:pt>
          <cx:pt idx="4084">5.1299999999999999</cx:pt>
          <cx:pt idx="4085">2.8399999999999999</cx:pt>
          <cx:pt idx="4086">5.8499999999999996</cx:pt>
          <cx:pt idx="4087">2.3700000000000001</cx:pt>
          <cx:pt idx="4088">4.29</cx:pt>
          <cx:pt idx="4089">4.9400000000000004</cx:pt>
          <cx:pt idx="4090">4.8700000000000001</cx:pt>
          <cx:pt idx="4091">5.2699999999999996</cx:pt>
          <cx:pt idx="4092">2.75</cx:pt>
          <cx:pt idx="4093">3.2799999999999998</cx:pt>
          <cx:pt idx="4094">3.4700000000000002</cx:pt>
          <cx:pt idx="4095">4.6100000000000003</cx:pt>
          <cx:pt idx="4096">2.9900000000000002</cx:pt>
          <cx:pt idx="4097">2.25</cx:pt>
          <cx:pt idx="4098">5.2400000000000002</cx:pt>
          <cx:pt idx="4099">4.5999999999999996</cx:pt>
          <cx:pt idx="4100">6.0300000000000002</cx:pt>
          <cx:pt idx="4101">2.3300000000000001</cx:pt>
          <cx:pt idx="4102">3.8500000000000001</cx:pt>
          <cx:pt idx="4103">4.5999999999999996</cx:pt>
          <cx:pt idx="4104">3.52</cx:pt>
          <cx:pt idx="4105">4.9400000000000004</cx:pt>
          <cx:pt idx="4106">5.8099999999999996</cx:pt>
          <cx:pt idx="4107">5.3700000000000001</cx:pt>
          <cx:pt idx="4108">2.4199999999999999</cx:pt>
          <cx:pt idx="4109">6.2000000000000002</cx:pt>
          <cx:pt idx="4110">5.54</cx:pt>
          <cx:pt idx="4111">3.0299999999999998</cx:pt>
          <cx:pt idx="4112">4.04</cx:pt>
          <cx:pt idx="4113">4.0800000000000001</cx:pt>
          <cx:pt idx="4114">5.6500000000000004</cx:pt>
          <cx:pt idx="4115">5.0099999999999998</cx:pt>
          <cx:pt idx="4116">2.5299999999999998</cx:pt>
          <cx:pt idx="4117">4.0300000000000002</cx:pt>
          <cx:pt idx="4118">2.9199999999999999</cx:pt>
          <cx:pt idx="4119">3.27</cx:pt>
          <cx:pt idx="4120">2.27</cx:pt>
          <cx:pt idx="4121">2.1699999999999999</cx:pt>
          <cx:pt idx="4122">6.0099999999999998</cx:pt>
          <cx:pt idx="4123">5.5599999999999996</cx:pt>
          <cx:pt idx="4124">2.7400000000000002</cx:pt>
          <cx:pt idx="4125">5.7400000000000002</cx:pt>
          <cx:pt idx="4126">4.7699999999999996</cx:pt>
          <cx:pt idx="4127">3.1899999999999999</cx:pt>
          <cx:pt idx="4128">4.46</cx:pt>
          <cx:pt idx="4129">3.3900000000000001</cx:pt>
          <cx:pt idx="4130">4.3300000000000001</cx:pt>
          <cx:pt idx="4131">4.4500000000000002</cx:pt>
          <cx:pt idx="4132">5.3099999999999996</cx:pt>
          <cx:pt idx="4133">6.0700000000000003</cx:pt>
          <cx:pt idx="4134">4.96</cx:pt>
          <cx:pt idx="4135">3.0899999999999999</cx:pt>
          <cx:pt idx="4136">3.3900000000000001</cx:pt>
          <cx:pt idx="4137">3.8999999999999999</cx:pt>
          <cx:pt idx="4138">4.96</cx:pt>
          <cx:pt idx="4139">5.75</cx:pt>
          <cx:pt idx="4140">4.9400000000000004</cx:pt>
          <cx:pt idx="4141">4.25</cx:pt>
          <cx:pt idx="4142">4.6200000000000001</cx:pt>
          <cx:pt idx="4143">5.75</cx:pt>
          <cx:pt idx="4144">3.6899999999999999</cx:pt>
          <cx:pt idx="4145">5.4100000000000001</cx:pt>
          <cx:pt idx="4146">3.25</cx:pt>
          <cx:pt idx="4147">5.4400000000000004</cx:pt>
          <cx:pt idx="4148">5.9900000000000002</cx:pt>
          <cx:pt idx="4149">5.1299999999999999</cx:pt>
          <cx:pt idx="4150">5</cx:pt>
          <cx:pt idx="4151">2.3199999999999998</cx:pt>
          <cx:pt idx="4152">5.7199999999999998</cx:pt>
          <cx:pt idx="4153">2.4300000000000002</cx:pt>
          <cx:pt idx="4154">3.3100000000000001</cx:pt>
          <cx:pt idx="4155">2.9199999999999999</cx:pt>
          <cx:pt idx="4156">3.6899999999999999</cx:pt>
          <cx:pt idx="4157">2.71</cx:pt>
          <cx:pt idx="4158">2.3199999999999998</cx:pt>
          <cx:pt idx="4159">3.54</cx:pt>
          <cx:pt idx="4160">3.4700000000000002</cx:pt>
          <cx:pt idx="4161">4.0899999999999999</cx:pt>
          <cx:pt idx="4162">4.8499999999999996</cx:pt>
          <cx:pt idx="4163">3.8999999999999999</cx:pt>
          <cx:pt idx="4164">3.27</cx:pt>
          <cx:pt idx="4165">2.5800000000000001</cx:pt>
          <cx:pt idx="4166">3.1099999999999999</cx:pt>
          <cx:pt idx="4167">5.6500000000000004</cx:pt>
          <cx:pt idx="4168">3.8199999999999998</cx:pt>
          <cx:pt idx="4169">3.2799999999999998</cx:pt>
          <cx:pt idx="4170">2.7799999999999998</cx:pt>
          <cx:pt idx="4171">3.8999999999999999</cx:pt>
          <cx:pt idx="4172">3.79</cx:pt>
          <cx:pt idx="4173">4.5</cx:pt>
          <cx:pt idx="4174">6.0499999999999998</cx:pt>
          <cx:pt idx="4175">5.8799999999999999</cx:pt>
          <cx:pt idx="4176">4.5700000000000003</cx:pt>
          <cx:pt idx="4177">5.4900000000000002</cx:pt>
          <cx:pt idx="4178">2.3999999999999999</cx:pt>
          <cx:pt idx="4179">2.1899999999999999</cx:pt>
          <cx:pt idx="4180">4.1399999999999997</cx:pt>
          <cx:pt idx="4181">3.3399999999999999</cx:pt>
          <cx:pt idx="4182">3.54</cx:pt>
          <cx:pt idx="4183">3.8300000000000001</cx:pt>
          <cx:pt idx="4184">3.4500000000000002</cx:pt>
          <cx:pt idx="4185">4.8600000000000003</cx:pt>
          <cx:pt idx="4186">4.0199999999999996</cx:pt>
          <cx:pt idx="4187">2.7400000000000002</cx:pt>
          <cx:pt idx="4188">3.7000000000000002</cx:pt>
          <cx:pt idx="4189">4.7300000000000004</cx:pt>
          <cx:pt idx="4190">3.4500000000000002</cx:pt>
          <cx:pt idx="4191">3.0800000000000001</cx:pt>
          <cx:pt idx="4192">3.3700000000000001</cx:pt>
          <cx:pt idx="4193">4.7000000000000002</cx:pt>
          <cx:pt idx="4194">4.7400000000000002</cx:pt>
          <cx:pt idx="4195">6.1699999999999999</cx:pt>
          <cx:pt idx="4196">3.9300000000000002</cx:pt>
          <cx:pt idx="4197">2.1899999999999999</cx:pt>
          <cx:pt idx="4198">3.4100000000000001</cx:pt>
          <cx:pt idx="4199">3.1000000000000001</cx:pt>
          <cx:pt idx="4200">2.6099999999999999</cx:pt>
          <cx:pt idx="4201">3.7999999999999998</cx:pt>
          <cx:pt idx="4202">3.3599999999999999</cx:pt>
          <cx:pt idx="4203">3.5499999999999998</cx:pt>
          <cx:pt idx="4204">2.4300000000000002</cx:pt>
          <cx:pt idx="4205">5.4400000000000004</cx:pt>
          <cx:pt idx="4206">4.7800000000000002</cx:pt>
          <cx:pt idx="4207">4.6500000000000004</cx:pt>
          <cx:pt idx="4208">2.3500000000000001</cx:pt>
          <cx:pt idx="4209">3.2000000000000002</cx:pt>
          <cx:pt idx="4210">2.1899999999999999</cx:pt>
          <cx:pt idx="4211">5.3700000000000001</cx:pt>
          <cx:pt idx="4212">6.1100000000000003</cx:pt>
          <cx:pt idx="4213">2.6200000000000001</cx:pt>
          <cx:pt idx="4214">5.5</cx:pt>
          <cx:pt idx="4215">2.2400000000000002</cx:pt>
          <cx:pt idx="4216">4.1200000000000001</cx:pt>
          <cx:pt idx="4217">4.9199999999999999</cx:pt>
          <cx:pt idx="4218">2.3799999999999999</cx:pt>
          <cx:pt idx="4219">4.5499999999999998</cx:pt>
          <cx:pt idx="4220">5.6500000000000004</cx:pt>
          <cx:pt idx="4221">4.0999999999999996</cx:pt>
          <cx:pt idx="4222">4.4699999999999998</cx:pt>
          <cx:pt idx="4223">4.0300000000000002</cx:pt>
          <cx:pt idx="4224">5.6100000000000003</cx:pt>
          <cx:pt idx="4225">4.1100000000000003</cx:pt>
          <cx:pt idx="4226">6.0800000000000001</cx:pt>
          <cx:pt idx="4227">3.6200000000000001</cx:pt>
          <cx:pt idx="4228">2.73</cx:pt>
          <cx:pt idx="4229">4.0700000000000003</cx:pt>
          <cx:pt idx="4230">3.3100000000000001</cx:pt>
          <cx:pt idx="4231">5.71</cx:pt>
          <cx:pt idx="4232">4.0899999999999999</cx:pt>
          <cx:pt idx="4233">6.1900000000000004</cx:pt>
          <cx:pt idx="4234">5.1299999999999999</cx:pt>
          <cx:pt idx="4235">2.2400000000000002</cx:pt>
          <cx:pt idx="4236">2.6099999999999999</cx:pt>
          <cx:pt idx="4237">2.4500000000000002</cx:pt>
          <cx:pt idx="4238">4</cx:pt>
          <cx:pt idx="4239">3.6800000000000002</cx:pt>
          <cx:pt idx="4240">4.0199999999999996</cx:pt>
          <cx:pt idx="4241">2.5600000000000001</cx:pt>
          <cx:pt idx="4242">2.6400000000000001</cx:pt>
          <cx:pt idx="4243">5.3799999999999999</cx:pt>
          <cx:pt idx="4244">4.6100000000000003</cx:pt>
          <cx:pt idx="4245">4.5099999999999998</cx:pt>
          <cx:pt idx="4246">4.5</cx:pt>
          <cx:pt idx="4247">6.1100000000000003</cx:pt>
          <cx:pt idx="4248">3.9500000000000002</cx:pt>
          <cx:pt idx="4249">3.3300000000000001</cx:pt>
          <cx:pt idx="4250">2.7599999999999998</cx:pt>
          <cx:pt idx="4251">3.02</cx:pt>
          <cx:pt idx="4252">4.8799999999999999</cx:pt>
          <cx:pt idx="4253">5.6900000000000004</cx:pt>
          <cx:pt idx="4254">2.3799999999999999</cx:pt>
          <cx:pt idx="4255">4.3899999999999997</cx:pt>
          <cx:pt idx="4256">5.3499999999999996</cx:pt>
          <cx:pt idx="4257">5.7999999999999998</cx:pt>
          <cx:pt idx="4258">2.7799999999999998</cx:pt>
          <cx:pt idx="4259">6.04</cx:pt>
          <cx:pt idx="4260">4.75</cx:pt>
          <cx:pt idx="4261">5.2199999999999998</cx:pt>
          <cx:pt idx="4262">5.0199999999999996</cx:pt>
          <cx:pt idx="4263">2.5800000000000001</cx:pt>
          <cx:pt idx="4264">4.0700000000000003</cx:pt>
          <cx:pt idx="4265">3.3700000000000001</cx:pt>
          <cx:pt idx="4266">3.52</cx:pt>
          <cx:pt idx="4267">2.5800000000000001</cx:pt>
          <cx:pt idx="4268">5.6399999999999997</cx:pt>
          <cx:pt idx="4269">3.7000000000000002</cx:pt>
          <cx:pt idx="4270">4.4500000000000002</cx:pt>
          <cx:pt idx="4271">2.5299999999999998</cx:pt>
          <cx:pt idx="4272">4.3600000000000003</cx:pt>
          <cx:pt idx="4273">2.8399999999999999</cx:pt>
          <cx:pt idx="4274">6.0199999999999996</cx:pt>
          <cx:pt idx="4275">4.0899999999999999</cx:pt>
          <cx:pt idx="4276">3.4300000000000002</cx:pt>
          <cx:pt idx="4277">5.1600000000000001</cx:pt>
          <cx:pt idx="4278">4.71</cx:pt>
          <cx:pt idx="4279">2.9100000000000001</cx:pt>
          <cx:pt idx="4280">3.02</cx:pt>
          <cx:pt idx="4281">6.0800000000000001</cx:pt>
          <cx:pt idx="4282">3.9100000000000001</cx:pt>
          <cx:pt idx="4283">5.4800000000000004</cx:pt>
          <cx:pt idx="4284">3.46</cx:pt>
          <cx:pt idx="4285">3.6699999999999999</cx:pt>
          <cx:pt idx="4286">6.2000000000000002</cx:pt>
          <cx:pt idx="4287">4.7199999999999998</cx:pt>
          <cx:pt idx="4288">5.9900000000000002</cx:pt>
          <cx:pt idx="4289">2.7200000000000002</cx:pt>
          <cx:pt idx="4290">4.1399999999999997</cx:pt>
          <cx:pt idx="4291">3</cx:pt>
          <cx:pt idx="4292">3.75</cx:pt>
          <cx:pt idx="4293">5.7300000000000004</cx:pt>
          <cx:pt idx="4294">2.2999999999999998</cx:pt>
          <cx:pt idx="4295">5.9000000000000004</cx:pt>
          <cx:pt idx="4296">2.1400000000000001</cx:pt>
          <cx:pt idx="4297">4.0800000000000001</cx:pt>
          <cx:pt idx="4298">5.3700000000000001</cx:pt>
          <cx:pt idx="4299">2.7400000000000002</cx:pt>
          <cx:pt idx="4300">4.79</cx:pt>
          <cx:pt idx="4301">3.6200000000000001</cx:pt>
          <cx:pt idx="4302">4.4699999999999998</cx:pt>
          <cx:pt idx="4303">3.3399999999999999</cx:pt>
          <cx:pt idx="4304">5.7199999999999998</cx:pt>
          <cx:pt idx="4305">5.0800000000000001</cx:pt>
          <cx:pt idx="4306">5.3399999999999999</cx:pt>
          <cx:pt idx="4307">3.8700000000000001</cx:pt>
          <cx:pt idx="4308">2.4399999999999999</cx:pt>
          <cx:pt idx="4309">5.0899999999999999</cx:pt>
          <cx:pt idx="4310">5.6900000000000004</cx:pt>
          <cx:pt idx="4311">2.9500000000000002</cx:pt>
          <cx:pt idx="4312">5.4800000000000004</cx:pt>
          <cx:pt idx="4313">3.6600000000000001</cx:pt>
          <cx:pt idx="4314">5.0899999999999999</cx:pt>
          <cx:pt idx="4315">4.1100000000000003</cx:pt>
          <cx:pt idx="4316">4.2300000000000004</cx:pt>
          <cx:pt idx="4317">4.4800000000000004</cx:pt>
          <cx:pt idx="4318">3.75</cx:pt>
          <cx:pt idx="4319">4.7800000000000002</cx:pt>
          <cx:pt idx="4320">2.6899999999999999</cx:pt>
          <cx:pt idx="4321">5.7000000000000002</cx:pt>
          <cx:pt idx="4322">2.73</cx:pt>
          <cx:pt idx="4323">5.2000000000000002</cx:pt>
          <cx:pt idx="4324">4.5199999999999996</cx:pt>
          <cx:pt idx="4325">2.4300000000000002</cx:pt>
          <cx:pt idx="4326">2.48</cx:pt>
          <cx:pt idx="4327">3.9500000000000002</cx:pt>
          <cx:pt idx="4328">2.3500000000000001</cx:pt>
          <cx:pt idx="4329">5.2199999999999998</cx:pt>
          <cx:pt idx="4330">4.1200000000000001</cx:pt>
          <cx:pt idx="4331">2.77</cx:pt>
          <cx:pt idx="4332">3.6800000000000002</cx:pt>
          <cx:pt idx="4333">4.3700000000000001</cx:pt>
          <cx:pt idx="4334">3.4100000000000001</cx:pt>
          <cx:pt idx="4335">4.4299999999999997</cx:pt>
          <cx:pt idx="4336">4.9900000000000002</cx:pt>
          <cx:pt idx="4337">5.0199999999999996</cx:pt>
          <cx:pt idx="4338">3.52</cx:pt>
          <cx:pt idx="4339">5.5199999999999996</cx:pt>
          <cx:pt idx="4340">5.6399999999999997</cx:pt>
          <cx:pt idx="4341">5.9199999999999999</cx:pt>
          <cx:pt idx="4342">4.5099999999999998</cx:pt>
          <cx:pt idx="4343">4.0700000000000003</cx:pt>
          <cx:pt idx="4344">5.96</cx:pt>
          <cx:pt idx="4345">3.4199999999999999</cx:pt>
          <cx:pt idx="4346">3.9399999999999999</cx:pt>
          <cx:pt idx="4347">5.5300000000000002</cx:pt>
          <cx:pt idx="4348">5.0700000000000003</cx:pt>
          <cx:pt idx="4349">4.2599999999999998</cx:pt>
          <cx:pt idx="4350">4.0300000000000002</cx:pt>
          <cx:pt idx="4351">4.9400000000000004</cx:pt>
          <cx:pt idx="4352">5.6299999999999999</cx:pt>
          <cx:pt idx="4353">3.52</cx:pt>
          <cx:pt idx="4354">4.8099999999999996</cx:pt>
          <cx:pt idx="4355">4.4000000000000004</cx:pt>
          <cx:pt idx="4356">4.1399999999999997</cx:pt>
          <cx:pt idx="4357">4.3399999999999999</cx:pt>
          <cx:pt idx="4358">3.4399999999999999</cx:pt>
          <cx:pt idx="4359">5.75</cx:pt>
          <cx:pt idx="4360">2.1800000000000002</cx:pt>
          <cx:pt idx="4361">5.7000000000000002</cx:pt>
          <cx:pt idx="4362">3.5600000000000001</cx:pt>
          <cx:pt idx="4363">3.1600000000000001</cx:pt>
          <cx:pt idx="4364">2.9500000000000002</cx:pt>
          <cx:pt idx="4365">4.4400000000000004</cx:pt>
          <cx:pt idx="4366">2.3900000000000001</cx:pt>
          <cx:pt idx="4367">6.1799999999999997</cx:pt>
          <cx:pt idx="4368">3</cx:pt>
          <cx:pt idx="4369">5.75</cx:pt>
          <cx:pt idx="4370">5.4699999999999998</cx:pt>
          <cx:pt idx="4371">2.75</cx:pt>
          <cx:pt idx="4372">5.2999999999999998</cx:pt>
          <cx:pt idx="4373">4.96</cx:pt>
          <cx:pt idx="4374">4.46</cx:pt>
          <cx:pt idx="4375">2.29</cx:pt>
          <cx:pt idx="4376">4.2000000000000002</cx:pt>
          <cx:pt idx="4377">6.1900000000000004</cx:pt>
          <cx:pt idx="4378">2.1000000000000001</cx:pt>
          <cx:pt idx="4379">2.9700000000000002</cx:pt>
          <cx:pt idx="4380">5.1900000000000004</cx:pt>
          <cx:pt idx="4381">3.1099999999999999</cx:pt>
          <cx:pt idx="4382">3.1000000000000001</cx:pt>
          <cx:pt idx="4383">4.2400000000000002</cx:pt>
          <cx:pt idx="4384">3.2000000000000002</cx:pt>
          <cx:pt idx="4385">4.9699999999999998</cx:pt>
          <cx:pt idx="4386">3.0299999999999998</cx:pt>
          <cx:pt idx="4387">4.9100000000000001</cx:pt>
          <cx:pt idx="4388">3.6000000000000001</cx:pt>
          <cx:pt idx="4389">4.5199999999999996</cx:pt>
          <cx:pt idx="4390">3.3900000000000001</cx:pt>
          <cx:pt idx="4391">3.8199999999999998</cx:pt>
          <cx:pt idx="4392">5.46</cx:pt>
          <cx:pt idx="4393">5</cx:pt>
          <cx:pt idx="4394">2.5</cx:pt>
          <cx:pt idx="4395">2.3199999999999998</cx:pt>
          <cx:pt idx="4396">2.9399999999999999</cx:pt>
          <cx:pt idx="4397">4.4800000000000004</cx:pt>
          <cx:pt idx="4398">2.23</cx:pt>
          <cx:pt idx="4399">2.1499999999999999</cx:pt>
          <cx:pt idx="4400">5.0199999999999996</cx:pt>
          <cx:pt idx="4401">3.0899999999999999</cx:pt>
          <cx:pt idx="4402">2.4700000000000002</cx:pt>
          <cx:pt idx="4403">3.5499999999999998</cx:pt>
          <cx:pt idx="4404">5.4900000000000002</cx:pt>
          <cx:pt idx="4405">3.5699999999999998</cx:pt>
          <cx:pt idx="4406">3.7200000000000002</cx:pt>
          <cx:pt idx="4407">2.71</cx:pt>
          <cx:pt idx="4408">5.2400000000000002</cx:pt>
          <cx:pt idx="4409">2.3999999999999999</cx:pt>
          <cx:pt idx="4410">3.9700000000000002</cx:pt>
          <cx:pt idx="4411">5.7999999999999998</cx:pt>
          <cx:pt idx="4412">4.8200000000000003</cx:pt>
          <cx:pt idx="4413">4.8499999999999996</cx:pt>
          <cx:pt idx="4414">4.9900000000000002</cx:pt>
          <cx:pt idx="4415">3.1600000000000001</cx:pt>
          <cx:pt idx="4416">4.5599999999999996</cx:pt>
          <cx:pt idx="4417">6.2300000000000004</cx:pt>
          <cx:pt idx="4418">2.3900000000000001</cx:pt>
          <cx:pt idx="4419">2.2000000000000002</cx:pt>
          <cx:pt idx="4420">2.02</cx:pt>
          <cx:pt idx="4421">1.5700000000000001</cx:pt>
          <cx:pt idx="4422">2.4500000000000002</cx:pt>
          <cx:pt idx="4423">1.8999999999999999</cx:pt>
          <cx:pt idx="4424">1.6299999999999999</cx:pt>
          <cx:pt idx="4425">1.1799999999999999</cx:pt>
          <cx:pt idx="4426">1.8200000000000001</cx:pt>
          <cx:pt idx="4427">1.99</cx:pt>
          <cx:pt idx="4428">2.2999999999999998</cx:pt>
          <cx:pt idx="4429">1.7</cx:pt>
          <cx:pt idx="4430">1.8</cx:pt>
          <cx:pt idx="4431">2.8900000000000001</cx:pt>
          <cx:pt idx="4432">3.1600000000000001</cx:pt>
          <cx:pt idx="4433">2.9100000000000001</cx:pt>
          <cx:pt idx="4434">2.6499999999999999</cx:pt>
          <cx:pt idx="4435">1.8899999999999999</cx:pt>
          <cx:pt idx="4436">3.2999999999999998</cx:pt>
          <cx:pt idx="4437">1.49</cx:pt>
          <cx:pt idx="4438">2.8999999999999999</cx:pt>
          <cx:pt idx="4439">1.1599999999999999</cx:pt>
          <cx:pt idx="4440">1.9299999999999999</cx:pt>
          <cx:pt idx="4441">2.9199999999999999</cx:pt>
          <cx:pt idx="4442">1.5800000000000001</cx:pt>
          <cx:pt idx="4443">1.8799999999999999</cx:pt>
          <cx:pt idx="4444">1.8999999999999999</cx:pt>
          <cx:pt idx="4445">2.1099999999999999</cx:pt>
          <cx:pt idx="4446">3.27</cx:pt>
          <cx:pt idx="4447">1.99</cx:pt>
          <cx:pt idx="4448">1.97</cx:pt>
          <cx:pt idx="4449">1.98</cx:pt>
          <cx:pt idx="4450">1.7</cx:pt>
          <cx:pt idx="4451">2.73</cx:pt>
          <cx:pt idx="4452">3.0600000000000001</cx:pt>
          <cx:pt idx="4453">1.6499999999999999</cx:pt>
          <cx:pt idx="4454">3.3199999999999998</cx:pt>
          <cx:pt idx="4455">1.1499999999999999</cx:pt>
          <cx:pt idx="4456">2.1000000000000001</cx:pt>
          <cx:pt idx="4457">2.6899999999999999</cx:pt>
          <cx:pt idx="4458">1.6399999999999999</cx:pt>
          <cx:pt idx="4459">2.1600000000000001</cx:pt>
          <cx:pt idx="4460">3.1800000000000002</cx:pt>
          <cx:pt idx="4461">3.0800000000000001</cx:pt>
          <cx:pt idx="4462">1.1399999999999999</cx:pt>
          <cx:pt idx="4463">2.0499999999999998</cx:pt>
          <cx:pt idx="4464">1.9199999999999999</cx:pt>
          <cx:pt idx="4465">2.0299999999999998</cx:pt>
          <cx:pt idx="4466">2.4199999999999999</cx:pt>
          <cx:pt idx="4467">2.0800000000000001</cx:pt>
          <cx:pt idx="4468">2.1099999999999999</cx:pt>
          <cx:pt idx="4469">1.77</cx:pt>
          <cx:pt idx="4470">1.5800000000000001</cx:pt>
          <cx:pt idx="4471">2.96</cx:pt>
          <cx:pt idx="4472">3.3599999999999999</cx:pt>
          <cx:pt idx="4473">1.78</cx:pt>
          <cx:pt idx="4474">3.1000000000000001</cx:pt>
          <cx:pt idx="4475">2.48</cx:pt>
          <cx:pt idx="4476">2.8399999999999999</cx:pt>
          <cx:pt idx="4477">3.1400000000000001</cx:pt>
          <cx:pt idx="4478">2.7200000000000002</cx:pt>
          <cx:pt idx="4479">1.71</cx:pt>
          <cx:pt idx="4480">2.3599999999999999</cx:pt>
          <cx:pt idx="4481">2.1800000000000002</cx:pt>
          <cx:pt idx="4482">3.2000000000000002</cx:pt>
          <cx:pt idx="4483">3.3700000000000001</cx:pt>
          <cx:pt idx="4484">3.1000000000000001</cx:pt>
          <cx:pt idx="4485">2.52</cx:pt>
          <cx:pt idx="4486">2.3700000000000001</cx:pt>
          <cx:pt idx="4487">2.98</cx:pt>
          <cx:pt idx="4488">1.53</cx:pt>
          <cx:pt idx="4489">2.6600000000000001</cx:pt>
          <cx:pt idx="4490">2.5099999999999998</cx:pt>
          <cx:pt idx="4491">2.8199999999999998</cx:pt>
          <cx:pt idx="4492">2.71</cx:pt>
          <cx:pt idx="4493">2.6299999999999999</cx:pt>
          <cx:pt idx="4494">2.3799999999999999</cx:pt>
          <cx:pt idx="4495">1.1899999999999999</cx:pt>
          <cx:pt idx="4496">2.3799999999999999</cx:pt>
          <cx:pt idx="4497">1.4399999999999999</cx:pt>
          <cx:pt idx="4498">1.3300000000000001</cx:pt>
          <cx:pt idx="4499">1.3</cx:pt>
          <cx:pt idx="4500">2.1699999999999999</cx:pt>
          <cx:pt idx="4501">2.79</cx:pt>
          <cx:pt idx="4502">1.29</cx:pt>
          <cx:pt idx="4503">2.4199999999999999</cx:pt>
          <cx:pt idx="4504">1.3400000000000001</cx:pt>
          <cx:pt idx="4505">2.6699999999999999</cx:pt>
          <cx:pt idx="4506">1.5900000000000001</cx:pt>
          <cx:pt idx="4507">2.1299999999999999</cx:pt>
          <cx:pt idx="4508">1.6499999999999999</cx:pt>
          <cx:pt idx="4509">2.3300000000000001</cx:pt>
          <cx:pt idx="4510">1.97</cx:pt>
          <cx:pt idx="4511">3</cx:pt>
          <cx:pt idx="4512">1.54</cx:pt>
          <cx:pt idx="4513">3.2000000000000002</cx:pt>
          <cx:pt idx="4514">1.6299999999999999</cx:pt>
          <cx:pt idx="4515">2.1200000000000001</cx:pt>
          <cx:pt idx="4516">1.6399999999999999</cx:pt>
          <cx:pt idx="4517">2.2599999999999998</cx:pt>
          <cx:pt idx="4518">2.2999999999999998</cx:pt>
          <cx:pt idx="4519">2.1299999999999999</cx:pt>
          <cx:pt idx="4520">2.6000000000000001</cx:pt>
          <cx:pt idx="4521">1.4299999999999999</cx:pt>
          <cx:pt idx="4522">2.8300000000000001</cx:pt>
          <cx:pt idx="4523">2.4900000000000002</cx:pt>
          <cx:pt idx="4524">1.95</cx:pt>
          <cx:pt idx="4525">1.8100000000000001</cx:pt>
          <cx:pt idx="4526">2.5299999999999998</cx:pt>
          <cx:pt idx="4527">3.2599999999999998</cx:pt>
          <cx:pt idx="4528">2.3100000000000001</cx:pt>
          <cx:pt idx="4529">2.4300000000000002</cx:pt>
          <cx:pt idx="4530">3.1499999999999999</cx:pt>
          <cx:pt idx="4531">1.8400000000000001</cx:pt>
          <cx:pt idx="4532">2.29</cx:pt>
          <cx:pt idx="4533">2.0499999999999998</cx:pt>
          <cx:pt idx="4534">2.5600000000000001</cx:pt>
          <cx:pt idx="4535">2.8500000000000001</cx:pt>
          <cx:pt idx="4536">1.8700000000000001</cx:pt>
          <cx:pt idx="4537">1.46</cx:pt>
          <cx:pt idx="4538">2.5</cx:pt>
          <cx:pt idx="4539">3.2200000000000002</cx:pt>
          <cx:pt idx="4540">3.0699999999999998</cx:pt>
          <cx:pt idx="4541">1.27</cx:pt>
          <cx:pt idx="4542">1.3400000000000001</cx:pt>
          <cx:pt idx="4543">3.2400000000000002</cx:pt>
          <cx:pt idx="4544">1.3400000000000001</cx:pt>
          <cx:pt idx="4545">1.8700000000000001</cx:pt>
          <cx:pt idx="4546">2.5299999999999998</cx:pt>
          <cx:pt idx="4547">3.0699999999999998</cx:pt>
          <cx:pt idx="4548">2.3700000000000001</cx:pt>
          <cx:pt idx="4549">2.5899999999999999</cx:pt>
          <cx:pt idx="4550">1.1599999999999999</cx:pt>
          <cx:pt idx="4551">1.8600000000000001</cx:pt>
          <cx:pt idx="4552">2.9300000000000002</cx:pt>
          <cx:pt idx="4553">1.3899999999999999</cx:pt>
          <cx:pt idx="4554">3.04</cx:pt>
          <cx:pt idx="4555">2.8300000000000001</cx:pt>
          <cx:pt idx="4556">2.77</cx:pt>
          <cx:pt idx="4557">3.1200000000000001</cx:pt>
          <cx:pt idx="4558">1.45</cx:pt>
          <cx:pt idx="4559">2.1400000000000001</cx:pt>
          <cx:pt idx="4560">1.4299999999999999</cx:pt>
          <cx:pt idx="4561">2.7200000000000002</cx:pt>
          <cx:pt idx="4562">1.45</cx:pt>
          <cx:pt idx="4563">3.0499999999999998</cx:pt>
          <cx:pt idx="4564">1.2</cx:pt>
          <cx:pt idx="4565">1.45</cx:pt>
          <cx:pt idx="4566">3.1299999999999999</cx:pt>
          <cx:pt idx="4567">2.21</cx:pt>
          <cx:pt idx="4568">1.53</cx:pt>
          <cx:pt idx="4569">3.3599999999999999</cx:pt>
          <cx:pt idx="4570">3.0299999999999998</cx:pt>
          <cx:pt idx="4571">1.77</cx:pt>
          <cx:pt idx="4572">1.55</cx:pt>
          <cx:pt idx="4573">1.8799999999999999</cx:pt>
          <cx:pt idx="4574">1.28</cx:pt>
          <cx:pt idx="4575">2.9199999999999999</cx:pt>
          <cx:pt idx="4576">1.48</cx:pt>
          <cx:pt idx="4577">1.76</cx:pt>
          <cx:pt idx="4578">3.1899999999999999</cx:pt>
          <cx:pt idx="4579">2.5299999999999998</cx:pt>
          <cx:pt idx="4580">2.8500000000000001</cx:pt>
          <cx:pt idx="4581">3.0299999999999998</cx:pt>
          <cx:pt idx="4582">3.3399999999999999</cx:pt>
          <cx:pt idx="4583">3.1699999999999999</cx:pt>
          <cx:pt idx="4584">1.4199999999999999</cx:pt>
          <cx:pt idx="4585">2.0899999999999999</cx:pt>
          <cx:pt idx="4586">2.4500000000000002</cx:pt>
          <cx:pt idx="4587">1.23</cx:pt>
          <cx:pt idx="4588">2.1800000000000002</cx:pt>
          <cx:pt idx="4589">1.8100000000000001</cx:pt>
          <cx:pt idx="4590">1.3300000000000001</cx:pt>
          <cx:pt idx="4591">1.6399999999999999</cx:pt>
          <cx:pt idx="4592">3.3100000000000001</cx:pt>
          <cx:pt idx="4593">3.1299999999999999</cx:pt>
          <cx:pt idx="4594">1.8100000000000001</cx:pt>
          <cx:pt idx="4595">1.8200000000000001</cx:pt>
          <cx:pt idx="4596">2.1400000000000001</cx:pt>
          <cx:pt idx="4597">1.8200000000000001</cx:pt>
          <cx:pt idx="4598">3.2799999999999998</cx:pt>
          <cx:pt idx="4599">1.5900000000000001</cx:pt>
          <cx:pt idx="4600">2.4199999999999999</cx:pt>
          <cx:pt idx="4601">2.6200000000000001</cx:pt>
          <cx:pt idx="4602">1.9199999999999999</cx:pt>
          <cx:pt idx="4603">1.79</cx:pt>
          <cx:pt idx="4604">2.3599999999999999</cx:pt>
          <cx:pt idx="4605">2.79</cx:pt>
          <cx:pt idx="4606">2.52</cx:pt>
          <cx:pt idx="4607">2.9500000000000002</cx:pt>
          <cx:pt idx="4608">1.97</cx:pt>
          <cx:pt idx="4609">3.3300000000000001</cx:pt>
          <cx:pt idx="4610">1.8</cx:pt>
          <cx:pt idx="4611">3.1400000000000001</cx:pt>
          <cx:pt idx="4612">2.8500000000000001</cx:pt>
          <cx:pt idx="4613">2.7799999999999998</cx:pt>
          <cx:pt idx="4614">2.6800000000000002</cx:pt>
          <cx:pt idx="4615">3.3199999999999998</cx:pt>
          <cx:pt idx="4616">2.1000000000000001</cx:pt>
          <cx:pt idx="4617">1.21</cx:pt>
          <cx:pt idx="4618">3.02</cx:pt>
          <cx:pt idx="4619">1.7</cx:pt>
          <cx:pt idx="4620">1.97</cx:pt>
          <cx:pt idx="4621">2.0699999999999998</cx:pt>
          <cx:pt idx="4622">3.27</cx:pt>
          <cx:pt idx="4623">1.6499999999999999</cx:pt>
          <cx:pt idx="4624">1.8</cx:pt>
          <cx:pt idx="4625">1.4199999999999999</cx:pt>
          <cx:pt idx="4626">2.5800000000000001</cx:pt>
          <cx:pt idx="4627">3.1600000000000001</cx:pt>
          <cx:pt idx="4628">2.1099999999999999</cx:pt>
          <cx:pt idx="4629">1.96</cx:pt>
          <cx:pt idx="4630">2.96</cx:pt>
          <cx:pt idx="4631">3.1099999999999999</cx:pt>
          <cx:pt idx="4632">2.6800000000000002</cx:pt>
          <cx:pt idx="4633">3.3300000000000001</cx:pt>
          <cx:pt idx="4634">2.98</cx:pt>
          <cx:pt idx="4635">3.2400000000000002</cx:pt>
          <cx:pt idx="4636">3.0299999999999998</cx:pt>
          <cx:pt idx="4637">1.6299999999999999</cx:pt>
          <cx:pt idx="4638">3.04</cx:pt>
          <cx:pt idx="4639">3.02</cx:pt>
          <cx:pt idx="4640">3.0800000000000001</cx:pt>
          <cx:pt idx="4641">3.2400000000000002</cx:pt>
          <cx:pt idx="4642">3.3399999999999999</cx:pt>
          <cx:pt idx="4643">1.8500000000000001</cx:pt>
          <cx:pt idx="4644">1.55</cx:pt>
          <cx:pt idx="4645">3.1699999999999999</cx:pt>
          <cx:pt idx="4646">1.3</cx:pt>
          <cx:pt idx="4647">1.8400000000000001</cx:pt>
          <cx:pt idx="4648">2.5699999999999998</cx:pt>
          <cx:pt idx="4649">2.02</cx:pt>
          <cx:pt idx="4650">2.3100000000000001</cx:pt>
          <cx:pt idx="4651">1.5900000000000001</cx:pt>
          <cx:pt idx="4652">1.9399999999999999</cx:pt>
          <cx:pt idx="4653">3.2799999999999998</cx:pt>
          <cx:pt idx="4654">1.5800000000000001</cx:pt>
          <cx:pt idx="4655">1.78</cx:pt>
          <cx:pt idx="4656">1.47</cx:pt>
          <cx:pt idx="4657">2.7799999999999998</cx:pt>
          <cx:pt idx="4658">1.1499999999999999</cx:pt>
          <cx:pt idx="4659">1.3500000000000001</cx:pt>
          <cx:pt idx="4660">1.99</cx:pt>
          <cx:pt idx="4661">3.3399999999999999</cx:pt>
          <cx:pt idx="4662">2.2799999999999998</cx:pt>
          <cx:pt idx="4663">1.46</cx:pt>
          <cx:pt idx="4664">1.8300000000000001</cx:pt>
          <cx:pt idx="4665">1.9199999999999999</cx:pt>
          <cx:pt idx="4666">2.1299999999999999</cx:pt>
          <cx:pt idx="4667">1.3600000000000001</cx:pt>
          <cx:pt idx="4668">2.9300000000000002</cx:pt>
          <cx:pt idx="4669">3.1200000000000001</cx:pt>
          <cx:pt idx="4670">3.2999999999999998</cx:pt>
          <cx:pt idx="4671">3.1499999999999999</cx:pt>
          <cx:pt idx="4672">1.9099999999999999</cx:pt>
          <cx:pt idx="4673">2.4300000000000002</cx:pt>
          <cx:pt idx="4674">2.4500000000000002</cx:pt>
          <cx:pt idx="4675">3.21</cx:pt>
          <cx:pt idx="4676">2.77</cx:pt>
          <cx:pt idx="4677">2.1299999999999999</cx:pt>
          <cx:pt idx="4678">2.98</cx:pt>
          <cx:pt idx="4679">1.71</cx:pt>
          <cx:pt idx="4680">2.0800000000000001</cx:pt>
          <cx:pt idx="4681">2.1099999999999999</cx:pt>
          <cx:pt idx="4682">2.7599999999999998</cx:pt>
          <cx:pt idx="4683">2.2599999999999998</cx:pt>
          <cx:pt idx="4684">2.7000000000000002</cx:pt>
          <cx:pt idx="4685">2.2400000000000002</cx:pt>
          <cx:pt idx="4686">3.3300000000000001</cx:pt>
          <cx:pt idx="4687">2.6899999999999999</cx:pt>
          <cx:pt idx="4688">2.8399999999999999</cx:pt>
          <cx:pt idx="4689">3.3599999999999999</cx:pt>
          <cx:pt idx="4690">2.4399999999999999</cx:pt>
          <cx:pt idx="4691">1.6899999999999999</cx:pt>
          <cx:pt idx="4692">1.4099999999999999</cx:pt>
          <cx:pt idx="4693">2.8100000000000001</cx:pt>
          <cx:pt idx="4694">3.1200000000000001</cx:pt>
          <cx:pt idx="4695">1.24</cx:pt>
          <cx:pt idx="4696">2.6800000000000002</cx:pt>
          <cx:pt idx="4697">1.1499999999999999</cx:pt>
          <cx:pt idx="4698">1.1899999999999999</cx:pt>
          <cx:pt idx="4699">1.3700000000000001</cx:pt>
          <cx:pt idx="4700">2.8799999999999999</cx:pt>
          <cx:pt idx="4701">2.7400000000000002</cx:pt>
          <cx:pt idx="4702">1.47</cx:pt>
          <cx:pt idx="4703">1.72</cx:pt>
          <cx:pt idx="4704">1.21</cx:pt>
          <cx:pt idx="4705">2.7200000000000002</cx:pt>
          <cx:pt idx="4706">3.0899999999999999</cx:pt>
          <cx:pt idx="4707">3.04</cx:pt>
          <cx:pt idx="4708">2.1000000000000001</cx:pt>
          <cx:pt idx="4709">3.3599999999999999</cx:pt>
          <cx:pt idx="4710">2.9500000000000002</cx:pt>
          <cx:pt idx="4711">1.71</cx:pt>
          <cx:pt idx="4712">2.9399999999999999</cx:pt>
          <cx:pt idx="4713">1.3899999999999999</cx:pt>
          <cx:pt idx="4714">1.24</cx:pt>
          <cx:pt idx="4715">2.0299999999999998</cx:pt>
          <cx:pt idx="4716">2.1800000000000002</cx:pt>
          <cx:pt idx="4717">2.2000000000000002</cx:pt>
          <cx:pt idx="4718">2.9199999999999999</cx:pt>
          <cx:pt idx="4719">3.1299999999999999</cx:pt>
          <cx:pt idx="4720">2.3500000000000001</cx:pt>
          <cx:pt idx="4721">3.1600000000000001</cx:pt>
          <cx:pt idx="4722">1.8899999999999999</cx:pt>
          <cx:pt idx="4723">3.3399999999999999</cx:pt>
          <cx:pt idx="4724">2.27</cx:pt>
          <cx:pt idx="4725">2.0499999999999998</cx:pt>
          <cx:pt idx="4726">3.3300000000000001</cx:pt>
          <cx:pt idx="4727">3.27</cx:pt>
          <cx:pt idx="4728">2.1699999999999999</cx:pt>
          <cx:pt idx="4729">2.3500000000000001</cx:pt>
          <cx:pt idx="4730">2.71</cx:pt>
          <cx:pt idx="4731">1.3100000000000001</cx:pt>
          <cx:pt idx="4732">1.97</cx:pt>
          <cx:pt idx="4733">1.23</cx:pt>
          <cx:pt idx="4734">1.5700000000000001</cx:pt>
          <cx:pt idx="4735">2.6600000000000001</cx:pt>
          <cx:pt idx="4736">2.0699999999999998</cx:pt>
          <cx:pt idx="4737">2.77</cx:pt>
          <cx:pt idx="4738">3.29</cx:pt>
          <cx:pt idx="4739">1.4099999999999999</cx:pt>
          <cx:pt idx="4740">1.47</cx:pt>
          <cx:pt idx="4741">1.23</cx:pt>
          <cx:pt idx="4742">2.9900000000000002</cx:pt>
          <cx:pt idx="4743">3.1000000000000001</cx:pt>
          <cx:pt idx="4744">3</cx:pt>
          <cx:pt idx="4745">1.1699999999999999</cx:pt>
          <cx:pt idx="4746">2.1000000000000001</cx:pt>
          <cx:pt idx="4747">1.21</cx:pt>
          <cx:pt idx="4748">1.6699999999999999</cx:pt>
          <cx:pt idx="4749">2.0800000000000001</cx:pt>
          <cx:pt idx="4750">2.1800000000000002</cx:pt>
          <cx:pt idx="4751">2.3100000000000001</cx:pt>
          <cx:pt idx="4752">1.6200000000000001</cx:pt>
          <cx:pt idx="4753">1.4399999999999999</cx:pt>
          <cx:pt idx="4754">1.77</cx:pt>
          <cx:pt idx="4755">2.6400000000000001</cx:pt>
          <cx:pt idx="4756">1.53</cx:pt>
          <cx:pt idx="4757">1.7</cx:pt>
          <cx:pt idx="4758">2.23</cx:pt>
          <cx:pt idx="4759">3.1899999999999999</cx:pt>
          <cx:pt idx="4760">3.0699999999999998</cx:pt>
          <cx:pt idx="4761">1.3999999999999999</cx:pt>
          <cx:pt idx="4762">2.8199999999999998</cx:pt>
          <cx:pt idx="4763">2.7200000000000002</cx:pt>
          <cx:pt idx="4764">1.75</cx:pt>
          <cx:pt idx="4765">2.8399999999999999</cx:pt>
          <cx:pt idx="4766">1.28</cx:pt>
          <cx:pt idx="4767">2.3900000000000001</cx:pt>
          <cx:pt idx="4768">2.04</cx:pt>
          <cx:pt idx="4769">1.77</cx:pt>
          <cx:pt idx="4770">2.8999999999999999</cx:pt>
          <cx:pt idx="4771">1.1499999999999999</cx:pt>
          <cx:pt idx="4772">2.46</cx:pt>
          <cx:pt idx="4773">1.8899999999999999</cx:pt>
          <cx:pt idx="4774">2.6099999999999999</cx:pt>
          <cx:pt idx="4775">2.1000000000000001</cx:pt>
          <cx:pt idx="4776">1.27</cx:pt>
          <cx:pt idx="4777">2.3900000000000001</cx:pt>
          <cx:pt idx="4778">1.74</cx:pt>
          <cx:pt idx="4779">2.1400000000000001</cx:pt>
          <cx:pt idx="4780">2.98</cx:pt>
          <cx:pt idx="4781">2.4500000000000002</cx:pt>
          <cx:pt idx="4782">2.3100000000000001</cx:pt>
          <cx:pt idx="4783">2.77</cx:pt>
          <cx:pt idx="4784">1.3200000000000001</cx:pt>
          <cx:pt idx="4785">3.1299999999999999</cx:pt>
          <cx:pt idx="4786">2.9500000000000002</cx:pt>
          <cx:pt idx="4787">2.4300000000000002</cx:pt>
          <cx:pt idx="4788">1.5800000000000001</cx:pt>
          <cx:pt idx="4789">1.79</cx:pt>
          <cx:pt idx="4790">1.7</cx:pt>
          <cx:pt idx="4791">1.3400000000000001</cx:pt>
          <cx:pt idx="4792">2.6600000000000001</cx:pt>
          <cx:pt idx="4793">2.3799999999999999</cx:pt>
          <cx:pt idx="4794">1.71</cx:pt>
          <cx:pt idx="4795">2.9199999999999999</cx:pt>
          <cx:pt idx="4796">2.52</cx:pt>
          <cx:pt idx="4797">3.1099999999999999</cx:pt>
          <cx:pt idx="4798">2.4300000000000002</cx:pt>
          <cx:pt idx="4799">2.9500000000000002</cx:pt>
          <cx:pt idx="4800">1.6200000000000001</cx:pt>
          <cx:pt idx="4801">1.52</cx:pt>
          <cx:pt idx="4802">2.9100000000000001</cx:pt>
          <cx:pt idx="4803">2.1800000000000002</cx:pt>
          <cx:pt idx="4804">1.8700000000000001</cx:pt>
          <cx:pt idx="4805">2.6499999999999999</cx:pt>
          <cx:pt idx="4806">2.5600000000000001</cx:pt>
          <cx:pt idx="4807">2.04</cx:pt>
          <cx:pt idx="4808">2.9199999999999999</cx:pt>
          <cx:pt idx="4809">2.0800000000000001</cx:pt>
          <cx:pt idx="4810">2.6400000000000001</cx:pt>
          <cx:pt idx="4811">1.27</cx:pt>
          <cx:pt idx="4812">1.52</cx:pt>
          <cx:pt idx="4813">1.6399999999999999</cx:pt>
          <cx:pt idx="4814">1.9399999999999999</cx:pt>
          <cx:pt idx="4815">1.8700000000000001</cx:pt>
          <cx:pt idx="4816">2.8199999999999998</cx:pt>
          <cx:pt idx="4817">1.8400000000000001</cx:pt>
          <cx:pt idx="4818">1.3200000000000001</cx:pt>
          <cx:pt idx="4819">3.3199999999999998</cx:pt>
          <cx:pt idx="4820">1.47</cx:pt>
          <cx:pt idx="4821">1.3500000000000001</cx:pt>
          <cx:pt idx="4822">3.1499999999999999</cx:pt>
          <cx:pt idx="4823">1.3</cx:pt>
          <cx:pt idx="4824">2.7599999999999998</cx:pt>
          <cx:pt idx="4825">3.3100000000000001</cx:pt>
          <cx:pt idx="4826">2.1299999999999999</cx:pt>
          <cx:pt idx="4827">1.71</cx:pt>
          <cx:pt idx="4828">1.3999999999999999</cx:pt>
          <cx:pt idx="4829">1.9199999999999999</cx:pt>
          <cx:pt idx="4830">1.26</cx:pt>
          <cx:pt idx="4831">2.5800000000000001</cx:pt>
          <cx:pt idx="4832">2.21</cx:pt>
          <cx:pt idx="4833">3.1499999999999999</cx:pt>
          <cx:pt idx="4834">3.0899999999999999</cx:pt>
          <cx:pt idx="4835">1.6799999999999999</cx:pt>
          <cx:pt idx="4836">1.6200000000000001</cx:pt>
          <cx:pt idx="4837">3</cx:pt>
          <cx:pt idx="4838">2.3599999999999999</cx:pt>
          <cx:pt idx="4839">1.26</cx:pt>
          <cx:pt idx="4840">1.55</cx:pt>
          <cx:pt idx="4841">3.1400000000000001</cx:pt>
          <cx:pt idx="4842">2.7400000000000002</cx:pt>
          <cx:pt idx="4843">2.6400000000000001</cx:pt>
          <cx:pt idx="4844">3.2599999999999998</cx:pt>
          <cx:pt idx="4845">1.52</cx:pt>
          <cx:pt idx="4846">2.0499999999999998</cx:pt>
          <cx:pt idx="4847">1.6599999999999999</cx:pt>
          <cx:pt idx="4848">1.48</cx:pt>
          <cx:pt idx="4849">1.7</cx:pt>
          <cx:pt idx="4850">2.71</cx:pt>
          <cx:pt idx="4851">1.6499999999999999</cx:pt>
          <cx:pt idx="4852">2.27</cx:pt>
          <cx:pt idx="4853">3.3399999999999999</cx:pt>
          <cx:pt idx="4854">2.5099999999999998</cx:pt>
          <cx:pt idx="4855">1.6399999999999999</cx:pt>
          <cx:pt idx="4856">1.24</cx:pt>
          <cx:pt idx="4857">2.6699999999999999</cx:pt>
          <cx:pt idx="4858">2.3399999999999999</cx:pt>
          <cx:pt idx="4859">2.9900000000000002</cx:pt>
          <cx:pt idx="4860">1.6299999999999999</cx:pt>
          <cx:pt idx="4861">3.21</cx:pt>
          <cx:pt idx="4862">2.6000000000000001</cx:pt>
          <cx:pt idx="4863">2.8399999999999999</cx:pt>
          <cx:pt idx="4864">1.9199999999999999</cx:pt>
          <cx:pt idx="4865">1.1699999999999999</cx:pt>
          <cx:pt idx="4866">1.97</cx:pt>
          <cx:pt idx="4867">1.47</cx:pt>
          <cx:pt idx="4868">2.29</cx:pt>
          <cx:pt idx="4869">2.02</cx:pt>
          <cx:pt idx="4870">1.3</cx:pt>
          <cx:pt idx="4871">2.54</cx:pt>
          <cx:pt idx="4872">2.1000000000000001</cx:pt>
          <cx:pt idx="4873">2.25</cx:pt>
          <cx:pt idx="4874">1.8500000000000001</cx:pt>
          <cx:pt idx="4875">1.8999999999999999</cx:pt>
          <cx:pt idx="4876">2.7999999999999998</cx:pt>
          <cx:pt idx="4877">1.6399999999999999</cx:pt>
          <cx:pt idx="4878">1.1799999999999999</cx:pt>
          <cx:pt idx="4879">2.96</cx:pt>
          <cx:pt idx="4880">1.76</cx:pt>
          <cx:pt idx="4881">2.3199999999999998</cx:pt>
          <cx:pt idx="4882">2.3999999999999999</cx:pt>
          <cx:pt idx="4883">2.5299999999999998</cx:pt>
          <cx:pt idx="4884">3.1200000000000001</cx:pt>
          <cx:pt idx="4885">1.8200000000000001</cx:pt>
          <cx:pt idx="4886">3.1499999999999999</cx:pt>
          <cx:pt idx="4887">1.29</cx:pt>
          <cx:pt idx="4888">1.98</cx:pt>
          <cx:pt idx="4889">3.1899999999999999</cx:pt>
          <cx:pt idx="4890">1.4299999999999999</cx:pt>
          <cx:pt idx="4891">2.1899999999999999</cx:pt>
          <cx:pt idx="4892">1.1699999999999999</cx:pt>
          <cx:pt idx="4893">1.4399999999999999</cx:pt>
          <cx:pt idx="4894">2.0800000000000001</cx:pt>
          <cx:pt idx="4895">2.9900000000000002</cx:pt>
          <cx:pt idx="4896">1.55</cx:pt>
          <cx:pt idx="4897">1.6200000000000001</cx:pt>
          <cx:pt idx="4898">1.6399999999999999</cx:pt>
          <cx:pt idx="4899">1.49</cx:pt>
          <cx:pt idx="4900">2.8900000000000001</cx:pt>
          <cx:pt idx="4901">2.79</cx:pt>
          <cx:pt idx="4902">1.95</cx:pt>
          <cx:pt idx="4903">1.52</cx:pt>
          <cx:pt idx="4904">1.29</cx:pt>
          <cx:pt idx="4905">3.3399999999999999</cx:pt>
          <cx:pt idx="4906">1.76</cx:pt>
          <cx:pt idx="4907">2.25</cx:pt>
          <cx:pt idx="4908">2.1400000000000001</cx:pt>
          <cx:pt idx="4909">2.2000000000000002</cx:pt>
          <cx:pt idx="4910">1.48</cx:pt>
          <cx:pt idx="4911">2.8999999999999999</cx:pt>
          <cx:pt idx="4912">1.25</cx:pt>
          <cx:pt idx="4913">1.6799999999999999</cx:pt>
          <cx:pt idx="4914">1.46</cx:pt>
          <cx:pt idx="4915">1.21</cx:pt>
          <cx:pt idx="4916">1.47</cx:pt>
          <cx:pt idx="4917">3.0899999999999999</cx:pt>
          <cx:pt idx="4918">2.9500000000000002</cx:pt>
          <cx:pt idx="4919">1.8999999999999999</cx:pt>
          <cx:pt idx="4920">2.6600000000000001</cx:pt>
          <cx:pt idx="4921">2.3900000000000001</cx:pt>
          <cx:pt idx="4922">1.46</cx:pt>
          <cx:pt idx="4923">2.8500000000000001</cx:pt>
          <cx:pt idx="4924">1.8600000000000001</cx:pt>
          <cx:pt idx="4925">1.97</cx:pt>
          <cx:pt idx="4926">2.2599999999999998</cx:pt>
          <cx:pt idx="4927">1.2</cx:pt>
          <cx:pt idx="4928">1.96</cx:pt>
          <cx:pt idx="4929">2.3199999999999998</cx:pt>
          <cx:pt idx="4930">2.4300000000000002</cx:pt>
          <cx:pt idx="4931">1.8500000000000001</cx:pt>
          <cx:pt idx="4932">3.0899999999999999</cx:pt>
          <cx:pt idx="4933">3.1699999999999999</cx:pt>
          <cx:pt idx="4934">2.5600000000000001</cx:pt>
          <cx:pt idx="4935">2</cx:pt>
          <cx:pt idx="4936">1.6399999999999999</cx:pt>
          <cx:pt idx="4937">1.9199999999999999</cx:pt>
          <cx:pt idx="4938">1.8300000000000001</cx:pt>
          <cx:pt idx="4939">1.3799999999999999</cx:pt>
          <cx:pt idx="4940">1.27</cx:pt>
          <cx:pt idx="4941">2.7200000000000002</cx:pt>
          <cx:pt idx="4942">1.77</cx:pt>
          <cx:pt idx="4943">1.55</cx:pt>
          <cx:pt idx="4944">3.2999999999999998</cx:pt>
          <cx:pt idx="4945">1.52</cx:pt>
          <cx:pt idx="4946">2.4900000000000002</cx:pt>
          <cx:pt idx="4947">2.6499999999999999</cx:pt>
          <cx:pt idx="4948">2.6200000000000001</cx:pt>
          <cx:pt idx="4949">1.3400000000000001</cx:pt>
          <cx:pt idx="4950">2.46</cx:pt>
          <cx:pt idx="4951">1.6899999999999999</cx:pt>
          <cx:pt idx="4952">2.3300000000000001</cx:pt>
          <cx:pt idx="4953">1.1399999999999999</cx:pt>
          <cx:pt idx="4954">1.8400000000000001</cx:pt>
          <cx:pt idx="4955">1.6000000000000001</cx:pt>
          <cx:pt idx="4956">2.5299999999999998</cx:pt>
          <cx:pt idx="4957">1.48</cx:pt>
          <cx:pt idx="4958">2.4100000000000001</cx:pt>
          <cx:pt idx="4959">1.4099999999999999</cx:pt>
          <cx:pt idx="4960">1.5</cx:pt>
          <cx:pt idx="4961">1.5700000000000001</cx:pt>
          <cx:pt idx="4962">3.1600000000000001</cx:pt>
          <cx:pt idx="4963">2.3799999999999999</cx:pt>
          <cx:pt idx="4964">2.8599999999999999</cx:pt>
          <cx:pt idx="4965">2.6200000000000001</cx:pt>
          <cx:pt idx="4966">2.54</cx:pt>
          <cx:pt idx="4967">2.1800000000000002</cx:pt>
          <cx:pt idx="4968">3.25</cx:pt>
          <cx:pt idx="4969">1.6799999999999999</cx:pt>
          <cx:pt idx="4970">2.96</cx:pt>
          <cx:pt idx="4971">3.2400000000000002</cx:pt>
          <cx:pt idx="4972">1.49</cx:pt>
          <cx:pt idx="4973">1.23</cx:pt>
          <cx:pt idx="4974">2.48</cx:pt>
          <cx:pt idx="4975">3.1299999999999999</cx:pt>
          <cx:pt idx="4976">2.52</cx:pt>
          <cx:pt idx="4977">1.73</cx:pt>
          <cx:pt idx="4978">2.4700000000000002</cx:pt>
          <cx:pt idx="4979">2.8900000000000001</cx:pt>
          <cx:pt idx="4980">2.5800000000000001</cx:pt>
          <cx:pt idx="4981">2.1800000000000002</cx:pt>
          <cx:pt idx="4982">2.0600000000000001</cx:pt>
          <cx:pt idx="4983">2.4199999999999999</cx:pt>
          <cx:pt idx="4984">2.77</cx:pt>
          <cx:pt idx="4985">2.1899999999999999</cx:pt>
          <cx:pt idx="4986">3.0899999999999999</cx:pt>
          <cx:pt idx="4987">1.3700000000000001</cx:pt>
          <cx:pt idx="4988">2.8999999999999999</cx:pt>
          <cx:pt idx="4989">2.1699999999999999</cx:pt>
          <cx:pt idx="4990">2.21</cx:pt>
          <cx:pt idx="4991">2.27</cx:pt>
          <cx:pt idx="4992">3.3399999999999999</cx:pt>
          <cx:pt idx="4993">1.8100000000000001</cx:pt>
          <cx:pt idx="4994">3.3599999999999999</cx:pt>
          <cx:pt idx="4995">2.0899999999999999</cx:pt>
          <cx:pt idx="4996">1.6000000000000001</cx:pt>
          <cx:pt idx="4997">3.25</cx:pt>
          <cx:pt idx="4998">3.2799999999999998</cx:pt>
          <cx:pt idx="4999">1.72</cx:pt>
          <cx:pt idx="5000">1.8500000000000001</cx:pt>
          <cx:pt idx="5001">1.45</cx:pt>
          <cx:pt idx="5002">1.21</cx:pt>
          <cx:pt idx="5003">1.25</cx:pt>
          <cx:pt idx="5004">1.3100000000000001</cx:pt>
          <cx:pt idx="5005">3.0299999999999998</cx:pt>
          <cx:pt idx="5006">1.4099999999999999</cx:pt>
          <cx:pt idx="5007">3.3500000000000001</cx:pt>
          <cx:pt idx="5008">1.27</cx:pt>
          <cx:pt idx="5009">2.8599999999999999</cx:pt>
          <cx:pt idx="5010">2.9100000000000001</cx:pt>
          <cx:pt idx="5011">1.49</cx:pt>
          <cx:pt idx="5012">3.0499999999999998</cx:pt>
          <cx:pt idx="5013">1.1499999999999999</cx:pt>
          <cx:pt idx="5014">2.2599999999999998</cx:pt>
          <cx:pt idx="5015">2.9199999999999999</cx:pt>
          <cx:pt idx="5016">3.2000000000000002</cx:pt>
          <cx:pt idx="5017">1.4299999999999999</cx:pt>
          <cx:pt idx="5018">2.96</cx:pt>
          <cx:pt idx="5019">3.0800000000000001</cx:pt>
          <cx:pt idx="5020">1.4199999999999999</cx:pt>
          <cx:pt idx="5021">3.3199999999999998</cx:pt>
          <cx:pt idx="5022">3.1400000000000001</cx:pt>
          <cx:pt idx="5023">2.2400000000000002</cx:pt>
          <cx:pt idx="5024">2.48</cx:pt>
          <cx:pt idx="5025">1.51</cx:pt>
          <cx:pt idx="5026">1.8300000000000001</cx:pt>
          <cx:pt idx="5027">1.52</cx:pt>
          <cx:pt idx="5028">1.5900000000000001</cx:pt>
          <cx:pt idx="5029">2.4100000000000001</cx:pt>
          <cx:pt idx="5030">3.2400000000000002</cx:pt>
          <cx:pt idx="5031">3.2200000000000002</cx:pt>
          <cx:pt idx="5032">3.0800000000000001</cx:pt>
          <cx:pt idx="5033">2.1200000000000001</cx:pt>
          <cx:pt idx="5034">3.1699999999999999</cx:pt>
          <cx:pt idx="5035">2.04</cx:pt>
          <cx:pt idx="5036">2.75</cx:pt>
          <cx:pt idx="5037">1.8200000000000001</cx:pt>
          <cx:pt idx="5038">2.3599999999999999</cx:pt>
          <cx:pt idx="5039">2.7999999999999998</cx:pt>
          <cx:pt idx="5040">2.29</cx:pt>
          <cx:pt idx="5041">2.3500000000000001</cx:pt>
          <cx:pt idx="5042">3.2799999999999998</cx:pt>
          <cx:pt idx="5043">3.1400000000000001</cx:pt>
          <cx:pt idx="5044">1.51</cx:pt>
          <cx:pt idx="5045">2.0800000000000001</cx:pt>
          <cx:pt idx="5046">3.1600000000000001</cx:pt>
          <cx:pt idx="5047">2.5099999999999998</cx:pt>
          <cx:pt idx="5048">2.3399999999999999</cx:pt>
          <cx:pt idx="5049">2.4300000000000002</cx:pt>
          <cx:pt idx="5050">2.23</cx:pt>
          <cx:pt idx="5051">2.3500000000000001</cx:pt>
          <cx:pt idx="5052">2.0499999999999998</cx:pt>
          <cx:pt idx="5053">3.2000000000000002</cx:pt>
          <cx:pt idx="5054">1.8500000000000001</cx:pt>
          <cx:pt idx="5055">2.04</cx:pt>
          <cx:pt idx="5056">2.9900000000000002</cx:pt>
          <cx:pt idx="5057">1.26</cx:pt>
          <cx:pt idx="5058">2.3199999999999998</cx:pt>
          <cx:pt idx="5059">3.25</cx:pt>
          <cx:pt idx="5060">3</cx:pt>
          <cx:pt idx="5061">1.6599999999999999</cx:pt>
          <cx:pt idx="5062">2.2400000000000002</cx:pt>
          <cx:pt idx="5063">2.2599999999999998</cx:pt>
          <cx:pt idx="5064">1.49</cx:pt>
          <cx:pt idx="5065">2.4500000000000002</cx:pt>
          <cx:pt idx="5066">1.3600000000000001</cx:pt>
          <cx:pt idx="5067">1.29</cx:pt>
          <cx:pt idx="5068">2.3999999999999999</cx:pt>
          <cx:pt idx="5069">1.22</cx:pt>
          <cx:pt idx="5070">1.26</cx:pt>
          <cx:pt idx="5071">3.3399999999999999</cx:pt>
          <cx:pt idx="5072">1.25</cx:pt>
          <cx:pt idx="5073">2.4399999999999999</cx:pt>
          <cx:pt idx="5074">2.3599999999999999</cx:pt>
          <cx:pt idx="5075">1.5700000000000001</cx:pt>
          <cx:pt idx="5076">1.8200000000000001</cx:pt>
          <cx:pt idx="5077">1.29</cx:pt>
          <cx:pt idx="5078">1.6000000000000001</cx:pt>
          <cx:pt idx="5079">3.1400000000000001</cx:pt>
          <cx:pt idx="5080">3.3300000000000001</cx:pt>
          <cx:pt idx="5081">1.3700000000000001</cx:pt>
          <cx:pt idx="5082">2.1200000000000001</cx:pt>
          <cx:pt idx="5083">2.8999999999999999</cx:pt>
          <cx:pt idx="5084">2.25</cx:pt>
          <cx:pt idx="5085">1.24</cx:pt>
          <cx:pt idx="5086">3.0299999999999998</cx:pt>
          <cx:pt idx="5087">1.97</cx:pt>
          <cx:pt idx="5088">3.2200000000000002</cx:pt>
          <cx:pt idx="5089">3.3300000000000001</cx:pt>
          <cx:pt idx="5090">2.77</cx:pt>
          <cx:pt idx="5091">1.99</cx:pt>
          <cx:pt idx="5092">1.3100000000000001</cx:pt>
          <cx:pt idx="5093">1.48</cx:pt>
          <cx:pt idx="5094">2.6600000000000001</cx:pt>
          <cx:pt idx="5095">2.73</cx:pt>
          <cx:pt idx="5096">1.6399999999999999</cx:pt>
          <cx:pt idx="5097">3.1200000000000001</cx:pt>
          <cx:pt idx="5098">1.47</cx:pt>
          <cx:pt idx="5099">1.72</cx:pt>
          <cx:pt idx="5100">2.73</cx:pt>
          <cx:pt idx="5101">2.29</cx:pt>
          <cx:pt idx="5102">1.55</cx:pt>
          <cx:pt idx="5103">1.7</cx:pt>
          <cx:pt idx="5104">1.75</cx:pt>
          <cx:pt idx="5105">1.1599999999999999</cx:pt>
          <cx:pt idx="5106">3</cx:pt>
          <cx:pt idx="5107">2.29</cx:pt>
          <cx:pt idx="5108">2.6499999999999999</cx:pt>
          <cx:pt idx="5109">1.4299999999999999</cx:pt>
          <cx:pt idx="5110">2.7599999999999998</cx:pt>
          <cx:pt idx="5111">2.7400000000000002</cx:pt>
          <cx:pt idx="5112">2.04</cx:pt>
          <cx:pt idx="5113">2.0299999999999998</cx:pt>
          <cx:pt idx="5114">2.4399999999999999</cx:pt>
          <cx:pt idx="5115">1.73</cx:pt>
          <cx:pt idx="5116">2.8900000000000001</cx:pt>
          <cx:pt idx="5117">2.9900000000000002</cx:pt>
          <cx:pt idx="5118">1.25</cx:pt>
          <cx:pt idx="5119">1.29</cx:pt>
          <cx:pt idx="5120">2.0299999999999998</cx:pt>
          <cx:pt idx="5121">3.27</cx:pt>
          <cx:pt idx="5122">1.79</cx:pt>
          <cx:pt idx="5123">2.29</cx:pt>
          <cx:pt idx="5124">2.96</cx:pt>
          <cx:pt idx="5125">2.1400000000000001</cx:pt>
          <cx:pt idx="5126">2.4100000000000001</cx:pt>
          <cx:pt idx="5127">2.3199999999999998</cx:pt>
          <cx:pt idx="5128">2.8700000000000001</cx:pt>
          <cx:pt idx="5129">1.1499999999999999</cx:pt>
          <cx:pt idx="5130">3.2999999999999998</cx:pt>
          <cx:pt idx="5131">1.23</cx:pt>
          <cx:pt idx="5132">2.73</cx:pt>
          <cx:pt idx="5133">1.73</cx:pt>
          <cx:pt idx="5134">2.7400000000000002</cx:pt>
          <cx:pt idx="5135">3.0600000000000001</cx:pt>
          <cx:pt idx="5136">2.0299999999999998</cx:pt>
          <cx:pt idx="5137">2.9900000000000002</cx:pt>
          <cx:pt idx="5138">2.96</cx:pt>
          <cx:pt idx="5139">1.99</cx:pt>
          <cx:pt idx="5140">2.3799999999999999</cx:pt>
          <cx:pt idx="5141">1.3300000000000001</cx:pt>
          <cx:pt idx="5142">2.9399999999999999</cx:pt>
          <cx:pt idx="5143">2.4199999999999999</cx:pt>
          <cx:pt idx="5144">1.8600000000000001</cx:pt>
          <cx:pt idx="5145">2.6400000000000001</cx:pt>
          <cx:pt idx="5146">2.1800000000000002</cx:pt>
          <cx:pt idx="5147">3.0299999999999998</cx:pt>
          <cx:pt idx="5148">1.8500000000000001</cx:pt>
          <cx:pt idx="5149">2.5299999999999998</cx:pt>
          <cx:pt idx="5150">1.53</cx:pt>
          <cx:pt idx="5151">2.9399999999999999</cx:pt>
          <cx:pt idx="5152">1.97</cx:pt>
          <cx:pt idx="5153">2.52</cx:pt>
          <cx:pt idx="5154">2.1499999999999999</cx:pt>
          <cx:pt idx="5155">1.9199999999999999</cx:pt>
          <cx:pt idx="5156">1.8700000000000001</cx:pt>
          <cx:pt idx="5157">1.54</cx:pt>
          <cx:pt idx="5158">1.97</cx:pt>
          <cx:pt idx="5159">3.21</cx:pt>
          <cx:pt idx="5160">1.1499999999999999</cx:pt>
          <cx:pt idx="5161">1.3600000000000001</cx:pt>
          <cx:pt idx="5162">1.9199999999999999</cx:pt>
          <cx:pt idx="5163">1.46</cx:pt>
          <cx:pt idx="5164">3.2799999999999998</cx:pt>
          <cx:pt idx="5165">3.0899999999999999</cx:pt>
          <cx:pt idx="5166">2.02</cx:pt>
          <cx:pt idx="5167">1.7</cx:pt>
          <cx:pt idx="5168">2.9100000000000001</cx:pt>
          <cx:pt idx="5169">1.1699999999999999</cx:pt>
          <cx:pt idx="5170">2.96</cx:pt>
          <cx:pt idx="5171">3.2400000000000002</cx:pt>
          <cx:pt idx="5172">2.04</cx:pt>
          <cx:pt idx="5173">2.4300000000000002</cx:pt>
          <cx:pt idx="5174">2.8799999999999999</cx:pt>
          <cx:pt idx="5175">2.3700000000000001</cx:pt>
          <cx:pt idx="5176">3.0800000000000001</cx:pt>
          <cx:pt idx="5177">1.4099999999999999</cx:pt>
          <cx:pt idx="5178">2.3199999999999998</cx:pt>
          <cx:pt idx="5179">2.8399999999999999</cx:pt>
          <cx:pt idx="5180">2</cx:pt>
          <cx:pt idx="5181">2</cx:pt>
          <cx:pt idx="5182">1.9399999999999999</cx:pt>
          <cx:pt idx="5183">3.2599999999999998</cx:pt>
          <cx:pt idx="5184">2.0899999999999999</cx:pt>
          <cx:pt idx="5185">1.54</cx:pt>
          <cx:pt idx="5186">2.1800000000000002</cx:pt>
          <cx:pt idx="5187">2.7400000000000002</cx:pt>
          <cx:pt idx="5188">3.0299999999999998</cx:pt>
          <cx:pt idx="5189">3.21</cx:pt>
          <cx:pt idx="5190">3.21</cx:pt>
          <cx:pt idx="5191">1.8100000000000001</cx:pt>
          <cx:pt idx="5192">1.8899999999999999</cx:pt>
          <cx:pt idx="5193">1.8700000000000001</cx:pt>
          <cx:pt idx="5194">2.96</cx:pt>
          <cx:pt idx="5195">1.3200000000000001</cx:pt>
          <cx:pt idx="5196">2.0099999999999998</cx:pt>
          <cx:pt idx="5197">3.25</cx:pt>
          <cx:pt idx="5198">1.9299999999999999</cx:pt>
          <cx:pt idx="5199">2.1099999999999999</cx:pt>
          <cx:pt idx="5200">2.29</cx:pt>
          <cx:pt idx="5201">2.9900000000000002</cx:pt>
          <cx:pt idx="5202">2.1800000000000002</cx:pt>
          <cx:pt idx="5203">2.2400000000000002</cx:pt>
          <cx:pt idx="5204">3.2000000000000002</cx:pt>
          <cx:pt idx="5205">2.7000000000000002</cx:pt>
          <cx:pt idx="5206">1.29</cx:pt>
          <cx:pt idx="5207">1.49</cx:pt>
          <cx:pt idx="5208">1.5600000000000001</cx:pt>
          <cx:pt idx="5209">1.21</cx:pt>
          <cx:pt idx="5210">1.6699999999999999</cx:pt>
          <cx:pt idx="5211">3.3199999999999998</cx:pt>
          <cx:pt idx="5212">2.3500000000000001</cx:pt>
          <cx:pt idx="5213">3.3399999999999999</cx:pt>
          <cx:pt idx="5214">2.98</cx:pt>
          <cx:pt idx="5215">2.3300000000000001</cx:pt>
          <cx:pt idx="5216">3.0499999999999998</cx:pt>
          <cx:pt idx="5217">3.04</cx:pt>
          <cx:pt idx="5218">1.4299999999999999</cx:pt>
          <cx:pt idx="5219">3.04</cx:pt>
          <cx:pt idx="5220">3.1899999999999999</cx:pt>
          <cx:pt idx="5221">2.4399999999999999</cx:pt>
          <cx:pt idx="5222">2.9500000000000002</cx:pt>
          <cx:pt idx="5223">3.3500000000000001</cx:pt>
          <cx:pt idx="5224">1.3200000000000001</cx:pt>
          <cx:pt idx="5225">2.8799999999999999</cx:pt>
          <cx:pt idx="5226">2.23</cx:pt>
          <cx:pt idx="5227">2.9100000000000001</cx:pt>
          <cx:pt idx="5228">2.1000000000000001</cx:pt>
          <cx:pt idx="5229">1.25</cx:pt>
          <cx:pt idx="5230">2.9900000000000002</cx:pt>
          <cx:pt idx="5231">1.8</cx:pt>
          <cx:pt idx="5232">1.3400000000000001</cx:pt>
          <cx:pt idx="5233">3.02</cx:pt>
          <cx:pt idx="5234">1.99</cx:pt>
          <cx:pt idx="5235">1.8999999999999999</cx:pt>
          <cx:pt idx="5236">3.3599999999999999</cx:pt>
          <cx:pt idx="5237">2.6600000000000001</cx:pt>
          <cx:pt idx="5238">3.29</cx:pt>
          <cx:pt idx="5239">2.48</cx:pt>
          <cx:pt idx="5240">1.3700000000000001</cx:pt>
          <cx:pt idx="5241">2.7599999999999998</cx:pt>
          <cx:pt idx="5242">2.5299999999999998</cx:pt>
          <cx:pt idx="5243">3.3199999999999998</cx:pt>
          <cx:pt idx="5244">1.4399999999999999</cx:pt>
          <cx:pt idx="5245">3.2599999999999998</cx:pt>
          <cx:pt idx="5246">2.3999999999999999</cx:pt>
          <cx:pt idx="5247">1.51</cx:pt>
          <cx:pt idx="5248">2.4500000000000002</cx:pt>
          <cx:pt idx="5249">2.3900000000000001</cx:pt>
          <cx:pt idx="5250">2.5</cx:pt>
          <cx:pt idx="5251">1.5800000000000001</cx:pt>
          <cx:pt idx="5252">3.0600000000000001</cx:pt>
          <cx:pt idx="5253">1.78</cx:pt>
          <cx:pt idx="5254">1.52</cx:pt>
          <cx:pt idx="5255">1.5700000000000001</cx:pt>
          <cx:pt idx="5256">1.8100000000000001</cx:pt>
          <cx:pt idx="5257">2.5</cx:pt>
          <cx:pt idx="5258">1.5900000000000001</cx:pt>
          <cx:pt idx="5259">1.4299999999999999</cx:pt>
          <cx:pt idx="5260">1.54</cx:pt>
          <cx:pt idx="5261">2.5699999999999998</cx:pt>
          <cx:pt idx="5262">2.2000000000000002</cx:pt>
          <cx:pt idx="5263">3</cx:pt>
          <cx:pt idx="5264">3.2999999999999998</cx:pt>
          <cx:pt idx="5265">1.1399999999999999</cx:pt>
          <cx:pt idx="5266">1.78</cx:pt>
          <cx:pt idx="5267">2.9100000000000001</cx:pt>
          <cx:pt idx="5268">1.53</cx:pt>
          <cx:pt idx="5269">1.45</cx:pt>
          <cx:pt idx="5270">1.77</cx:pt>
          <cx:pt idx="5271">1.47</cx:pt>
          <cx:pt idx="5272">1.9099999999999999</cx:pt>
          <cx:pt idx="5273">2.0099999999999998</cx:pt>
          <cx:pt idx="5274">3.3399999999999999</cx:pt>
          <cx:pt idx="5275">2.6600000000000001</cx:pt>
          <cx:pt idx="5276">1.3</cx:pt>
          <cx:pt idx="5277">1.5700000000000001</cx:pt>
          <cx:pt idx="5278">1.6599999999999999</cx:pt>
          <cx:pt idx="5279">2.5800000000000001</cx:pt>
          <cx:pt idx="5280">2.8500000000000001</cx:pt>
          <cx:pt idx="5281">1.98</cx:pt>
          <cx:pt idx="5282">1.53</cx:pt>
          <cx:pt idx="5283">2.52</cx:pt>
          <cx:pt idx="5284">2.9100000000000001</cx:pt>
          <cx:pt idx="5285">2.8799999999999999</cx:pt>
          <cx:pt idx="5286">1.9399999999999999</cx:pt>
          <cx:pt idx="5287">1.4299999999999999</cx:pt>
          <cx:pt idx="5288">2.9700000000000002</cx:pt>
          <cx:pt idx="5289">2.5600000000000001</cx:pt>
          <cx:pt idx="5290">2.96</cx:pt>
          <cx:pt idx="5291">2.8199999999999998</cx:pt>
          <cx:pt idx="5292">2.1400000000000001</cx:pt>
          <cx:pt idx="5293">3.29</cx:pt>
          <cx:pt idx="5294">3.1200000000000001</cx:pt>
          <cx:pt idx="5295">3.0800000000000001</cx:pt>
          <cx:pt idx="5296">2.1499999999999999</cx:pt>
          <cx:pt idx="5297">3.2799999999999998</cx:pt>
          <cx:pt idx="5298">2.1200000000000001</cx:pt>
          <cx:pt idx="5299">2.0600000000000001</cx:pt>
          <cx:pt idx="5300">2.5299999999999998</cx:pt>
          <cx:pt idx="5301">3.0899999999999999</cx:pt>
          <cx:pt idx="5302">2.1000000000000001</cx:pt>
          <cx:pt idx="5303">2.3300000000000001</cx:pt>
          <cx:pt idx="5304">2.5499999999999998</cx:pt>
          <cx:pt idx="5305">1.4199999999999999</cx:pt>
          <cx:pt idx="5306">2.23</cx:pt>
          <cx:pt idx="5307">1.47</cx:pt>
          <cx:pt idx="5308">1.71</cx:pt>
          <cx:pt idx="5309">2.8799999999999999</cx:pt>
          <cx:pt idx="5310">1.9299999999999999</cx:pt>
          <cx:pt idx="5311">1.53</cx:pt>
          <cx:pt idx="5312">1.8300000000000001</cx:pt>
          <cx:pt idx="5313">1.3500000000000001</cx:pt>
          <cx:pt idx="5314">2.77</cx:pt>
          <cx:pt idx="5315">2.4100000000000001</cx:pt>
          <cx:pt idx="5316">2.9900000000000002</cx:pt>
          <cx:pt idx="5317">3.1699999999999999</cx:pt>
          <cx:pt idx="5318">2.1200000000000001</cx:pt>
          <cx:pt idx="5319">1.6799999999999999</cx:pt>
          <cx:pt idx="5320">1.9199999999999999</cx:pt>
          <cx:pt idx="5321">2.3900000000000001</cx:pt>
          <cx:pt idx="5322">2.3999999999999999</cx:pt>
          <cx:pt idx="5323">1.73</cx:pt>
          <cx:pt idx="5324">1.53</cx:pt>
          <cx:pt idx="5325">1.6299999999999999</cx:pt>
          <cx:pt idx="5326">1.9099999999999999</cx:pt>
          <cx:pt idx="5327">1.1499999999999999</cx:pt>
          <cx:pt idx="5328">2.4300000000000002</cx:pt>
          <cx:pt idx="5329">2.5899999999999999</cx:pt>
          <cx:pt idx="5330">1.8899999999999999</cx:pt>
          <cx:pt idx="5331">1.52</cx:pt>
          <cx:pt idx="5332">2.5299999999999998</cx:pt>
          <cx:pt idx="5333">2.54</cx:pt>
          <cx:pt idx="5334">2.1600000000000001</cx:pt>
          <cx:pt idx="5335">1.76</cx:pt>
          <cx:pt idx="5336">2.3599999999999999</cx:pt>
          <cx:pt idx="5337">3.1299999999999999</cx:pt>
          <cx:pt idx="5338">1.8300000000000001</cx:pt>
          <cx:pt idx="5339">2.3199999999999998</cx:pt>
          <cx:pt idx="5340">2.6699999999999999</cx:pt>
          <cx:pt idx="5341">2.8900000000000001</cx:pt>
          <cx:pt idx="5342">1.3200000000000001</cx:pt>
          <cx:pt idx="5343">3</cx:pt>
          <cx:pt idx="5344">3.27</cx:pt>
          <cx:pt idx="5345">2.3300000000000001</cx:pt>
          <cx:pt idx="5346">2.5800000000000001</cx:pt>
          <cx:pt idx="5347">2.04</cx:pt>
          <cx:pt idx="5348">1.3799999999999999</cx:pt>
          <cx:pt idx="5349">2.71</cx:pt>
          <cx:pt idx="5350">1.8999999999999999</cx:pt>
          <cx:pt idx="5351">2.1699999999999999</cx:pt>
          <cx:pt idx="5352">1.3100000000000001</cx:pt>
          <cx:pt idx="5353">1.52</cx:pt>
          <cx:pt idx="5354">1.3600000000000001</cx:pt>
          <cx:pt idx="5355">1.4199999999999999</cx:pt>
          <cx:pt idx="5356">1.1699999999999999</cx:pt>
          <cx:pt idx="5357">1.9199999999999999</cx:pt>
          <cx:pt idx="5358">2.8199999999999998</cx:pt>
          <cx:pt idx="5359">2.27</cx:pt>
          <cx:pt idx="5360">3.1099999999999999</cx:pt>
          <cx:pt idx="5361">3.0899999999999999</cx:pt>
          <cx:pt idx="5362">3.1200000000000001</cx:pt>
          <cx:pt idx="5363">2.0600000000000001</cx:pt>
          <cx:pt idx="5364">1.9299999999999999</cx:pt>
          <cx:pt idx="5365">2.2200000000000002</cx:pt>
          <cx:pt idx="5366">1.47</cx:pt>
          <cx:pt idx="5367">2.77</cx:pt>
          <cx:pt idx="5368">1.97</cx:pt>
          <cx:pt idx="5369">2.1000000000000001</cx:pt>
          <cx:pt idx="5370">1.8100000000000001</cx:pt>
          <cx:pt idx="5371">1.6100000000000001</cx:pt>
          <cx:pt idx="5372">1.99</cx:pt>
          <cx:pt idx="5373">2.3900000000000001</cx:pt>
          <cx:pt idx="5374">3.1499999999999999</cx:pt>
          <cx:pt idx="5375">2.29</cx:pt>
          <cx:pt idx="5376">3.1800000000000002</cx:pt>
          <cx:pt idx="5377">2.6800000000000002</cx:pt>
          <cx:pt idx="5378">2.3399999999999999</cx:pt>
          <cx:pt idx="5379">1.3300000000000001</cx:pt>
          <cx:pt idx="5380">1.29</cx:pt>
          <cx:pt idx="5381">3.1600000000000001</cx:pt>
          <cx:pt idx="5382">1.8400000000000001</cx:pt>
          <cx:pt idx="5383">1.8999999999999999</cx:pt>
          <cx:pt idx="5384">2.9399999999999999</cx:pt>
          <cx:pt idx="5385">1.6000000000000001</cx:pt>
          <cx:pt idx="5386">1.46</cx:pt>
          <cx:pt idx="5387">3.0299999999999998</cx:pt>
          <cx:pt idx="5388">1.9099999999999999</cx:pt>
          <cx:pt idx="5389">2.0099999999999998</cx:pt>
          <cx:pt idx="5390">3.0800000000000001</cx:pt>
          <cx:pt idx="5391">3.1299999999999999</cx:pt>
          <cx:pt idx="5392">1.5</cx:pt>
          <cx:pt idx="5393">3.1800000000000002</cx:pt>
          <cx:pt idx="5394">2.8700000000000001</cx:pt>
          <cx:pt idx="5395">1.6299999999999999</cx:pt>
          <cx:pt idx="5396">2.27</cx:pt>
          <cx:pt idx="5397">1.2</cx:pt>
          <cx:pt idx="5398">2.79</cx:pt>
          <cx:pt idx="5399">3.25</cx:pt>
          <cx:pt idx="5400">3.1200000000000001</cx:pt>
          <cx:pt idx="5401">1.7</cx:pt>
          <cx:pt idx="5402">2.8999999999999999</cx:pt>
          <cx:pt idx="5403">2.0099999999999998</cx:pt>
          <cx:pt idx="5404">2.9399999999999999</cx:pt>
          <cx:pt idx="5405">2.2599999999999998</cx:pt>
          <cx:pt idx="5406">3.3300000000000001</cx:pt>
          <cx:pt idx="5407">1.25</cx:pt>
          <cx:pt idx="5408">1.6599999999999999</cx:pt>
          <cx:pt idx="5409">3.1299999999999999</cx:pt>
          <cx:pt idx="5410">1.1699999999999999</cx:pt>
          <cx:pt idx="5411">3.1600000000000001</cx:pt>
          <cx:pt idx="5412">2.9199999999999999</cx:pt>
          <cx:pt idx="5413">1.6499999999999999</cx:pt>
          <cx:pt idx="5414">2.4300000000000002</cx:pt>
          <cx:pt idx="5415">2.8399999999999999</cx:pt>
          <cx:pt idx="5416">2.02</cx:pt>
          <cx:pt idx="5417">2.9900000000000002</cx:pt>
          <cx:pt idx="5418">1.9099999999999999</cx:pt>
          <cx:pt idx="5419">1.6399999999999999</cx:pt>
          <cx:pt idx="5420">3</cx:pt>
          <cx:pt idx="5421">3.1200000000000001</cx:pt>
          <cx:pt idx="5422">2.96</cx:pt>
          <cx:pt idx="5423">2.4300000000000002</cx:pt>
          <cx:pt idx="5424">2.9199999999999999</cx:pt>
          <cx:pt idx="5425">1.52</cx:pt>
          <cx:pt idx="5426">1.49</cx:pt>
          <cx:pt idx="5427">1.5700000000000001</cx:pt>
          <cx:pt idx="5428">1.21</cx:pt>
          <cx:pt idx="5429">2.8900000000000001</cx:pt>
          <cx:pt idx="5430">2.5600000000000001</cx:pt>
          <cx:pt idx="5431">2</cx:pt>
          <cx:pt idx="5432">1.3999999999999999</cx:pt>
          <cx:pt idx="5433">1.9099999999999999</cx:pt>
          <cx:pt idx="5434">3.2999999999999998</cx:pt>
          <cx:pt idx="5435">2.3599999999999999</cx:pt>
          <cx:pt idx="5436">2.7200000000000002</cx:pt>
          <cx:pt idx="5437">2.5499999999999998</cx:pt>
          <cx:pt idx="5438">1.28</cx:pt>
          <cx:pt idx="5439">2.6899999999999999</cx:pt>
          <cx:pt idx="5440">1.5700000000000001</cx:pt>
          <cx:pt idx="5441">3.1400000000000001</cx:pt>
          <cx:pt idx="5442">1.9199999999999999</cx:pt>
          <cx:pt idx="5443">1.3500000000000001</cx:pt>
          <cx:pt idx="5444">1.8300000000000001</cx:pt>
          <cx:pt idx="5445">1.1399999999999999</cx:pt>
          <cx:pt idx="5446">1.77</cx:pt>
          <cx:pt idx="5447">2.9100000000000001</cx:pt>
          <cx:pt idx="5448">1.24</cx:pt>
          <cx:pt idx="5449">2.3599999999999999</cx:pt>
          <cx:pt idx="5450">1.5600000000000001</cx:pt>
          <cx:pt idx="5451">3.3500000000000001</cx:pt>
          <cx:pt idx="5452">2.9900000000000002</cx:pt>
          <cx:pt idx="5453">1.5600000000000001</cx:pt>
          <cx:pt idx="5454">1.73</cx:pt>
          <cx:pt idx="5455">1.6000000000000001</cx:pt>
          <cx:pt idx="5456">3.3700000000000001</cx:pt>
          <cx:pt idx="5457">2.8100000000000001</cx:pt>
          <cx:pt idx="5458">1.5800000000000001</cx:pt>
          <cx:pt idx="5459">2.1800000000000002</cx:pt>
          <cx:pt idx="5460">1.46</cx:pt>
          <cx:pt idx="5461">2.9100000000000001</cx:pt>
          <cx:pt idx="5462">3.3100000000000001</cx:pt>
          <cx:pt idx="5463">1.9299999999999999</cx:pt>
          <cx:pt idx="5464">1.27</cx:pt>
          <cx:pt idx="5465">1.9399999999999999</cx:pt>
          <cx:pt idx="5466">3.1299999999999999</cx:pt>
          <cx:pt idx="5467">2.2599999999999998</cx:pt>
          <cx:pt idx="5468">2.7799999999999998</cx:pt>
          <cx:pt idx="5469">2.6099999999999999</cx:pt>
          <cx:pt idx="5470">1.5700000000000001</cx:pt>
          <cx:pt idx="5471">1.48</cx:pt>
          <cx:pt idx="5472">2.8399999999999999</cx:pt>
          <cx:pt idx="5473">2.6000000000000001</cx:pt>
          <cx:pt idx="5474">2</cx:pt>
          <cx:pt idx="5475">2.5099999999999998</cx:pt>
          <cx:pt idx="5476">3.2599999999999998</cx:pt>
          <cx:pt idx="5477">2.6000000000000001</cx:pt>
          <cx:pt idx="5478">3.3599999999999999</cx:pt>
          <cx:pt idx="5479">3.0299999999999998</cx:pt>
          <cx:pt idx="5480">2.2999999999999998</cx:pt>
          <cx:pt idx="5481">1.72</cx:pt>
          <cx:pt idx="5482">1.1899999999999999</cx:pt>
          <cx:pt idx="5483">1.6699999999999999</cx:pt>
          <cx:pt idx="5484">2.6800000000000002</cx:pt>
          <cx:pt idx="5485">2.1099999999999999</cx:pt>
          <cx:pt idx="5486">3.1899999999999999</cx:pt>
          <cx:pt idx="5487">1.3899999999999999</cx:pt>
          <cx:pt idx="5488">2.0499999999999998</cx:pt>
          <cx:pt idx="5489">2.6099999999999999</cx:pt>
          <cx:pt idx="5490">2.21</cx:pt>
          <cx:pt idx="5491">1.4099999999999999</cx:pt>
          <cx:pt idx="5492">1.8899999999999999</cx:pt>
          <cx:pt idx="5493">1.73</cx:pt>
          <cx:pt idx="5494">1.77</cx:pt>
          <cx:pt idx="5495">2.6699999999999999</cx:pt>
          <cx:pt idx="5496">2.1400000000000001</cx:pt>
          <cx:pt idx="5497">1.6499999999999999</cx:pt>
          <cx:pt idx="5498">2.5600000000000001</cx:pt>
          <cx:pt idx="5499">3.29</cx:pt>
          <cx:pt idx="5500">2.0299999999999998</cx:pt>
          <cx:pt idx="5501">1.3400000000000001</cx:pt>
          <cx:pt idx="5502">2.5600000000000001</cx:pt>
          <cx:pt idx="5503">1.54</cx:pt>
          <cx:pt idx="5504">1.5</cx:pt>
          <cx:pt idx="5505">3.0299999999999998</cx:pt>
          <cx:pt idx="5506">1.3999999999999999</cx:pt>
          <cx:pt idx="5507">1.3799999999999999</cx:pt>
          <cx:pt idx="5508">1.5600000000000001</cx:pt>
          <cx:pt idx="5509">1.3300000000000001</cx:pt>
          <cx:pt idx="5510">2.4100000000000001</cx:pt>
          <cx:pt idx="5511">1.8899999999999999</cx:pt>
          <cx:pt idx="5512">3.0699999999999998</cx:pt>
          <cx:pt idx="5513">1.96</cx:pt>
          <cx:pt idx="5514">2.71</cx:pt>
          <cx:pt idx="5515">1.5800000000000001</cx:pt>
          <cx:pt idx="5516">1.95</cx:pt>
          <cx:pt idx="5517">1.96</cx:pt>
          <cx:pt idx="5518">1.6699999999999999</cx:pt>
          <cx:pt idx="5519">2.1299999999999999</cx:pt>
          <cx:pt idx="5520">3.3300000000000001</cx:pt>
          <cx:pt idx="5521">2.4500000000000002</cx:pt>
          <cx:pt idx="5522">1.98</cx:pt>
          <cx:pt idx="5523">1.54</cx:pt>
          <cx:pt idx="5524">2.5600000000000001</cx:pt>
          <cx:pt idx="5525">2.9100000000000001</cx:pt>
          <cx:pt idx="5526">2.27</cx:pt>
          <cx:pt idx="5527">1.99</cx:pt>
          <cx:pt idx="5528">1.3100000000000001</cx:pt>
          <cx:pt idx="5529">2.3799999999999999</cx:pt>
          <cx:pt idx="5530">3.0600000000000001</cx:pt>
          <cx:pt idx="5531">1.8700000000000001</cx:pt>
          <cx:pt idx="5532">1.4199999999999999</cx:pt>
          <cx:pt idx="5533">3.27</cx:pt>
          <cx:pt idx="5534">1.97</cx:pt>
          <cx:pt idx="5535">1.8300000000000001</cx:pt>
          <cx:pt idx="5536">1.3999999999999999</cx:pt>
          <cx:pt idx="5537">1.21</cx:pt>
          <cx:pt idx="5538">2.3900000000000001</cx:pt>
          <cx:pt idx="5539">1.6000000000000001</cx:pt>
          <cx:pt idx="5540">2.3399999999999999</cx:pt>
          <cx:pt idx="5541">2.6899999999999999</cx:pt>
          <cx:pt idx="5542">2.5600000000000001</cx:pt>
          <cx:pt idx="5543">3.0699999999999998</cx:pt>
          <cx:pt idx="5544">2.5499999999999998</cx:pt>
          <cx:pt idx="5545">2.1400000000000001</cx:pt>
          <cx:pt idx="5546">2.25</cx:pt>
          <cx:pt idx="5547">1.6499999999999999</cx:pt>
          <cx:pt idx="5548">2.5099999999999998</cx:pt>
          <cx:pt idx="5549">1.75</cx:pt>
          <cx:pt idx="5550">1.51</cx:pt>
          <cx:pt idx="5551">2.6600000000000001</cx:pt>
          <cx:pt idx="5552">2.96</cx:pt>
          <cx:pt idx="5553">1.8</cx:pt>
          <cx:pt idx="5554">2.6099999999999999</cx:pt>
          <cx:pt idx="5555">2.6099999999999999</cx:pt>
          <cx:pt idx="5556">1.46</cx:pt>
          <cx:pt idx="5557">3.1000000000000001</cx:pt>
          <cx:pt idx="5558">1.3400000000000001</cx:pt>
          <cx:pt idx="5559">2.04</cx:pt>
          <cx:pt idx="5560">3.1600000000000001</cx:pt>
          <cx:pt idx="5561">1.3300000000000001</cx:pt>
          <cx:pt idx="5562">2.7200000000000002</cx:pt>
          <cx:pt idx="5563">1.8200000000000001</cx:pt>
          <cx:pt idx="5564">3.0699999999999998</cx:pt>
          <cx:pt idx="5565">2.5699999999999998</cx:pt>
          <cx:pt idx="5566">3</cx:pt>
          <cx:pt idx="5567">2.6200000000000001</cx:pt>
          <cx:pt idx="5568">2.3599999999999999</cx:pt>
          <cx:pt idx="5569">2.8300000000000001</cx:pt>
          <cx:pt idx="5570">1.3300000000000001</cx:pt>
          <cx:pt idx="5571">1.29</cx:pt>
          <cx:pt idx="5572">2.9900000000000002</cx:pt>
          <cx:pt idx="5573">1.6299999999999999</cx:pt>
          <cx:pt idx="5574">3.1200000000000001</cx:pt>
          <cx:pt idx="5575">1.73</cx:pt>
          <cx:pt idx="5576">1.75</cx:pt>
          <cx:pt idx="5577">1.8400000000000001</cx:pt>
          <cx:pt idx="5578">2.71</cx:pt>
          <cx:pt idx="5579">1.48</cx:pt>
          <cx:pt idx="5580">2.02</cx:pt>
          <cx:pt idx="5581">1.9199999999999999</cx:pt>
          <cx:pt idx="5582">2.1400000000000001</cx:pt>
          <cx:pt idx="5583">3.0800000000000001</cx:pt>
          <cx:pt idx="5584">2.3500000000000001</cx:pt>
          <cx:pt idx="5585">1.9299999999999999</cx:pt>
          <cx:pt idx="5586">1.1799999999999999</cx:pt>
          <cx:pt idx="5587">1.53</cx:pt>
          <cx:pt idx="5588">1.22</cx:pt>
          <cx:pt idx="5589">1.22</cx:pt>
          <cx:pt idx="5590">2.5</cx:pt>
          <cx:pt idx="5591">1.8400000000000001</cx:pt>
          <cx:pt idx="5592">1.46</cx:pt>
          <cx:pt idx="5593">2.3900000000000001</cx:pt>
          <cx:pt idx="5594">2.71</cx:pt>
          <cx:pt idx="5595">3.25</cx:pt>
          <cx:pt idx="5596">2.4300000000000002</cx:pt>
          <cx:pt idx="5597">1.4099999999999999</cx:pt>
          <cx:pt idx="5598">1.4199999999999999</cx:pt>
          <cx:pt idx="5599">1.1399999999999999</cx:pt>
          <cx:pt idx="5600">1.4099999999999999</cx:pt>
          <cx:pt idx="5601">2.3100000000000001</cx:pt>
          <cx:pt idx="5602">2.0099999999999998</cx:pt>
          <cx:pt idx="5603">3.2999999999999998</cx:pt>
          <cx:pt idx="5604">2.6099999999999999</cx:pt>
          <cx:pt idx="5605">1.1699999999999999</cx:pt>
          <cx:pt idx="5606">1.23</cx:pt>
          <cx:pt idx="5607">3.3500000000000001</cx:pt>
          <cx:pt idx="5608">1.8500000000000001</cx:pt>
          <cx:pt idx="5609">3.0499999999999998</cx:pt>
          <cx:pt idx="5610">2.6200000000000001</cx:pt>
          <cx:pt idx="5611">3.23</cx:pt>
          <cx:pt idx="5612">2.8599999999999999</cx:pt>
          <cx:pt idx="5613">3.3500000000000001</cx:pt>
          <cx:pt idx="5614">3.0800000000000001</cx:pt>
          <cx:pt idx="5615">2.5099999999999998</cx:pt>
          <cx:pt idx="5616">2.3100000000000001</cx:pt>
          <cx:pt idx="5617">2.8399999999999999</cx:pt>
          <cx:pt idx="5618">3.2799999999999998</cx:pt>
          <cx:pt idx="5619">1.97</cx:pt>
          <cx:pt idx="5620">2.7799999999999998</cx:pt>
          <cx:pt idx="5621">2.8199999999999998</cx:pt>
          <cx:pt idx="5622">2.79</cx:pt>
          <cx:pt idx="5623">1.6499999999999999</cx:pt>
          <cx:pt idx="5624">2.4500000000000002</cx:pt>
          <cx:pt idx="5625">3.29</cx:pt>
          <cx:pt idx="5626">2.71</cx:pt>
          <cx:pt idx="5627">3.1600000000000001</cx:pt>
          <cx:pt idx="5628">2.5899999999999999</cx:pt>
          <cx:pt idx="5629">2.2799999999999998</cx:pt>
          <cx:pt idx="5630">1.3600000000000001</cx:pt>
          <cx:pt idx="5631">1.3300000000000001</cx:pt>
          <cx:pt idx="5632">3.0499999999999998</cx:pt>
          <cx:pt idx="5633">1.6000000000000001</cx:pt>
          <cx:pt idx="5634">1.9399999999999999</cx:pt>
          <cx:pt idx="5635">1.1799999999999999</cx:pt>
          <cx:pt idx="5636">1.9199999999999999</cx:pt>
          <cx:pt idx="5637">3.0099999999999998</cx:pt>
          <cx:pt idx="5638">2.1400000000000001</cx:pt>
          <cx:pt idx="5639">1.48</cx:pt>
          <cx:pt idx="5640">1.51</cx:pt>
          <cx:pt idx="5641">3.0899999999999999</cx:pt>
          <cx:pt idx="5642">1.22</cx:pt>
          <cx:pt idx="5643">1.51</cx:pt>
          <cx:pt idx="5644">2.8999999999999999</cx:pt>
          <cx:pt idx="5645">1.6299999999999999</cx:pt>
          <cx:pt idx="5646">1.4399999999999999</cx:pt>
          <cx:pt idx="5647">1.5700000000000001</cx:pt>
          <cx:pt idx="5648">1.76</cx:pt>
          <cx:pt idx="5649">1.1799999999999999</cx:pt>
          <cx:pt idx="5650">2.8300000000000001</cx:pt>
          <cx:pt idx="5651">2.6899999999999999</cx:pt>
          <cx:pt idx="5652">2.4300000000000002</cx:pt>
          <cx:pt idx="5653">2.23</cx:pt>
          <cx:pt idx="5654">1.21</cx:pt>
          <cx:pt idx="5655">1.51</cx:pt>
          <cx:pt idx="5656">2.9399999999999999</cx:pt>
          <cx:pt idx="5657">1.7</cx:pt>
          <cx:pt idx="5658">1.71</cx:pt>
          <cx:pt idx="5659">1.54</cx:pt>
          <cx:pt idx="5660">3.21</cx:pt>
          <cx:pt idx="5661">2.4199999999999999</cx:pt>
          <cx:pt idx="5662">1.3500000000000001</cx:pt>
          <cx:pt idx="5663">1.8300000000000001</cx:pt>
          <cx:pt idx="5664">2.3199999999999998</cx:pt>
          <cx:pt idx="5665">1.22</cx:pt>
          <cx:pt idx="5666">1.8899999999999999</cx:pt>
          <cx:pt idx="5667">1.5600000000000001</cx:pt>
          <cx:pt idx="5668">1.6299999999999999</cx:pt>
          <cx:pt idx="5669">2.6400000000000001</cx:pt>
          <cx:pt idx="5670">1.4399999999999999</cx:pt>
          <cx:pt idx="5671">1.3899999999999999</cx:pt>
          <cx:pt idx="5672">2.3199999999999998</cx:pt>
          <cx:pt idx="5673">1.74</cx:pt>
          <cx:pt idx="5674">3.2000000000000002</cx:pt>
          <cx:pt idx="5675">3.0699999999999998</cx:pt>
          <cx:pt idx="5676">3.1800000000000002</cx:pt>
          <cx:pt idx="5677">2.8300000000000001</cx:pt>
          <cx:pt idx="5678">2.2400000000000002</cx:pt>
          <cx:pt idx="5679">1.72</cx:pt>
          <cx:pt idx="5680">2.1800000000000002</cx:pt>
          <cx:pt idx="5681">2.8300000000000001</cx:pt>
          <cx:pt idx="5682">2.1099999999999999</cx:pt>
          <cx:pt idx="5683">2.5699999999999998</cx:pt>
          <cx:pt idx="5684">2.0299999999999998</cx:pt>
          <cx:pt idx="5685">3.2000000000000002</cx:pt>
          <cx:pt idx="5686">1.97</cx:pt>
          <cx:pt idx="5687">2.54</cx:pt>
          <cx:pt idx="5688">2.8599999999999999</cx:pt>
          <cx:pt idx="5689">1.3899999999999999</cx:pt>
          <cx:pt idx="5690">2.8799999999999999</cx:pt>
          <cx:pt idx="5691">2.54</cx:pt>
          <cx:pt idx="5692">3.0099999999999998</cx:pt>
          <cx:pt idx="5693">1.3200000000000001</cx:pt>
          <cx:pt idx="5694">1.9399999999999999</cx:pt>
          <cx:pt idx="5695">3</cx:pt>
          <cx:pt idx="5696">2.4100000000000001</cx:pt>
          <cx:pt idx="5697">1.1799999999999999</cx:pt>
          <cx:pt idx="5698">2.6800000000000002</cx:pt>
          <cx:pt idx="5699">1.8400000000000001</cx:pt>
          <cx:pt idx="5700">2.2799999999999998</cx:pt>
          <cx:pt idx="5701">2.8700000000000001</cx:pt>
          <cx:pt idx="5702">1.6200000000000001</cx:pt>
          <cx:pt idx="5703">2.1699999999999999</cx:pt>
          <cx:pt idx="5704">2.4500000000000002</cx:pt>
          <cx:pt idx="5705">1.5600000000000001</cx:pt>
          <cx:pt idx="5706">2.2400000000000002</cx:pt>
          <cx:pt idx="5707">2</cx:pt>
          <cx:pt idx="5708">2.7400000000000002</cx:pt>
          <cx:pt idx="5709">1.6200000000000001</cx:pt>
          <cx:pt idx="5710">2.6899999999999999</cx:pt>
          <cx:pt idx="5711">1.24</cx:pt>
          <cx:pt idx="5712">1.22</cx:pt>
          <cx:pt idx="5713">3.29</cx:pt>
          <cx:pt idx="5714">3.0899999999999999</cx:pt>
          <cx:pt idx="5715">2.5099999999999998</cx:pt>
          <cx:pt idx="5716">1.51</cx:pt>
          <cx:pt idx="5717">2.1899999999999999</cx:pt>
          <cx:pt idx="5718">1.8999999999999999</cx:pt>
          <cx:pt idx="5719">1.79</cx:pt>
          <cx:pt idx="5720">3.0299999999999998</cx:pt>
          <cx:pt idx="5721">3.0299999999999998</cx:pt>
          <cx:pt idx="5722">1.3200000000000001</cx:pt>
          <cx:pt idx="5723">2.77</cx:pt>
          <cx:pt idx="5724">1.1799999999999999</cx:pt>
          <cx:pt idx="5725">1.49</cx:pt>
          <cx:pt idx="5726">1.5800000000000001</cx:pt>
          <cx:pt idx="5727">1.76</cx:pt>
          <cx:pt idx="5728">2.9300000000000002</cx:pt>
          <cx:pt idx="5729">1.7</cx:pt>
          <cx:pt idx="5730">2.5899999999999999</cx:pt>
          <cx:pt idx="5731">2.2799999999999998</cx:pt>
          <cx:pt idx="5732">1.6299999999999999</cx:pt>
          <cx:pt idx="5733">2.7400000000000002</cx:pt>
          <cx:pt idx="5734">2.9900000000000002</cx:pt>
          <cx:pt idx="5735">2.8999999999999999</cx:pt>
          <cx:pt idx="5736">2.29</cx:pt>
          <cx:pt idx="5737">1.6499999999999999</cx:pt>
          <cx:pt idx="5738">2.5800000000000001</cx:pt>
          <cx:pt idx="5739">1.9199999999999999</cx:pt>
          <cx:pt idx="5740">2.0699999999999998</cx:pt>
          <cx:pt idx="5741">2.8399999999999999</cx:pt>
          <cx:pt idx="5742">1.97</cx:pt>
          <cx:pt idx="5743">2.8500000000000001</cx:pt>
          <cx:pt idx="5744">1.8200000000000001</cx:pt>
          <cx:pt idx="5745">2.7799999999999998</cx:pt>
          <cx:pt idx="5746">1.1899999999999999</cx:pt>
          <cx:pt idx="5747">1.97</cx:pt>
          <cx:pt idx="5748">2.5800000000000001</cx:pt>
          <cx:pt idx="5749">1.8500000000000001</cx:pt>
          <cx:pt idx="5750">2.0299999999999998</cx:pt>
          <cx:pt idx="5751">1.3600000000000001</cx:pt>
          <cx:pt idx="5752">2.6899999999999999</cx:pt>
          <cx:pt idx="5753">1.3799999999999999</cx:pt>
          <cx:pt idx="5754">1.97</cx:pt>
          <cx:pt idx="5755">3.2599999999999998</cx:pt>
          <cx:pt idx="5756">2.6699999999999999</cx:pt>
          <cx:pt idx="5757">3.2799999999999998</cx:pt>
          <cx:pt idx="5758">2.8599999999999999</cx:pt>
          <cx:pt idx="5759">2.23</cx:pt>
          <cx:pt idx="5760">1.53</cx:pt>
          <cx:pt idx="5761">2.9300000000000002</cx:pt>
          <cx:pt idx="5762">2.79</cx:pt>
          <cx:pt idx="5763">2.1800000000000002</cx:pt>
          <cx:pt idx="5764">1.3899999999999999</cx:pt>
          <cx:pt idx="5765">1.3700000000000001</cx:pt>
          <cx:pt idx="5766">1.99</cx:pt>
          <cx:pt idx="5767">1.3200000000000001</cx:pt>
          <cx:pt idx="5768">1.5</cx:pt>
          <cx:pt idx="5769">1.76</cx:pt>
          <cx:pt idx="5770">3.3300000000000001</cx:pt>
          <cx:pt idx="5771">2.4199999999999999</cx:pt>
          <cx:pt idx="5772">1.72</cx:pt>
          <cx:pt idx="5773">1.79</cx:pt>
          <cx:pt idx="5774">2.48</cx:pt>
          <cx:pt idx="5775">2.5299999999999998</cx:pt>
          <cx:pt idx="5776">3.1400000000000001</cx:pt>
          <cx:pt idx="5777">2.4399999999999999</cx:pt>
          <cx:pt idx="5778">2.02</cx:pt>
          <cx:pt idx="5779">2.6400000000000001</cx:pt>
          <cx:pt idx="5780">3.0099999999999998</cx:pt>
          <cx:pt idx="5781">1.7</cx:pt>
          <cx:pt idx="5782">2.1200000000000001</cx:pt>
          <cx:pt idx="5783">3.3500000000000001</cx:pt>
          <cx:pt idx="5784">1.3500000000000001</cx:pt>
          <cx:pt idx="5785">3.0899999999999999</cx:pt>
          <cx:pt idx="5786">1.7</cx:pt>
          <cx:pt idx="5787">1.8899999999999999</cx:pt>
          <cx:pt idx="5788">1.46</cx:pt>
          <cx:pt idx="5789">3.1699999999999999</cx:pt>
          <cx:pt idx="5790">2.7400000000000002</cx:pt>
          <cx:pt idx="5791">1.8400000000000001</cx:pt>
          <cx:pt idx="5792">1.6899999999999999</cx:pt>
          <cx:pt idx="5793">2.9199999999999999</cx:pt>
          <cx:pt idx="5794">2.5899999999999999</cx:pt>
          <cx:pt idx="5795">2.1600000000000001</cx:pt>
          <cx:pt idx="5796">1.74</cx:pt>
          <cx:pt idx="5797">2.5699999999999998</cx:pt>
          <cx:pt idx="5798">1.8500000000000001</cx:pt>
          <cx:pt idx="5799">2.3500000000000001</cx:pt>
          <cx:pt idx="5800">1.4399999999999999</cx:pt>
          <cx:pt idx="5801">1.9399999999999999</cx:pt>
          <cx:pt idx="5802">2.5499999999999998</cx:pt>
          <cx:pt idx="5803">1.4299999999999999</cx:pt>
          <cx:pt idx="5804">1.3400000000000001</cx:pt>
          <cx:pt idx="5805">2.8999999999999999</cx:pt>
          <cx:pt idx="5806">1.53</cx:pt>
          <cx:pt idx="5807">1.47</cx:pt>
          <cx:pt idx="5808">1.8500000000000001</cx:pt>
          <cx:pt idx="5809">2.1800000000000002</cx:pt>
          <cx:pt idx="5810">1.7</cx:pt>
          <cx:pt idx="5811">3.0099999999999998</cx:pt>
          <cx:pt idx="5812">2.7599999999999998</cx:pt>
          <cx:pt idx="5813">1.6899999999999999</cx:pt>
          <cx:pt idx="5814">1.73</cx:pt>
          <cx:pt idx="5815">1.25</cx:pt>
          <cx:pt idx="5816">3.1600000000000001</cx:pt>
          <cx:pt idx="5817">1.78</cx:pt>
          <cx:pt idx="5818">1.24</cx:pt>
          <cx:pt idx="5819">2.2999999999999998</cx:pt>
          <cx:pt idx="5820">2.7999999999999998</cx:pt>
          <cx:pt idx="5821">1.8600000000000001</cx:pt>
          <cx:pt idx="5822">3.2599999999999998</cx:pt>
          <cx:pt idx="5823">2.3500000000000001</cx:pt>
          <cx:pt idx="5824">3.3100000000000001</cx:pt>
          <cx:pt idx="5825">1.4399999999999999</cx:pt>
          <cx:pt idx="5826">1.98</cx:pt>
          <cx:pt idx="5827">3.23</cx:pt>
          <cx:pt idx="5828">2.5299999999999998</cx:pt>
          <cx:pt idx="5829">1.6399999999999999</cx:pt>
          <cx:pt idx="5830">2.04</cx:pt>
          <cx:pt idx="5831">3.3100000000000001</cx:pt>
          <cx:pt idx="5832">2.7400000000000002</cx:pt>
          <cx:pt idx="5833">2.0800000000000001</cx:pt>
          <cx:pt idx="5834">2.9900000000000002</cx:pt>
          <cx:pt idx="5835">2.0800000000000001</cx:pt>
          <cx:pt idx="5836">2.1499999999999999</cx:pt>
          <cx:pt idx="5837">1.4099999999999999</cx:pt>
          <cx:pt idx="5838">1.8899999999999999</cx:pt>
          <cx:pt idx="5839">1.6699999999999999</cx:pt>
          <cx:pt idx="5840">2.2400000000000002</cx:pt>
          <cx:pt idx="5841">2.2799999999999998</cx:pt>
          <cx:pt idx="5842">1.76</cx:pt>
          <cx:pt idx="5843">2.27</cx:pt>
          <cx:pt idx="5844">2.4399999999999999</cx:pt>
          <cx:pt idx="5845">2</cx:pt>
          <cx:pt idx="5846">1.3899999999999999</cx:pt>
          <cx:pt idx="5847">2.5600000000000001</cx:pt>
          <cx:pt idx="5848">3.0899999999999999</cx:pt>
          <cx:pt idx="5849">1.3</cx:pt>
          <cx:pt idx="5850">2.23</cx:pt>
          <cx:pt idx="5851">1.9299999999999999</cx:pt>
          <cx:pt idx="5852">3.0499999999999998</cx:pt>
          <cx:pt idx="5853">2.8199999999999998</cx:pt>
          <cx:pt idx="5854">1.4299999999999999</cx:pt>
          <cx:pt idx="5855">2.1699999999999999</cx:pt>
          <cx:pt idx="5856">2.9900000000000002</cx:pt>
          <cx:pt idx="5857">1.3300000000000001</cx:pt>
          <cx:pt idx="5858">2.8700000000000001</cx:pt>
          <cx:pt idx="5859">3.3399999999999999</cx:pt>
          <cx:pt idx="5860">2.6400000000000001</cx:pt>
          <cx:pt idx="5861">1.77</cx:pt>
          <cx:pt idx="5862">2.6400000000000001</cx:pt>
          <cx:pt idx="5863">1.6499999999999999</cx:pt>
          <cx:pt idx="5864">1.5</cx:pt>
          <cx:pt idx="5865">2.27</cx:pt>
          <cx:pt idx="5866">1.9099999999999999</cx:pt>
          <cx:pt idx="5867">1.8100000000000001</cx:pt>
          <cx:pt idx="5868">2.1499999999999999</cx:pt>
          <cx:pt idx="5869">1.1599999999999999</cx:pt>
          <cx:pt idx="5870">1.1799999999999999</cx:pt>
          <cx:pt idx="5871">2.5699999999999998</cx:pt>
          <cx:pt idx="5872">2.8799999999999999</cx:pt>
          <cx:pt idx="5873">2.48</cx:pt>
          <cx:pt idx="5874">2.6899999999999999</cx:pt>
          <cx:pt idx="5875">2.0699999999999998</cx:pt>
          <cx:pt idx="5876">1.6799999999999999</cx:pt>
          <cx:pt idx="5877">2.3799999999999999</cx:pt>
          <cx:pt idx="5878">1.4099999999999999</cx:pt>
          <cx:pt idx="5879">2.98</cx:pt>
          <cx:pt idx="5880">2.0099999999999998</cx:pt>
          <cx:pt idx="5881">3.29</cx:pt>
          <cx:pt idx="5882">2.6299999999999999</cx:pt>
          <cx:pt idx="5883">1.8400000000000001</cx:pt>
          <cx:pt idx="5884">2.8999999999999999</cx:pt>
          <cx:pt idx="5885">2.6899999999999999</cx:pt>
          <cx:pt idx="5886">3.0299999999999998</cx:pt>
          <cx:pt idx="5887">2.2599999999999998</cx:pt>
          <cx:pt idx="5888">1.3</cx:pt>
          <cx:pt idx="5889">2.23</cx:pt>
          <cx:pt idx="5890">2.8399999999999999</cx:pt>
          <cx:pt idx="5891">1.3200000000000001</cx:pt>
          <cx:pt idx="5892">3.3500000000000001</cx:pt>
          <cx:pt idx="5893">2.9100000000000001</cx:pt>
          <cx:pt idx="5894">1.6000000000000001</cx:pt>
          <cx:pt idx="5895">2.8999999999999999</cx:pt>
          <cx:pt idx="5896">1.3</cx:pt>
          <cx:pt idx="5897">2.5499999999999998</cx:pt>
          <cx:pt idx="5898">1.27</cx:pt>
          <cx:pt idx="5899">2.6200000000000001</cx:pt>
          <cx:pt idx="5900">2.4500000000000002</cx:pt>
          <cx:pt idx="5901">2.04</cx:pt>
          <cx:pt idx="5902">2.1400000000000001</cx:pt>
          <cx:pt idx="5903">2.9500000000000002</cx:pt>
          <cx:pt idx="5904">2.77</cx:pt>
          <cx:pt idx="5905">2.79</cx:pt>
          <cx:pt idx="5906">3.3500000000000001</cx:pt>
          <cx:pt idx="5907">2.5600000000000001</cx:pt>
          <cx:pt idx="5908">2.6400000000000001</cx:pt>
          <cx:pt idx="5909">1.27</cx:pt>
          <cx:pt idx="5910">1.46</cx:pt>
          <cx:pt idx="5911">3.3300000000000001</cx:pt>
          <cx:pt idx="5912">2.2400000000000002</cx:pt>
          <cx:pt idx="5913">1.5800000000000001</cx:pt>
          <cx:pt idx="5914">1.96</cx:pt>
          <cx:pt idx="5915">1.1799999999999999</cx:pt>
          <cx:pt idx="5916">2.6000000000000001</cx:pt>
          <cx:pt idx="5917">2.2200000000000002</cx:pt>
          <cx:pt idx="5918">2.1499999999999999</cx:pt>
          <cx:pt idx="5919">2.02</cx:pt>
          <cx:pt idx="5920">2.96</cx:pt>
          <cx:pt idx="5921">2.2799999999999998</cx:pt>
          <cx:pt idx="5922">2.0899999999999999</cx:pt>
          <cx:pt idx="5923">2.6600000000000001</cx:pt>
          <cx:pt idx="5924">1.8100000000000001</cx:pt>
          <cx:pt idx="5925">2.0099999999999998</cx:pt>
          <cx:pt idx="5926">2.0800000000000001</cx:pt>
          <cx:pt idx="5927">1.6399999999999999</cx:pt>
          <cx:pt idx="5928">1.1499999999999999</cx:pt>
          <cx:pt idx="5929">3.1699999999999999</cx:pt>
          <cx:pt idx="5930">1.8700000000000001</cx:pt>
          <cx:pt idx="5931">1.77</cx:pt>
          <cx:pt idx="5932">1.4299999999999999</cx:pt>
          <cx:pt idx="5933">1.5</cx:pt>
          <cx:pt idx="5934">3.0600000000000001</cx:pt>
          <cx:pt idx="5935">1.24</cx:pt>
          <cx:pt idx="5936">2.5</cx:pt>
          <cx:pt idx="5937">2.9900000000000002</cx:pt>
          <cx:pt idx="5938">2.6299999999999999</cx:pt>
          <cx:pt idx="5939">1.52</cx:pt>
          <cx:pt idx="5940">2.1499999999999999</cx:pt>
          <cx:pt idx="5941">1.6000000000000001</cx:pt>
          <cx:pt idx="5942">3.3199999999999998</cx:pt>
          <cx:pt idx="5943">3.2999999999999998</cx:pt>
          <cx:pt idx="5944">2.7400000000000002</cx:pt>
          <cx:pt idx="5945">1.8999999999999999</cx:pt>
          <cx:pt idx="5946">1.8799999999999999</cx:pt>
          <cx:pt idx="5947">2.2400000000000002</cx:pt>
          <cx:pt idx="5948">2.6099999999999999</cx:pt>
          <cx:pt idx="5949">1.95</cx:pt>
          <cx:pt idx="5950">1.4099999999999999</cx:pt>
          <cx:pt idx="5951">3.25</cx:pt>
          <cx:pt idx="5952">2.52</cx:pt>
          <cx:pt idx="5953">2.6899999999999999</cx:pt>
          <cx:pt idx="5954">2.3199999999999998</cx:pt>
          <cx:pt idx="5955">2.6699999999999999</cx:pt>
          <cx:pt idx="5956">1.8700000000000001</cx:pt>
          <cx:pt idx="5957">1.6699999999999999</cx:pt>
          <cx:pt idx="5958">2.0499999999999998</cx:pt>
          <cx:pt idx="5959">1.72</cx:pt>
          <cx:pt idx="5960">1.1699999999999999</cx:pt>
          <cx:pt idx="5961">1.7</cx:pt>
          <cx:pt idx="5962">1.5800000000000001</cx:pt>
          <cx:pt idx="5963">2.8100000000000001</cx:pt>
          <cx:pt idx="5964">2.3799999999999999</cx:pt>
          <cx:pt idx="5965">2.2999999999999998</cx:pt>
          <cx:pt idx="5966">2.2400000000000002</cx:pt>
          <cx:pt idx="5967">3.3199999999999998</cx:pt>
          <cx:pt idx="5968">2.77</cx:pt>
          <cx:pt idx="5969">2.3799999999999999</cx:pt>
          <cx:pt idx="5970">3.1400000000000001</cx:pt>
          <cx:pt idx="5971">1.3300000000000001</cx:pt>
          <cx:pt idx="5972">2.71</cx:pt>
          <cx:pt idx="5973">3.3199999999999998</cx:pt>
          <cx:pt idx="5974">1.23</cx:pt>
          <cx:pt idx="5975">1.46</cx:pt>
          <cx:pt idx="5976">1.9399999999999999</cx:pt>
          <cx:pt idx="5977">2.8900000000000001</cx:pt>
          <cx:pt idx="5978">1.22</cx:pt>
          <cx:pt idx="5979">3.1000000000000001</cx:pt>
          <cx:pt idx="5980">2.1600000000000001</cx:pt>
          <cx:pt idx="5981">2.2999999999999998</cx:pt>
          <cx:pt idx="5982">2.9399999999999999</cx:pt>
          <cx:pt idx="5983">2.21</cx:pt>
          <cx:pt idx="5984">2.0899999999999999</cx:pt>
          <cx:pt idx="5985">2.8300000000000001</cx:pt>
          <cx:pt idx="5986">1.97</cx:pt>
          <cx:pt idx="5987">2.0699999999999998</cx:pt>
          <cx:pt idx="5988">2.0699999999999998</cx:pt>
          <cx:pt idx="5989">1.74</cx:pt>
          <cx:pt idx="5990">1.8</cx:pt>
          <cx:pt idx="5991">3.04</cx:pt>
          <cx:pt idx="5992">3.1899999999999999</cx:pt>
          <cx:pt idx="5993">2.5800000000000001</cx:pt>
          <cx:pt idx="5994">1.4199999999999999</cx:pt>
          <cx:pt idx="5995">3.1099999999999999</cx:pt>
          <cx:pt idx="5996">2.6099999999999999</cx:pt>
          <cx:pt idx="5997">2.1400000000000001</cx:pt>
          <cx:pt idx="5998">1.53</cx:pt>
          <cx:pt idx="5999">1.4099999999999999</cx:pt>
          <cx:pt idx="6000">2.48</cx:pt>
          <cx:pt idx="6001">2.8999999999999999</cx:pt>
          <cx:pt idx="6002">2.5899999999999999</cx:pt>
          <cx:pt idx="6003">2.9300000000000002</cx:pt>
          <cx:pt idx="6004">2.0899999999999999</cx:pt>
          <cx:pt idx="6005">3.02</cx:pt>
          <cx:pt idx="6006">1.9199999999999999</cx:pt>
          <cx:pt idx="6007">3.0800000000000001</cx:pt>
          <cx:pt idx="6008">2.8700000000000001</cx:pt>
          <cx:pt idx="6009">2.2000000000000002</cx:pt>
          <cx:pt idx="6010">1.21</cx:pt>
          <cx:pt idx="6011">3.1800000000000002</cx:pt>
          <cx:pt idx="6012">2.23</cx:pt>
          <cx:pt idx="6013">3.29</cx:pt>
          <cx:pt idx="6014">3.04</cx:pt>
          <cx:pt idx="6015">1.9299999999999999</cx:pt>
          <cx:pt idx="6016">2.4300000000000002</cx:pt>
          <cx:pt idx="6017">3.27</cx:pt>
          <cx:pt idx="6018">2.8300000000000001</cx:pt>
          <cx:pt idx="6019">1.8200000000000001</cx:pt>
          <cx:pt idx="6020">1.3799999999999999</cx:pt>
          <cx:pt idx="6021">2.6000000000000001</cx:pt>
          <cx:pt idx="6022">1.9399999999999999</cx:pt>
          <cx:pt idx="6023">1.3999999999999999</cx:pt>
          <cx:pt idx="6024">3</cx:pt>
          <cx:pt idx="6025">1.4299999999999999</cx:pt>
          <cx:pt idx="6026">2.8300000000000001</cx:pt>
          <cx:pt idx="6027">2.0699999999999998</cx:pt>
          <cx:pt idx="6028">1.5800000000000001</cx:pt>
          <cx:pt idx="6029">1.28</cx:pt>
          <cx:pt idx="6030">3.3300000000000001</cx:pt>
          <cx:pt idx="6031">3.2400000000000002</cx:pt>
          <cx:pt idx="6032">1.46</cx:pt>
          <cx:pt idx="6033">3.0600000000000001</cx:pt>
          <cx:pt idx="6034">2.8500000000000001</cx:pt>
          <cx:pt idx="6035">2.3399999999999999</cx:pt>
          <cx:pt idx="6036">1.8899999999999999</cx:pt>
          <cx:pt idx="6037">2</cx:pt>
          <cx:pt idx="6038">2.23</cx:pt>
          <cx:pt idx="6039">2.9300000000000002</cx:pt>
          <cx:pt idx="6040">1.3400000000000001</cx:pt>
          <cx:pt idx="6041">1.21</cx:pt>
          <cx:pt idx="6042">3.21</cx:pt>
          <cx:pt idx="6043">2.1699999999999999</cx:pt>
          <cx:pt idx="6044">2.8799999999999999</cx:pt>
          <cx:pt idx="6045">2.5</cx:pt>
          <cx:pt idx="6046">2.0899999999999999</cx:pt>
          <cx:pt idx="6047">2.1800000000000002</cx:pt>
          <cx:pt idx="6048">3.2799999999999998</cx:pt>
          <cx:pt idx="6049">1.26</cx:pt>
          <cx:pt idx="6050">1.75</cx:pt>
          <cx:pt idx="6051">2.7400000000000002</cx:pt>
          <cx:pt idx="6052">2.2200000000000002</cx:pt>
          <cx:pt idx="6053">1.4399999999999999</cx:pt>
          <cx:pt idx="6054">2.7400000000000002</cx:pt>
          <cx:pt idx="6055">2.54</cx:pt>
          <cx:pt idx="6056">2.4100000000000001</cx:pt>
          <cx:pt idx="6057">1.8799999999999999</cx:pt>
          <cx:pt idx="6058">1.2</cx:pt>
          <cx:pt idx="6059">1.1499999999999999</cx:pt>
          <cx:pt idx="6060">2.1800000000000002</cx:pt>
          <cx:pt idx="6061">2.4399999999999999</cx:pt>
          <cx:pt idx="6062">2.3500000000000001</cx:pt>
          <cx:pt idx="6063">2.6600000000000001</cx:pt>
          <cx:pt idx="6064">2.48</cx:pt>
          <cx:pt idx="6065">2.8399999999999999</cx:pt>
          <cx:pt idx="6066">1.47</cx:pt>
          <cx:pt idx="6067">1.55</cx:pt>
          <cx:pt idx="6068">1.73</cx:pt>
          <cx:pt idx="6069">1.3</cx:pt>
          <cx:pt idx="6070">1.8400000000000001</cx:pt>
          <cx:pt idx="6071">1.1699999999999999</cx:pt>
          <cx:pt idx="6072">1.6299999999999999</cx:pt>
          <cx:pt idx="6073">1.8</cx:pt>
          <cx:pt idx="6074">2.4700000000000002</cx:pt>
          <cx:pt idx="6075">1.3899999999999999</cx:pt>
          <cx:pt idx="6076">1.46</cx:pt>
          <cx:pt idx="6077">2.7599999999999998</cx:pt>
          <cx:pt idx="6078">1.51</cx:pt>
          <cx:pt idx="6079">1.03</cx:pt>
          <cx:pt idx="6080">1.6200000000000001</cx:pt>
          <cx:pt idx="6081">2.6000000000000001</cx:pt>
          <cx:pt idx="6082">2.8300000000000001</cx:pt>
          <cx:pt idx="6083">2.3500000000000001</cx:pt>
          <cx:pt idx="6084">1.3700000000000001</cx:pt>
          <cx:pt idx="6085">2.6800000000000002</cx:pt>
          <cx:pt idx="6086">1.25</cx:pt>
          <cx:pt idx="6087">3.29</cx:pt>
          <cx:pt idx="6088">1.9399999999999999</cx:pt>
          <cx:pt idx="6089">1.77</cx:pt>
          <cx:pt idx="6090">1.8700000000000001</cx:pt>
          <cx:pt idx="6091">1.3500000000000001</cx:pt>
          <cx:pt idx="6092">1.1599999999999999</cx:pt>
          <cx:pt idx="6093">3.1800000000000002</cx:pt>
          <cx:pt idx="6094">3.23</cx:pt>
          <cx:pt idx="6095">2.46</cx:pt>
          <cx:pt idx="6096">2.46</cx:pt>
          <cx:pt idx="6097">2.79</cx:pt>
          <cx:pt idx="6098">1.8100000000000001</cx:pt>
          <cx:pt idx="6099">2.4500000000000002</cx:pt>
          <cx:pt idx="6100">3.3300000000000001</cx:pt>
          <cx:pt idx="6101">2.8300000000000001</cx:pt>
          <cx:pt idx="6102">1.9099999999999999</cx:pt>
          <cx:pt idx="6103">1.8100000000000001</cx:pt>
          <cx:pt idx="6104">1.45</cx:pt>
          <cx:pt idx="6105">2.4700000000000002</cx:pt>
          <cx:pt idx="6106">3.1800000000000002</cx:pt>
          <cx:pt idx="6107">2.8700000000000001</cx:pt>
          <cx:pt idx="6108">2.54</cx:pt>
          <cx:pt idx="6109">2.3199999999999998</cx:pt>
          <cx:pt idx="6110">3.0899999999999999</cx:pt>
          <cx:pt idx="6111">1.29</cx:pt>
          <cx:pt idx="6112">2.3100000000000001</cx:pt>
          <cx:pt idx="6113">3.1400000000000001</cx:pt>
          <cx:pt idx="6114">1.9299999999999999</cx:pt>
          <cx:pt idx="6115">2.4399999999999999</cx:pt>
          <cx:pt idx="6116">2.6299999999999999</cx:pt>
          <cx:pt idx="6117">1.76</cx:pt>
          <cx:pt idx="6118">1.6200000000000001</cx:pt>
          <cx:pt idx="6119">2.8799999999999999</cx:pt>
          <cx:pt idx="6120">1.5</cx:pt>
          <cx:pt idx="6121">3.0099999999999998</cx:pt>
          <cx:pt idx="6122">2.48</cx:pt>
          <cx:pt idx="6123">1.77</cx:pt>
          <cx:pt idx="6124">2.8999999999999999</cx:pt>
          <cx:pt idx="6125">2.77</cx:pt>
          <cx:pt idx="6126">2.3500000000000001</cx:pt>
          <cx:pt idx="6127">1.6799999999999999</cx:pt>
          <cx:pt idx="6128">3.21</cx:pt>
          <cx:pt idx="6129">1.55</cx:pt>
          <cx:pt idx="6130">3.3100000000000001</cx:pt>
          <cx:pt idx="6131">3.3300000000000001</cx:pt>
          <cx:pt idx="6132">2.4900000000000002</cx:pt>
          <cx:pt idx="6133">2.6400000000000001</cx:pt>
          <cx:pt idx="6134">1.5900000000000001</cx:pt>
          <cx:pt idx="6135">2.2999999999999998</cx:pt>
          <cx:pt idx="6136">3.2400000000000002</cx:pt>
          <cx:pt idx="6137">1.74</cx:pt>
          <cx:pt idx="6138">2.1600000000000001</cx:pt>
          <cx:pt idx="6139">3.04</cx:pt>
          <cx:pt idx="6140">3.1800000000000002</cx:pt>
          <cx:pt idx="6141">1.9399999999999999</cx:pt>
          <cx:pt idx="6142">1.9199999999999999</cx:pt>
          <cx:pt idx="6143">2.54</cx:pt>
          <cx:pt idx="6144">1.8400000000000001</cx:pt>
          <cx:pt idx="6145">2.27</cx:pt>
          <cx:pt idx="6146">1.52</cx:pt>
          <cx:pt idx="6147">2.7599999999999998</cx:pt>
          <cx:pt idx="6148">1.5</cx:pt>
          <cx:pt idx="6149">2.21</cx:pt>
          <cx:pt idx="6150">2.6699999999999999</cx:pt>
          <cx:pt idx="6151">1.77</cx:pt>
          <cx:pt idx="6152">1.8500000000000001</cx:pt>
          <cx:pt idx="6153">1.8899999999999999</cx:pt>
          <cx:pt idx="6154">1.4199999999999999</cx:pt>
          <cx:pt idx="6155">2.6699999999999999</cx:pt>
          <cx:pt idx="6156">3.0600000000000001</cx:pt>
          <cx:pt idx="6157">3.25</cx:pt>
          <cx:pt idx="6158">1.5</cx:pt>
          <cx:pt idx="6159">2.0600000000000001</cx:pt>
          <cx:pt idx="6160">1.3</cx:pt>
          <cx:pt idx="6161">2.3500000000000001</cx:pt>
          <cx:pt idx="6162">3.25</cx:pt>
          <cx:pt idx="6163">2.1600000000000001</cx:pt>
          <cx:pt idx="6164">1.8100000000000001</cx:pt>
          <cx:pt idx="6165">2.8900000000000001</cx:pt>
          <cx:pt idx="6166">2.7000000000000002</cx:pt>
          <cx:pt idx="6167">2.4300000000000002</cx:pt>
          <cx:pt idx="6168">2.9900000000000002</cx:pt>
          <cx:pt idx="6169">1.54</cx:pt>
          <cx:pt idx="6170">3.1000000000000001</cx:pt>
          <cx:pt idx="6171">2.02</cx:pt>
          <cx:pt idx="6172">1.3100000000000001</cx:pt>
          <cx:pt idx="6173">3.3599999999999999</cx:pt>
          <cx:pt idx="6174">2.9199999999999999</cx:pt>
          <cx:pt idx="6175">1.6499999999999999</cx:pt>
          <cx:pt idx="6176">2.8399999999999999</cx:pt>
          <cx:pt idx="6177">3.1899999999999999</cx:pt>
          <cx:pt idx="6178">2.1400000000000001</cx:pt>
          <cx:pt idx="6179">3.1000000000000001</cx:pt>
          <cx:pt idx="6180">2.1299999999999999</cx:pt>
          <cx:pt idx="6181">2.4900000000000002</cx:pt>
          <cx:pt idx="6182">2.3599999999999999</cx:pt>
          <cx:pt idx="6183">2.7599999999999998</cx:pt>
          <cx:pt idx="6184">2.8100000000000001</cx:pt>
          <cx:pt idx="6185">2.6499999999999999</cx:pt>
          <cx:pt idx="6186">2.1899999999999999</cx:pt>
          <cx:pt idx="6187">1.8999999999999999</cx:pt>
          <cx:pt idx="6188">2.3100000000000001</cx:pt>
          <cx:pt idx="6189">1.6100000000000001</cx:pt>
          <cx:pt idx="6190">1.7</cx:pt>
          <cx:pt idx="6191">1.48</cx:pt>
          <cx:pt idx="6192">2.27</cx:pt>
          <cx:pt idx="6193">2.1099999999999999</cx:pt>
          <cx:pt idx="6194">1.1699999999999999</cx:pt>
          <cx:pt idx="6195">1.8</cx:pt>
          <cx:pt idx="6196">1.8500000000000001</cx:pt>
          <cx:pt idx="6197">1.4399999999999999</cx:pt>
          <cx:pt idx="6198">2.48</cx:pt>
          <cx:pt idx="6199">1.6899999999999999</cx:pt>
          <cx:pt idx="6200">1.29</cx:pt>
          <cx:pt idx="6201">1.51</cx:pt>
          <cx:pt idx="6202">2.6000000000000001</cx:pt>
          <cx:pt idx="6203">2.46</cx:pt>
          <cx:pt idx="6204">2.0899999999999999</cx:pt>
          <cx:pt idx="6205">3.04</cx:pt>
          <cx:pt idx="6206">1.49</cx:pt>
          <cx:pt idx="6207">2.3599999999999999</cx:pt>
          <cx:pt idx="6208">2.0600000000000001</cx:pt>
          <cx:pt idx="6209">1.6299999999999999</cx:pt>
          <cx:pt idx="6210">2.54</cx:pt>
          <cx:pt idx="6211">2.6899999999999999</cx:pt>
          <cx:pt idx="6212">2.1099999999999999</cx:pt>
          <cx:pt idx="6213">2.48</cx:pt>
          <cx:pt idx="6214">2.1000000000000001</cx:pt>
          <cx:pt idx="6215">2.0899999999999999</cx:pt>
          <cx:pt idx="6216">2.3799999999999999</cx:pt>
          <cx:pt idx="6217">1.77</cx:pt>
          <cx:pt idx="6218">1.3999999999999999</cx:pt>
          <cx:pt idx="6219">2.73</cx:pt>
          <cx:pt idx="6220">3.1899999999999999</cx:pt>
          <cx:pt idx="6221">1.96</cx:pt>
          <cx:pt idx="6222">1.77</cx:pt>
          <cx:pt idx="6223">1.74</cx:pt>
          <cx:pt idx="6224">1.4399999999999999</cx:pt>
          <cx:pt idx="6225">2.5800000000000001</cx:pt>
          <cx:pt idx="6226">2.1299999999999999</cx:pt>
          <cx:pt idx="6227">1.97</cx:pt>
          <cx:pt idx="6228">2.0099999999999998</cx:pt>
          <cx:pt idx="6229">2.8799999999999999</cx:pt>
          <cx:pt idx="6230">1.5700000000000001</cx:pt>
          <cx:pt idx="6231">2.3799999999999999</cx:pt>
          <cx:pt idx="6232">3.3500000000000001</cx:pt>
          <cx:pt idx="6233">2.3300000000000001</cx:pt>
          <cx:pt idx="6234">3.0699999999999998</cx:pt>
          <cx:pt idx="6235">2.4399999999999999</cx:pt>
          <cx:pt idx="6236">1.54</cx:pt>
          <cx:pt idx="6237">1.6299999999999999</cx:pt>
          <cx:pt idx="6238">2.6400000000000001</cx:pt>
          <cx:pt idx="6239">3.2799999999999998</cx:pt>
          <cx:pt idx="6240">3.3199999999999998</cx:pt>
          <cx:pt idx="6241">2.6299999999999999</cx:pt>
          <cx:pt idx="6242">1.9199999999999999</cx:pt>
          <cx:pt idx="6243">2.8999999999999999</cx:pt>
          <cx:pt idx="6244">2.4399999999999999</cx:pt>
          <cx:pt idx="6245">1.3</cx:pt>
          <cx:pt idx="6246">2.4100000000000001</cx:pt>
          <cx:pt idx="6247">1.8899999999999999</cx:pt>
          <cx:pt idx="6248">1.8</cx:pt>
          <cx:pt idx="6249">3.0699999999999998</cx:pt>
          <cx:pt idx="6250">2.8199999999999998</cx:pt>
          <cx:pt idx="6251">1.27</cx:pt>
          <cx:pt idx="6252">2.4900000000000002</cx:pt>
          <cx:pt idx="6253">2.77</cx:pt>
          <cx:pt idx="6254">2.3799999999999999</cx:pt>
          <cx:pt idx="6255">2.5800000000000001</cx:pt>
          <cx:pt idx="6256">3.2999999999999998</cx:pt>
          <cx:pt idx="6257">1.28</cx:pt>
          <cx:pt idx="6258">3.3199999999999998</cx:pt>
          <cx:pt idx="6259">1.5700000000000001</cx:pt>
          <cx:pt idx="6260">1.53</cx:pt>
          <cx:pt idx="6261">3.0600000000000001</cx:pt>
          <cx:pt idx="6262">1.9399999999999999</cx:pt>
          <cx:pt idx="6263">2.1800000000000002</cx:pt>
          <cx:pt idx="6264">2.52</cx:pt>
          <cx:pt idx="6265">2.2799999999999998</cx:pt>
          <cx:pt idx="6266">1.8500000000000001</cx:pt>
          <cx:pt idx="6267">1.6000000000000001</cx:pt>
          <cx:pt idx="6268">2.52</cx:pt>
          <cx:pt idx="6269">3.2400000000000002</cx:pt>
          <cx:pt idx="6270">1.26</cx:pt>
          <cx:pt idx="6271">2.4100000000000001</cx:pt>
          <cx:pt idx="6272">1.1399999999999999</cx:pt>
          <cx:pt idx="6273">1.76</cx:pt>
          <cx:pt idx="6274">1.46</cx:pt>
          <cx:pt idx="6275">3.04</cx:pt>
          <cx:pt idx="6276">1.52</cx:pt>
          <cx:pt idx="6277">2.0800000000000001</cx:pt>
          <cx:pt idx="6278">1.3400000000000001</cx:pt>
          <cx:pt idx="6279">1.28</cx:pt>
          <cx:pt idx="6280">2.8500000000000001</cx:pt>
          <cx:pt idx="6281">1.29</cx:pt>
          <cx:pt idx="6282">2.5499999999999998</cx:pt>
          <cx:pt idx="6283">2.8100000000000001</cx:pt>
          <cx:pt idx="6284">1.8500000000000001</cx:pt>
          <cx:pt idx="6285">1.51</cx:pt>
          <cx:pt idx="6286">2.02</cx:pt>
          <cx:pt idx="6287">2.2999999999999998</cx:pt>
          <cx:pt idx="6288">3.1899999999999999</cx:pt>
          <cx:pt idx="6289">2.3500000000000001</cx:pt>
          <cx:pt idx="6290">1.48</cx:pt>
          <cx:pt idx="6291">2.0099999999999998</cx:pt>
          <cx:pt idx="6292">3.0499999999999998</cx:pt>
          <cx:pt idx="6293">2.5699999999999998</cx:pt>
          <cx:pt idx="6294">3.3100000000000001</cx:pt>
          <cx:pt idx="6295">3.1000000000000001</cx:pt>
          <cx:pt idx="6296">1.48</cx:pt>
          <cx:pt idx="6297">2.77</cx:pt>
          <cx:pt idx="6298">2.0800000000000001</cx:pt>
          <cx:pt idx="6299">2.5600000000000001</cx:pt>
          <cx:pt idx="6300">1.6399999999999999</cx:pt>
          <cx:pt idx="6301">1.79</cx:pt>
          <cx:pt idx="6302">2.3399999999999999</cx:pt>
          <cx:pt idx="6303">1.8999999999999999</cx:pt>
          <cx:pt idx="6304">2.29</cx:pt>
          <cx:pt idx="6305">2.3999999999999999</cx:pt>
          <cx:pt idx="6306">2.9300000000000002</cx:pt>
          <cx:pt idx="6307">3.1000000000000001</cx:pt>
          <cx:pt idx="6308">3.1299999999999999</cx:pt>
          <cx:pt idx="6309">3.3399999999999999</cx:pt>
          <cx:pt idx="6310">1.21</cx:pt>
          <cx:pt idx="6311">1.3100000000000001</cx:pt>
          <cx:pt idx="6312">2.1899999999999999</cx:pt>
          <cx:pt idx="6313">2.4300000000000002</cx:pt>
          <cx:pt idx="6314">2.27</cx:pt>
          <cx:pt idx="6315">1.1399999999999999</cx:pt>
          <cx:pt idx="6316">2.7799999999999998</cx:pt>
          <cx:pt idx="6317">1.6799999999999999</cx:pt>
          <cx:pt idx="6318">1.8899999999999999</cx:pt>
          <cx:pt idx="6319">1.9399999999999999</cx:pt>
          <cx:pt idx="6320">2.5299999999999998</cx:pt>
          <cx:pt idx="6321">2.8700000000000001</cx:pt>
          <cx:pt idx="6322">2.96</cx:pt>
          <cx:pt idx="6323">2.7999999999999998</cx:pt>
          <cx:pt idx="6324">3.0099999999999998</cx:pt>
          <cx:pt idx="6325">2</cx:pt>
          <cx:pt idx="6326">1.24</cx:pt>
          <cx:pt idx="6327">2.02</cx:pt>
          <cx:pt idx="6328">1.4399999999999999</cx:pt>
          <cx:pt idx="6329">3.1400000000000001</cx:pt>
          <cx:pt idx="6330">2.7200000000000002</cx:pt>
          <cx:pt idx="6331">3.1699999999999999</cx:pt>
          <cx:pt idx="6332">3.1499999999999999</cx:pt>
          <cx:pt idx="6333">2.6099999999999999</cx:pt>
          <cx:pt idx="6334">2.1000000000000001</cx:pt>
          <cx:pt idx="6335">2.0800000000000001</cx:pt>
          <cx:pt idx="6336">2.4199999999999999</cx:pt>
          <cx:pt idx="6337">3.3399999999999999</cx:pt>
          <cx:pt idx="6338">1.48</cx:pt>
          <cx:pt idx="6339">2.5899999999999999</cx:pt>
          <cx:pt idx="6340">2.1400000000000001</cx:pt>
          <cx:pt idx="6341">2.6499999999999999</cx:pt>
          <cx:pt idx="6342">1.5900000000000001</cx:pt>
          <cx:pt idx="6343">1.9199999999999999</cx:pt>
          <cx:pt idx="6344">1.22</cx:pt>
          <cx:pt idx="6345">2.3399999999999999</cx:pt>
          <cx:pt idx="6346">2.5899999999999999</cx:pt>
          <cx:pt idx="6347">2.5</cx:pt>
          <cx:pt idx="6348">2.3799999999999999</cx:pt>
          <cx:pt idx="6349">2.98</cx:pt>
          <cx:pt idx="6350">3.0499999999999998</cx:pt>
          <cx:pt idx="6351">2.8799999999999999</cx:pt>
          <cx:pt idx="6352">2.3399999999999999</cx:pt>
          <cx:pt idx="6353">2.0600000000000001</cx:pt>
          <cx:pt idx="6354">1.55</cx:pt>
          <cx:pt idx="6355">1.3400000000000001</cx:pt>
          <cx:pt idx="6356">2.8500000000000001</cx:pt>
          <cx:pt idx="6357">2.5499999999999998</cx:pt>
          <cx:pt idx="6358">3.25</cx:pt>
          <cx:pt idx="6359">2.21</cx:pt>
          <cx:pt idx="6360">3.0899999999999999</cx:pt>
          <cx:pt idx="6361">3.2000000000000002</cx:pt>
          <cx:pt idx="6362">1.99</cx:pt>
          <cx:pt idx="6363">2.6499999999999999</cx:pt>
          <cx:pt idx="6364">3.0600000000000001</cx:pt>
          <cx:pt idx="6365">2.8599999999999999</cx:pt>
          <cx:pt idx="6366">1.74</cx:pt>
          <cx:pt idx="6367">1.6499999999999999</cx:pt>
          <cx:pt idx="6368">1.6000000000000001</cx:pt>
          <cx:pt idx="6369">2.6299999999999999</cx:pt>
          <cx:pt idx="6370">3.21</cx:pt>
          <cx:pt idx="6371">2.6899999999999999</cx:pt>
          <cx:pt idx="6372">1.7</cx:pt>
          <cx:pt idx="6373">1.95</cx:pt>
          <cx:pt idx="6374">2.8900000000000001</cx:pt>
          <cx:pt idx="6375">2.9399999999999999</cx:pt>
          <cx:pt idx="6376">2.1200000000000001</cx:pt>
          <cx:pt idx="6377">1.98</cx:pt>
          <cx:pt idx="6378">1.6899999999999999</cx:pt>
          <cx:pt idx="6379">2.8700000000000001</cx:pt>
          <cx:pt idx="6380">2.8999999999999999</cx:pt>
          <cx:pt idx="6381">2.5</cx:pt>
          <cx:pt idx="6382">2.96</cx:pt>
          <cx:pt idx="6383">1.5600000000000001</cx:pt>
          <cx:pt idx="6384">2.6299999999999999</cx:pt>
          <cx:pt idx="6385">2.46</cx:pt>
          <cx:pt idx="6386">2.1299999999999999</cx:pt>
          <cx:pt idx="6387">3.2000000000000002</cx:pt>
          <cx:pt idx="6388">2.9300000000000002</cx:pt>
          <cx:pt idx="6389">1.46</cx:pt>
          <cx:pt idx="6390">2.9500000000000002</cx:pt>
          <cx:pt idx="6391">2.1400000000000001</cx:pt>
          <cx:pt idx="6392">2.4100000000000001</cx:pt>
          <cx:pt idx="6393">3.1099999999999999</cx:pt>
          <cx:pt idx="6394">1.5800000000000001</cx:pt>
          <cx:pt idx="6395">2.4100000000000001</cx:pt>
          <cx:pt idx="6396">2.73</cx:pt>
          <cx:pt idx="6397">1.8700000000000001</cx:pt>
          <cx:pt idx="6398">2.3599999999999999</cx:pt>
          <cx:pt idx="6399">1.29</cx:pt>
          <cx:pt idx="6400">1.6000000000000001</cx:pt>
          <cx:pt idx="6401">1.4399999999999999</cx:pt>
          <cx:pt idx="6402">1.8</cx:pt>
          <cx:pt idx="6403">1.74</cx:pt>
          <cx:pt idx="6404">2.6000000000000001</cx:pt>
          <cx:pt idx="6405">3.1800000000000002</cx:pt>
          <cx:pt idx="6406">2.9500000000000002</cx:pt>
          <cx:pt idx="6407">1.3799999999999999</cx:pt>
          <cx:pt idx="6408">2.02</cx:pt>
          <cx:pt idx="6409">2.4399999999999999</cx:pt>
          <cx:pt idx="6410">1.6200000000000001</cx:pt>
          <cx:pt idx="6411">3.3399999999999999</cx:pt>
          <cx:pt idx="6412">3.3100000000000001</cx:pt>
          <cx:pt idx="6413">1.79</cx:pt>
          <cx:pt idx="6414">3.0099999999999998</cx:pt>
          <cx:pt idx="6415">3.2599999999999998</cx:pt>
          <cx:pt idx="6416">1.1499999999999999</cx:pt>
          <cx:pt idx="6417">1.6000000000000001</cx:pt>
          <cx:pt idx="6418">1.3899999999999999</cx:pt>
          <cx:pt idx="6419">2.73</cx:pt>
          <cx:pt idx="6420">2.8399999999999999</cx:pt>
          <cx:pt idx="6421">2.3999999999999999</cx:pt>
          <cx:pt idx="6422">3.0600000000000001</cx:pt>
          <cx:pt idx="6423">3.1299999999999999</cx:pt>
          <cx:pt idx="6424">3.1600000000000001</cx:pt>
          <cx:pt idx="6425">2.9500000000000002</cx:pt>
          <cx:pt idx="6426">1.8700000000000001</cx:pt>
          <cx:pt idx="6427">3.0899999999999999</cx:pt>
          <cx:pt idx="6428">2.9900000000000002</cx:pt>
          <cx:pt idx="6429">1.4299999999999999</cx:pt>
          <cx:pt idx="6430">1.47</cx:pt>
          <cx:pt idx="6431">1.27</cx:pt>
          <cx:pt idx="6432">1.1899999999999999</cx:pt>
          <cx:pt idx="6433">2.0499999999999998</cx:pt>
          <cx:pt idx="6434">3.2999999999999998</cx:pt>
          <cx:pt idx="6435">2.54</cx:pt>
          <cx:pt idx="6436">1.5900000000000001</cx:pt>
          <cx:pt idx="6437">1.5600000000000001</cx:pt>
          <cx:pt idx="6438">2.5600000000000001</cx:pt>
          <cx:pt idx="6439">2.6099999999999999</cx:pt>
          <cx:pt idx="6440">1.7</cx:pt>
          <cx:pt idx="6441">2.4900000000000002</cx:pt>
          <cx:pt idx="6442">1.8</cx:pt>
          <cx:pt idx="6443">1.21</cx:pt>
          <cx:pt idx="6444">2.7200000000000002</cx:pt>
          <cx:pt idx="6445">2.8199999999999998</cx:pt>
          <cx:pt idx="6446">2.52</cx:pt>
          <cx:pt idx="6447">1.25</cx:pt>
          <cx:pt idx="6448">2.04</cx:pt>
          <cx:pt idx="6449">1.5800000000000001</cx:pt>
          <cx:pt idx="6450">2.5899999999999999</cx:pt>
          <cx:pt idx="6451">2.2999999999999998</cx:pt>
          <cx:pt idx="6452">1.8899999999999999</cx:pt>
          <cx:pt idx="6453">3.2200000000000002</cx:pt>
          <cx:pt idx="6454">2.4199999999999999</cx:pt>
          <cx:pt idx="6455">1.23</cx:pt>
          <cx:pt idx="6456">3.1600000000000001</cx:pt>
          <cx:pt idx="6457">1.52</cx:pt>
          <cx:pt idx="6458">1.26</cx:pt>
          <cx:pt idx="6459">1.8700000000000001</cx:pt>
          <cx:pt idx="6460">2.1499999999999999</cx:pt>
          <cx:pt idx="6461">3.2599999999999998</cx:pt>
          <cx:pt idx="6462">2.8700000000000001</cx:pt>
          <cx:pt idx="6463">2.73</cx:pt>
          <cx:pt idx="6464">1.5900000000000001</cx:pt>
          <cx:pt idx="6465">1.3999999999999999</cx:pt>
          <cx:pt idx="6466">1.46</cx:pt>
          <cx:pt idx="6467">1.1799999999999999</cx:pt>
          <cx:pt idx="6468">2.4900000000000002</cx:pt>
          <cx:pt idx="6469">2.3399999999999999</cx:pt>
          <cx:pt idx="6470">1.71</cx:pt>
          <cx:pt idx="6471">2.5699999999999998</cx:pt>
          <cx:pt idx="6472">2.75</cx:pt>
          <cx:pt idx="6473">1.5</cx:pt>
          <cx:pt idx="6474">1.5900000000000001</cx:pt>
          <cx:pt idx="6475">1.1599999999999999</cx:pt>
          <cx:pt idx="6476">2.3900000000000001</cx:pt>
          <cx:pt idx="6477">3.27</cx:pt>
          <cx:pt idx="6478">1.5</cx:pt>
          <cx:pt idx="6479">1.3200000000000001</cx:pt>
          <cx:pt idx="6480">1.9099999999999999</cx:pt>
          <cx:pt idx="6481">1.49</cx:pt>
          <cx:pt idx="6482">3.1699999999999999</cx:pt>
          <cx:pt idx="6483">3.2999999999999998</cx:pt>
          <cx:pt idx="6484">1.45</cx:pt>
          <cx:pt idx="6485">1.27</cx:pt>
          <cx:pt idx="6486">2.1899999999999999</cx:pt>
          <cx:pt idx="6487">1.72</cx:pt>
          <cx:pt idx="6488">2.8999999999999999</cx:pt>
          <cx:pt idx="6489">3.0499999999999998</cx:pt>
          <cx:pt idx="6490">3.2799999999999998</cx:pt>
          <cx:pt idx="6491">1.3</cx:pt>
          <cx:pt idx="6492">1.48</cx:pt>
          <cx:pt idx="6493">3.3599999999999999</cx:pt>
          <cx:pt idx="6494">2.9700000000000002</cx:pt>
          <cx:pt idx="6495">1.21</cx:pt>
          <cx:pt idx="6496">1.6799999999999999</cx:pt>
          <cx:pt idx="6497">1.7</cx:pt>
          <cx:pt idx="6498">1.5600000000000001</cx:pt>
          <cx:pt idx="6499">1.5800000000000001</cx:pt>
          <cx:pt idx="6500">1.28</cx:pt>
          <cx:pt idx="6501">3.1299999999999999</cx:pt>
          <cx:pt idx="6502">2.5</cx:pt>
          <cx:pt idx="6503">3.0600000000000001</cx:pt>
          <cx:pt idx="6504">1.2</cx:pt>
          <cx:pt idx="6505">2.5</cx:pt>
          <cx:pt idx="6506">2.7999999999999998</cx:pt>
          <cx:pt idx="6507">2.79</cx:pt>
          <cx:pt idx="6508">2.2999999999999998</cx:pt>
          <cx:pt idx="6509">2.9300000000000002</cx:pt>
          <cx:pt idx="6510">1.8899999999999999</cx:pt>
          <cx:pt idx="6511">2.9399999999999999</cx:pt>
          <cx:pt idx="6512">3.0899999999999999</cx:pt>
          <cx:pt idx="6513">1.95</cx:pt>
          <cx:pt idx="6514">3.3500000000000001</cx:pt>
          <cx:pt idx="6515">1.3899999999999999</cx:pt>
          <cx:pt idx="6516">2.46</cx:pt>
          <cx:pt idx="6517">1.51</cx:pt>
          <cx:pt idx="6518">1.3999999999999999</cx:pt>
          <cx:pt idx="6519">2.6099999999999999</cx:pt>
          <cx:pt idx="6520">2.9300000000000002</cx:pt>
          <cx:pt idx="6521">1.9099999999999999</cx:pt>
          <cx:pt idx="6522">1.24</cx:pt>
          <cx:pt idx="6523">2.5499999999999998</cx:pt>
          <cx:pt idx="6524">2.6699999999999999</cx:pt>
          <cx:pt idx="6525">3.1400000000000001</cx:pt>
          <cx:pt idx="6526">1.23</cx:pt>
          <cx:pt idx="6527">1.97</cx:pt>
          <cx:pt idx="6528">2.8300000000000001</cx:pt>
          <cx:pt idx="6529">2.5800000000000001</cx:pt>
          <cx:pt idx="6530">1.71</cx:pt>
          <cx:pt idx="6531">3.2799999999999998</cx:pt>
          <cx:pt idx="6532">1.3899999999999999</cx:pt>
          <cx:pt idx="6533">2.0499999999999998</cx:pt>
          <cx:pt idx="6534">1.51</cx:pt>
          <cx:pt idx="6535">2.0499999999999998</cx:pt>
          <cx:pt idx="6536">2.1499999999999999</cx:pt>
          <cx:pt idx="6537">2.6899999999999999</cx:pt>
          <cx:pt idx="6538">2.8399999999999999</cx:pt>
          <cx:pt idx="6539">2.6499999999999999</cx:pt>
          <cx:pt idx="6540">3.3100000000000001</cx:pt>
          <cx:pt idx="6541">2.5699999999999998</cx:pt>
          <cx:pt idx="6542">1.76</cx:pt>
          <cx:pt idx="6543">3.3199999999999998</cx:pt>
          <cx:pt idx="6544">2.7200000000000002</cx:pt>
          <cx:pt idx="6545">3.1499999999999999</cx:pt>
          <cx:pt idx="6546">1.79</cx:pt>
          <cx:pt idx="6547">3.1000000000000001</cx:pt>
          <cx:pt idx="6548">1.3400000000000001</cx:pt>
          <cx:pt idx="6549">2.75</cx:pt>
          <cx:pt idx="6550">2.1400000000000001</cx:pt>
          <cx:pt idx="6551">1.28</cx:pt>
          <cx:pt idx="6552">2.3799999999999999</cx:pt>
          <cx:pt idx="6553">1.1599999999999999</cx:pt>
          <cx:pt idx="6554">2.6800000000000002</cx:pt>
          <cx:pt idx="6555">1.8200000000000001</cx:pt>
          <cx:pt idx="6556">1.55</cx:pt>
          <cx:pt idx="6557">3.1899999999999999</cx:pt>
          <cx:pt idx="6558">2.2000000000000002</cx:pt>
          <cx:pt idx="6559">2.98</cx:pt>
          <cx:pt idx="6560">2.23</cx:pt>
          <cx:pt idx="6561">1.6299999999999999</cx:pt>
          <cx:pt idx="6562">1.6000000000000001</cx:pt>
          <cx:pt idx="6563">2.6299999999999999</cx:pt>
          <cx:pt idx="6564">1.6699999999999999</cx:pt>
          <cx:pt idx="6565">2.4300000000000002</cx:pt>
          <cx:pt idx="6566">1.79</cx:pt>
          <cx:pt idx="6567">1.24</cx:pt>
          <cx:pt idx="6568">2.9500000000000002</cx:pt>
          <cx:pt idx="6569">3.04</cx:pt>
          <cx:pt idx="6570">1.9099999999999999</cx:pt>
          <cx:pt idx="6571">1.3899999999999999</cx:pt>
          <cx:pt idx="6572">3.04</cx:pt>
          <cx:pt idx="6573">2.2400000000000002</cx:pt>
          <cx:pt idx="6574">1.8200000000000001</cx:pt>
          <cx:pt idx="6575">3.1600000000000001</cx:pt>
          <cx:pt idx="6576">2.5699999999999998</cx:pt>
          <cx:pt idx="6577">1.49</cx:pt>
          <cx:pt idx="6578">2.6000000000000001</cx:pt>
          <cx:pt idx="6579">1.1499999999999999</cx:pt>
          <cx:pt idx="6580">2.7999999999999998</cx:pt>
          <cx:pt idx="6581">2.7799999999999998</cx:pt>
          <cx:pt idx="6582">1.4099999999999999</cx:pt>
          <cx:pt idx="6583">2.8900000000000001</cx:pt>
          <cx:pt idx="6584">3.0299999999999998</cx:pt>
          <cx:pt idx="6585">1.9199999999999999</cx:pt>
          <cx:pt idx="6586">2.2400000000000002</cx:pt>
          <cx:pt idx="6587">2.48</cx:pt>
          <cx:pt idx="6588">2.4500000000000002</cx:pt>
          <cx:pt idx="6589">2.0800000000000001</cx:pt>
          <cx:pt idx="6590">2.5499999999999998</cx:pt>
          <cx:pt idx="6591">1.6399999999999999</cx:pt>
          <cx:pt idx="6592">1.45</cx:pt>
          <cx:pt idx="6593">2.0600000000000001</cx:pt>
          <cx:pt idx="6594">2.2400000000000002</cx:pt>
          <cx:pt idx="6595">1.8799999999999999</cx:pt>
          <cx:pt idx="6596">2.2000000000000002</cx:pt>
          <cx:pt idx="6597">2.04</cx:pt>
          <cx:pt idx="6598">1.2</cx:pt>
          <cx:pt idx="6599">3.1200000000000001</cx:pt>
          <cx:pt idx="6600">3.2999999999999998</cx:pt>
          <cx:pt idx="6601">1.5800000000000001</cx:pt>
          <cx:pt idx="6602">2.3500000000000001</cx:pt>
          <cx:pt idx="6603">1.52</cx:pt>
          <cx:pt idx="6604">2.0899999999999999</cx:pt>
          <cx:pt idx="6605">1.77</cx:pt>
          <cx:pt idx="6606">3.21</cx:pt>
          <cx:pt idx="6607">3.0800000000000001</cx:pt>
          <cx:pt idx="6608">3.29</cx:pt>
          <cx:pt idx="6609">2.5</cx:pt>
          <cx:pt idx="6610">1.48</cx:pt>
          <cx:pt idx="6611">1.8700000000000001</cx:pt>
          <cx:pt idx="6612">2.6699999999999999</cx:pt>
          <cx:pt idx="6613">1.8600000000000001</cx:pt>
          <cx:pt idx="6614">2.75</cx:pt>
          <cx:pt idx="6615">2.0699999999999998</cx:pt>
          <cx:pt idx="6616">2.0800000000000001</cx:pt>
          <cx:pt idx="6617">3.2000000000000002</cx:pt>
          <cx:pt idx="6618">2.9399999999999999</cx:pt>
          <cx:pt idx="6619">2.5699999999999998</cx:pt>
          <cx:pt idx="6620">1.3300000000000001</cx:pt>
          <cx:pt idx="6621">1.4099999999999999</cx:pt>
          <cx:pt idx="6622">2.1200000000000001</cx:pt>
          <cx:pt idx="6623">2.3900000000000001</cx:pt>
          <cx:pt idx="6624">2.6800000000000002</cx:pt>
          <cx:pt idx="6625">1.9199999999999999</cx:pt>
          <cx:pt idx="6626">1.1799999999999999</cx:pt>
          <cx:pt idx="6627">2.6800000000000002</cx:pt>
          <cx:pt idx="6628">2.75</cx:pt>
          <cx:pt idx="6629">2.29</cx:pt>
          <cx:pt idx="6630">1.99</cx:pt>
          <cx:pt idx="6631">2.5899999999999999</cx:pt>
          <cx:pt idx="6632">2.5099999999999998</cx:pt>
          <cx:pt idx="6633">2.9399999999999999</cx:pt>
          <cx:pt idx="6634">1.9099999999999999</cx:pt>
          <cx:pt idx="6635">1.99</cx:pt>
          <cx:pt idx="6636">1.27</cx:pt>
          <cx:pt idx="6637">1.6399999999999999</cx:pt>
          <cx:pt idx="6638">3.2400000000000002</cx:pt>
          <cx:pt idx="6639">1.45</cx:pt>
          <cx:pt idx="6640">2.9700000000000002</cx:pt>
          <cx:pt idx="6641">2.8399999999999999</cx:pt>
          <cx:pt idx="6642">1.1699999999999999</cx:pt>
          <cx:pt idx="6643">3.2200000000000002</cx:pt>
          <cx:pt idx="6644">1.5700000000000001</cx:pt>
          <cx:pt idx="6645">1.79</cx:pt>
          <cx:pt idx="6646">1.4299999999999999</cx:pt>
          <cx:pt idx="6647">1.3600000000000001</cx:pt>
          <cx:pt idx="6648">2.4199999999999999</cx:pt>
          <cx:pt idx="6649">1.54</cx:pt>
          <cx:pt idx="6650">2.4399999999999999</cx:pt>
          <cx:pt idx="6651">1.3300000000000001</cx:pt>
          <cx:pt idx="6652">1.97</cx:pt>
          <cx:pt idx="6653">2.6499999999999999</cx:pt>
          <cx:pt idx="6654">1.23</cx:pt>
          <cx:pt idx="6655">2.7599999999999998</cx:pt>
          <cx:pt idx="6656">2.0299999999999998</cx:pt>
          <cx:pt idx="6657">1.8799999999999999</cx:pt>
          <cx:pt idx="6658">2.98</cx:pt>
          <cx:pt idx="6659">3.1800000000000002</cx:pt>
          <cx:pt idx="6660">1.46</cx:pt>
          <cx:pt idx="6661">3.1699999999999999</cx:pt>
          <cx:pt idx="6662">3.0099999999999998</cx:pt>
          <cx:pt idx="6663">2.9100000000000001</cx:pt>
          <cx:pt idx="6664">1.72</cx:pt>
          <cx:pt idx="6665">1.9199999999999999</cx:pt>
          <cx:pt idx="6666">2.8799999999999999</cx:pt>
          <cx:pt idx="6667">1.3899999999999999</cx:pt>
          <cx:pt idx="6668">3.04</cx:pt>
          <cx:pt idx="6669">3.1800000000000002</cx:pt>
          <cx:pt idx="6670">2.1200000000000001</cx:pt>
          <cx:pt idx="6671">2.1099999999999999</cx:pt>
          <cx:pt idx="6672">2.6200000000000001</cx:pt>
          <cx:pt idx="6673">3.0899999999999999</cx:pt>
          <cx:pt idx="6674">2.2400000000000002</cx:pt>
          <cx:pt idx="6675">2.6400000000000001</cx:pt>
          <cx:pt idx="6676">2.6000000000000001</cx:pt>
          <cx:pt idx="6677">3.1400000000000001</cx:pt>
          <cx:pt idx="6678">3.3199999999999998</cx:pt>
          <cx:pt idx="6679">1.1499999999999999</cx:pt>
          <cx:pt idx="6680">3.1299999999999999</cx:pt>
          <cx:pt idx="6681">1.8500000000000001</cx:pt>
          <cx:pt idx="6682">2.3999999999999999</cx:pt>
          <cx:pt idx="6683">2.73</cx:pt>
          <cx:pt idx="6684">2.3799999999999999</cx:pt>
          <cx:pt idx="6685">1.3</cx:pt>
          <cx:pt idx="6686">1.3999999999999999</cx:pt>
          <cx:pt idx="6687">2.6800000000000002</cx:pt>
          <cx:pt idx="6688">1.4099999999999999</cx:pt>
          <cx:pt idx="6689">2.8999999999999999</cx:pt>
          <cx:pt idx="6690">2.4300000000000002</cx:pt>
          <cx:pt idx="6691">2.8999999999999999</cx:pt>
          <cx:pt idx="6692">2.6400000000000001</cx:pt>
          <cx:pt idx="6693">2.8599999999999999</cx:pt>
          <cx:pt idx="6694">3.0099999999999998</cx:pt>
          <cx:pt idx="6695">3.27</cx:pt>
          <cx:pt idx="6696">1.5800000000000001</cx:pt>
          <cx:pt idx="6697">3.2400000000000002</cx:pt>
          <cx:pt idx="6698">2.46</cx:pt>
          <cx:pt idx="6699">1.8400000000000001</cx:pt>
          <cx:pt idx="6700">2.02</cx:pt>
          <cx:pt idx="6701">2.1800000000000002</cx:pt>
          <cx:pt idx="6702">1.5</cx:pt>
          <cx:pt idx="6703">2.5299999999999998</cx:pt>
          <cx:pt idx="6704">2.8700000000000001</cx:pt>
          <cx:pt idx="6705">1.74</cx:pt>
          <cx:pt idx="6706">2.8199999999999998</cx:pt>
          <cx:pt idx="6707">2.29</cx:pt>
          <cx:pt idx="6708">1.71</cx:pt>
          <cx:pt idx="6709">2.71</cx:pt>
          <cx:pt idx="6710">1.0600000000000001</cx:pt>
          <cx:pt idx="6711">1.4399999999999999</cx:pt>
          <cx:pt idx="6712">1.1000000000000001</cx:pt>
          <cx:pt idx="6713">2.1000000000000001</cx:pt>
          <cx:pt idx="6714">1.72</cx:pt>
          <cx:pt idx="6715">1.24</cx:pt>
          <cx:pt idx="6716">2.5299999999999998</cx:pt>
          <cx:pt idx="6717">2.3300000000000001</cx:pt>
          <cx:pt idx="6718">1.98</cx:pt>
          <cx:pt idx="6719">1.4099999999999999</cx:pt>
          <cx:pt idx="6720">2.1899999999999999</cx:pt>
          <cx:pt idx="6721">2.3300000000000001</cx:pt>
          <cx:pt idx="6722">2.2400000000000002</cx:pt>
          <cx:pt idx="6723">2.3900000000000001</cx:pt>
          <cx:pt idx="6724">2.7400000000000002</cx:pt>
          <cx:pt idx="6725">2.54</cx:pt>
          <cx:pt idx="6726">2.4100000000000001</cx:pt>
          <cx:pt idx="6727">1.8799999999999999</cx:pt>
          <cx:pt idx="6728">1.2</cx:pt>
          <cx:pt idx="6729">1.1499999999999999</cx:pt>
          <cx:pt idx="6730">2.1800000000000002</cx:pt>
          <cx:pt idx="6731">2.4399999999999999</cx:pt>
          <cx:pt idx="6732">2.3500000000000001</cx:pt>
          <cx:pt idx="6733">2.6600000000000001</cx:pt>
          <cx:pt idx="6734">2.48</cx:pt>
          <cx:pt idx="6735">2.8399999999999999</cx:pt>
          <cx:pt idx="6736">1.47</cx:pt>
          <cx:pt idx="6737">1.55</cx:pt>
          <cx:pt idx="6738">1.73</cx:pt>
          <cx:pt idx="6739">1.3</cx:pt>
          <cx:pt idx="6740">1.8400000000000001</cx:pt>
          <cx:pt idx="6741">1.1699999999999999</cx:pt>
          <cx:pt idx="6742">1.6299999999999999</cx:pt>
          <cx:pt idx="6743">1.8</cx:pt>
          <cx:pt idx="6744">2.4700000000000002</cx:pt>
          <cx:pt idx="6745">1.3899999999999999</cx:pt>
          <cx:pt idx="6746">1.46</cx:pt>
          <cx:pt idx="6747">2.7599999999999998</cx:pt>
          <cx:pt idx="6748">1.51</cx:pt>
          <cx:pt idx="6749">1.03</cx:pt>
          <cx:pt idx="6750">1.6200000000000001</cx:pt>
          <cx:pt idx="6751">2.6000000000000001</cx:pt>
          <cx:pt idx="6752">2.8300000000000001</cx:pt>
          <cx:pt idx="6753">2.3500000000000001</cx:pt>
          <cx:pt idx="6754">1.48</cx:pt>
          <cx:pt idx="6755">2.8599999999999999</cx:pt>
          <cx:pt idx="6756">2.0699999999999998</cx:pt>
          <cx:pt idx="6757">1.01</cx:pt>
          <cx:pt idx="6758">2.3199999999999998</cx:pt>
          <cx:pt idx="6759">1.03</cx:pt>
          <cx:pt idx="6760">1.72</cx:pt>
          <cx:pt idx="6761">1.8100000000000001</cx:pt>
          <cx:pt idx="6762">1.4199999999999999</cx:pt>
          <cx:pt idx="6763">2.5699999999999998</cx:pt>
          <cx:pt idx="6764">2.6600000000000001</cx:pt>
          <cx:pt idx="6765">1.1499999999999999</cx:pt>
          <cx:pt idx="6766">1.97</cx:pt>
          <cx:pt idx="6767">2.46</cx:pt>
          <cx:pt idx="6768">1.0600000000000001</cx:pt>
          <cx:pt idx="6769">2.6699999999999999</cx:pt>
          <cx:pt idx="6770">1.02</cx:pt>
          <cx:pt idx="6771">2.8999999999999999</cx:pt>
          <cx:pt idx="6772">2.5499999999999998</cx:pt>
          <cx:pt idx="6773">1.6699999999999999</cx:pt>
          <cx:pt idx="6774">1.98</cx:pt>
          <cx:pt idx="6775">1.24</cx:pt>
          <cx:pt idx="6776">1.3799999999999999</cx:pt>
          <cx:pt idx="6777">2.8199999999999998</cx:pt>
          <cx:pt idx="6778">1.1499999999999999</cx:pt>
          <cx:pt idx="6779">2.0899999999999999</cx:pt>
          <cx:pt idx="6780">2.71</cx:pt>
          <cx:pt idx="6781">2.46</cx:pt>
          <cx:pt idx="6782">1.8899999999999999</cx:pt>
          <cx:pt idx="6783">2.04</cx:pt>
          <cx:pt idx="6784">2.8300000000000001</cx:pt>
          <cx:pt idx="6785">1.9199999999999999</cx:pt>
          <cx:pt idx="6786">2.5899999999999999</cx:pt>
          <cx:pt idx="6787">2.3100000000000001</cx:pt>
          <cx:pt idx="6788">1.6100000000000001</cx:pt>
          <cx:pt idx="6789">1.5</cx:pt>
          <cx:pt idx="6790">2.5099999999999998</cx:pt>
          <cx:pt idx="6791">1.21</cx:pt>
          <cx:pt idx="6792">1.4299999999999999</cx:pt>
          <cx:pt idx="6793">1.24</cx:pt>
          <cx:pt idx="6794">1.3300000000000001</cx:pt>
          <cx:pt idx="6795">1.04</cx:pt>
          <cx:pt idx="6796">0.88</cx:pt>
          <cx:pt idx="6797">1.5700000000000001</cx:pt>
          <cx:pt idx="6798">1.8300000000000001</cx:pt>
          <cx:pt idx="6799">1.99</cx:pt>
          <cx:pt idx="6800">1.4399999999999999</cx:pt>
          <cx:pt idx="6801">1.8300000000000001</cx:pt>
          <cx:pt idx="6802">2.79</cx:pt>
          <cx:pt idx="6803">1.3899999999999999</cx:pt>
          <cx:pt idx="6804">2.5099999999999998</cx:pt>
          <cx:pt idx="6805">3.0600000000000001</cx:pt>
          <cx:pt idx="6806">1.6299999999999999</cx:pt>
          <cx:pt idx="6807">1.97</cx:pt>
          <cx:pt idx="6808">2.54</cx:pt>
          <cx:pt idx="6809">1.6899999999999999</cx:pt>
          <cx:pt idx="6810">1.27</cx:pt>
          <cx:pt idx="6811">1.23</cx:pt>
          <cx:pt idx="6812">1.55</cx:pt>
          <cx:pt idx="6813">2.1899999999999999</cx:pt>
          <cx:pt idx="6814">3.3599999999999999</cx:pt>
          <cx:pt idx="6815">1.99</cx:pt>
          <cx:pt idx="6816">2.79</cx:pt>
          <cx:pt idx="6817">1.22</cx:pt>
          <cx:pt idx="6818">2.3799999999999999</cx:pt>
          <cx:pt idx="6819">1.5900000000000001</cx:pt>
          <cx:pt idx="6820">3.3100000000000001</cx:pt>
          <cx:pt idx="6821">2.2799999999999998</cx:pt>
          <cx:pt idx="6822">2.0699999999999998</cx:pt>
          <cx:pt idx="6823">1.71</cx:pt>
          <cx:pt idx="6824">2.1000000000000001</cx:pt>
          <cx:pt idx="6825">2.3999999999999999</cx:pt>
          <cx:pt idx="6826">3.1400000000000001</cx:pt>
          <cx:pt idx="6827">1.9199999999999999</cx:pt>
          <cx:pt idx="6828">2.1600000000000001</cx:pt>
          <cx:pt idx="6829">2.5</cx:pt>
          <cx:pt idx="6830">2.0499999999999998</cx:pt>
          <cx:pt idx="6831">3.0899999999999999</cx:pt>
          <cx:pt idx="6832">2.0899999999999999</cx:pt>
          <cx:pt idx="6833">1.3600000000000001</cx:pt>
          <cx:pt idx="6834">1.9199999999999999</cx:pt>
          <cx:pt idx="6835">3.3199999999999998</cx:pt>
          <cx:pt idx="6836">3.0600000000000001</cx:pt>
          <cx:pt idx="6837">2.6800000000000002</cx:pt>
          <cx:pt idx="6838">1.24</cx:pt>
          <cx:pt idx="6839">1.1699999999999999</cx:pt>
          <cx:pt idx="6840">2.3999999999999999</cx:pt>
          <cx:pt idx="6841">3.3500000000000001</cx:pt>
          <cx:pt idx="6842">2.46</cx:pt>
          <cx:pt idx="6843">1.3300000000000001</cx:pt>
          <cx:pt idx="6844">2.4100000000000001</cx:pt>
          <cx:pt idx="6845">2.02</cx:pt>
          <cx:pt idx="6846">1.6499999999999999</cx:pt>
          <cx:pt idx="6847">3.0600000000000001</cx:pt>
          <cx:pt idx="6848">1.74</cx:pt>
          <cx:pt idx="6849">1.6000000000000001</cx:pt>
          <cx:pt idx="6850">2.1099999999999999</cx:pt>
          <cx:pt idx="6851">1.21</cx:pt>
          <cx:pt idx="6852">2.6000000000000001</cx:pt>
          <cx:pt idx="6853">2.2999999999999998</cx:pt>
          <cx:pt idx="6854">2.9100000000000001</cx:pt>
          <cx:pt idx="6855">1.49</cx:pt>
          <cx:pt idx="6856">1.22</cx:pt>
          <cx:pt idx="6857">3.1699999999999999</cx:pt>
          <cx:pt idx="6858">2.3199999999999998</cx:pt>
          <cx:pt idx="6859">1.95</cx:pt>
          <cx:pt idx="6860">2.5499999999999998</cx:pt>
          <cx:pt idx="6861">1.4199999999999999</cx:pt>
          <cx:pt idx="6862">2.6699999999999999</cx:pt>
          <cx:pt idx="6863">3.0499999999999998</cx:pt>
          <cx:pt idx="6864">3.2999999999999998</cx:pt>
          <cx:pt idx="6865">2.8399999999999999</cx:pt>
          <cx:pt idx="6866">2.23</cx:pt>
          <cx:pt idx="6867">2.4300000000000002</cx:pt>
          <cx:pt idx="6868">2.1200000000000001</cx:pt>
          <cx:pt idx="6869">2.1200000000000001</cx:pt>
          <cx:pt idx="6870">2.5600000000000001</cx:pt>
          <cx:pt idx="6871">1.27</cx:pt>
          <cx:pt idx="6872">1.79</cx:pt>
          <cx:pt idx="6873">2.9300000000000002</cx:pt>
          <cx:pt idx="6874">2.9900000000000002</cx:pt>
          <cx:pt idx="6875">3.27</cx:pt>
          <cx:pt idx="6876">2.6400000000000001</cx:pt>
          <cx:pt idx="6877">3.3500000000000001</cx:pt>
          <cx:pt idx="6878">2.1800000000000002</cx:pt>
          <cx:pt idx="6879">1.6299999999999999</cx:pt>
          <cx:pt idx="6880">2.4199999999999999</cx:pt>
          <cx:pt idx="6881">1.3899999999999999</cx:pt>
          <cx:pt idx="6882">3.1800000000000002</cx:pt>
          <cx:pt idx="6883">2.4900000000000002</cx:pt>
          <cx:pt idx="6884">2.77</cx:pt>
          <cx:pt idx="6885">1.5900000000000001</cx:pt>
          <cx:pt idx="6886">2.27</cx:pt>
          <cx:pt idx="6887">1.4099999999999999</cx:pt>
          <cx:pt idx="6888">1.4299999999999999</cx:pt>
          <cx:pt idx="6889">2.3999999999999999</cx:pt>
          <cx:pt idx="6890">2.4100000000000001</cx:pt>
          <cx:pt idx="6891">2.98</cx:pt>
          <cx:pt idx="6892">3.04</cx:pt>
          <cx:pt idx="6893">2.46</cx:pt>
          <cx:pt idx="6894">1.4399999999999999</cx:pt>
          <cx:pt idx="6895">2.6699999999999999</cx:pt>
          <cx:pt idx="6896">3.1099999999999999</cx:pt>
          <cx:pt idx="6897">1.6799999999999999</cx:pt>
          <cx:pt idx="6898">2.9700000000000002</cx:pt>
          <cx:pt idx="6899">3.0299999999999998</cx:pt>
          <cx:pt idx="6900">2.7799999999999998</cx:pt>
          <cx:pt idx="6901">1.74</cx:pt>
          <cx:pt idx="6902">2.6000000000000001</cx:pt>
          <cx:pt idx="6903">1.49</cx:pt>
          <cx:pt idx="6904">2.4300000000000002</cx:pt>
          <cx:pt idx="6905">3.29</cx:pt>
          <cx:pt idx="6906">1.46</cx:pt>
          <cx:pt idx="6907">2.9199999999999999</cx:pt>
          <cx:pt idx="6908">2.8999999999999999</cx:pt>
          <cx:pt idx="6909">1.49</cx:pt>
          <cx:pt idx="6910">1.6699999999999999</cx:pt>
          <cx:pt idx="6911">1.45</cx:pt>
          <cx:pt idx="6912">2.6299999999999999</cx:pt>
          <cx:pt idx="6913">1.48</cx:pt>
          <cx:pt idx="6914">2.4100000000000001</cx:pt>
          <cx:pt idx="6915">3.3300000000000001</cx:pt>
          <cx:pt idx="6916">1.8899999999999999</cx:pt>
          <cx:pt idx="6917">1.77</cx:pt>
          <cx:pt idx="6918">3.2400000000000002</cx:pt>
          <cx:pt idx="6919">1.8700000000000001</cx:pt>
          <cx:pt idx="6920">1.53</cx:pt>
          <cx:pt idx="6921">2.54</cx:pt>
          <cx:pt idx="6922">1.9099999999999999</cx:pt>
          <cx:pt idx="6923">1.1899999999999999</cx:pt>
          <cx:pt idx="6924">2.0299999999999998</cx:pt>
          <cx:pt idx="6925">3.21</cx:pt>
          <cx:pt idx="6926">2.7799999999999998</cx:pt>
          <cx:pt idx="6927">1.47</cx:pt>
          <cx:pt idx="6928">2.2400000000000002</cx:pt>
          <cx:pt idx="6929">3.3399999999999999</cx:pt>
          <cx:pt idx="6930">3.2599999999999998</cx:pt>
          <cx:pt idx="6931">2.3399999999999999</cx:pt>
          <cx:pt idx="6932">2.8199999999999998</cx:pt>
          <cx:pt idx="6933">1.54</cx:pt>
          <cx:pt idx="6934">2.4500000000000002</cx:pt>
          <cx:pt idx="6935">1.1399999999999999</cx:pt>
          <cx:pt idx="6936">1.79</cx:pt>
          <cx:pt idx="6937">2.9700000000000002</cx:pt>
          <cx:pt idx="6938">1.47</cx:pt>
          <cx:pt idx="6939">3.1299999999999999</cx:pt>
          <cx:pt idx="6940">1.48</cx:pt>
          <cx:pt idx="6941">1.8999999999999999</cx:pt>
          <cx:pt idx="6942">2.8700000000000001</cx:pt>
          <cx:pt idx="6943">1.8700000000000001</cx:pt>
          <cx:pt idx="6944">2.5600000000000001</cx:pt>
          <cx:pt idx="6945">2.3399999999999999</cx:pt>
          <cx:pt idx="6946">1.73</cx:pt>
          <cx:pt idx="6947">2.2200000000000002</cx:pt>
          <cx:pt idx="6948">2.3999999999999999</cx:pt>
          <cx:pt idx="6949">3.27</cx:pt>
          <cx:pt idx="6950">2.8500000000000001</cx:pt>
          <cx:pt idx="6951">2.3799999999999999</cx:pt>
          <cx:pt idx="6952">1.96</cx:pt>
          <cx:pt idx="6953">2.1200000000000001</cx:pt>
          <cx:pt idx="6954">1.77</cx:pt>
          <cx:pt idx="6955">2.1600000000000001</cx:pt>
          <cx:pt idx="6956">2.1899999999999999</cx:pt>
          <cx:pt idx="6957">2.1299999999999999</cx:pt>
          <cx:pt idx="6958">1.6799999999999999</cx:pt>
          <cx:pt idx="6959">2.21</cx:pt>
          <cx:pt idx="6960">1.1499999999999999</cx:pt>
          <cx:pt idx="6961">1.28</cx:pt>
          <cx:pt idx="6962">2.2799999999999998</cx:pt>
          <cx:pt idx="6963">2.8399999999999999</cx:pt>
          <cx:pt idx="6964">2.5</cx:pt>
          <cx:pt idx="6965">1.45</cx:pt>
          <cx:pt idx="6966">1.72</cx:pt>
          <cx:pt idx="6967">2.21</cx:pt>
          <cx:pt idx="6968">2.21</cx:pt>
          <cx:pt idx="6969">1.4099999999999999</cx:pt>
          <cx:pt idx="6970">1.5</cx:pt>
          <cx:pt idx="6971">1.96</cx:pt>
          <cx:pt idx="6972">1.74</cx:pt>
          <cx:pt idx="6973">2.29</cx:pt>
          <cx:pt idx="6974">2.9100000000000001</cx:pt>
          <cx:pt idx="6975">2.3700000000000001</cx:pt>
          <cx:pt idx="6976">1.6000000000000001</cx:pt>
          <cx:pt idx="6977">1.5600000000000001</cx:pt>
          <cx:pt idx="6978">1.5800000000000001</cx:pt>
          <cx:pt idx="6979">2.8999999999999999</cx:pt>
          <cx:pt idx="6980">2.4500000000000002</cx:pt>
          <cx:pt idx="6981">1.6799999999999999</cx:pt>
          <cx:pt idx="6982">2.1899999999999999</cx:pt>
          <cx:pt idx="6983">3.21</cx:pt>
          <cx:pt idx="6984">1.95</cx:pt>
          <cx:pt idx="6985">2.6499999999999999</cx:pt>
          <cx:pt idx="6986">3.1499999999999999</cx:pt>
          <cx:pt idx="6987">1.9399999999999999</cx:pt>
          <cx:pt idx="6988">1.99</cx:pt>
          <cx:pt idx="6989">2.29</cx:pt>
          <cx:pt idx="6990">2.98</cx:pt>
          <cx:pt idx="6991">1.78</cx:pt>
          <cx:pt idx="6992">2.73</cx:pt>
          <cx:pt idx="6993">3.0800000000000001</cx:pt>
          <cx:pt idx="6994">1.3600000000000001</cx:pt>
          <cx:pt idx="6995">2.3799999999999999</cx:pt>
          <cx:pt idx="6996">2.6899999999999999</cx:pt>
          <cx:pt idx="6997">1.3799999999999999</cx:pt>
          <cx:pt idx="6998">1.52</cx:pt>
          <cx:pt idx="6999">3.2799999999999998</cx:pt>
          <cx:pt idx="7000">1.78</cx:pt>
          <cx:pt idx="7001">3.2999999999999998</cx:pt>
          <cx:pt idx="7002">2.3799999999999999</cx:pt>
          <cx:pt idx="7003">2.0099999999999998</cx:pt>
          <cx:pt idx="7004">1.9399999999999999</cx:pt>
          <cx:pt idx="7005">3.0299999999999998</cx:pt>
          <cx:pt idx="7006">2.79</cx:pt>
          <cx:pt idx="7007">1.8200000000000001</cx:pt>
          <cx:pt idx="7008">1.96</cx:pt>
          <cx:pt idx="7009">1.77</cx:pt>
          <cx:pt idx="7010">2.25</cx:pt>
          <cx:pt idx="7011">2.48</cx:pt>
          <cx:pt idx="7012">2.77</cx:pt>
          <cx:pt idx="7013">1.97</cx:pt>
          <cx:pt idx="7014">2.2799999999999998</cx:pt>
          <cx:pt idx="7015">2.0600000000000001</cx:pt>
          <cx:pt idx="7016">2.0099999999999998</cx:pt>
          <cx:pt idx="7017">2.0099999999999998</cx:pt>
          <cx:pt idx="7018">2.96</cx:pt>
          <cx:pt idx="7019">1.75</cx:pt>
          <cx:pt idx="7020">2.1000000000000001</cx:pt>
          <cx:pt idx="7021">1.97</cx:pt>
          <cx:pt idx="7022">1.98</cx:pt>
          <cx:pt idx="7023">3</cx:pt>
          <cx:pt idx="7024">2.75</cx:pt>
          <cx:pt idx="7025">2.9100000000000001</cx:pt>
          <cx:pt idx="7026">1.9099999999999999</cx:pt>
          <cx:pt idx="7027">1.99</cx:pt>
          <cx:pt idx="7028">2.73</cx:pt>
          <cx:pt idx="7029">2.8100000000000001</cx:pt>
          <cx:pt idx="7030">3.1600000000000001</cx:pt>
          <cx:pt idx="7031">3.3300000000000001</cx:pt>
          <cx:pt idx="7032">2.71</cx:pt>
          <cx:pt idx="7033">2.0600000000000001</cx:pt>
          <cx:pt idx="7034">2.4700000000000002</cx:pt>
          <cx:pt idx="7035">2.77</cx:pt>
          <cx:pt idx="7036">2.7000000000000002</cx:pt>
          <cx:pt idx="7037">3.04</cx:pt>
          <cx:pt idx="7038">2.6400000000000001</cx:pt>
          <cx:pt idx="7039">3.2400000000000002</cx:pt>
          <cx:pt idx="7040">1.1799999999999999</cx:pt>
          <cx:pt idx="7041">2.1099999999999999</cx:pt>
          <cx:pt idx="7042">1.8999999999999999</cx:pt>
          <cx:pt idx="7043">3.1099999999999999</cx:pt>
          <cx:pt idx="7044">1.1399999999999999</cx:pt>
          <cx:pt idx="7045">2.0499999999999998</cx:pt>
          <cx:pt idx="7046">1.6200000000000001</cx:pt>
          <cx:pt idx="7047">1.3300000000000001</cx:pt>
          <cx:pt idx="7048">2.46</cx:pt>
          <cx:pt idx="7049">2.6800000000000002</cx:pt>
          <cx:pt idx="7050">2.2200000000000002</cx:pt>
          <cx:pt idx="7051">3.3199999999999998</cx:pt>
          <cx:pt idx="7052">2.1400000000000001</cx:pt>
          <cx:pt idx="7053">1.6899999999999999</cx:pt>
          <cx:pt idx="7054">1.26</cx:pt>
          <cx:pt idx="7055">3.2799999999999998</cx:pt>
          <cx:pt idx="7056">1.6399999999999999</cx:pt>
          <cx:pt idx="7057">1.5700000000000001</cx:pt>
          <cx:pt idx="7058">1.6799999999999999</cx:pt>
          <cx:pt idx="7059">2.9399999999999999</cx:pt>
          <cx:pt idx="7060">2.7999999999999998</cx:pt>
          <cx:pt idx="7061">2.48</cx:pt>
          <cx:pt idx="7062">2.9700000000000002</cx:pt>
          <cx:pt idx="7063">1.22</cx:pt>
          <cx:pt idx="7064">3.3500000000000001</cx:pt>
          <cx:pt idx="7065">1.6499999999999999</cx:pt>
          <cx:pt idx="7066">3.2799999999999998</cx:pt>
          <cx:pt idx="7067">2.0899999999999999</cx:pt>
          <cx:pt idx="7068">3.1600000000000001</cx:pt>
          <cx:pt idx="7069">2.5699999999999998</cx:pt>
          <cx:pt idx="7070">2.9399999999999999</cx:pt>
          <cx:pt idx="7071">2.1400000000000001</cx:pt>
          <cx:pt idx="7072">3.2599999999999998</cx:pt>
          <cx:pt idx="7073">2.4700000000000002</cx:pt>
          <cx:pt idx="7074">1.23</cx:pt>
          <cx:pt idx="7075">1.22</cx:pt>
          <cx:pt idx="7076">1.8200000000000001</cx:pt>
          <cx:pt idx="7077">1.8100000000000001</cx:pt>
          <cx:pt idx="7078">1.51</cx:pt>
          <cx:pt idx="7079">2.71</cx:pt>
          <cx:pt idx="7080">1.6299999999999999</cx:pt>
          <cx:pt idx="7081">2.8700000000000001</cx:pt>
          <cx:pt idx="7082">2.8399999999999999</cx:pt>
          <cx:pt idx="7083">1.6399999999999999</cx:pt>
          <cx:pt idx="7084">1.1499999999999999</cx:pt>
          <cx:pt idx="7085">3.23</cx:pt>
          <cx:pt idx="7086">1.8300000000000001</cx:pt>
          <cx:pt idx="7087">1.5600000000000001</cx:pt>
          <cx:pt idx="7088">1.95</cx:pt>
          <cx:pt idx="7089">1.1299999999999999</cx:pt>
          <cx:pt idx="7090">1.21</cx:pt>
          <cx:pt idx="7091">2.21</cx:pt>
          <cx:pt idx="7092">2.9199999999999999</cx:pt>
          <cx:pt idx="7093">1.96</cx:pt>
          <cx:pt idx="7094">3.29</cx:pt>
          <cx:pt idx="7095">3.1800000000000002</cx:pt>
          <cx:pt idx="7096">3.2400000000000002</cx:pt>
          <cx:pt idx="7097">1.3</cx:pt>
          <cx:pt idx="7098">1.3799999999999999</cx:pt>
          <cx:pt idx="7099">2.5099999999999998</cx:pt>
          <cx:pt idx="7100">1.95</cx:pt>
          <cx:pt idx="7101">1.6499999999999999</cx:pt>
          <cx:pt idx="7102">1.5</cx:pt>
          <cx:pt idx="7103">2.1600000000000001</cx:pt>
          <cx:pt idx="7104">1.3899999999999999</cx:pt>
          <cx:pt idx="7105">2.9100000000000001</cx:pt>
          <cx:pt idx="7106">2.79</cx:pt>
          <cx:pt idx="7107">1.77</cx:pt>
          <cx:pt idx="7108">1.6499999999999999</cx:pt>
          <cx:pt idx="7109">1.4299999999999999</cx:pt>
          <cx:pt idx="7110">2.7200000000000002</cx:pt>
          <cx:pt idx="7111">2.8900000000000001</cx:pt>
          <cx:pt idx="7112">2.0499999999999998</cx:pt>
          <cx:pt idx="7113">1.5</cx:pt>
          <cx:pt idx="7114">2.9500000000000002</cx:pt>
          <cx:pt idx="7115">1.71</cx:pt>
          <cx:pt idx="7116">2.5499999999999998</cx:pt>
          <cx:pt idx="7117">1.76</cx:pt>
          <cx:pt idx="7118">2.0099999999999998</cx:pt>
          <cx:pt idx="7119">2.1600000000000001</cx:pt>
          <cx:pt idx="7120">2.8700000000000001</cx:pt>
          <cx:pt idx="7121">3.2400000000000002</cx:pt>
          <cx:pt idx="7122">2.8300000000000001</cx:pt>
          <cx:pt idx="7123">2.0699999999999998</cx:pt>
          <cx:pt idx="7124">2.5800000000000001</cx:pt>
          <cx:pt idx="7125">1.51</cx:pt>
          <cx:pt idx="7126">2.9399999999999999</cx:pt>
          <cx:pt idx="7127">2.6499999999999999</cx:pt>
          <cx:pt idx="7128">3.1600000000000001</cx:pt>
          <cx:pt idx="7129">1.76</cx:pt>
          <cx:pt idx="7130">2.6000000000000001</cx:pt>
          <cx:pt idx="7131">2.8799999999999999</cx:pt>
          <cx:pt idx="7132">3.2200000000000002</cx:pt>
          <cx:pt idx="7133">2.2799999999999998</cx:pt>
          <cx:pt idx="7134">2.2000000000000002</cx:pt>
          <cx:pt idx="7135">2.6299999999999999</cx:pt>
          <cx:pt idx="7136">1.8100000000000001</cx:pt>
          <cx:pt idx="7137">2.23</cx:pt>
          <cx:pt idx="7138">1.3200000000000001</cx:pt>
          <cx:pt idx="7139">1.24</cx:pt>
          <cx:pt idx="7140">2.3399999999999999</cx:pt>
          <cx:pt idx="7141">2.8799999999999999</cx:pt>
          <cx:pt idx="7142">2.3500000000000001</cx:pt>
          <cx:pt idx="7143">2.5699999999999998</cx:pt>
          <cx:pt idx="7144">1.71</cx:pt>
          <cx:pt idx="7145">1.97</cx:pt>
          <cx:pt idx="7146">2.6200000000000001</cx:pt>
          <cx:pt idx="7147">1.4299999999999999</cx:pt>
          <cx:pt idx="7148">2.3100000000000001</cx:pt>
          <cx:pt idx="7149">1.9299999999999999</cx:pt>
          <cx:pt idx="7150">1.8200000000000001</cx:pt>
          <cx:pt idx="7151">3.3399999999999999</cx:pt>
          <cx:pt idx="7152">1.1499999999999999</cx:pt>
          <cx:pt idx="7153">1.97</cx:pt>
          <cx:pt idx="7154">2.5499999999999998</cx:pt>
          <cx:pt idx="7155">1.8300000000000001</cx:pt>
          <cx:pt idx="7156">1.28</cx:pt>
          <cx:pt idx="7157">2.2999999999999998</cx:pt>
          <cx:pt idx="7158">1.51</cx:pt>
          <cx:pt idx="7159">2.7200000000000002</cx:pt>
          <cx:pt idx="7160">1.9199999999999999</cx:pt>
          <cx:pt idx="7161">3.0600000000000001</cx:pt>
          <cx:pt idx="7162">1.75</cx:pt>
          <cx:pt idx="7163">1.49</cx:pt>
          <cx:pt idx="7164">2.1200000000000001</cx:pt>
          <cx:pt idx="7165">3.0099999999999998</cx:pt>
          <cx:pt idx="7166">1.51</cx:pt>
          <cx:pt idx="7167">1.9099999999999999</cx:pt>
          <cx:pt idx="7168">2.2999999999999998</cx:pt>
          <cx:pt idx="7169">2.4500000000000002</cx:pt>
          <cx:pt idx="7170">2.2000000000000002</cx:pt>
          <cx:pt idx="7171">2.1200000000000001</cx:pt>
          <cx:pt idx="7172">2.9500000000000002</cx:pt>
          <cx:pt idx="7173">1.6200000000000001</cx:pt>
          <cx:pt idx="7174">1.29</cx:pt>
          <cx:pt idx="7175">3.1800000000000002</cx:pt>
          <cx:pt idx="7176">2.1400000000000001</cx:pt>
          <cx:pt idx="7177">1.99</cx:pt>
          <cx:pt idx="7178">2.4199999999999999</cx:pt>
          <cx:pt idx="7179">2.02</cx:pt>
          <cx:pt idx="7180">1.1599999999999999</cx:pt>
          <cx:pt idx="7181">2.4399999999999999</cx:pt>
          <cx:pt idx="7182">1.71</cx:pt>
          <cx:pt idx="7183">2.1000000000000001</cx:pt>
          <cx:pt idx="7184">2.8300000000000001</cx:pt>
          <cx:pt idx="7185">3.1800000000000002</cx:pt>
          <cx:pt idx="7186">1.24</cx:pt>
          <cx:pt idx="7187">2.1600000000000001</cx:pt>
          <cx:pt idx="7188">2.3599999999999999</cx:pt>
          <cx:pt idx="7189">1.5900000000000001</cx:pt>
          <cx:pt idx="7190">1.4199999999999999</cx:pt>
          <cx:pt idx="7191">3.1400000000000001</cx:pt>
          <cx:pt idx="7192">2</cx:pt>
          <cx:pt idx="7193">2.0099999999999998</cx:pt>
          <cx:pt idx="7194">2.04</cx:pt>
          <cx:pt idx="7195">2.1200000000000001</cx:pt>
          <cx:pt idx="7196">3.0600000000000001</cx:pt>
          <cx:pt idx="7197">2.3700000000000001</cx:pt>
          <cx:pt idx="7198">3.21</cx:pt>
          <cx:pt idx="7199">1.1599999999999999</cx:pt>
          <cx:pt idx="7200">1.25</cx:pt>
          <cx:pt idx="7201">1.6799999999999999</cx:pt>
          <cx:pt idx="7202">1.6100000000000001</cx:pt>
          <cx:pt idx="7203">2.6899999999999999</cx:pt>
          <cx:pt idx="7204">2.73</cx:pt>
          <cx:pt idx="7205">2.5099999999999998</cx:pt>
          <cx:pt idx="7206">2.7400000000000002</cx:pt>
          <cx:pt idx="7207">2.6600000000000001</cx:pt>
          <cx:pt idx="7208">1.25</cx:pt>
          <cx:pt idx="7209">1.72</cx:pt>
          <cx:pt idx="7210">1.99</cx:pt>
          <cx:pt idx="7211">1.3500000000000001</cx:pt>
          <cx:pt idx="7212">1.1599999999999999</cx:pt>
          <cx:pt idx="7213">2.21</cx:pt>
          <cx:pt idx="7214">2.5299999999999998</cx:pt>
          <cx:pt idx="7215">2.8300000000000001</cx:pt>
          <cx:pt idx="7216">3.0699999999999998</cx:pt>
          <cx:pt idx="7217">3.3100000000000001</cx:pt>
          <cx:pt idx="7218">1.6799999999999999</cx:pt>
          <cx:pt idx="7219">3.1299999999999999</cx:pt>
          <cx:pt idx="7220">1.3700000000000001</cx:pt>
          <cx:pt idx="7221">3</cx:pt>
          <cx:pt idx="7222">2.5899999999999999</cx:pt>
          <cx:pt idx="7223">1.3100000000000001</cx:pt>
          <cx:pt idx="7224">3.2599999999999998</cx:pt>
          <cx:pt idx="7225">1.3799999999999999</cx:pt>
          <cx:pt idx="7226">2.77</cx:pt>
          <cx:pt idx="7227">1.3899999999999999</cx:pt>
          <cx:pt idx="7228">1.9099999999999999</cx:pt>
          <cx:pt idx="7229">1.9199999999999999</cx:pt>
          <cx:pt idx="7230">2.5</cx:pt>
          <cx:pt idx="7231">2</cx:pt>
          <cx:pt idx="7232">1.5900000000000001</cx:pt>
          <cx:pt idx="7233">1.3</cx:pt>
          <cx:pt idx="7234">1.24</cx:pt>
          <cx:pt idx="7235">3.0899999999999999</cx:pt>
          <cx:pt idx="7236">1.26</cx:pt>
          <cx:pt idx="7237">1.8600000000000001</cx:pt>
          <cx:pt idx="7238">1.7</cx:pt>
          <cx:pt idx="7239">2.4900000000000002</cx:pt>
          <cx:pt idx="7240">2.8100000000000001</cx:pt>
          <cx:pt idx="7241">2.5499999999999998</cx:pt>
          <cx:pt idx="7242">2.48</cx:pt>
          <cx:pt idx="7243">1.3</cx:pt>
          <cx:pt idx="7244">2.0899999999999999</cx:pt>
          <cx:pt idx="7245">2.2599999999999998</cx:pt>
          <cx:pt idx="7246">1.6299999999999999</cx:pt>
          <cx:pt idx="7247">3.3500000000000001</cx:pt>
          <cx:pt idx="7248">3</cx:pt>
          <cx:pt idx="7249">2.2200000000000002</cx:pt>
          <cx:pt idx="7250">1.73</cx:pt>
          <cx:pt idx="7251">2.8199999999999998</cx:pt>
          <cx:pt idx="7252">1.27</cx:pt>
          <cx:pt idx="7253">2.1499999999999999</cx:pt>
          <cx:pt idx="7254">2.1600000000000001</cx:pt>
          <cx:pt idx="7255">3.2599999999999998</cx:pt>
          <cx:pt idx="7256">2.2599999999999998</cx:pt>
          <cx:pt idx="7257">2.0299999999999998</cx:pt>
          <cx:pt idx="7258">1.8600000000000001</cx:pt>
          <cx:pt idx="7259">2.5699999999999998</cx:pt>
          <cx:pt idx="7260">2.9100000000000001</cx:pt>
          <cx:pt idx="7261">2.6800000000000002</cx:pt>
          <cx:pt idx="7262">1.45</cx:pt>
          <cx:pt idx="7263">2.6000000000000001</cx:pt>
          <cx:pt idx="7264">2.3799999999999999</cx:pt>
          <cx:pt idx="7265">2.1499999999999999</cx:pt>
          <cx:pt idx="7266">1.1499999999999999</cx:pt>
          <cx:pt idx="7267">2.0699999999999998</cx:pt>
          <cx:pt idx="7268">3.25</cx:pt>
          <cx:pt idx="7269">2.1000000000000001</cx:pt>
          <cx:pt idx="7270">2.2400000000000002</cx:pt>
          <cx:pt idx="7271">2.5800000000000001</cx:pt>
          <cx:pt idx="7272">2.6200000000000001</cx:pt>
          <cx:pt idx="7273">3.0600000000000001</cx:pt>
          <cx:pt idx="7274">2.8300000000000001</cx:pt>
          <cx:pt idx="7275">2.1200000000000001</cx:pt>
          <cx:pt idx="7276">2.0699999999999998</cx:pt>
          <cx:pt idx="7277">1.95</cx:pt>
          <cx:pt idx="7278">1.22</cx:pt>
          <cx:pt idx="7279">2.9399999999999999</cx:pt>
          <cx:pt idx="7280">2.04</cx:pt>
          <cx:pt idx="7281">2.0699999999999998</cx:pt>
          <cx:pt idx="7282">1.5800000000000001</cx:pt>
          <cx:pt idx="7283">2.8799999999999999</cx:pt>
          <cx:pt idx="7284">3.2799999999999998</cx:pt>
          <cx:pt idx="7285">2.8100000000000001</cx:pt>
          <cx:pt idx="7286">1.5800000000000001</cx:pt>
          <cx:pt idx="7287">1.99</cx:pt>
          <cx:pt idx="7288">1.5600000000000001</cx:pt>
          <cx:pt idx="7289">1.8999999999999999</cx:pt>
          <cx:pt idx="7290">2.6800000000000002</cx:pt>
          <cx:pt idx="7291">2.52</cx:pt>
          <cx:pt idx="7292">1.3700000000000001</cx:pt>
          <cx:pt idx="7293">2.3199999999999998</cx:pt>
          <cx:pt idx="7294">1.74</cx:pt>
          <cx:pt idx="7295">2.5299999999999998</cx:pt>
          <cx:pt idx="7296">1.3600000000000001</cx:pt>
          <cx:pt idx="7297">1.3899999999999999</cx:pt>
          <cx:pt idx="7298">3.3300000000000001</cx:pt>
          <cx:pt idx="7299">1.1499999999999999</cx:pt>
          <cx:pt idx="7300">2.3300000000000001</cx:pt>
          <cx:pt idx="7301">2.6299999999999999</cx:pt>
          <cx:pt idx="7302">2.6800000000000002</cx:pt>
          <cx:pt idx="7303">1.8300000000000001</cx:pt>
          <cx:pt idx="7304">1.45</cx:pt>
          <cx:pt idx="7305">1.71</cx:pt>
          <cx:pt idx="7306">2.9900000000000002</cx:pt>
          <cx:pt idx="7307">1.98</cx:pt>
          <cx:pt idx="7308">3.3599999999999999</cx:pt>
          <cx:pt idx="7309">2.7200000000000002</cx:pt>
          <cx:pt idx="7310">2.5299999999999998</cx:pt>
          <cx:pt idx="7311">1.54</cx:pt>
          <cx:pt idx="7312">1.21</cx:pt>
          <cx:pt idx="7313">2.2200000000000002</cx:pt>
          <cx:pt idx="7314">2.9199999999999999</cx:pt>
          <cx:pt idx="7315">1.6799999999999999</cx:pt>
          <cx:pt idx="7316">1.1599999999999999</cx:pt>
          <cx:pt idx="7317">2.2799999999999998</cx:pt>
          <cx:pt idx="7318">1.78</cx:pt>
          <cx:pt idx="7319">2.1899999999999999</cx:pt>
          <cx:pt idx="7320">2.75</cx:pt>
          <cx:pt idx="7321">2.0600000000000001</cx:pt>
          <cx:pt idx="7322">1.3899999999999999</cx:pt>
          <cx:pt idx="7323">1.97</cx:pt>
          <cx:pt idx="7324">1.6100000000000001</cx:pt>
          <cx:pt idx="7325">3.1099999999999999</cx:pt>
          <cx:pt idx="7326">2.8199999999999998</cx:pt>
          <cx:pt idx="7327">1.1499999999999999</cx:pt>
          <cx:pt idx="7328">2.29</cx:pt>
          <cx:pt idx="7329">2.5800000000000001</cx:pt>
          <cx:pt idx="7330">2.7799999999999998</cx:pt>
          <cx:pt idx="7331">2.6400000000000001</cx:pt>
          <cx:pt idx="7332">1.4399999999999999</cx:pt>
          <cx:pt idx="7333">1.8</cx:pt>
          <cx:pt idx="7334">1.49</cx:pt>
          <cx:pt idx="7335">2.0699999999999998</cx:pt>
          <cx:pt idx="7336">2.2599999999999998</cx:pt>
          <cx:pt idx="7337">1.76</cx:pt>
          <cx:pt idx="7338">3</cx:pt>
          <cx:pt idx="7339">1.8100000000000001</cx:pt>
          <cx:pt idx="7340">1.46</cx:pt>
          <cx:pt idx="7341">2.3799999999999999</cx:pt>
          <cx:pt idx="7342">1.6000000000000001</cx:pt>
          <cx:pt idx="7343">2.21</cx:pt>
          <cx:pt idx="7344">2.4300000000000002</cx:pt>
          <cx:pt idx="7345">1.95</cx:pt>
          <cx:pt idx="7346">2.8700000000000001</cx:pt>
          <cx:pt idx="7347">1.27</cx:pt>
          <cx:pt idx="7348">2.7599999999999998</cx:pt>
          <cx:pt idx="7349">1.3200000000000001</cx:pt>
          <cx:pt idx="7350">3.0499999999999998</cx:pt>
          <cx:pt idx="7351">2.9900000000000002</cx:pt>
          <cx:pt idx="7352">1.22</cx:pt>
          <cx:pt idx="7353">2.8399999999999999</cx:pt>
          <cx:pt idx="7354">2.96</cx:pt>
          <cx:pt idx="7355">3.3599999999999999</cx:pt>
          <cx:pt idx="7356">3.3199999999999998</cx:pt>
          <cx:pt idx="7357">2.2999999999999998</cx:pt>
          <cx:pt idx="7358">1.7</cx:pt>
          <cx:pt idx="7359">1.48</cx:pt>
          <cx:pt idx="7360">1.74</cx:pt>
          <cx:pt idx="7361">2.1699999999999999</cx:pt>
          <cx:pt idx="7362">2.5</cx:pt>
          <cx:pt idx="7363">2.3199999999999998</cx:pt>
          <cx:pt idx="7364">1.4299999999999999</cx:pt>
          <cx:pt idx="7365">1.47</cx:pt>
          <cx:pt idx="7366">2.7000000000000002</cx:pt>
          <cx:pt idx="7367">2.5499999999999998</cx:pt>
          <cx:pt idx="7368">2.52</cx:pt>
          <cx:pt idx="7369">2.0499999999999998</cx:pt>
          <cx:pt idx="7370">2.3199999999999998</cx:pt>
          <cx:pt idx="7371">2.98</cx:pt>
          <cx:pt idx="7372">1.6399999999999999</cx:pt>
          <cx:pt idx="7373">2.2999999999999998</cx:pt>
          <cx:pt idx="7374">2.8300000000000001</cx:pt>
          <cx:pt idx="7375">2.54</cx:pt>
          <cx:pt idx="7376">2.3199999999999998</cx:pt>
          <cx:pt idx="7377">3.1000000000000001</cx:pt>
          <cx:pt idx="7378">1.1599999999999999</cx:pt>
          <cx:pt idx="7379">1.3799999999999999</cx:pt>
          <cx:pt idx="7380">2.4500000000000002</cx:pt>
          <cx:pt idx="7381">2.9700000000000002</cx:pt>
          <cx:pt idx="7382">1.47</cx:pt>
          <cx:pt idx="7383">2.2000000000000002</cx:pt>
          <cx:pt idx="7384">2.1200000000000001</cx:pt>
          <cx:pt idx="7385">1.48</cx:pt>
          <cx:pt idx="7386">1.5600000000000001</cx:pt>
          <cx:pt idx="7387">1.5900000000000001</cx:pt>
          <cx:pt idx="7388">1.7</cx:pt>
        </cx:lvl>
      </cx:numDim>
    </cx:data>
  </cx:chartData>
  <cx:chart>
    <cx:title pos="t" align="ctr" overlay="0">
      <cx:tx>
        <cx:txData>
          <cx:v>Air inflow test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altLang="ko-KR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Air inflow test</a:t>
          </a:r>
        </a:p>
      </cx:txPr>
    </cx:title>
    <cx:plotArea>
      <cx:plotAreaRegion>
        <cx:series layoutId="clusteredColumn" uniqueId="{B32081B4-8F50-45B9-A662-E394C1FECB56}">
          <cx:tx>
            <cx:txData>
              <cx:f>test_data!$A$1</cx:f>
              <cx:v>air_inflow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10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train_data!$F$2:$F$2464</cx:f>
        <cx:lvl ptCount="2463" formatCode="G/표준">
          <cx:pt idx="0">58.670000000000002</cx:pt>
          <cx:pt idx="1">74.909999999999997</cx:pt>
          <cx:pt idx="2">62.479999999999997</cx:pt>
          <cx:pt idx="3">67.840000000000003</cx:pt>
          <cx:pt idx="4">62.409999999999997</cx:pt>
          <cx:pt idx="5">66.079999999999998</cx:pt>
          <cx:pt idx="6">74.400000000000006</cx:pt>
          <cx:pt idx="7">77.959999999999994</cx:pt>
          <cx:pt idx="8">64.819999999999993</cx:pt>
          <cx:pt idx="9">73.840000000000003</cx:pt>
          <cx:pt idx="10">68.959999999999994</cx:pt>
          <cx:pt idx="11">55.799999999999997</cx:pt>
          <cx:pt idx="12">67.629999999999995</cx:pt>
          <cx:pt idx="13">70.209999999999994</cx:pt>
          <cx:pt idx="14">76.420000000000002</cx:pt>
          <cx:pt idx="15">72.980000000000004</cx:pt>
          <cx:pt idx="16">63.829999999999998</cx:pt>
          <cx:pt idx="17">55.600000000000001</cx:pt>
          <cx:pt idx="18">70.540000000000006</cx:pt>
          <cx:pt idx="19">63.479999999999997</cx:pt>
          <cx:pt idx="20">64.359999999999999</cx:pt>
          <cx:pt idx="21">60.960000000000001</cx:pt>
          <cx:pt idx="22">74.129999999999995</cx:pt>
          <cx:pt idx="23">71.290000000000006</cx:pt>
          <cx:pt idx="24">57.390000000000001</cx:pt>
          <cx:pt idx="25">76.290000000000006</cx:pt>
          <cx:pt idx="26">56.770000000000003</cx:pt>
          <cx:pt idx="27">70.090000000000003</cx:pt>
          <cx:pt idx="28">58.130000000000003</cx:pt>
          <cx:pt idx="29">63.090000000000003</cx:pt>
          <cx:pt idx="30">60.909999999999997</cx:pt>
          <cx:pt idx="31">75.489999999999995</cx:pt>
          <cx:pt idx="32">69.390000000000001</cx:pt>
          <cx:pt idx="33">58.630000000000003</cx:pt>
          <cx:pt idx="34">60.460000000000001</cx:pt>
          <cx:pt idx="35">78.719999999999999</cx:pt>
          <cx:pt idx="36">56.380000000000003</cx:pt>
          <cx:pt idx="37">68.859999999999999</cx:pt>
          <cx:pt idx="38">65.370000000000005</cx:pt>
          <cx:pt idx="39">67.640000000000001</cx:pt>
          <cx:pt idx="40">77.319999999999993</cx:pt>
          <cx:pt idx="41">57.359999999999999</cx:pt>
          <cx:pt idx="42">64.459999999999994</cx:pt>
          <cx:pt idx="43">54.979999999999997</cx:pt>
          <cx:pt idx="44">60.240000000000002</cx:pt>
          <cx:pt idx="45">77.939999999999998</cx:pt>
          <cx:pt idx="46">59.119999999999997</cx:pt>
          <cx:pt idx="47">77.290000000000006</cx:pt>
          <cx:pt idx="48">62.109999999999999</cx:pt>
          <cx:pt idx="49">62.509999999999998</cx:pt>
          <cx:pt idx="50">62.479999999999997</cx:pt>
          <cx:pt idx="51">75.980000000000004</cx:pt>
          <cx:pt idx="52">55.130000000000003</cx:pt>
          <cx:pt idx="53">77.640000000000001</cx:pt>
          <cx:pt idx="54">63.259999999999998</cx:pt>
          <cx:pt idx="55">73.840000000000003</cx:pt>
          <cx:pt idx="56">72.840000000000003</cx:pt>
          <cx:pt idx="57">58.259999999999998</cx:pt>
          <cx:pt idx="58">74.129999999999995</cx:pt>
          <cx:pt idx="59">66.159999999999997</cx:pt>
          <cx:pt idx="60">63.119999999999997</cx:pt>
          <cx:pt idx="61">77.340000000000003</cx:pt>
          <cx:pt idx="62">56.859999999999999</cx:pt>
          <cx:pt idx="63">57.670000000000002</cx:pt>
          <cx:pt idx="64">70.700000000000003</cx:pt>
          <cx:pt idx="65">55.07</cx:pt>
          <cx:pt idx="66">66.980000000000004</cx:pt>
          <cx:pt idx="67">55.780000000000001</cx:pt>
          <cx:pt idx="68">60.890000000000001</cx:pt>
          <cx:pt idx="69">59.609999999999999</cx:pt>
          <cx:pt idx="70">54.07</cx:pt>
          <cx:pt idx="71">66.590000000000003</cx:pt>
          <cx:pt idx="72">71.560000000000002</cx:pt>
          <cx:pt idx="73">62.710000000000001</cx:pt>
          <cx:pt idx="74">78.810000000000002</cx:pt>
          <cx:pt idx="75">61.979999999999997</cx:pt>
          <cx:pt idx="76">79.540000000000006</cx:pt>
          <cx:pt idx="77">63.799999999999997</cx:pt>
          <cx:pt idx="78">73.209999999999994</cx:pt>
          <cx:pt idx="79">56.689999999999998</cx:pt>
          <cx:pt idx="80">70.359999999999999</cx:pt>
          <cx:pt idx="81">65</cx:pt>
          <cx:pt idx="82">65.140000000000001</cx:pt>
          <cx:pt idx="83">78.069999999999993</cx:pt>
          <cx:pt idx="84">60.479999999999997</cx:pt>
          <cx:pt idx="85">74.719999999999999</cx:pt>
          <cx:pt idx="86">78.900000000000006</cx:pt>
          <cx:pt idx="87">59.789999999999999</cx:pt>
          <cx:pt idx="88">72.579999999999998</cx:pt>
          <cx:pt idx="89">55.960000000000001</cx:pt>
          <cx:pt idx="90">54.710000000000001</cx:pt>
          <cx:pt idx="91">70.900000000000006</cx:pt>
          <cx:pt idx="92">66.680000000000007</cx:pt>
          <cx:pt idx="93">76.709999999999994</cx:pt>
          <cx:pt idx="94">54.009999999999998</cx:pt>
          <cx:pt idx="95">61.979999999999997</cx:pt>
          <cx:pt idx="96">66.469999999999999</cx:pt>
          <cx:pt idx="97">76.719999999999999</cx:pt>
          <cx:pt idx="98">74.609999999999999</cx:pt>
          <cx:pt idx="99">78.700000000000003</cx:pt>
          <cx:pt idx="100">54.140000000000001</cx:pt>
          <cx:pt idx="101">71.870000000000005</cx:pt>
          <cx:pt idx="102">70.260000000000005</cx:pt>
          <cx:pt idx="103">61.990000000000002</cx:pt>
          <cx:pt idx="104">74.870000000000005</cx:pt>
          <cx:pt idx="105">61.479999999999997</cx:pt>
          <cx:pt idx="106">54.340000000000003</cx:pt>
          <cx:pt idx="107">74.530000000000001</cx:pt>
          <cx:pt idx="108">70.180000000000007</cx:pt>
          <cx:pt idx="109">67.459999999999994</cx:pt>
          <cx:pt idx="110">68.870000000000005</cx:pt>
          <cx:pt idx="111">78.829999999999998</cx:pt>
          <cx:pt idx="112">71.510000000000005</cx:pt>
          <cx:pt idx="113">69.969999999999999</cx:pt>
          <cx:pt idx="114">78.760000000000005</cx:pt>
          <cx:pt idx="115">65.290000000000006</cx:pt>
          <cx:pt idx="116">54.740000000000002</cx:pt>
          <cx:pt idx="117">74.189999999999998</cx:pt>
          <cx:pt idx="118">74.120000000000005</cx:pt>
          <cx:pt idx="119">65.180000000000007</cx:pt>
          <cx:pt idx="120">61.700000000000003</cx:pt>
          <cx:pt idx="121">56.439999999999998</cx:pt>
          <cx:pt idx="122">60.710000000000001</cx:pt>
          <cx:pt idx="123">79.560000000000002</cx:pt>
          <cx:pt idx="124">59.399999999999999</cx:pt>
          <cx:pt idx="125">79.590000000000003</cx:pt>
          <cx:pt idx="126">63.229999999999997</cx:pt>
          <cx:pt idx="127">66.969999999999999</cx:pt>
          <cx:pt idx="128">68.959999999999994</cx:pt>
          <cx:pt idx="129">59.469999999999999</cx:pt>
          <cx:pt idx="130">69.879999999999995</cx:pt>
          <cx:pt idx="131">78.260000000000005</cx:pt>
          <cx:pt idx="132">61.840000000000003</cx:pt>
          <cx:pt idx="133">71.290000000000006</cx:pt>
          <cx:pt idx="134">60.119999999999997</cx:pt>
          <cx:pt idx="135">67.659999999999997</cx:pt>
          <cx:pt idx="136">70.219999999999999</cx:pt>
          <cx:pt idx="137">54.359999999999999</cx:pt>
          <cx:pt idx="138">74.879999999999995</cx:pt>
          <cx:pt idx="139">60.799999999999997</cx:pt>
          <cx:pt idx="140">65.879999999999995</cx:pt>
          <cx:pt idx="141">77.170000000000002</cx:pt>
          <cx:pt idx="142">64.409999999999997</cx:pt>
          <cx:pt idx="143">73.370000000000005</cx:pt>
          <cx:pt idx="144">61.219999999999999</cx:pt>
          <cx:pt idx="145">69.060000000000002</cx:pt>
          <cx:pt idx="146">61.329999999999998</cx:pt>
          <cx:pt idx="147">61.280000000000001</cx:pt>
          <cx:pt idx="148">56.079999999999998</cx:pt>
          <cx:pt idx="149">75.480000000000004</cx:pt>
          <cx:pt idx="150">63.200000000000003</cx:pt>
          <cx:pt idx="151">78.090000000000003</cx:pt>
          <cx:pt idx="152">76.840000000000003</cx:pt>
          <cx:pt idx="153">61.030000000000001</cx:pt>
          <cx:pt idx="154">53.539999999999999</cx:pt>
          <cx:pt idx="155">60.990000000000002</cx:pt>
          <cx:pt idx="156">76.790000000000006</cx:pt>
          <cx:pt idx="157">63.229999999999997</cx:pt>
          <cx:pt idx="158">76.859999999999999</cx:pt>
          <cx:pt idx="159">65.209999999999994</cx:pt>
          <cx:pt idx="160">73.920000000000002</cx:pt>
          <cx:pt idx="161">77.030000000000001</cx:pt>
          <cx:pt idx="162">71.840000000000003</cx:pt>
          <cx:pt idx="163">78.439999999999998</cx:pt>
          <cx:pt idx="164">59.299999999999997</cx:pt>
          <cx:pt idx="165">65.540000000000006</cx:pt>
          <cx:pt idx="166">64.859999999999999</cx:pt>
          <cx:pt idx="167">76.329999999999998</cx:pt>
          <cx:pt idx="168">64.590000000000003</cx:pt>
          <cx:pt idx="169">65.120000000000005</cx:pt>
          <cx:pt idx="170">70.319999999999993</cx:pt>
          <cx:pt idx="171">65.620000000000005</cx:pt>
          <cx:pt idx="172">56.960000000000001</cx:pt>
          <cx:pt idx="173">55.509999999999998</cx:pt>
          <cx:pt idx="174">53.990000000000002</cx:pt>
          <cx:pt idx="175">53.810000000000002</cx:pt>
          <cx:pt idx="176">65.739999999999995</cx:pt>
          <cx:pt idx="177">78.969999999999999</cx:pt>
          <cx:pt idx="178">72.530000000000001</cx:pt>
          <cx:pt idx="179">76.079999999999998</cx:pt>
          <cx:pt idx="180">66.659999999999997</cx:pt>
          <cx:pt idx="181">75.480000000000004</cx:pt>
          <cx:pt idx="182">66.689999999999998</cx:pt>
          <cx:pt idx="183">59.009999999999998</cx:pt>
          <cx:pt idx="184">59.880000000000003</cx:pt>
          <cx:pt idx="185">71.170000000000002</cx:pt>
          <cx:pt idx="186">78.810000000000002</cx:pt>
          <cx:pt idx="187">65.799999999999997</cx:pt>
          <cx:pt idx="188">68.030000000000001</cx:pt>
          <cx:pt idx="189">55.189999999999998</cx:pt>
          <cx:pt idx="190">60.689999999999998</cx:pt>
          <cx:pt idx="191">70.420000000000002</cx:pt>
          <cx:pt idx="192">66.829999999999998</cx:pt>
          <cx:pt idx="193">74.599999999999994</cx:pt>
          <cx:pt idx="194">66.840000000000003</cx:pt>
          <cx:pt idx="195">77.060000000000002</cx:pt>
          <cx:pt idx="196">66.920000000000002</cx:pt>
          <cx:pt idx="197">68.060000000000002</cx:pt>
          <cx:pt idx="198">79.120000000000005</cx:pt>
          <cx:pt idx="199">71.689999999999998</cx:pt>
          <cx:pt idx="200">65.239999999999995</cx:pt>
          <cx:pt idx="201">71.519999999999996</cx:pt>
          <cx:pt idx="202">58.479999999999997</cx:pt>
          <cx:pt idx="203">59.520000000000003</cx:pt>
          <cx:pt idx="204">74.129999999999995</cx:pt>
          <cx:pt idx="205">55.710000000000001</cx:pt>
          <cx:pt idx="206">72.980000000000004</cx:pt>
          <cx:pt idx="207">65.640000000000001</cx:pt>
          <cx:pt idx="208">78.409999999999997</cx:pt>
          <cx:pt idx="209">71.709999999999994</cx:pt>
          <cx:pt idx="210">64.810000000000002</cx:pt>
          <cx:pt idx="211">54.369999999999997</cx:pt>
          <cx:pt idx="212">66.109999999999999</cx:pt>
          <cx:pt idx="213">54.399999999999999</cx:pt>
          <cx:pt idx="214">78.760000000000005</cx:pt>
          <cx:pt idx="215">69.569999999999993</cx:pt>
          <cx:pt idx="216">59.130000000000003</cx:pt>
          <cx:pt idx="217">62.07</cx:pt>
          <cx:pt idx="218">68</cx:pt>
          <cx:pt idx="219">63.729999999999997</cx:pt>
          <cx:pt idx="220">58.469999999999999</cx:pt>
          <cx:pt idx="221">66.060000000000002</cx:pt>
          <cx:pt idx="222">57.090000000000003</cx:pt>
          <cx:pt idx="223">57.630000000000003</cx:pt>
          <cx:pt idx="224">65.989999999999995</cx:pt>
          <cx:pt idx="225">56.799999999999997</cx:pt>
          <cx:pt idx="226">61.140000000000001</cx:pt>
          <cx:pt idx="227">57.259999999999998</cx:pt>
          <cx:pt idx="228">63.740000000000002</cx:pt>
          <cx:pt idx="229">54.630000000000003</cx:pt>
          <cx:pt idx="230">71.489999999999995</cx:pt>
          <cx:pt idx="231">64.900000000000006</cx:pt>
          <cx:pt idx="232">57.18</cx:pt>
          <cx:pt idx="233">66.340000000000003</cx:pt>
          <cx:pt idx="234">76.269999999999996</cx:pt>
          <cx:pt idx="235">78.239999999999995</cx:pt>
          <cx:pt idx="236">71.370000000000005</cx:pt>
          <cx:pt idx="237">64.430000000000007</cx:pt>
          <cx:pt idx="238">76.519999999999996</cx:pt>
          <cx:pt idx="239">68.409999999999997</cx:pt>
          <cx:pt idx="240">72.159999999999997</cx:pt>
          <cx:pt idx="241">69.780000000000001</cx:pt>
          <cx:pt idx="242">58.409999999999997</cx:pt>
          <cx:pt idx="243">58.170000000000002</cx:pt>
          <cx:pt idx="244">67.620000000000005</cx:pt>
          <cx:pt idx="245">68.340000000000003</cx:pt>
          <cx:pt idx="246">76.439999999999998</cx:pt>
          <cx:pt idx="247">78.629999999999995</cx:pt>
          <cx:pt idx="248">72.629999999999995</cx:pt>
          <cx:pt idx="249">61.399999999999999</cx:pt>
          <cx:pt idx="250">58.560000000000002</cx:pt>
          <cx:pt idx="251">63.600000000000001</cx:pt>
          <cx:pt idx="252">73.879999999999995</cx:pt>
          <cx:pt idx="253">70.790000000000006</cx:pt>
          <cx:pt idx="254">62.909999999999997</cx:pt>
          <cx:pt idx="255">78.159999999999997</cx:pt>
          <cx:pt idx="256">56.460000000000001</cx:pt>
          <cx:pt idx="257">75.840000000000003</cx:pt>
          <cx:pt idx="258">66.989999999999995</cx:pt>
          <cx:pt idx="259">69.569999999999993</cx:pt>
          <cx:pt idx="260">68.890000000000001</cx:pt>
          <cx:pt idx="261">56.280000000000001</cx:pt>
          <cx:pt idx="262">58.509999999999998</cx:pt>
          <cx:pt idx="263">64.140000000000001</cx:pt>
          <cx:pt idx="264">68.280000000000001</cx:pt>
          <cx:pt idx="265">78.170000000000002</cx:pt>
          <cx:pt idx="266">54.520000000000003</cx:pt>
          <cx:pt idx="267">73.829999999999998</cx:pt>
          <cx:pt idx="268">60.659999999999997</cx:pt>
          <cx:pt idx="269">74.890000000000001</cx:pt>
          <cx:pt idx="270">54.880000000000003</cx:pt>
          <cx:pt idx="271">73.519999999999996</cx:pt>
          <cx:pt idx="272">55.119999999999997</cx:pt>
          <cx:pt idx="273">75.069999999999993</cx:pt>
          <cx:pt idx="274">72.840000000000003</cx:pt>
          <cx:pt idx="275">58.619999999999997</cx:pt>
          <cx:pt idx="276">71.209999999999994</cx:pt>
          <cx:pt idx="277">79.420000000000002</cx:pt>
          <cx:pt idx="278">57.619999999999997</cx:pt>
          <cx:pt idx="279">56.640000000000001</cx:pt>
          <cx:pt idx="280">64.040000000000006</cx:pt>
          <cx:pt idx="281">73.010000000000005</cx:pt>
          <cx:pt idx="282">71.180000000000007</cx:pt>
          <cx:pt idx="283">73.390000000000001</cx:pt>
          <cx:pt idx="284">62.060000000000002</cx:pt>
          <cx:pt idx="285">71.780000000000001</cx:pt>
          <cx:pt idx="286">68.189999999999998</cx:pt>
          <cx:pt idx="287">73.579999999999998</cx:pt>
          <cx:pt idx="288">70.379999999999995</cx:pt>
          <cx:pt idx="289">68.430000000000007</cx:pt>
          <cx:pt idx="290">73.299999999999997</cx:pt>
          <cx:pt idx="291">64.230000000000004</cx:pt>
          <cx:pt idx="292">74.879999999999995</cx:pt>
          <cx:pt idx="293">60.640000000000001</cx:pt>
          <cx:pt idx="294">73.700000000000003</cx:pt>
          <cx:pt idx="295">74.989999999999995</cx:pt>
          <cx:pt idx="296">75.609999999999999</cx:pt>
          <cx:pt idx="297">78.269999999999996</cx:pt>
          <cx:pt idx="298">74.299999999999997</cx:pt>
          <cx:pt idx="299">76.189999999999998</cx:pt>
          <cx:pt idx="300">59.060000000000002</cx:pt>
          <cx:pt idx="301">70.890000000000001</cx:pt>
          <cx:pt idx="302">65.230000000000004</cx:pt>
          <cx:pt idx="303">71.019999999999996</cx:pt>
          <cx:pt idx="304">79.560000000000002</cx:pt>
          <cx:pt idx="305">63.119999999999997</cx:pt>
          <cx:pt idx="306">63.829999999999998</cx:pt>
          <cx:pt idx="307">73.790000000000006</cx:pt>
          <cx:pt idx="308">55.409999999999997</cx:pt>
          <cx:pt idx="309">63.299999999999997</cx:pt>
          <cx:pt idx="310">73.680000000000007</cx:pt>
          <cx:pt idx="311">65.969999999999999</cx:pt>
          <cx:pt idx="312">57.289999999999999</cx:pt>
          <cx:pt idx="313">57.82</cx:pt>
          <cx:pt idx="314">53.770000000000003</cx:pt>
          <cx:pt idx="315">77.040000000000006</cx:pt>
          <cx:pt idx="316">74.109999999999999</cx:pt>
          <cx:pt idx="317">78.290000000000006</cx:pt>
          <cx:pt idx="318">70.680000000000007</cx:pt>
          <cx:pt idx="319">77</cx:pt>
          <cx:pt idx="320">66.819999999999993</cx:pt>
          <cx:pt idx="321">63.799999999999997</cx:pt>
          <cx:pt idx="322">63.130000000000003</cx:pt>
          <cx:pt idx="323">54.880000000000003</cx:pt>
          <cx:pt idx="324">55.57</cx:pt>
          <cx:pt idx="325">64.480000000000004</cx:pt>
          <cx:pt idx="326">57.780000000000001</cx:pt>
          <cx:pt idx="327">77.920000000000002</cx:pt>
          <cx:pt idx="328">76.890000000000001</cx:pt>
          <cx:pt idx="329">58.420000000000002</cx:pt>
          <cx:pt idx="330">57.159999999999997</cx:pt>
          <cx:pt idx="331">68.420000000000002</cx:pt>
          <cx:pt idx="332">77.540000000000006</cx:pt>
          <cx:pt idx="333">62.270000000000003</cx:pt>
          <cx:pt idx="334">63.090000000000003</cx:pt>
          <cx:pt idx="335">76.180000000000007</cx:pt>
          <cx:pt idx="336">67.290000000000006</cx:pt>
          <cx:pt idx="337">69.560000000000002</cx:pt>
          <cx:pt idx="338">58.020000000000003</cx:pt>
          <cx:pt idx="339">78.090000000000003</cx:pt>
          <cx:pt idx="340">65.069999999999993</cx:pt>
          <cx:pt idx="341">53.439999999999998</cx:pt>
          <cx:pt idx="342">60.18</cx:pt>
          <cx:pt idx="343">71.390000000000001</cx:pt>
          <cx:pt idx="344">69.480000000000004</cx:pt>
          <cx:pt idx="345">78.989999999999995</cx:pt>
          <cx:pt idx="346">55.090000000000003</cx:pt>
          <cx:pt idx="347">78.180000000000007</cx:pt>
          <cx:pt idx="348">59.670000000000002</cx:pt>
          <cx:pt idx="349">78.609999999999999</cx:pt>
          <cx:pt idx="350">53.5</cx:pt>
          <cx:pt idx="351">79.420000000000002</cx:pt>
          <cx:pt idx="352">65.780000000000001</cx:pt>
          <cx:pt idx="353">72.379999999999995</cx:pt>
          <cx:pt idx="354">76.189999999999998</cx:pt>
          <cx:pt idx="355">68.519999999999996</cx:pt>
          <cx:pt idx="356">61.299999999999997</cx:pt>
          <cx:pt idx="357">59.82</cx:pt>
          <cx:pt idx="358">57.390000000000001</cx:pt>
          <cx:pt idx="359">59.780000000000001</cx:pt>
          <cx:pt idx="360">67.730000000000004</cx:pt>
          <cx:pt idx="361">78.989999999999995</cx:pt>
          <cx:pt idx="362">58.43</cx:pt>
          <cx:pt idx="363">75.890000000000001</cx:pt>
          <cx:pt idx="364">77.939999999999998</cx:pt>
          <cx:pt idx="365">70.659999999999997</cx:pt>
          <cx:pt idx="366">57.759999999999998</cx:pt>
          <cx:pt idx="367">67.030000000000001</cx:pt>
          <cx:pt idx="368">71.689999999999998</cx:pt>
          <cx:pt idx="369">60.82</cx:pt>
          <cx:pt idx="370">73.489999999999995</cx:pt>
          <cx:pt idx="371">79</cx:pt>
          <cx:pt idx="372">66.739999999999995</cx:pt>
          <cx:pt idx="373">58.780000000000001</cx:pt>
          <cx:pt idx="374">58.090000000000003</cx:pt>
          <cx:pt idx="375">74.159999999999997</cx:pt>
          <cx:pt idx="376">79.359999999999999</cx:pt>
          <cx:pt idx="377">60.579999999999998</cx:pt>
          <cx:pt idx="378">66.390000000000001</cx:pt>
          <cx:pt idx="379">77.200000000000003</cx:pt>
          <cx:pt idx="380">60.280000000000001</cx:pt>
          <cx:pt idx="381">59.509999999999998</cx:pt>
          <cx:pt idx="382">64.980000000000004</cx:pt>
          <cx:pt idx="383">65.890000000000001</cx:pt>
          <cx:pt idx="384">56.619999999999997</cx:pt>
          <cx:pt idx="385">53.789999999999999</cx:pt>
          <cx:pt idx="386">75.640000000000001</cx:pt>
          <cx:pt idx="387">68.390000000000001</cx:pt>
          <cx:pt idx="388">65.209999999999994</cx:pt>
          <cx:pt idx="389">56.890000000000001</cx:pt>
          <cx:pt idx="390">77.840000000000003</cx:pt>
          <cx:pt idx="391">59.119999999999997</cx:pt>
          <cx:pt idx="392">78.890000000000001</cx:pt>
          <cx:pt idx="393">55.840000000000003</cx:pt>
          <cx:pt idx="394">71.530000000000001</cx:pt>
          <cx:pt idx="395">53.409999999999997</cx:pt>
          <cx:pt idx="396">68.040000000000006</cx:pt>
          <cx:pt idx="397">78.260000000000005</cx:pt>
          <cx:pt idx="398">61.409999999999997</cx:pt>
          <cx:pt idx="399">75.329999999999998</cx:pt>
          <cx:pt idx="400">77.010000000000005</cx:pt>
          <cx:pt idx="401">57.32</cx:pt>
          <cx:pt idx="402">71.790000000000006</cx:pt>
          <cx:pt idx="403">67.769999999999996</cx:pt>
          <cx:pt idx="404">59.909999999999997</cx:pt>
          <cx:pt idx="405">70.489999999999995</cx:pt>
          <cx:pt idx="406">73.459999999999994</cx:pt>
          <cx:pt idx="407">71.930000000000007</cx:pt>
          <cx:pt idx="408">62.710000000000001</cx:pt>
          <cx:pt idx="409">53.710000000000001</cx:pt>
          <cx:pt idx="410">70.519999999999996</cx:pt>
          <cx:pt idx="411">58.689999999999998</cx:pt>
          <cx:pt idx="412">65.230000000000004</cx:pt>
          <cx:pt idx="413">70.670000000000002</cx:pt>
          <cx:pt idx="414">69.819999999999993</cx:pt>
          <cx:pt idx="415">78.840000000000003</cx:pt>
          <cx:pt idx="416">70.099999999999994</cx:pt>
          <cx:pt idx="417">78.900000000000006</cx:pt>
          <cx:pt idx="418">67.439999999999998</cx:pt>
          <cx:pt idx="419">57.32</cx:pt>
          <cx:pt idx="420">76.260000000000005</cx:pt>
          <cx:pt idx="421">55.090000000000003</cx:pt>
          <cx:pt idx="422">64.299999999999997</cx:pt>
          <cx:pt idx="423">71.109999999999999</cx:pt>
          <cx:pt idx="424">57.630000000000003</cx:pt>
          <cx:pt idx="425">73</cx:pt>
          <cx:pt idx="426">64.629999999999995</cx:pt>
          <cx:pt idx="427">55.539999999999999</cx:pt>
          <cx:pt idx="428">61.200000000000003</cx:pt>
          <cx:pt idx="429">72.879999999999995</cx:pt>
          <cx:pt idx="430">66.480000000000004</cx:pt>
          <cx:pt idx="431">57.909999999999997</cx:pt>
          <cx:pt idx="432">71.030000000000001</cx:pt>
          <cx:pt idx="433">62.93</cx:pt>
          <cx:pt idx="434">63.409999999999997</cx:pt>
          <cx:pt idx="435">73.560000000000002</cx:pt>
          <cx:pt idx="436">69.980000000000004</cx:pt>
          <cx:pt idx="437">72.269999999999996</cx:pt>
          <cx:pt idx="438">60.07</cx:pt>
          <cx:pt idx="439">58.57</cx:pt>
          <cx:pt idx="440">69.599999999999994</cx:pt>
          <cx:pt idx="441">54.719999999999999</cx:pt>
          <cx:pt idx="442">60.630000000000003</cx:pt>
          <cx:pt idx="443">64.870000000000005</cx:pt>
          <cx:pt idx="444">65.129999999999995</cx:pt>
          <cx:pt idx="445">60.740000000000002</cx:pt>
          <cx:pt idx="446">75.879999999999995</cx:pt>
          <cx:pt idx="447">62.409999999999997</cx:pt>
          <cx:pt idx="448">51.990000000000002</cx:pt>
          <cx:pt idx="449">57.869999999999997</cx:pt>
          <cx:pt idx="450">69</cx:pt>
          <cx:pt idx="451">52.420000000000002</cx:pt>
          <cx:pt idx="452">70.890000000000001</cx:pt>
          <cx:pt idx="453">71.859999999999999</cx:pt>
          <cx:pt idx="454">72.319999999999993</cx:pt>
          <cx:pt idx="455">65.379999999999995</cx:pt>
          <cx:pt idx="456">74.019999999999996</cx:pt>
          <cx:pt idx="457">68.019999999999996</cx:pt>
          <cx:pt idx="458">76.219999999999999</cx:pt>
          <cx:pt idx="459">57.210000000000001</cx:pt>
          <cx:pt idx="460">72.269999999999996</cx:pt>
          <cx:pt idx="461">72.859999999999999</cx:pt>
          <cx:pt idx="462">62.420000000000002</cx:pt>
          <cx:pt idx="463">51.869999999999997</cx:pt>
          <cx:pt idx="464">53.799999999999997</cx:pt>
          <cx:pt idx="465">70.510000000000005</cx:pt>
          <cx:pt idx="466">60.990000000000002</cx:pt>
          <cx:pt idx="467">70.379999999999995</cx:pt>
          <cx:pt idx="468">61.18</cx:pt>
          <cx:pt idx="469">71.599999999999994</cx:pt>
          <cx:pt idx="470">62.640000000000001</cx:pt>
          <cx:pt idx="471">72.769999999999996</cx:pt>
          <cx:pt idx="472">52.810000000000002</cx:pt>
          <cx:pt idx="473">52.32</cx:pt>
          <cx:pt idx="474">70.599999999999994</cx:pt>
          <cx:pt idx="475">67.810000000000002</cx:pt>
          <cx:pt idx="476">68.400000000000006</cx:pt>
          <cx:pt idx="477">52.200000000000003</cx:pt>
          <cx:pt idx="478">62.07</cx:pt>
          <cx:pt idx="479">56.380000000000003</cx:pt>
          <cx:pt idx="480">54.609999999999999</cx:pt>
          <cx:pt idx="481">64.340000000000003</cx:pt>
          <cx:pt idx="482">63.829999999999998</cx:pt>
          <cx:pt idx="483">53.240000000000002</cx:pt>
          <cx:pt idx="484">71.790000000000006</cx:pt>
          <cx:pt idx="485">67.700000000000003</cx:pt>
          <cx:pt idx="486">73.359999999999999</cx:pt>
          <cx:pt idx="487">70.129999999999995</cx:pt>
          <cx:pt idx="488">75.730000000000004</cx:pt>
          <cx:pt idx="489">73.790000000000006</cx:pt>
          <cx:pt idx="490">56.659999999999997</cx:pt>
          <cx:pt idx="491">53.359999999999999</cx:pt>
          <cx:pt idx="492">62.909999999999997</cx:pt>
          <cx:pt idx="493">58.289999999999999</cx:pt>
          <cx:pt idx="494">56.460000000000001</cx:pt>
          <cx:pt idx="495">56.020000000000003</cx:pt>
          <cx:pt idx="496">61.57</cx:pt>
          <cx:pt idx="497">73.010000000000005</cx:pt>
          <cx:pt idx="498">66.180000000000007</cx:pt>
          <cx:pt idx="499">63.329999999999998</cx:pt>
          <cx:pt idx="500">58.409999999999997</cx:pt>
          <cx:pt idx="501">53.57</cx:pt>
          <cx:pt idx="502">62.530000000000001</cx:pt>
          <cx:pt idx="503">76.689999999999998</cx:pt>
          <cx:pt idx="504">63.289999999999999</cx:pt>
          <cx:pt idx="505">76.790000000000006</cx:pt>
          <cx:pt idx="506">56.520000000000003</cx:pt>
          <cx:pt idx="507">53.039999999999999</cx:pt>
          <cx:pt idx="508">66.329999999999998</cx:pt>
          <cx:pt idx="509">54.039999999999999</cx:pt>
          <cx:pt idx="510">76.659999999999997</cx:pt>
          <cx:pt idx="511">69.280000000000001</cx:pt>
          <cx:pt idx="512">58.259999999999998</cx:pt>
          <cx:pt idx="513">59.060000000000002</cx:pt>
          <cx:pt idx="514">70.769999999999996</cx:pt>
          <cx:pt idx="515">65.540000000000006</cx:pt>
          <cx:pt idx="516">67.319999999999993</cx:pt>
          <cx:pt idx="517">54.479999999999997</cx:pt>
          <cx:pt idx="518">51.82</cx:pt>
          <cx:pt idx="519">61.68</cx:pt>
          <cx:pt idx="520">68.599999999999994</cx:pt>
          <cx:pt idx="521">58.270000000000003</cx:pt>
          <cx:pt idx="522">71.959999999999994</cx:pt>
          <cx:pt idx="523">58.899999999999999</cx:pt>
          <cx:pt idx="524">59.799999999999997</cx:pt>
          <cx:pt idx="525">74.010000000000005</cx:pt>
          <cx:pt idx="526">73.040000000000006</cx:pt>
          <cx:pt idx="527">69.390000000000001</cx:pt>
          <cx:pt idx="528">62.18</cx:pt>
          <cx:pt idx="529">74.420000000000002</cx:pt>
          <cx:pt idx="530">59.020000000000003</cx:pt>
          <cx:pt idx="531">70.310000000000002</cx:pt>
          <cx:pt idx="532">63.520000000000003</cx:pt>
          <cx:pt idx="533">61.439999999999998</cx:pt>
          <cx:pt idx="534">56.82</cx:pt>
          <cx:pt idx="535">70.689999999999998</cx:pt>
          <cx:pt idx="536">75.439999999999998</cx:pt>
          <cx:pt idx="537">61.799999999999997</cx:pt>
          <cx:pt idx="538">69.659999999999997</cx:pt>
          <cx:pt idx="539">54.07</cx:pt>
          <cx:pt idx="540">57.420000000000002</cx:pt>
          <cx:pt idx="541">54.020000000000003</cx:pt>
          <cx:pt idx="542">71.010000000000005</cx:pt>
          <cx:pt idx="543">59.93</cx:pt>
          <cx:pt idx="544">66.420000000000002</cx:pt>
          <cx:pt idx="545">74.109999999999999</cx:pt>
          <cx:pt idx="546">56.509999999999998</cx:pt>
          <cx:pt idx="547">59.390000000000001</cx:pt>
          <cx:pt idx="548">53.140000000000001</cx:pt>
          <cx:pt idx="549">53.159999999999997</cx:pt>
          <cx:pt idx="550">74.700000000000003</cx:pt>
          <cx:pt idx="551">76.709999999999994</cx:pt>
          <cx:pt idx="552">66.780000000000001</cx:pt>
          <cx:pt idx="553">59.689999999999998</cx:pt>
          <cx:pt idx="554">64.629999999999995</cx:pt>
          <cx:pt idx="555">54.170000000000002</cx:pt>
          <cx:pt idx="556">52.82</cx:pt>
          <cx:pt idx="557">68.019999999999996</cx:pt>
          <cx:pt idx="558">53.259999999999998</cx:pt>
          <cx:pt idx="559">64.319999999999993</cx:pt>
          <cx:pt idx="560">77.730000000000004</cx:pt>
          <cx:pt idx="561">53.619999999999997</cx:pt>
          <cx:pt idx="562">76.590000000000003</cx:pt>
          <cx:pt idx="563">67.510000000000005</cx:pt>
          <cx:pt idx="564">75.030000000000001</cx:pt>
          <cx:pt idx="565">68.640000000000001</cx:pt>
          <cx:pt idx="566">65.069999999999993</cx:pt>
          <cx:pt idx="567">78.510000000000005</cx:pt>
          <cx:pt idx="568">62.219999999999999</cx:pt>
          <cx:pt idx="569">68.680000000000007</cx:pt>
          <cx:pt idx="570">60.109999999999999</cx:pt>
          <cx:pt idx="571">77.340000000000003</cx:pt>
          <cx:pt idx="572">57.030000000000001</cx:pt>
          <cx:pt idx="573">68.709999999999994</cx:pt>
          <cx:pt idx="574">77.469999999999999</cx:pt>
          <cx:pt idx="575">72.260000000000005</cx:pt>
          <cx:pt idx="576">58.299999999999997</cx:pt>
          <cx:pt idx="577">56.18</cx:pt>
          <cx:pt idx="578">57.670000000000002</cx:pt>
          <cx:pt idx="579">63.060000000000002</cx:pt>
          <cx:pt idx="580">62.159999999999997</cx:pt>
          <cx:pt idx="581">56.609999999999999</cx:pt>
          <cx:pt idx="582">61.460000000000001</cx:pt>
          <cx:pt idx="583">64.030000000000001</cx:pt>
          <cx:pt idx="584">58.509999999999998</cx:pt>
          <cx:pt idx="585">73.780000000000001</cx:pt>
          <cx:pt idx="586">60.579999999999998</cx:pt>
          <cx:pt idx="587">63.189999999999998</cx:pt>
          <cx:pt idx="588">57.299999999999997</cx:pt>
          <cx:pt idx="589">67.829999999999998</cx:pt>
          <cx:pt idx="590">70.189999999999998</cx:pt>
          <cx:pt idx="591">60.090000000000003</cx:pt>
          <cx:pt idx="592">58.539999999999999</cx:pt>
          <cx:pt idx="593">64.709999999999994</cx:pt>
          <cx:pt idx="594">64.700000000000003</cx:pt>
          <cx:pt idx="595">71.840000000000003</cx:pt>
          <cx:pt idx="596">77.329999999999998</cx:pt>
          <cx:pt idx="597">72.459999999999994</cx:pt>
          <cx:pt idx="598">64.480000000000004</cx:pt>
          <cx:pt idx="599">66.569999999999993</cx:pt>
          <cx:pt idx="600">53.460000000000001</cx:pt>
          <cx:pt idx="601">52.869999999999997</cx:pt>
          <cx:pt idx="602">59.009999999999998</cx:pt>
          <cx:pt idx="603">71.569999999999993</cx:pt>
          <cx:pt idx="604">58.210000000000001</cx:pt>
          <cx:pt idx="605">68.980000000000004</cx:pt>
          <cx:pt idx="606">58.82</cx:pt>
          <cx:pt idx="607">62.039999999999999</cx:pt>
          <cx:pt idx="608">65.959999999999994</cx:pt>
          <cx:pt idx="609">66.109999999999999</cx:pt>
          <cx:pt idx="610">70.909999999999997</cx:pt>
          <cx:pt idx="611">58.619999999999997</cx:pt>
          <cx:pt idx="612">72.260000000000005</cx:pt>
          <cx:pt idx="613">68.629999999999995</cx:pt>
          <cx:pt idx="614">53.030000000000001</cx:pt>
          <cx:pt idx="615">54.829999999999998</cx:pt>
          <cx:pt idx="616">64.200000000000003</cx:pt>
          <cx:pt idx="617">64.579999999999998</cx:pt>
          <cx:pt idx="618">66.829999999999998</cx:pt>
          <cx:pt idx="619">56.710000000000001</cx:pt>
          <cx:pt idx="620">55.530000000000001</cx:pt>
          <cx:pt idx="621">60.670000000000002</cx:pt>
          <cx:pt idx="622">69.290000000000006</cx:pt>
          <cx:pt idx="623">70.409999999999997</cx:pt>
          <cx:pt idx="624">66.170000000000002</cx:pt>
          <cx:pt idx="625">61.93</cx:pt>
          <cx:pt idx="626">67.189999999999998</cx:pt>
          <cx:pt idx="627">63.780000000000001</cx:pt>
          <cx:pt idx="628">75.519999999999996</cx:pt>
          <cx:pt idx="629">57.299999999999997</cx:pt>
          <cx:pt idx="630">57.159999999999997</cx:pt>
          <cx:pt idx="631">58.219999999999999</cx:pt>
          <cx:pt idx="632">71.109999999999999</cx:pt>
          <cx:pt idx="633">74.859999999999999</cx:pt>
          <cx:pt idx="634">65.700000000000003</cx:pt>
          <cx:pt idx="635">74.5</cx:pt>
          <cx:pt idx="636">61.619999999999997</cx:pt>
          <cx:pt idx="637">55.939999999999998</cx:pt>
          <cx:pt idx="638">61.780000000000001</cx:pt>
          <cx:pt idx="639">77.359999999999999</cx:pt>
          <cx:pt idx="640">52.609999999999999</cx:pt>
          <cx:pt idx="641">59.890000000000001</cx:pt>
          <cx:pt idx="642">55.270000000000003</cx:pt>
          <cx:pt idx="643">71.120000000000005</cx:pt>
          <cx:pt idx="644">76.010000000000005</cx:pt>
          <cx:pt idx="645">68.579999999999998</cx:pt>
          <cx:pt idx="646">67.480000000000004</cx:pt>
          <cx:pt idx="647">65.189999999999998</cx:pt>
          <cx:pt idx="648">55.68</cx:pt>
          <cx:pt idx="649">73.890000000000001</cx:pt>
          <cx:pt idx="650">60.159999999999997</cx:pt>
          <cx:pt idx="651">68.930000000000007</cx:pt>
          <cx:pt idx="652">61.590000000000003</cx:pt>
          <cx:pt idx="653">62.240000000000002</cx:pt>
          <cx:pt idx="654">64.980000000000004</cx:pt>
          <cx:pt idx="655">62.159999999999997</cx:pt>
          <cx:pt idx="656">59.859999999999999</cx:pt>
          <cx:pt idx="657">74.590000000000003</cx:pt>
          <cx:pt idx="658">57.469999999999999</cx:pt>
          <cx:pt idx="659">54.93</cx:pt>
          <cx:pt idx="660">77.140000000000001</cx:pt>
          <cx:pt idx="661">67.319999999999993</cx:pt>
          <cx:pt idx="662">63.859999999999999</cx:pt>
          <cx:pt idx="663">71.569999999999993</cx:pt>
          <cx:pt idx="664">52.920000000000002</cx:pt>
          <cx:pt idx="665">72.120000000000005</cx:pt>
          <cx:pt idx="666">68.230000000000004</cx:pt>
          <cx:pt idx="667">72.930000000000007</cx:pt>
          <cx:pt idx="668">64.799999999999997</cx:pt>
          <cx:pt idx="669">67.340000000000003</cx:pt>
          <cx:pt idx="670">55.840000000000003</cx:pt>
          <cx:pt idx="671">66.469999999999999</cx:pt>
          <cx:pt idx="672">61.469999999999999</cx:pt>
          <cx:pt idx="673">58.020000000000003</cx:pt>
          <cx:pt idx="674">64.969999999999999</cx:pt>
          <cx:pt idx="675">75.260000000000005</cx:pt>
          <cx:pt idx="676">76.040000000000006</cx:pt>
          <cx:pt idx="677">65.170000000000002</cx:pt>
          <cx:pt idx="678">69.269999999999996</cx:pt>
          <cx:pt idx="679">63.729999999999997</cx:pt>
          <cx:pt idx="680">60.43</cx:pt>
          <cx:pt idx="681">69.519999999999996</cx:pt>
          <cx:pt idx="682">65.140000000000001</cx:pt>
          <cx:pt idx="683">53.210000000000001</cx:pt>
          <cx:pt idx="684">53.609999999999999</cx:pt>
          <cx:pt idx="685">60.030000000000001</cx:pt>
          <cx:pt idx="686">77.390000000000001</cx:pt>
          <cx:pt idx="687">64.340000000000003</cx:pt>
          <cx:pt idx="688">51.560000000000002</cx:pt>
          <cx:pt idx="689">57.979999999999997</cx:pt>
          <cx:pt idx="690">62.409999999999997</cx:pt>
          <cx:pt idx="691">52.340000000000003</cx:pt>
          <cx:pt idx="692">73.870000000000005</cx:pt>
          <cx:pt idx="693">63.82</cx:pt>
          <cx:pt idx="694">51.439999999999998</cx:pt>
          <cx:pt idx="695">72.689999999999998</cx:pt>
          <cx:pt idx="696">59.210000000000001</cx:pt>
          <cx:pt idx="697">67.189999999999998</cx:pt>
          <cx:pt idx="698">76.319999999999993</cx:pt>
          <cx:pt idx="699">77.129999999999995</cx:pt>
          <cx:pt idx="700">68.629999999999995</cx:pt>
          <cx:pt idx="701">55.460000000000001</cx:pt>
          <cx:pt idx="702">65.840000000000003</cx:pt>
          <cx:pt idx="703">71.189999999999998</cx:pt>
          <cx:pt idx="704">68.120000000000005</cx:pt>
          <cx:pt idx="705">54.420000000000002</cx:pt>
          <cx:pt idx="706">65.090000000000003</cx:pt>
          <cx:pt idx="707">69.790000000000006</cx:pt>
          <cx:pt idx="708">54.859999999999999</cx:pt>
          <cx:pt idx="709">52.189999999999998</cx:pt>
          <cx:pt idx="710">51.960000000000001</cx:pt>
          <cx:pt idx="711">60.5</cx:pt>
          <cx:pt idx="712">61.990000000000002</cx:pt>
          <cx:pt idx="713">75.799999999999997</cx:pt>
          <cx:pt idx="714">75.909999999999997</cx:pt>
          <cx:pt idx="715">65.620000000000005</cx:pt>
          <cx:pt idx="716">60.409999999999997</cx:pt>
          <cx:pt idx="717">57.039999999999999</cx:pt>
          <cx:pt idx="718">54.619999999999997</cx:pt>
          <cx:pt idx="719">64.180000000000007</cx:pt>
          <cx:pt idx="720">64.519999999999996</cx:pt>
          <cx:pt idx="721">71.090000000000003</cx:pt>
          <cx:pt idx="722">59.890000000000001</cx:pt>
          <cx:pt idx="723">55.609999999999999</cx:pt>
          <cx:pt idx="724">65.299999999999997</cx:pt>
          <cx:pt idx="725">76.200000000000003</cx:pt>
          <cx:pt idx="726">73.939999999999998</cx:pt>
          <cx:pt idx="727">73.859999999999999</cx:pt>
          <cx:pt idx="728">63.109999999999999</cx:pt>
          <cx:pt idx="729">63.590000000000003</cx:pt>
          <cx:pt idx="730">69.719999999999999</cx:pt>
          <cx:pt idx="731">70.370000000000005</cx:pt>
          <cx:pt idx="732">55.409999999999997</cx:pt>
          <cx:pt idx="733">69.870000000000005</cx:pt>
          <cx:pt idx="734">56.259999999999998</cx:pt>
          <cx:pt idx="735">76.079999999999998</cx:pt>
          <cx:pt idx="736">63.43</cx:pt>
          <cx:pt idx="737">51.780000000000001</cx:pt>
          <cx:pt idx="738">68.340000000000003</cx:pt>
          <cx:pt idx="739">66.799999999999997</cx:pt>
          <cx:pt idx="740">76.310000000000002</cx:pt>
          <cx:pt idx="741">77.239999999999995</cx:pt>
          <cx:pt idx="742">76.189999999999998</cx:pt>
          <cx:pt idx="743">58.43</cx:pt>
          <cx:pt idx="744">64.230000000000004</cx:pt>
          <cx:pt idx="745">55.670000000000002</cx:pt>
          <cx:pt idx="746">73.370000000000005</cx:pt>
          <cx:pt idx="747">64.829999999999998</cx:pt>
          <cx:pt idx="748">76.489999999999995</cx:pt>
          <cx:pt idx="749">69.709999999999994</cx:pt>
          <cx:pt idx="750">67.409999999999997</cx:pt>
          <cx:pt idx="751">70.040000000000006</cx:pt>
          <cx:pt idx="752">75.040000000000006</cx:pt>
          <cx:pt idx="753">54.939999999999998</cx:pt>
          <cx:pt idx="754">66.640000000000001</cx:pt>
          <cx:pt idx="755">63.859999999999999</cx:pt>
          <cx:pt idx="756">65.099999999999994</cx:pt>
          <cx:pt idx="757">57.990000000000002</cx:pt>
          <cx:pt idx="758">51.530000000000001</cx:pt>
          <cx:pt idx="759">57.509999999999998</cx:pt>
          <cx:pt idx="760">62.560000000000002</cx:pt>
          <cx:pt idx="761">65.840000000000003</cx:pt>
          <cx:pt idx="762">59.140000000000001</cx:pt>
          <cx:pt idx="763">71.269999999999996</cx:pt>
          <cx:pt idx="764">51.700000000000003</cx:pt>
          <cx:pt idx="765">55.32</cx:pt>
          <cx:pt idx="766">52.719999999999999</cx:pt>
          <cx:pt idx="767">62.859999999999999</cx:pt>
          <cx:pt idx="768">75.790000000000006</cx:pt>
          <cx:pt idx="769">59.840000000000003</cx:pt>
          <cx:pt idx="770">63.759999999999998</cx:pt>
          <cx:pt idx="771">75.5</cx:pt>
          <cx:pt idx="772">63.130000000000003</cx:pt>
          <cx:pt idx="773">53.780000000000001</cx:pt>
          <cx:pt idx="774">69.609999999999999</cx:pt>
          <cx:pt idx="775">55.359999999999999</cx:pt>
          <cx:pt idx="776">66.730000000000004</cx:pt>
          <cx:pt idx="777">56.759999999999998</cx:pt>
          <cx:pt idx="778">59.020000000000003</cx:pt>
          <cx:pt idx="779">69.609999999999999</cx:pt>
          <cx:pt idx="780">71.439999999999998</cx:pt>
          <cx:pt idx="781">72.739999999999995</cx:pt>
          <cx:pt idx="782">59.32</cx:pt>
          <cx:pt idx="783">69.170000000000002</cx:pt>
          <cx:pt idx="784">54.689999999999998</cx:pt>
          <cx:pt idx="785">64.519999999999996</cx:pt>
          <cx:pt idx="786">62.960000000000001</cx:pt>
          <cx:pt idx="787">76.920000000000002</cx:pt>
          <cx:pt idx="788">69.090000000000003</cx:pt>
          <cx:pt idx="789">54.920000000000002</cx:pt>
          <cx:pt idx="790">51.530000000000001</cx:pt>
          <cx:pt idx="791">59.689999999999998</cx:pt>
          <cx:pt idx="792">61.689999999999998</cx:pt>
          <cx:pt idx="793">56.969999999999999</cx:pt>
          <cx:pt idx="794">68.099999999999994</cx:pt>
          <cx:pt idx="795">71.5</cx:pt>
          <cx:pt idx="796">51.619999999999997</cx:pt>
          <cx:pt idx="797">54.369999999999997</cx:pt>
          <cx:pt idx="798">53.890000000000001</cx:pt>
          <cx:pt idx="799">71.640000000000001</cx:pt>
          <cx:pt idx="800">54.109999999999999</cx:pt>
          <cx:pt idx="801">61.990000000000002</cx:pt>
          <cx:pt idx="802">59.920000000000002</cx:pt>
          <cx:pt idx="803">55.140000000000001</cx:pt>
          <cx:pt idx="804">51.640000000000001</cx:pt>
          <cx:pt idx="805">57.399999999999999</cx:pt>
          <cx:pt idx="806">61</cx:pt>
          <cx:pt idx="807">61.439999999999998</cx:pt>
          <cx:pt idx="808">50.539999999999999</cx:pt>
          <cx:pt idx="809">52.539999999999999</cx:pt>
          <cx:pt idx="810">54.770000000000003</cx:pt>
          <cx:pt idx="811">54.5</cx:pt>
          <cx:pt idx="812">60.740000000000002</cx:pt>
          <cx:pt idx="813">62.68</cx:pt>
          <cx:pt idx="814">62.579999999999998</cx:pt>
          <cx:pt idx="815">55.990000000000002</cx:pt>
          <cx:pt idx="816">52.939999999999998</cx:pt>
          <cx:pt idx="817">75.930000000000007</cx:pt>
          <cx:pt idx="818">50.729999999999997</cx:pt>
          <cx:pt idx="819">62.969999999999999</cx:pt>
          <cx:pt idx="820">56.090000000000003</cx:pt>
          <cx:pt idx="821">50.539999999999999</cx:pt>
          <cx:pt idx="822">58.869999999999997</cx:pt>
          <cx:pt idx="823">75.489999999999995</cx:pt>
          <cx:pt idx="824">70.359999999999999</cx:pt>
          <cx:pt idx="825">50.859999999999999</cx:pt>
          <cx:pt idx="826">65.629999999999995</cx:pt>
          <cx:pt idx="827">65.390000000000001</cx:pt>
          <cx:pt idx="828">72.739999999999995</cx:pt>
          <cx:pt idx="829">67.540000000000006</cx:pt>
          <cx:pt idx="830">62.340000000000003</cx:pt>
          <cx:pt idx="831">63.340000000000003</cx:pt>
          <cx:pt idx="832">73.290000000000006</cx:pt>
          <cx:pt idx="833">55.670000000000002</cx:pt>
          <cx:pt idx="834">54.609999999999999</cx:pt>
          <cx:pt idx="835">55.920000000000002</cx:pt>
          <cx:pt idx="836">58.57</cx:pt>
          <cx:pt idx="837">60.060000000000002</cx:pt>
          <cx:pt idx="838">55.109999999999999</cx:pt>
          <cx:pt idx="839">75.959999999999994</cx:pt>
          <cx:pt idx="840">71.040000000000006</cx:pt>
          <cx:pt idx="841">66.510000000000005</cx:pt>
          <cx:pt idx="842">51.609999999999999</cx:pt>
          <cx:pt idx="843">71.939999999999998</cx:pt>
          <cx:pt idx="844">73.180000000000007</cx:pt>
          <cx:pt idx="845">50.890000000000001</cx:pt>
          <cx:pt idx="846">76.5</cx:pt>
          <cx:pt idx="847">66.700000000000003</cx:pt>
          <cx:pt idx="848">65.739999999999995</cx:pt>
          <cx:pt idx="849">64.739999999999995</cx:pt>
          <cx:pt idx="850">55.960000000000001</cx:pt>
          <cx:pt idx="851">70.560000000000002</cx:pt>
          <cx:pt idx="852">71.189999999999998</cx:pt>
          <cx:pt idx="853">67.019999999999996</cx:pt>
          <cx:pt idx="854">68.180000000000007</cx:pt>
          <cx:pt idx="855">61.770000000000003</cx:pt>
          <cx:pt idx="856">69.400000000000006</cx:pt>
          <cx:pt idx="857">58.409999999999997</cx:pt>
          <cx:pt idx="858">61.289999999999999</cx:pt>
          <cx:pt idx="859">62.840000000000003</cx:pt>
          <cx:pt idx="860">76.219999999999999</cx:pt>
          <cx:pt idx="861">68.569999999999993</cx:pt>
          <cx:pt idx="862">57.189999999999998</cx:pt>
          <cx:pt idx="863">62.399999999999999</cx:pt>
          <cx:pt idx="864">75.420000000000002</cx:pt>
          <cx:pt idx="865">70.090000000000003</cx:pt>
          <cx:pt idx="866">73.959999999999994</cx:pt>
          <cx:pt idx="867">57.030000000000001</cx:pt>
          <cx:pt idx="868">75.340000000000003</cx:pt>
          <cx:pt idx="869">74.569999999999993</cx:pt>
          <cx:pt idx="870">51.890000000000001</cx:pt>
          <cx:pt idx="871">67.519999999999996</cx:pt>
          <cx:pt idx="872">71.620000000000005</cx:pt>
          <cx:pt idx="873">76.189999999999998</cx:pt>
          <cx:pt idx="874">51.039999999999999</cx:pt>
          <cx:pt idx="875">67.739999999999995</cx:pt>
          <cx:pt idx="876">53.710000000000001</cx:pt>
          <cx:pt idx="877">61.240000000000002</cx:pt>
          <cx:pt idx="878">55.740000000000002</cx:pt>
          <cx:pt idx="879">67.319999999999993</cx:pt>
          <cx:pt idx="880">70.239999999999995</cx:pt>
          <cx:pt idx="881">61.359999999999999</cx:pt>
          <cx:pt idx="882">56.409999999999997</cx:pt>
          <cx:pt idx="883">72</cx:pt>
          <cx:pt idx="884">66.5</cx:pt>
          <cx:pt idx="885">53.859999999999999</cx:pt>
          <cx:pt idx="886">65.730000000000004</cx:pt>
          <cx:pt idx="887">51.479999999999997</cx:pt>
          <cx:pt idx="888">53.57</cx:pt>
          <cx:pt idx="889">52.829999999999998</cx:pt>
          <cx:pt idx="890">72</cx:pt>
          <cx:pt idx="891">71.329999999999998</cx:pt>
          <cx:pt idx="892">76.590000000000003</cx:pt>
          <cx:pt idx="893">62.439999999999998</cx:pt>
          <cx:pt idx="894">71.019999999999996</cx:pt>
          <cx:pt idx="895">61.170000000000002</cx:pt>
          <cx:pt idx="896">55.539999999999999</cx:pt>
          <cx:pt idx="897">60.439999999999998</cx:pt>
          <cx:pt idx="898">74.510000000000005</cx:pt>
          <cx:pt idx="899">66.230000000000004</cx:pt>
          <cx:pt idx="900">71.980000000000004</cx:pt>
          <cx:pt idx="901">50.789999999999999</cx:pt>
          <cx:pt idx="902">71.569999999999993</cx:pt>
          <cx:pt idx="903">60.200000000000003</cx:pt>
          <cx:pt idx="904">58.600000000000001</cx:pt>
          <cx:pt idx="905">65.069999999999993</cx:pt>
          <cx:pt idx="906">54.509999999999998</cx:pt>
          <cx:pt idx="907">70.810000000000002</cx:pt>
          <cx:pt idx="908">53.020000000000003</cx:pt>
          <cx:pt idx="909">60.119999999999997</cx:pt>
          <cx:pt idx="910">52.759999999999998</cx:pt>
          <cx:pt idx="911">71.189999999999998</cx:pt>
          <cx:pt idx="912">64.370000000000005</cx:pt>
          <cx:pt idx="913">65.900000000000006</cx:pt>
          <cx:pt idx="914">59.140000000000001</cx:pt>
          <cx:pt idx="915">50.770000000000003</cx:pt>
          <cx:pt idx="916">66.819999999999993</cx:pt>
          <cx:pt idx="917">62.560000000000002</cx:pt>
          <cx:pt idx="918">54.310000000000002</cx:pt>
          <cx:pt idx="919">51.630000000000003</cx:pt>
          <cx:pt idx="920">63.810000000000002</cx:pt>
          <cx:pt idx="921">57.700000000000003</cx:pt>
          <cx:pt idx="922">75.840000000000003</cx:pt>
          <cx:pt idx="923">60.590000000000003</cx:pt>
          <cx:pt idx="924">62.939999999999998</cx:pt>
          <cx:pt idx="925">59.710000000000001</cx:pt>
          <cx:pt idx="926">67.189999999999998</cx:pt>
          <cx:pt idx="927">51.07</cx:pt>
          <cx:pt idx="928">59.390000000000001</cx:pt>
          <cx:pt idx="929">61.899999999999999</cx:pt>
          <cx:pt idx="930">72.079999999999998</cx:pt>
          <cx:pt idx="931">62.170000000000002</cx:pt>
          <cx:pt idx="932">50.759999999999998</cx:pt>
          <cx:pt idx="933">50.670000000000002</cx:pt>
          <cx:pt idx="934">63.369999999999997</cx:pt>
          <cx:pt idx="935">57.840000000000003</cx:pt>
          <cx:pt idx="936">56.619999999999997</cx:pt>
          <cx:pt idx="937">57.57</cx:pt>
          <cx:pt idx="938">52.100000000000001</cx:pt>
          <cx:pt idx="939">73.689999999999998</cx:pt>
          <cx:pt idx="940">63.609999999999999</cx:pt>
          <cx:pt idx="941">50.810000000000002</cx:pt>
          <cx:pt idx="942">56.469999999999999</cx:pt>
          <cx:pt idx="943">63.409999999999997</cx:pt>
          <cx:pt idx="944">66.370000000000005</cx:pt>
          <cx:pt idx="945">72.569999999999993</cx:pt>
          <cx:pt idx="946">71.579999999999998</cx:pt>
          <cx:pt idx="947">75.180000000000007</cx:pt>
          <cx:pt idx="948">57.280000000000001</cx:pt>
          <cx:pt idx="949">51.390000000000001</cx:pt>
          <cx:pt idx="950">61.399999999999999</cx:pt>
          <cx:pt idx="951">68.189999999999998</cx:pt>
          <cx:pt idx="952">52.329999999999998</cx:pt>
          <cx:pt idx="953">57.659999999999997</cx:pt>
          <cx:pt idx="954">67.689999999999998</cx:pt>
          <cx:pt idx="955">70.489999999999995</cx:pt>
          <cx:pt idx="956">54.630000000000003</cx:pt>
          <cx:pt idx="957">55.890000000000001</cx:pt>
          <cx:pt idx="958">65.420000000000002</cx:pt>
          <cx:pt idx="959">69.459999999999994</cx:pt>
          <cx:pt idx="960">66.459999999999994</cx:pt>
          <cx:pt idx="961">67.069999999999993</cx:pt>
          <cx:pt idx="962">69.230000000000004</cx:pt>
          <cx:pt idx="963">56.719999999999999</cx:pt>
          <cx:pt idx="964">51.799999999999997</cx:pt>
          <cx:pt idx="965">70.670000000000002</cx:pt>
          <cx:pt idx="966">51.780000000000001</cx:pt>
          <cx:pt idx="967">51.229999999999997</cx:pt>
          <cx:pt idx="968">69.129999999999995</cx:pt>
          <cx:pt idx="969">56.130000000000003</cx:pt>
          <cx:pt idx="970">67.760000000000005</cx:pt>
          <cx:pt idx="971">65.709999999999994</cx:pt>
          <cx:pt idx="972">58.5</cx:pt>
          <cx:pt idx="973">50.43</cx:pt>
          <cx:pt idx="974">57.969999999999999</cx:pt>
          <cx:pt idx="975">74.989999999999995</cx:pt>
          <cx:pt idx="976">59.229999999999997</cx:pt>
          <cx:pt idx="977">56.390000000000001</cx:pt>
          <cx:pt idx="978">64.420000000000002</cx:pt>
          <cx:pt idx="979">63.719999999999999</cx:pt>
          <cx:pt idx="980">69.769999999999996</cx:pt>
          <cx:pt idx="981">56.829999999999998</cx:pt>
          <cx:pt idx="982">60.810000000000002</cx:pt>
          <cx:pt idx="983">52.630000000000003</cx:pt>
          <cx:pt idx="984">67.230000000000004</cx:pt>
          <cx:pt idx="985">58.579999999999998</cx:pt>
          <cx:pt idx="986">68.939999999999998</cx:pt>
          <cx:pt idx="987">66.159999999999997</cx:pt>
          <cx:pt idx="988">71.180000000000007</cx:pt>
          <cx:pt idx="989">69.200000000000003</cx:pt>
          <cx:pt idx="990">50.520000000000003</cx:pt>
          <cx:pt idx="991">61.909999999999997</cx:pt>
          <cx:pt idx="992">72.810000000000002</cx:pt>
          <cx:pt idx="993">50.490000000000002</cx:pt>
          <cx:pt idx="994">70.120000000000005</cx:pt>
          <cx:pt idx="995">69.819999999999993</cx:pt>
          <cx:pt idx="996">55.810000000000002</cx:pt>
          <cx:pt idx="997">59.5</cx:pt>
          <cx:pt idx="998">67.060000000000002</cx:pt>
          <cx:pt idx="999">70.980000000000004</cx:pt>
          <cx:pt idx="1000">56.039999999999999</cx:pt>
          <cx:pt idx="1001">62.479999999999997</cx:pt>
          <cx:pt idx="1002">67.439999999999998</cx:pt>
          <cx:pt idx="1003">62.530000000000001</cx:pt>
          <cx:pt idx="1004">67.370000000000005</cx:pt>
          <cx:pt idx="1005">57.530000000000001</cx:pt>
          <cx:pt idx="1006">70.230000000000004</cx:pt>
          <cx:pt idx="1007">67.790000000000006</cx:pt>
          <cx:pt idx="1008">65.819999999999993</cx:pt>
          <cx:pt idx="1009">71.579999999999998</cx:pt>
          <cx:pt idx="1010">59.159999999999997</cx:pt>
          <cx:pt idx="1011">67.609999999999999</cx:pt>
          <cx:pt idx="1012">69.909999999999997</cx:pt>
          <cx:pt idx="1013">67.530000000000001</cx:pt>
          <cx:pt idx="1014">67.829999999999998</cx:pt>
          <cx:pt idx="1015">52.380000000000003</cx:pt>
          <cx:pt idx="1016">65.609999999999999</cx:pt>
          <cx:pt idx="1017">65.700000000000003</cx:pt>
          <cx:pt idx="1018">57.560000000000002</cx:pt>
          <cx:pt idx="1019">66.430000000000007</cx:pt>
          <cx:pt idx="1020">66.390000000000001</cx:pt>
          <cx:pt idx="1021">66.109999999999999</cx:pt>
          <cx:pt idx="1022">51.409999999999997</cx:pt>
          <cx:pt idx="1023">73.060000000000002</cx:pt>
          <cx:pt idx="1024">60.090000000000003</cx:pt>
          <cx:pt idx="1025">53.799999999999997</cx:pt>
          <cx:pt idx="1026">52.590000000000003</cx:pt>
          <cx:pt idx="1027">60.289999999999999</cx:pt>
          <cx:pt idx="1028">66.799999999999997</cx:pt>
          <cx:pt idx="1029">53.030000000000001</cx:pt>
          <cx:pt idx="1030">69.439999999999998</cx:pt>
          <cx:pt idx="1031">64.920000000000002</cx:pt>
          <cx:pt idx="1032">52.740000000000002</cx:pt>
          <cx:pt idx="1033">63.579999999999998</cx:pt>
          <cx:pt idx="1034">50.990000000000002</cx:pt>
          <cx:pt idx="1035">61.100000000000001</cx:pt>
          <cx:pt idx="1036">51.219999999999999</cx:pt>
          <cx:pt idx="1037">62.439999999999998</cx:pt>
          <cx:pt idx="1038">55.890000000000001</cx:pt>
          <cx:pt idx="1039">74.989999999999995</cx:pt>
          <cx:pt idx="1040">62.729999999999997</cx:pt>
          <cx:pt idx="1041">75.189999999999998</cx:pt>
          <cx:pt idx="1042">56.920000000000002</cx:pt>
          <cx:pt idx="1043">73.870000000000005</cx:pt>
          <cx:pt idx="1044">55.609999999999999</cx:pt>
          <cx:pt idx="1045">53.289999999999999</cx:pt>
          <cx:pt idx="1046">59.670000000000002</cx:pt>
          <cx:pt idx="1047">58.5</cx:pt>
          <cx:pt idx="1048">62.090000000000003</cx:pt>
          <cx:pt idx="1049">68.459999999999994</cx:pt>
          <cx:pt idx="1050">66.209999999999994</cx:pt>
          <cx:pt idx="1051">65.959999999999994</cx:pt>
          <cx:pt idx="1052">59.420000000000002</cx:pt>
          <cx:pt idx="1053">64.090000000000003</cx:pt>
          <cx:pt idx="1054">54.009999999999998</cx:pt>
          <cx:pt idx="1055">63.899999999999999</cx:pt>
          <cx:pt idx="1056">63.840000000000003</cx:pt>
          <cx:pt idx="1057">75.590000000000003</cx:pt>
          <cx:pt idx="1058">60.340000000000003</cx:pt>
          <cx:pt idx="1059">69.409999999999997</cx:pt>
          <cx:pt idx="1060">74.510000000000005</cx:pt>
          <cx:pt idx="1061">50.359999999999999</cx:pt>
          <cx:pt idx="1062">64.200000000000003</cx:pt>
          <cx:pt idx="1063">75.810000000000002</cx:pt>
          <cx:pt idx="1064">74.120000000000005</cx:pt>
          <cx:pt idx="1065">50.909999999999997</cx:pt>
          <cx:pt idx="1066">52.420000000000002</cx:pt>
          <cx:pt idx="1067">69.909999999999997</cx:pt>
          <cx:pt idx="1068">53.090000000000003</cx:pt>
          <cx:pt idx="1069">71.590000000000003</cx:pt>
          <cx:pt idx="1070">60.799999999999997</cx:pt>
          <cx:pt idx="1071">60.920000000000002</cx:pt>
          <cx:pt idx="1072">56.960000000000001</cx:pt>
          <cx:pt idx="1073">66.890000000000001</cx:pt>
          <cx:pt idx="1074">57.170000000000002</cx:pt>
          <cx:pt idx="1075">50.460000000000001</cx:pt>
          <cx:pt idx="1076">53.82</cx:pt>
          <cx:pt idx="1077">69.480000000000004</cx:pt>
          <cx:pt idx="1078">75.920000000000002</cx:pt>
          <cx:pt idx="1079">51.369999999999997</cx:pt>
          <cx:pt idx="1080">76.340000000000003</cx:pt>
          <cx:pt idx="1081">52.420000000000002</cx:pt>
          <cx:pt idx="1082">72.540000000000006</cx:pt>
          <cx:pt idx="1083">75.909999999999997</cx:pt>
          <cx:pt idx="1084">71.019999999999996</cx:pt>
          <cx:pt idx="1085">75.140000000000001</cx:pt>
          <cx:pt idx="1086">73.519999999999996</cx:pt>
          <cx:pt idx="1087">62.359999999999999</cx:pt>
          <cx:pt idx="1088">72.280000000000001</cx:pt>
          <cx:pt idx="1089">65.200000000000003</cx:pt>
          <cx:pt idx="1090">60.039999999999999</cx:pt>
          <cx:pt idx="1091">76.459999999999994</cx:pt>
          <cx:pt idx="1092">73.810000000000002</cx:pt>
          <cx:pt idx="1093">55.399999999999999</cx:pt>
          <cx:pt idx="1094">55.490000000000002</cx:pt>
          <cx:pt idx="1095">73.739999999999995</cx:pt>
          <cx:pt idx="1096">73.180000000000007</cx:pt>
          <cx:pt idx="1097">74.909999999999997</cx:pt>
          <cx:pt idx="1098">70.730000000000004</cx:pt>
          <cx:pt idx="1099">60.109999999999999</cx:pt>
          <cx:pt idx="1100">52.590000000000003</cx:pt>
          <cx:pt idx="1101">67.930000000000007</cx:pt>
          <cx:pt idx="1102">53.299999999999997</cx:pt>
          <cx:pt idx="1103">73.040000000000006</cx:pt>
          <cx:pt idx="1104">64.060000000000002</cx:pt>
          <cx:pt idx="1105">71.620000000000005</cx:pt>
          <cx:pt idx="1106">54.409999999999997</cx:pt>
          <cx:pt idx="1107">67.579999999999998</cx:pt>
          <cx:pt idx="1108">70.280000000000001</cx:pt>
          <cx:pt idx="1109">61.490000000000002</cx:pt>
          <cx:pt idx="1110">54.509999999999998</cx:pt>
          <cx:pt idx="1111">65.510000000000005</cx:pt>
          <cx:pt idx="1112">66.560000000000002</cx:pt>
          <cx:pt idx="1113">66.569999999999993</cx:pt>
          <cx:pt idx="1114">64.269999999999996</cx:pt>
          <cx:pt idx="1115">56.600000000000001</cx:pt>
          <cx:pt idx="1116">51.579999999999998</cx:pt>
          <cx:pt idx="1117">59.280000000000001</cx:pt>
          <cx:pt idx="1118">65.560000000000002</cx:pt>
          <cx:pt idx="1119">65.590000000000003</cx:pt>
          <cx:pt idx="1120">64.810000000000002</cx:pt>
          <cx:pt idx="1121">56.07</cx:pt>
          <cx:pt idx="1122">50.390000000000001</cx:pt>
          <cx:pt idx="1123">75.659999999999997</cx:pt>
          <cx:pt idx="1124">65.420000000000002</cx:pt>
          <cx:pt idx="1125">65.879999999999995</cx:pt>
          <cx:pt idx="1126">54.189999999999998</cx:pt>
          <cx:pt idx="1127">67.579999999999998</cx:pt>
          <cx:pt idx="1128">66.030000000000001</cx:pt>
          <cx:pt idx="1129">52.07</cx:pt>
          <cx:pt idx="1130">54.829999999999998</cx:pt>
          <cx:pt idx="1131">62.119999999999997</cx:pt>
          <cx:pt idx="1132">62.170000000000002</cx:pt>
          <cx:pt idx="1133">51.469999999999999</cx:pt>
          <cx:pt idx="1134">66.310000000000002</cx:pt>
          <cx:pt idx="1135">65.629999999999995</cx:pt>
          <cx:pt idx="1136">51.859999999999999</cx:pt>
          <cx:pt idx="1137">68.609999999999999</cx:pt>
          <cx:pt idx="1138">73.469999999999999</cx:pt>
          <cx:pt idx="1139">54.609999999999999</cx:pt>
          <cx:pt idx="1140">57.109999999999999</cx:pt>
          <cx:pt idx="1141">57.240000000000002</cx:pt>
          <cx:pt idx="1142">64.810000000000002</cx:pt>
          <cx:pt idx="1143">58.759999999999998</cx:pt>
          <cx:pt idx="1144">71.069999999999993</cx:pt>
          <cx:pt idx="1145">73.530000000000001</cx:pt>
          <cx:pt idx="1146">64.930000000000007</cx:pt>
          <cx:pt idx="1147">63.170000000000002</cx:pt>
          <cx:pt idx="1148">64.680000000000007</cx:pt>
          <cx:pt idx="1149">55</cx:pt>
          <cx:pt idx="1150">52.079999999999998</cx:pt>
          <cx:pt idx="1151">54.030000000000001</cx:pt>
          <cx:pt idx="1152">57.68</cx:pt>
          <cx:pt idx="1153">71.510000000000005</cx:pt>
          <cx:pt idx="1154">71.040000000000006</cx:pt>
          <cx:pt idx="1155">59.340000000000003</cx:pt>
          <cx:pt idx="1156">62.469999999999999</cx:pt>
          <cx:pt idx="1157">76.340000000000003</cx:pt>
          <cx:pt idx="1158">57.740000000000002</cx:pt>
          <cx:pt idx="1159">73.340000000000003</cx:pt>
          <cx:pt idx="1160">73.019999999999996</cx:pt>
          <cx:pt idx="1161">63.18</cx:pt>
          <cx:pt idx="1162">64.159999999999997</cx:pt>
          <cx:pt idx="1163">59.719999999999999</cx:pt>
          <cx:pt idx="1164">69.099999999999994</cx:pt>
          <cx:pt idx="1165">72.659999999999997</cx:pt>
          <cx:pt idx="1166">52.689999999999998</cx:pt>
          <cx:pt idx="1167">71.040000000000006</cx:pt>
          <cx:pt idx="1168">76.840000000000003</cx:pt>
          <cx:pt idx="1169">56.539999999999999</cx:pt>
          <cx:pt idx="1170">78.180000000000007</cx:pt>
          <cx:pt idx="1171">69.129999999999995</cx:pt>
          <cx:pt idx="1172">66.459999999999994</cx:pt>
          <cx:pt idx="1173">63.359999999999999</cx:pt>
          <cx:pt idx="1174">60.090000000000003</cx:pt>
          <cx:pt idx="1175">71.769999999999996</cx:pt>
          <cx:pt idx="1176">74.670000000000002</cx:pt>
          <cx:pt idx="1177">78.659999999999997</cx:pt>
          <cx:pt idx="1178">80.239999999999995</cx:pt>
          <cx:pt idx="1179">64.579999999999998</cx:pt>
          <cx:pt idx="1180">61.969999999999999</cx:pt>
          <cx:pt idx="1181">58.780000000000001</cx:pt>
          <cx:pt idx="1182">73.079999999999998</cx:pt>
          <cx:pt idx="1183">67.260000000000005</cx:pt>
          <cx:pt idx="1184">74.170000000000002</cx:pt>
          <cx:pt idx="1185">74.230000000000004</cx:pt>
          <cx:pt idx="1186">77.269999999999996</cx:pt>
          <cx:pt idx="1187">62.200000000000003</cx:pt>
          <cx:pt idx="1188">72.030000000000001</cx:pt>
          <cx:pt idx="1189">65.769999999999996</cx:pt>
          <cx:pt idx="1190">70.379999999999995</cx:pt>
          <cx:pt idx="1191">77.170000000000002</cx:pt>
          <cx:pt idx="1192">74.390000000000001</cx:pt>
          <cx:pt idx="1193">79.390000000000001</cx:pt>
          <cx:pt idx="1194">64.209999999999994</cx:pt>
          <cx:pt idx="1195">59.109999999999999</cx:pt>
          <cx:pt idx="1196">70.019999999999996</cx:pt>
          <cx:pt idx="1197">58.270000000000003</cx:pt>
          <cx:pt idx="1198">64.620000000000005</cx:pt>
          <cx:pt idx="1199">63.200000000000003</cx:pt>
          <cx:pt idx="1200">66.390000000000001</cx:pt>
          <cx:pt idx="1201">61.18</cx:pt>
          <cx:pt idx="1202">68.819999999999993</cx:pt>
          <cx:pt idx="1203">64.329999999999998</cx:pt>
          <cx:pt idx="1204">71.819999999999993</cx:pt>
          <cx:pt idx="1205">72.099999999999994</cx:pt>
          <cx:pt idx="1206">66.390000000000001</cx:pt>
          <cx:pt idx="1207">67.629999999999995</cx:pt>
          <cx:pt idx="1208">64.140000000000001</cx:pt>
          <cx:pt idx="1209">80.519999999999996</cx:pt>
          <cx:pt idx="1210">75</cx:pt>
          <cx:pt idx="1211">66.670000000000002</cx:pt>
          <cx:pt idx="1212">80.319999999999993</cx:pt>
          <cx:pt idx="1213">74.439999999999998</cx:pt>
          <cx:pt idx="1214">72.969999999999999</cx:pt>
          <cx:pt idx="1215">75.140000000000001</cx:pt>
          <cx:pt idx="1216">74.129999999999995</cx:pt>
          <cx:pt idx="1217">54.710000000000001</cx:pt>
          <cx:pt idx="1218">77.109999999999999</cx:pt>
          <cx:pt idx="1219">77.030000000000001</cx:pt>
          <cx:pt idx="1220">78.430000000000007</cx:pt>
          <cx:pt idx="1221">60.689999999999998</cx:pt>
          <cx:pt idx="1222">79.640000000000001</cx:pt>
          <cx:pt idx="1223">63.18</cx:pt>
          <cx:pt idx="1224">67.430000000000007</cx:pt>
          <cx:pt idx="1225">71.280000000000001</cx:pt>
          <cx:pt idx="1226">72.870000000000005</cx:pt>
          <cx:pt idx="1227">56.560000000000002</cx:pt>
          <cx:pt idx="1228">59.259999999999998</cx:pt>
          <cx:pt idx="1229">56.240000000000002</cx:pt>
          <cx:pt idx="1230">76.989999999999995</cx:pt>
          <cx:pt idx="1231">72.390000000000001</cx:pt>
          <cx:pt idx="1232">71.489999999999995</cx:pt>
          <cx:pt idx="1233">63.310000000000002</cx:pt>
          <cx:pt idx="1234">73.420000000000002</cx:pt>
          <cx:pt idx="1235">60.719999999999999</cx:pt>
          <cx:pt idx="1236">76.430000000000007</cx:pt>
          <cx:pt idx="1237">71.920000000000002</cx:pt>
          <cx:pt idx="1238">79.239999999999995</cx:pt>
          <cx:pt idx="1239">79.709999999999994</cx:pt>
          <cx:pt idx="1240">78.290000000000006</cx:pt>
          <cx:pt idx="1241">69.930000000000007</cx:pt>
          <cx:pt idx="1242">55.310000000000002</cx:pt>
          <cx:pt idx="1243">64.719999999999999</cx:pt>
          <cx:pt idx="1244">75.599999999999994</cx:pt>
          <cx:pt idx="1245">60.619999999999997</cx:pt>
          <cx:pt idx="1246">70.519999999999996</cx:pt>
          <cx:pt idx="1247">56.590000000000003</cx:pt>
          <cx:pt idx="1248">69.769999999999996</cx:pt>
          <cx:pt idx="1249">59.439999999999998</cx:pt>
          <cx:pt idx="1250">79.129999999999995</cx:pt>
          <cx:pt idx="1251">72.920000000000002</cx:pt>
          <cx:pt idx="1252">78.680000000000007</cx:pt>
          <cx:pt idx="1253">62.200000000000003</cx:pt>
          <cx:pt idx="1254">71.359999999999999</cx:pt>
          <cx:pt idx="1255">57.140000000000001</cx:pt>
          <cx:pt idx="1256">60.670000000000002</cx:pt>
          <cx:pt idx="1257">60.640000000000001</cx:pt>
          <cx:pt idx="1258">60.710000000000001</cx:pt>
          <cx:pt idx="1259">56.82</cx:pt>
          <cx:pt idx="1260">62.240000000000002</cx:pt>
          <cx:pt idx="1261">63.159999999999997</cx:pt>
          <cx:pt idx="1262">56.890000000000001</cx:pt>
          <cx:pt idx="1263">78.280000000000001</cx:pt>
          <cx:pt idx="1264">64.319999999999993</cx:pt>
          <cx:pt idx="1265">59.32</cx:pt>
          <cx:pt idx="1266">67.730000000000004</cx:pt>
          <cx:pt idx="1267">73.060000000000002</cx:pt>
          <cx:pt idx="1268">63.189999999999998</cx:pt>
          <cx:pt idx="1269">74.120000000000005</cx:pt>
          <cx:pt idx="1270">74.879999999999995</cx:pt>
          <cx:pt idx="1271">76.969999999999999</cx:pt>
          <cx:pt idx="1272">76.439999999999998</cx:pt>
          <cx:pt idx="1273">62.920000000000002</cx:pt>
          <cx:pt idx="1274">77.390000000000001</cx:pt>
          <cx:pt idx="1275">69.109999999999999</cx:pt>
          <cx:pt idx="1276">61.229999999999997</cx:pt>
          <cx:pt idx="1277">63.969999999999999</cx:pt>
          <cx:pt idx="1278">57.399999999999999</cx:pt>
          <cx:pt idx="1279">77.980000000000004</cx:pt>
          <cx:pt idx="1280">73.719999999999999</cx:pt>
          <cx:pt idx="1281">55.969999999999999</cx:pt>
          <cx:pt idx="1282">77.489999999999995</cx:pt>
          <cx:pt idx="1283">77.959999999999994</cx:pt>
          <cx:pt idx="1284">65.140000000000001</cx:pt>
          <cx:pt idx="1285">54.920000000000002</cx:pt>
          <cx:pt idx="1286">68.810000000000002</cx:pt>
          <cx:pt idx="1287">55.979999999999997</cx:pt>
          <cx:pt idx="1288">73.909999999999997</cx:pt>
          <cx:pt idx="1289">56.420000000000002</cx:pt>
          <cx:pt idx="1290">62.969999999999999</cx:pt>
          <cx:pt idx="1291">67.659999999999997</cx:pt>
          <cx:pt idx="1292">54.380000000000003</cx:pt>
          <cx:pt idx="1293">71.939999999999998</cx:pt>
          <cx:pt idx="1294">66.810000000000002</cx:pt>
          <cx:pt idx="1295">63.719999999999999</cx:pt>
          <cx:pt idx="1296">59.759999999999998</cx:pt>
          <cx:pt idx="1297">67.469999999999999</cx:pt>
          <cx:pt idx="1298">68.379999999999995</cx:pt>
          <cx:pt idx="1299">65.170000000000002</cx:pt>
          <cx:pt idx="1300">69.230000000000004</cx:pt>
          <cx:pt idx="1301">60.619999999999997</cx:pt>
          <cx:pt idx="1302">75.799999999999997</cx:pt>
          <cx:pt idx="1303">61.969999999999999</cx:pt>
          <cx:pt idx="1304">69.180000000000007</cx:pt>
          <cx:pt idx="1305">67.739999999999995</cx:pt>
          <cx:pt idx="1306">55.229999999999997</cx:pt>
          <cx:pt idx="1307">74.769999999999996</cx:pt>
          <cx:pt idx="1308">76.980000000000004</cx:pt>
          <cx:pt idx="1309">64.890000000000001</cx:pt>
          <cx:pt idx="1310">69.319999999999993</cx:pt>
          <cx:pt idx="1311">56.390000000000001</cx:pt>
          <cx:pt idx="1312">60.770000000000003</cx:pt>
          <cx:pt idx="1313">56.43</cx:pt>
          <cx:pt idx="1314">78.310000000000002</cx:pt>
          <cx:pt idx="1315">74.840000000000003</cx:pt>
          <cx:pt idx="1316">66.409999999999997</cx:pt>
          <cx:pt idx="1317">76.459999999999994</cx:pt>
          <cx:pt idx="1318">75.379999999999995</cx:pt>
          <cx:pt idx="1319">74.590000000000003</cx:pt>
          <cx:pt idx="1320">79</cx:pt>
          <cx:pt idx="1321">77.510000000000005</cx:pt>
          <cx:pt idx="1322">61.670000000000002</cx:pt>
          <cx:pt idx="1323">73.659999999999997</cx:pt>
          <cx:pt idx="1324">72.510000000000005</cx:pt>
          <cx:pt idx="1325">65.120000000000005</cx:pt>
          <cx:pt idx="1326">69.269999999999996</cx:pt>
          <cx:pt idx="1327">70.359999999999999</cx:pt>
          <cx:pt idx="1328">80.019999999999996</cx:pt>
          <cx:pt idx="1329">74.010000000000005</cx:pt>
          <cx:pt idx="1330">77.170000000000002</cx:pt>
          <cx:pt idx="1331">75.939999999999998</cx:pt>
          <cx:pt idx="1332">62.340000000000003</cx:pt>
          <cx:pt idx="1333">68.569999999999993</cx:pt>
          <cx:pt idx="1334">55.210000000000001</cx:pt>
          <cx:pt idx="1335">56.369999999999997</cx:pt>
          <cx:pt idx="1336">65.980000000000004</cx:pt>
          <cx:pt idx="1337">73.120000000000005</cx:pt>
          <cx:pt idx="1338">62.420000000000002</cx:pt>
          <cx:pt idx="1339">55.509999999999998</cx:pt>
          <cx:pt idx="1340">79.280000000000001</cx:pt>
          <cx:pt idx="1341">78.230000000000004</cx:pt>
          <cx:pt idx="1342">77.780000000000001</cx:pt>
          <cx:pt idx="1343">61.969999999999999</cx:pt>
          <cx:pt idx="1344">59.329999999999998</cx:pt>
          <cx:pt idx="1345">76.439999999999998</cx:pt>
          <cx:pt idx="1346">65.609999999999999</cx:pt>
          <cx:pt idx="1347">78.219999999999999</cx:pt>
          <cx:pt idx="1348">55.390000000000001</cx:pt>
          <cx:pt idx="1349">72.609999999999999</cx:pt>
          <cx:pt idx="1350">66.689999999999998</cx:pt>
          <cx:pt idx="1351">68.109999999999999</cx:pt>
          <cx:pt idx="1352">56.359999999999999</cx:pt>
          <cx:pt idx="1353">62.759999999999998</cx:pt>
          <cx:pt idx="1354">63.689999999999998</cx:pt>
          <cx:pt idx="1355">78.510000000000005</cx:pt>
          <cx:pt idx="1356">63.729999999999997</cx:pt>
          <cx:pt idx="1357">62.409999999999997</cx:pt>
          <cx:pt idx="1358">58.509999999999998</cx:pt>
          <cx:pt idx="1359">65.409999999999997</cx:pt>
          <cx:pt idx="1360">64.769999999999996</cx:pt>
          <cx:pt idx="1361">74.810000000000002</cx:pt>
          <cx:pt idx="1362">67.030000000000001</cx:pt>
          <cx:pt idx="1363">63.93</cx:pt>
          <cx:pt idx="1364">61.409999999999997</cx:pt>
          <cx:pt idx="1365">67.719999999999999</cx:pt>
          <cx:pt idx="1366">60.640000000000001</cx:pt>
          <cx:pt idx="1367">76.269999999999996</cx:pt>
          <cx:pt idx="1368">80.359999999999999</cx:pt>
          <cx:pt idx="1369">60.640000000000001</cx:pt>
          <cx:pt idx="1370">74.159999999999997</cx:pt>
          <cx:pt idx="1371">56.210000000000001</cx:pt>
          <cx:pt idx="1372">72.540000000000006</cx:pt>
          <cx:pt idx="1373">54.840000000000003</cx:pt>
          <cx:pt idx="1374">69.480000000000004</cx:pt>
          <cx:pt idx="1375">56.560000000000002</cx:pt>
          <cx:pt idx="1376">70.219999999999999</cx:pt>
          <cx:pt idx="1377">78.390000000000001</cx:pt>
          <cx:pt idx="1378">64.269999999999996</cx:pt>
          <cx:pt idx="1379">79.530000000000001</cx:pt>
          <cx:pt idx="1380">57.119999999999997</cx:pt>
          <cx:pt idx="1381">76.790000000000006</cx:pt>
          <cx:pt idx="1382">71</cx:pt>
          <cx:pt idx="1383">68.379999999999995</cx:pt>
          <cx:pt idx="1384">72.200000000000003</cx:pt>
          <cx:pt idx="1385">67.090000000000003</cx:pt>
          <cx:pt idx="1386">80.370000000000005</cx:pt>
          <cx:pt idx="1387">59.869999999999997</cx:pt>
          <cx:pt idx="1388">54.600000000000001</cx:pt>
          <cx:pt idx="1389">71.930000000000007</cx:pt>
          <cx:pt idx="1390">79.510000000000005</cx:pt>
          <cx:pt idx="1391">57.32</cx:pt>
          <cx:pt idx="1392">71.939999999999998</cx:pt>
          <cx:pt idx="1393">71.969999999999999</cx:pt>
          <cx:pt idx="1394">64.540000000000006</cx:pt>
          <cx:pt idx="1395">78.829999999999998</cx:pt>
          <cx:pt idx="1396">56.659999999999997</cx:pt>
          <cx:pt idx="1397">71.670000000000002</cx:pt>
          <cx:pt idx="1398">64.099999999999994</cx:pt>
          <cx:pt idx="1399">66.569999999999993</cx:pt>
          <cx:pt idx="1400">68.900000000000006</cx:pt>
          <cx:pt idx="1401">74.900000000000006</cx:pt>
          <cx:pt idx="1402">76.319999999999993</cx:pt>
          <cx:pt idx="1403">79.5</cx:pt>
          <cx:pt idx="1404">73.510000000000005</cx:pt>
          <cx:pt idx="1405">70.069999999999993</cx:pt>
          <cx:pt idx="1406">79.409999999999997</cx:pt>
          <cx:pt idx="1407">58.939999999999998</cx:pt>
          <cx:pt idx="1408">80.299999999999997</cx:pt>
          <cx:pt idx="1409">56.460000000000001</cx:pt>
          <cx:pt idx="1410">74.420000000000002</cx:pt>
          <cx:pt idx="1411">62.469999999999999</cx:pt>
          <cx:pt idx="1412">68.599999999999994</cx:pt>
          <cx:pt idx="1413">67.969999999999999</cx:pt>
          <cx:pt idx="1414">68.120000000000005</cx:pt>
          <cx:pt idx="1415">55.140000000000001</cx:pt>
          <cx:pt idx="1416">73.790000000000006</cx:pt>
          <cx:pt idx="1417">65.019999999999996</cx:pt>
          <cx:pt idx="1418">80.219999999999999</cx:pt>
          <cx:pt idx="1419">74.239999999999995</cx:pt>
          <cx:pt idx="1420">56.859999999999999</cx:pt>
          <cx:pt idx="1421">55.460000000000001</cx:pt>
          <cx:pt idx="1422">55.490000000000002</cx:pt>
          <cx:pt idx="1423">77.969999999999999</cx:pt>
          <cx:pt idx="1424">55.689999999999998</cx:pt>
          <cx:pt idx="1425">59.189999999999998</cx:pt>
          <cx:pt idx="1426">80.099999999999994</cx:pt>
          <cx:pt idx="1427">66.599999999999994</cx:pt>
          <cx:pt idx="1428">69.390000000000001</cx:pt>
          <cx:pt idx="1429">73.260000000000005</cx:pt>
          <cx:pt idx="1430">75.469999999999999</cx:pt>
          <cx:pt idx="1431">55.229999999999997</cx:pt>
          <cx:pt idx="1432">76.230000000000004</cx:pt>
          <cx:pt idx="1433">79.040000000000006</cx:pt>
          <cx:pt idx="1434">70.230000000000004</cx:pt>
          <cx:pt idx="1435">73.890000000000001</cx:pt>
          <cx:pt idx="1436">78.819999999999993</cx:pt>
          <cx:pt idx="1437">62.060000000000002</cx:pt>
          <cx:pt idx="1438">65.680000000000007</cx:pt>
          <cx:pt idx="1439">57.710000000000001</cx:pt>
          <cx:pt idx="1440">76.519999999999996</cx:pt>
          <cx:pt idx="1441">77.599999999999994</cx:pt>
          <cx:pt idx="1442">63.159999999999997</cx:pt>
          <cx:pt idx="1443">61.32</cx:pt>
          <cx:pt idx="1444">59.530000000000001</cx:pt>
          <cx:pt idx="1445">74.319999999999993</cx:pt>
          <cx:pt idx="1446">77.200000000000003</cx:pt>
          <cx:pt idx="1447">69.310000000000002</cx:pt>
          <cx:pt idx="1448">69.430000000000007</cx:pt>
          <cx:pt idx="1449">54.969999999999999</cx:pt>
          <cx:pt idx="1450">54.469999999999999</cx:pt>
          <cx:pt idx="1451">75.090000000000003</cx:pt>
          <cx:pt idx="1452">67.129999999999995</cx:pt>
          <cx:pt idx="1453">60.890000000000001</cx:pt>
          <cx:pt idx="1454">70.989999999999995</cx:pt>
          <cx:pt idx="1455">75.879999999999995</cx:pt>
          <cx:pt idx="1456">58.590000000000003</cx:pt>
          <cx:pt idx="1457">66.219999999999999</cx:pt>
          <cx:pt idx="1458">64.329999999999998</cx:pt>
          <cx:pt idx="1459">56.119999999999997</cx:pt>
          <cx:pt idx="1460">61.210000000000001</cx:pt>
          <cx:pt idx="1461">63.130000000000003</cx:pt>
          <cx:pt idx="1462">80.069999999999993</cx:pt>
          <cx:pt idx="1463">63.200000000000003</cx:pt>
          <cx:pt idx="1464">63.100000000000001</cx:pt>
          <cx:pt idx="1465">72.730000000000004</cx:pt>
          <cx:pt idx="1466">72.790000000000006</cx:pt>
          <cx:pt idx="1467">56.880000000000003</cx:pt>
          <cx:pt idx="1468">71.280000000000001</cx:pt>
          <cx:pt idx="1469">75.989999999999995</cx:pt>
          <cx:pt idx="1470">60.729999999999997</cx:pt>
          <cx:pt idx="1471">75.680000000000007</cx:pt>
          <cx:pt idx="1472">60.960000000000001</cx:pt>
          <cx:pt idx="1473">54.159999999999997</cx:pt>
          <cx:pt idx="1474">54.869999999999997</cx:pt>
          <cx:pt idx="1475">69.200000000000003</cx:pt>
          <cx:pt idx="1476">59.859999999999999</cx:pt>
          <cx:pt idx="1477">62.939999999999998</cx:pt>
          <cx:pt idx="1478">61.640000000000001</cx:pt>
          <cx:pt idx="1479">60.780000000000001</cx:pt>
          <cx:pt idx="1480">55.780000000000001</cx:pt>
          <cx:pt idx="1481">63.159999999999997</cx:pt>
          <cx:pt idx="1482">61.899999999999999</cx:pt>
          <cx:pt idx="1483">60.960000000000001</cx:pt>
          <cx:pt idx="1484">63.409999999999997</cx:pt>
          <cx:pt idx="1485">55.520000000000003</cx:pt>
          <cx:pt idx="1486">59.140000000000001</cx:pt>
          <cx:pt idx="1487">58.57</cx:pt>
          <cx:pt idx="1488">60.57</cx:pt>
          <cx:pt idx="1489">60.090000000000003</cx:pt>
          <cx:pt idx="1490">73.980000000000004</cx:pt>
          <cx:pt idx="1491">64.010000000000005</cx:pt>
          <cx:pt idx="1492">61.670000000000002</cx:pt>
          <cx:pt idx="1493">63.840000000000003</cx:pt>
          <cx:pt idx="1494">56.060000000000002</cx:pt>
          <cx:pt idx="1495">61.43</cx:pt>
          <cx:pt idx="1496">72.560000000000002</cx:pt>
          <cx:pt idx="1497">55.020000000000003</cx:pt>
          <cx:pt idx="1498">78.010000000000005</cx:pt>
          <cx:pt idx="1499">64.310000000000002</cx:pt>
          <cx:pt idx="1500">55.789999999999999</cx:pt>
          <cx:pt idx="1501">66.510000000000005</cx:pt>
          <cx:pt idx="1502">56.119999999999997</cx:pt>
          <cx:pt idx="1503">75.109999999999999</cx:pt>
          <cx:pt idx="1504">58.520000000000003</cx:pt>
          <cx:pt idx="1505">70.480000000000004</cx:pt>
          <cx:pt idx="1506">55.07</cx:pt>
          <cx:pt idx="1507">58.119999999999997</cx:pt>
          <cx:pt idx="1508">72.510000000000005</cx:pt>
          <cx:pt idx="1509">60.240000000000002</cx:pt>
          <cx:pt idx="1510">58.899999999999999</cx:pt>
          <cx:pt idx="1511">75.099999999999994</cx:pt>
          <cx:pt idx="1512">61.57</cx:pt>
          <cx:pt idx="1513">66.769999999999996</cx:pt>
          <cx:pt idx="1514">71.700000000000003</cx:pt>
          <cx:pt idx="1515">79.129999999999995</cx:pt>
          <cx:pt idx="1516">60.960000000000001</cx:pt>
          <cx:pt idx="1517">62.280000000000001</cx:pt>
          <cx:pt idx="1518">62.729999999999997</cx:pt>
          <cx:pt idx="1519">69.709999999999994</cx:pt>
          <cx:pt idx="1520">62.030000000000001</cx:pt>
          <cx:pt idx="1521">62.200000000000003</cx:pt>
          <cx:pt idx="1522">66.430000000000007</cx:pt>
          <cx:pt idx="1523">74.510000000000005</cx:pt>
          <cx:pt idx="1524">79.370000000000005</cx:pt>
          <cx:pt idx="1525">74.510000000000005</cx:pt>
          <cx:pt idx="1526">60.5</cx:pt>
          <cx:pt idx="1527">71.890000000000001</cx:pt>
          <cx:pt idx="1528">71.700000000000003</cx:pt>
          <cx:pt idx="1529">53.979999999999997</cx:pt>
          <cx:pt idx="1530">55.799999999999997</cx:pt>
          <cx:pt idx="1531">72.379999999999995</cx:pt>
          <cx:pt idx="1532">78.329999999999998</cx:pt>
          <cx:pt idx="1533">73.799999999999997</cx:pt>
          <cx:pt idx="1534">67.609999999999999</cx:pt>
          <cx:pt idx="1535">71.180000000000007</cx:pt>
          <cx:pt idx="1536">64.859999999999999</cx:pt>
          <cx:pt idx="1537">67.400000000000006</cx:pt>
          <cx:pt idx="1538">77.989999999999995</cx:pt>
          <cx:pt idx="1539">55.880000000000003</cx:pt>
          <cx:pt idx="1540">59.43</cx:pt>
          <cx:pt idx="1541">62.799999999999997</cx:pt>
          <cx:pt idx="1542">74.390000000000001</cx:pt>
          <cx:pt idx="1543">77.810000000000002</cx:pt>
          <cx:pt idx="1544">75.870000000000005</cx:pt>
          <cx:pt idx="1545">67.930000000000007</cx:pt>
          <cx:pt idx="1546">58.219999999999999</cx:pt>
          <cx:pt idx="1547">67.230000000000004</cx:pt>
          <cx:pt idx="1548">76.900000000000006</cx:pt>
          <cx:pt idx="1549">73.480000000000004</cx:pt>
          <cx:pt idx="1550">58.57</cx:pt>
          <cx:pt idx="1551">73.569999999999993</cx:pt>
          <cx:pt idx="1552">72.810000000000002</cx:pt>
          <cx:pt idx="1553">79.599999999999994</cx:pt>
          <cx:pt idx="1554">56.909999999999997</cx:pt>
          <cx:pt idx="1555">70.810000000000002</cx:pt>
          <cx:pt idx="1556">63.590000000000003</cx:pt>
          <cx:pt idx="1557">62.289999999999999</cx:pt>
          <cx:pt idx="1558">79.010000000000005</cx:pt>
          <cx:pt idx="1559">72.980000000000004</cx:pt>
          <cx:pt idx="1560">63.5</cx:pt>
          <cx:pt idx="1561">70.569999999999993</cx:pt>
          <cx:pt idx="1562">67.780000000000001</cx:pt>
          <cx:pt idx="1563">60.32</cx:pt>
          <cx:pt idx="1564">56.780000000000001</cx:pt>
          <cx:pt idx="1565">72.930000000000007</cx:pt>
          <cx:pt idx="1566">59.460000000000001</cx:pt>
          <cx:pt idx="1567">55.579999999999998</cx:pt>
          <cx:pt idx="1568">75.540000000000006</cx:pt>
          <cx:pt idx="1569">56.979999999999997</cx:pt>
          <cx:pt idx="1570">54.270000000000003</cx:pt>
          <cx:pt idx="1571">57.369999999999997</cx:pt>
          <cx:pt idx="1572">65.920000000000002</cx:pt>
          <cx:pt idx="1573">56.43</cx:pt>
          <cx:pt idx="1574">61.729999999999997</cx:pt>
          <cx:pt idx="1575">78.280000000000001</cx:pt>
          <cx:pt idx="1576">64.489999999999995</cx:pt>
          <cx:pt idx="1577">75.310000000000002</cx:pt>
          <cx:pt idx="1578">65.090000000000003</cx:pt>
          <cx:pt idx="1579">60.710000000000001</cx:pt>
          <cx:pt idx="1580">59.640000000000001</cx:pt>
          <cx:pt idx="1581">66.170000000000002</cx:pt>
          <cx:pt idx="1582">70.189999999999998</cx:pt>
          <cx:pt idx="1583">78.469999999999999</cx:pt>
          <cx:pt idx="1584">55.609999999999999</cx:pt>
          <cx:pt idx="1585">73.680000000000007</cx:pt>
          <cx:pt idx="1586">66.319999999999993</cx:pt>
          <cx:pt idx="1587">53.600000000000001</cx:pt>
          <cx:pt idx="1588">54.520000000000003</cx:pt>
          <cx:pt idx="1589">58.789999999999999</cx:pt>
          <cx:pt idx="1590">54.729999999999997</cx:pt>
          <cx:pt idx="1591">78.379999999999995</cx:pt>
          <cx:pt idx="1592">78.469999999999999</cx:pt>
          <cx:pt idx="1593">77.640000000000001</cx:pt>
          <cx:pt idx="1594">54.700000000000003</cx:pt>
          <cx:pt idx="1595">63.960000000000001</cx:pt>
          <cx:pt idx="1596">71.939999999999998</cx:pt>
          <cx:pt idx="1597">63.719999999999999</cx:pt>
          <cx:pt idx="1598">63.039999999999999</cx:pt>
          <cx:pt idx="1599">64.920000000000002</cx:pt>
          <cx:pt idx="1600">61.439999999999998</cx:pt>
          <cx:pt idx="1601">65.099999999999994</cx:pt>
          <cx:pt idx="1602">76</cx:pt>
          <cx:pt idx="1603">60.960000000000001</cx:pt>
          <cx:pt idx="1604">77.459999999999994</cx:pt>
          <cx:pt idx="1605">73.120000000000005</cx:pt>
          <cx:pt idx="1606">59.630000000000003</cx:pt>
          <cx:pt idx="1607">57.689999999999998</cx:pt>
          <cx:pt idx="1608">62.460000000000001</cx:pt>
          <cx:pt idx="1609">74.069999999999993</cx:pt>
          <cx:pt idx="1610">79</cx:pt>
          <cx:pt idx="1611">63.68</cx:pt>
          <cx:pt idx="1612">66.530000000000001</cx:pt>
          <cx:pt idx="1613">54.530000000000001</cx:pt>
          <cx:pt idx="1614">73.530000000000001</cx:pt>
          <cx:pt idx="1615">60.289999999999999</cx:pt>
          <cx:pt idx="1616">53.609999999999999</cx:pt>
          <cx:pt idx="1617">67</cx:pt>
          <cx:pt idx="1618">75.930000000000007</cx:pt>
          <cx:pt idx="1619">64.590000000000003</cx:pt>
          <cx:pt idx="1620">63.859999999999999</cx:pt>
          <cx:pt idx="1621">68.260000000000005</cx:pt>
          <cx:pt idx="1622">64.159999999999997</cx:pt>
          <cx:pt idx="1623">63</cx:pt>
          <cx:pt idx="1624">79</cx:pt>
          <cx:pt idx="1625">63.590000000000003</cx:pt>
          <cx:pt idx="1626">78.019999999999996</cx:pt>
          <cx:pt idx="1627">66.040000000000006</cx:pt>
          <cx:pt idx="1628">77.680000000000007</cx:pt>
          <cx:pt idx="1629">58.770000000000003</cx:pt>
          <cx:pt idx="1630">71.239999999999995</cx:pt>
          <cx:pt idx="1631">76.280000000000001</cx:pt>
          <cx:pt idx="1632">71.420000000000002</cx:pt>
          <cx:pt idx="1633">65.829999999999998</cx:pt>
          <cx:pt idx="1634">60.170000000000002</cx:pt>
          <cx:pt idx="1635">70.659999999999997</cx:pt>
          <cx:pt idx="1636">62.020000000000003</cx:pt>
          <cx:pt idx="1637">53.5</cx:pt>
          <cx:pt idx="1638">68.799999999999997</cx:pt>
          <cx:pt idx="1639">76</cx:pt>
          <cx:pt idx="1640">74.709999999999994</cx:pt>
          <cx:pt idx="1641">59.359999999999999</cx:pt>
          <cx:pt idx="1642">58.530000000000001</cx:pt>
          <cx:pt idx="1643">61.740000000000002</cx:pt>
          <cx:pt idx="1644">56.329999999999998</cx:pt>
          <cx:pt idx="1645">67.609999999999999</cx:pt>
          <cx:pt idx="1646">60.439999999999998</cx:pt>
          <cx:pt idx="1647">68.269999999999996</cx:pt>
          <cx:pt idx="1648">57.109999999999999</cx:pt>
          <cx:pt idx="1649">56.630000000000003</cx:pt>
          <cx:pt idx="1650">74.819999999999993</cx:pt>
          <cx:pt idx="1651">58.270000000000003</cx:pt>
          <cx:pt idx="1652">79.480000000000004</cx:pt>
          <cx:pt idx="1653">78.930000000000007</cx:pt>
          <cx:pt idx="1654">78.579999999999998</cx:pt>
          <cx:pt idx="1655">67.159999999999997</cx:pt>
          <cx:pt idx="1656">58.039999999999999</cx:pt>
          <cx:pt idx="1657">59.920000000000002</cx:pt>
          <cx:pt idx="1658">74.700000000000003</cx:pt>
          <cx:pt idx="1659">70.560000000000002</cx:pt>
          <cx:pt idx="1660">55.159999999999997</cx:pt>
          <cx:pt idx="1661">71.969999999999999</cx:pt>
          <cx:pt idx="1662">60.619999999999997</cx:pt>
          <cx:pt idx="1663">56.460000000000001</cx:pt>
          <cx:pt idx="1664">77.519999999999996</cx:pt>
          <cx:pt idx="1665">64.459999999999994</cx:pt>
          <cx:pt idx="1666">71.019999999999996</cx:pt>
          <cx:pt idx="1667">61.789999999999999</cx:pt>
          <cx:pt idx="1668">57.979999999999997</cx:pt>
          <cx:pt idx="1669">63.460000000000001</cx:pt>
          <cx:pt idx="1670">75.519999999999996</cx:pt>
          <cx:pt idx="1671">78.900000000000006</cx:pt>
          <cx:pt idx="1672">74.840000000000003</cx:pt>
          <cx:pt idx="1673">67.640000000000001</cx:pt>
          <cx:pt idx="1674">57.210000000000001</cx:pt>
          <cx:pt idx="1675">65.939999999999998</cx:pt>
          <cx:pt idx="1676">61.579999999999998</cx:pt>
          <cx:pt idx="1677">73.890000000000001</cx:pt>
          <cx:pt idx="1678">65.010000000000005</cx:pt>
          <cx:pt idx="1679">71.680000000000007</cx:pt>
          <cx:pt idx="1680">60.960000000000001</cx:pt>
          <cx:pt idx="1681">74.629999999999995</cx:pt>
          <cx:pt idx="1682">63.439999999999998</cx:pt>
          <cx:pt idx="1683">66.579999999999998</cx:pt>
          <cx:pt idx="1684">77.090000000000003</cx:pt>
          <cx:pt idx="1685">74.189999999999998</cx:pt>
          <cx:pt idx="1686">60.539999999999999</cx:pt>
          <cx:pt idx="1687">59.789999999999999</cx:pt>
          <cx:pt idx="1688">61.990000000000002</cx:pt>
          <cx:pt idx="1689">59.740000000000002</cx:pt>
          <cx:pt idx="1690">64.510000000000005</cx:pt>
          <cx:pt idx="1691">60.579999999999998</cx:pt>
          <cx:pt idx="1692">64.890000000000001</cx:pt>
          <cx:pt idx="1693">68.969999999999999</cx:pt>
          <cx:pt idx="1694">64.209999999999994</cx:pt>
          <cx:pt idx="1695">54.799999999999997</cx:pt>
          <cx:pt idx="1696">69.040000000000006</cx:pt>
          <cx:pt idx="1697">74.760000000000005</cx:pt>
          <cx:pt idx="1698">77.010000000000005</cx:pt>
          <cx:pt idx="1699">53.619999999999997</cx:pt>
          <cx:pt idx="1700">70.879999999999995</cx:pt>
          <cx:pt idx="1701">57.68</cx:pt>
          <cx:pt idx="1702">78.480000000000004</cx:pt>
          <cx:pt idx="1703">60.710000000000001</cx:pt>
          <cx:pt idx="1704">66.030000000000001</cx:pt>
          <cx:pt idx="1705">60.520000000000003</cx:pt>
          <cx:pt idx="1706">66.069999999999993</cx:pt>
          <cx:pt idx="1707">75.579999999999998</cx:pt>
          <cx:pt idx="1708">65.890000000000001</cx:pt>
          <cx:pt idx="1709">74.599999999999994</cx:pt>
          <cx:pt idx="1710">78.180000000000007</cx:pt>
          <cx:pt idx="1711">66.680000000000007</cx:pt>
          <cx:pt idx="1712">56.909999999999997</cx:pt>
          <cx:pt idx="1713">68.599999999999994</cx:pt>
          <cx:pt idx="1714">56.979999999999997</cx:pt>
          <cx:pt idx="1715">63.859999999999999</cx:pt>
          <cx:pt idx="1716">72.400000000000006</cx:pt>
          <cx:pt idx="1717">69.260000000000005</cx:pt>
          <cx:pt idx="1718">75.239999999999995</cx:pt>
          <cx:pt idx="1719">55.329999999999998</cx:pt>
          <cx:pt idx="1720">60.210000000000001</cx:pt>
          <cx:pt idx="1721">79.180000000000007</cx:pt>
          <cx:pt idx="1722">77.340000000000003</cx:pt>
          <cx:pt idx="1723">54.399999999999999</cx:pt>
          <cx:pt idx="1724">59.020000000000003</cx:pt>
          <cx:pt idx="1725">63.640000000000001</cx:pt>
          <cx:pt idx="1726">56.420000000000002</cx:pt>
          <cx:pt idx="1727">73.310000000000002</cx:pt>
          <cx:pt idx="1728">65.879999999999995</cx:pt>
          <cx:pt idx="1729">68.420000000000002</cx:pt>
          <cx:pt idx="1730">60.890000000000001</cx:pt>
          <cx:pt idx="1731">71.659999999999997</cx:pt>
          <cx:pt idx="1732">74.079999999999998</cx:pt>
          <cx:pt idx="1733">75.540000000000006</cx:pt>
          <cx:pt idx="1734">64.909999999999997</cx:pt>
          <cx:pt idx="1735">65.680000000000007</cx:pt>
          <cx:pt idx="1736">55.710000000000001</cx:pt>
          <cx:pt idx="1737">56.18</cx:pt>
          <cx:pt idx="1738">61.829999999999998</cx:pt>
          <cx:pt idx="1739">66.269999999999996</cx:pt>
          <cx:pt idx="1740">63.909999999999997</cx:pt>
          <cx:pt idx="1741">76.519999999999996</cx:pt>
          <cx:pt idx="1742">55.729999999999997</cx:pt>
          <cx:pt idx="1743">54.560000000000002</cx:pt>
          <cx:pt idx="1744">56.090000000000003</cx:pt>
          <cx:pt idx="1745">76.129999999999995</cx:pt>
          <cx:pt idx="1746">54.200000000000003</cx:pt>
          <cx:pt idx="1747">68.939999999999998</cx:pt>
          <cx:pt idx="1748">58</cx:pt>
          <cx:pt idx="1749">55.700000000000003</cx:pt>
          <cx:pt idx="1750">60.43</cx:pt>
          <cx:pt idx="1751">73.370000000000005</cx:pt>
          <cx:pt idx="1752">65.290000000000006</cx:pt>
          <cx:pt idx="1753">59.57</cx:pt>
          <cx:pt idx="1754">66.980000000000004</cx:pt>
          <cx:pt idx="1755">67.989999999999995</cx:pt>
          <cx:pt idx="1756">76.069999999999993</cx:pt>
          <cx:pt idx="1757">55.039999999999999</cx:pt>
          <cx:pt idx="1758">55.079999999999998</cx:pt>
          <cx:pt idx="1759">70.129999999999995</cx:pt>
          <cx:pt idx="1760">66.180000000000007</cx:pt>
          <cx:pt idx="1761">59.140000000000001</cx:pt>
          <cx:pt idx="1762">58.159999999999997</cx:pt>
          <cx:pt idx="1763">76.269999999999996</cx:pt>
          <cx:pt idx="1764">63.009999999999998</cx:pt>
          <cx:pt idx="1765">70.390000000000001</cx:pt>
          <cx:pt idx="1766">64.439999999999998</cx:pt>
          <cx:pt idx="1767">66.879999999999995</cx:pt>
          <cx:pt idx="1768">77.439999999999998</cx:pt>
          <cx:pt idx="1769">60.899999999999999</cx:pt>
          <cx:pt idx="1770">71.379999999999995</cx:pt>
          <cx:pt idx="1771">57.229999999999997</cx:pt>
          <cx:pt idx="1772">66.819999999999993</cx:pt>
          <cx:pt idx="1773">58.109999999999999</cx:pt>
          <cx:pt idx="1774">72.299999999999997</cx:pt>
          <cx:pt idx="1775">59.82</cx:pt>
          <cx:pt idx="1776">54.5</cx:pt>
          <cx:pt idx="1777">56.770000000000003</cx:pt>
          <cx:pt idx="1778">75.230000000000004</cx:pt>
          <cx:pt idx="1779">70.900000000000006</cx:pt>
          <cx:pt idx="1780">73.859999999999999</cx:pt>
          <cx:pt idx="1781">77.359999999999999</cx:pt>
          <cx:pt idx="1782">63.939999999999998</cx:pt>
          <cx:pt idx="1783">57.259999999999998</cx:pt>
          <cx:pt idx="1784">53.57</cx:pt>
          <cx:pt idx="1785">54</cx:pt>
          <cx:pt idx="1786">64.079999999999998</cx:pt>
          <cx:pt idx="1787">77.709999999999994</cx:pt>
          <cx:pt idx="1788">79.459999999999994</cx:pt>
          <cx:pt idx="1789">71.959999999999994</cx:pt>
          <cx:pt idx="1790">70.099999999999994</cx:pt>
          <cx:pt idx="1791">65.439999999999998</cx:pt>
          <cx:pt idx="1792">79.359999999999999</cx:pt>
          <cx:pt idx="1793">53.82</cx:pt>
          <cx:pt idx="1794">73.980000000000004</cx:pt>
          <cx:pt idx="1795">67.209999999999994</cx:pt>
          <cx:pt idx="1796">61.310000000000002</cx:pt>
          <cx:pt idx="1797">75.140000000000001</cx:pt>
          <cx:pt idx="1798">56.020000000000003</cx:pt>
          <cx:pt idx="1799">64.560000000000002</cx:pt>
          <cx:pt idx="1800">60.420000000000002</cx:pt>
          <cx:pt idx="1801">56.439999999999998</cx:pt>
          <cx:pt idx="1802">71.510000000000005</cx:pt>
          <cx:pt idx="1803">72.609999999999999</cx:pt>
          <cx:pt idx="1804">57.710000000000001</cx:pt>
          <cx:pt idx="1805">59.840000000000003</cx:pt>
          <cx:pt idx="1806">66.090000000000003</cx:pt>
          <cx:pt idx="1807">70.939999999999998</cx:pt>
          <cx:pt idx="1808">65.700000000000003</cx:pt>
          <cx:pt idx="1809">58.119999999999997</cx:pt>
          <cx:pt idx="1810">59.259999999999998</cx:pt>
          <cx:pt idx="1811">68.030000000000001</cx:pt>
          <cx:pt idx="1812">62.020000000000003</cx:pt>
          <cx:pt idx="1813">68.569999999999993</cx:pt>
          <cx:pt idx="1814">58.899999999999999</cx:pt>
          <cx:pt idx="1815">62.170000000000002</cx:pt>
          <cx:pt idx="1816">68.569999999999993</cx:pt>
          <cx:pt idx="1817">60.840000000000003</cx:pt>
          <cx:pt idx="1818">67.310000000000002</cx:pt>
          <cx:pt idx="1819">75.370000000000005</cx:pt>
          <cx:pt idx="1820">57.380000000000003</cx:pt>
          <cx:pt idx="1821">63.979999999999997</cx:pt>
          <cx:pt idx="1822">60.210000000000001</cx:pt>
          <cx:pt idx="1823">64.609999999999999</cx:pt>
          <cx:pt idx="1824">57.689999999999998</cx:pt>
          <cx:pt idx="1825">72.510000000000005</cx:pt>
          <cx:pt idx="1826">65.739999999999995</cx:pt>
          <cx:pt idx="1827">77.719999999999999</cx:pt>
          <cx:pt idx="1828">64.430000000000007</cx:pt>
          <cx:pt idx="1829">73.090000000000003</cx:pt>
          <cx:pt idx="1830">54.130000000000003</cx:pt>
          <cx:pt idx="1831">76.930000000000007</cx:pt>
          <cx:pt idx="1832">77.939999999999998</cx:pt>
          <cx:pt idx="1833">61.079999999999998</cx:pt>
          <cx:pt idx="1834">56.329999999999998</cx:pt>
          <cx:pt idx="1835">76.280000000000001</cx:pt>
          <cx:pt idx="1836">70.109999999999999</cx:pt>
          <cx:pt idx="1837">76.760000000000005</cx:pt>
          <cx:pt idx="1838">54.18</cx:pt>
          <cx:pt idx="1839">54.770000000000003</cx:pt>
          <cx:pt idx="1840">59.020000000000003</cx:pt>
          <cx:pt idx="1841">77.040000000000006</cx:pt>
          <cx:pt idx="1842">68.700000000000003</cx:pt>
          <cx:pt idx="1843">62.380000000000003</cx:pt>
          <cx:pt idx="1844">66.030000000000001</cx:pt>
          <cx:pt idx="1845">73.689999999999998</cx:pt>
          <cx:pt idx="1846">76.159999999999997</cx:pt>
          <cx:pt idx="1847">71.379999999999995</cx:pt>
          <cx:pt idx="1848">74.640000000000001</cx:pt>
          <cx:pt idx="1849">63.990000000000002</cx:pt>
          <cx:pt idx="1850">57.979999999999997</cx:pt>
          <cx:pt idx="1851">58.469999999999999</cx:pt>
          <cx:pt idx="1852">68.530000000000001</cx:pt>
          <cx:pt idx="1853">68.319999999999993</cx:pt>
          <cx:pt idx="1854">70.129999999999995</cx:pt>
          <cx:pt idx="1855">73.489999999999995</cx:pt>
          <cx:pt idx="1856">70.079999999999998</cx:pt>
          <cx:pt idx="1857">56.18</cx:pt>
          <cx:pt idx="1858">62.710000000000001</cx:pt>
          <cx:pt idx="1859">55.859999999999999</cx:pt>
          <cx:pt idx="1860">62.810000000000002</cx:pt>
          <cx:pt idx="1861">63.210000000000001</cx:pt>
          <cx:pt idx="1862">61.329999999999998</cx:pt>
          <cx:pt idx="1863">79.280000000000001</cx:pt>
          <cx:pt idx="1864">69.260000000000005</cx:pt>
          <cx:pt idx="1865">65.390000000000001</cx:pt>
          <cx:pt idx="1866">75.609999999999999</cx:pt>
          <cx:pt idx="1867">54.869999999999997</cx:pt>
          <cx:pt idx="1868">59.630000000000003</cx:pt>
          <cx:pt idx="1869">70.310000000000002</cx:pt>
          <cx:pt idx="1870">77.489999999999995</cx:pt>
          <cx:pt idx="1871">75.780000000000001</cx:pt>
          <cx:pt idx="1872">62.920000000000002</cx:pt>
          <cx:pt idx="1873">63</cx:pt>
          <cx:pt idx="1874">57.229999999999997</cx:pt>
          <cx:pt idx="1875">59.009999999999998</cx:pt>
          <cx:pt idx="1876">64.680000000000007</cx:pt>
          <cx:pt idx="1877">53.409999999999997</cx:pt>
          <cx:pt idx="1878">70.040000000000006</cx:pt>
          <cx:pt idx="1879">72.040000000000006</cx:pt>
          <cx:pt idx="1880">78.239999999999995</cx:pt>
          <cx:pt idx="1881">75.939999999999998</cx:pt>
          <cx:pt idx="1882">71.980000000000004</cx:pt>
          <cx:pt idx="1883">62.969999999999999</cx:pt>
          <cx:pt idx="1884">66.060000000000002</cx:pt>
          <cx:pt idx="1885">75.700000000000003</cx:pt>
          <cx:pt idx="1886">74.310000000000002</cx:pt>
          <cx:pt idx="1887">61.479999999999997</cx:pt>
          <cx:pt idx="1888">76.829999999999998</cx:pt>
          <cx:pt idx="1889">54.909999999999997</cx:pt>
          <cx:pt idx="1890">53.619999999999997</cx:pt>
          <cx:pt idx="1891">74.989999999999995</cx:pt>
          <cx:pt idx="1892">76.769999999999996</cx:pt>
          <cx:pt idx="1893">73.290000000000006</cx:pt>
          <cx:pt idx="1894">71.790000000000006</cx:pt>
          <cx:pt idx="1895">76.319999999999993</cx:pt>
          <cx:pt idx="1896">63.409999999999997</cx:pt>
          <cx:pt idx="1897">78.040000000000006</cx:pt>
          <cx:pt idx="1898">54.390000000000001</cx:pt>
          <cx:pt idx="1899">63.359999999999999</cx:pt>
          <cx:pt idx="1900">57.439999999999998</cx:pt>
          <cx:pt idx="1901">57.579999999999998</cx:pt>
          <cx:pt idx="1902">65.879999999999995</cx:pt>
          <cx:pt idx="1903">76.379999999999995</cx:pt>
          <cx:pt idx="1904">74.180000000000007</cx:pt>
          <cx:pt idx="1905">68.489999999999995</cx:pt>
          <cx:pt idx="1906">53.420000000000002</cx:pt>
          <cx:pt idx="1907">67.739999999999995</cx:pt>
          <cx:pt idx="1908">55.060000000000002</cx:pt>
          <cx:pt idx="1909">61.630000000000003</cx:pt>
          <cx:pt idx="1910">66.469999999999999</cx:pt>
          <cx:pt idx="1911">58.799999999999997</cx:pt>
          <cx:pt idx="1912">56.270000000000003</cx:pt>
          <cx:pt idx="1913">75.209999999999994</cx:pt>
          <cx:pt idx="1914">61.240000000000002</cx:pt>
          <cx:pt idx="1915">59.990000000000002</cx:pt>
          <cx:pt idx="1916">73.079999999999998</cx:pt>
          <cx:pt idx="1917">79.140000000000001</cx:pt>
          <cx:pt idx="1918">61.890000000000001</cx:pt>
          <cx:pt idx="1919">71.409999999999997</cx:pt>
          <cx:pt idx="1920">54.130000000000003</cx:pt>
          <cx:pt idx="1921">64.569999999999993</cx:pt>
          <cx:pt idx="1922">71.829999999999998</cx:pt>
          <cx:pt idx="1923">70.040000000000006</cx:pt>
          <cx:pt idx="1924">78.030000000000001</cx:pt>
          <cx:pt idx="1925">57.030000000000001</cx:pt>
          <cx:pt idx="1926">60.68</cx:pt>
          <cx:pt idx="1927">67.959999999999994</cx:pt>
          <cx:pt idx="1928">71.829999999999998</cx:pt>
          <cx:pt idx="1929">61.68</cx:pt>
          <cx:pt idx="1930">59.880000000000003</cx:pt>
          <cx:pt idx="1931">69.579999999999998</cx:pt>
          <cx:pt idx="1932">55.159999999999997</cx:pt>
          <cx:pt idx="1933">60.979999999999997</cx:pt>
          <cx:pt idx="1934">72.620000000000005</cx:pt>
          <cx:pt idx="1935">73.769999999999996</cx:pt>
          <cx:pt idx="1936">70.120000000000005</cx:pt>
          <cx:pt idx="1937">55.840000000000003</cx:pt>
          <cx:pt idx="1938">62.859999999999999</cx:pt>
          <cx:pt idx="1939">70.010000000000005</cx:pt>
          <cx:pt idx="1940">70.579999999999998</cx:pt>
          <cx:pt idx="1941">75.040000000000006</cx:pt>
          <cx:pt idx="1942">75.5</cx:pt>
          <cx:pt idx="1943">75.909999999999997</cx:pt>
          <cx:pt idx="1944">56.240000000000002</cx:pt>
          <cx:pt idx="1945">66.959999999999994</cx:pt>
          <cx:pt idx="1946">61.020000000000003</cx:pt>
          <cx:pt idx="1947">61.689999999999998</cx:pt>
          <cx:pt idx="1948">65.840000000000003</cx:pt>
          <cx:pt idx="1949">62.170000000000002</cx:pt>
          <cx:pt idx="1950">67.859999999999999</cx:pt>
          <cx:pt idx="1951">68.599999999999994</cx:pt>
          <cx:pt idx="1952">69.659999999999997</cx:pt>
          <cx:pt idx="1953">57.460000000000001</cx:pt>
          <cx:pt idx="1954">69.689999999999998</cx:pt>
          <cx:pt idx="1955">53.82</cx:pt>
          <cx:pt idx="1956">76.939999999999998</cx:pt>
          <cx:pt idx="1957">65.769999999999996</cx:pt>
          <cx:pt idx="1958">75.030000000000001</cx:pt>
          <cx:pt idx="1959">53.640000000000001</cx:pt>
          <cx:pt idx="1960">66.239999999999995</cx:pt>
          <cx:pt idx="1961">73.709999999999994</cx:pt>
          <cx:pt idx="1962">75.640000000000001</cx:pt>
          <cx:pt idx="1963">61.770000000000003</cx:pt>
          <cx:pt idx="1964">58.079999999999998</cx:pt>
          <cx:pt idx="1965">76.099999999999994</cx:pt>
          <cx:pt idx="1966">73.519999999999996</cx:pt>
          <cx:pt idx="1967">58.780000000000001</cx:pt>
          <cx:pt idx="1968">76.230000000000004</cx:pt>
          <cx:pt idx="1969">61.93</cx:pt>
          <cx:pt idx="1970">78.209999999999994</cx:pt>
          <cx:pt idx="1971">63.93</cx:pt>
          <cx:pt idx="1972">75.129999999999995</cx:pt>
          <cx:pt idx="1973">66.989999999999995</cx:pt>
          <cx:pt idx="1974">59.020000000000003</cx:pt>
          <cx:pt idx="1975">53.68</cx:pt>
          <cx:pt idx="1976">72.670000000000002</cx:pt>
          <cx:pt idx="1977">66.200000000000003</cx:pt>
          <cx:pt idx="1978">70.989999999999995</cx:pt>
          <cx:pt idx="1979">68.730000000000004</cx:pt>
          <cx:pt idx="1980">69.409999999999997</cx:pt>
          <cx:pt idx="1981">75.099999999999994</cx:pt>
          <cx:pt idx="1982">69</cx:pt>
          <cx:pt idx="1983">76.530000000000001</cx:pt>
          <cx:pt idx="1984">76.780000000000001</cx:pt>
          <cx:pt idx="1985">53.869999999999997</cx:pt>
          <cx:pt idx="1986">53.520000000000003</cx:pt>
          <cx:pt idx="1987">78.659999999999997</cx:pt>
          <cx:pt idx="1988">67.599999999999994</cx:pt>
          <cx:pt idx="1989">78.260000000000005</cx:pt>
          <cx:pt idx="1990">79.5</cx:pt>
          <cx:pt idx="1991">79.120000000000005</cx:pt>
          <cx:pt idx="1992">70.180000000000007</cx:pt>
          <cx:pt idx="1993">59.740000000000002</cx:pt>
          <cx:pt idx="1994">75.790000000000006</cx:pt>
          <cx:pt idx="1995">65.560000000000002</cx:pt>
          <cx:pt idx="1996">78.840000000000003</cx:pt>
          <cx:pt idx="1997">62.960000000000001</cx:pt>
          <cx:pt idx="1998">70.920000000000002</cx:pt>
          <cx:pt idx="1999">65.739999999999995</cx:pt>
          <cx:pt idx="2000">58.399999999999999</cx:pt>
          <cx:pt idx="2001">66.159999999999997</cx:pt>
          <cx:pt idx="2002">78.439999999999998</cx:pt>
          <cx:pt idx="2003">74.909999999999997</cx:pt>
          <cx:pt idx="2004">57.710000000000001</cx:pt>
          <cx:pt idx="2005">72.939999999999998</cx:pt>
          <cx:pt idx="2006">59.119999999999997</cx:pt>
          <cx:pt idx="2007">71.010000000000005</cx:pt>
          <cx:pt idx="2008">78.040000000000006</cx:pt>
          <cx:pt idx="2009">76.689999999999998</cx:pt>
          <cx:pt idx="2010">58.159999999999997</cx:pt>
          <cx:pt idx="2011">69.090000000000003</cx:pt>
          <cx:pt idx="2012">65.939999999999998</cx:pt>
          <cx:pt idx="2013">53.539999999999999</cx:pt>
          <cx:pt idx="2014">60.369999999999997</cx:pt>
          <cx:pt idx="2015">55.93</cx:pt>
          <cx:pt idx="2016">69.430000000000007</cx:pt>
          <cx:pt idx="2017">60.710000000000001</cx:pt>
          <cx:pt idx="2018">65.840000000000003</cx:pt>
          <cx:pt idx="2019">55.200000000000003</cx:pt>
          <cx:pt idx="2020">58.109999999999999</cx:pt>
          <cx:pt idx="2021">67.400000000000006</cx:pt>
          <cx:pt idx="2022">53.770000000000003</cx:pt>
          <cx:pt idx="2023">75.769999999999996</cx:pt>
          <cx:pt idx="2024">75.359999999999999</cx:pt>
          <cx:pt idx="2025">71.170000000000002</cx:pt>
          <cx:pt idx="2026">79.299999999999997</cx:pt>
          <cx:pt idx="2027">68.469999999999999</cx:pt>
          <cx:pt idx="2028">70.769999999999996</cx:pt>
          <cx:pt idx="2029">76.769999999999996</cx:pt>
          <cx:pt idx="2030">66.469999999999999</cx:pt>
          <cx:pt idx="2031">66.799999999999997</cx:pt>
          <cx:pt idx="2032">54.859999999999999</cx:pt>
          <cx:pt idx="2033">60.170000000000002</cx:pt>
          <cx:pt idx="2034">69.379999999999995</cx:pt>
          <cx:pt idx="2035">68.959999999999994</cx:pt>
          <cx:pt idx="2036">72.140000000000001</cx:pt>
          <cx:pt idx="2037">64.969999999999999</cx:pt>
          <cx:pt idx="2038">67.299999999999997</cx:pt>
          <cx:pt idx="2039">72.760000000000005</cx:pt>
          <cx:pt idx="2040">73.409999999999997</cx:pt>
          <cx:pt idx="2041">76.340000000000003</cx:pt>
          <cx:pt idx="2042">71.489999999999995</cx:pt>
          <cx:pt idx="2043">59.880000000000003</cx:pt>
          <cx:pt idx="2044">56.030000000000001</cx:pt>
          <cx:pt idx="2045">57.979999999999997</cx:pt>
          <cx:pt idx="2046">60.740000000000002</cx:pt>
          <cx:pt idx="2047">53.670000000000002</cx:pt>
          <cx:pt idx="2048">53.869999999999997</cx:pt>
          <cx:pt idx="2049">58.920000000000002</cx:pt>
          <cx:pt idx="2050">54.030000000000001</cx:pt>
          <cx:pt idx="2051">76.319999999999993</cx:pt>
          <cx:pt idx="2052">59.409999999999997</cx:pt>
          <cx:pt idx="2053">60.600000000000001</cx:pt>
          <cx:pt idx="2054">77.569999999999993</cx:pt>
          <cx:pt idx="2055">56.140000000000001</cx:pt>
          <cx:pt idx="2056">65.519999999999996</cx:pt>
          <cx:pt idx="2057">62.270000000000003</cx:pt>
          <cx:pt idx="2058">56.530000000000001</cx:pt>
          <cx:pt idx="2059">70.200000000000003</cx:pt>
          <cx:pt idx="2060">71.159999999999997</cx:pt>
          <cx:pt idx="2061">70.590000000000003</cx:pt>
          <cx:pt idx="2062">72.040000000000006</cx:pt>
          <cx:pt idx="2063">78.140000000000001</cx:pt>
          <cx:pt idx="2064">55.469999999999999</cx:pt>
          <cx:pt idx="2065">67.810000000000002</cx:pt>
          <cx:pt idx="2066">65.159999999999997</cx:pt>
          <cx:pt idx="2067">70.590000000000003</cx:pt>
          <cx:pt idx="2068">59.340000000000003</cx:pt>
          <cx:pt idx="2069">68.299999999999997</cx:pt>
          <cx:pt idx="2070">66</cx:pt>
          <cx:pt idx="2071">66.590000000000003</cx:pt>
          <cx:pt idx="2072">64.129999999999995</cx:pt>
          <cx:pt idx="2073">76.799999999999997</cx:pt>
          <cx:pt idx="2074">76.870000000000005</cx:pt>
          <cx:pt idx="2075">69.200000000000003</cx:pt>
          <cx:pt idx="2076">77.769999999999996</cx:pt>
          <cx:pt idx="2077">63.07</cx:pt>
          <cx:pt idx="2078">57.789999999999999</cx:pt>
          <cx:pt idx="2079">57.07</cx:pt>
          <cx:pt idx="2080">54.140000000000001</cx:pt>
          <cx:pt idx="2081">56.700000000000003</cx:pt>
          <cx:pt idx="2082">68.310000000000002</cx:pt>
          <cx:pt idx="2083">71.680000000000007</cx:pt>
          <cx:pt idx="2084">63.590000000000003</cx:pt>
          <cx:pt idx="2085">65.540000000000006</cx:pt>
          <cx:pt idx="2086">78.329999999999998</cx:pt>
          <cx:pt idx="2087">76.129999999999995</cx:pt>
          <cx:pt idx="2088">53.939999999999998</cx:pt>
          <cx:pt idx="2089">71.859999999999999</cx:pt>
          <cx:pt idx="2090">63.659999999999997</cx:pt>
          <cx:pt idx="2091">64.939999999999998</cx:pt>
          <cx:pt idx="2092">55.32</cx:pt>
          <cx:pt idx="2093">78.280000000000001</cx:pt>
          <cx:pt idx="2094">74.319999999999993</cx:pt>
          <cx:pt idx="2095">60.840000000000003</cx:pt>
          <cx:pt idx="2096">71.329999999999998</cx:pt>
          <cx:pt idx="2097">57.770000000000003</cx:pt>
          <cx:pt idx="2098">66.530000000000001</cx:pt>
          <cx:pt idx="2099">59.420000000000002</cx:pt>
          <cx:pt idx="2100">53.890000000000001</cx:pt>
          <cx:pt idx="2101">61.270000000000003</cx:pt>
          <cx:pt idx="2102">76.569999999999993</cx:pt>
          <cx:pt idx="2103">65.530000000000001</cx:pt>
          <cx:pt idx="2104">66.760000000000005</cx:pt>
          <cx:pt idx="2105">58.969999999999999</cx:pt>
          <cx:pt idx="2106">55.009999999999998</cx:pt>
          <cx:pt idx="2107">53.810000000000002</cx:pt>
          <cx:pt idx="2108">59.780000000000001</cx:pt>
          <cx:pt idx="2109">65.340000000000003</cx:pt>
          <cx:pt idx="2110">72.859999999999999</cx:pt>
          <cx:pt idx="2111">68.840000000000003</cx:pt>
          <cx:pt idx="2112">63.210000000000001</cx:pt>
          <cx:pt idx="2113">66.370000000000005</cx:pt>
          <cx:pt idx="2114">74.819999999999993</cx:pt>
          <cx:pt idx="2115">70.390000000000001</cx:pt>
          <cx:pt idx="2116">67.120000000000005</cx:pt>
          <cx:pt idx="2117">69.859999999999999</cx:pt>
          <cx:pt idx="2118">62.329999999999998</cx:pt>
          <cx:pt idx="2119">78.079999999999998</cx:pt>
          <cx:pt idx="2120">70.629999999999995</cx:pt>
          <cx:pt idx="2121">54.530000000000001</cx:pt>
          <cx:pt idx="2122">76.189999999999998</cx:pt>
          <cx:pt idx="2123">58.780000000000001</cx:pt>
          <cx:pt idx="2124">78.340000000000003</cx:pt>
          <cx:pt idx="2125">57.340000000000003</cx:pt>
          <cx:pt idx="2126">77.980000000000004</cx:pt>
          <cx:pt idx="2127">70.840000000000003</cx:pt>
          <cx:pt idx="2128">57.170000000000002</cx:pt>
          <cx:pt idx="2129">73.870000000000005</cx:pt>
          <cx:pt idx="2130">57.880000000000003</cx:pt>
          <cx:pt idx="2131">79.280000000000001</cx:pt>
          <cx:pt idx="2132">68.810000000000002</cx:pt>
          <cx:pt idx="2133">71.739999999999995</cx:pt>
          <cx:pt idx="2134">70.090000000000003</cx:pt>
          <cx:pt idx="2135">79.260000000000005</cx:pt>
          <cx:pt idx="2136">56.240000000000002</cx:pt>
          <cx:pt idx="2137">57.840000000000003</cx:pt>
          <cx:pt idx="2138">66.370000000000005</cx:pt>
          <cx:pt idx="2139">73.400000000000006</cx:pt>
          <cx:pt idx="2140">63.270000000000003</cx:pt>
          <cx:pt idx="2141">76.709999999999994</cx:pt>
          <cx:pt idx="2142">68.659999999999997</cx:pt>
          <cx:pt idx="2143">61.579999999999998</cx:pt>
          <cx:pt idx="2144">72.040000000000006</cx:pt>
          <cx:pt idx="2145">78.040000000000006</cx:pt>
          <cx:pt idx="2146">75.340000000000003</cx:pt>
          <cx:pt idx="2147">60.170000000000002</cx:pt>
          <cx:pt idx="2148">79.5</cx:pt>
          <cx:pt idx="2149">65.019999999999996</cx:pt>
          <cx:pt idx="2150">78.790000000000006</cx:pt>
          <cx:pt idx="2151">76.090000000000003</cx:pt>
          <cx:pt idx="2152">73.379999999999995</cx:pt>
          <cx:pt idx="2153">57.899999999999999</cx:pt>
          <cx:pt idx="2154">70.319999999999993</cx:pt>
          <cx:pt idx="2155">67.459999999999994</cx:pt>
          <cx:pt idx="2156">72.870000000000005</cx:pt>
          <cx:pt idx="2157">61.130000000000003</cx:pt>
          <cx:pt idx="2158">65.780000000000001</cx:pt>
          <cx:pt idx="2159">73.260000000000005</cx:pt>
          <cx:pt idx="2160">58.079999999999998</cx:pt>
          <cx:pt idx="2161">63.789999999999999</cx:pt>
          <cx:pt idx="2162">77.099999999999994</cx:pt>
          <cx:pt idx="2163">63.57</cx:pt>
          <cx:pt idx="2164">60.979999999999997</cx:pt>
          <cx:pt idx="2165">71.359999999999999</cx:pt>
          <cx:pt idx="2166">72.469999999999999</cx:pt>
          <cx:pt idx="2167">66.989999999999995</cx:pt>
          <cx:pt idx="2168">73.799999999999997</cx:pt>
          <cx:pt idx="2169">60.93</cx:pt>
          <cx:pt idx="2170">72.510000000000005</cx:pt>
          <cx:pt idx="2171">58.57</cx:pt>
          <cx:pt idx="2172">56.030000000000001</cx:pt>
          <cx:pt idx="2173">77.5</cx:pt>
          <cx:pt idx="2174">78.400000000000006</cx:pt>
          <cx:pt idx="2175">58.93</cx:pt>
          <cx:pt idx="2176">58.439999999999998</cx:pt>
          <cx:pt idx="2177">54.43</cx:pt>
          <cx:pt idx="2178">63.579999999999998</cx:pt>
          <cx:pt idx="2179">67.780000000000001</cx:pt>
          <cx:pt idx="2180">60</cx:pt>
          <cx:pt idx="2181">59.920000000000002</cx:pt>
          <cx:pt idx="2182">55.240000000000002</cx:pt>
          <cx:pt idx="2183">55.200000000000003</cx:pt>
          <cx:pt idx="2184">63.43</cx:pt>
          <cx:pt idx="2185">67.090000000000003</cx:pt>
          <cx:pt idx="2186">66.480000000000004</cx:pt>
          <cx:pt idx="2187">61.600000000000001</cx:pt>
          <cx:pt idx="2188">61.789999999999999</cx:pt>
          <cx:pt idx="2189">55</cx:pt>
          <cx:pt idx="2190">67.829999999999998</cx:pt>
          <cx:pt idx="2191">71.859999999999999</cx:pt>
          <cx:pt idx="2192">68.840000000000003</cx:pt>
          <cx:pt idx="2193">56.399999999999999</cx:pt>
          <cx:pt idx="2194">62.979999999999997</cx:pt>
          <cx:pt idx="2195">61.020000000000003</cx:pt>
          <cx:pt idx="2196">79.280000000000001</cx:pt>
          <cx:pt idx="2197">65.400000000000006</cx:pt>
          <cx:pt idx="2198">72</cx:pt>
          <cx:pt idx="2199">65.239999999999995</cx:pt>
          <cx:pt idx="2200">61.399999999999999</cx:pt>
          <cx:pt idx="2201">79.260000000000005</cx:pt>
          <cx:pt idx="2202">66.540000000000006</cx:pt>
          <cx:pt idx="2203">67.730000000000004</cx:pt>
          <cx:pt idx="2204">62.5</cx:pt>
          <cx:pt idx="2205">77.680000000000007</cx:pt>
          <cx:pt idx="2206">57.960000000000001</cx:pt>
          <cx:pt idx="2207">60.369999999999997</cx:pt>
          <cx:pt idx="2208">62.869999999999997</cx:pt>
          <cx:pt idx="2209">67.640000000000001</cx:pt>
          <cx:pt idx="2210">54.990000000000002</cx:pt>
          <cx:pt idx="2211">63.090000000000003</cx:pt>
          <cx:pt idx="2212">54.32</cx:pt>
          <cx:pt idx="2213">69</cx:pt>
          <cx:pt idx="2214">57.899999999999999</cx:pt>
          <cx:pt idx="2215">71.829999999999998</cx:pt>
          <cx:pt idx="2216">79.129999999999995</cx:pt>
          <cx:pt idx="2217">58.780000000000001</cx:pt>
          <cx:pt idx="2218">72.319999999999993</cx:pt>
          <cx:pt idx="2219">64.379999999999995</cx:pt>
          <cx:pt idx="2220">69.310000000000002</cx:pt>
          <cx:pt idx="2221">71.319999999999993</cx:pt>
          <cx:pt idx="2222">74.390000000000001</cx:pt>
          <cx:pt idx="2223">54.210000000000001</cx:pt>
          <cx:pt idx="2224">72.489999999999995</cx:pt>
          <cx:pt idx="2225">74.719999999999999</cx:pt>
          <cx:pt idx="2226">61.240000000000002</cx:pt>
          <cx:pt idx="2227">63.530000000000001</cx:pt>
          <cx:pt idx="2228">60.009999999999998</cx:pt>
          <cx:pt idx="2229">67.010000000000005</cx:pt>
          <cx:pt idx="2230">73.560000000000002</cx:pt>
          <cx:pt idx="2231">70.420000000000002</cx:pt>
          <cx:pt idx="2232">57.259999999999998</cx:pt>
          <cx:pt idx="2233">66.780000000000001</cx:pt>
          <cx:pt idx="2234">78.799999999999997</cx:pt>
          <cx:pt idx="2235">59.920000000000002</cx:pt>
          <cx:pt idx="2236">67.060000000000002</cx:pt>
          <cx:pt idx="2237">74.060000000000002</cx:pt>
          <cx:pt idx="2238">57.18</cx:pt>
          <cx:pt idx="2239">55.93</cx:pt>
          <cx:pt idx="2240">56.579999999999998</cx:pt>
          <cx:pt idx="2241">56.18</cx:pt>
          <cx:pt idx="2242">59.719999999999999</cx:pt>
          <cx:pt idx="2243">75.670000000000002</cx:pt>
          <cx:pt idx="2244">68.719999999999999</cx:pt>
          <cx:pt idx="2245">78.780000000000001</cx:pt>
          <cx:pt idx="2246">54.07</cx:pt>
          <cx:pt idx="2247">72.040000000000006</cx:pt>
          <cx:pt idx="2248">57.280000000000001</cx:pt>
          <cx:pt idx="2249">67.459999999999994</cx:pt>
          <cx:pt idx="2250">75.230000000000004</cx:pt>
          <cx:pt idx="2251">63.909999999999997</cx:pt>
          <cx:pt idx="2252">62.810000000000002</cx:pt>
          <cx:pt idx="2253">71.409999999999997</cx:pt>
          <cx:pt idx="2254">79.280000000000001</cx:pt>
          <cx:pt idx="2255">74.939999999999998</cx:pt>
          <cx:pt idx="2256">77.670000000000002</cx:pt>
          <cx:pt idx="2257">57.770000000000003</cx:pt>
          <cx:pt idx="2258">55.130000000000003</cx:pt>
          <cx:pt idx="2259">63.439999999999998</cx:pt>
          <cx:pt idx="2260">57.990000000000002</cx:pt>
          <cx:pt idx="2261">62.380000000000003</cx:pt>
          <cx:pt idx="2262">56.420000000000002</cx:pt>
          <cx:pt idx="2263">70.590000000000003</cx:pt>
          <cx:pt idx="2264">57.68</cx:pt>
          <cx:pt idx="2265">63.210000000000001</cx:pt>
          <cx:pt idx="2266">66.140000000000001</cx:pt>
          <cx:pt idx="2267">63.340000000000003</cx:pt>
          <cx:pt idx="2268">63.960000000000001</cx:pt>
          <cx:pt idx="2269">55.719999999999999</cx:pt>
          <cx:pt idx="2270">69.769999999999996</cx:pt>
          <cx:pt idx="2271">77.340000000000003</cx:pt>
          <cx:pt idx="2272">69.659999999999997</cx:pt>
          <cx:pt idx="2273">75.5</cx:pt>
          <cx:pt idx="2274">77.680000000000007</cx:pt>
          <cx:pt idx="2275">65.969999999999999</cx:pt>
          <cx:pt idx="2276">56.409999999999997</cx:pt>
          <cx:pt idx="2277">63.229999999999997</cx:pt>
          <cx:pt idx="2278">70.540000000000006</cx:pt>
          <cx:pt idx="2279">64.900000000000006</cx:pt>
          <cx:pt idx="2280">53.340000000000003</cx:pt>
          <cx:pt idx="2281">62.439999999999998</cx:pt>
          <cx:pt idx="2282">77.340000000000003</cx:pt>
          <cx:pt idx="2283">76.310000000000002</cx:pt>
          <cx:pt idx="2284">72.079999999999998</cx:pt>
          <cx:pt idx="2285">72.939999999999998</cx:pt>
          <cx:pt idx="2286">67.939999999999998</cx:pt>
          <cx:pt idx="2287">61.82</cx:pt>
          <cx:pt idx="2288">64.400000000000006</cx:pt>
          <cx:pt idx="2289">77.629999999999995</cx:pt>
          <cx:pt idx="2290">64.769999999999996</cx:pt>
          <cx:pt idx="2291">76.560000000000002</cx:pt>
          <cx:pt idx="2292">54.359999999999999</cx:pt>
          <cx:pt idx="2293">57.810000000000002</cx:pt>
          <cx:pt idx="2294">53.619999999999997</cx:pt>
          <cx:pt idx="2295">55.460000000000001</cx:pt>
          <cx:pt idx="2296">56.560000000000002</cx:pt>
          <cx:pt idx="2297">71.680000000000007</cx:pt>
          <cx:pt idx="2298">60.789999999999999</cx:pt>
          <cx:pt idx="2299">58.07</cx:pt>
          <cx:pt idx="2300">60.93</cx:pt>
          <cx:pt idx="2301">67.489999999999995</cx:pt>
          <cx:pt idx="2302">78.260000000000005</cx:pt>
          <cx:pt idx="2303">71.420000000000002</cx:pt>
          <cx:pt idx="2304">57.630000000000003</cx:pt>
          <cx:pt idx="2305">63.759999999999998</cx:pt>
          <cx:pt idx="2306">77.030000000000001</cx:pt>
          <cx:pt idx="2307">71.189999999999998</cx:pt>
          <cx:pt idx="2308">55.030000000000001</cx:pt>
          <cx:pt idx="2309">75.109999999999999</cx:pt>
          <cx:pt idx="2310">75.980000000000004</cx:pt>
          <cx:pt idx="2311">62.310000000000002</cx:pt>
          <cx:pt idx="2312">62.520000000000003</cx:pt>
          <cx:pt idx="2313">59.039999999999999</cx:pt>
          <cx:pt idx="2314">73.670000000000002</cx:pt>
          <cx:pt idx="2315">70.569999999999993</cx:pt>
          <cx:pt idx="2316">73.010000000000005</cx:pt>
          <cx:pt idx="2317">78.540000000000006</cx:pt>
          <cx:pt idx="2318">69.180000000000007</cx:pt>
          <cx:pt idx="2319">67.120000000000005</cx:pt>
          <cx:pt idx="2320">70.280000000000001</cx:pt>
          <cx:pt idx="2321">54.859999999999999</cx:pt>
          <cx:pt idx="2322">74.299999999999997</cx:pt>
          <cx:pt idx="2323">54.100000000000001</cx:pt>
          <cx:pt idx="2324">54.619999999999997</cx:pt>
          <cx:pt idx="2325">67.939999999999998</cx:pt>
          <cx:pt idx="2326">56.43</cx:pt>
          <cx:pt idx="2327">64.239999999999995</cx:pt>
          <cx:pt idx="2328">57.07</cx:pt>
          <cx:pt idx="2329">76.340000000000003</cx:pt>
          <cx:pt idx="2330">58.659999999999997</cx:pt>
          <cx:pt idx="2331">62.490000000000002</cx:pt>
          <cx:pt idx="2332">57.219999999999999</cx:pt>
          <cx:pt idx="2333">73.280000000000001</cx:pt>
          <cx:pt idx="2334">62.659999999999997</cx:pt>
          <cx:pt idx="2335">77.659999999999997</cx:pt>
          <cx:pt idx="2336">77.409999999999997</cx:pt>
          <cx:pt idx="2337">63.289999999999999</cx:pt>
          <cx:pt idx="2338">66.590000000000003</cx:pt>
          <cx:pt idx="2339">57.740000000000002</cx:pt>
          <cx:pt idx="2340">63.810000000000002</cx:pt>
          <cx:pt idx="2341">68.469999999999999</cx:pt>
          <cx:pt idx="2342">71.409999999999997</cx:pt>
          <cx:pt idx="2343">72.799999999999997</cx:pt>
          <cx:pt idx="2344">70.120000000000005</cx:pt>
          <cx:pt idx="2345">73.799999999999997</cx:pt>
          <cx:pt idx="2346">64.640000000000001</cx:pt>
          <cx:pt idx="2347">77</cx:pt>
          <cx:pt idx="2348">53.560000000000002</cx:pt>
          <cx:pt idx="2349">64.480000000000004</cx:pt>
          <cx:pt idx="2350">66.909999999999997</cx:pt>
          <cx:pt idx="2351">54.659999999999997</cx:pt>
          <cx:pt idx="2352">58.140000000000001</cx:pt>
          <cx:pt idx="2353">67.219999999999999</cx:pt>
          <cx:pt idx="2354">73.239999999999995</cx:pt>
          <cx:pt idx="2355">69.810000000000002</cx:pt>
          <cx:pt idx="2356">66.959999999999994</cx:pt>
          <cx:pt idx="2357">58.270000000000003</cx:pt>
          <cx:pt idx="2358">76.439999999999998</cx:pt>
          <cx:pt idx="2359">76.900000000000006</cx:pt>
          <cx:pt idx="2360">68.109999999999999</cx:pt>
          <cx:pt idx="2361">61.189999999999998</cx:pt>
          <cx:pt idx="2362">77.739999999999995</cx:pt>
          <cx:pt idx="2363">67.730000000000004</cx:pt>
          <cx:pt idx="2364">79.010000000000005</cx:pt>
          <cx:pt idx="2365">59.719999999999999</cx:pt>
          <cx:pt idx="2366">70.719999999999999</cx:pt>
          <cx:pt idx="2367">79.319999999999993</cx:pt>
          <cx:pt idx="2368">61.990000000000002</cx:pt>
          <cx:pt idx="2369">77.879999999999995</cx:pt>
          <cx:pt idx="2370">62.219999999999999</cx:pt>
          <cx:pt idx="2371">73.659999999999997</cx:pt>
          <cx:pt idx="2372">75.659999999999997</cx:pt>
          <cx:pt idx="2373">74.319999999999993</cx:pt>
          <cx:pt idx="2374">77.879999999999995</cx:pt>
          <cx:pt idx="2375">79.159999999999997</cx:pt>
          <cx:pt idx="2376">58.32</cx:pt>
          <cx:pt idx="2377">60.719999999999999</cx:pt>
          <cx:pt idx="2378">56.740000000000002</cx:pt>
          <cx:pt idx="2379">71</cx:pt>
          <cx:pt idx="2380">74.689999999999998</cx:pt>
          <cx:pt idx="2381">62.57</cx:pt>
          <cx:pt idx="2382">60.609999999999999</cx:pt>
          <cx:pt idx="2383">72.159999999999997</cx:pt>
          <cx:pt idx="2384">61.43</cx:pt>
          <cx:pt idx="2385">53.479999999999997</cx:pt>
          <cx:pt idx="2386">64.359999999999999</cx:pt>
          <cx:pt idx="2387">57.829999999999998</cx:pt>
          <cx:pt idx="2388">63.880000000000003</cx:pt>
          <cx:pt idx="2389">67.319999999999993</cx:pt>
          <cx:pt idx="2390">72.829999999999998</cx:pt>
          <cx:pt idx="2391">78.590000000000003</cx:pt>
          <cx:pt idx="2392">73.640000000000001</cx:pt>
          <cx:pt idx="2393">64.329999999999998</cx:pt>
          <cx:pt idx="2394">78.189999999999998</cx:pt>
          <cx:pt idx="2395">68.739999999999995</cx:pt>
          <cx:pt idx="2396">73.640000000000001</cx:pt>
          <cx:pt idx="2397">61.100000000000001</cx:pt>
          <cx:pt idx="2398">54.979999999999997</cx:pt>
          <cx:pt idx="2399">54.170000000000002</cx:pt>
          <cx:pt idx="2400">61.640000000000001</cx:pt>
          <cx:pt idx="2401">55.990000000000002</cx:pt>
          <cx:pt idx="2402">74.329999999999998</cx:pt>
          <cx:pt idx="2403">67.420000000000002</cx:pt>
          <cx:pt idx="2404">60.979999999999997</cx:pt>
          <cx:pt idx="2405">53.780000000000001</cx:pt>
          <cx:pt idx="2406">79.409999999999997</cx:pt>
          <cx:pt idx="2407">62.579999999999998</cx:pt>
          <cx:pt idx="2408">74.079999999999998</cx:pt>
          <cx:pt idx="2409">57.409999999999997</cx:pt>
          <cx:pt idx="2410">57.579999999999998</cx:pt>
          <cx:pt idx="2411">54.770000000000003</cx:pt>
          <cx:pt idx="2412">59.079999999999998</cx:pt>
          <cx:pt idx="2413">71.230000000000004</cx:pt>
          <cx:pt idx="2414">75.040000000000006</cx:pt>
          <cx:pt idx="2415">53.759999999999998</cx:pt>
          <cx:pt idx="2416">57.460000000000001</cx:pt>
          <cx:pt idx="2417">69.400000000000006</cx:pt>
          <cx:pt idx="2418">58.229999999999997</cx:pt>
          <cx:pt idx="2419">76.730000000000004</cx:pt>
          <cx:pt idx="2420">58.829999999999998</cx:pt>
          <cx:pt idx="2421">66.159999999999997</cx:pt>
          <cx:pt idx="2422">71.890000000000001</cx:pt>
          <cx:pt idx="2423">63.210000000000001</cx:pt>
          <cx:pt idx="2424">78.159999999999997</cx:pt>
          <cx:pt idx="2425">75.269999999999996</cx:pt>
          <cx:pt idx="2426">69.659999999999997</cx:pt>
          <cx:pt idx="2427">60.32</cx:pt>
          <cx:pt idx="2428">62.609999999999999</cx:pt>
          <cx:pt idx="2429">68.019999999999996</cx:pt>
          <cx:pt idx="2430">66.290000000000006</cx:pt>
          <cx:pt idx="2431">68.159999999999997</cx:pt>
          <cx:pt idx="2432">56.590000000000003</cx:pt>
          <cx:pt idx="2433">64.120000000000005</cx:pt>
          <cx:pt idx="2434">53.789999999999999</cx:pt>
          <cx:pt idx="2435">54.020000000000003</cx:pt>
          <cx:pt idx="2436">70.980000000000004</cx:pt>
          <cx:pt idx="2437">58.159999999999997</cx:pt>
          <cx:pt idx="2438">58.68</cx:pt>
          <cx:pt idx="2439">78.370000000000005</cx:pt>
          <cx:pt idx="2440">55.990000000000002</cx:pt>
          <cx:pt idx="2441">62.689999999999998</cx:pt>
          <cx:pt idx="2442">55.329999999999998</cx:pt>
          <cx:pt idx="2443">75.620000000000005</cx:pt>
          <cx:pt idx="2444">77.920000000000002</cx:pt>
          <cx:pt idx="2445">67.930000000000007</cx:pt>
          <cx:pt idx="2446">74.189999999999998</cx:pt>
          <cx:pt idx="2447">76.719999999999999</cx:pt>
          <cx:pt idx="2448">57.979999999999997</cx:pt>
          <cx:pt idx="2449">77.299999999999997</cx:pt>
          <cx:pt idx="2450">54.740000000000002</cx:pt>
          <cx:pt idx="2451">57.579999999999998</cx:pt>
          <cx:pt idx="2452">61.759999999999998</cx:pt>
          <cx:pt idx="2453">76.569999999999993</cx:pt>
          <cx:pt idx="2454">71.659999999999997</cx:pt>
          <cx:pt idx="2455">54.969999999999999</cx:pt>
          <cx:pt idx="2456">69.590000000000003</cx:pt>
          <cx:pt idx="2457">76.609999999999999</cx:pt>
          <cx:pt idx="2458">66.840000000000003</cx:pt>
          <cx:pt idx="2459">63.939999999999998</cx:pt>
          <cx:pt idx="2460">53.990000000000002</cx:pt>
          <cx:pt idx="2461">54.219999999999999</cx:pt>
          <cx:pt idx="2462">71.989999999999995</cx:pt>
        </cx:lvl>
      </cx:numDim>
    </cx:data>
  </cx:chartData>
  <cx:chart>
    <cx:title pos="t" align="ctr" overlay="0">
      <cx:tx>
        <cx:txData>
          <cx:v>motor_temp</cx:v>
        </cx:txData>
      </cx:tx>
      <cx:txPr>
        <a:bodyPr rot="0" spcFirstLastPara="1" vertOverflow="ellipsis" vert="horz" wrap="square" lIns="38100" tIns="19050" rIns="38100" bIns="19050" anchor="ctr" anchorCtr="1" compatLnSpc="0"/>
        <a:lstStyle/>
        <a:p>
          <a:pPr algn="ctr" rtl="0"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r>
            <a: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rPr>
            <a:t>motor_temp</a:t>
          </a:r>
        </a:p>
      </cx:txPr>
    </cx:title>
    <cx:plotArea>
      <cx:plotAreaRegion>
        <cx:series layoutId="clusteredColumn" uniqueId="{E655F2FC-C37E-4D62-8F6D-9E57A9648720}">
          <cx:tx>
            <cx:txData>
              <cx:f>train_data!$F$1</cx:f>
              <cx:v>motor_temp</cx:v>
            </cx:txData>
          </cx:tx>
          <cx:dataId val="0"/>
          <cx:layoutPr>
            <cx:binning intervalClosed="r"/>
          </cx:layoutPr>
        </cx:series>
      </cx:plotAreaRegion>
      <cx:axis id="0">
        <cx:catScaling/>
        <cx:tickLabels/>
      </cx:axis>
      <cx:axis id="1">
        <cx:valScaling/>
        <cx:majorGridlines/>
        <cx:tickLabels/>
      </cx:axis>
    </cx:plotArea>
  </cx:chart>
</cx:chartSpace>
</file>

<file path=ppt/charts/chartEx1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test_data!$G$2:$G$7390</cx:f>
        <cx:lvl ptCount="7389" formatCode="G/표준">
          <cx:pt idx="0">3.48</cx:pt>
          <cx:pt idx="1">3.5699999999999998</cx:pt>
          <cx:pt idx="2">3.0099999999999998</cx:pt>
          <cx:pt idx="3">3.2999999999999998</cx:pt>
          <cx:pt idx="4">3.21</cx:pt>
          <cx:pt idx="5">2.98</cx:pt>
          <cx:pt idx="6">2.8799999999999999</cx:pt>
          <cx:pt idx="7">3.29</cx:pt>
          <cx:pt idx="8">3.7799999999999998</cx:pt>
          <cx:pt idx="9">3.4700000000000002</cx:pt>
          <cx:pt idx="10">3.6899999999999999</cx:pt>
          <cx:pt idx="11">2.75</cx:pt>
          <cx:pt idx="12">3.6400000000000001</cx:pt>
          <cx:pt idx="13">3.0600000000000001</cx:pt>
          <cx:pt idx="14">2.75</cx:pt>
          <cx:pt idx="15">2.9199999999999999</cx:pt>
          <cx:pt idx="16">3.6299999999999999</cx:pt>
          <cx:pt idx="17">3.5800000000000001</cx:pt>
          <cx:pt idx="18">3.6299999999999999</cx:pt>
          <cx:pt idx="19">3.04</cx:pt>
          <cx:pt idx="20">2.7999999999999998</cx:pt>
          <cx:pt idx="21">2.7400000000000002</cx:pt>
          <cx:pt idx="22">3.0699999999999998</cx:pt>
          <cx:pt idx="23">3.1699999999999999</cx:pt>
          <cx:pt idx="24">3.8799999999999999</cx:pt>
          <cx:pt idx="25">2.6699999999999999</cx:pt>
          <cx:pt idx="26">3.73</cx:pt>
          <cx:pt idx="27">3.04</cx:pt>
          <cx:pt idx="28">3.2999999999999998</cx:pt>
          <cx:pt idx="29">3.77</cx:pt>
          <cx:pt idx="30">3.6200000000000001</cx:pt>
          <cx:pt idx="31">3.1400000000000001</cx:pt>
          <cx:pt idx="32">3.3500000000000001</cx:pt>
          <cx:pt idx="33">3.0600000000000001</cx:pt>
          <cx:pt idx="34">3.75</cx:pt>
          <cx:pt idx="35">3.6099999999999999</cx:pt>
          <cx:pt idx="36">2.73</cx:pt>
          <cx:pt idx="37">3.2400000000000002</cx:pt>
          <cx:pt idx="38">3.5499999999999998</cx:pt>
          <cx:pt idx="39">3.4199999999999999</cx:pt>
          <cx:pt idx="40">3.4399999999999999</cx:pt>
          <cx:pt idx="41">3.9399999999999999</cx:pt>
          <cx:pt idx="42">3.8700000000000001</cx:pt>
          <cx:pt idx="43">3.2400000000000002</cx:pt>
          <cx:pt idx="44">2.8799999999999999</cx:pt>
          <cx:pt idx="45">3.5600000000000001</cx:pt>
          <cx:pt idx="46">3.3900000000000001</cx:pt>
          <cx:pt idx="47">3.2000000000000002</cx:pt>
          <cx:pt idx="48">3.02</cx:pt>
          <cx:pt idx="49">3.25</cx:pt>
          <cx:pt idx="50">2.9300000000000002</cx:pt>
          <cx:pt idx="51">3.73</cx:pt>
          <cx:pt idx="52">2.71</cx:pt>
          <cx:pt idx="53">3.3900000000000001</cx:pt>
          <cx:pt idx="54">3.8599999999999999</cx:pt>
          <cx:pt idx="55">2.9900000000000002</cx:pt>
          <cx:pt idx="56">2.7599999999999998</cx:pt>
          <cx:pt idx="57">3.5899999999999999</cx:pt>
          <cx:pt idx="58">3</cx:pt>
          <cx:pt idx="59">3.6299999999999999</cx:pt>
          <cx:pt idx="60">3.1899999999999999</cx:pt>
          <cx:pt idx="61">3.7400000000000002</cx:pt>
          <cx:pt idx="62">3.6800000000000002</cx:pt>
          <cx:pt idx="63">3.0499999999999998</cx:pt>
          <cx:pt idx="64">2.96</cx:pt>
          <cx:pt idx="65">3.5899999999999999</cx:pt>
          <cx:pt idx="66">3.7000000000000002</cx:pt>
          <cx:pt idx="67">2.7400000000000002</cx:pt>
          <cx:pt idx="68">3.6600000000000001</cx:pt>
          <cx:pt idx="69">2.6800000000000002</cx:pt>
          <cx:pt idx="70">2.77</cx:pt>
          <cx:pt idx="71">3.96</cx:pt>
          <cx:pt idx="72">2.7599999999999998</cx:pt>
          <cx:pt idx="73">2.71</cx:pt>
          <cx:pt idx="74">2.79</cx:pt>
          <cx:pt idx="75">3.5699999999999998</cx:pt>
          <cx:pt idx="76">3.77</cx:pt>
          <cx:pt idx="77">3.48</cx:pt>
          <cx:pt idx="78">3.8100000000000001</cx:pt>
          <cx:pt idx="79">3.9300000000000002</cx:pt>
          <cx:pt idx="80">3.23</cx:pt>
          <cx:pt idx="81">3.2000000000000002</cx:pt>
          <cx:pt idx="82">3.5</cx:pt>
          <cx:pt idx="83">3.75</cx:pt>
          <cx:pt idx="84">2.8900000000000001</cx:pt>
          <cx:pt idx="85">3.4100000000000001</cx:pt>
          <cx:pt idx="86">3.1400000000000001</cx:pt>
          <cx:pt idx="87">3.9199999999999999</cx:pt>
          <cx:pt idx="88">2.7400000000000002</cx:pt>
          <cx:pt idx="89">3.8900000000000001</cx:pt>
          <cx:pt idx="90">3.7999999999999998</cx:pt>
          <cx:pt idx="91">3.98</cx:pt>
          <cx:pt idx="92">3.2599999999999998</cx:pt>
          <cx:pt idx="93">3.71</cx:pt>
          <cx:pt idx="94">2.75</cx:pt>
          <cx:pt idx="95">2.96</cx:pt>
          <cx:pt idx="96">2.7599999999999998</cx:pt>
          <cx:pt idx="97">3.2799999999999998</cx:pt>
          <cx:pt idx="98">2.8199999999999998</cx:pt>
          <cx:pt idx="99">3.25</cx:pt>
          <cx:pt idx="100">2.9100000000000001</cx:pt>
          <cx:pt idx="101">3.2999999999999998</cx:pt>
          <cx:pt idx="102">3.5699999999999998</cx:pt>
          <cx:pt idx="103">3.3300000000000001</cx:pt>
          <cx:pt idx="104">3.5800000000000001</cx:pt>
          <cx:pt idx="105">3.9100000000000001</cx:pt>
          <cx:pt idx="106">3.8799999999999999</cx:pt>
          <cx:pt idx="107">3.2999999999999998</cx:pt>
          <cx:pt idx="108">3.8599999999999999</cx:pt>
          <cx:pt idx="109">2.96</cx:pt>
          <cx:pt idx="110">3.2400000000000002</cx:pt>
          <cx:pt idx="111">3.4300000000000002</cx:pt>
          <cx:pt idx="112">2.7000000000000002</cx:pt>
          <cx:pt idx="113">2.71</cx:pt>
          <cx:pt idx="114">2.96</cx:pt>
          <cx:pt idx="115">3.2400000000000002</cx:pt>
          <cx:pt idx="116">3.7999999999999998</cx:pt>
          <cx:pt idx="117">3.8599999999999999</cx:pt>
          <cx:pt idx="118">3.7000000000000002</cx:pt>
          <cx:pt idx="119">2.7000000000000002</cx:pt>
          <cx:pt idx="120">2.71</cx:pt>
          <cx:pt idx="121">2.8300000000000001</cx:pt>
          <cx:pt idx="122">3.25</cx:pt>
          <cx:pt idx="123">3.9100000000000001</cx:pt>
          <cx:pt idx="124">3.2200000000000002</cx:pt>
          <cx:pt idx="125">3.25</cx:pt>
          <cx:pt idx="126">3.4500000000000002</cx:pt>
          <cx:pt idx="127">3.75</cx:pt>
          <cx:pt idx="128">3.2799999999999998</cx:pt>
          <cx:pt idx="129">3.7799999999999998</cx:pt>
          <cx:pt idx="130">3.8999999999999999</cx:pt>
          <cx:pt idx="131">3.2400000000000002</cx:pt>
          <cx:pt idx="132">3.3500000000000001</cx:pt>
          <cx:pt idx="133">3.29</cx:pt>
          <cx:pt idx="134">2.7999999999999998</cx:pt>
          <cx:pt idx="135">3.3100000000000001</cx:pt>
          <cx:pt idx="136">3.5499999999999998</cx:pt>
          <cx:pt idx="137">2.7999999999999998</cx:pt>
          <cx:pt idx="138">2.7599999999999998</cx:pt>
          <cx:pt idx="139">3.9700000000000002</cx:pt>
          <cx:pt idx="140">2.8999999999999999</cx:pt>
          <cx:pt idx="141">3.3900000000000001</cx:pt>
          <cx:pt idx="142">2.7599999999999998</cx:pt>
          <cx:pt idx="143">2.98</cx:pt>
          <cx:pt idx="144">3.8900000000000001</cx:pt>
          <cx:pt idx="145">3.3199999999999998</cx:pt>
          <cx:pt idx="146">3.3999999999999999</cx:pt>
          <cx:pt idx="147">3.0800000000000001</cx:pt>
          <cx:pt idx="148">3.0099999999999998</cx:pt>
          <cx:pt idx="149">3.9500000000000002</cx:pt>
          <cx:pt idx="150">2.98</cx:pt>
          <cx:pt idx="151">3.9500000000000002</cx:pt>
          <cx:pt idx="152">3.9399999999999999</cx:pt>
          <cx:pt idx="153">3.2000000000000002</cx:pt>
          <cx:pt idx="154">3.3700000000000001</cx:pt>
          <cx:pt idx="155">3.0800000000000001</cx:pt>
          <cx:pt idx="156">3.3599999999999999</cx:pt>
          <cx:pt idx="157">3.6600000000000001</cx:pt>
          <cx:pt idx="158">2.9100000000000001</cx:pt>
          <cx:pt idx="159">3.5299999999999998</cx:pt>
          <cx:pt idx="160">3.5800000000000001</cx:pt>
          <cx:pt idx="161">2.9199999999999999</cx:pt>
          <cx:pt idx="162">2.7000000000000002</cx:pt>
          <cx:pt idx="163">3.5899999999999999</cx:pt>
          <cx:pt idx="164">3.4700000000000002</cx:pt>
          <cx:pt idx="165">3.9399999999999999</cx:pt>
          <cx:pt idx="166">2.8500000000000001</cx:pt>
          <cx:pt idx="167">3.79</cx:pt>
          <cx:pt idx="168">3.2000000000000002</cx:pt>
          <cx:pt idx="169">2.75</cx:pt>
          <cx:pt idx="170">3.7999999999999998</cx:pt>
          <cx:pt idx="171">2.8300000000000001</cx:pt>
          <cx:pt idx="172">3.3999999999999999</cx:pt>
          <cx:pt idx="173">3.1600000000000001</cx:pt>
          <cx:pt idx="174">2.9199999999999999</cx:pt>
          <cx:pt idx="175">3.5899999999999999</cx:pt>
          <cx:pt idx="176">3.4900000000000002</cx:pt>
          <cx:pt idx="177">2.9900000000000002</cx:pt>
          <cx:pt idx="178">2.9300000000000002</cx:pt>
          <cx:pt idx="179">3.48</cx:pt>
          <cx:pt idx="180">3.2599999999999998</cx:pt>
          <cx:pt idx="181">3.2999999999999998</cx:pt>
          <cx:pt idx="182">2.9199999999999999</cx:pt>
          <cx:pt idx="183">3.5899999999999999</cx:pt>
          <cx:pt idx="184">2.8900000000000001</cx:pt>
          <cx:pt idx="185">3.96</cx:pt>
          <cx:pt idx="186">2.98</cx:pt>
          <cx:pt idx="187">3.6499999999999999</cx:pt>
          <cx:pt idx="188">2.9500000000000002</cx:pt>
          <cx:pt idx="189">3.0600000000000001</cx:pt>
          <cx:pt idx="190">3.8500000000000001</cx:pt>
          <cx:pt idx="191">3.54</cx:pt>
          <cx:pt idx="192">3.2000000000000002</cx:pt>
          <cx:pt idx="193">3.1699999999999999</cx:pt>
          <cx:pt idx="194">3.2400000000000002</cx:pt>
          <cx:pt idx="195">3.3799999999999999</cx:pt>
          <cx:pt idx="196">3.2400000000000002</cx:pt>
          <cx:pt idx="197">3.4900000000000002</cx:pt>
          <cx:pt idx="198">3.5600000000000001</cx:pt>
          <cx:pt idx="199">3.6899999999999999</cx:pt>
          <cx:pt idx="200">3.8999999999999999</cx:pt>
          <cx:pt idx="201">3.6400000000000001</cx:pt>
          <cx:pt idx="202">2.9900000000000002</cx:pt>
          <cx:pt idx="203">3.96</cx:pt>
          <cx:pt idx="204">3.5899999999999999</cx:pt>
          <cx:pt idx="205">2.7999999999999998</cx:pt>
          <cx:pt idx="206">3.02</cx:pt>
          <cx:pt idx="207">3.48</cx:pt>
          <cx:pt idx="208">2.8700000000000001</cx:pt>
          <cx:pt idx="209">3.1899999999999999</cx:pt>
          <cx:pt idx="210">3.7799999999999998</cx:pt>
          <cx:pt idx="211">3.4900000000000002</cx:pt>
          <cx:pt idx="212">3.7999999999999998</cx:pt>
          <cx:pt idx="213">3.9500000000000002</cx:pt>
          <cx:pt idx="214">3.8900000000000001</cx:pt>
          <cx:pt idx="215">3.77</cx:pt>
          <cx:pt idx="216">2.8599999999999999</cx:pt>
          <cx:pt idx="217">2.6899999999999999</cx:pt>
          <cx:pt idx="218">3.7200000000000002</cx:pt>
          <cx:pt idx="219">3.1299999999999999</cx:pt>
          <cx:pt idx="220">3.79</cx:pt>
          <cx:pt idx="221">2.8300000000000001</cx:pt>
          <cx:pt idx="222">2.9199999999999999</cx:pt>
          <cx:pt idx="223">3.8599999999999999</cx:pt>
          <cx:pt idx="224">3.8100000000000001</cx:pt>
          <cx:pt idx="225">3.71</cx:pt>
          <cx:pt idx="226">2.7999999999999998</cx:pt>
          <cx:pt idx="227">3.7599999999999998</cx:pt>
          <cx:pt idx="228">3.27</cx:pt>
          <cx:pt idx="229">2.8799999999999999</cx:pt>
          <cx:pt idx="230">2.71</cx:pt>
          <cx:pt idx="231">3.5699999999999998</cx:pt>
          <cx:pt idx="232">3.5899999999999999</cx:pt>
          <cx:pt idx="233">3.98</cx:pt>
          <cx:pt idx="234">2.8799999999999999</cx:pt>
          <cx:pt idx="235">3.6800000000000002</cx:pt>
          <cx:pt idx="236">3.02</cx:pt>
          <cx:pt idx="237">3.2200000000000002</cx:pt>
          <cx:pt idx="238">3.4199999999999999</cx:pt>
          <cx:pt idx="239">3.4900000000000002</cx:pt>
          <cx:pt idx="240">2.8199999999999998</cx:pt>
          <cx:pt idx="241">3.3399999999999999</cx:pt>
          <cx:pt idx="242">3.3199999999999998</cx:pt>
          <cx:pt idx="243">3.4399999999999999</cx:pt>
          <cx:pt idx="244">3.1499999999999999</cx:pt>
          <cx:pt idx="245">3.8799999999999999</cx:pt>
          <cx:pt idx="246">3.1699999999999999</cx:pt>
          <cx:pt idx="247">3.0699999999999998</cx:pt>
          <cx:pt idx="248">2.7400000000000002</cx:pt>
          <cx:pt idx="249">3.8599999999999999</cx:pt>
          <cx:pt idx="250">3.5299999999999998</cx:pt>
          <cx:pt idx="251">3.71</cx:pt>
          <cx:pt idx="252">3.27</cx:pt>
          <cx:pt idx="253">3.8500000000000001</cx:pt>
          <cx:pt idx="254">3.3700000000000001</cx:pt>
          <cx:pt idx="255">2.7799999999999998</cx:pt>
          <cx:pt idx="256">2.8399999999999999</cx:pt>
          <cx:pt idx="257">3.9500000000000002</cx:pt>
          <cx:pt idx="258">2.75</cx:pt>
          <cx:pt idx="259">2.7400000000000002</cx:pt>
          <cx:pt idx="260">3.1400000000000001</cx:pt>
          <cx:pt idx="261">2.77</cx:pt>
          <cx:pt idx="262">2.75</cx:pt>
          <cx:pt idx="263">3.5099999999999998</cx:pt>
          <cx:pt idx="264">3.04</cx:pt>
          <cx:pt idx="265">2.6800000000000002</cx:pt>
          <cx:pt idx="266">3.1800000000000002</cx:pt>
          <cx:pt idx="267">3.1800000000000002</cx:pt>
          <cx:pt idx="268">3.1000000000000001</cx:pt>
          <cx:pt idx="269">2.8799999999999999</cx:pt>
          <cx:pt idx="270">2.73</cx:pt>
          <cx:pt idx="271">2.8599999999999999</cx:pt>
          <cx:pt idx="272">3.5899999999999999</cx:pt>
          <cx:pt idx="273">3.0800000000000001</cx:pt>
          <cx:pt idx="274">2.7599999999999998</cx:pt>
          <cx:pt idx="275">3.3300000000000001</cx:pt>
          <cx:pt idx="276">3.75</cx:pt>
          <cx:pt idx="277">2.71</cx:pt>
          <cx:pt idx="278">3.3900000000000001</cx:pt>
          <cx:pt idx="279">2.96</cx:pt>
          <cx:pt idx="280">2.7999999999999998</cx:pt>
          <cx:pt idx="281">3.2400000000000002</cx:pt>
          <cx:pt idx="282">3.0099999999999998</cx:pt>
          <cx:pt idx="283">3.7400000000000002</cx:pt>
          <cx:pt idx="284">3.98</cx:pt>
          <cx:pt idx="285">3.8900000000000001</cx:pt>
          <cx:pt idx="286">3.96</cx:pt>
          <cx:pt idx="287">3.9500000000000002</cx:pt>
          <cx:pt idx="288">2.73</cx:pt>
          <cx:pt idx="289">3.4500000000000002</cx:pt>
          <cx:pt idx="290">3.3199999999999998</cx:pt>
          <cx:pt idx="291">3.4300000000000002</cx:pt>
          <cx:pt idx="292">3.2400000000000002</cx:pt>
          <cx:pt idx="293">3.2799999999999998</cx:pt>
          <cx:pt idx="294">2.7799999999999998</cx:pt>
          <cx:pt idx="295">2.8799999999999999</cx:pt>
          <cx:pt idx="296">3.5699999999999998</cx:pt>
          <cx:pt idx="297">3.1000000000000001</cx:pt>
          <cx:pt idx="298">2.8599999999999999</cx:pt>
          <cx:pt idx="299">3.8399999999999999</cx:pt>
          <cx:pt idx="300">3.6400000000000001</cx:pt>
          <cx:pt idx="301">3.6200000000000001</cx:pt>
          <cx:pt idx="302">3.2599999999999998</cx:pt>
          <cx:pt idx="303">3.5499999999999998</cx:pt>
          <cx:pt idx="304">2.8900000000000001</cx:pt>
          <cx:pt idx="305">2.9700000000000002</cx:pt>
          <cx:pt idx="306">3.8199999999999998</cx:pt>
          <cx:pt idx="307">3.29</cx:pt>
          <cx:pt idx="308">3.77</cx:pt>
          <cx:pt idx="309">3.48</cx:pt>
          <cx:pt idx="310">2.8599999999999999</cx:pt>
          <cx:pt idx="311">3.75</cx:pt>
          <cx:pt idx="312">3.8799999999999999</cx:pt>
          <cx:pt idx="313">2.71</cx:pt>
          <cx:pt idx="314">3.7799999999999998</cx:pt>
          <cx:pt idx="315">3.6400000000000001</cx:pt>
          <cx:pt idx="316">3.4500000000000002</cx:pt>
          <cx:pt idx="317">3.0899999999999999</cx:pt>
          <cx:pt idx="318">2.7799999999999998</cx:pt>
          <cx:pt idx="319">2.7999999999999998</cx:pt>
          <cx:pt idx="320">2.8900000000000001</cx:pt>
          <cx:pt idx="321">2.8300000000000001</cx:pt>
          <cx:pt idx="322">3.5</cx:pt>
          <cx:pt idx="323">3.9199999999999999</cx:pt>
          <cx:pt idx="324">3.7400000000000002</cx:pt>
          <cx:pt idx="325">2.98</cx:pt>
          <cx:pt idx="326">3.0699999999999998</cx:pt>
          <cx:pt idx="327">3.48</cx:pt>
          <cx:pt idx="328">3.25</cx:pt>
          <cx:pt idx="329">2.98</cx:pt>
          <cx:pt idx="330">3.6299999999999999</cx:pt>
          <cx:pt idx="331">3.3199999999999998</cx:pt>
          <cx:pt idx="332">3.7200000000000002</cx:pt>
          <cx:pt idx="333">3.0099999999999998</cx:pt>
          <cx:pt idx="334">3.6000000000000001</cx:pt>
          <cx:pt idx="335">3.7799999999999998</cx:pt>
          <cx:pt idx="336">3.9199999999999999</cx:pt>
          <cx:pt idx="337">3.8900000000000001</cx:pt>
          <cx:pt idx="338">3.21</cx:pt>
          <cx:pt idx="339">3.4399999999999999</cx:pt>
          <cx:pt idx="340">3.7599999999999998</cx:pt>
          <cx:pt idx="341">3.6299999999999999</cx:pt>
          <cx:pt idx="342">3.0099999999999998</cx:pt>
          <cx:pt idx="343">3.8999999999999999</cx:pt>
          <cx:pt idx="344">3.4199999999999999</cx:pt>
          <cx:pt idx="345">3.5499999999999998</cx:pt>
          <cx:pt idx="346">3.1200000000000001</cx:pt>
          <cx:pt idx="347">2.8799999999999999</cx:pt>
          <cx:pt idx="348">3.5099999999999998</cx:pt>
          <cx:pt idx="349">2.9300000000000002</cx:pt>
          <cx:pt idx="350">3</cx:pt>
          <cx:pt idx="351">2.6899999999999999</cx:pt>
          <cx:pt idx="352">3.8199999999999998</cx:pt>
          <cx:pt idx="353">3.25</cx:pt>
          <cx:pt idx="354">2.8799999999999999</cx:pt>
          <cx:pt idx="355">3.3500000000000001</cx:pt>
          <cx:pt idx="356">3.6800000000000002</cx:pt>
          <cx:pt idx="357">3.6699999999999999</cx:pt>
          <cx:pt idx="358">3.71</cx:pt>
          <cx:pt idx="359">3.79</cx:pt>
          <cx:pt idx="360">3.7200000000000002</cx:pt>
          <cx:pt idx="361">3.5099999999999998</cx:pt>
          <cx:pt idx="362">2.9100000000000001</cx:pt>
          <cx:pt idx="363">3.3500000000000001</cx:pt>
          <cx:pt idx="364">3.4199999999999999</cx:pt>
          <cx:pt idx="365">3.4199999999999999</cx:pt>
          <cx:pt idx="366">2.96</cx:pt>
          <cx:pt idx="367">3.75</cx:pt>
          <cx:pt idx="368">2.7999999999999998</cx:pt>
          <cx:pt idx="369">3.54</cx:pt>
          <cx:pt idx="370">3.4900000000000002</cx:pt>
          <cx:pt idx="371">3.7799999999999998</cx:pt>
          <cx:pt idx="372">2.9700000000000002</cx:pt>
          <cx:pt idx="373">3.3399999999999999</cx:pt>
          <cx:pt idx="374">2.79</cx:pt>
          <cx:pt idx="375">3.8599999999999999</cx:pt>
          <cx:pt idx="376">3.96</cx:pt>
          <cx:pt idx="377">3.7799999999999998</cx:pt>
          <cx:pt idx="378">3.71</cx:pt>
          <cx:pt idx="379">3.2999999999999998</cx:pt>
          <cx:pt idx="380">3.27</cx:pt>
          <cx:pt idx="381">3.96</cx:pt>
          <cx:pt idx="382">3.2999999999999998</cx:pt>
          <cx:pt idx="383">3.3900000000000001</cx:pt>
          <cx:pt idx="384">3.6699999999999999</cx:pt>
          <cx:pt idx="385">2.7799999999999998</cx:pt>
          <cx:pt idx="386">2.7599999999999998</cx:pt>
          <cx:pt idx="387">2.7400000000000002</cx:pt>
          <cx:pt idx="388">3.25</cx:pt>
          <cx:pt idx="389">3.46</cx:pt>
          <cx:pt idx="390">3.8799999999999999</cx:pt>
          <cx:pt idx="391">3.8100000000000001</cx:pt>
          <cx:pt idx="392">2.8300000000000001</cx:pt>
          <cx:pt idx="393">3.71</cx:pt>
          <cx:pt idx="394">3.7400000000000002</cx:pt>
          <cx:pt idx="395">3.1400000000000001</cx:pt>
          <cx:pt idx="396">3.8900000000000001</cx:pt>
          <cx:pt idx="397">3.52</cx:pt>
          <cx:pt idx="398">3.2200000000000002</cx:pt>
          <cx:pt idx="399">2.8599999999999999</cx:pt>
          <cx:pt idx="400">3.5699999999999998</cx:pt>
          <cx:pt idx="401">3.48</cx:pt>
          <cx:pt idx="402">3.29</cx:pt>
          <cx:pt idx="403">3.0499999999999998</cx:pt>
          <cx:pt idx="404">2.7000000000000002</cx:pt>
          <cx:pt idx="405">2.9700000000000002</cx:pt>
          <cx:pt idx="406">3.6299999999999999</cx:pt>
          <cx:pt idx="407">3.9300000000000002</cx:pt>
          <cx:pt idx="408">3.9500000000000002</cx:pt>
          <cx:pt idx="409">2.6699999999999999</cx:pt>
          <cx:pt idx="410">3.25</cx:pt>
          <cx:pt idx="411">3.8399999999999999</cx:pt>
          <cx:pt idx="412">3.8700000000000001</cx:pt>
          <cx:pt idx="413">2.8399999999999999</cx:pt>
          <cx:pt idx="414">2.73</cx:pt>
          <cx:pt idx="415">2.9900000000000002</cx:pt>
          <cx:pt idx="416">2.7400000000000002</cx:pt>
          <cx:pt idx="417">2.8599999999999999</cx:pt>
          <cx:pt idx="418">3.7400000000000002</cx:pt>
          <cx:pt idx="419">2.7599999999999998</cx:pt>
          <cx:pt idx="420">2.8199999999999998</cx:pt>
          <cx:pt idx="421">3.7000000000000002</cx:pt>
          <cx:pt idx="422">2.7599999999999998</cx:pt>
          <cx:pt idx="423">3.6499999999999999</cx:pt>
          <cx:pt idx="424">3.6800000000000002</cx:pt>
          <cx:pt idx="425">3.7599999999999998</cx:pt>
          <cx:pt idx="426">3.6000000000000001</cx:pt>
          <cx:pt idx="427">2.6800000000000002</cx:pt>
          <cx:pt idx="428">3.3199999999999998</cx:pt>
          <cx:pt idx="429">3.1899999999999999</cx:pt>
          <cx:pt idx="430">3.6200000000000001</cx:pt>
          <cx:pt idx="431">3.4300000000000002</cx:pt>
          <cx:pt idx="432">3.8100000000000001</cx:pt>
          <cx:pt idx="433">3.23</cx:pt>
          <cx:pt idx="434">3.77</cx:pt>
          <cx:pt idx="435">3.0600000000000001</cx:pt>
          <cx:pt idx="436">3.8999999999999999</cx:pt>
          <cx:pt idx="437">2.9700000000000002</cx:pt>
          <cx:pt idx="438">3.77</cx:pt>
          <cx:pt idx="439">3.3100000000000001</cx:pt>
          <cx:pt idx="440">2.75</cx:pt>
          <cx:pt idx="441">3.0099999999999998</cx:pt>
          <cx:pt idx="442">3.46</cx:pt>
          <cx:pt idx="443">3.75</cx:pt>
          <cx:pt idx="444">3.6800000000000002</cx:pt>
          <cx:pt idx="445">3.6299999999999999</cx:pt>
          <cx:pt idx="446">2.77</cx:pt>
          <cx:pt idx="447">3.2799999999999998</cx:pt>
          <cx:pt idx="448">3.5600000000000001</cx:pt>
          <cx:pt idx="449">3.6400000000000001</cx:pt>
          <cx:pt idx="450">2.75</cx:pt>
          <cx:pt idx="451">3.1800000000000002</cx:pt>
          <cx:pt idx="452">3.3500000000000001</cx:pt>
          <cx:pt idx="453">3.2400000000000002</cx:pt>
          <cx:pt idx="454">3.75</cx:pt>
          <cx:pt idx="455">3.6899999999999999</cx:pt>
          <cx:pt idx="456">3.9100000000000001</cx:pt>
          <cx:pt idx="457">2.9300000000000002</cx:pt>
          <cx:pt idx="458">3.6800000000000002</cx:pt>
          <cx:pt idx="459">3.3399999999999999</cx:pt>
          <cx:pt idx="460">3.23</cx:pt>
          <cx:pt idx="461">3.7599999999999998</cx:pt>
          <cx:pt idx="462">3.6699999999999999</cx:pt>
          <cx:pt idx="463">3.21</cx:pt>
          <cx:pt idx="464">3.3199999999999998</cx:pt>
          <cx:pt idx="465">3.3199999999999998</cx:pt>
          <cx:pt idx="466">3.1099999999999999</cx:pt>
          <cx:pt idx="467">3.1899999999999999</cx:pt>
          <cx:pt idx="468">3.2000000000000002</cx:pt>
          <cx:pt idx="469">3.9700000000000002</cx:pt>
          <cx:pt idx="470">3.7799999999999998</cx:pt>
          <cx:pt idx="471">3.3599999999999999</cx:pt>
          <cx:pt idx="472">2.8900000000000001</cx:pt>
          <cx:pt idx="473">3.73</cx:pt>
          <cx:pt idx="474">3.96</cx:pt>
          <cx:pt idx="475">3.4700000000000002</cx:pt>
          <cx:pt idx="476">3.8900000000000001</cx:pt>
          <cx:pt idx="477">3.9700000000000002</cx:pt>
          <cx:pt idx="478">3.0699999999999998</cx:pt>
          <cx:pt idx="479">3.9300000000000002</cx:pt>
          <cx:pt idx="480">2.7000000000000002</cx:pt>
          <cx:pt idx="481">3.02</cx:pt>
          <cx:pt idx="482">3.04</cx:pt>
          <cx:pt idx="483">2.7400000000000002</cx:pt>
          <cx:pt idx="484">3.8300000000000001</cx:pt>
          <cx:pt idx="485">2.79</cx:pt>
          <cx:pt idx="486">3.6499999999999999</cx:pt>
          <cx:pt idx="487">3.2000000000000002</cx:pt>
          <cx:pt idx="488">3.4500000000000002</cx:pt>
          <cx:pt idx="489">3.1600000000000001</cx:pt>
          <cx:pt idx="490">3.8799999999999999</cx:pt>
          <cx:pt idx="491">3.4100000000000001</cx:pt>
          <cx:pt idx="492">3.3199999999999998</cx:pt>
          <cx:pt idx="493">3.8900000000000001</cx:pt>
          <cx:pt idx="494">2.8599999999999999</cx:pt>
          <cx:pt idx="495">3.9199999999999999</cx:pt>
          <cx:pt idx="496">3.0800000000000001</cx:pt>
          <cx:pt idx="497">3.6600000000000001</cx:pt>
          <cx:pt idx="498">3.1699999999999999</cx:pt>
          <cx:pt idx="499">2.9700000000000002</cx:pt>
          <cx:pt idx="500">3.8500000000000001</cx:pt>
          <cx:pt idx="501">3.0699999999999998</cx:pt>
          <cx:pt idx="502">2.9100000000000001</cx:pt>
          <cx:pt idx="503">3.2599999999999998</cx:pt>
          <cx:pt idx="504">2.8100000000000001</cx:pt>
          <cx:pt idx="505">3.1499999999999999</cx:pt>
          <cx:pt idx="506">3.1699999999999999</cx:pt>
          <cx:pt idx="507">3.46</cx:pt>
          <cx:pt idx="508">3</cx:pt>
          <cx:pt idx="509">3.6400000000000001</cx:pt>
          <cx:pt idx="510">3.9700000000000002</cx:pt>
          <cx:pt idx="511">3.2200000000000002</cx:pt>
          <cx:pt idx="512">3.8100000000000001</cx:pt>
          <cx:pt idx="513">3.27</cx:pt>
          <cx:pt idx="514">3.3700000000000001</cx:pt>
          <cx:pt idx="515">3.8700000000000001</cx:pt>
          <cx:pt idx="516">3.9700000000000002</cx:pt>
          <cx:pt idx="517">3.2200000000000002</cx:pt>
          <cx:pt idx="518">3.9500000000000002</cx:pt>
          <cx:pt idx="519">2.9900000000000002</cx:pt>
          <cx:pt idx="520">3.4399999999999999</cx:pt>
          <cx:pt idx="521">3.5800000000000001</cx:pt>
          <cx:pt idx="522">3.9100000000000001</cx:pt>
          <cx:pt idx="523">2.7799999999999998</cx:pt>
          <cx:pt idx="524">3.5499999999999998</cx:pt>
          <cx:pt idx="525">3.4100000000000001</cx:pt>
          <cx:pt idx="526">3.9500000000000002</cx:pt>
          <cx:pt idx="527">3.5699999999999998</cx:pt>
          <cx:pt idx="528">3.3799999999999999</cx:pt>
          <cx:pt idx="529">3.52</cx:pt>
          <cx:pt idx="530">2.6899999999999999</cx:pt>
          <cx:pt idx="531">2.9199999999999999</cx:pt>
          <cx:pt idx="532">3.9399999999999999</cx:pt>
          <cx:pt idx="533">3.7200000000000002</cx:pt>
          <cx:pt idx="534">3.2999999999999998</cx:pt>
          <cx:pt idx="535">2.77</cx:pt>
          <cx:pt idx="536">3.9100000000000001</cx:pt>
          <cx:pt idx="537">2.8599999999999999</cx:pt>
          <cx:pt idx="538">3.2999999999999998</cx:pt>
          <cx:pt idx="539">3.6899999999999999</cx:pt>
          <cx:pt idx="540">3.5699999999999998</cx:pt>
          <cx:pt idx="541">3.23</cx:pt>
          <cx:pt idx="542">3.3599999999999999</cx:pt>
          <cx:pt idx="543">3.9700000000000002</cx:pt>
          <cx:pt idx="544">3.1400000000000001</cx:pt>
          <cx:pt idx="545">3.2200000000000002</cx:pt>
          <cx:pt idx="546">3.5499999999999998</cx:pt>
          <cx:pt idx="547">3.1899999999999999</cx:pt>
          <cx:pt idx="548">3.8799999999999999</cx:pt>
          <cx:pt idx="549">3.5499999999999998</cx:pt>
          <cx:pt idx="550">3.27</cx:pt>
          <cx:pt idx="551">3.1899999999999999</cx:pt>
          <cx:pt idx="552">2.96</cx:pt>
          <cx:pt idx="553">2.8399999999999999</cx:pt>
          <cx:pt idx="554">3.54</cx:pt>
          <cx:pt idx="555">2.8300000000000001</cx:pt>
          <cx:pt idx="556">2.8500000000000001</cx:pt>
          <cx:pt idx="557">3.8199999999999998</cx:pt>
          <cx:pt idx="558">3.73</cx:pt>
          <cx:pt idx="559">2.9500000000000002</cx:pt>
          <cx:pt idx="560">3.8500000000000001</cx:pt>
          <cx:pt idx="561">3.6299999999999999</cx:pt>
          <cx:pt idx="562">3.1299999999999999</cx:pt>
          <cx:pt idx="563">3.5299999999999998</cx:pt>
          <cx:pt idx="564">3.5299999999999998</cx:pt>
          <cx:pt idx="565">3.5600000000000001</cx:pt>
          <cx:pt idx="566">3.4700000000000002</cx:pt>
          <cx:pt idx="567">3.0299999999999998</cx:pt>
          <cx:pt idx="568">3.48</cx:pt>
          <cx:pt idx="569">3.1299999999999999</cx:pt>
          <cx:pt idx="570">3.23</cx:pt>
          <cx:pt idx="571">3.5800000000000001</cx:pt>
          <cx:pt idx="572">3.0099999999999998</cx:pt>
          <cx:pt idx="573">3.3999999999999999</cx:pt>
          <cx:pt idx="574">3.6099999999999999</cx:pt>
          <cx:pt idx="575">2.73</cx:pt>
          <cx:pt idx="576">3.48</cx:pt>
          <cx:pt idx="577">3.2599999999999998</cx:pt>
          <cx:pt idx="578">3.1899999999999999</cx:pt>
          <cx:pt idx="579">3.2999999999999998</cx:pt>
          <cx:pt idx="580">3.46</cx:pt>
          <cx:pt idx="581">2.98</cx:pt>
          <cx:pt idx="582">3.8799999999999999</cx:pt>
          <cx:pt idx="583">3.8799999999999999</cx:pt>
          <cx:pt idx="584">3.1800000000000002</cx:pt>
          <cx:pt idx="585">3.1200000000000001</cx:pt>
          <cx:pt idx="586">3.5800000000000001</cx:pt>
          <cx:pt idx="587">3.1000000000000001</cx:pt>
          <cx:pt idx="588">4.1100000000000003</cx:pt>
          <cx:pt idx="589">3.2799999999999998</cx:pt>
          <cx:pt idx="590">4.1299999999999999</cx:pt>
          <cx:pt idx="591">3</cx:pt>
          <cx:pt idx="592">3.0600000000000001</cx:pt>
          <cx:pt idx="593">3.0800000000000001</cx:pt>
          <cx:pt idx="594">3.9399999999999999</cx:pt>
          <cx:pt idx="595">3.6400000000000001</cx:pt>
          <cx:pt idx="596">2.9500000000000002</cx:pt>
          <cx:pt idx="597">3.3199999999999998</cx:pt>
          <cx:pt idx="598">3.5</cx:pt>
          <cx:pt idx="599">3.3199999999999998</cx:pt>
          <cx:pt idx="600">3.48</cx:pt>
          <cx:pt idx="601">2.9500000000000002</cx:pt>
          <cx:pt idx="602">3.7999999999999998</cx:pt>
          <cx:pt idx="603">3.0299999999999998</cx:pt>
          <cx:pt idx="604">3.7599999999999998</cx:pt>
          <cx:pt idx="605">3.0299999999999998</cx:pt>
          <cx:pt idx="606">3.8500000000000001</cx:pt>
          <cx:pt idx="607">3.0899999999999999</cx:pt>
          <cx:pt idx="608">4.1200000000000001</cx:pt>
          <cx:pt idx="609">3.2000000000000002</cx:pt>
          <cx:pt idx="610">3.7000000000000002</cx:pt>
          <cx:pt idx="611">4.1200000000000001</cx:pt>
          <cx:pt idx="612">3.6899999999999999</cx:pt>
          <cx:pt idx="613">3.8500000000000001</cx:pt>
          <cx:pt idx="614">3.5800000000000001</cx:pt>
          <cx:pt idx="615">3.9199999999999999</cx:pt>
          <cx:pt idx="616">2.8999999999999999</cx:pt>
          <cx:pt idx="617">3.8100000000000001</cx:pt>
          <cx:pt idx="618">2.9399999999999999</cx:pt>
          <cx:pt idx="619">4.1299999999999999</cx:pt>
          <cx:pt idx="620">3.71</cx:pt>
          <cx:pt idx="621">4.1799999999999997</cx:pt>
          <cx:pt idx="622">3.8999999999999999</cx:pt>
          <cx:pt idx="623">3.52</cx:pt>
          <cx:pt idx="624">3.3500000000000001</cx:pt>
          <cx:pt idx="625">3.9399999999999999</cx:pt>
          <cx:pt idx="626">3.27</cx:pt>
          <cx:pt idx="627">3.5499999999999998</cx:pt>
          <cx:pt idx="628">3.6499999999999999</cx:pt>
          <cx:pt idx="629">3.2000000000000002</cx:pt>
          <cx:pt idx="630">3.8900000000000001</cx:pt>
          <cx:pt idx="631">4.1200000000000001</cx:pt>
          <cx:pt idx="632">3.3599999999999999</cx:pt>
          <cx:pt idx="633">4.0800000000000001</cx:pt>
          <cx:pt idx="634">3.73</cx:pt>
          <cx:pt idx="635">3.3399999999999999</cx:pt>
          <cx:pt idx="636">4.0099999999999998</cx:pt>
          <cx:pt idx="637">2.9100000000000001</cx:pt>
          <cx:pt idx="638">3.1600000000000001</cx:pt>
          <cx:pt idx="639">2.9300000000000002</cx:pt>
          <cx:pt idx="640">3.6000000000000001</cx:pt>
          <cx:pt idx="641">3.3399999999999999</cx:pt>
          <cx:pt idx="642">3.0299999999999998</cx:pt>
          <cx:pt idx="643">3.8900000000000001</cx:pt>
          <cx:pt idx="644">3.75</cx:pt>
          <cx:pt idx="645">3.52</cx:pt>
          <cx:pt idx="646">3.1400000000000001</cx:pt>
          <cx:pt idx="647">3.6600000000000001</cx:pt>
          <cx:pt idx="648">3.7599999999999998</cx:pt>
          <cx:pt idx="649">3.7000000000000002</cx:pt>
          <cx:pt idx="650">3.79</cx:pt>
          <cx:pt idx="651">4.0199999999999996</cx:pt>
          <cx:pt idx="652">3.8900000000000001</cx:pt>
          <cx:pt idx="653">3.7999999999999998</cx:pt>
          <cx:pt idx="654">3.4500000000000002</cx:pt>
          <cx:pt idx="655">3</cx:pt>
          <cx:pt idx="656">2.9700000000000002</cx:pt>
          <cx:pt idx="657">3.6499999999999999</cx:pt>
          <cx:pt idx="658">3.8199999999999998</cx:pt>
          <cx:pt idx="659">3.77</cx:pt>
          <cx:pt idx="660">3.9700000000000002</cx:pt>
          <cx:pt idx="661">3.8500000000000001</cx:pt>
          <cx:pt idx="662">4.0999999999999996</cx:pt>
          <cx:pt idx="663">3.1800000000000002</cx:pt>
          <cx:pt idx="664">3.23</cx:pt>
          <cx:pt idx="665">3.3500000000000001</cx:pt>
          <cx:pt idx="666">3.0600000000000001</cx:pt>
          <cx:pt idx="667">3.4300000000000002</cx:pt>
          <cx:pt idx="668">2.98</cx:pt>
          <cx:pt idx="669">3.29</cx:pt>
          <cx:pt idx="670">3.3999999999999999</cx:pt>
          <cx:pt idx="671">3.8500000000000001</cx:pt>
          <cx:pt idx="672">3.1299999999999999</cx:pt>
          <cx:pt idx="673">3.1699999999999999</cx:pt>
          <cx:pt idx="674">4.04</cx:pt>
          <cx:pt idx="675">3.21</cx:pt>
          <cx:pt idx="676">2.8900000000000001</cx:pt>
          <cx:pt idx="677">3.2799999999999998</cx:pt>
          <cx:pt idx="678">3.9300000000000002</cx:pt>
          <cx:pt idx="679">4.0899999999999999</cx:pt>
          <cx:pt idx="680">3.7599999999999998</cx:pt>
          <cx:pt idx="681">3.1800000000000002</cx:pt>
          <cx:pt idx="682">4.1100000000000003</cx:pt>
          <cx:pt idx="683">3.5800000000000001</cx:pt>
          <cx:pt idx="684">2.8700000000000001</cx:pt>
          <cx:pt idx="685">3.7400000000000002</cx:pt>
          <cx:pt idx="686">2.8799999999999999</cx:pt>
          <cx:pt idx="687">3.3500000000000001</cx:pt>
          <cx:pt idx="688">3.4100000000000001</cx:pt>
          <cx:pt idx="689">3.1499999999999999</cx:pt>
          <cx:pt idx="690">3.9100000000000001</cx:pt>
          <cx:pt idx="691">3.98</cx:pt>
          <cx:pt idx="692">2.9700000000000002</cx:pt>
          <cx:pt idx="693">3.5099999999999998</cx:pt>
          <cx:pt idx="694">3.8399999999999999</cx:pt>
          <cx:pt idx="695">2.8999999999999999</cx:pt>
          <cx:pt idx="696">3.98</cx:pt>
          <cx:pt idx="697">2.8799999999999999</cx:pt>
          <cx:pt idx="698">4.1299999999999999</cx:pt>
          <cx:pt idx="699">3.8999999999999999</cx:pt>
          <cx:pt idx="700">3.3100000000000001</cx:pt>
          <cx:pt idx="701">3.52</cx:pt>
          <cx:pt idx="702">3.0299999999999998</cx:pt>
          <cx:pt idx="703">3.1200000000000001</cx:pt>
          <cx:pt idx="704">4.0800000000000001</cx:pt>
          <cx:pt idx="705">2.96</cx:pt>
          <cx:pt idx="706">3.5899999999999999</cx:pt>
          <cx:pt idx="707">4.0099999999999998</cx:pt>
          <cx:pt idx="708">3.8399999999999999</cx:pt>
          <cx:pt idx="709">3.46</cx:pt>
          <cx:pt idx="710">3.5600000000000001</cx:pt>
          <cx:pt idx="711">4.0899999999999999</cx:pt>
          <cx:pt idx="712">3.48</cx:pt>
          <cx:pt idx="713">3.9300000000000002</cx:pt>
          <cx:pt idx="714">3.7400000000000002</cx:pt>
          <cx:pt idx="715">3.4100000000000001</cx:pt>
          <cx:pt idx="716">3.3300000000000001</cx:pt>
          <cx:pt idx="717">4.0300000000000002</cx:pt>
          <cx:pt idx="718">3.1299999999999999</cx:pt>
          <cx:pt idx="719">3.29</cx:pt>
          <cx:pt idx="720">3.1600000000000001</cx:pt>
          <cx:pt idx="721">3.21</cx:pt>
          <cx:pt idx="722">3.02</cx:pt>
          <cx:pt idx="723">3.3100000000000001</cx:pt>
          <cx:pt idx="724">3.8500000000000001</cx:pt>
          <cx:pt idx="725">4.0700000000000003</cx:pt>
          <cx:pt idx="726">4.1900000000000004</cx:pt>
          <cx:pt idx="727">3.75</cx:pt>
          <cx:pt idx="728">2.7400000000000002</cx:pt>
          <cx:pt idx="729">2.73</cx:pt>
          <cx:pt idx="730">3.6200000000000001</cx:pt>
          <cx:pt idx="731">3.96</cx:pt>
          <cx:pt idx="732">2.8199999999999998</cx:pt>
          <cx:pt idx="733">3.6000000000000001</cx:pt>
          <cx:pt idx="734">3.5499999999999998</cx:pt>
          <cx:pt idx="735">3.3799999999999999</cx:pt>
          <cx:pt idx="736">3.0800000000000001</cx:pt>
          <cx:pt idx="737">3.9100000000000001</cx:pt>
          <cx:pt idx="738">2.8399999999999999</cx:pt>
          <cx:pt idx="739">3.77</cx:pt>
          <cx:pt idx="740">2.77</cx:pt>
          <cx:pt idx="741">3.9100000000000001</cx:pt>
          <cx:pt idx="742">3.7999999999999998</cx:pt>
          <cx:pt idx="743">3.7799999999999998</cx:pt>
          <cx:pt idx="744">2.8799999999999999</cx:pt>
          <cx:pt idx="745">2.7000000000000002</cx:pt>
          <cx:pt idx="746">3.6200000000000001</cx:pt>
          <cx:pt idx="747">3.8199999999999998</cx:pt>
          <cx:pt idx="748">3.6400000000000001</cx:pt>
          <cx:pt idx="749">2.9900000000000002</cx:pt>
          <cx:pt idx="750">3.7999999999999998</cx:pt>
          <cx:pt idx="751">3.1699999999999999</cx:pt>
          <cx:pt idx="752">3.4300000000000002</cx:pt>
          <cx:pt idx="753">3.8199999999999998</cx:pt>
          <cx:pt idx="754">3.8700000000000001</cx:pt>
          <cx:pt idx="755">3.7200000000000002</cx:pt>
          <cx:pt idx="756">2.7200000000000002</cx:pt>
          <cx:pt idx="757">3.02</cx:pt>
          <cx:pt idx="758">3.5099999999999998</cx:pt>
          <cx:pt idx="759">3.4100000000000001</cx:pt>
          <cx:pt idx="760">3.4199999999999999</cx:pt>
          <cx:pt idx="761">2.8500000000000001</cx:pt>
          <cx:pt idx="762">3.5600000000000001</cx:pt>
          <cx:pt idx="763">3.3500000000000001</cx:pt>
          <cx:pt idx="764">2.9399999999999999</cx:pt>
          <cx:pt idx="765">3.0600000000000001</cx:pt>
          <cx:pt idx="766">2.7599999999999998</cx:pt>
          <cx:pt idx="767">3.3199999999999998</cx:pt>
          <cx:pt idx="768">2.8399999999999999</cx:pt>
          <cx:pt idx="769">3.1400000000000001</cx:pt>
          <cx:pt idx="770">3.0600000000000001</cx:pt>
          <cx:pt idx="771">2.9700000000000002</cx:pt>
          <cx:pt idx="772">3.4500000000000002</cx:pt>
          <cx:pt idx="773">3.8399999999999999</cx:pt>
          <cx:pt idx="774">3.48</cx:pt>
          <cx:pt idx="775">3.3300000000000001</cx:pt>
          <cx:pt idx="776">2.8999999999999999</cx:pt>
          <cx:pt idx="777">3.54</cx:pt>
          <cx:pt idx="778">3.6800000000000002</cx:pt>
          <cx:pt idx="779">3.5099999999999998</cx:pt>
          <cx:pt idx="780">3.0299999999999998</cx:pt>
          <cx:pt idx="781">3.27</cx:pt>
          <cx:pt idx="782">2.9100000000000001</cx:pt>
          <cx:pt idx="783">3.8399999999999999</cx:pt>
          <cx:pt idx="784">3.0800000000000001</cx:pt>
          <cx:pt idx="785">3.1899999999999999</cx:pt>
          <cx:pt idx="786">3.8100000000000001</cx:pt>
          <cx:pt idx="787">3.73</cx:pt>
          <cx:pt idx="788">3.77</cx:pt>
          <cx:pt idx="789">3.04</cx:pt>
          <cx:pt idx="790">3.9399999999999999</cx:pt>
          <cx:pt idx="791">3.5899999999999999</cx:pt>
          <cx:pt idx="792">2.98</cx:pt>
          <cx:pt idx="793">3.25</cx:pt>
          <cx:pt idx="794">3</cx:pt>
          <cx:pt idx="795">3.71</cx:pt>
          <cx:pt idx="796">3.9300000000000002</cx:pt>
          <cx:pt idx="797">3.9500000000000002</cx:pt>
          <cx:pt idx="798">2.73</cx:pt>
          <cx:pt idx="799">2.8500000000000001</cx:pt>
          <cx:pt idx="800">2.79</cx:pt>
          <cx:pt idx="801">2.7200000000000002</cx:pt>
          <cx:pt idx="802">3.5099999999999998</cx:pt>
          <cx:pt idx="803">3.0600000000000001</cx:pt>
          <cx:pt idx="804">3.54</cx:pt>
          <cx:pt idx="805">2.8100000000000001</cx:pt>
          <cx:pt idx="806">3.3999999999999999</cx:pt>
          <cx:pt idx="807">3.9100000000000001</cx:pt>
          <cx:pt idx="808">2.7200000000000002</cx:pt>
          <cx:pt idx="809">3.6099999999999999</cx:pt>
          <cx:pt idx="810">3.1299999999999999</cx:pt>
          <cx:pt idx="811">3.7000000000000002</cx:pt>
          <cx:pt idx="812">3.0699999999999998</cx:pt>
          <cx:pt idx="813">3.7200000000000002</cx:pt>
          <cx:pt idx="814">3.48</cx:pt>
          <cx:pt idx="815">3.5299999999999998</cx:pt>
          <cx:pt idx="816">3.2200000000000002</cx:pt>
          <cx:pt idx="817">2.7599999999999998</cx:pt>
          <cx:pt idx="818">3.4399999999999999</cx:pt>
          <cx:pt idx="819">2.7400000000000002</cx:pt>
          <cx:pt idx="820">3.5899999999999999</cx:pt>
          <cx:pt idx="821">3.4199999999999999</cx:pt>
          <cx:pt idx="822">2.9500000000000002</cx:pt>
          <cx:pt idx="823">3.2400000000000002</cx:pt>
          <cx:pt idx="824">2.8500000000000001</cx:pt>
          <cx:pt idx="825">3.4900000000000002</cx:pt>
          <cx:pt idx="826">3.0499999999999998</cx:pt>
          <cx:pt idx="827">3.9700000000000002</cx:pt>
          <cx:pt idx="828">2.9900000000000002</cx:pt>
          <cx:pt idx="829">2.8100000000000001</cx:pt>
          <cx:pt idx="830">2.9300000000000002</cx:pt>
          <cx:pt idx="831">3.7400000000000002</cx:pt>
          <cx:pt idx="832">2.8500000000000001</cx:pt>
          <cx:pt idx="833">3.5</cx:pt>
          <cx:pt idx="834">3</cx:pt>
          <cx:pt idx="835">3.8100000000000001</cx:pt>
          <cx:pt idx="836">3.29</cx:pt>
          <cx:pt idx="837">3.5600000000000001</cx:pt>
          <cx:pt idx="838">3.7599999999999998</cx:pt>
          <cx:pt idx="839">3.9300000000000002</cx:pt>
          <cx:pt idx="840">2.7799999999999998</cx:pt>
          <cx:pt idx="841">2.9700000000000002</cx:pt>
          <cx:pt idx="842">3.9500000000000002</cx:pt>
          <cx:pt idx="843">2.96</cx:pt>
          <cx:pt idx="844">2.75</cx:pt>
          <cx:pt idx="845">3.9199999999999999</cx:pt>
          <cx:pt idx="846">3.1400000000000001</cx:pt>
          <cx:pt idx="847">3.6400000000000001</cx:pt>
          <cx:pt idx="848">3.9700000000000002</cx:pt>
          <cx:pt idx="849">2.7200000000000002</cx:pt>
          <cx:pt idx="850">3.2999999999999998</cx:pt>
          <cx:pt idx="851">3.8599999999999999</cx:pt>
          <cx:pt idx="852">3.2200000000000002</cx:pt>
          <cx:pt idx="853">2.96</cx:pt>
          <cx:pt idx="854">3.7799999999999998</cx:pt>
          <cx:pt idx="855">2.9500000000000002</cx:pt>
          <cx:pt idx="856">2.7400000000000002</cx:pt>
          <cx:pt idx="857">3.1000000000000001</cx:pt>
          <cx:pt idx="858">3.8399999999999999</cx:pt>
          <cx:pt idx="859">3.4300000000000002</cx:pt>
          <cx:pt idx="860">3.3599999999999999</cx:pt>
          <cx:pt idx="861">3.2200000000000002</cx:pt>
          <cx:pt idx="862">3.6099999999999999</cx:pt>
          <cx:pt idx="863">3.1899999999999999</cx:pt>
          <cx:pt idx="864">3.3399999999999999</cx:pt>
          <cx:pt idx="865">3.7799999999999998</cx:pt>
          <cx:pt idx="866">3.73</cx:pt>
          <cx:pt idx="867">2.8100000000000001</cx:pt>
          <cx:pt idx="868">3.0600000000000001</cx:pt>
          <cx:pt idx="869">3.23</cx:pt>
          <cx:pt idx="870">3.9300000000000002</cx:pt>
          <cx:pt idx="871">2.6899999999999999</cx:pt>
          <cx:pt idx="872">3.8300000000000001</cx:pt>
          <cx:pt idx="873">3.8799999999999999</cx:pt>
          <cx:pt idx="874">3.23</cx:pt>
          <cx:pt idx="875">3.4300000000000002</cx:pt>
          <cx:pt idx="876">2.71</cx:pt>
          <cx:pt idx="877">2.79</cx:pt>
          <cx:pt idx="878">3.9700000000000002</cx:pt>
          <cx:pt idx="879">3.3799999999999999</cx:pt>
          <cx:pt idx="880">3.0299999999999998</cx:pt>
          <cx:pt idx="881">2.77</cx:pt>
          <cx:pt idx="882">3.8399999999999999</cx:pt>
          <cx:pt idx="883">2.8500000000000001</cx:pt>
          <cx:pt idx="884">3.4100000000000001</cx:pt>
          <cx:pt idx="885">3.6299999999999999</cx:pt>
          <cx:pt idx="886">3.8399999999999999</cx:pt>
          <cx:pt idx="887">3.0499999999999998</cx:pt>
          <cx:pt idx="888">3.8199999999999998</cx:pt>
          <cx:pt idx="889">3.7200000000000002</cx:pt>
          <cx:pt idx="890">3.1099999999999999</cx:pt>
          <cx:pt idx="891">2.7200000000000002</cx:pt>
          <cx:pt idx="892">3.8300000000000001</cx:pt>
          <cx:pt idx="893">3.0600000000000001</cx:pt>
          <cx:pt idx="894">2.7200000000000002</cx:pt>
          <cx:pt idx="895">3.5699999999999998</cx:pt>
          <cx:pt idx="896">2.9300000000000002</cx:pt>
          <cx:pt idx="897">3.1499999999999999</cx:pt>
          <cx:pt idx="898">3.1000000000000001</cx:pt>
          <cx:pt idx="899">3.6299999999999999</cx:pt>
          <cx:pt idx="900">2.7000000000000002</cx:pt>
          <cx:pt idx="901">3.3399999999999999</cx:pt>
          <cx:pt idx="902">3.73</cx:pt>
          <cx:pt idx="903">3.2400000000000002</cx:pt>
          <cx:pt idx="904">3.0299999999999998</cx:pt>
          <cx:pt idx="905">3.1000000000000001</cx:pt>
          <cx:pt idx="906">2.75</cx:pt>
          <cx:pt idx="907">2.8900000000000001</cx:pt>
          <cx:pt idx="908">2.7000000000000002</cx:pt>
          <cx:pt idx="909">3.7200000000000002</cx:pt>
          <cx:pt idx="910">3.8700000000000001</cx:pt>
          <cx:pt idx="911">2.73</cx:pt>
          <cx:pt idx="912">2.8300000000000001</cx:pt>
          <cx:pt idx="913">3.1400000000000001</cx:pt>
          <cx:pt idx="914">3.04</cx:pt>
          <cx:pt idx="915">2.7999999999999998</cx:pt>
          <cx:pt idx="916">2.7200000000000002</cx:pt>
          <cx:pt idx="917">3</cx:pt>
          <cx:pt idx="918">3.7599999999999998</cx:pt>
          <cx:pt idx="919">3.2400000000000002</cx:pt>
          <cx:pt idx="920">3.8199999999999998</cx:pt>
          <cx:pt idx="921">3.71</cx:pt>
          <cx:pt idx="922">3.5899999999999999</cx:pt>
          <cx:pt idx="923">2.77</cx:pt>
          <cx:pt idx="924">3.0499999999999998</cx:pt>
          <cx:pt idx="925">3.7000000000000002</cx:pt>
          <cx:pt idx="926">2.7799999999999998</cx:pt>
          <cx:pt idx="927">2.75</cx:pt>
          <cx:pt idx="928">3.8199999999999998</cx:pt>
          <cx:pt idx="929">3</cx:pt>
          <cx:pt idx="930">3.29</cx:pt>
          <cx:pt idx="931">3.9700000000000002</cx:pt>
          <cx:pt idx="932">3.3599999999999999</cx:pt>
          <cx:pt idx="933">3.8500000000000001</cx:pt>
          <cx:pt idx="934">3.29</cx:pt>
          <cx:pt idx="935">3.1499999999999999</cx:pt>
          <cx:pt idx="936">3.27</cx:pt>
          <cx:pt idx="937">3.02</cx:pt>
          <cx:pt idx="938">3.5699999999999998</cx:pt>
          <cx:pt idx="939">2.77</cx:pt>
          <cx:pt idx="940">3.1899999999999999</cx:pt>
          <cx:pt idx="941">3.0499999999999998</cx:pt>
          <cx:pt idx="942">3</cx:pt>
          <cx:pt idx="943">2.8700000000000001</cx:pt>
          <cx:pt idx="944">3.2200000000000002</cx:pt>
          <cx:pt idx="945">3.6899999999999999</cx:pt>
          <cx:pt idx="946">3.4500000000000002</cx:pt>
          <cx:pt idx="947">3.0600000000000001</cx:pt>
          <cx:pt idx="948">3.6099999999999999</cx:pt>
          <cx:pt idx="949">2.7000000000000002</cx:pt>
          <cx:pt idx="950">3.6899999999999999</cx:pt>
          <cx:pt idx="951">3.6200000000000001</cx:pt>
          <cx:pt idx="952">3.5499999999999998</cx:pt>
          <cx:pt idx="953">2.7200000000000002</cx:pt>
          <cx:pt idx="954">3.8100000000000001</cx:pt>
          <cx:pt idx="955">3.9700000000000002</cx:pt>
          <cx:pt idx="956">3.8700000000000001</cx:pt>
          <cx:pt idx="957">3.7599999999999998</cx:pt>
          <cx:pt idx="958">2.77</cx:pt>
          <cx:pt idx="959">2.73</cx:pt>
          <cx:pt idx="960">3.2400000000000002</cx:pt>
          <cx:pt idx="961">2.98</cx:pt>
          <cx:pt idx="962">3.5699999999999998</cx:pt>
          <cx:pt idx="963">2.9199999999999999</cx:pt>
          <cx:pt idx="964">2.9399999999999999</cx:pt>
          <cx:pt idx="965">3.3599999999999999</cx:pt>
          <cx:pt idx="966">3.4700000000000002</cx:pt>
          <cx:pt idx="967">3.8199999999999998</cx:pt>
          <cx:pt idx="968">3.5899999999999999</cx:pt>
          <cx:pt idx="969">3.9700000000000002</cx:pt>
          <cx:pt idx="970">3.54</cx:pt>
          <cx:pt idx="971">3.4300000000000002</cx:pt>
          <cx:pt idx="972">2.9500000000000002</cx:pt>
          <cx:pt idx="973">2.8399999999999999</cx:pt>
          <cx:pt idx="974">2.8300000000000001</cx:pt>
          <cx:pt idx="975">3.2200000000000002</cx:pt>
          <cx:pt idx="976">3.4700000000000002</cx:pt>
          <cx:pt idx="977">3.5</cx:pt>
          <cx:pt idx="978">3.9399999999999999</cx:pt>
          <cx:pt idx="979">3.5299999999999998</cx:pt>
          <cx:pt idx="980">3.1600000000000001</cx:pt>
          <cx:pt idx="981">3.5699999999999998</cx:pt>
          <cx:pt idx="982">2.7000000000000002</cx:pt>
          <cx:pt idx="983">3.3399999999999999</cx:pt>
          <cx:pt idx="984">3.2799999999999998</cx:pt>
          <cx:pt idx="985">3.5800000000000001</cx:pt>
          <cx:pt idx="986">2.7799999999999998</cx:pt>
          <cx:pt idx="987">2.73</cx:pt>
          <cx:pt idx="988">2.6699999999999999</cx:pt>
          <cx:pt idx="989">3.52</cx:pt>
          <cx:pt idx="990">3</cx:pt>
          <cx:pt idx="991">2.8700000000000001</cx:pt>
          <cx:pt idx="992">3.9700000000000002</cx:pt>
          <cx:pt idx="993">3.3999999999999999</cx:pt>
          <cx:pt idx="994">3</cx:pt>
          <cx:pt idx="995">3.8799999999999999</cx:pt>
          <cx:pt idx="996">2.9900000000000002</cx:pt>
          <cx:pt idx="997">3.1899999999999999</cx:pt>
          <cx:pt idx="998">3.6499999999999999</cx:pt>
          <cx:pt idx="999">3.2400000000000002</cx:pt>
          <cx:pt idx="1000">3.2799999999999998</cx:pt>
          <cx:pt idx="1001">3.54</cx:pt>
          <cx:pt idx="1002">3.1600000000000001</cx:pt>
          <cx:pt idx="1003">3.0299999999999998</cx:pt>
          <cx:pt idx="1004">2.7999999999999998</cx:pt>
          <cx:pt idx="1005">3.3599999999999999</cx:pt>
          <cx:pt idx="1006">3.4700000000000002</cx:pt>
          <cx:pt idx="1007">3.1499999999999999</cx:pt>
          <cx:pt idx="1008">3.46</cx:pt>
          <cx:pt idx="1009">2.96</cx:pt>
          <cx:pt idx="1010">2.8799999999999999</cx:pt>
          <cx:pt idx="1011">3.5099999999999998</cx:pt>
          <cx:pt idx="1012">3.8300000000000001</cx:pt>
          <cx:pt idx="1013">2.7799999999999998</cx:pt>
          <cx:pt idx="1014">3.8199999999999998</cx:pt>
          <cx:pt idx="1015">2.7200000000000002</cx:pt>
          <cx:pt idx="1016">3.6299999999999999</cx:pt>
          <cx:pt idx="1017">2.9399999999999999</cx:pt>
          <cx:pt idx="1018">3.2599999999999998</cx:pt>
          <cx:pt idx="1019">3.71</cx:pt>
          <cx:pt idx="1020">3.3500000000000001</cx:pt>
          <cx:pt idx="1021">3.96</cx:pt>
          <cx:pt idx="1022">3.9500000000000002</cx:pt>
          <cx:pt idx="1023">2.7999999999999998</cx:pt>
          <cx:pt idx="1024">2.79</cx:pt>
          <cx:pt idx="1025">3.8700000000000001</cx:pt>
          <cx:pt idx="1026">3.1499999999999999</cx:pt>
          <cx:pt idx="1027">3.27</cx:pt>
          <cx:pt idx="1028">2.9399999999999999</cx:pt>
          <cx:pt idx="1029">2.96</cx:pt>
          <cx:pt idx="1030">3.8599999999999999</cx:pt>
          <cx:pt idx="1031">3.9300000000000002</cx:pt>
          <cx:pt idx="1032">2.77</cx:pt>
          <cx:pt idx="1033">3.9500000000000002</cx:pt>
          <cx:pt idx="1034">2.8399999999999999</cx:pt>
          <cx:pt idx="1035">3.5899999999999999</cx:pt>
          <cx:pt idx="1036">2.75</cx:pt>
          <cx:pt idx="1037">3.3500000000000001</cx:pt>
          <cx:pt idx="1038">3.5299999999999998</cx:pt>
          <cx:pt idx="1039">3.2000000000000002</cx:pt>
          <cx:pt idx="1040">3.5600000000000001</cx:pt>
          <cx:pt idx="1041">3.5099999999999998</cx:pt>
          <cx:pt idx="1042">2.9100000000000001</cx:pt>
          <cx:pt idx="1043">3.7000000000000002</cx:pt>
          <cx:pt idx="1044">3.5099999999999998</cx:pt>
          <cx:pt idx="1045">3.6400000000000001</cx:pt>
          <cx:pt idx="1046">3.2200000000000002</cx:pt>
          <cx:pt idx="1047">3.2999999999999998</cx:pt>
          <cx:pt idx="1048">3</cx:pt>
          <cx:pt idx="1049">3.5299999999999998</cx:pt>
          <cx:pt idx="1050">3.1800000000000002</cx:pt>
          <cx:pt idx="1051">3.2200000000000002</cx:pt>
          <cx:pt idx="1052">2.9399999999999999</cx:pt>
          <cx:pt idx="1053">3.1899999999999999</cx:pt>
          <cx:pt idx="1054">3.1299999999999999</cx:pt>
          <cx:pt idx="1055">3.2999999999999998</cx:pt>
          <cx:pt idx="1056">3.7000000000000002</cx:pt>
          <cx:pt idx="1057">3.7200000000000002</cx:pt>
          <cx:pt idx="1058">2.8100000000000001</cx:pt>
          <cx:pt idx="1059">2.9399999999999999</cx:pt>
          <cx:pt idx="1060">3.0899999999999999</cx:pt>
          <cx:pt idx="1061">3.0299999999999998</cx:pt>
          <cx:pt idx="1062">3.54</cx:pt>
          <cx:pt idx="1063">2.8300000000000001</cx:pt>
          <cx:pt idx="1064">3.9399999999999999</cx:pt>
          <cx:pt idx="1065">3.0600000000000001</cx:pt>
          <cx:pt idx="1066">2.7799999999999998</cx:pt>
          <cx:pt idx="1067">3.2000000000000002</cx:pt>
          <cx:pt idx="1068">3.1299999999999999</cx:pt>
          <cx:pt idx="1069">3.6800000000000002</cx:pt>
          <cx:pt idx="1070">3.2599999999999998</cx:pt>
          <cx:pt idx="1071">3.7999999999999998</cx:pt>
          <cx:pt idx="1072">2.8700000000000001</cx:pt>
          <cx:pt idx="1073">2.9399999999999999</cx:pt>
          <cx:pt idx="1074">3.3700000000000001</cx:pt>
          <cx:pt idx="1075">3.0800000000000001</cx:pt>
          <cx:pt idx="1076">3.71</cx:pt>
          <cx:pt idx="1077">3.6400000000000001</cx:pt>
          <cx:pt idx="1078">3.3900000000000001</cx:pt>
          <cx:pt idx="1079">3.7000000000000002</cx:pt>
          <cx:pt idx="1080">2.9399999999999999</cx:pt>
          <cx:pt idx="1081">3.6400000000000001</cx:pt>
          <cx:pt idx="1082">3.0499999999999998</cx:pt>
          <cx:pt idx="1083">3</cx:pt>
          <cx:pt idx="1084">3.3100000000000001</cx:pt>
          <cx:pt idx="1085">3.0600000000000001</cx:pt>
          <cx:pt idx="1086">3.71</cx:pt>
          <cx:pt idx="1087">2.77</cx:pt>
          <cx:pt idx="1088">2.9100000000000001</cx:pt>
          <cx:pt idx="1089">2.8700000000000001</cx:pt>
          <cx:pt idx="1090">3.71</cx:pt>
          <cx:pt idx="1091">3.6400000000000001</cx:pt>
          <cx:pt idx="1092">3.2400000000000002</cx:pt>
          <cx:pt idx="1093">3.9199999999999999</cx:pt>
          <cx:pt idx="1094">3.4300000000000002</cx:pt>
          <cx:pt idx="1095">2.7400000000000002</cx:pt>
          <cx:pt idx="1096">3.5800000000000001</cx:pt>
          <cx:pt idx="1097">2.8399999999999999</cx:pt>
          <cx:pt idx="1098">3.8599999999999999</cx:pt>
          <cx:pt idx="1099">3.46</cx:pt>
          <cx:pt idx="1100">3.7999999999999998</cx:pt>
          <cx:pt idx="1101">2.9399999999999999</cx:pt>
          <cx:pt idx="1102">2.77</cx:pt>
          <cx:pt idx="1103">3.48</cx:pt>
          <cx:pt idx="1104">2.98</cx:pt>
          <cx:pt idx="1105">2.8500000000000001</cx:pt>
          <cx:pt idx="1106">2.9399999999999999</cx:pt>
          <cx:pt idx="1107">3.77</cx:pt>
          <cx:pt idx="1108">3.5499999999999998</cx:pt>
          <cx:pt idx="1109">2.73</cx:pt>
          <cx:pt idx="1110">3.1400000000000001</cx:pt>
          <cx:pt idx="1111">3.5800000000000001</cx:pt>
          <cx:pt idx="1112">3.1699999999999999</cx:pt>
          <cx:pt idx="1113">3.6000000000000001</cx:pt>
          <cx:pt idx="1114">3.5499999999999998</cx:pt>
          <cx:pt idx="1115">2.7599999999999998</cx:pt>
          <cx:pt idx="1116">3.75</cx:pt>
          <cx:pt idx="1117">3.8799999999999999</cx:pt>
          <cx:pt idx="1118">3.1600000000000001</cx:pt>
          <cx:pt idx="1119">3.8599999999999999</cx:pt>
          <cx:pt idx="1120">3.25</cx:pt>
          <cx:pt idx="1121">3.7200000000000002</cx:pt>
          <cx:pt idx="1122">3.9100000000000001</cx:pt>
          <cx:pt idx="1123">3.4500000000000002</cx:pt>
          <cx:pt idx="1124">3.48</cx:pt>
          <cx:pt idx="1125">3.1200000000000001</cx:pt>
          <cx:pt idx="1126">3.3199999999999998</cx:pt>
          <cx:pt idx="1127">2.8999999999999999</cx:pt>
          <cx:pt idx="1128">2.75</cx:pt>
          <cx:pt idx="1129">3.7599999999999998</cx:pt>
          <cx:pt idx="1130">3.2999999999999998</cx:pt>
          <cx:pt idx="1131">2.7999999999999998</cx:pt>
          <cx:pt idx="1132">2.7799999999999998</cx:pt>
          <cx:pt idx="1133">3.46</cx:pt>
          <cx:pt idx="1134">2.7999999999999998</cx:pt>
          <cx:pt idx="1135">3.0899999999999999</cx:pt>
          <cx:pt idx="1136">3.0499999999999998</cx:pt>
          <cx:pt idx="1137">3.1099999999999999</cx:pt>
          <cx:pt idx="1138">3.0099999999999998</cx:pt>
          <cx:pt idx="1139">2.77</cx:pt>
          <cx:pt idx="1140">2.8799999999999999</cx:pt>
          <cx:pt idx="1141">3.3100000000000001</cx:pt>
          <cx:pt idx="1142">2.6899999999999999</cx:pt>
          <cx:pt idx="1143">3.77</cx:pt>
          <cx:pt idx="1144">3.77</cx:pt>
          <cx:pt idx="1145">3.5699999999999998</cx:pt>
          <cx:pt idx="1146">3.4300000000000002</cx:pt>
          <cx:pt idx="1147">2.9100000000000001</cx:pt>
          <cx:pt idx="1148">3.3300000000000001</cx:pt>
          <cx:pt idx="1149">3.8599999999999999</cx:pt>
          <cx:pt idx="1150">3.02</cx:pt>
          <cx:pt idx="1151">3.7999999999999998</cx:pt>
          <cx:pt idx="1152">3.9300000000000002</cx:pt>
          <cx:pt idx="1153">3.3799999999999999</cx:pt>
          <cx:pt idx="1154">3.21</cx:pt>
          <cx:pt idx="1155">3.2200000000000002</cx:pt>
          <cx:pt idx="1156">3.6699999999999999</cx:pt>
          <cx:pt idx="1157">3.6800000000000002</cx:pt>
          <cx:pt idx="1158">3.6600000000000001</cx:pt>
          <cx:pt idx="1159">3.1499999999999999</cx:pt>
          <cx:pt idx="1160">3.5800000000000001</cx:pt>
          <cx:pt idx="1161">3.8500000000000001</cx:pt>
          <cx:pt idx="1162">2.9199999999999999</cx:pt>
          <cx:pt idx="1163">3.46</cx:pt>
          <cx:pt idx="1164">2.96</cx:pt>
          <cx:pt idx="1165">3.9500000000000002</cx:pt>
          <cx:pt idx="1166">2.96</cx:pt>
          <cx:pt idx="1167">3.2400000000000002</cx:pt>
          <cx:pt idx="1168">2.8599999999999999</cx:pt>
          <cx:pt idx="1169">3.1099999999999999</cx:pt>
          <cx:pt idx="1170">3.0299999999999998</cx:pt>
          <cx:pt idx="1171">3.9500000000000002</cx:pt>
          <cx:pt idx="1172">3.4199999999999999</cx:pt>
          <cx:pt idx="1173">2.9900000000000002</cx:pt>
          <cx:pt idx="1174">3.8799999999999999</cx:pt>
          <cx:pt idx="1175">3.1499999999999999</cx:pt>
          <cx:pt idx="1176">3.2200000000000002</cx:pt>
          <cx:pt idx="1177">3.8599999999999999</cx:pt>
          <cx:pt idx="1178">3.1400000000000001</cx:pt>
          <cx:pt idx="1179">3.3900000000000001</cx:pt>
          <cx:pt idx="1180">3.8900000000000001</cx:pt>
          <cx:pt idx="1181">3.3599999999999999</cx:pt>
          <cx:pt idx="1182">3.29</cx:pt>
          <cx:pt idx="1183">2.8399999999999999</cx:pt>
          <cx:pt idx="1184">3.54</cx:pt>
          <cx:pt idx="1185">2.8599999999999999</cx:pt>
          <cx:pt idx="1186">3.6099999999999999</cx:pt>
          <cx:pt idx="1187">2.96</cx:pt>
          <cx:pt idx="1188">3.8999999999999999</cx:pt>
          <cx:pt idx="1189">3.48</cx:pt>
          <cx:pt idx="1190">3.9500000000000002</cx:pt>
          <cx:pt idx="1191">3.6099999999999999</cx:pt>
          <cx:pt idx="1192">2.6800000000000002</cx:pt>
          <cx:pt idx="1193">3.0899999999999999</cx:pt>
          <cx:pt idx="1194">3.8399999999999999</cx:pt>
          <cx:pt idx="1195">3.1099999999999999</cx:pt>
          <cx:pt idx="1196">2.9199999999999999</cx:pt>
          <cx:pt idx="1197">2.73</cx:pt>
          <cx:pt idx="1198">2.7999999999999998</cx:pt>
          <cx:pt idx="1199">2.73</cx:pt>
          <cx:pt idx="1200">3.4300000000000002</cx:pt>
          <cx:pt idx="1201">3.3399999999999999</cx:pt>
          <cx:pt idx="1202">3.8300000000000001</cx:pt>
          <cx:pt idx="1203">2.9100000000000001</cx:pt>
          <cx:pt idx="1204">3.2400000000000002</cx:pt>
          <cx:pt idx="1205">3.2400000000000002</cx:pt>
          <cx:pt idx="1206">3.46</cx:pt>
          <cx:pt idx="1207">3.1600000000000001</cx:pt>
          <cx:pt idx="1208">3.4700000000000002</cx:pt>
          <cx:pt idx="1209">3.0699999999999998</cx:pt>
          <cx:pt idx="1210">3.4900000000000002</cx:pt>
          <cx:pt idx="1211">3.3999999999999999</cx:pt>
          <cx:pt idx="1212">3.4300000000000002</cx:pt>
          <cx:pt idx="1213">3.5499999999999998</cx:pt>
          <cx:pt idx="1214">3.5</cx:pt>
          <cx:pt idx="1215">2.8799999999999999</cx:pt>
          <cx:pt idx="1216">2.8799999999999999</cx:pt>
          <cx:pt idx="1217">3.6499999999999999</cx:pt>
          <cx:pt idx="1218">3.8999999999999999</cx:pt>
          <cx:pt idx="1219">2.8799999999999999</cx:pt>
          <cx:pt idx="1220">3.2200000000000002</cx:pt>
          <cx:pt idx="1221">3.0800000000000001</cx:pt>
          <cx:pt idx="1222">3.1200000000000001</cx:pt>
          <cx:pt idx="1223">3.04</cx:pt>
          <cx:pt idx="1224">2.8999999999999999</cx:pt>
          <cx:pt idx="1225">3.0299999999999998</cx:pt>
          <cx:pt idx="1226">2.8300000000000001</cx:pt>
          <cx:pt idx="1227">3.7599999999999998</cx:pt>
          <cx:pt idx="1228">3.4500000000000002</cx:pt>
          <cx:pt idx="1229">3.6200000000000001</cx:pt>
          <cx:pt idx="1230">3.8100000000000001</cx:pt>
          <cx:pt idx="1231">2.9100000000000001</cx:pt>
          <cx:pt idx="1232">3.3900000000000001</cx:pt>
          <cx:pt idx="1233">3.46</cx:pt>
          <cx:pt idx="1234">3.3700000000000001</cx:pt>
          <cx:pt idx="1235">2.9700000000000002</cx:pt>
          <cx:pt idx="1236">2.8500000000000001</cx:pt>
          <cx:pt idx="1237">3.48</cx:pt>
          <cx:pt idx="1238">3.8300000000000001</cx:pt>
          <cx:pt idx="1239">3.27</cx:pt>
          <cx:pt idx="1240">2.8500000000000001</cx:pt>
          <cx:pt idx="1241">3.8900000000000001</cx:pt>
          <cx:pt idx="1242">3.6000000000000001</cx:pt>
          <cx:pt idx="1243">3.0499999999999998</cx:pt>
          <cx:pt idx="1244">2.8199999999999998</cx:pt>
          <cx:pt idx="1245">3.8799999999999999</cx:pt>
          <cx:pt idx="1246">2.8599999999999999</cx:pt>
          <cx:pt idx="1247">2.96</cx:pt>
          <cx:pt idx="1248">2.6699999999999999</cx:pt>
          <cx:pt idx="1249">3.3700000000000001</cx:pt>
          <cx:pt idx="1250">3.48</cx:pt>
          <cx:pt idx="1251">3.8100000000000001</cx:pt>
          <cx:pt idx="1252">3.1600000000000001</cx:pt>
          <cx:pt idx="1253">3.7999999999999998</cx:pt>
          <cx:pt idx="1254">2.7400000000000002</cx:pt>
          <cx:pt idx="1255">3.3500000000000001</cx:pt>
          <cx:pt idx="1256">3.6099999999999999</cx:pt>
          <cx:pt idx="1257">2.9100000000000001</cx:pt>
          <cx:pt idx="1258">2.7400000000000002</cx:pt>
          <cx:pt idx="1259">3.8599999999999999</cx:pt>
          <cx:pt idx="1260">3.73</cx:pt>
          <cx:pt idx="1261">3.0099999999999998</cx:pt>
          <cx:pt idx="1262">3.6000000000000001</cx:pt>
          <cx:pt idx="1263">2.6699999999999999</cx:pt>
          <cx:pt idx="1264">3.2599999999999998</cx:pt>
          <cx:pt idx="1265">3.4300000000000002</cx:pt>
          <cx:pt idx="1266">3.3100000000000001</cx:pt>
          <cx:pt idx="1267">2.7599999999999998</cx:pt>
          <cx:pt idx="1268">3.2999999999999998</cx:pt>
          <cx:pt idx="1269">2.9900000000000002</cx:pt>
          <cx:pt idx="1270">3.23</cx:pt>
          <cx:pt idx="1271">2.8999999999999999</cx:pt>
          <cx:pt idx="1272">2.73</cx:pt>
          <cx:pt idx="1273">3.1600000000000001</cx:pt>
          <cx:pt idx="1274">3.9300000000000002</cx:pt>
          <cx:pt idx="1275">3.2200000000000002</cx:pt>
          <cx:pt idx="1276">3</cx:pt>
          <cx:pt idx="1277">3.25</cx:pt>
          <cx:pt idx="1278">3.5699999999999998</cx:pt>
          <cx:pt idx="1279">2.7999999999999998</cx:pt>
          <cx:pt idx="1280">3.46</cx:pt>
          <cx:pt idx="1281">2.75</cx:pt>
          <cx:pt idx="1282">3.6899999999999999</cx:pt>
          <cx:pt idx="1283">2.8900000000000001</cx:pt>
          <cx:pt idx="1284">3.5800000000000001</cx:pt>
          <cx:pt idx="1285">3.6099999999999999</cx:pt>
          <cx:pt idx="1286">3.1000000000000001</cx:pt>
          <cx:pt idx="1287">3.5099999999999998</cx:pt>
          <cx:pt idx="1288">2.8500000000000001</cx:pt>
          <cx:pt idx="1289">3.3799999999999999</cx:pt>
          <cx:pt idx="1290">2.7999999999999998</cx:pt>
          <cx:pt idx="1291">2.7599999999999998</cx:pt>
          <cx:pt idx="1292">3.8599999999999999</cx:pt>
          <cx:pt idx="1293">2.7200000000000002</cx:pt>
          <cx:pt idx="1294">2.7000000000000002</cx:pt>
          <cx:pt idx="1295">3.3999999999999999</cx:pt>
          <cx:pt idx="1296">3.6600000000000001</cx:pt>
          <cx:pt idx="1297">2.5</cx:pt>
          <cx:pt idx="1298">2.7200000000000002</cx:pt>
          <cx:pt idx="1299">3.7599999999999998</cx:pt>
          <cx:pt idx="1300">3.3199999999999998</cx:pt>
          <cx:pt idx="1301">2.7000000000000002</cx:pt>
          <cx:pt idx="1302">3.04</cx:pt>
          <cx:pt idx="1303">3.0600000000000001</cx:pt>
          <cx:pt idx="1304">2.6800000000000002</cx:pt>
          <cx:pt idx="1305">3.0600000000000001</cx:pt>
          <cx:pt idx="1306">2.7599999999999998</cx:pt>
          <cx:pt idx="1307">3.3900000000000001</cx:pt>
          <cx:pt idx="1308">2.98</cx:pt>
          <cx:pt idx="1309">3.0899999999999999</cx:pt>
          <cx:pt idx="1310">3.0099999999999998</cx:pt>
          <cx:pt idx="1311">2.4700000000000002</cx:pt>
          <cx:pt idx="1312">3.4100000000000001</cx:pt>
          <cx:pt idx="1313">2.8799999999999999</cx:pt>
          <cx:pt idx="1314">3.23</cx:pt>
          <cx:pt idx="1315">2.8300000000000001</cx:pt>
          <cx:pt idx="1316">3.0699999999999998</cx:pt>
          <cx:pt idx="1317">3.7200000000000002</cx:pt>
          <cx:pt idx="1318">2.8199999999999998</cx:pt>
          <cx:pt idx="1319">3.7000000000000002</cx:pt>
          <cx:pt idx="1320">2.5800000000000001</cx:pt>
          <cx:pt idx="1321">3.6400000000000001</cx:pt>
          <cx:pt idx="1322">2.6400000000000001</cx:pt>
          <cx:pt idx="1323">2.9100000000000001</cx:pt>
          <cx:pt idx="1324">3.2799999999999998</cx:pt>
          <cx:pt idx="1325">2.6200000000000001</cx:pt>
          <cx:pt idx="1326">3.5600000000000001</cx:pt>
          <cx:pt idx="1327">2.6400000000000001</cx:pt>
          <cx:pt idx="1328">3.6299999999999999</cx:pt>
          <cx:pt idx="1329">3.4100000000000001</cx:pt>
          <cx:pt idx="1330">3.6800000000000002</cx:pt>
          <cx:pt idx="1331">3.6299999999999999</cx:pt>
          <cx:pt idx="1332">3.6600000000000001</cx:pt>
          <cx:pt idx="1333">3.3799999999999999</cx:pt>
          <cx:pt idx="1334">2.6099999999999999</cx:pt>
          <cx:pt idx="1335">3.4100000000000001</cx:pt>
          <cx:pt idx="1336">2.7000000000000002</cx:pt>
          <cx:pt idx="1337">2.7999999999999998</cx:pt>
          <cx:pt idx="1338">3.0800000000000001</cx:pt>
          <cx:pt idx="1339">2.71</cx:pt>
          <cx:pt idx="1340">2.6499999999999999</cx:pt>
          <cx:pt idx="1341">2.5800000000000001</cx:pt>
          <cx:pt idx="1342">3.4300000000000002</cx:pt>
          <cx:pt idx="1343">3.2999999999999998</cx:pt>
          <cx:pt idx="1344">3.54</cx:pt>
          <cx:pt idx="1345">3.2999999999999998</cx:pt>
          <cx:pt idx="1346">3.4399999999999999</cx:pt>
          <cx:pt idx="1347">2.5299999999999998</cx:pt>
          <cx:pt idx="1348">3.7400000000000002</cx:pt>
          <cx:pt idx="1349">3.1499999999999999</cx:pt>
          <cx:pt idx="1350">3.2599999999999998</cx:pt>
          <cx:pt idx="1351">3.5099999999999998</cx:pt>
          <cx:pt idx="1352">3.29</cx:pt>
          <cx:pt idx="1353">3.3199999999999998</cx:pt>
          <cx:pt idx="1354">2.52</cx:pt>
          <cx:pt idx="1355">3.1499999999999999</cx:pt>
          <cx:pt idx="1356">2.79</cx:pt>
          <cx:pt idx="1357">2.71</cx:pt>
          <cx:pt idx="1358">3.5600000000000001</cx:pt>
          <cx:pt idx="1359">3.1600000000000001</cx:pt>
          <cx:pt idx="1360">2.5299999999999998</cx:pt>
          <cx:pt idx="1361">3.6699999999999999</cx:pt>
          <cx:pt idx="1362">3.5</cx:pt>
          <cx:pt idx="1363">3.1600000000000001</cx:pt>
          <cx:pt idx="1364">3.5099999999999998</cx:pt>
          <cx:pt idx="1365">3.6400000000000001</cx:pt>
          <cx:pt idx="1366">3.6200000000000001</cx:pt>
          <cx:pt idx="1367">3.7200000000000002</cx:pt>
          <cx:pt idx="1368">3.52</cx:pt>
          <cx:pt idx="1369">3.3700000000000001</cx:pt>
          <cx:pt idx="1370">3.6200000000000001</cx:pt>
          <cx:pt idx="1371">3.6899999999999999</cx:pt>
          <cx:pt idx="1372">3.0099999999999998</cx:pt>
          <cx:pt idx="1373">3.6899999999999999</cx:pt>
          <cx:pt idx="1374">2.5</cx:pt>
          <cx:pt idx="1375">3.2200000000000002</cx:pt>
          <cx:pt idx="1376">3.52</cx:pt>
          <cx:pt idx="1377">3.5099999999999998</cx:pt>
          <cx:pt idx="1378">3.46</cx:pt>
          <cx:pt idx="1379">3.6200000000000001</cx:pt>
          <cx:pt idx="1380">3.04</cx:pt>
          <cx:pt idx="1381">3.0899999999999999</cx:pt>
          <cx:pt idx="1382">2.8700000000000001</cx:pt>
          <cx:pt idx="1383">2.8399999999999999</cx:pt>
          <cx:pt idx="1384">3.7400000000000002</cx:pt>
          <cx:pt idx="1385">3.0600000000000001</cx:pt>
          <cx:pt idx="1386">3.0800000000000001</cx:pt>
          <cx:pt idx="1387">2.79</cx:pt>
          <cx:pt idx="1388">3.3799999999999999</cx:pt>
          <cx:pt idx="1389">3.2000000000000002</cx:pt>
          <cx:pt idx="1390">3.1800000000000002</cx:pt>
          <cx:pt idx="1391">3.7000000000000002</cx:pt>
          <cx:pt idx="1392">3.3599999999999999</cx:pt>
          <cx:pt idx="1393">3.0600000000000001</cx:pt>
          <cx:pt idx="1394">3.5800000000000001</cx:pt>
          <cx:pt idx="1395">3.0899999999999999</cx:pt>
          <cx:pt idx="1396">3.1200000000000001</cx:pt>
          <cx:pt idx="1397">3.21</cx:pt>
          <cx:pt idx="1398">2.6299999999999999</cx:pt>
          <cx:pt idx="1399">2.8300000000000001</cx:pt>
          <cx:pt idx="1400">2.7200000000000002</cx:pt>
          <cx:pt idx="1401">3.4900000000000002</cx:pt>
          <cx:pt idx="1402">2.6600000000000001</cx:pt>
          <cx:pt idx="1403">2.6200000000000001</cx:pt>
          <cx:pt idx="1404">3.71</cx:pt>
          <cx:pt idx="1405">3.7599999999999998</cx:pt>
          <cx:pt idx="1406">3.4300000000000002</cx:pt>
          <cx:pt idx="1407">3.2400000000000002</cx:pt>
          <cx:pt idx="1408">3.5099999999999998</cx:pt>
          <cx:pt idx="1409">3.6400000000000001</cx:pt>
          <cx:pt idx="1410">3.1800000000000002</cx:pt>
          <cx:pt idx="1411">3.0699999999999998</cx:pt>
          <cx:pt idx="1412">2.9500000000000002</cx:pt>
          <cx:pt idx="1413">3.75</cx:pt>
          <cx:pt idx="1414">3.2400000000000002</cx:pt>
          <cx:pt idx="1415">3.5600000000000001</cx:pt>
          <cx:pt idx="1416">2.6899999999999999</cx:pt>
          <cx:pt idx="1417">2.7799999999999998</cx:pt>
          <cx:pt idx="1418">2.54</cx:pt>
          <cx:pt idx="1419">2.7400000000000002</cx:pt>
          <cx:pt idx="1420">3.1499999999999999</cx:pt>
          <cx:pt idx="1421">2.5499999999999998</cx:pt>
          <cx:pt idx="1422">2.9300000000000002</cx:pt>
          <cx:pt idx="1423">3.7000000000000002</cx:pt>
          <cx:pt idx="1424">3.5899999999999999</cx:pt>
          <cx:pt idx="1425">3.0600000000000001</cx:pt>
          <cx:pt idx="1426">2.6299999999999999</cx:pt>
          <cx:pt idx="1427">3.4500000000000002</cx:pt>
          <cx:pt idx="1428">2.8999999999999999</cx:pt>
          <cx:pt idx="1429">3.0800000000000001</cx:pt>
          <cx:pt idx="1430">2.8700000000000001</cx:pt>
          <cx:pt idx="1431">3.1400000000000001</cx:pt>
          <cx:pt idx="1432">2.6200000000000001</cx:pt>
          <cx:pt idx="1433">3.3300000000000001</cx:pt>
          <cx:pt idx="1434">3.1400000000000001</cx:pt>
          <cx:pt idx="1435">3.0099999999999998</cx:pt>
          <cx:pt idx="1436">2.75</cx:pt>
          <cx:pt idx="1437">3.48</cx:pt>
          <cx:pt idx="1438">2.7200000000000002</cx:pt>
          <cx:pt idx="1439">3.6600000000000001</cx:pt>
          <cx:pt idx="1440">2.5899999999999999</cx:pt>
          <cx:pt idx="1441">2.77</cx:pt>
          <cx:pt idx="1442">3.1600000000000001</cx:pt>
          <cx:pt idx="1443">3.0099999999999998</cx:pt>
          <cx:pt idx="1444">2.8999999999999999</cx:pt>
          <cx:pt idx="1445">3.3199999999999998</cx:pt>
          <cx:pt idx="1446">2.6299999999999999</cx:pt>
          <cx:pt idx="1447">2.71</cx:pt>
          <cx:pt idx="1448">3.7000000000000002</cx:pt>
          <cx:pt idx="1449">2.48</cx:pt>
          <cx:pt idx="1450">3.6200000000000001</cx:pt>
          <cx:pt idx="1451">3.29</cx:pt>
          <cx:pt idx="1452">2.5099999999999998</cx:pt>
          <cx:pt idx="1453">2.9700000000000002</cx:pt>
          <cx:pt idx="1454">2.4700000000000002</cx:pt>
          <cx:pt idx="1455">2.75</cx:pt>
          <cx:pt idx="1456">2.7200000000000002</cx:pt>
          <cx:pt idx="1457">2.9199999999999999</cx:pt>
          <cx:pt idx="1458">2.4900000000000002</cx:pt>
          <cx:pt idx="1459">2.9900000000000002</cx:pt>
          <cx:pt idx="1460">2.9399999999999999</cx:pt>
          <cx:pt idx="1461">3.5</cx:pt>
          <cx:pt idx="1462">3.1400000000000001</cx:pt>
          <cx:pt idx="1463">3.54</cx:pt>
          <cx:pt idx="1464">2.6200000000000001</cx:pt>
          <cx:pt idx="1465">2.7599999999999998</cx:pt>
          <cx:pt idx="1466">2.7999999999999998</cx:pt>
          <cx:pt idx="1467">2.5600000000000001</cx:pt>
          <cx:pt idx="1468">2.8700000000000001</cx:pt>
          <cx:pt idx="1469">3.7799999999999998</cx:pt>
          <cx:pt idx="1470">2.7999999999999998</cx:pt>
          <cx:pt idx="1471">3.5099999999999998</cx:pt>
          <cx:pt idx="1472">3.5499999999999998</cx:pt>
          <cx:pt idx="1473">2.5499999999999998</cx:pt>
          <cx:pt idx="1474">2.73</cx:pt>
          <cx:pt idx="1475">3.1600000000000001</cx:pt>
          <cx:pt idx="1476">3.77</cx:pt>
          <cx:pt idx="1477">2.6699999999999999</cx:pt>
          <cx:pt idx="1478">2.54</cx:pt>
          <cx:pt idx="1479">3.21</cx:pt>
          <cx:pt idx="1480">2.5600000000000001</cx:pt>
          <cx:pt idx="1481">2.6400000000000001</cx:pt>
          <cx:pt idx="1482">3.4199999999999999</cx:pt>
          <cx:pt idx="1483">2.54</cx:pt>
          <cx:pt idx="1484">2.8199999999999998</cx:pt>
          <cx:pt idx="1485">3.54</cx:pt>
          <cx:pt idx="1486">3.5299999999999998</cx:pt>
          <cx:pt idx="1487">3.3999999999999999</cx:pt>
          <cx:pt idx="1488">2.6499999999999999</cx:pt>
          <cx:pt idx="1489">3.2200000000000002</cx:pt>
          <cx:pt idx="1490">2.79</cx:pt>
          <cx:pt idx="1491">2.8300000000000001</cx:pt>
          <cx:pt idx="1492">2.8399999999999999</cx:pt>
          <cx:pt idx="1493">3.29</cx:pt>
          <cx:pt idx="1494">3.6800000000000002</cx:pt>
          <cx:pt idx="1495">2.6400000000000001</cx:pt>
          <cx:pt idx="1496">3.2999999999999998</cx:pt>
          <cx:pt idx="1497">3.02</cx:pt>
          <cx:pt idx="1498">2.6699999999999999</cx:pt>
          <cx:pt idx="1499">2.9100000000000001</cx:pt>
          <cx:pt idx="1500">2.5</cx:pt>
          <cx:pt idx="1501">3.5499999999999998</cx:pt>
          <cx:pt idx="1502">2.9399999999999999</cx:pt>
          <cx:pt idx="1503">3.6600000000000001</cx:pt>
          <cx:pt idx="1504">3.1000000000000001</cx:pt>
          <cx:pt idx="1505">2.8799999999999999</cx:pt>
          <cx:pt idx="1506">3.6299999999999999</cx:pt>
          <cx:pt idx="1507">3.2999999999999998</cx:pt>
          <cx:pt idx="1508">2.73</cx:pt>
          <cx:pt idx="1509">3.1499999999999999</cx:pt>
          <cx:pt idx="1510">2.6699999999999999</cx:pt>
          <cx:pt idx="1511">3.48</cx:pt>
          <cx:pt idx="1512">3.27</cx:pt>
          <cx:pt idx="1513">2.54</cx:pt>
          <cx:pt idx="1514">2.6200000000000001</cx:pt>
          <cx:pt idx="1515">3.6200000000000001</cx:pt>
          <cx:pt idx="1516">2.7000000000000002</cx:pt>
          <cx:pt idx="1517">2.5899999999999999</cx:pt>
          <cx:pt idx="1518">2.54</cx:pt>
          <cx:pt idx="1519">3.3900000000000001</cx:pt>
          <cx:pt idx="1520">2.6800000000000002</cx:pt>
          <cx:pt idx="1521">3.0600000000000001</cx:pt>
          <cx:pt idx="1522">3.3199999999999998</cx:pt>
          <cx:pt idx="1523">2.5099999999999998</cx:pt>
          <cx:pt idx="1524">3.3900000000000001</cx:pt>
          <cx:pt idx="1525">2.9500000000000002</cx:pt>
          <cx:pt idx="1526">2.6000000000000001</cx:pt>
          <cx:pt idx="1527">2.9399999999999999</cx:pt>
          <cx:pt idx="1528">3.77</cx:pt>
          <cx:pt idx="1529">2.5099999999999998</cx:pt>
          <cx:pt idx="1530">3.0099999999999998</cx:pt>
          <cx:pt idx="1531">3.4300000000000002</cx:pt>
          <cx:pt idx="1532">3.4199999999999999</cx:pt>
          <cx:pt idx="1533">3.5</cx:pt>
          <cx:pt idx="1534">2.9399999999999999</cx:pt>
          <cx:pt idx="1535">3.6000000000000001</cx:pt>
          <cx:pt idx="1536">3.3599999999999999</cx:pt>
          <cx:pt idx="1537">3.2999999999999998</cx:pt>
          <cx:pt idx="1538">3.3199999999999998</cx:pt>
          <cx:pt idx="1539">3.5099999999999998</cx:pt>
          <cx:pt idx="1540">3.6600000000000001</cx:pt>
          <cx:pt idx="1541">3.3700000000000001</cx:pt>
          <cx:pt idx="1542">3.2999999999999998</cx:pt>
          <cx:pt idx="1543">2.6000000000000001</cx:pt>
          <cx:pt idx="1544">3.4199999999999999</cx:pt>
          <cx:pt idx="1545">2.8300000000000001</cx:pt>
          <cx:pt idx="1546">2.54</cx:pt>
          <cx:pt idx="1547">2.9300000000000002</cx:pt>
          <cx:pt idx="1548">3.1699999999999999</cx:pt>
          <cx:pt idx="1549">2.96</cx:pt>
          <cx:pt idx="1550">2.8199999999999998</cx:pt>
          <cx:pt idx="1551">2.4700000000000002</cx:pt>
          <cx:pt idx="1552">2.9900000000000002</cx:pt>
          <cx:pt idx="1553">2.77</cx:pt>
          <cx:pt idx="1554">3.1400000000000001</cx:pt>
          <cx:pt idx="1555">2.5699999999999998</cx:pt>
          <cx:pt idx="1556">2.8599999999999999</cx:pt>
          <cx:pt idx="1557">3.4300000000000002</cx:pt>
          <cx:pt idx="1558">3.5899999999999999</cx:pt>
          <cx:pt idx="1559">3.29</cx:pt>
          <cx:pt idx="1560">3.46</cx:pt>
          <cx:pt idx="1561">3.2400000000000002</cx:pt>
          <cx:pt idx="1562">2.54</cx:pt>
          <cx:pt idx="1563">3.71</cx:pt>
          <cx:pt idx="1564">3.73</cx:pt>
          <cx:pt idx="1565">3.25</cx:pt>
          <cx:pt idx="1566">3.6299999999999999</cx:pt>
          <cx:pt idx="1567">3.7000000000000002</cx:pt>
          <cx:pt idx="1568">2.8300000000000001</cx:pt>
          <cx:pt idx="1569">2.7200000000000002</cx:pt>
          <cx:pt idx="1570">2.75</cx:pt>
          <cx:pt idx="1571">3.5499999999999998</cx:pt>
          <cx:pt idx="1572">3.3999999999999999</cx:pt>
          <cx:pt idx="1573">2.5600000000000001</cx:pt>
          <cx:pt idx="1574">3.5499999999999998</cx:pt>
          <cx:pt idx="1575">3.6299999999999999</cx:pt>
          <cx:pt idx="1576">3.7599999999999998</cx:pt>
          <cx:pt idx="1577">3</cx:pt>
          <cx:pt idx="1578">2.6800000000000002</cx:pt>
          <cx:pt idx="1579">3.6200000000000001</cx:pt>
          <cx:pt idx="1580">2.8500000000000001</cx:pt>
          <cx:pt idx="1581">3.5800000000000001</cx:pt>
          <cx:pt idx="1582">3.3999999999999999</cx:pt>
          <cx:pt idx="1583">2.8100000000000001</cx:pt>
          <cx:pt idx="1584">2.6299999999999999</cx:pt>
          <cx:pt idx="1585">2.7200000000000002</cx:pt>
          <cx:pt idx="1586">2.8799999999999999</cx:pt>
          <cx:pt idx="1587">2.6400000000000001</cx:pt>
          <cx:pt idx="1588">2.5299999999999998</cx:pt>
          <cx:pt idx="1589">3.2599999999999998</cx:pt>
          <cx:pt idx="1590">2.7999999999999998</cx:pt>
          <cx:pt idx="1591">3.2000000000000002</cx:pt>
          <cx:pt idx="1592">3.7599999999999998</cx:pt>
          <cx:pt idx="1593">3.27</cx:pt>
          <cx:pt idx="1594">3.0099999999999998</cx:pt>
          <cx:pt idx="1595">3.73</cx:pt>
          <cx:pt idx="1596">3.1200000000000001</cx:pt>
          <cx:pt idx="1597">2.7999999999999998</cx:pt>
          <cx:pt idx="1598">2.5</cx:pt>
          <cx:pt idx="1599">3.5699999999999998</cx:pt>
          <cx:pt idx="1600">2.6200000000000001</cx:pt>
          <cx:pt idx="1601">3.6400000000000001</cx:pt>
          <cx:pt idx="1602">2.9300000000000002</cx:pt>
          <cx:pt idx="1603">3.5800000000000001</cx:pt>
          <cx:pt idx="1604">3.2599999999999998</cx:pt>
          <cx:pt idx="1605">2.5800000000000001</cx:pt>
          <cx:pt idx="1606">3.2599999999999998</cx:pt>
          <cx:pt idx="1607">3.5299999999999998</cx:pt>
          <cx:pt idx="1608">3.54</cx:pt>
          <cx:pt idx="1609">3.5</cx:pt>
          <cx:pt idx="1610">3.6699999999999999</cx:pt>
          <cx:pt idx="1611">3.0800000000000001</cx:pt>
          <cx:pt idx="1612">2.8300000000000001</cx:pt>
          <cx:pt idx="1613">3.1099999999999999</cx:pt>
          <cx:pt idx="1614">2.73</cx:pt>
          <cx:pt idx="1615">3</cx:pt>
          <cx:pt idx="1616">2.6699999999999999</cx:pt>
          <cx:pt idx="1617">3.4100000000000001</cx:pt>
          <cx:pt idx="1618">2.8599999999999999</cx:pt>
          <cx:pt idx="1619">2.8700000000000001</cx:pt>
          <cx:pt idx="1620">2.6600000000000001</cx:pt>
          <cx:pt idx="1621">3.2000000000000002</cx:pt>
          <cx:pt idx="1622">3.0600000000000001</cx:pt>
          <cx:pt idx="1623">3.6699999999999999</cx:pt>
          <cx:pt idx="1624">3.5499999999999998</cx:pt>
          <cx:pt idx="1625">3.3300000000000001</cx:pt>
          <cx:pt idx="1626">3.6200000000000001</cx:pt>
          <cx:pt idx="1627">2.98</cx:pt>
          <cx:pt idx="1628">3.3100000000000001</cx:pt>
          <cx:pt idx="1629">2.8500000000000001</cx:pt>
          <cx:pt idx="1630">2.9399999999999999</cx:pt>
          <cx:pt idx="1631">2.9900000000000002</cx:pt>
          <cx:pt idx="1632">3.29</cx:pt>
          <cx:pt idx="1633">3.1600000000000001</cx:pt>
          <cx:pt idx="1634">3.7400000000000002</cx:pt>
          <cx:pt idx="1635">2.54</cx:pt>
          <cx:pt idx="1636">3.7000000000000002</cx:pt>
          <cx:pt idx="1637">2.6200000000000001</cx:pt>
          <cx:pt idx="1638">2.6200000000000001</cx:pt>
          <cx:pt idx="1639">2.6299999999999999</cx:pt>
          <cx:pt idx="1640">3.4700000000000002</cx:pt>
          <cx:pt idx="1641">3.2999999999999998</cx:pt>
          <cx:pt idx="1642">3.6200000000000001</cx:pt>
          <cx:pt idx="1643">3.0099999999999998</cx:pt>
          <cx:pt idx="1644">3.0299999999999998</cx:pt>
          <cx:pt idx="1645">2.52</cx:pt>
          <cx:pt idx="1646">2.8500000000000001</cx:pt>
          <cx:pt idx="1647">3.2999999999999998</cx:pt>
          <cx:pt idx="1648">3.4900000000000002</cx:pt>
          <cx:pt idx="1649">2.7000000000000002</cx:pt>
          <cx:pt idx="1650">3.2400000000000002</cx:pt>
          <cx:pt idx="1651">3.5800000000000001</cx:pt>
          <cx:pt idx="1652">3.6000000000000001</cx:pt>
          <cx:pt idx="1653">3.02</cx:pt>
          <cx:pt idx="1654">3.77</cx:pt>
          <cx:pt idx="1655">3.52</cx:pt>
          <cx:pt idx="1656">3.4199999999999999</cx:pt>
          <cx:pt idx="1657">3.1200000000000001</cx:pt>
          <cx:pt idx="1658">3.04</cx:pt>
          <cx:pt idx="1659">3.4300000000000002</cx:pt>
          <cx:pt idx="1660">3.5099999999999998</cx:pt>
          <cx:pt idx="1661">3.3500000000000001</cx:pt>
          <cx:pt idx="1662">3.46</cx:pt>
          <cx:pt idx="1663">2.5099999999999998</cx:pt>
          <cx:pt idx="1664">3.3799999999999999</cx:pt>
          <cx:pt idx="1665">3.48</cx:pt>
          <cx:pt idx="1666">3.1600000000000001</cx:pt>
          <cx:pt idx="1667">2.73</cx:pt>
          <cx:pt idx="1668">3.2200000000000002</cx:pt>
          <cx:pt idx="1669">3.23</cx:pt>
          <cx:pt idx="1670">3.1499999999999999</cx:pt>
          <cx:pt idx="1671">2.5</cx:pt>
          <cx:pt idx="1672">3.5</cx:pt>
          <cx:pt idx="1673">2.7400000000000002</cx:pt>
          <cx:pt idx="1674">2.71</cx:pt>
          <cx:pt idx="1675">3.3599999999999999</cx:pt>
          <cx:pt idx="1676">3.71</cx:pt>
          <cx:pt idx="1677">3.1800000000000002</cx:pt>
          <cx:pt idx="1678">2.8900000000000001</cx:pt>
          <cx:pt idx="1679">3.6600000000000001</cx:pt>
          <cx:pt idx="1680">2.4900000000000002</cx:pt>
          <cx:pt idx="1681">3.5899999999999999</cx:pt>
          <cx:pt idx="1682">2.8300000000000001</cx:pt>
          <cx:pt idx="1683">2.9300000000000002</cx:pt>
          <cx:pt idx="1684">2.7999999999999998</cx:pt>
          <cx:pt idx="1685">2.5899999999999999</cx:pt>
          <cx:pt idx="1686">3.46</cx:pt>
          <cx:pt idx="1687">3.3599999999999999</cx:pt>
          <cx:pt idx="1688">3.6200000000000001</cx:pt>
          <cx:pt idx="1689">3.3900000000000001</cx:pt>
          <cx:pt idx="1690">3.0499999999999998</cx:pt>
          <cx:pt idx="1691">3.54</cx:pt>
          <cx:pt idx="1692">2.8300000000000001</cx:pt>
          <cx:pt idx="1693">3.6800000000000002</cx:pt>
          <cx:pt idx="1694">2.5499999999999998</cx:pt>
          <cx:pt idx="1695">2.7999999999999998</cx:pt>
          <cx:pt idx="1696">3.2599999999999998</cx:pt>
          <cx:pt idx="1697">3.77</cx:pt>
          <cx:pt idx="1698">2.6299999999999999</cx:pt>
          <cx:pt idx="1699">3.1899999999999999</cx:pt>
          <cx:pt idx="1700">3.73</cx:pt>
          <cx:pt idx="1701">2.7999999999999998</cx:pt>
          <cx:pt idx="1702">3.4900000000000002</cx:pt>
          <cx:pt idx="1703">2.77</cx:pt>
          <cx:pt idx="1704">3.5499999999999998</cx:pt>
          <cx:pt idx="1705">3.02</cx:pt>
          <cx:pt idx="1706">3.6400000000000001</cx:pt>
          <cx:pt idx="1707">3.1000000000000001</cx:pt>
          <cx:pt idx="1708">3.6899999999999999</cx:pt>
          <cx:pt idx="1709">3.0600000000000001</cx:pt>
          <cx:pt idx="1710">3.1099999999999999</cx:pt>
          <cx:pt idx="1711">3.3999999999999999</cx:pt>
          <cx:pt idx="1712">3.0600000000000001</cx:pt>
          <cx:pt idx="1713">3.5600000000000001</cx:pt>
          <cx:pt idx="1714">3.5499999999999998</cx:pt>
          <cx:pt idx="1715">3.6299999999999999</cx:pt>
          <cx:pt idx="1716">2.48</cx:pt>
          <cx:pt idx="1717">3.1400000000000001</cx:pt>
          <cx:pt idx="1718">2.7000000000000002</cx:pt>
          <cx:pt idx="1719">2.5099999999999998</cx:pt>
          <cx:pt idx="1720">2.9700000000000002</cx:pt>
          <cx:pt idx="1721">3.1699999999999999</cx:pt>
          <cx:pt idx="1722">2.79</cx:pt>
          <cx:pt idx="1723">3.73</cx:pt>
          <cx:pt idx="1724">3.6299999999999999</cx:pt>
          <cx:pt idx="1725">2.7200000000000002</cx:pt>
          <cx:pt idx="1726">2.7400000000000002</cx:pt>
          <cx:pt idx="1727">2.79</cx:pt>
          <cx:pt idx="1728">3.52</cx:pt>
          <cx:pt idx="1729">3.1299999999999999</cx:pt>
          <cx:pt idx="1730">2.7000000000000002</cx:pt>
          <cx:pt idx="1731">3.5299999999999998</cx:pt>
          <cx:pt idx="1732">3.3500000000000001</cx:pt>
          <cx:pt idx="1733">3.6200000000000001</cx:pt>
          <cx:pt idx="1734">2.5699999999999998</cx:pt>
          <cx:pt idx="1735">3.6400000000000001</cx:pt>
          <cx:pt idx="1736">3.7200000000000002</cx:pt>
          <cx:pt idx="1737">3.75</cx:pt>
          <cx:pt idx="1738">2.75</cx:pt>
          <cx:pt idx="1739">3.4500000000000002</cx:pt>
          <cx:pt idx="1740">2.5499999999999998</cx:pt>
          <cx:pt idx="1741">3.3500000000000001</cx:pt>
          <cx:pt idx="1742">2.7799999999999998</cx:pt>
          <cx:pt idx="1743">3.46</cx:pt>
          <cx:pt idx="1744">3.0899999999999999</cx:pt>
          <cx:pt idx="1745">2.9700000000000002</cx:pt>
          <cx:pt idx="1746">2.6699999999999999</cx:pt>
          <cx:pt idx="1747">3.3700000000000001</cx:pt>
          <cx:pt idx="1748">3.1099999999999999</cx:pt>
          <cx:pt idx="1749">2.5600000000000001</cx:pt>
          <cx:pt idx="1750">2.48</cx:pt>
          <cx:pt idx="1751">3.3399999999999999</cx:pt>
          <cx:pt idx="1752">3.21</cx:pt>
          <cx:pt idx="1753">3.02</cx:pt>
          <cx:pt idx="1754">2.8500000000000001</cx:pt>
          <cx:pt idx="1755">3.6499999999999999</cx:pt>
          <cx:pt idx="1756">3.6000000000000001</cx:pt>
          <cx:pt idx="1757">3.2200000000000002</cx:pt>
          <cx:pt idx="1758">3.3900000000000001</cx:pt>
          <cx:pt idx="1759">3.1499999999999999</cx:pt>
          <cx:pt idx="1760">2.77</cx:pt>
          <cx:pt idx="1761">3.6099999999999999</cx:pt>
          <cx:pt idx="1762">3.1600000000000001</cx:pt>
          <cx:pt idx="1763">2.5899999999999999</cx:pt>
          <cx:pt idx="1764">3.29</cx:pt>
          <cx:pt idx="1765">2.6099999999999999</cx:pt>
          <cx:pt idx="1766">3.6699999999999999</cx:pt>
          <cx:pt idx="1767">3.29</cx:pt>
          <cx:pt idx="1768">3.2200000000000002</cx:pt>
          <cx:pt idx="1769">2.6899999999999999</cx:pt>
          <cx:pt idx="1770">2.8300000000000001</cx:pt>
          <cx:pt idx="1771">3.75</cx:pt>
          <cx:pt idx="1772">3.7200000000000002</cx:pt>
          <cx:pt idx="1773">2.9399999999999999</cx:pt>
          <cx:pt idx="1774">2.5</cx:pt>
          <cx:pt idx="1775">2.5699999999999998</cx:pt>
          <cx:pt idx="1776">3.0299999999999998</cx:pt>
          <cx:pt idx="1777">2.5099999999999998</cx:pt>
          <cx:pt idx="1778">2.5699999999999998</cx:pt>
          <cx:pt idx="1779">3.1299999999999999</cx:pt>
          <cx:pt idx="1780">2.98</cx:pt>
          <cx:pt idx="1781">3.5499999999999998</cx:pt>
          <cx:pt idx="1782">3.6000000000000001</cx:pt>
          <cx:pt idx="1783">2.8300000000000001</cx:pt>
          <cx:pt idx="1784">2.8399999999999999</cx:pt>
          <cx:pt idx="1785">3.0800000000000001</cx:pt>
          <cx:pt idx="1786">3.4399999999999999</cx:pt>
          <cx:pt idx="1787">3.1099999999999999</cx:pt>
          <cx:pt idx="1788">3.7599999999999998</cx:pt>
          <cx:pt idx="1789">3.0899999999999999</cx:pt>
          <cx:pt idx="1790">3.0099999999999998</cx:pt>
          <cx:pt idx="1791">2.5899999999999999</cx:pt>
          <cx:pt idx="1792">3.4100000000000001</cx:pt>
          <cx:pt idx="1793">3.1099999999999999</cx:pt>
          <cx:pt idx="1794">3.6400000000000001</cx:pt>
          <cx:pt idx="1795">2.6000000000000001</cx:pt>
          <cx:pt idx="1796">3.3799999999999999</cx:pt>
          <cx:pt idx="1797">3.6699999999999999</cx:pt>
          <cx:pt idx="1798">3.4300000000000002</cx:pt>
          <cx:pt idx="1799">3.2999999999999998</cx:pt>
          <cx:pt idx="1800">3.0600000000000001</cx:pt>
          <cx:pt idx="1801">3.1200000000000001</cx:pt>
          <cx:pt idx="1802">3.5</cx:pt>
          <cx:pt idx="1803">3.1600000000000001</cx:pt>
          <cx:pt idx="1804">3.6699999999999999</cx:pt>
          <cx:pt idx="1805">2.6400000000000001</cx:pt>
          <cx:pt idx="1806">2.5800000000000001</cx:pt>
          <cx:pt idx="1807">2.9199999999999999</cx:pt>
          <cx:pt idx="1808">2.7799999999999998</cx:pt>
          <cx:pt idx="1809">2.6000000000000001</cx:pt>
          <cx:pt idx="1810">3.3199999999999998</cx:pt>
          <cx:pt idx="1811">3.3599999999999999</cx:pt>
          <cx:pt idx="1812">3.02</cx:pt>
          <cx:pt idx="1813">3.1699999999999999</cx:pt>
          <cx:pt idx="1814">3.4300000000000002</cx:pt>
          <cx:pt idx="1815">3.4700000000000002</cx:pt>
          <cx:pt idx="1816">3</cx:pt>
          <cx:pt idx="1817">3.6400000000000001</cx:pt>
          <cx:pt idx="1818">3.7200000000000002</cx:pt>
          <cx:pt idx="1819">2.8999999999999999</cx:pt>
          <cx:pt idx="1820">3.5699999999999998</cx:pt>
          <cx:pt idx="1821">2.9100000000000001</cx:pt>
          <cx:pt idx="1822">2.52</cx:pt>
          <cx:pt idx="1823">3.4300000000000002</cx:pt>
          <cx:pt idx="1824">3.5</cx:pt>
          <cx:pt idx="1825">3.23</cx:pt>
          <cx:pt idx="1826">3.7400000000000002</cx:pt>
          <cx:pt idx="1827">3.46</cx:pt>
          <cx:pt idx="1828">2.5800000000000001</cx:pt>
          <cx:pt idx="1829">3.7200000000000002</cx:pt>
          <cx:pt idx="1830">3.0800000000000001</cx:pt>
          <cx:pt idx="1831">3.6400000000000001</cx:pt>
          <cx:pt idx="1832">2.9500000000000002</cx:pt>
          <cx:pt idx="1833">3.1200000000000001</cx:pt>
          <cx:pt idx="1834">3.25</cx:pt>
          <cx:pt idx="1835">2.7200000000000002</cx:pt>
          <cx:pt idx="1836">2.6400000000000001</cx:pt>
          <cx:pt idx="1837">3.6200000000000001</cx:pt>
          <cx:pt idx="1838">3.1299999999999999</cx:pt>
          <cx:pt idx="1839">3.5899999999999999</cx:pt>
          <cx:pt idx="1840">2.9399999999999999</cx:pt>
          <cx:pt idx="1841">3.4900000000000002</cx:pt>
          <cx:pt idx="1842">3.3500000000000001</cx:pt>
          <cx:pt idx="1843">2.8700000000000001</cx:pt>
          <cx:pt idx="1844">2.79</cx:pt>
          <cx:pt idx="1845">2.6699999999999999</cx:pt>
          <cx:pt idx="1846">3.04</cx:pt>
          <cx:pt idx="1847">2.9500000000000002</cx:pt>
          <cx:pt idx="1848">2.5600000000000001</cx:pt>
          <cx:pt idx="1849">2.9700000000000002</cx:pt>
          <cx:pt idx="1850">3.4199999999999999</cx:pt>
          <cx:pt idx="1851">3.1000000000000001</cx:pt>
          <cx:pt idx="1852">2.5600000000000001</cx:pt>
          <cx:pt idx="1853">3.4199999999999999</cx:pt>
          <cx:pt idx="1854">3.6400000000000001</cx:pt>
          <cx:pt idx="1855">3.4399999999999999</cx:pt>
          <cx:pt idx="1856">3.0899999999999999</cx:pt>
          <cx:pt idx="1857">3.5</cx:pt>
          <cx:pt idx="1858">2.5499999999999998</cx:pt>
          <cx:pt idx="1859">3.5699999999999998</cx:pt>
          <cx:pt idx="1860">3.6099999999999999</cx:pt>
          <cx:pt idx="1861">3.29</cx:pt>
          <cx:pt idx="1862">3.77</cx:pt>
          <cx:pt idx="1863">3.4300000000000002</cx:pt>
          <cx:pt idx="1864">3.75</cx:pt>
          <cx:pt idx="1865">3.4199999999999999</cx:pt>
          <cx:pt idx="1866">3.0899999999999999</cx:pt>
          <cx:pt idx="1867">3.75</cx:pt>
          <cx:pt idx="1868">2.48</cx:pt>
          <cx:pt idx="1869">2.6600000000000001</cx:pt>
          <cx:pt idx="1870">2.9700000000000002</cx:pt>
          <cx:pt idx="1871">3.3300000000000001</cx:pt>
          <cx:pt idx="1872">2.8500000000000001</cx:pt>
          <cx:pt idx="1873">3.1299999999999999</cx:pt>
          <cx:pt idx="1874">2.8999999999999999</cx:pt>
          <cx:pt idx="1875">3.02</cx:pt>
          <cx:pt idx="1876">2.52</cx:pt>
          <cx:pt idx="1877">2.8399999999999999</cx:pt>
          <cx:pt idx="1878">3.5800000000000001</cx:pt>
          <cx:pt idx="1879">3.7599999999999998</cx:pt>
          <cx:pt idx="1880">3.4100000000000001</cx:pt>
          <cx:pt idx="1881">3.1899999999999999</cx:pt>
          <cx:pt idx="1882">2.9199999999999999</cx:pt>
          <cx:pt idx="1883">2.5299999999999998</cx:pt>
          <cx:pt idx="1884">2.6499999999999999</cx:pt>
          <cx:pt idx="1885">3.1600000000000001</cx:pt>
          <cx:pt idx="1886">3.6200000000000001</cx:pt>
          <cx:pt idx="1887">3.3399999999999999</cx:pt>
          <cx:pt idx="1888">3.2799999999999998</cx:pt>
          <cx:pt idx="1889">3.0800000000000001</cx:pt>
          <cx:pt idx="1890">3.5899999999999999</cx:pt>
          <cx:pt idx="1891">3.5099999999999998</cx:pt>
          <cx:pt idx="1892">3.6499999999999999</cx:pt>
          <cx:pt idx="1893">2.98</cx:pt>
          <cx:pt idx="1894">3.5699999999999998</cx:pt>
          <cx:pt idx="1895">3.29</cx:pt>
          <cx:pt idx="1896">2.8199999999999998</cx:pt>
          <cx:pt idx="1897">3.3599999999999999</cx:pt>
          <cx:pt idx="1898">3.1400000000000001</cx:pt>
          <cx:pt idx="1899">2.8500000000000001</cx:pt>
          <cx:pt idx="1900">2.98</cx:pt>
          <cx:pt idx="1901">3.7000000000000002</cx:pt>
          <cx:pt idx="1902">3.2400000000000002</cx:pt>
          <cx:pt idx="1903">3.6000000000000001</cx:pt>
          <cx:pt idx="1904">2.8799999999999999</cx:pt>
          <cx:pt idx="1905">2.5299999999999998</cx:pt>
          <cx:pt idx="1906">3.1899999999999999</cx:pt>
          <cx:pt idx="1907">2.6499999999999999</cx:pt>
          <cx:pt idx="1908">3.1000000000000001</cx:pt>
          <cx:pt idx="1909">3.5699999999999998</cx:pt>
          <cx:pt idx="1910">3.27</cx:pt>
          <cx:pt idx="1911">3.2200000000000002</cx:pt>
          <cx:pt idx="1912">2.7400000000000002</cx:pt>
          <cx:pt idx="1913">3.48</cx:pt>
          <cx:pt idx="1914">2.9900000000000002</cx:pt>
          <cx:pt idx="1915">3.73</cx:pt>
          <cx:pt idx="1916">3.52</cx:pt>
          <cx:pt idx="1917">2.8500000000000001</cx:pt>
          <cx:pt idx="1918">3.0099999999999998</cx:pt>
          <cx:pt idx="1919">2.9500000000000002</cx:pt>
          <cx:pt idx="1920">2.8999999999999999</cx:pt>
          <cx:pt idx="1921">2.8100000000000001</cx:pt>
          <cx:pt idx="1922">2.96</cx:pt>
          <cx:pt idx="1923">3.1000000000000001</cx:pt>
          <cx:pt idx="1924">3.25</cx:pt>
          <cx:pt idx="1925">3.0800000000000001</cx:pt>
          <cx:pt idx="1926">3.3599999999999999</cx:pt>
          <cx:pt idx="1927">3.1099999999999999</cx:pt>
          <cx:pt idx="1928">2.5899999999999999</cx:pt>
          <cx:pt idx="1929">3.6899999999999999</cx:pt>
          <cx:pt idx="1930">3.0699999999999998</cx:pt>
          <cx:pt idx="1931">2.6299999999999999</cx:pt>
          <cx:pt idx="1932">3.27</cx:pt>
          <cx:pt idx="1933">3.5699999999999998</cx:pt>
          <cx:pt idx="1934">3.4300000000000002</cx:pt>
          <cx:pt idx="1935">3.6800000000000002</cx:pt>
          <cx:pt idx="1936">2.4900000000000002</cx:pt>
          <cx:pt idx="1937">3.5099999999999998</cx:pt>
          <cx:pt idx="1938">2.9700000000000002</cx:pt>
          <cx:pt idx="1939">3.3199999999999998</cx:pt>
          <cx:pt idx="1940">2.6000000000000001</cx:pt>
          <cx:pt idx="1941">2.8700000000000001</cx:pt>
          <cx:pt idx="1942">3.1000000000000001</cx:pt>
          <cx:pt idx="1943">2.8300000000000001</cx:pt>
          <cx:pt idx="1944">2.8999999999999999</cx:pt>
          <cx:pt idx="1945">3.5299999999999998</cx:pt>
          <cx:pt idx="1946">3.3599999999999999</cx:pt>
          <cx:pt idx="1947">2.6899999999999999</cx:pt>
          <cx:pt idx="1948">2.5299999999999998</cx:pt>
          <cx:pt idx="1949">3.5</cx:pt>
          <cx:pt idx="1950">2.9399999999999999</cx:pt>
          <cx:pt idx="1951">3.4900000000000002</cx:pt>
          <cx:pt idx="1952">2.9500000000000002</cx:pt>
          <cx:pt idx="1953">3.04</cx:pt>
          <cx:pt idx="1954">2.8999999999999999</cx:pt>
          <cx:pt idx="1955">3.75</cx:pt>
          <cx:pt idx="1956">3.46</cx:pt>
          <cx:pt idx="1957">3.5299999999999998</cx:pt>
          <cx:pt idx="1958">3.3100000000000001</cx:pt>
          <cx:pt idx="1959">2.5800000000000001</cx:pt>
          <cx:pt idx="1960">3.0499999999999998</cx:pt>
          <cx:pt idx="1961">3.4199999999999999</cx:pt>
          <cx:pt idx="1962">2.9199999999999999</cx:pt>
          <cx:pt idx="1963">2.52</cx:pt>
          <cx:pt idx="1964">2.6600000000000001</cx:pt>
          <cx:pt idx="1965">3.5099999999999998</cx:pt>
          <cx:pt idx="1966">3.77</cx:pt>
          <cx:pt idx="1967">3.46</cx:pt>
          <cx:pt idx="1968">2.54</cx:pt>
          <cx:pt idx="1969">2.8900000000000001</cx:pt>
          <cx:pt idx="1970">3.6000000000000001</cx:pt>
          <cx:pt idx="1971">3.1800000000000002</cx:pt>
          <cx:pt idx="1972">3.4700000000000002</cx:pt>
          <cx:pt idx="1973">3.7799999999999998</cx:pt>
          <cx:pt idx="1974">3.3399999999999999</cx:pt>
          <cx:pt idx="1975">3.7400000000000002</cx:pt>
          <cx:pt idx="1976">3.3199999999999998</cx:pt>
          <cx:pt idx="1977">3.1099999999999999</cx:pt>
          <cx:pt idx="1978">3.75</cx:pt>
          <cx:pt idx="1979">2.7599999999999998</cx:pt>
          <cx:pt idx="1980">3.1299999999999999</cx:pt>
          <cx:pt idx="1981">3.3300000000000001</cx:pt>
          <cx:pt idx="1982">3.04</cx:pt>
          <cx:pt idx="1983">3.3799999999999999</cx:pt>
          <cx:pt idx="1984">2.8399999999999999</cx:pt>
          <cx:pt idx="1985">3.3999999999999999</cx:pt>
          <cx:pt idx="1986">3.6899999999999999</cx:pt>
          <cx:pt idx="1987">3.6600000000000001</cx:pt>
          <cx:pt idx="1988">3.27</cx:pt>
          <cx:pt idx="1989">2.52</cx:pt>
          <cx:pt idx="1990">3.1699999999999999</cx:pt>
          <cx:pt idx="1991">2.6299999999999999</cx:pt>
          <cx:pt idx="1992">2.8799999999999999</cx:pt>
          <cx:pt idx="1993">3.3900000000000001</cx:pt>
          <cx:pt idx="1994">2.5800000000000001</cx:pt>
          <cx:pt idx="1995">3.73</cx:pt>
          <cx:pt idx="1996">3.1600000000000001</cx:pt>
          <cx:pt idx="1997">3.0499999999999998</cx:pt>
          <cx:pt idx="1998">2.6499999999999999</cx:pt>
          <cx:pt idx="1999">3</cx:pt>
          <cx:pt idx="2000">2.7799999999999998</cx:pt>
          <cx:pt idx="2001">2.7200000000000002</cx:pt>
          <cx:pt idx="2002">3.27</cx:pt>
          <cx:pt idx="2003">2.8399999999999999</cx:pt>
          <cx:pt idx="2004">3.2599999999999998</cx:pt>
          <cx:pt idx="2005">3.1499999999999999</cx:pt>
          <cx:pt idx="2006">2.8900000000000001</cx:pt>
          <cx:pt idx="2007">3.7200000000000002</cx:pt>
          <cx:pt idx="2008">3.5699999999999998</cx:pt>
          <cx:pt idx="2009">3.4900000000000002</cx:pt>
          <cx:pt idx="2010">2.7999999999999998</cx:pt>
          <cx:pt idx="2011">3.1600000000000001</cx:pt>
          <cx:pt idx="2012">3.1200000000000001</cx:pt>
          <cx:pt idx="2013">3.4700000000000002</cx:pt>
          <cx:pt idx="2014">2.52</cx:pt>
          <cx:pt idx="2015">2.7000000000000002</cx:pt>
          <cx:pt idx="2016">3.7400000000000002</cx:pt>
          <cx:pt idx="2017">3.2799999999999998</cx:pt>
          <cx:pt idx="2018">3.0299999999999998</cx:pt>
          <cx:pt idx="2019">3.3399999999999999</cx:pt>
          <cx:pt idx="2020">3.0600000000000001</cx:pt>
          <cx:pt idx="2021">2.5099999999999998</cx:pt>
          <cx:pt idx="2022">3.2999999999999998</cx:pt>
          <cx:pt idx="2023">3.6699999999999999</cx:pt>
          <cx:pt idx="2024">3.4700000000000002</cx:pt>
          <cx:pt idx="2025">3.54</cx:pt>
          <cx:pt idx="2026">3.77</cx:pt>
          <cx:pt idx="2027">3.3999999999999999</cx:pt>
          <cx:pt idx="2028">3.4500000000000002</cx:pt>
          <cx:pt idx="2029">2.6899999999999999</cx:pt>
          <cx:pt idx="2030">2.6699999999999999</cx:pt>
          <cx:pt idx="2031">3.6899999999999999</cx:pt>
          <cx:pt idx="2032">3.1699999999999999</cx:pt>
          <cx:pt idx="2033">2.9100000000000001</cx:pt>
          <cx:pt idx="2034">3.2999999999999998</cx:pt>
          <cx:pt idx="2035">2.73</cx:pt>
          <cx:pt idx="2036">3.4500000000000002</cx:pt>
          <cx:pt idx="2037">3.46</cx:pt>
          <cx:pt idx="2038">3.1499999999999999</cx:pt>
          <cx:pt idx="2039">2.9900000000000002</cx:pt>
          <cx:pt idx="2040">3.6400000000000001</cx:pt>
          <cx:pt idx="2041">3.5699999999999998</cx:pt>
          <cx:pt idx="2042">3.52</cx:pt>
          <cx:pt idx="2043">3.1899999999999999</cx:pt>
          <cx:pt idx="2044">3.7799999999999998</cx:pt>
          <cx:pt idx="2045">3.1499999999999999</cx:pt>
          <cx:pt idx="2046">2.6299999999999999</cx:pt>
          <cx:pt idx="2047">3.5499999999999998</cx:pt>
          <cx:pt idx="2048">3.5899999999999999</cx:pt>
          <cx:pt idx="2049">3.5699999999999998</cx:pt>
          <cx:pt idx="2050">3.7200000000000002</cx:pt>
          <cx:pt idx="2051">2.8599999999999999</cx:pt>
          <cx:pt idx="2052">3.0899999999999999</cx:pt>
          <cx:pt idx="2053">3.4300000000000002</cx:pt>
          <cx:pt idx="2054">3.02</cx:pt>
          <cx:pt idx="2055">3.6899999999999999</cx:pt>
          <cx:pt idx="2056">3.7200000000000002</cx:pt>
          <cx:pt idx="2057">3.5299999999999998</cx:pt>
          <cx:pt idx="2058">2.9399999999999999</cx:pt>
          <cx:pt idx="2059">2.77</cx:pt>
          <cx:pt idx="2060">3.6099999999999999</cx:pt>
          <cx:pt idx="2061">3.0600000000000001</cx:pt>
          <cx:pt idx="2062">3.6699999999999999</cx:pt>
          <cx:pt idx="2063">3.4900000000000002</cx:pt>
          <cx:pt idx="2064">3.71</cx:pt>
          <cx:pt idx="2065">2.5499999999999998</cx:pt>
          <cx:pt idx="2066">3.2599999999999998</cx:pt>
          <cx:pt idx="2067">3.3700000000000001</cx:pt>
          <cx:pt idx="2068">3.3799999999999999</cx:pt>
          <cx:pt idx="2069">2.5800000000000001</cx:pt>
          <cx:pt idx="2070">3.25</cx:pt>
          <cx:pt idx="2071">3.0099999999999998</cx:pt>
          <cx:pt idx="2072">3.0299999999999998</cx:pt>
          <cx:pt idx="2073">3.1099999999999999</cx:pt>
          <cx:pt idx="2074">2.5</cx:pt>
          <cx:pt idx="2075">3.5099999999999998</cx:pt>
          <cx:pt idx="2076">2.8700000000000001</cx:pt>
          <cx:pt idx="2077">2.96</cx:pt>
          <cx:pt idx="2078">3.5299999999999998</cx:pt>
          <cx:pt idx="2079">3.1099999999999999</cx:pt>
          <cx:pt idx="2080">3.6200000000000001</cx:pt>
          <cx:pt idx="2081">2.98</cx:pt>
          <cx:pt idx="2082">3.6000000000000001</cx:pt>
          <cx:pt idx="2083">3.0699999999999998</cx:pt>
          <cx:pt idx="2084">2.9700000000000002</cx:pt>
          <cx:pt idx="2085">2.79</cx:pt>
          <cx:pt idx="2086">3</cx:pt>
          <cx:pt idx="2087">2.5</cx:pt>
          <cx:pt idx="2088">2.8599999999999999</cx:pt>
          <cx:pt idx="2089">2.6899999999999999</cx:pt>
          <cx:pt idx="2090">3.0699999999999998</cx:pt>
          <cx:pt idx="2091">3.4399999999999999</cx:pt>
          <cx:pt idx="2092">3.6299999999999999</cx:pt>
          <cx:pt idx="2093">3.6600000000000001</cx:pt>
          <cx:pt idx="2094">3.5299999999999998</cx:pt>
          <cx:pt idx="2095">2.8199999999999998</cx:pt>
          <cx:pt idx="2096">2.75</cx:pt>
          <cx:pt idx="2097">3.48</cx:pt>
          <cx:pt idx="2098">3.4500000000000002</cx:pt>
          <cx:pt idx="2099">3.5600000000000001</cx:pt>
          <cx:pt idx="2100">2.9300000000000002</cx:pt>
          <cx:pt idx="2101">3.1499999999999999</cx:pt>
          <cx:pt idx="2102">3.0800000000000001</cx:pt>
          <cx:pt idx="2103">2.7599999999999998</cx:pt>
          <cx:pt idx="2104">2.6299999999999999</cx:pt>
          <cx:pt idx="2105">3.0299999999999998</cx:pt>
          <cx:pt idx="2106">2.6099999999999999</cx:pt>
          <cx:pt idx="2107">2.8399999999999999</cx:pt>
          <cx:pt idx="2108">2.6200000000000001</cx:pt>
          <cx:pt idx="2109">3.0899999999999999</cx:pt>
          <cx:pt idx="2110">3.71</cx:pt>
          <cx:pt idx="2111">2.7200000000000002</cx:pt>
          <cx:pt idx="2112">3.5800000000000001</cx:pt>
          <cx:pt idx="2113">3.27</cx:pt>
          <cx:pt idx="2114">2.79</cx:pt>
          <cx:pt idx="2115">3.6699999999999999</cx:pt>
          <cx:pt idx="2116">2.8199999999999998</cx:pt>
          <cx:pt idx="2117">3.48</cx:pt>
          <cx:pt idx="2118">3.6499999999999999</cx:pt>
          <cx:pt idx="2119">2.7000000000000002</cx:pt>
          <cx:pt idx="2120">3.3399999999999999</cx:pt>
          <cx:pt idx="2121">2.6099999999999999</cx:pt>
          <cx:pt idx="2122">3.6499999999999999</cx:pt>
          <cx:pt idx="2123">2.8300000000000001</cx:pt>
          <cx:pt idx="2124">2.9500000000000002</cx:pt>
          <cx:pt idx="2125">3.5099999999999998</cx:pt>
          <cx:pt idx="2126">3.2799999999999998</cx:pt>
          <cx:pt idx="2127">3.3100000000000001</cx:pt>
          <cx:pt idx="2128">2.9300000000000002</cx:pt>
          <cx:pt idx="2129">3.6099999999999999</cx:pt>
          <cx:pt idx="2130">3.5699999999999998</cx:pt>
          <cx:pt idx="2131">2.6600000000000001</cx:pt>
          <cx:pt idx="2132">2.9300000000000002</cx:pt>
          <cx:pt idx="2133">3</cx:pt>
          <cx:pt idx="2134">3.6499999999999999</cx:pt>
          <cx:pt idx="2135">2.7000000000000002</cx:pt>
          <cx:pt idx="2136">2.4700000000000002</cx:pt>
          <cx:pt idx="2137">2.8100000000000001</cx:pt>
          <cx:pt idx="2138">2.4700000000000002</cx:pt>
          <cx:pt idx="2139">3.7400000000000002</cx:pt>
          <cx:pt idx="2140">3.3799999999999999</cx:pt>
          <cx:pt idx="2141">3.1800000000000002</cx:pt>
          <cx:pt idx="2142">2.8300000000000001</cx:pt>
          <cx:pt idx="2143">3.25</cx:pt>
          <cx:pt idx="2144">2.5</cx:pt>
          <cx:pt idx="2145">2.9100000000000001</cx:pt>
          <cx:pt idx="2146">3.2999999999999998</cx:pt>
          <cx:pt idx="2147">3.1400000000000001</cx:pt>
          <cx:pt idx="2148">2.8100000000000001</cx:pt>
          <cx:pt idx="2149">3.2599999999999998</cx:pt>
          <cx:pt idx="2150">2.9900000000000002</cx:pt>
          <cx:pt idx="2151">3.3700000000000001</cx:pt>
          <cx:pt idx="2152">3.3999999999999999</cx:pt>
          <cx:pt idx="2153">3.04</cx:pt>
          <cx:pt idx="2154">3.7000000000000002</cx:pt>
          <cx:pt idx="2155">3.1800000000000002</cx:pt>
          <cx:pt idx="2156">2.6800000000000002</cx:pt>
          <cx:pt idx="2157">2.8100000000000001</cx:pt>
          <cx:pt idx="2158">2.6299999999999999</cx:pt>
          <cx:pt idx="2159">2.8100000000000001</cx:pt>
          <cx:pt idx="2160">3.3100000000000001</cx:pt>
          <cx:pt idx="2161">3.6499999999999999</cx:pt>
          <cx:pt idx="2162">2.7000000000000002</cx:pt>
          <cx:pt idx="2163">2.8399999999999999</cx:pt>
          <cx:pt idx="2164">2.7999999999999998</cx:pt>
          <cx:pt idx="2165">3.6400000000000001</cx:pt>
          <cx:pt idx="2166">3.3100000000000001</cx:pt>
          <cx:pt idx="2167">3.7599999999999998</cx:pt>
          <cx:pt idx="2168">2.75</cx:pt>
          <cx:pt idx="2169">3.3300000000000001</cx:pt>
          <cx:pt idx="2170">3.4199999999999999</cx:pt>
          <cx:pt idx="2171">3.3199999999999998</cx:pt>
          <cx:pt idx="2172">2.8199999999999998</cx:pt>
          <cx:pt idx="2173">3.5800000000000001</cx:pt>
          <cx:pt idx="2174">3.21</cx:pt>
          <cx:pt idx="2175">3.5800000000000001</cx:pt>
          <cx:pt idx="2176">2.6600000000000001</cx:pt>
          <cx:pt idx="2177">2.7599999999999998</cx:pt>
          <cx:pt idx="2178">2.5800000000000001</cx:pt>
          <cx:pt idx="2179">2.9399999999999999</cx:pt>
          <cx:pt idx="2180">3.54</cx:pt>
          <cx:pt idx="2181">3.1400000000000001</cx:pt>
          <cx:pt idx="2182">3.4199999999999999</cx:pt>
          <cx:pt idx="2183">2.71</cx:pt>
          <cx:pt idx="2184">3.7400000000000002</cx:pt>
          <cx:pt idx="2185">3.54</cx:pt>
          <cx:pt idx="2186">2.4700000000000002</cx:pt>
          <cx:pt idx="2187">3.7599999999999998</cx:pt>
          <cx:pt idx="2188">3.5499999999999998</cx:pt>
          <cx:pt idx="2189">3.3700000000000001</cx:pt>
          <cx:pt idx="2190">3.3500000000000001</cx:pt>
          <cx:pt idx="2191">2.5099999999999998</cx:pt>
          <cx:pt idx="2192">2.6200000000000001</cx:pt>
          <cx:pt idx="2193">2.6200000000000001</cx:pt>
          <cx:pt idx="2194">3.5800000000000001</cx:pt>
          <cx:pt idx="2195">2.79</cx:pt>
          <cx:pt idx="2196">3.1400000000000001</cx:pt>
          <cx:pt idx="2197">3.3500000000000001</cx:pt>
          <cx:pt idx="2198">2.8500000000000001</cx:pt>
          <cx:pt idx="2199">2.98</cx:pt>
          <cx:pt idx="2200">2.52</cx:pt>
          <cx:pt idx="2201">2.6099999999999999</cx:pt>
          <cx:pt idx="2202">3.5899999999999999</cx:pt>
          <cx:pt idx="2203">3.0299999999999998</cx:pt>
          <cx:pt idx="2204">3.3900000000000001</cx:pt>
          <cx:pt idx="2205">2.48</cx:pt>
          <cx:pt idx="2206">3.71</cx:pt>
          <cx:pt idx="2207">3.0800000000000001</cx:pt>
          <cx:pt idx="2208">3.4300000000000002</cx:pt>
          <cx:pt idx="2209">3.46</cx:pt>
          <cx:pt idx="2210">3.0099999999999998</cx:pt>
          <cx:pt idx="2211">2.6499999999999999</cx:pt>
          <cx:pt idx="2212">3.6699999999999999</cx:pt>
          <cx:pt idx="2213">3.6499999999999999</cx:pt>
          <cx:pt idx="2214">3.6299999999999999</cx:pt>
          <cx:pt idx="2215">2.6200000000000001</cx:pt>
          <cx:pt idx="2216">3.6299999999999999</cx:pt>
          <cx:pt idx="2217">2.8599999999999999</cx:pt>
          <cx:pt idx="2218">2.7000000000000002</cx:pt>
          <cx:pt idx="2219">2.6400000000000001</cx:pt>
          <cx:pt idx="2220">3.3399999999999999</cx:pt>
          <cx:pt idx="2221">2.48</cx:pt>
          <cx:pt idx="2222">3.04</cx:pt>
          <cx:pt idx="2223">2.8300000000000001</cx:pt>
          <cx:pt idx="2224">2.8199999999999998</cx:pt>
          <cx:pt idx="2225">2.8500000000000001</cx:pt>
          <cx:pt idx="2226">2.8700000000000001</cx:pt>
          <cx:pt idx="2227">2.8599999999999999</cx:pt>
          <cx:pt idx="2228">3.4700000000000002</cx:pt>
          <cx:pt idx="2229">2.71</cx:pt>
          <cx:pt idx="2230">2.6400000000000001</cx:pt>
          <cx:pt idx="2231">3.1400000000000001</cx:pt>
          <cx:pt idx="2232">2.5499999999999998</cx:pt>
          <cx:pt idx="2233">2.5299999999999998</cx:pt>
          <cx:pt idx="2234">3.1099999999999999</cx:pt>
          <cx:pt idx="2235">2.5800000000000001</cx:pt>
          <cx:pt idx="2236">2.6499999999999999</cx:pt>
          <cx:pt idx="2237">3.46</cx:pt>
          <cx:pt idx="2238">3.6800000000000002</cx:pt>
          <cx:pt idx="2239">3.4399999999999999</cx:pt>
          <cx:pt idx="2240">2.9100000000000001</cx:pt>
          <cx:pt idx="2241">2.98</cx:pt>
          <cx:pt idx="2242">3.2400000000000002</cx:pt>
          <cx:pt idx="2243">3.7000000000000002</cx:pt>
          <cx:pt idx="2244">2.5800000000000001</cx:pt>
          <cx:pt idx="2245">3.2799999999999998</cx:pt>
          <cx:pt idx="2246">2.5299999999999998</cx:pt>
          <cx:pt idx="2247">3.6800000000000002</cx:pt>
          <cx:pt idx="2248">2.6499999999999999</cx:pt>
          <cx:pt idx="2249">3.1299999999999999</cx:pt>
          <cx:pt idx="2250">3.3399999999999999</cx:pt>
          <cx:pt idx="2251">2.8700000000000001</cx:pt>
          <cx:pt idx="2252">2.5099999999999998</cx:pt>
          <cx:pt idx="2253">3.1600000000000001</cx:pt>
          <cx:pt idx="2254">3.21</cx:pt>
          <cx:pt idx="2255">2.96</cx:pt>
          <cx:pt idx="2256">3.6400000000000001</cx:pt>
          <cx:pt idx="2257">3.2799999999999998</cx:pt>
          <cx:pt idx="2258">3.3999999999999999</cx:pt>
          <cx:pt idx="2259">2.7000000000000002</cx:pt>
          <cx:pt idx="2260">3.3100000000000001</cx:pt>
          <cx:pt idx="2261">2.48</cx:pt>
          <cx:pt idx="2262">3.5899999999999999</cx:pt>
          <cx:pt idx="2263">3.77</cx:pt>
          <cx:pt idx="2264">3.6000000000000001</cx:pt>
          <cx:pt idx="2265">2.75</cx:pt>
          <cx:pt idx="2266">3.0800000000000001</cx:pt>
          <cx:pt idx="2267">2.7400000000000002</cx:pt>
          <cx:pt idx="2268">3.48</cx:pt>
          <cx:pt idx="2269">3.2999999999999998</cx:pt>
          <cx:pt idx="2270">2.9399999999999999</cx:pt>
          <cx:pt idx="2271">2.73</cx:pt>
          <cx:pt idx="2272">3.23</cx:pt>
          <cx:pt idx="2273">2.8700000000000001</cx:pt>
          <cx:pt idx="2274">3.1400000000000001</cx:pt>
          <cx:pt idx="2275">3.73</cx:pt>
          <cx:pt idx="2276">2.6000000000000001</cx:pt>
          <cx:pt idx="2277">2.8599999999999999</cx:pt>
          <cx:pt idx="2278">3.6499999999999999</cx:pt>
          <cx:pt idx="2279">3.7200000000000002</cx:pt>
          <cx:pt idx="2280">2.6200000000000001</cx:pt>
          <cx:pt idx="2281">2.79</cx:pt>
          <cx:pt idx="2282">2.7599999999999998</cx:pt>
          <cx:pt idx="2283">3.2999999999999998</cx:pt>
          <cx:pt idx="2284">3.1899999999999999</cx:pt>
          <cx:pt idx="2285">3.2200000000000002</cx:pt>
          <cx:pt idx="2286">2.6400000000000001</cx:pt>
          <cx:pt idx="2287">3.3100000000000001</cx:pt>
          <cx:pt idx="2288">2.8700000000000001</cx:pt>
          <cx:pt idx="2289">2.8399999999999999</cx:pt>
          <cx:pt idx="2290">2.5800000000000001</cx:pt>
          <cx:pt idx="2291">2.5699999999999998</cx:pt>
          <cx:pt idx="2292">3.1600000000000001</cx:pt>
          <cx:pt idx="2293">3.3799999999999999</cx:pt>
          <cx:pt idx="2294">2.7200000000000002</cx:pt>
          <cx:pt idx="2295">2.9900000000000002</cx:pt>
          <cx:pt idx="2296">2.77</cx:pt>
          <cx:pt idx="2297">2.7799999999999998</cx:pt>
          <cx:pt idx="2298">2.6899999999999999</cx:pt>
          <cx:pt idx="2299">2.9700000000000002</cx:pt>
          <cx:pt idx="2300">2.8500000000000001</cx:pt>
          <cx:pt idx="2301">3.1099999999999999</cx:pt>
          <cx:pt idx="2302">3.23</cx:pt>
          <cx:pt idx="2303">3.4100000000000001</cx:pt>
          <cx:pt idx="2304">2.54</cx:pt>
          <cx:pt idx="2305">2.9199999999999999</cx:pt>
          <cx:pt idx="2306">2.8399999999999999</cx:pt>
          <cx:pt idx="2307">3.4100000000000001</cx:pt>
          <cx:pt idx="2308">3.6099999999999999</cx:pt>
          <cx:pt idx="2309">3.52</cx:pt>
          <cx:pt idx="2310">3.7000000000000002</cx:pt>
          <cx:pt idx="2311">3.3999999999999999</cx:pt>
          <cx:pt idx="2312">2.9700000000000002</cx:pt>
          <cx:pt idx="2313">3.3799999999999999</cx:pt>
          <cx:pt idx="2314">3.5099999999999998</cx:pt>
          <cx:pt idx="2315">2.7799999999999998</cx:pt>
          <cx:pt idx="2316">3.5499999999999998</cx:pt>
          <cx:pt idx="2317">3.4100000000000001</cx:pt>
          <cx:pt idx="2318">3.6099999999999999</cx:pt>
          <cx:pt idx="2319">2.5899999999999999</cx:pt>
          <cx:pt idx="2320">3.1600000000000001</cx:pt>
          <cx:pt idx="2321">2.4900000000000002</cx:pt>
          <cx:pt idx="2322">3.0899999999999999</cx:pt>
          <cx:pt idx="2323">3.6899999999999999</cx:pt>
          <cx:pt idx="2324">3.5499999999999998</cx:pt>
          <cx:pt idx="2325">3.0699999999999998</cx:pt>
          <cx:pt idx="2326">3.02</cx:pt>
          <cx:pt idx="2327">3.1800000000000002</cx:pt>
          <cx:pt idx="2328">3.6200000000000001</cx:pt>
          <cx:pt idx="2329">2.7000000000000002</cx:pt>
          <cx:pt idx="2330">2.6200000000000001</cx:pt>
          <cx:pt idx="2331">3.2599999999999998</cx:pt>
          <cx:pt idx="2332">3.1000000000000001</cx:pt>
          <cx:pt idx="2333">2.8500000000000001</cx:pt>
          <cx:pt idx="2334">3.2400000000000002</cx:pt>
          <cx:pt idx="2335">3.29</cx:pt>
          <cx:pt idx="2336">2.7000000000000002</cx:pt>
          <cx:pt idx="2337">3.75</cx:pt>
          <cx:pt idx="2338">2.77</cx:pt>
          <cx:pt idx="2339">3.4199999999999999</cx:pt>
          <cx:pt idx="2340">3.6400000000000001</cx:pt>
          <cx:pt idx="2341">3.1600000000000001</cx:pt>
          <cx:pt idx="2342">2.8799999999999999</cx:pt>
          <cx:pt idx="2343">2.79</cx:pt>
          <cx:pt idx="2344">2.9100000000000001</cx:pt>
          <cx:pt idx="2345">2.8100000000000001</cx:pt>
          <cx:pt idx="2346">3.7200000000000002</cx:pt>
          <cx:pt idx="2347">2.5800000000000001</cx:pt>
          <cx:pt idx="2348">2.52</cx:pt>
          <cx:pt idx="2349">2.8300000000000001</cx:pt>
          <cx:pt idx="2350">3.1400000000000001</cx:pt>
          <cx:pt idx="2351">2.6800000000000002</cx:pt>
          <cx:pt idx="2352">3.52</cx:pt>
          <cx:pt idx="2353">2.6499999999999999</cx:pt>
          <cx:pt idx="2354">3.6299999999999999</cx:pt>
          <cx:pt idx="2355">3.0099999999999998</cx:pt>
          <cx:pt idx="2356">3.3999999999999999</cx:pt>
          <cx:pt idx="2357">3.6600000000000001</cx:pt>
          <cx:pt idx="2358">2.7200000000000002</cx:pt>
          <cx:pt idx="2359">2.5499999999999998</cx:pt>
          <cx:pt idx="2360">2.6600000000000001</cx:pt>
          <cx:pt idx="2361">2.6400000000000001</cx:pt>
          <cx:pt idx="2362">2.75</cx:pt>
          <cx:pt idx="2363">3.04</cx:pt>
          <cx:pt idx="2364">2.8999999999999999</cx:pt>
          <cx:pt idx="2365">2.5499999999999998</cx:pt>
          <cx:pt idx="2366">2.8900000000000001</cx:pt>
          <cx:pt idx="2367">2.7799999999999998</cx:pt>
          <cx:pt idx="2368">2.6699999999999999</cx:pt>
          <cx:pt idx="2369">3.0899999999999999</cx:pt>
          <cx:pt idx="2370">2.7200000000000002</cx:pt>
          <cx:pt idx="2371">2.6099999999999999</cx:pt>
          <cx:pt idx="2372">3.6800000000000002</cx:pt>
          <cx:pt idx="2373">3.1800000000000002</cx:pt>
          <cx:pt idx="2374">3.0699999999999998</cx:pt>
          <cx:pt idx="2375">2.8999999999999999</cx:pt>
          <cx:pt idx="2376">3.4700000000000002</cx:pt>
          <cx:pt idx="2377">3.6400000000000001</cx:pt>
          <cx:pt idx="2378">3.6000000000000001</cx:pt>
          <cx:pt idx="2379">2.6299999999999999</cx:pt>
          <cx:pt idx="2380">3.4700000000000002</cx:pt>
          <cx:pt idx="2381">3.71</cx:pt>
          <cx:pt idx="2382">3.52</cx:pt>
          <cx:pt idx="2383">3.6899999999999999</cx:pt>
          <cx:pt idx="2384">2.8599999999999999</cx:pt>
          <cx:pt idx="2385">3.4300000000000002</cx:pt>
          <cx:pt idx="2386">3.46</cx:pt>
          <cx:pt idx="2387">3.52</cx:pt>
          <cx:pt idx="2388">2.6299999999999999</cx:pt>
          <cx:pt idx="2389">3.1099999999999999</cx:pt>
          <cx:pt idx="2390">3.4500000000000002</cx:pt>
          <cx:pt idx="2391">3.6899999999999999</cx:pt>
          <cx:pt idx="2392">3.48</cx:pt>
          <cx:pt idx="2393">3.27</cx:pt>
          <cx:pt idx="2394">2.6099999999999999</cx:pt>
          <cx:pt idx="2395">2.9700000000000002</cx:pt>
          <cx:pt idx="2396">3.27</cx:pt>
          <cx:pt idx="2397">2.6099999999999999</cx:pt>
          <cx:pt idx="2398">2.7599999999999998</cx:pt>
          <cx:pt idx="2399">2.7999999999999998</cx:pt>
          <cx:pt idx="2400">3.3900000000000001</cx:pt>
          <cx:pt idx="2401">2.6000000000000001</cx:pt>
          <cx:pt idx="2402">3.3399999999999999</cx:pt>
          <cx:pt idx="2403">2.9100000000000001</cx:pt>
          <cx:pt idx="2404">2.8100000000000001</cx:pt>
          <cx:pt idx="2405">3.25</cx:pt>
          <cx:pt idx="2406">1.98</cx:pt>
          <cx:pt idx="2407">2.9100000000000001</cx:pt>
          <cx:pt idx="2408">3.0800000000000001</cx:pt>
          <cx:pt idx="2409">2.7999999999999998</cx:pt>
          <cx:pt idx="2410">2.3999999999999999</cx:pt>
          <cx:pt idx="2411">2.1899999999999999</cx:pt>
          <cx:pt idx="2412">3.2599999999999998</cx:pt>
          <cx:pt idx="2413">2.0099999999999998</cx:pt>
          <cx:pt idx="2414">3.2400000000000002</cx:pt>
          <cx:pt idx="2415">2.8700000000000001</cx:pt>
          <cx:pt idx="2416">2.02</cx:pt>
          <cx:pt idx="2417">2.79</cx:pt>
          <cx:pt idx="2418">2.0299999999999998</cx:pt>
          <cx:pt idx="2419">2.6600000000000001</cx:pt>
          <cx:pt idx="2420">2.02</cx:pt>
          <cx:pt idx="2421">2.1699999999999999</cx:pt>
          <cx:pt idx="2422">2.6000000000000001</cx:pt>
          <cx:pt idx="2423">2.5099999999999998</cx:pt>
          <cx:pt idx="2424">2.25</cx:pt>
          <cx:pt idx="2425">1.97</cx:pt>
          <cx:pt idx="2426">3.2200000000000002</cx:pt>
          <cx:pt idx="2427">2.1699999999999999</cx:pt>
          <cx:pt idx="2428">2.0800000000000001</cx:pt>
          <cx:pt idx="2429">2.0499999999999998</cx:pt>
          <cx:pt idx="2430">2.04</cx:pt>
          <cx:pt idx="2431">2.29</cx:pt>
          <cx:pt idx="2432">2.4300000000000002</cx:pt>
          <cx:pt idx="2433">2.8399999999999999</cx:pt>
          <cx:pt idx="2434">2.1099999999999999</cx:pt>
          <cx:pt idx="2435">2.1000000000000001</cx:pt>
          <cx:pt idx="2436">2.7799999999999998</cx:pt>
          <cx:pt idx="2437">2.4700000000000002</cx:pt>
          <cx:pt idx="2438">2.7799999999999998</cx:pt>
          <cx:pt idx="2439">2.4100000000000001</cx:pt>
          <cx:pt idx="2440">2.4199999999999999</cx:pt>
          <cx:pt idx="2441">3.1600000000000001</cx:pt>
          <cx:pt idx="2442">3.0800000000000001</cx:pt>
          <cx:pt idx="2443">3.0699999999999998</cx:pt>
          <cx:pt idx="2444">2.8300000000000001</cx:pt>
          <cx:pt idx="2445">3.1699999999999999</cx:pt>
          <cx:pt idx="2446">2.23</cx:pt>
          <cx:pt idx="2447">2.2799999999999998</cx:pt>
          <cx:pt idx="2448">2.9199999999999999</cx:pt>
          <cx:pt idx="2449">2.8199999999999998</cx:pt>
          <cx:pt idx="2450">3.0800000000000001</cx:pt>
          <cx:pt idx="2451">2.5899999999999999</cx:pt>
          <cx:pt idx="2452">3.25</cx:pt>
          <cx:pt idx="2453">2.1499999999999999</cx:pt>
          <cx:pt idx="2454">2.1299999999999999</cx:pt>
          <cx:pt idx="2455">1.98</cx:pt>
          <cx:pt idx="2456">2.9300000000000002</cx:pt>
          <cx:pt idx="2457">2.0800000000000001</cx:pt>
          <cx:pt idx="2458">3.21</cx:pt>
          <cx:pt idx="2459">2.6499999999999999</cx:pt>
          <cx:pt idx="2460">2.52</cx:pt>
          <cx:pt idx="2461">2.8399999999999999</cx:pt>
          <cx:pt idx="2462">2.3199999999999998</cx:pt>
          <cx:pt idx="2463">2.7200000000000002</cx:pt>
          <cx:pt idx="2464">2.0600000000000001</cx:pt>
          <cx:pt idx="2465">3.0600000000000001</cx:pt>
          <cx:pt idx="2466">2.2000000000000002</cx:pt>
          <cx:pt idx="2467">2.9700000000000002</cx:pt>
          <cx:pt idx="2468">1.98</cx:pt>
          <cx:pt idx="2469">2.3700000000000001</cx:pt>
          <cx:pt idx="2470">3.2200000000000002</cx:pt>
          <cx:pt idx="2471">3.04</cx:pt>
          <cx:pt idx="2472">2.8900000000000001</cx:pt>
          <cx:pt idx="2473">2.4700000000000002</cx:pt>
          <cx:pt idx="2474">2.96</cx:pt>
          <cx:pt idx="2475">2.23</cx:pt>
          <cx:pt idx="2476">2.9199999999999999</cx:pt>
          <cx:pt idx="2477">2.8700000000000001</cx:pt>
          <cx:pt idx="2478">2.0299999999999998</cx:pt>
          <cx:pt idx="2479">1.99</cx:pt>
          <cx:pt idx="2480">2.9199999999999999</cx:pt>
          <cx:pt idx="2481">3.25</cx:pt>
          <cx:pt idx="2482">2.7599999999999998</cx:pt>
          <cx:pt idx="2483">2.25</cx:pt>
          <cx:pt idx="2484">2.8599999999999999</cx:pt>
          <cx:pt idx="2485">2.71</cx:pt>
          <cx:pt idx="2486">3.1899999999999999</cx:pt>
          <cx:pt idx="2487">3</cx:pt>
          <cx:pt idx="2488">2.0299999999999998</cx:pt>
          <cx:pt idx="2489">2.1899999999999999</cx:pt>
          <cx:pt idx="2490">2.8500000000000001</cx:pt>
          <cx:pt idx="2491">2.6400000000000001</cx:pt>
          <cx:pt idx="2492">2.0099999999999998</cx:pt>
          <cx:pt idx="2493">2.2999999999999998</cx:pt>
          <cx:pt idx="2494">3.0600000000000001</cx:pt>
          <cx:pt idx="2495">2.46</cx:pt>
          <cx:pt idx="2496">2.7000000000000002</cx:pt>
          <cx:pt idx="2497">2.8199999999999998</cx:pt>
          <cx:pt idx="2498">2.9900000000000002</cx:pt>
          <cx:pt idx="2499">2.3500000000000001</cx:pt>
          <cx:pt idx="2500">2.1099999999999999</cx:pt>
          <cx:pt idx="2501">3.23</cx:pt>
          <cx:pt idx="2502">3.27</cx:pt>
          <cx:pt idx="2503">2.6400000000000001</cx:pt>
          <cx:pt idx="2504">2.1099999999999999</cx:pt>
          <cx:pt idx="2505">2.3999999999999999</cx:pt>
          <cx:pt idx="2506">3.0299999999999998</cx:pt>
          <cx:pt idx="2507">3.1000000000000001</cx:pt>
          <cx:pt idx="2508">3.2400000000000002</cx:pt>
          <cx:pt idx="2509">2.0600000000000001</cx:pt>
          <cx:pt idx="2510">2.0800000000000001</cx:pt>
          <cx:pt idx="2511">2.6600000000000001</cx:pt>
          <cx:pt idx="2512">2.1000000000000001</cx:pt>
          <cx:pt idx="2513">2.25</cx:pt>
          <cx:pt idx="2514">2.9300000000000002</cx:pt>
          <cx:pt idx="2515">2.48</cx:pt>
          <cx:pt idx="2516">2.27</cx:pt>
          <cx:pt idx="2517">2.0600000000000001</cx:pt>
          <cx:pt idx="2518">2.0099999999999998</cx:pt>
          <cx:pt idx="2519">3.1200000000000001</cx:pt>
          <cx:pt idx="2520">3.1000000000000001</cx:pt>
          <cx:pt idx="2521">2.1699999999999999</cx:pt>
          <cx:pt idx="2522">2.4399999999999999</cx:pt>
          <cx:pt idx="2523">2.6099999999999999</cx:pt>
          <cx:pt idx="2524">2.1000000000000001</cx:pt>
          <cx:pt idx="2525">2.4199999999999999</cx:pt>
          <cx:pt idx="2526">2.3900000000000001</cx:pt>
          <cx:pt idx="2527">3.2599999999999998</cx:pt>
          <cx:pt idx="2528">3.2200000000000002</cx:pt>
          <cx:pt idx="2529">1.97</cx:pt>
          <cx:pt idx="2530">2.5099999999999998</cx:pt>
          <cx:pt idx="2531">2.1899999999999999</cx:pt>
          <cx:pt idx="2532">2.7799999999999998</cx:pt>
          <cx:pt idx="2533">2.96</cx:pt>
          <cx:pt idx="2534">3.0099999999999998</cx:pt>
          <cx:pt idx="2535">2.9900000000000002</cx:pt>
          <cx:pt idx="2536">2.0899999999999999</cx:pt>
          <cx:pt idx="2537">2.3999999999999999</cx:pt>
          <cx:pt idx="2538">2.2000000000000002</cx:pt>
          <cx:pt idx="2539">2.71</cx:pt>
          <cx:pt idx="2540">2.3199999999999998</cx:pt>
          <cx:pt idx="2541">2.02</cx:pt>
          <cx:pt idx="2542">2.71</cx:pt>
          <cx:pt idx="2543">2.6000000000000001</cx:pt>
          <cx:pt idx="2544">2.3999999999999999</cx:pt>
          <cx:pt idx="2545">2.6400000000000001</cx:pt>
          <cx:pt idx="2546">3.0299999999999998</cx:pt>
          <cx:pt idx="2547">3.1000000000000001</cx:pt>
          <cx:pt idx="2548">2.5</cx:pt>
          <cx:pt idx="2549">2.8100000000000001</cx:pt>
          <cx:pt idx="2550">2.3399999999999999</cx:pt>
          <cx:pt idx="2551">2.9700000000000002</cx:pt>
          <cx:pt idx="2552">2.1400000000000001</cx:pt>
          <cx:pt idx="2553">2.71</cx:pt>
          <cx:pt idx="2554">2.6400000000000001</cx:pt>
          <cx:pt idx="2555">2.6600000000000001</cx:pt>
          <cx:pt idx="2556">2.3500000000000001</cx:pt>
          <cx:pt idx="2557">3.23</cx:pt>
          <cx:pt idx="2558">2.48</cx:pt>
          <cx:pt idx="2559">2.8700000000000001</cx:pt>
          <cx:pt idx="2560">2.0800000000000001</cx:pt>
          <cx:pt idx="2561">2.1899999999999999</cx:pt>
          <cx:pt idx="2562">2.4300000000000002</cx:pt>
          <cx:pt idx="2563">2.1699999999999999</cx:pt>
          <cx:pt idx="2564">2.2599999999999998</cx:pt>
          <cx:pt idx="2565">2.1299999999999999</cx:pt>
          <cx:pt idx="2566">2.1899999999999999</cx:pt>
          <cx:pt idx="2567">2.3399999999999999</cx:pt>
          <cx:pt idx="2568">2.4399999999999999</cx:pt>
          <cx:pt idx="2569">2.1800000000000002</cx:pt>
          <cx:pt idx="2570">3.1000000000000001</cx:pt>
          <cx:pt idx="2571">2.9399999999999999</cx:pt>
          <cx:pt idx="2572">2.7599999999999998</cx:pt>
          <cx:pt idx="2573">2.02</cx:pt>
          <cx:pt idx="2574">2.29</cx:pt>
          <cx:pt idx="2575">2.0299999999999998</cx:pt>
          <cx:pt idx="2576">2.6800000000000002</cx:pt>
          <cx:pt idx="2577">2.29</cx:pt>
          <cx:pt idx="2578">2.1699999999999999</cx:pt>
          <cx:pt idx="2579">2.3599999999999999</cx:pt>
          <cx:pt idx="2580">2.4700000000000002</cx:pt>
          <cx:pt idx="2581">2.8900000000000001</cx:pt>
          <cx:pt idx="2582">2.1200000000000001</cx:pt>
          <cx:pt idx="2583">2.5899999999999999</cx:pt>
          <cx:pt idx="2584">3.2599999999999998</cx:pt>
          <cx:pt idx="2585">2.2799999999999998</cx:pt>
          <cx:pt idx="2586">2.7400000000000002</cx:pt>
          <cx:pt idx="2587">2.6400000000000001</cx:pt>
          <cx:pt idx="2588">2.2000000000000002</cx:pt>
          <cx:pt idx="2589">3.1299999999999999</cx:pt>
          <cx:pt idx="2590">2.4399999999999999</cx:pt>
          <cx:pt idx="2591">2.8500000000000001</cx:pt>
          <cx:pt idx="2592">2.73</cx:pt>
          <cx:pt idx="2593">2.23</cx:pt>
          <cx:pt idx="2594">1.99</cx:pt>
          <cx:pt idx="2595">2.21</cx:pt>
          <cx:pt idx="2596">2.3700000000000001</cx:pt>
          <cx:pt idx="2597">2.2400000000000002</cx:pt>
          <cx:pt idx="2598">2.7000000000000002</cx:pt>
          <cx:pt idx="2599">3.1899999999999999</cx:pt>
          <cx:pt idx="2600">3.23</cx:pt>
          <cx:pt idx="2601">2.3999999999999999</cx:pt>
          <cx:pt idx="2602">3.0699999999999998</cx:pt>
          <cx:pt idx="2603">2.6000000000000001</cx:pt>
          <cx:pt idx="2604">2.6899999999999999</cx:pt>
          <cx:pt idx="2605">2.8100000000000001</cx:pt>
          <cx:pt idx="2606">2.8100000000000001</cx:pt>
          <cx:pt idx="2607">2.3799999999999999</cx:pt>
          <cx:pt idx="2608">2.1400000000000001</cx:pt>
          <cx:pt idx="2609">3.2200000000000002</cx:pt>
          <cx:pt idx="2610">2.96</cx:pt>
          <cx:pt idx="2611">2.7799999999999998</cx:pt>
          <cx:pt idx="2612">2.0299999999999998</cx:pt>
          <cx:pt idx="2613">2.3300000000000001</cx:pt>
          <cx:pt idx="2614">2.5600000000000001</cx:pt>
          <cx:pt idx="2615">2.96</cx:pt>
          <cx:pt idx="2616">2.6299999999999999</cx:pt>
          <cx:pt idx="2617">2.5699999999999998</cx:pt>
          <cx:pt idx="2618">2.6200000000000001</cx:pt>
          <cx:pt idx="2619">2.0699999999999998</cx:pt>
          <cx:pt idx="2620">2.7599999999999998</cx:pt>
          <cx:pt idx="2621">2.4500000000000002</cx:pt>
          <cx:pt idx="2622">2.0600000000000001</cx:pt>
          <cx:pt idx="2623">3.21</cx:pt>
          <cx:pt idx="2624">1.97</cx:pt>
          <cx:pt idx="2625">2.8900000000000001</cx:pt>
          <cx:pt idx="2626">2.5099999999999998</cx:pt>
          <cx:pt idx="2627">2.54</cx:pt>
          <cx:pt idx="2628">2.8500000000000001</cx:pt>
          <cx:pt idx="2629">2.2200000000000002</cx:pt>
          <cx:pt idx="2630">3.1899999999999999</cx:pt>
          <cx:pt idx="2631">2.27</cx:pt>
          <cx:pt idx="2632">2.1499999999999999</cx:pt>
          <cx:pt idx="2633">2.3500000000000001</cx:pt>
          <cx:pt idx="2634">2.3100000000000001</cx:pt>
          <cx:pt idx="2635">2.8799999999999999</cx:pt>
          <cx:pt idx="2636">3.0600000000000001</cx:pt>
          <cx:pt idx="2637">1.97</cx:pt>
          <cx:pt idx="2638">2.6800000000000002</cx:pt>
          <cx:pt idx="2639">2.3199999999999998</cx:pt>
          <cx:pt idx="2640">2.4199999999999999</cx:pt>
          <cx:pt idx="2641">2.23</cx:pt>
          <cx:pt idx="2642">2.1099999999999999</cx:pt>
          <cx:pt idx="2643">3.21</cx:pt>
          <cx:pt idx="2644">2.8500000000000001</cx:pt>
          <cx:pt idx="2645">2.8799999999999999</cx:pt>
          <cx:pt idx="2646">2.8799999999999999</cx:pt>
          <cx:pt idx="2647">2.0899999999999999</cx:pt>
          <cx:pt idx="2648">2.1499999999999999</cx:pt>
          <cx:pt idx="2649">2.3999999999999999</cx:pt>
          <cx:pt idx="2650">2.1099999999999999</cx:pt>
          <cx:pt idx="2651">2.1400000000000001</cx:pt>
          <cx:pt idx="2652">2.2000000000000002</cx:pt>
          <cx:pt idx="2653">3.2000000000000002</cx:pt>
          <cx:pt idx="2654">2.4900000000000002</cx:pt>
          <cx:pt idx="2655">2.2400000000000002</cx:pt>
          <cx:pt idx="2656">2.48</cx:pt>
          <cx:pt idx="2657">2.5499999999999998</cx:pt>
          <cx:pt idx="2658">3.1699999999999999</cx:pt>
          <cx:pt idx="2659">2.1800000000000002</cx:pt>
          <cx:pt idx="2660">2.29</cx:pt>
          <cx:pt idx="2661">2.2599999999999998</cx:pt>
          <cx:pt idx="2662">2.5099999999999998</cx:pt>
          <cx:pt idx="2663">2.5800000000000001</cx:pt>
          <cx:pt idx="2664">2.2599999999999998</cx:pt>
          <cx:pt idx="2665">2.1400000000000001</cx:pt>
          <cx:pt idx="2666">2.3500000000000001</cx:pt>
          <cx:pt idx="2667">2.3199999999999998</cx:pt>
          <cx:pt idx="2668">1.97</cx:pt>
          <cx:pt idx="2669">3.2400000000000002</cx:pt>
          <cx:pt idx="2670">2.1899999999999999</cx:pt>
          <cx:pt idx="2671">2.73</cx:pt>
          <cx:pt idx="2672">2.23</cx:pt>
          <cx:pt idx="2673">2.73</cx:pt>
          <cx:pt idx="2674">3.2599999999999998</cx:pt>
          <cx:pt idx="2675">2.4199999999999999</cx:pt>
          <cx:pt idx="2676">2.6000000000000001</cx:pt>
          <cx:pt idx="2677">2.4500000000000002</cx:pt>
          <cx:pt idx="2678">2.3399999999999999</cx:pt>
          <cx:pt idx="2679">2.73</cx:pt>
          <cx:pt idx="2680">2.6299999999999999</cx:pt>
          <cx:pt idx="2681">2.4700000000000002</cx:pt>
          <cx:pt idx="2682">2.7000000000000002</cx:pt>
          <cx:pt idx="2683">2.0899999999999999</cx:pt>
          <cx:pt idx="2684">2.8700000000000001</cx:pt>
          <cx:pt idx="2685">2.6000000000000001</cx:pt>
          <cx:pt idx="2686">2.4900000000000002</cx:pt>
          <cx:pt idx="2687">3.23</cx:pt>
          <cx:pt idx="2688">2.1000000000000001</cx:pt>
          <cx:pt idx="2689">2.2000000000000002</cx:pt>
          <cx:pt idx="2690">2.52</cx:pt>
          <cx:pt idx="2691">1.99</cx:pt>
          <cx:pt idx="2692">2.23</cx:pt>
          <cx:pt idx="2693">2.1899999999999999</cx:pt>
          <cx:pt idx="2694">2.3500000000000001</cx:pt>
          <cx:pt idx="2695">2.8199999999999998</cx:pt>
          <cx:pt idx="2696">2.7599999999999998</cx:pt>
          <cx:pt idx="2697">2.0099999999999998</cx:pt>
          <cx:pt idx="2698">3.2200000000000002</cx:pt>
          <cx:pt idx="2699">2.0699999999999998</cx:pt>
          <cx:pt idx="2700">2.6899999999999999</cx:pt>
          <cx:pt idx="2701">2.0800000000000001</cx:pt>
          <cx:pt idx="2702">2.4399999999999999</cx:pt>
          <cx:pt idx="2703">3.0299999999999998</cx:pt>
          <cx:pt idx="2704">2.6499999999999999</cx:pt>
          <cx:pt idx="2705">2.52</cx:pt>
          <cx:pt idx="2706">2.75</cx:pt>
          <cx:pt idx="2707">2.2599999999999998</cx:pt>
          <cx:pt idx="2708">2.1499999999999999</cx:pt>
          <cx:pt idx="2709">2.3199999999999998</cx:pt>
          <cx:pt idx="2710">3.1499999999999999</cx:pt>
          <cx:pt idx="2711">2.2799999999999998</cx:pt>
          <cx:pt idx="2712">3.1899999999999999</cx:pt>
          <cx:pt idx="2713">3</cx:pt>
          <cx:pt idx="2714">2.3799999999999999</cx:pt>
          <cx:pt idx="2715">2.0699999999999998</cx:pt>
          <cx:pt idx="2716">2.0099999999999998</cx:pt>
          <cx:pt idx="2717">2.3199999999999998</cx:pt>
          <cx:pt idx="2718">3.2599999999999998</cx:pt>
          <cx:pt idx="2719">2.7400000000000002</cx:pt>
          <cx:pt idx="2720">3.1000000000000001</cx:pt>
          <cx:pt idx="2721">2.1000000000000001</cx:pt>
          <cx:pt idx="2722">2.6600000000000001</cx:pt>
          <cx:pt idx="2723">2.3999999999999999</cx:pt>
          <cx:pt idx="2724">2.04</cx:pt>
          <cx:pt idx="2725">2.5699999999999998</cx:pt>
          <cx:pt idx="2726">2.1400000000000001</cx:pt>
          <cx:pt idx="2727">2.8300000000000001</cx:pt>
          <cx:pt idx="2728">2.6499999999999999</cx:pt>
          <cx:pt idx="2729">3.1899999999999999</cx:pt>
          <cx:pt idx="2730">3.1000000000000001</cx:pt>
          <cx:pt idx="2731">2.5600000000000001</cx:pt>
          <cx:pt idx="2732">2.5899999999999999</cx:pt>
          <cx:pt idx="2733">2.75</cx:pt>
          <cx:pt idx="2734">2.2799999999999998</cx:pt>
          <cx:pt idx="2735">2.0800000000000001</cx:pt>
          <cx:pt idx="2736">2.0099999999999998</cx:pt>
          <cx:pt idx="2737">2.9500000000000002</cx:pt>
          <cx:pt idx="2738">2.3199999999999998</cx:pt>
          <cx:pt idx="2739">2.0099999999999998</cx:pt>
          <cx:pt idx="2740">2.6299999999999999</cx:pt>
          <cx:pt idx="2741">3.02</cx:pt>
          <cx:pt idx="2742">3.1000000000000001</cx:pt>
          <cx:pt idx="2743">3.0299999999999998</cx:pt>
          <cx:pt idx="2744">3.23</cx:pt>
          <cx:pt idx="2745">2.0699999999999998</cx:pt>
          <cx:pt idx="2746">3.27</cx:pt>
          <cx:pt idx="2747">3.1800000000000002</cx:pt>
          <cx:pt idx="2748">2.75</cx:pt>
          <cx:pt idx="2749">2.9900000000000002</cx:pt>
          <cx:pt idx="2750">1.98</cx:pt>
          <cx:pt idx="2751">2.75</cx:pt>
          <cx:pt idx="2752">2.1699999999999999</cx:pt>
          <cx:pt idx="2753">2.04</cx:pt>
          <cx:pt idx="2754">2.96</cx:pt>
          <cx:pt idx="2755">2.9900000000000002</cx:pt>
          <cx:pt idx="2756">2.8999999999999999</cx:pt>
          <cx:pt idx="2757">3.1000000000000001</cx:pt>
          <cx:pt idx="2758">2.02</cx:pt>
          <cx:pt idx="2759">3.1800000000000002</cx:pt>
          <cx:pt idx="2760">2.4500000000000002</cx:pt>
          <cx:pt idx="2761">2.5099999999999998</cx:pt>
          <cx:pt idx="2762">2.8700000000000001</cx:pt>
          <cx:pt idx="2763">2.7400000000000002</cx:pt>
          <cx:pt idx="2764">2</cx:pt>
          <cx:pt idx="2765">2.2599999999999998</cx:pt>
          <cx:pt idx="2766">2.1699999999999999</cx:pt>
          <cx:pt idx="2767">2.3399999999999999</cx:pt>
          <cx:pt idx="2768">2.0299999999999998</cx:pt>
          <cx:pt idx="2769">2.75</cx:pt>
          <cx:pt idx="2770">3.0499999999999998</cx:pt>
          <cx:pt idx="2771">2.5</cx:pt>
          <cx:pt idx="2772">2.1200000000000001</cx:pt>
          <cx:pt idx="2773">2.1200000000000001</cx:pt>
          <cx:pt idx="2774">3.1000000000000001</cx:pt>
          <cx:pt idx="2775">2.3799999999999999</cx:pt>
          <cx:pt idx="2776">2.1000000000000001</cx:pt>
          <cx:pt idx="2777">2.3199999999999998</cx:pt>
          <cx:pt idx="2778">2.5800000000000001</cx:pt>
          <cx:pt idx="2779">2.3199999999999998</cx:pt>
          <cx:pt idx="2780">2.9900000000000002</cx:pt>
          <cx:pt idx="2781">1.98</cx:pt>
          <cx:pt idx="2782">2.0299999999999998</cx:pt>
          <cx:pt idx="2783">2.7999999999999998</cx:pt>
          <cx:pt idx="2784">2.4300000000000002</cx:pt>
          <cx:pt idx="2785">3.21</cx:pt>
          <cx:pt idx="2786">2.2400000000000002</cx:pt>
          <cx:pt idx="2787">2.6499999999999999</cx:pt>
          <cx:pt idx="2788">3.2400000000000002</cx:pt>
          <cx:pt idx="2789">2.23</cx:pt>
          <cx:pt idx="2790">2.3100000000000001</cx:pt>
          <cx:pt idx="2791">2.7000000000000002</cx:pt>
          <cx:pt idx="2792">2.4100000000000001</cx:pt>
          <cx:pt idx="2793">1.98</cx:pt>
          <cx:pt idx="2794">2.5499999999999998</cx:pt>
          <cx:pt idx="2795">2.6899999999999999</cx:pt>
          <cx:pt idx="2796">2.4700000000000002</cx:pt>
          <cx:pt idx="2797">2.0600000000000001</cx:pt>
          <cx:pt idx="2798">2.23</cx:pt>
          <cx:pt idx="2799">2.7000000000000002</cx:pt>
          <cx:pt idx="2800">2.2599999999999998</cx:pt>
          <cx:pt idx="2801">2.1099999999999999</cx:pt>
          <cx:pt idx="2802">2.0600000000000001</cx:pt>
          <cx:pt idx="2803">2.4900000000000002</cx:pt>
          <cx:pt idx="2804">2.23</cx:pt>
          <cx:pt idx="2805">2.0099999999999998</cx:pt>
          <cx:pt idx="2806">2.0699999999999998</cx:pt>
          <cx:pt idx="2807">3.2400000000000002</cx:pt>
          <cx:pt idx="2808">3.1099999999999999</cx:pt>
          <cx:pt idx="2809">3.2400000000000002</cx:pt>
          <cx:pt idx="2810">2.0699999999999998</cx:pt>
          <cx:pt idx="2811">2.1499999999999999</cx:pt>
          <cx:pt idx="2812">2.1699999999999999</cx:pt>
          <cx:pt idx="2813">2.0800000000000001</cx:pt>
          <cx:pt idx="2814">3.1499999999999999</cx:pt>
          <cx:pt idx="2815">2.7000000000000002</cx:pt>
          <cx:pt idx="2816">2.04</cx:pt>
          <cx:pt idx="2817">2.0099999999999998</cx:pt>
          <cx:pt idx="2818">2.2999999999999998</cx:pt>
          <cx:pt idx="2819">2.4100000000000001</cx:pt>
          <cx:pt idx="2820">3.0099999999999998</cx:pt>
          <cx:pt idx="2821">2.7799999999999998</cx:pt>
          <cx:pt idx="2822">2.75</cx:pt>
          <cx:pt idx="2823">2.46</cx:pt>
          <cx:pt idx="2824">3</cx:pt>
          <cx:pt idx="2825">1.99</cx:pt>
          <cx:pt idx="2826">3.0800000000000001</cx:pt>
          <cx:pt idx="2827">2.9199999999999999</cx:pt>
          <cx:pt idx="2828">2.5899999999999999</cx:pt>
          <cx:pt idx="2829">3.27</cx:pt>
          <cx:pt idx="2830">2.29</cx:pt>
          <cx:pt idx="2831">2.5899999999999999</cx:pt>
          <cx:pt idx="2832">3.0899999999999999</cx:pt>
          <cx:pt idx="2833">2.7599999999999998</cx:pt>
          <cx:pt idx="2834">2.1000000000000001</cx:pt>
          <cx:pt idx="2835">2.6800000000000002</cx:pt>
          <cx:pt idx="2836">2.02</cx:pt>
          <cx:pt idx="2837">2.3100000000000001</cx:pt>
          <cx:pt idx="2838">2.1600000000000001</cx:pt>
          <cx:pt idx="2839">2.3700000000000001</cx:pt>
          <cx:pt idx="2840">2.4900000000000002</cx:pt>
          <cx:pt idx="2841">2.9399999999999999</cx:pt>
          <cx:pt idx="2842">2.8900000000000001</cx:pt>
          <cx:pt idx="2843">2.3300000000000001</cx:pt>
          <cx:pt idx="2844">2.1299999999999999</cx:pt>
          <cx:pt idx="2845">3.1200000000000001</cx:pt>
          <cx:pt idx="2846">2.8100000000000001</cx:pt>
          <cx:pt idx="2847">2.0899999999999999</cx:pt>
          <cx:pt idx="2848">3.1800000000000002</cx:pt>
          <cx:pt idx="2849">2.2999999999999998</cx:pt>
          <cx:pt idx="2850">2.96</cx:pt>
          <cx:pt idx="2851">2.2200000000000002</cx:pt>
          <cx:pt idx="2852">2.21</cx:pt>
          <cx:pt idx="2853">1.98</cx:pt>
          <cx:pt idx="2854">2.8700000000000001</cx:pt>
          <cx:pt idx="2855">2.96</cx:pt>
          <cx:pt idx="2856">3.25</cx:pt>
          <cx:pt idx="2857">2.2400000000000002</cx:pt>
          <cx:pt idx="2858">2.5299999999999998</cx:pt>
          <cx:pt idx="2859">2.8100000000000001</cx:pt>
          <cx:pt idx="2860">2.5299999999999998</cx:pt>
          <cx:pt idx="2861">2.1899999999999999</cx:pt>
          <cx:pt idx="2862">2.0899999999999999</cx:pt>
          <cx:pt idx="2863">2.3500000000000001</cx:pt>
          <cx:pt idx="2864">2.0899999999999999</cx:pt>
          <cx:pt idx="2865">3.1600000000000001</cx:pt>
          <cx:pt idx="2866">2.7999999999999998</cx:pt>
          <cx:pt idx="2867">2.3100000000000001</cx:pt>
          <cx:pt idx="2868">2.77</cx:pt>
          <cx:pt idx="2869">2.1400000000000001</cx:pt>
          <cx:pt idx="2870">2.1800000000000002</cx:pt>
          <cx:pt idx="2871">2.8500000000000001</cx:pt>
          <cx:pt idx="2872">2.5899999999999999</cx:pt>
          <cx:pt idx="2873">2.0699999999999998</cx:pt>
          <cx:pt idx="2874">2.1099999999999999</cx:pt>
          <cx:pt idx="2875">2.5699999999999998</cx:pt>
          <cx:pt idx="2876">3.1899999999999999</cx:pt>
          <cx:pt idx="2877">2.4100000000000001</cx:pt>
          <cx:pt idx="2878">3.1000000000000001</cx:pt>
          <cx:pt idx="2879">2.0600000000000001</cx:pt>
          <cx:pt idx="2880">2.23</cx:pt>
          <cx:pt idx="2881">2.5800000000000001</cx:pt>
          <cx:pt idx="2882">2.3999999999999999</cx:pt>
          <cx:pt idx="2883">2.5800000000000001</cx:pt>
          <cx:pt idx="2884">2.77</cx:pt>
          <cx:pt idx="2885">3.0499999999999998</cx:pt>
          <cx:pt idx="2886">2.5099999999999998</cx:pt>
          <cx:pt idx="2887">2.0899999999999999</cx:pt>
          <cx:pt idx="2888">2</cx:pt>
          <cx:pt idx="2889">2.0600000000000001</cx:pt>
          <cx:pt idx="2890">2.4199999999999999</cx:pt>
          <cx:pt idx="2891">2.8799999999999999</cx:pt>
          <cx:pt idx="2892">3.2599999999999998</cx:pt>
          <cx:pt idx="2893">2.9700000000000002</cx:pt>
          <cx:pt idx="2894">2.9399999999999999</cx:pt>
          <cx:pt idx="2895">2.0499999999999998</cx:pt>
          <cx:pt idx="2896">2.1699999999999999</cx:pt>
          <cx:pt idx="2897">3.25</cx:pt>
          <cx:pt idx="2898">2.3799999999999999</cx:pt>
          <cx:pt idx="2899">2.8599999999999999</cx:pt>
          <cx:pt idx="2900">2.8599999999999999</cx:pt>
          <cx:pt idx="2901">3.1099999999999999</cx:pt>
          <cx:pt idx="2902">2.6099999999999999</cx:pt>
          <cx:pt idx="2903">2.1200000000000001</cx:pt>
          <cx:pt idx="2904">3.1499999999999999</cx:pt>
          <cx:pt idx="2905">3.23</cx:pt>
          <cx:pt idx="2906">3.0299999999999998</cx:pt>
          <cx:pt idx="2907">2.9900000000000002</cx:pt>
          <cx:pt idx="2908">2.9300000000000002</cx:pt>
          <cx:pt idx="2909">2.8300000000000001</cx:pt>
          <cx:pt idx="2910">2.5</cx:pt>
          <cx:pt idx="2911">2.8300000000000001</cx:pt>
          <cx:pt idx="2912">2.2999999999999998</cx:pt>
          <cx:pt idx="2913">2.0499999999999998</cx:pt>
          <cx:pt idx="2914">3.0899999999999999</cx:pt>
          <cx:pt idx="2915">2.0499999999999998</cx:pt>
          <cx:pt idx="2916">2.6699999999999999</cx:pt>
          <cx:pt idx="2917">2.6499999999999999</cx:pt>
          <cx:pt idx="2918">1.98</cx:pt>
          <cx:pt idx="2919">2.5800000000000001</cx:pt>
          <cx:pt idx="2920">2.8999999999999999</cx:pt>
          <cx:pt idx="2921">3.27</cx:pt>
          <cx:pt idx="2922">3.23</cx:pt>
          <cx:pt idx="2923">2.75</cx:pt>
          <cx:pt idx="2924">3.2599999999999998</cx:pt>
          <cx:pt idx="2925">2.7200000000000002</cx:pt>
          <cx:pt idx="2926">2.1499999999999999</cx:pt>
          <cx:pt idx="2927">2.9199999999999999</cx:pt>
          <cx:pt idx="2928">2.7799999999999998</cx:pt>
          <cx:pt idx="2929">3.23</cx:pt>
          <cx:pt idx="2930">2.9300000000000002</cx:pt>
          <cx:pt idx="2931">2.6099999999999999</cx:pt>
          <cx:pt idx="2932">3.0299999999999998</cx:pt>
          <cx:pt idx="2933">2.71</cx:pt>
          <cx:pt idx="2934">2.8599999999999999</cx:pt>
          <cx:pt idx="2935">2.0099999999999998</cx:pt>
          <cx:pt idx="2936">2.6099999999999999</cx:pt>
          <cx:pt idx="2937">3.1699999999999999</cx:pt>
          <cx:pt idx="2938">3.1600000000000001</cx:pt>
          <cx:pt idx="2939">3.25</cx:pt>
          <cx:pt idx="2940">1.98</cx:pt>
          <cx:pt idx="2941">2.0800000000000001</cx:pt>
          <cx:pt idx="2942">2.1499999999999999</cx:pt>
          <cx:pt idx="2943">2.6099999999999999</cx:pt>
          <cx:pt idx="2944">3.2599999999999998</cx:pt>
          <cx:pt idx="2945">2.2400000000000002</cx:pt>
          <cx:pt idx="2946">1.98</cx:pt>
          <cx:pt idx="2947">3.1400000000000001</cx:pt>
          <cx:pt idx="2948">3.1699999999999999</cx:pt>
          <cx:pt idx="2949">2.3599999999999999</cx:pt>
          <cx:pt idx="2950">3.0600000000000001</cx:pt>
          <cx:pt idx="2951">2.96</cx:pt>
          <cx:pt idx="2952">2.3399999999999999</cx:pt>
          <cx:pt idx="2953">2.3700000000000001</cx:pt>
          <cx:pt idx="2954">2.46</cx:pt>
          <cx:pt idx="2955">3.0499999999999998</cx:pt>
          <cx:pt idx="2956">3.27</cx:pt>
          <cx:pt idx="2957">2.48</cx:pt>
          <cx:pt idx="2958">3.1400000000000001</cx:pt>
          <cx:pt idx="2959">2.6899999999999999</cx:pt>
          <cx:pt idx="2960">2.4399999999999999</cx:pt>
          <cx:pt idx="2961">2.9300000000000002</cx:pt>
          <cx:pt idx="2962">2.54</cx:pt>
          <cx:pt idx="2963">2.5600000000000001</cx:pt>
          <cx:pt idx="2964">3.1699999999999999</cx:pt>
          <cx:pt idx="2965">2.9900000000000002</cx:pt>
          <cx:pt idx="2966">3.1000000000000001</cx:pt>
          <cx:pt idx="2967">3.0600000000000001</cx:pt>
          <cx:pt idx="2968">3.21</cx:pt>
          <cx:pt idx="2969">2.5099999999999998</cx:pt>
          <cx:pt idx="2970">2.7000000000000002</cx:pt>
          <cx:pt idx="2971">2.5899999999999999</cx:pt>
          <cx:pt idx="2972">2.0099999999999998</cx:pt>
          <cx:pt idx="2973">2.3199999999999998</cx:pt>
          <cx:pt idx="2974">3.1200000000000001</cx:pt>
          <cx:pt idx="2975">2.4300000000000002</cx:pt>
          <cx:pt idx="2976">2.9500000000000002</cx:pt>
          <cx:pt idx="2977">3.23</cx:pt>
          <cx:pt idx="2978">2.0899999999999999</cx:pt>
          <cx:pt idx="2979">2.2599999999999998</cx:pt>
          <cx:pt idx="2980">2.0099999999999998</cx:pt>
          <cx:pt idx="2981">2.3799999999999999</cx:pt>
          <cx:pt idx="2982">2.77</cx:pt>
          <cx:pt idx="2983">3.0899999999999999</cx:pt>
          <cx:pt idx="2984">2.9399999999999999</cx:pt>
          <cx:pt idx="2985">3.1499999999999999</cx:pt>
          <cx:pt idx="2986">2</cx:pt>
          <cx:pt idx="2987">1.97</cx:pt>
          <cx:pt idx="2988">2.9500000000000002</cx:pt>
          <cx:pt idx="2989">2.7200000000000002</cx:pt>
          <cx:pt idx="2990">2.52</cx:pt>
          <cx:pt idx="2991">3.21</cx:pt>
          <cx:pt idx="2992">3.1000000000000001</cx:pt>
          <cx:pt idx="2993">2.7200000000000002</cx:pt>
          <cx:pt idx="2994">3.02</cx:pt>
          <cx:pt idx="2995">2.96</cx:pt>
          <cx:pt idx="2996">2.3900000000000001</cx:pt>
          <cx:pt idx="2997">2.4900000000000002</cx:pt>
          <cx:pt idx="2998">2.1200000000000001</cx:pt>
          <cx:pt idx="2999">2.9900000000000002</cx:pt>
          <cx:pt idx="3000">2.96</cx:pt>
          <cx:pt idx="3001">2.6400000000000001</cx:pt>
          <cx:pt idx="3002">2.7400000000000002</cx:pt>
          <cx:pt idx="3003">2.5699999999999998</cx:pt>
          <cx:pt idx="3004">2.4100000000000001</cx:pt>
          <cx:pt idx="3005">2.8700000000000001</cx:pt>
          <cx:pt idx="3006">2.8500000000000001</cx:pt>
          <cx:pt idx="3007">2.02</cx:pt>
          <cx:pt idx="3008">2.9500000000000002</cx:pt>
          <cx:pt idx="3009">2.2599999999999998</cx:pt>
          <cx:pt idx="3010">2.3799999999999999</cx:pt>
          <cx:pt idx="3011">2.1800000000000002</cx:pt>
          <cx:pt idx="3012">2.1499999999999999</cx:pt>
          <cx:pt idx="3013">2.98</cx:pt>
          <cx:pt idx="3014">2.3700000000000001</cx:pt>
          <cx:pt idx="3015">2.21</cx:pt>
          <cx:pt idx="3016">2.21</cx:pt>
          <cx:pt idx="3017">2.7200000000000002</cx:pt>
          <cx:pt idx="3018">2.9199999999999999</cx:pt>
          <cx:pt idx="3019">2.2400000000000002</cx:pt>
          <cx:pt idx="3020">2.3799999999999999</cx:pt>
          <cx:pt idx="3021">2.6899999999999999</cx:pt>
          <cx:pt idx="3022">2.3300000000000001</cx:pt>
          <cx:pt idx="3023">2.79</cx:pt>
          <cx:pt idx="3024">2.29</cx:pt>
          <cx:pt idx="3025">2.8199999999999998</cx:pt>
          <cx:pt idx="3026">2.9700000000000002</cx:pt>
          <cx:pt idx="3027">2.6600000000000001</cx:pt>
          <cx:pt idx="3028">2.46</cx:pt>
          <cx:pt idx="3029">2.4199999999999999</cx:pt>
          <cx:pt idx="3030">2.2799999999999998</cx:pt>
          <cx:pt idx="3031">2.9199999999999999</cx:pt>
          <cx:pt idx="3032">2.1699999999999999</cx:pt>
          <cx:pt idx="3033">3.27</cx:pt>
          <cx:pt idx="3034">2.3900000000000001</cx:pt>
          <cx:pt idx="3035">2.5800000000000001</cx:pt>
          <cx:pt idx="3036">2.3399999999999999</cx:pt>
          <cx:pt idx="3037">2.9199999999999999</cx:pt>
          <cx:pt idx="3038">2.7400000000000002</cx:pt>
          <cx:pt idx="3039">2.1400000000000001</cx:pt>
          <cx:pt idx="3040">2.3599999999999999</cx:pt>
          <cx:pt idx="3041">2.5899999999999999</cx:pt>
          <cx:pt idx="3042">2.4900000000000002</cx:pt>
          <cx:pt idx="3043">2.75</cx:pt>
          <cx:pt idx="3044">2.7400000000000002</cx:pt>
          <cx:pt idx="3045">3.2400000000000002</cx:pt>
          <cx:pt idx="3046">2.4300000000000002</cx:pt>
          <cx:pt idx="3047">2.9300000000000002</cx:pt>
          <cx:pt idx="3048">2.1600000000000001</cx:pt>
          <cx:pt idx="3049">2.8799999999999999</cx:pt>
          <cx:pt idx="3050">2.2799999999999998</cx:pt>
          <cx:pt idx="3051">2.8399999999999999</cx:pt>
          <cx:pt idx="3052">2.1899999999999999</cx:pt>
          <cx:pt idx="3053">3</cx:pt>
          <cx:pt idx="3054">3.04</cx:pt>
          <cx:pt idx="3055">2.2000000000000002</cx:pt>
          <cx:pt idx="3056">2.8599999999999999</cx:pt>
          <cx:pt idx="3057">3.2200000000000002</cx:pt>
          <cx:pt idx="3058">2.3500000000000001</cx:pt>
          <cx:pt idx="3059">2.5800000000000001</cx:pt>
          <cx:pt idx="3060">3.2400000000000002</cx:pt>
          <cx:pt idx="3061">2.48</cx:pt>
          <cx:pt idx="3062">2.52</cx:pt>
          <cx:pt idx="3063">3.1800000000000002</cx:pt>
          <cx:pt idx="3064">2.3700000000000001</cx:pt>
          <cx:pt idx="3065">2.73</cx:pt>
          <cx:pt idx="3066">2.9300000000000002</cx:pt>
          <cx:pt idx="3067">2.5600000000000001</cx:pt>
          <cx:pt idx="3068">2.8599999999999999</cx:pt>
          <cx:pt idx="3069">2.6800000000000002</cx:pt>
          <cx:pt idx="3070">2.5099999999999998</cx:pt>
          <cx:pt idx="3071">2.7200000000000002</cx:pt>
          <cx:pt idx="3072">2.71</cx:pt>
          <cx:pt idx="3073">2.9900000000000002</cx:pt>
          <cx:pt idx="3074">2.96</cx:pt>
          <cx:pt idx="3075">2.23</cx:pt>
          <cx:pt idx="3076">2.4700000000000002</cx:pt>
          <cx:pt idx="3077">2.8100000000000001</cx:pt>
          <cx:pt idx="3078">2.4700000000000002</cx:pt>
          <cx:pt idx="3079">2.77</cx:pt>
          <cx:pt idx="3080">3.0600000000000001</cx:pt>
          <cx:pt idx="3081">2.1099999999999999</cx:pt>
          <cx:pt idx="3082">2.8599999999999999</cx:pt>
          <cx:pt idx="3083">2.7000000000000002</cx:pt>
          <cx:pt idx="3084">3.21</cx:pt>
          <cx:pt idx="3085">2.96</cx:pt>
          <cx:pt idx="3086">2.0800000000000001</cx:pt>
          <cx:pt idx="3087">2.3300000000000001</cx:pt>
          <cx:pt idx="3088">2.0699999999999998</cx:pt>
          <cx:pt idx="3089">2.3799999999999999</cx:pt>
          <cx:pt idx="3090">3.1000000000000001</cx:pt>
          <cx:pt idx="3091">2.54</cx:pt>
          <cx:pt idx="3092">2.6899999999999999</cx:pt>
          <cx:pt idx="3093">3.1400000000000001</cx:pt>
          <cx:pt idx="3094">1.99</cx:pt>
          <cx:pt idx="3095">2.27</cx:pt>
          <cx:pt idx="3096">2.8999999999999999</cx:pt>
          <cx:pt idx="3097">3.1800000000000002</cx:pt>
          <cx:pt idx="3098">2.5800000000000001</cx:pt>
          <cx:pt idx="3099">2.2799999999999998</cx:pt>
          <cx:pt idx="3100">2.1200000000000001</cx:pt>
          <cx:pt idx="3101">2.8300000000000001</cx:pt>
          <cx:pt idx="3102">2.5099999999999998</cx:pt>
          <cx:pt idx="3103">2.3500000000000001</cx:pt>
          <cx:pt idx="3104">2.6499999999999999</cx:pt>
          <cx:pt idx="3105">2.2999999999999998</cx:pt>
          <cx:pt idx="3106">2.6299999999999999</cx:pt>
          <cx:pt idx="3107">2.6600000000000001</cx:pt>
          <cx:pt idx="3108">2.9100000000000001</cx:pt>
          <cx:pt idx="3109">2.0299999999999998</cx:pt>
          <cx:pt idx="3110">2.0600000000000001</cx:pt>
          <cx:pt idx="3111">3.2200000000000002</cx:pt>
          <cx:pt idx="3112">1.99</cx:pt>
          <cx:pt idx="3113">2.79</cx:pt>
          <cx:pt idx="3114">3.0499999999999998</cx:pt>
          <cx:pt idx="3115">2.6499999999999999</cx:pt>
          <cx:pt idx="3116">3.1699999999999999</cx:pt>
          <cx:pt idx="3117">2.3900000000000001</cx:pt>
          <cx:pt idx="3118">2.9399999999999999</cx:pt>
          <cx:pt idx="3119">2.1600000000000001</cx:pt>
          <cx:pt idx="3120">3.1099999999999999</cx:pt>
          <cx:pt idx="3121">3.2200000000000002</cx:pt>
          <cx:pt idx="3122">2.9300000000000002</cx:pt>
          <cx:pt idx="3123">2.8999999999999999</cx:pt>
          <cx:pt idx="3124">2.6299999999999999</cx:pt>
          <cx:pt idx="3125">2.5600000000000001</cx:pt>
          <cx:pt idx="3126">2.9100000000000001</cx:pt>
          <cx:pt idx="3127">3.2799999999999998</cx:pt>
          <cx:pt idx="3128">3.0899999999999999</cx:pt>
          <cx:pt idx="3129">3.0800000000000001</cx:pt>
          <cx:pt idx="3130">2.9500000000000002</cx:pt>
          <cx:pt idx="3131">3.02</cx:pt>
          <cx:pt idx="3132">2.3399999999999999</cx:pt>
          <cx:pt idx="3133">3.0699999999999998</cx:pt>
          <cx:pt idx="3134">2.4100000000000001</cx:pt>
          <cx:pt idx="3135">2.8500000000000001</cx:pt>
          <cx:pt idx="3136">2.5</cx:pt>
          <cx:pt idx="3137">2.1099999999999999</cx:pt>
          <cx:pt idx="3138">2.54</cx:pt>
          <cx:pt idx="3139">2.1699999999999999</cx:pt>
          <cx:pt idx="3140">3.25</cx:pt>
          <cx:pt idx="3141">2.2400000000000002</cx:pt>
          <cx:pt idx="3142">1.99</cx:pt>
          <cx:pt idx="3143">1.99</cx:pt>
          <cx:pt idx="3144">2.23</cx:pt>
          <cx:pt idx="3145">2.5299999999999998</cx:pt>
          <cx:pt idx="3146">3.2400000000000002</cx:pt>
          <cx:pt idx="3147">2.7799999999999998</cx:pt>
          <cx:pt idx="3148">3.0699999999999998</cx:pt>
          <cx:pt idx="3149">3.1600000000000001</cx:pt>
          <cx:pt idx="3150">2.6299999999999999</cx:pt>
          <cx:pt idx="3151">2.6600000000000001</cx:pt>
          <cx:pt idx="3152">3.1899999999999999</cx:pt>
          <cx:pt idx="3153">2.2799999999999998</cx:pt>
          <cx:pt idx="3154">2.0600000000000001</cx:pt>
          <cx:pt idx="3155">2.0800000000000001</cx:pt>
          <cx:pt idx="3156">2.5699999999999998</cx:pt>
          <cx:pt idx="3157">2.8300000000000001</cx:pt>
          <cx:pt idx="3158">2.9900000000000002</cx:pt>
          <cx:pt idx="3159">2.6800000000000002</cx:pt>
          <cx:pt idx="3160">2.7999999999999998</cx:pt>
          <cx:pt idx="3161">2.3199999999999998</cx:pt>
          <cx:pt idx="3162">3.1600000000000001</cx:pt>
          <cx:pt idx="3163">2.3399999999999999</cx:pt>
          <cx:pt idx="3164">2.9300000000000002</cx:pt>
          <cx:pt idx="3165">2.5499999999999998</cx:pt>
          <cx:pt idx="3166">2.6200000000000001</cx:pt>
          <cx:pt idx="3167">2.8100000000000001</cx:pt>
          <cx:pt idx="3168">2.0899999999999999</cx:pt>
          <cx:pt idx="3169">2.9100000000000001</cx:pt>
          <cx:pt idx="3170">2</cx:pt>
          <cx:pt idx="3171">2.1600000000000001</cx:pt>
          <cx:pt idx="3172">2.7999999999999998</cx:pt>
          <cx:pt idx="3173">2.9900000000000002</cx:pt>
          <cx:pt idx="3174">3.1899999999999999</cx:pt>
          <cx:pt idx="3175">2.3500000000000001</cx:pt>
          <cx:pt idx="3176">2.2999999999999998</cx:pt>
          <cx:pt idx="3177">2.77</cx:pt>
          <cx:pt idx="3178">2.75</cx:pt>
          <cx:pt idx="3179">2.3799999999999999</cx:pt>
          <cx:pt idx="3180">2.73</cx:pt>
          <cx:pt idx="3181">3.1200000000000001</cx:pt>
          <cx:pt idx="3182">2.0800000000000001</cx:pt>
          <cx:pt idx="3183">2.9199999999999999</cx:pt>
          <cx:pt idx="3184">2.9100000000000001</cx:pt>
          <cx:pt idx="3185">2.02</cx:pt>
          <cx:pt idx="3186">2.98</cx:pt>
          <cx:pt idx="3187">3</cx:pt>
          <cx:pt idx="3188">3.0899999999999999</cx:pt>
          <cx:pt idx="3189">2.9500000000000002</cx:pt>
          <cx:pt idx="3190">2.5600000000000001</cx:pt>
          <cx:pt idx="3191">3.1699999999999999</cx:pt>
          <cx:pt idx="3192">2.3900000000000001</cx:pt>
          <cx:pt idx="3193">3.1699999999999999</cx:pt>
          <cx:pt idx="3194">3.0299999999999998</cx:pt>
          <cx:pt idx="3195">2.4300000000000002</cx:pt>
          <cx:pt idx="3196">2.6099999999999999</cx:pt>
          <cx:pt idx="3197">2.7000000000000002</cx:pt>
          <cx:pt idx="3198">2.0600000000000001</cx:pt>
          <cx:pt idx="3199">2.4700000000000002</cx:pt>
          <cx:pt idx="3200">2.25</cx:pt>
          <cx:pt idx="3201">2.1299999999999999</cx:pt>
          <cx:pt idx="3202">2.5099999999999998</cx:pt>
          <cx:pt idx="3203">2.25</cx:pt>
          <cx:pt idx="3204">2.77</cx:pt>
          <cx:pt idx="3205">2.8199999999999998</cx:pt>
          <cx:pt idx="3206">3.1499999999999999</cx:pt>
          <cx:pt idx="3207">3.0499999999999998</cx:pt>
          <cx:pt idx="3208">2.7799999999999998</cx:pt>
          <cx:pt idx="3209">3.02</cx:pt>
          <cx:pt idx="3210">2.46</cx:pt>
          <cx:pt idx="3211">1.99</cx:pt>
          <cx:pt idx="3212">2.4199999999999999</cx:pt>
          <cx:pt idx="3213">2.4199999999999999</cx:pt>
          <cx:pt idx="3214">2.8799999999999999</cx:pt>
          <cx:pt idx="3215">2.5</cx:pt>
          <cx:pt idx="3216">2.96</cx:pt>
          <cx:pt idx="3217">2.48</cx:pt>
          <cx:pt idx="3218">2.3900000000000001</cx:pt>
          <cx:pt idx="3219">2.48</cx:pt>
          <cx:pt idx="3220">2.5299999999999998</cx:pt>
          <cx:pt idx="3221">2.5499999999999998</cx:pt>
          <cx:pt idx="3222">2.6299999999999999</cx:pt>
          <cx:pt idx="3223">3.1200000000000001</cx:pt>
          <cx:pt idx="3224">2.6800000000000002</cx:pt>
          <cx:pt idx="3225">2.0600000000000001</cx:pt>
          <cx:pt idx="3226">2.3700000000000001</cx:pt>
          <cx:pt idx="3227">2.5499999999999998</cx:pt>
          <cx:pt idx="3228">2.7000000000000002</cx:pt>
          <cx:pt idx="3229">3.1200000000000001</cx:pt>
          <cx:pt idx="3230">3.2400000000000002</cx:pt>
          <cx:pt idx="3231">3.1600000000000001</cx:pt>
          <cx:pt idx="3232">3.1400000000000001</cx:pt>
          <cx:pt idx="3233">3.1499999999999999</cx:pt>
          <cx:pt idx="3234">2.8399999999999999</cx:pt>
          <cx:pt idx="3235">2.7200000000000002</cx:pt>
          <cx:pt idx="3236">2.6000000000000001</cx:pt>
          <cx:pt idx="3237">3.1400000000000001</cx:pt>
          <cx:pt idx="3238">2.9100000000000001</cx:pt>
          <cx:pt idx="3239">2.3399999999999999</cx:pt>
          <cx:pt idx="3240">3.25</cx:pt>
          <cx:pt idx="3241">2.71</cx:pt>
          <cx:pt idx="3242">2.7799999999999998</cx:pt>
          <cx:pt idx="3243">2.5299999999999998</cx:pt>
          <cx:pt idx="3244">2.4500000000000002</cx:pt>
          <cx:pt idx="3245">2.1600000000000001</cx:pt>
          <cx:pt idx="3246">2.4500000000000002</cx:pt>
          <cx:pt idx="3247">2.27</cx:pt>
          <cx:pt idx="3248">2.1800000000000002</cx:pt>
          <cx:pt idx="3249">2.3100000000000001</cx:pt>
          <cx:pt idx="3250">2.6499999999999999</cx:pt>
          <cx:pt idx="3251">2.5</cx:pt>
          <cx:pt idx="3252">2.4199999999999999</cx:pt>
          <cx:pt idx="3253">2.3300000000000001</cx:pt>
          <cx:pt idx="3254">2.9199999999999999</cx:pt>
          <cx:pt idx="3255">2.7599999999999998</cx:pt>
          <cx:pt idx="3256">3.2000000000000002</cx:pt>
          <cx:pt idx="3257">2.8300000000000001</cx:pt>
          <cx:pt idx="3258">2.04</cx:pt>
          <cx:pt idx="3259">2.2999999999999998</cx:pt>
          <cx:pt idx="3260">3.1299999999999999</cx:pt>
          <cx:pt idx="3261">3.1099999999999999</cx:pt>
          <cx:pt idx="3262">2.6699999999999999</cx:pt>
          <cx:pt idx="3263">2.77</cx:pt>
          <cx:pt idx="3264">2.8100000000000001</cx:pt>
          <cx:pt idx="3265">2.5499999999999998</cx:pt>
          <cx:pt idx="3266">2.6600000000000001</cx:pt>
          <cx:pt idx="3267">2.7000000000000002</cx:pt>
          <cx:pt idx="3268">3.1099999999999999</cx:pt>
          <cx:pt idx="3269">1.98</cx:pt>
          <cx:pt idx="3270">2.3199999999999998</cx:pt>
          <cx:pt idx="3271">3.23</cx:pt>
          <cx:pt idx="3272">2.3900000000000001</cx:pt>
          <cx:pt idx="3273">2.2999999999999998</cx:pt>
          <cx:pt idx="3274">2.52</cx:pt>
          <cx:pt idx="3275">2.9900000000000002</cx:pt>
          <cx:pt idx="3276">2.98</cx:pt>
          <cx:pt idx="3277">2.7200000000000002</cx:pt>
          <cx:pt idx="3278">2.7200000000000002</cx:pt>
          <cx:pt idx="3279">2.6899999999999999</cx:pt>
          <cx:pt idx="3280">3.2599999999999998</cx:pt>
          <cx:pt idx="3281">2.3300000000000001</cx:pt>
          <cx:pt idx="3282">2.0600000000000001</cx:pt>
          <cx:pt idx="3283">2.1899999999999999</cx:pt>
          <cx:pt idx="3284">3.1800000000000002</cx:pt>
          <cx:pt idx="3285">3.0499999999999998</cx:pt>
          <cx:pt idx="3286">2.8700000000000001</cx:pt>
          <cx:pt idx="3287">2.7999999999999998</cx:pt>
          <cx:pt idx="3288">2.4199999999999999</cx:pt>
          <cx:pt idx="3289">2.5800000000000001</cx:pt>
          <cx:pt idx="3290">2.4300000000000002</cx:pt>
          <cx:pt idx="3291">3.27</cx:pt>
          <cx:pt idx="3292">2.2599999999999998</cx:pt>
          <cx:pt idx="3293">2.0899999999999999</cx:pt>
          <cx:pt idx="3294">2.2599999999999998</cx:pt>
          <cx:pt idx="3295">3.2400000000000002</cx:pt>
          <cx:pt idx="3296">2.1800000000000002</cx:pt>
          <cx:pt idx="3297">3.21</cx:pt>
          <cx:pt idx="3298">2.2999999999999998</cx:pt>
          <cx:pt idx="3299">2.02</cx:pt>
          <cx:pt idx="3300">2.2200000000000002</cx:pt>
          <cx:pt idx="3301">2.52</cx:pt>
          <cx:pt idx="3302">2.6000000000000001</cx:pt>
          <cx:pt idx="3303">2.5600000000000001</cx:pt>
          <cx:pt idx="3304">2.8199999999999998</cx:pt>
          <cx:pt idx="3305">2.1499999999999999</cx:pt>
          <cx:pt idx="3306">3.1400000000000001</cx:pt>
          <cx:pt idx="3307">3.1099999999999999</cx:pt>
          <cx:pt idx="3308">3.02</cx:pt>
          <cx:pt idx="3309">2.4399999999999999</cx:pt>
          <cx:pt idx="3310">2.98</cx:pt>
          <cx:pt idx="3311">2.2000000000000002</cx:pt>
          <cx:pt idx="3312">2.79</cx:pt>
          <cx:pt idx="3313">2.6699999999999999</cx:pt>
          <cx:pt idx="3314">2.29</cx:pt>
          <cx:pt idx="3315">2.5099999999999998</cx:pt>
          <cx:pt idx="3316">2.0299999999999998</cx:pt>
          <cx:pt idx="3317">2.7400000000000002</cx:pt>
          <cx:pt idx="3318">3.04</cx:pt>
          <cx:pt idx="3319">3.1899999999999999</cx:pt>
          <cx:pt idx="3320">2.6299999999999999</cx:pt>
          <cx:pt idx="3321">2.9300000000000002</cx:pt>
          <cx:pt idx="3322">1.98</cx:pt>
          <cx:pt idx="3323">2.7599999999999998</cx:pt>
          <cx:pt idx="3324">3.1099999999999999</cx:pt>
          <cx:pt idx="3325">3.25</cx:pt>
          <cx:pt idx="3326">2.1099999999999999</cx:pt>
          <cx:pt idx="3327">3.2400000000000002</cx:pt>
          <cx:pt idx="3328">3.02</cx:pt>
          <cx:pt idx="3329">2.54</cx:pt>
          <cx:pt idx="3330">2.8599999999999999</cx:pt>
          <cx:pt idx="3331">2.4300000000000002</cx:pt>
          <cx:pt idx="3332">2.7400000000000002</cx:pt>
          <cx:pt idx="3333">2.3500000000000001</cx:pt>
          <cx:pt idx="3334">2.6800000000000002</cx:pt>
          <cx:pt idx="3335">2.8100000000000001</cx:pt>
          <cx:pt idx="3336">2.77</cx:pt>
          <cx:pt idx="3337">3.21</cx:pt>
          <cx:pt idx="3338">2.75</cx:pt>
          <cx:pt idx="3339">2.2400000000000002</cx:pt>
          <cx:pt idx="3340">2.6699999999999999</cx:pt>
          <cx:pt idx="3341">1.97</cx:pt>
          <cx:pt idx="3342">3.27</cx:pt>
          <cx:pt idx="3343">2.6000000000000001</cx:pt>
          <cx:pt idx="3344">3.1899999999999999</cx:pt>
          <cx:pt idx="3345">3.21</cx:pt>
          <cx:pt idx="3346">3.2599999999999998</cx:pt>
          <cx:pt idx="3347">2.7200000000000002</cx:pt>
          <cx:pt idx="3348">2.2400000000000002</cx:pt>
          <cx:pt idx="3349">2.9399999999999999</cx:pt>
          <cx:pt idx="3350">2.6200000000000001</cx:pt>
          <cx:pt idx="3351">3.2599999999999998</cx:pt>
          <cx:pt idx="3352">2.7799999999999998</cx:pt>
          <cx:pt idx="3353">2.3799999999999999</cx:pt>
          <cx:pt idx="3354">2.1699999999999999</cx:pt>
          <cx:pt idx="3355">3.1699999999999999</cx:pt>
          <cx:pt idx="3356">2.5699999999999998</cx:pt>
          <cx:pt idx="3357">2.4300000000000002</cx:pt>
          <cx:pt idx="3358">2.5699999999999998</cx:pt>
          <cx:pt idx="3359">2.1099999999999999</cx:pt>
          <cx:pt idx="3360">2.8900000000000001</cx:pt>
          <cx:pt idx="3361">2.3199999999999998</cx:pt>
          <cx:pt idx="3362">3.0600000000000001</cx:pt>
          <cx:pt idx="3363">2.4100000000000001</cx:pt>
          <cx:pt idx="3364">2.1400000000000001</cx:pt>
          <cx:pt idx="3365">2.1299999999999999</cx:pt>
          <cx:pt idx="3366">3.1699999999999999</cx:pt>
          <cx:pt idx="3367">2.52</cx:pt>
          <cx:pt idx="3368">2.0299999999999998</cx:pt>
          <cx:pt idx="3369">2.2599999999999998</cx:pt>
          <cx:pt idx="3370">3.2200000000000002</cx:pt>
          <cx:pt idx="3371">2.9100000000000001</cx:pt>
          <cx:pt idx="3372">2.4900000000000002</cx:pt>
          <cx:pt idx="3373">2.7999999999999998</cx:pt>
          <cx:pt idx="3374">2.5</cx:pt>
          <cx:pt idx="3375">2.3900000000000001</cx:pt>
          <cx:pt idx="3376">3.0899999999999999</cx:pt>
          <cx:pt idx="3377">2.5899999999999999</cx:pt>
          <cx:pt idx="3378">2.5899999999999999</cx:pt>
          <cx:pt idx="3379">3.1000000000000001</cx:pt>
          <cx:pt idx="3380">3.21</cx:pt>
          <cx:pt idx="3381">2.6800000000000002</cx:pt>
          <cx:pt idx="3382">3.0699999999999998</cx:pt>
          <cx:pt idx="3383">2.7400000000000002</cx:pt>
          <cx:pt idx="3384">2.2999999999999998</cx:pt>
          <cx:pt idx="3385">2.1899999999999999</cx:pt>
          <cx:pt idx="3386">2.9100000000000001</cx:pt>
          <cx:pt idx="3387">2.73</cx:pt>
          <cx:pt idx="3388">2.6400000000000001</cx:pt>
          <cx:pt idx="3389">2.9900000000000002</cx:pt>
          <cx:pt idx="3390">2.4700000000000002</cx:pt>
          <cx:pt idx="3391">2.5600000000000001</cx:pt>
          <cx:pt idx="3392">2.6000000000000001</cx:pt>
          <cx:pt idx="3393">2.2999999999999998</cx:pt>
          <cx:pt idx="3394">2.5699999999999998</cx:pt>
          <cx:pt idx="3395">3.2599999999999998</cx:pt>
          <cx:pt idx="3396">2.0800000000000001</cx:pt>
          <cx:pt idx="3397">3.25</cx:pt>
          <cx:pt idx="3398">2.52</cx:pt>
          <cx:pt idx="3399">3.02</cx:pt>
          <cx:pt idx="3400">2.0800000000000001</cx:pt>
          <cx:pt idx="3401">3.0099999999999998</cx:pt>
          <cx:pt idx="3402">2.23</cx:pt>
          <cx:pt idx="3403">2.52</cx:pt>
          <cx:pt idx="3404">2.7000000000000002</cx:pt>
          <cx:pt idx="3405">2.79</cx:pt>
          <cx:pt idx="3406">2.3199999999999998</cx:pt>
          <cx:pt idx="3407">2.0800000000000001</cx:pt>
          <cx:pt idx="3408">3.1899999999999999</cx:pt>
          <cx:pt idx="3409">2.4700000000000002</cx:pt>
          <cx:pt idx="3410">2.5</cx:pt>
          <cx:pt idx="3411">2.4399999999999999</cx:pt>
          <cx:pt idx="3412">3.1600000000000001</cx:pt>
          <cx:pt idx="3413">2.4900000000000002</cx:pt>
          <cx:pt idx="3414">3.23</cx:pt>
          <cx:pt idx="3415">2.75</cx:pt>
          <cx:pt idx="3416">2.0699999999999998</cx:pt>
          <cx:pt idx="3417">2.0299999999999998</cx:pt>
          <cx:pt idx="3418">3.0099999999999998</cx:pt>
          <cx:pt idx="3419">3.1499999999999999</cx:pt>
          <cx:pt idx="3420">2.8900000000000001</cx:pt>
          <cx:pt idx="3421">2.2799999999999998</cx:pt>
          <cx:pt idx="3422">2.6499999999999999</cx:pt>
          <cx:pt idx="3423">2.9700000000000002</cx:pt>
          <cx:pt idx="3424">3</cx:pt>
          <cx:pt idx="3425">2.9100000000000001</cx:pt>
          <cx:pt idx="3426">2.6600000000000001</cx:pt>
          <cx:pt idx="3427">2.48</cx:pt>
          <cx:pt idx="3428">3.21</cx:pt>
          <cx:pt idx="3429">3.2400000000000002</cx:pt>
          <cx:pt idx="3430">2.5099999999999998</cx:pt>
          <cx:pt idx="3431">2.0699999999999998</cx:pt>
          <cx:pt idx="3432">2.2799999999999998</cx:pt>
          <cx:pt idx="3433">2.9399999999999999</cx:pt>
          <cx:pt idx="3434">3.2400000000000002</cx:pt>
          <cx:pt idx="3435">2.6600000000000001</cx:pt>
          <cx:pt idx="3436">3.0299999999999998</cx:pt>
          <cx:pt idx="3437">2.21</cx:pt>
          <cx:pt idx="3438">2.5499999999999998</cx:pt>
          <cx:pt idx="3439">2.3100000000000001</cx:pt>
          <cx:pt idx="3440">2.4399999999999999</cx:pt>
          <cx:pt idx="3441">2.3300000000000001</cx:pt>
          <cx:pt idx="3442">2.1499999999999999</cx:pt>
          <cx:pt idx="3443">2.6800000000000002</cx:pt>
          <cx:pt idx="3444">2.5099999999999998</cx:pt>
          <cx:pt idx="3445">2.54</cx:pt>
          <cx:pt idx="3446">2.52</cx:pt>
          <cx:pt idx="3447">3.04</cx:pt>
          <cx:pt idx="3448">3.23</cx:pt>
          <cx:pt idx="3449">2.3900000000000001</cx:pt>
          <cx:pt idx="3450">2.5800000000000001</cx:pt>
          <cx:pt idx="3451">2.1800000000000002</cx:pt>
          <cx:pt idx="3452">3.1499999999999999</cx:pt>
          <cx:pt idx="3453">2.3900000000000001</cx:pt>
          <cx:pt idx="3454">2.3900000000000001</cx:pt>
          <cx:pt idx="3455">2.3999999999999999</cx:pt>
          <cx:pt idx="3456">2.27</cx:pt>
          <cx:pt idx="3457">2.4700000000000002</cx:pt>
          <cx:pt idx="3458">2.3500000000000001</cx:pt>
          <cx:pt idx="3459">2.9399999999999999</cx:pt>
          <cx:pt idx="3460">3.2400000000000002</cx:pt>
          <cx:pt idx="3461">2.1099999999999999</cx:pt>
          <cx:pt idx="3462">2.5899999999999999</cx:pt>
          <cx:pt idx="3463">2.2799999999999998</cx:pt>
          <cx:pt idx="3464">3.21</cx:pt>
          <cx:pt idx="3465">2.5899999999999999</cx:pt>
          <cx:pt idx="3466">2.5099999999999998</cx:pt>
          <cx:pt idx="3467">2.9500000000000002</cx:pt>
          <cx:pt idx="3468">2.1000000000000001</cx:pt>
          <cx:pt idx="3469">2.8300000000000001</cx:pt>
          <cx:pt idx="3470">2.6200000000000001</cx:pt>
          <cx:pt idx="3471">3.1400000000000001</cx:pt>
          <cx:pt idx="3472">3.1099999999999999</cx:pt>
          <cx:pt idx="3473">2.3700000000000001</cx:pt>
          <cx:pt idx="3474">3.0800000000000001</cx:pt>
          <cx:pt idx="3475">2.7599999999999998</cx:pt>
          <cx:pt idx="3476">3.0899999999999999</cx:pt>
          <cx:pt idx="3477">3.1899999999999999</cx:pt>
          <cx:pt idx="3478">2.5600000000000001</cx:pt>
          <cx:pt idx="3479">2.9199999999999999</cx:pt>
          <cx:pt idx="3480">2.1299999999999999</cx:pt>
          <cx:pt idx="3481">2.8700000000000001</cx:pt>
          <cx:pt idx="3482">2.7599999999999998</cx:pt>
          <cx:pt idx="3483">3.1499999999999999</cx:pt>
          <cx:pt idx="3484">2.29</cx:pt>
          <cx:pt idx="3485">2.96</cx:pt>
          <cx:pt idx="3486">2.46</cx:pt>
          <cx:pt idx="3487">2.5800000000000001</cx:pt>
          <cx:pt idx="3488">2.25</cx:pt>
          <cx:pt idx="3489">2.8799999999999999</cx:pt>
          <cx:pt idx="3490">3.1400000000000001</cx:pt>
          <cx:pt idx="3491">3.1699999999999999</cx:pt>
          <cx:pt idx="3492">3.0099999999999998</cx:pt>
          <cx:pt idx="3493">2.73</cx:pt>
          <cx:pt idx="3494">3.21</cx:pt>
          <cx:pt idx="3495">2.8399999999999999</cx:pt>
          <cx:pt idx="3496">2.4900000000000002</cx:pt>
          <cx:pt idx="3497">3.21</cx:pt>
          <cx:pt idx="3498">2.9500000000000002</cx:pt>
          <cx:pt idx="3499">2.6000000000000001</cx:pt>
          <cx:pt idx="3500">2.0099999999999998</cx:pt>
          <cx:pt idx="3501">3.96</cx:pt>
          <cx:pt idx="3502">4.0999999999999996</cx:pt>
          <cx:pt idx="3503">5</cx:pt>
          <cx:pt idx="3504">4.1299999999999999</cx:pt>
          <cx:pt idx="3505">4.8899999999999997</cx:pt>
          <cx:pt idx="3506">4.2599999999999998</cx:pt>
          <cx:pt idx="3507">5.1500000000000004</cx:pt>
          <cx:pt idx="3508">4.0899999999999999</cx:pt>
          <cx:pt idx="3509">5</cx:pt>
          <cx:pt idx="3510">5.0499999999999998</cx:pt>
          <cx:pt idx="3511">4.8300000000000001</cx:pt>
          <cx:pt idx="3512">4.7800000000000002</cx:pt>
          <cx:pt idx="3513">4.2400000000000002</cx:pt>
          <cx:pt idx="3514">4.0499999999999998</cx:pt>
          <cx:pt idx="3515">4.3099999999999996</cx:pt>
          <cx:pt idx="3516">3.8900000000000001</cx:pt>
          <cx:pt idx="3517">4.6900000000000004</cx:pt>
          <cx:pt idx="3518">4.3899999999999997</cx:pt>
          <cx:pt idx="3519">4.3799999999999999</cx:pt>
          <cx:pt idx="3520">5.0700000000000003</cx:pt>
          <cx:pt idx="3521">4.1200000000000001</cx:pt>
          <cx:pt idx="3522">5.0599999999999996</cx:pt>
          <cx:pt idx="3523">4.2599999999999998</cx:pt>
          <cx:pt idx="3524">3.8799999999999999</cx:pt>
          <cx:pt idx="3525">4.6500000000000004</cx:pt>
          <cx:pt idx="3526">4.96</cx:pt>
          <cx:pt idx="3527">4.9000000000000004</cx:pt>
          <cx:pt idx="3528">3.96</cx:pt>
          <cx:pt idx="3529">5.1500000000000004</cx:pt>
          <cx:pt idx="3530">3.8999999999999999</cx:pt>
          <cx:pt idx="3531">4.6299999999999999</cx:pt>
          <cx:pt idx="3532">4.0599999999999996</cx:pt>
          <cx:pt idx="3533">4.1299999999999999</cx:pt>
          <cx:pt idx="3534">4</cx:pt>
          <cx:pt idx="3535">4.3700000000000001</cx:pt>
          <cx:pt idx="3536">5.0099999999999998</cx:pt>
          <cx:pt idx="3537">4.6299999999999999</cx:pt>
          <cx:pt idx="3538">4.5899999999999999</cx:pt>
          <cx:pt idx="3539">4.1500000000000004</cx:pt>
          <cx:pt idx="3540">4.5199999999999996</cx:pt>
          <cx:pt idx="3541">4.5199999999999996</cx:pt>
          <cx:pt idx="3542">5.1799999999999997</cx:pt>
          <cx:pt idx="3543">5.1200000000000001</cx:pt>
          <cx:pt idx="3544">4.7300000000000004</cx:pt>
          <cx:pt idx="3545">4.71</cx:pt>
          <cx:pt idx="3546">4.1900000000000004</cx:pt>
          <cx:pt idx="3547">3.9399999999999999</cx:pt>
          <cx:pt idx="3548">4.9400000000000004</cx:pt>
          <cx:pt idx="3549">4.9199999999999999</cx:pt>
          <cx:pt idx="3550">4.6200000000000001</cx:pt>
          <cx:pt idx="3551">4.0499999999999998</cx:pt>
          <cx:pt idx="3552">4.4800000000000004</cx:pt>
          <cx:pt idx="3553">5.1200000000000001</cx:pt>
          <cx:pt idx="3554">4.75</cx:pt>
          <cx:pt idx="3555">4.8399999999999999</cx:pt>
          <cx:pt idx="3556">3.96</cx:pt>
          <cx:pt idx="3557">5.1299999999999999</cx:pt>
          <cx:pt idx="3558">4.7199999999999998</cx:pt>
          <cx:pt idx="3559">5.1600000000000001</cx:pt>
          <cx:pt idx="3560">4.6200000000000001</cx:pt>
          <cx:pt idx="3561">4.7599999999999998</cx:pt>
          <cx:pt idx="3562">4.1100000000000003</cx:pt>
          <cx:pt idx="3563">3.9900000000000002</cx:pt>
          <cx:pt idx="3564">4.8300000000000001</cx:pt>
          <cx:pt idx="3565">4.2699999999999996</cx:pt>
          <cx:pt idx="3566">4.04</cx:pt>
          <cx:pt idx="3567">4.6699999999999999</cx:pt>
          <cx:pt idx="3568">4.6699999999999999</cx:pt>
          <cx:pt idx="3569">4.0199999999999996</cx:pt>
          <cx:pt idx="3570">4.9800000000000004</cx:pt>
          <cx:pt idx="3571">5.1100000000000003</cx:pt>
          <cx:pt idx="3572">5.1799999999999997</cx:pt>
          <cx:pt idx="3573">4.5099999999999998</cx:pt>
          <cx:pt idx="3574">5.0099999999999998</cx:pt>
          <cx:pt idx="3575">4.9199999999999999</cx:pt>
          <cx:pt idx="3576">4.5499999999999998</cx:pt>
          <cx:pt idx="3577">4.1399999999999997</cx:pt>
          <cx:pt idx="3578">4.2599999999999998</cx:pt>
          <cx:pt idx="3579">4.3899999999999997</cx:pt>
          <cx:pt idx="3580">4.2300000000000004</cx:pt>
          <cx:pt idx="3581">4.96</cx:pt>
          <cx:pt idx="3582">4.3099999999999996</cx:pt>
          <cx:pt idx="3583">3.8999999999999999</cx:pt>
          <cx:pt idx="3584">4.3300000000000001</cx:pt>
          <cx:pt idx="3585">4.5199999999999996</cx:pt>
          <cx:pt idx="3586">4.3499999999999996</cx:pt>
          <cx:pt idx="3587">4.4199999999999999</cx:pt>
          <cx:pt idx="3588">4.4100000000000001</cx:pt>
          <cx:pt idx="3589">3.9700000000000002</cx:pt>
          <cx:pt idx="3590">4.9299999999999997</cx:pt>
          <cx:pt idx="3591">5.04</cx:pt>
          <cx:pt idx="3592">4.9800000000000004</cx:pt>
          <cx:pt idx="3593">4.1299999999999999</cx:pt>
          <cx:pt idx="3594">4.9400000000000004</cx:pt>
          <cx:pt idx="3595">4.6399999999999997</cx:pt>
          <cx:pt idx="3596">4.54</cx:pt>
          <cx:pt idx="3597">4.8399999999999999</cx:pt>
          <cx:pt idx="3598">3.9900000000000002</cx:pt>
          <cx:pt idx="3599">4.1900000000000004</cx:pt>
          <cx:pt idx="3600">4.8799999999999999</cx:pt>
          <cx:pt idx="3601">4.9100000000000001</cx:pt>
          <cx:pt idx="3602">4.5199999999999996</cx:pt>
          <cx:pt idx="3603">4.46</cx:pt>
          <cx:pt idx="3604">4.6299999999999999</cx:pt>
          <cx:pt idx="3605">5.1500000000000004</cx:pt>
          <cx:pt idx="3606">4.6100000000000003</cx:pt>
          <cx:pt idx="3607">3.9700000000000002</cx:pt>
          <cx:pt idx="3608">4.2800000000000002</cx:pt>
          <cx:pt idx="3609">4.9000000000000004</cx:pt>
          <cx:pt idx="3610">4.8300000000000001</cx:pt>
          <cx:pt idx="3611">4.9699999999999998</cx:pt>
          <cx:pt idx="3612">4.2400000000000002</cx:pt>
          <cx:pt idx="3613">4.46</cx:pt>
          <cx:pt idx="3614">5.04</cx:pt>
          <cx:pt idx="3615">4.6399999999999997</cx:pt>
          <cx:pt idx="3616">5.1399999999999997</cx:pt>
          <cx:pt idx="3617">4.4500000000000002</cx:pt>
          <cx:pt idx="3618">3.96</cx:pt>
          <cx:pt idx="3619">4.71</cx:pt>
          <cx:pt idx="3620">4.7000000000000002</cx:pt>
          <cx:pt idx="3621">4.25</cx:pt>
          <cx:pt idx="3622">4.5800000000000001</cx:pt>
          <cx:pt idx="3623">4.0300000000000002</cx:pt>
          <cx:pt idx="3624">4.8300000000000001</cx:pt>
          <cx:pt idx="3625">5.1699999999999999</cx:pt>
          <cx:pt idx="3626">4.71</cx:pt>
          <cx:pt idx="3627">4.46</cx:pt>
          <cx:pt idx="3628">3.9900000000000002</cx:pt>
          <cx:pt idx="3629">4.1299999999999999</cx:pt>
          <cx:pt idx="3630">3.9199999999999999</cx:pt>
          <cx:pt idx="3631">4.8799999999999999</cx:pt>
          <cx:pt idx="3632">4.8600000000000003</cx:pt>
          <cx:pt idx="3633">4.3799999999999999</cx:pt>
          <cx:pt idx="3634">4.3499999999999996</cx:pt>
          <cx:pt idx="3635">4.3700000000000001</cx:pt>
          <cx:pt idx="3636">5.1500000000000004</cx:pt>
          <cx:pt idx="3637">4.0899999999999999</cx:pt>
          <cx:pt idx="3638">4.0499999999999998</cx:pt>
          <cx:pt idx="3639">4.3600000000000003</cx:pt>
          <cx:pt idx="3640">4.4500000000000002</cx:pt>
          <cx:pt idx="3641">4</cx:pt>
          <cx:pt idx="3642">4.54</cx:pt>
          <cx:pt idx="3643">4.5599999999999996</cx:pt>
          <cx:pt idx="3644">4.0899999999999999</cx:pt>
          <cx:pt idx="3645">4.8099999999999996</cx:pt>
          <cx:pt idx="3646">5.0999999999999996</cx:pt>
          <cx:pt idx="3647">5.1500000000000004</cx:pt>
          <cx:pt idx="3648">5.1500000000000004</cx:pt>
          <cx:pt idx="3649">4.4400000000000004</cx:pt>
          <cx:pt idx="3650">5.1299999999999999</cx:pt>
          <cx:pt idx="3651">5.0599999999999996</cx:pt>
          <cx:pt idx="3652">4.9000000000000004</cx:pt>
          <cx:pt idx="3653">4.25</cx:pt>
          <cx:pt idx="3654">5.1500000000000004</cx:pt>
          <cx:pt idx="3655">4.4800000000000004</cx:pt>
          <cx:pt idx="3656">4.7800000000000002</cx:pt>
          <cx:pt idx="3657">4.2599999999999998</cx:pt>
          <cx:pt idx="3658">4.1600000000000001</cx:pt>
          <cx:pt idx="3659">4.1600000000000001</cx:pt>
          <cx:pt idx="3660">4.8300000000000001</cx:pt>
          <cx:pt idx="3661">5.0800000000000001</cx:pt>
          <cx:pt idx="3662">4.9199999999999999</cx:pt>
          <cx:pt idx="3663">4.4400000000000004</cx:pt>
          <cx:pt idx="3664">4.9199999999999999</cx:pt>
          <cx:pt idx="3665">4.3899999999999997</cx:pt>
          <cx:pt idx="3666">4.1100000000000003</cx:pt>
          <cx:pt idx="3667">4.2699999999999996</cx:pt>
          <cx:pt idx="3668">5.0599999999999996</cx:pt>
          <cx:pt idx="3669">3.96</cx:pt>
          <cx:pt idx="3670">5.0700000000000003</cx:pt>
          <cx:pt idx="3671">4.9800000000000004</cx:pt>
          <cx:pt idx="3672">4.1200000000000001</cx:pt>
          <cx:pt idx="3673">4.8499999999999996</cx:pt>
          <cx:pt idx="3674">4.5199999999999996</cx:pt>
          <cx:pt idx="3675">4.2699999999999996</cx:pt>
          <cx:pt idx="3676">4.7300000000000004</cx:pt>
          <cx:pt idx="3677">3.8900000000000001</cx:pt>
          <cx:pt idx="3678">4.0300000000000002</cx:pt>
          <cx:pt idx="3679">4.0499999999999998</cx:pt>
          <cx:pt idx="3680">4.8700000000000001</cx:pt>
          <cx:pt idx="3681">4.8399999999999999</cx:pt>
          <cx:pt idx="3682">4.9199999999999999</cx:pt>
          <cx:pt idx="3683">4.2300000000000004</cx:pt>
          <cx:pt idx="3684">5.0800000000000001</cx:pt>
          <cx:pt idx="3685">4.7800000000000002</cx:pt>
          <cx:pt idx="3686">4.2999999999999998</cx:pt>
          <cx:pt idx="3687">4.3600000000000003</cx:pt>
          <cx:pt idx="3688">3.9700000000000002</cx:pt>
          <cx:pt idx="3689">5.1200000000000001</cx:pt>
          <cx:pt idx="3690">4.1600000000000001</cx:pt>
          <cx:pt idx="3691">3.96</cx:pt>
          <cx:pt idx="3692">4.0999999999999996</cx:pt>
          <cx:pt idx="3693">4.2400000000000002</cx:pt>
          <cx:pt idx="3694">4</cx:pt>
          <cx:pt idx="3695">4.5599999999999996</cx:pt>
          <cx:pt idx="3696">4.6200000000000001</cx:pt>
          <cx:pt idx="3697">5.0300000000000002</cx:pt>
          <cx:pt idx="3698">4.7599999999999998</cx:pt>
          <cx:pt idx="3699">4.9199999999999999</cx:pt>
          <cx:pt idx="3700">4.8300000000000001</cx:pt>
          <cx:pt idx="3701">4.04</cx:pt>
          <cx:pt idx="3702">4.4900000000000002</cx:pt>
          <cx:pt idx="3703">4.0999999999999996</cx:pt>
          <cx:pt idx="3704">4.6500000000000004</cx:pt>
          <cx:pt idx="3705">4.4199999999999999</cx:pt>
          <cx:pt idx="3706">5.1399999999999997</cx:pt>
          <cx:pt idx="3707">5.0300000000000002</cx:pt>
          <cx:pt idx="3708">4.7000000000000002</cx:pt>
          <cx:pt idx="3709">4.5999999999999996</cx:pt>
          <cx:pt idx="3710">5.1500000000000004</cx:pt>
          <cx:pt idx="3711">4.7800000000000002</cx:pt>
          <cx:pt idx="3712">4.4400000000000004</cx:pt>
          <cx:pt idx="3713">4.1100000000000003</cx:pt>
          <cx:pt idx="3714">4.0899999999999999</cx:pt>
          <cx:pt idx="3715">4.3700000000000001</cx:pt>
          <cx:pt idx="3716">5.0199999999999996</cx:pt>
          <cx:pt idx="3717">4.75</cx:pt>
          <cx:pt idx="3718">4.8300000000000001</cx:pt>
          <cx:pt idx="3719">4</cx:pt>
          <cx:pt idx="3720">4.3700000000000001</cx:pt>
          <cx:pt idx="3721">4.9699999999999998</cx:pt>
          <cx:pt idx="3722">5.1100000000000003</cx:pt>
          <cx:pt idx="3723">4.7599999999999998</cx:pt>
          <cx:pt idx="3724">4.0599999999999996</cx:pt>
          <cx:pt idx="3725">4.6799999999999997</cx:pt>
          <cx:pt idx="3726">4.9900000000000002</cx:pt>
          <cx:pt idx="3727">4.71</cx:pt>
          <cx:pt idx="3728">4.8099999999999996</cx:pt>
          <cx:pt idx="3729">4.0899999999999999</cx:pt>
          <cx:pt idx="3730">4.0700000000000003</cx:pt>
          <cx:pt idx="3731">4.96</cx:pt>
          <cx:pt idx="3732">4.7699999999999996</cx:pt>
          <cx:pt idx="3733">4.3899999999999997</cx:pt>
          <cx:pt idx="3734">4.7699999999999996</cx:pt>
          <cx:pt idx="3735">4.0599999999999996</cx:pt>
          <cx:pt idx="3736">4.3600000000000003</cx:pt>
          <cx:pt idx="3737">4.1200000000000001</cx:pt>
          <cx:pt idx="3738">4.46</cx:pt>
          <cx:pt idx="3739">4.6799999999999997</cx:pt>
          <cx:pt idx="3740">4.29</cx:pt>
          <cx:pt idx="3741">4.6200000000000001</cx:pt>
          <cx:pt idx="3742">4.4199999999999999</cx:pt>
          <cx:pt idx="3743">4.9199999999999999</cx:pt>
          <cx:pt idx="3744">4.0199999999999996</cx:pt>
          <cx:pt idx="3745">4.8099999999999996</cx:pt>
          <cx:pt idx="3746">4.71</cx:pt>
          <cx:pt idx="3747">5.1299999999999999</cx:pt>
          <cx:pt idx="3748">5.1500000000000004</cx:pt>
          <cx:pt idx="3749">4.3600000000000003</cx:pt>
          <cx:pt idx="3750">4.21</cx:pt>
          <cx:pt idx="3751">4.6100000000000003</cx:pt>
          <cx:pt idx="3752">4.5800000000000001</cx:pt>
          <cx:pt idx="3753">4.4699999999999998</cx:pt>
          <cx:pt idx="3754">4.96</cx:pt>
          <cx:pt idx="3755">4.1399999999999997</cx:pt>
          <cx:pt idx="3756">4.9500000000000002</cx:pt>
          <cx:pt idx="3757">5.1799999999999997</cx:pt>
          <cx:pt idx="3758">4.3099999999999996</cx:pt>
          <cx:pt idx="3759">4.1100000000000003</cx:pt>
          <cx:pt idx="3760">3.9500000000000002</cx:pt>
          <cx:pt idx="3761">4.8399999999999999</cx:pt>
          <cx:pt idx="3762">4.1799999999999997</cx:pt>
          <cx:pt idx="3763">4.8200000000000003</cx:pt>
          <cx:pt idx="3764">5.1100000000000003</cx:pt>
          <cx:pt idx="3765">3.9500000000000002</cx:pt>
          <cx:pt idx="3766">4.75</cx:pt>
          <cx:pt idx="3767">4</cx:pt>
          <cx:pt idx="3768">5.1299999999999999</cx:pt>
          <cx:pt idx="3769">4.2800000000000002</cx:pt>
          <cx:pt idx="3770">4.4100000000000001</cx:pt>
          <cx:pt idx="3771">4.0800000000000001</cx:pt>
          <cx:pt idx="3772">5.0899999999999999</cx:pt>
          <cx:pt idx="3773">4.4400000000000004</cx:pt>
          <cx:pt idx="3774">4.3300000000000001</cx:pt>
          <cx:pt idx="3775">5.04</cx:pt>
          <cx:pt idx="3776">4.7599999999999998</cx:pt>
          <cx:pt idx="3777">4.9400000000000004</cx:pt>
          <cx:pt idx="3778">3.9100000000000001</cx:pt>
          <cx:pt idx="3779">4.4199999999999999</cx:pt>
          <cx:pt idx="3780">3.96</cx:pt>
          <cx:pt idx="3781">5.1399999999999997</cx:pt>
          <cx:pt idx="3782">4.3799999999999999</cx:pt>
          <cx:pt idx="3783">4.29</cx:pt>
          <cx:pt idx="3784">3.8999999999999999</cx:pt>
          <cx:pt idx="3785">3.98</cx:pt>
          <cx:pt idx="3786">4.7199999999999998</cx:pt>
          <cx:pt idx="3787">5.0700000000000003</cx:pt>
          <cx:pt idx="3788">4.4000000000000004</cx:pt>
          <cx:pt idx="3789">4.9400000000000004</cx:pt>
          <cx:pt idx="3790">5.1299999999999999</cx:pt>
          <cx:pt idx="3791">4.71</cx:pt>
          <cx:pt idx="3792">4</cx:pt>
          <cx:pt idx="3793">3.98</cx:pt>
          <cx:pt idx="3794">5.0899999999999999</cx:pt>
          <cx:pt idx="3795">4.71</cx:pt>
          <cx:pt idx="3796">4.5300000000000002</cx:pt>
          <cx:pt idx="3797">3.9399999999999999</cx:pt>
          <cx:pt idx="3798">4.0899999999999999</cx:pt>
          <cx:pt idx="3799">4.3399999999999999</cx:pt>
          <cx:pt idx="3800">4.8799999999999999</cx:pt>
          <cx:pt idx="3801">4.46</cx:pt>
          <cx:pt idx="3802">5.0499999999999998</cx:pt>
          <cx:pt idx="3803">4.3099999999999996</cx:pt>
          <cx:pt idx="3804">3.9900000000000002</cx:pt>
          <cx:pt idx="3805">4.2300000000000004</cx:pt>
          <cx:pt idx="3806">4.2800000000000002</cx:pt>
          <cx:pt idx="3807">4.75</cx:pt>
          <cx:pt idx="3808">4.1100000000000003</cx:pt>
          <cx:pt idx="3809">4.2999999999999998</cx:pt>
          <cx:pt idx="3810">4.7000000000000002</cx:pt>
          <cx:pt idx="3811">4.3200000000000003</cx:pt>
          <cx:pt idx="3812">4.2199999999999998</cx:pt>
          <cx:pt idx="3813">4.3899999999999997</cx:pt>
          <cx:pt idx="3814">4.0499999999999998</cx:pt>
          <cx:pt idx="3815">4.1799999999999997</cx:pt>
          <cx:pt idx="3816">4.8200000000000003</cx:pt>
          <cx:pt idx="3817">4.5</cx:pt>
          <cx:pt idx="3818">3.9399999999999999</cx:pt>
          <cx:pt idx="3819">4.2599999999999998</cx:pt>
          <cx:pt idx="3820">5.0599999999999996</cx:pt>
          <cx:pt idx="3821">5.0099999999999998</cx:pt>
          <cx:pt idx="3822">5.1500000000000004</cx:pt>
          <cx:pt idx="3823">5.0499999999999998</cx:pt>
          <cx:pt idx="3824">4.2300000000000004</cx:pt>
          <cx:pt idx="3825">3.9300000000000002</cx:pt>
          <cx:pt idx="3826">4.5199999999999996</cx:pt>
          <cx:pt idx="3827">4.8099999999999996</cx:pt>
          <cx:pt idx="3828">3.8799999999999999</cx:pt>
          <cx:pt idx="3829">4.0800000000000001</cx:pt>
          <cx:pt idx="3830">5.0499999999999998</cx:pt>
          <cx:pt idx="3831">3.8900000000000001</cx:pt>
          <cx:pt idx="3832">5</cx:pt>
          <cx:pt idx="3833">4.3399999999999999</cx:pt>
          <cx:pt idx="3834">4.1399999999999997</cx:pt>
          <cx:pt idx="3835">4.6600000000000001</cx:pt>
          <cx:pt idx="3836">5.0800000000000001</cx:pt>
          <cx:pt idx="3837">3.8900000000000001</cx:pt>
          <cx:pt idx="3838">4.6399999999999997</cx:pt>
          <cx:pt idx="3839">5.1100000000000003</cx:pt>
          <cx:pt idx="3840">4.8499999999999996</cx:pt>
          <cx:pt idx="3841">4.3899999999999997</cx:pt>
          <cx:pt idx="3842">3.98</cx:pt>
          <cx:pt idx="3843">5.1299999999999999</cx:pt>
          <cx:pt idx="3844">4.2400000000000002</cx:pt>
          <cx:pt idx="3845">4.8700000000000001</cx:pt>
          <cx:pt idx="3846">4.6799999999999997</cx:pt>
          <cx:pt idx="3847">4.5</cx:pt>
          <cx:pt idx="3848">4.0099999999999998</cx:pt>
          <cx:pt idx="3849">4.9800000000000004</cx:pt>
          <cx:pt idx="3850">4.2000000000000002</cx:pt>
          <cx:pt idx="3851">4.9199999999999999</cx:pt>
          <cx:pt idx="3852">4.3499999999999996</cx:pt>
          <cx:pt idx="3853">4.1299999999999999</cx:pt>
          <cx:pt idx="3854">4.5199999999999996</cx:pt>
          <cx:pt idx="3855">4.6500000000000004</cx:pt>
          <cx:pt idx="3856">4.7300000000000004</cx:pt>
          <cx:pt idx="3857">4.3499999999999996</cx:pt>
          <cx:pt idx="3858">5.1500000000000004</cx:pt>
          <cx:pt idx="3859">4.2400000000000002</cx:pt>
          <cx:pt idx="3860">3.96</cx:pt>
          <cx:pt idx="3861">4.1799999999999997</cx:pt>
          <cx:pt idx="3862">4.96</cx:pt>
          <cx:pt idx="3863">4.3899999999999997</cx:pt>
          <cx:pt idx="3864">4.5800000000000001</cx:pt>
          <cx:pt idx="3865">4.29</cx:pt>
          <cx:pt idx="3866">5.1699999999999999</cx:pt>
          <cx:pt idx="3867">5.1399999999999997</cx:pt>
          <cx:pt idx="3868">4.1799999999999997</cx:pt>
          <cx:pt idx="3869">4.2599999999999998</cx:pt>
          <cx:pt idx="3870">4.6200000000000001</cx:pt>
          <cx:pt idx="3871">5.1399999999999997</cx:pt>
          <cx:pt idx="3872">4.7599999999999998</cx:pt>
          <cx:pt idx="3873">4.3499999999999996</cx:pt>
          <cx:pt idx="3874">3.9100000000000001</cx:pt>
          <cx:pt idx="3875">4.04</cx:pt>
          <cx:pt idx="3876">4.5300000000000002</cx:pt>
          <cx:pt idx="3877">3.9700000000000002</cx:pt>
          <cx:pt idx="3878">4.3099999999999996</cx:pt>
          <cx:pt idx="3879">4.0800000000000001</cx:pt>
          <cx:pt idx="3880">5.1699999999999999</cx:pt>
          <cx:pt idx="3881">4.7699999999999996</cx:pt>
          <cx:pt idx="3882">4.4500000000000002</cx:pt>
          <cx:pt idx="3883">4.29</cx:pt>
          <cx:pt idx="3884">4.6500000000000004</cx:pt>
          <cx:pt idx="3885">4.7400000000000002</cx:pt>
          <cx:pt idx="3886">4.9900000000000002</cx:pt>
          <cx:pt idx="3887">4.7999999999999998</cx:pt>
          <cx:pt idx="3888">5.1500000000000004</cx:pt>
          <cx:pt idx="3889">4.3099999999999996</cx:pt>
          <cx:pt idx="3890">4.5800000000000001</cx:pt>
          <cx:pt idx="3891">4.1799999999999997</cx:pt>
          <cx:pt idx="3892">4.3799999999999999</cx:pt>
          <cx:pt idx="3893">4.0099999999999998</cx:pt>
          <cx:pt idx="3894">4.2400000000000002</cx:pt>
          <cx:pt idx="3895">4.2800000000000002</cx:pt>
          <cx:pt idx="3896">5.1399999999999997</cx:pt>
          <cx:pt idx="3897">5.1799999999999997</cx:pt>
          <cx:pt idx="3898">4.9000000000000004</cx:pt>
          <cx:pt idx="3899">4.6399999999999997</cx:pt>
          <cx:pt idx="3900">4.5</cx:pt>
          <cx:pt idx="3901">4.5700000000000003</cx:pt>
          <cx:pt idx="3902">3.9500000000000002</cx:pt>
          <cx:pt idx="3903">3.8999999999999999</cx:pt>
          <cx:pt idx="3904">4.2599999999999998</cx:pt>
          <cx:pt idx="3905">3.8700000000000001</cx:pt>
          <cx:pt idx="3906">4.1600000000000001</cx:pt>
          <cx:pt idx="3907">4.3300000000000001</cx:pt>
          <cx:pt idx="3908">4.2800000000000002</cx:pt>
          <cx:pt idx="3909">4.1399999999999997</cx:pt>
          <cx:pt idx="3910">4.5800000000000001</cx:pt>
          <cx:pt idx="3911">3.98</cx:pt>
          <cx:pt idx="3912">4.5800000000000001</cx:pt>
          <cx:pt idx="3913">4.3899999999999997</cx:pt>
          <cx:pt idx="3914">4.2400000000000002</cx:pt>
          <cx:pt idx="3915">4.21</cx:pt>
          <cx:pt idx="3916">4.8099999999999996</cx:pt>
          <cx:pt idx="3917">4.6399999999999997</cx:pt>
          <cx:pt idx="3918">4.2400000000000002</cx:pt>
          <cx:pt idx="3919">4.1699999999999999</cx:pt>
          <cx:pt idx="3920">4.4400000000000004</cx:pt>
          <cx:pt idx="3921">3.9399999999999999</cx:pt>
          <cx:pt idx="3922">4.3399999999999999</cx:pt>
          <cx:pt idx="3923">5.0599999999999996</cx:pt>
          <cx:pt idx="3924">4.9000000000000004</cx:pt>
          <cx:pt idx="3925">4.6500000000000004</cx:pt>
          <cx:pt idx="3926">4.2199999999999998</cx:pt>
          <cx:pt idx="3927">4.4000000000000004</cx:pt>
          <cx:pt idx="3928">4.1600000000000001</cx:pt>
          <cx:pt idx="3929">4.7599999999999998</cx:pt>
          <cx:pt idx="3930">4.5899999999999999</cx:pt>
          <cx:pt idx="3931">4.2000000000000002</cx:pt>
          <cx:pt idx="3932">4.6799999999999997</cx:pt>
          <cx:pt idx="3933">4.1299999999999999</cx:pt>
          <cx:pt idx="3934">4.21</cx:pt>
          <cx:pt idx="3935">5.1500000000000004</cx:pt>
          <cx:pt idx="3936">4.2300000000000004</cx:pt>
          <cx:pt idx="3937">3.9399999999999999</cx:pt>
          <cx:pt idx="3938">4.6699999999999999</cx:pt>
          <cx:pt idx="3939">4.6500000000000004</cx:pt>
          <cx:pt idx="3940">4.2400000000000002</cx:pt>
          <cx:pt idx="3941">4.6799999999999997</cx:pt>
          <cx:pt idx="3942">5.6699999999999999</cx:pt>
          <cx:pt idx="3943">5.0700000000000003</cx:pt>
          <cx:pt idx="3944">4.6900000000000004</cx:pt>
          <cx:pt idx="3945">4.8600000000000003</cx:pt>
          <cx:pt idx="3946">4.8899999999999997</cx:pt>
          <cx:pt idx="3947">5.4000000000000004</cx:pt>
          <cx:pt idx="3948">4.5099999999999998</cx:pt>
          <cx:pt idx="3949">4.5700000000000003</cx:pt>
          <cx:pt idx="3950">5.6399999999999997</cx:pt>
          <cx:pt idx="3951">5.2400000000000002</cx:pt>
          <cx:pt idx="3952">6.0999999999999996</cx:pt>
          <cx:pt idx="3953">6.0199999999999996</cx:pt>
          <cx:pt idx="3954">5.25</cx:pt>
          <cx:pt idx="3955">6.2199999999999998</cx:pt>
          <cx:pt idx="3956">5.6900000000000004</cx:pt>
          <cx:pt idx="3957">5.7999999999999998</cx:pt>
          <cx:pt idx="3958">6.2599999999999998</cx:pt>
          <cx:pt idx="3959">5.4400000000000004</cx:pt>
          <cx:pt idx="3960">6.1900000000000004</cx:pt>
          <cx:pt idx="3961">5.2999999999999998</cx:pt>
          <cx:pt idx="3962">5.8300000000000001</cx:pt>
          <cx:pt idx="3963">6.0700000000000003</cx:pt>
          <cx:pt idx="3964">5.6500000000000004</cx:pt>
          <cx:pt idx="3965">6.0599999999999996</cx:pt>
          <cx:pt idx="3966">4.6600000000000001</cx:pt>
          <cx:pt idx="3967">5.0899999999999999</cx:pt>
          <cx:pt idx="3968">3.9300000000000002</cx:pt>
          <cx:pt idx="3969">4.8499999999999996</cx:pt>
          <cx:pt idx="3970">4.04</cx:pt>
          <cx:pt idx="3971">4.0199999999999996</cx:pt>
          <cx:pt idx="3972">4.8300000000000001</cx:pt>
          <cx:pt idx="3973">3.9900000000000002</cx:pt>
          <cx:pt idx="3974">4.7599999999999998</cx:pt>
          <cx:pt idx="3975">4.6900000000000004</cx:pt>
          <cx:pt idx="3976">4.7400000000000002</cx:pt>
          <cx:pt idx="3977">4.0300000000000002</cx:pt>
          <cx:pt idx="3978">4.7999999999999998</cx:pt>
          <cx:pt idx="3979">4</cx:pt>
          <cx:pt idx="3980">4.3300000000000001</cx:pt>
          <cx:pt idx="3981">4.0599999999999996</cx:pt>
          <cx:pt idx="3982">4.1200000000000001</cx:pt>
          <cx:pt idx="3983">4.2000000000000002</cx:pt>
          <cx:pt idx="3984">4.9299999999999997</cx:pt>
          <cx:pt idx="3985">4.0300000000000002</cx:pt>
          <cx:pt idx="3986">5.0199999999999996</cx:pt>
          <cx:pt idx="3987">4.1600000000000001</cx:pt>
          <cx:pt idx="3988">4.4100000000000001</cx:pt>
          <cx:pt idx="3989">4.1900000000000004</cx:pt>
          <cx:pt idx="3990">4.6500000000000004</cx:pt>
          <cx:pt idx="3991">4.54</cx:pt>
          <cx:pt idx="3992">3.9300000000000002</cx:pt>
          <cx:pt idx="3993">4.2699999999999996</cx:pt>
          <cx:pt idx="3994">4.9100000000000001</cx:pt>
          <cx:pt idx="3995">5.0300000000000002</cx:pt>
          <cx:pt idx="3996">3.9300000000000002</cx:pt>
          <cx:pt idx="3997">3.8700000000000001</cx:pt>
          <cx:pt idx="3998">4.4400000000000004</cx:pt>
          <cx:pt idx="3999">3.8999999999999999</cx:pt>
          <cx:pt idx="4000">4.7000000000000002</cx:pt>
          <cx:pt idx="4001">4.3200000000000003</cx:pt>
          <cx:pt idx="4002">4.2000000000000002</cx:pt>
          <cx:pt idx="4003">4.5700000000000003</cx:pt>
          <cx:pt idx="4004">4.7699999999999996</cx:pt>
          <cx:pt idx="4005">4.3700000000000001</cx:pt>
          <cx:pt idx="4006">4.3499999999999996</cx:pt>
          <cx:pt idx="4007">4.79</cx:pt>
          <cx:pt idx="4008">5.1299999999999999</cx:pt>
          <cx:pt idx="4009">4.5899999999999999</cx:pt>
          <cx:pt idx="4010">4.5499999999999998</cx:pt>
          <cx:pt idx="4011">4.8200000000000003</cx:pt>
          <cx:pt idx="4012">5.0700000000000003</cx:pt>
          <cx:pt idx="4013">4.7199999999999998</cx:pt>
          <cx:pt idx="4014">4.9000000000000004</cx:pt>
          <cx:pt idx="4015">4.7400000000000002</cx:pt>
          <cx:pt idx="4016">4.0499999999999998</cx:pt>
          <cx:pt idx="4017">3.8799999999999999</cx:pt>
          <cx:pt idx="4018">4.7999999999999998</cx:pt>
          <cx:pt idx="4019">4.9199999999999999</cx:pt>
          <cx:pt idx="4020">4.5599999999999996</cx:pt>
          <cx:pt idx="4021">4.8200000000000003</cx:pt>
          <cx:pt idx="4022">4.7199999999999998</cx:pt>
          <cx:pt idx="4023">4.9900000000000002</cx:pt>
          <cx:pt idx="4024">4.5099999999999998</cx:pt>
          <cx:pt idx="4025">5.0800000000000001</cx:pt>
          <cx:pt idx="4026">3.9100000000000001</cx:pt>
          <cx:pt idx="4027">4.3099999999999996</cx:pt>
          <cx:pt idx="4028">4.5599999999999996</cx:pt>
          <cx:pt idx="4029">4.9299999999999997</cx:pt>
          <cx:pt idx="4030">4.3799999999999999</cx:pt>
          <cx:pt idx="4031">4.7699999999999996</cx:pt>
          <cx:pt idx="4032">4.0700000000000003</cx:pt>
          <cx:pt idx="4033">4.0899999999999999</cx:pt>
          <cx:pt idx="4034">4.9100000000000001</cx:pt>
          <cx:pt idx="4035">4.5800000000000001</cx:pt>
          <cx:pt idx="4036">4</cx:pt>
          <cx:pt idx="4037">4.7000000000000002</cx:pt>
          <cx:pt idx="4038">4.5099999999999998</cx:pt>
          <cx:pt idx="4039">5.0800000000000001</cx:pt>
          <cx:pt idx="4040">4.7599999999999998</cx:pt>
          <cx:pt idx="4041">4.8300000000000001</cx:pt>
          <cx:pt idx="4042">4.2599999999999998</cx:pt>
          <cx:pt idx="4043">5.1200000000000001</cx:pt>
          <cx:pt idx="4044">4.8499999999999996</cx:pt>
          <cx:pt idx="4045">4.4699999999999998</cx:pt>
          <cx:pt idx="4046">3.9399999999999999</cx:pt>
          <cx:pt idx="4047">5.0999999999999996</cx:pt>
          <cx:pt idx="4048">5.0999999999999996</cx:pt>
          <cx:pt idx="4049">4.4800000000000004</cx:pt>
          <cx:pt idx="4050">4.9000000000000004</cx:pt>
          <cx:pt idx="4051">5.0499999999999998</cx:pt>
          <cx:pt idx="4052">4.4199999999999999</cx:pt>
          <cx:pt idx="4053">4.5099999999999998</cx:pt>
          <cx:pt idx="4054">3.8799999999999999</cx:pt>
          <cx:pt idx="4055">5.0800000000000001</cx:pt>
          <cx:pt idx="4056">4.1200000000000001</cx:pt>
          <cx:pt idx="4057">4</cx:pt>
          <cx:pt idx="4058">4.7400000000000002</cx:pt>
          <cx:pt idx="4059">4.6200000000000001</cx:pt>
          <cx:pt idx="4060">4.0599999999999996</cx:pt>
          <cx:pt idx="4061">5.1799999999999997</cx:pt>
          <cx:pt idx="4062">4.3700000000000001</cx:pt>
          <cx:pt idx="4063">4.7699999999999996</cx:pt>
          <cx:pt idx="4064">4.3300000000000001</cx:pt>
          <cx:pt idx="4065">4.04</cx:pt>
          <cx:pt idx="4066">4.5800000000000001</cx:pt>
          <cx:pt idx="4067">4.54</cx:pt>
          <cx:pt idx="4068">4.5800000000000001</cx:pt>
          <cx:pt idx="4069">4.1299999999999999</cx:pt>
          <cx:pt idx="4070">4.4199999999999999</cx:pt>
          <cx:pt idx="4071">4.1100000000000003</cx:pt>
          <cx:pt idx="4072">4.6600000000000001</cx:pt>
          <cx:pt idx="4073">4.0999999999999996</cx:pt>
          <cx:pt idx="4074">4.5800000000000001</cx:pt>
          <cx:pt idx="4075">4.8700000000000001</cx:pt>
          <cx:pt idx="4076">3.98</cx:pt>
          <cx:pt idx="4077">4.0499999999999998</cx:pt>
          <cx:pt idx="4078">4.7800000000000002</cx:pt>
          <cx:pt idx="4079">3.9700000000000002</cx:pt>
          <cx:pt idx="4080">4.6500000000000004</cx:pt>
          <cx:pt idx="4081">4.04</cx:pt>
          <cx:pt idx="4082">3.96</cx:pt>
          <cx:pt idx="4083">4.7400000000000002</cx:pt>
          <cx:pt idx="4084">4.8300000000000001</cx:pt>
          <cx:pt idx="4085">4.0999999999999996</cx:pt>
          <cx:pt idx="4086">5.0599999999999996</cx:pt>
          <cx:pt idx="4087">3.9500000000000002</cx:pt>
          <cx:pt idx="4088">4.5599999999999996</cx:pt>
          <cx:pt idx="4089">4.7699999999999996</cx:pt>
          <cx:pt idx="4090">4.75</cx:pt>
          <cx:pt idx="4091">4.8700000000000001</cx:pt>
          <cx:pt idx="4092">4.0700000000000003</cx:pt>
          <cx:pt idx="4093">4.2400000000000002</cx:pt>
          <cx:pt idx="4094">4.2999999999999998</cx:pt>
          <cx:pt idx="4095">4.6600000000000001</cx:pt>
          <cx:pt idx="4096">4.1500000000000004</cx:pt>
          <cx:pt idx="4097">3.9100000000000001</cx:pt>
          <cx:pt idx="4098">4.8600000000000003</cx:pt>
          <cx:pt idx="4099">4.6600000000000001</cx:pt>
          <cx:pt idx="4100">5.1200000000000001</cx:pt>
          <cx:pt idx="4101">3.9399999999999999</cx:pt>
          <cx:pt idx="4102">4.4199999999999999</cx:pt>
          <cx:pt idx="4103">4.6600000000000001</cx:pt>
          <cx:pt idx="4104">4.3200000000000003</cx:pt>
          <cx:pt idx="4105">4.7699999999999996</cx:pt>
          <cx:pt idx="4106">5.0499999999999998</cx:pt>
          <cx:pt idx="4107">4.9100000000000001</cx:pt>
          <cx:pt idx="4108">3.9700000000000002</cx:pt>
          <cx:pt idx="4109">5.1699999999999999</cx:pt>
          <cx:pt idx="4110">4.96</cx:pt>
          <cx:pt idx="4111">4.1600000000000001</cx:pt>
          <cx:pt idx="4112">4.4800000000000004</cx:pt>
          <cx:pt idx="4113">4.5</cx:pt>
          <cx:pt idx="4114">5</cx:pt>
          <cx:pt idx="4115">4.79</cx:pt>
          <cx:pt idx="4116">4</cx:pt>
          <cx:pt idx="4117">4.4800000000000004</cx:pt>
          <cx:pt idx="4118">4.1299999999999999</cx:pt>
          <cx:pt idx="4119">4.2400000000000002</cx:pt>
          <cx:pt idx="4120">3.9199999999999999</cx:pt>
          <cx:pt idx="4121">3.8900000000000001</cx:pt>
          <cx:pt idx="4122">5.1100000000000003</cx:pt>
          <cx:pt idx="4123">4.9699999999999998</cx:pt>
          <cx:pt idx="4124">4.0700000000000003</cx:pt>
          <cx:pt idx="4125">5.0199999999999996</cx:pt>
          <cx:pt idx="4126">4.71</cx:pt>
          <cx:pt idx="4127">4.21</cx:pt>
          <cx:pt idx="4128">4.6200000000000001</cx:pt>
          <cx:pt idx="4129">4.2800000000000002</cx:pt>
          <cx:pt idx="4130">4.5800000000000001</cx:pt>
          <cx:pt idx="4131">4.6100000000000003</cx:pt>
          <cx:pt idx="4132">4.8899999999999997</cx:pt>
          <cx:pt idx="4133">5.1299999999999999</cx:pt>
          <cx:pt idx="4134">4.7699999999999996</cx:pt>
          <cx:pt idx="4135">4.1799999999999997</cx:pt>
          <cx:pt idx="4136">4.2800000000000002</cx:pt>
          <cx:pt idx="4137">4.4400000000000004</cx:pt>
          <cx:pt idx="4138">4.7800000000000002</cx:pt>
          <cx:pt idx="4139">5.0300000000000002</cx:pt>
          <cx:pt idx="4140">4.7699999999999996</cx:pt>
          <cx:pt idx="4141">4.5499999999999998</cx:pt>
          <cx:pt idx="4142">4.6699999999999999</cx:pt>
          <cx:pt idx="4143">5.0300000000000002</cx:pt>
          <cx:pt idx="4144">4.3700000000000001</cx:pt>
          <cx:pt idx="4145">4.9199999999999999</cx:pt>
          <cx:pt idx="4146">4.2300000000000004</cx:pt>
          <cx:pt idx="4147">4.9299999999999997</cx:pt>
          <cx:pt idx="4148">5.0999999999999996</cx:pt>
          <cx:pt idx="4149">4.8300000000000001</cx:pt>
          <cx:pt idx="4150">4.79</cx:pt>
          <cx:pt idx="4151">3.9399999999999999</cx:pt>
          <cx:pt idx="4152">5.0199999999999996</cx:pt>
          <cx:pt idx="4153">3.9700000000000002</cx:pt>
          <cx:pt idx="4154">4.25</cx:pt>
          <cx:pt idx="4155">4.1299999999999999</cx:pt>
          <cx:pt idx="4156">4.3700000000000001</cx:pt>
          <cx:pt idx="4157">4.0599999999999996</cx:pt>
          <cx:pt idx="4158">3.9399999999999999</cx:pt>
          <cx:pt idx="4159">4.3200000000000003</cx:pt>
          <cx:pt idx="4160">4.2999999999999998</cx:pt>
          <cx:pt idx="4161">4.5</cx:pt>
          <cx:pt idx="4162">4.7400000000000002</cx:pt>
          <cx:pt idx="4163">4.4400000000000004</cx:pt>
          <cx:pt idx="4164">4.2400000000000002</cx:pt>
          <cx:pt idx="4165">4.0199999999999996</cx:pt>
          <cx:pt idx="4166">4.1900000000000004</cx:pt>
          <cx:pt idx="4167">4.9900000000000002</cx:pt>
          <cx:pt idx="4168">4.4100000000000001</cx:pt>
          <cx:pt idx="4169">4.2400000000000002</cx:pt>
          <cx:pt idx="4170">4.0800000000000001</cx:pt>
          <cx:pt idx="4171">4.4400000000000004</cx:pt>
          <cx:pt idx="4172">4.4000000000000004</cx:pt>
          <cx:pt idx="4173">4.6299999999999999</cx:pt>
          <cx:pt idx="4174">5.1200000000000001</cx:pt>
          <cx:pt idx="4175">5.0700000000000003</cx:pt>
          <cx:pt idx="4176">4.6500000000000004</cx:pt>
          <cx:pt idx="4177">4.9400000000000004</cx:pt>
          <cx:pt idx="4178">3.96</cx:pt>
          <cx:pt idx="4179">3.8999999999999999</cx:pt>
          <cx:pt idx="4180">4.5199999999999996</cx:pt>
          <cx:pt idx="4181">4.2599999999999998</cx:pt>
          <cx:pt idx="4182">4.3200000000000003</cx:pt>
          <cx:pt idx="4183">4.4199999999999999</cx:pt>
          <cx:pt idx="4184">4.2999999999999998</cx:pt>
          <cx:pt idx="4185">4.7400000000000002</cx:pt>
          <cx:pt idx="4186">4.4800000000000004</cx:pt>
          <cx:pt idx="4187">4.0700000000000003</cx:pt>
          <cx:pt idx="4188">4.3799999999999999</cx:pt>
          <cx:pt idx="4189">4.7000000000000002</cx:pt>
          <cx:pt idx="4190">4.2999999999999998</cx:pt>
          <cx:pt idx="4191">4.1799999999999997</cx:pt>
          <cx:pt idx="4192">4.2699999999999996</cx:pt>
          <cx:pt idx="4193">4.6900000000000004</cx:pt>
          <cx:pt idx="4194">4.71</cx:pt>
          <cx:pt idx="4195">5.1600000000000001</cx:pt>
          <cx:pt idx="4196">4.4500000000000002</cx:pt>
          <cx:pt idx="4197">3.8999999999999999</cx:pt>
          <cx:pt idx="4198">4.2800000000000002</cx:pt>
          <cx:pt idx="4199">4.1799999999999997</cx:pt>
          <cx:pt idx="4200">4.0300000000000002</cx:pt>
          <cx:pt idx="4201">4.4100000000000001</cx:pt>
          <cx:pt idx="4202">4.2699999999999996</cx:pt>
          <cx:pt idx="4203">4.3300000000000001</cx:pt>
          <cx:pt idx="4204">3.9700000000000002</cx:pt>
          <cx:pt idx="4205">4.9299999999999997</cx:pt>
          <cx:pt idx="4206">4.7199999999999998</cx:pt>
          <cx:pt idx="4207">4.6799999999999997</cx:pt>
          <cx:pt idx="4208">3.9500000000000002</cx:pt>
          <cx:pt idx="4209">4.21</cx:pt>
          <cx:pt idx="4210">3.8999999999999999</cx:pt>
          <cx:pt idx="4211">4.9100000000000001</cx:pt>
          <cx:pt idx="4212">5.1399999999999997</cx:pt>
          <cx:pt idx="4213">4.0300000000000002</cx:pt>
          <cx:pt idx="4214">4.9500000000000002</cx:pt>
          <cx:pt idx="4215">3.9100000000000001</cx:pt>
          <cx:pt idx="4216">4.5099999999999998</cx:pt>
          <cx:pt idx="4217">4.7599999999999998</cx:pt>
          <cx:pt idx="4218">3.96</cx:pt>
          <cx:pt idx="4219">4.6500000000000004</cx:pt>
          <cx:pt idx="4220">4.9900000000000002</cx:pt>
          <cx:pt idx="4221">4.5</cx:pt>
          <cx:pt idx="4222">4.6200000000000001</cx:pt>
          <cx:pt idx="4223">4.4800000000000004</cx:pt>
          <cx:pt idx="4224">4.9800000000000004</cx:pt>
          <cx:pt idx="4225">4.5099999999999998</cx:pt>
          <cx:pt idx="4226">5.1299999999999999</cx:pt>
          <cx:pt idx="4227">4.3499999999999996</cx:pt>
          <cx:pt idx="4228">4.0700000000000003</cx:pt>
          <cx:pt idx="4229">4.4900000000000002</cx:pt>
          <cx:pt idx="4230">4.25</cx:pt>
          <cx:pt idx="4231">5.0099999999999998</cx:pt>
          <cx:pt idx="4232">4.5</cx:pt>
          <cx:pt idx="4233">5.1699999999999999</cx:pt>
          <cx:pt idx="4234">4.8300000000000001</cx:pt>
          <cx:pt idx="4235">3.9100000000000001</cx:pt>
          <cx:pt idx="4236">4.0300000000000002</cx:pt>
          <cx:pt idx="4237">3.98</cx:pt>
          <cx:pt idx="4238">4.4699999999999998</cx:pt>
          <cx:pt idx="4239">4.3700000000000001</cx:pt>
          <cx:pt idx="4240">4.4800000000000004</cx:pt>
          <cx:pt idx="4241">4.0099999999999998</cx:pt>
          <cx:pt idx="4242">4.04</cx:pt>
          <cx:pt idx="4243">4.9100000000000001</cx:pt>
          <cx:pt idx="4244">4.6600000000000001</cx:pt>
          <cx:pt idx="4245">4.6299999999999999</cx:pt>
          <cx:pt idx="4246">4.6299999999999999</cx:pt>
          <cx:pt idx="4247">5.1399999999999997</cx:pt>
          <cx:pt idx="4248">4.4500000000000002</cx:pt>
          <cx:pt idx="4249">4.2599999999999998</cx:pt>
          <cx:pt idx="4250">4.0800000000000001</cx:pt>
          <cx:pt idx="4251">4.1600000000000001</cx:pt>
          <cx:pt idx="4252">4.75</cx:pt>
          <cx:pt idx="4253">5.0099999999999998</cx:pt>
          <cx:pt idx="4254">3.96</cx:pt>
          <cx:pt idx="4255">4.5899999999999999</cx:pt>
          <cx:pt idx="4256">4.9000000000000004</cx:pt>
          <cx:pt idx="4257">5.04</cx:pt>
          <cx:pt idx="4258">4.0800000000000001</cx:pt>
          <cx:pt idx="4259">5.1200000000000001</cx:pt>
          <cx:pt idx="4260">4.71</cx:pt>
          <cx:pt idx="4261">4.8600000000000003</cx:pt>
          <cx:pt idx="4262">4.79</cx:pt>
          <cx:pt idx="4263">4.0199999999999996</cx:pt>
          <cx:pt idx="4264">4.4900000000000002</cx:pt>
          <cx:pt idx="4265">4.2699999999999996</cx:pt>
          <cx:pt idx="4266">4.3200000000000003</cx:pt>
          <cx:pt idx="4267">4.0199999999999996</cx:pt>
          <cx:pt idx="4268">4.9900000000000002</cx:pt>
          <cx:pt idx="4269">4.3700000000000001</cx:pt>
          <cx:pt idx="4270">4.6100000000000003</cx:pt>
          <cx:pt idx="4271">4</cx:pt>
          <cx:pt idx="4272">4.5899999999999999</cx:pt>
          <cx:pt idx="4273">4.0999999999999996</cx:pt>
          <cx:pt idx="4274">5.1100000000000003</cx:pt>
          <cx:pt idx="4275">4.5</cx:pt>
          <cx:pt idx="4276">4.29</cx:pt>
          <cx:pt idx="4277">4.8399999999999999</cx:pt>
          <cx:pt idx="4278">4.7000000000000002</cx:pt>
          <cx:pt idx="4279">4.1200000000000001</cx:pt>
          <cx:pt idx="4280">4.1600000000000001</cx:pt>
          <cx:pt idx="4281">5.1299999999999999</cx:pt>
          <cx:pt idx="4282">4.4400000000000004</cx:pt>
          <cx:pt idx="4283">4.9400000000000004</cx:pt>
          <cx:pt idx="4284">4.2999999999999998</cx:pt>
          <cx:pt idx="4285">4.3600000000000003</cx:pt>
          <cx:pt idx="4286">5.1699999999999999</cx:pt>
          <cx:pt idx="4287">4.7000000000000002</cx:pt>
          <cx:pt idx="4288">5.0999999999999996</cx:pt>
          <cx:pt idx="4289">4.0599999999999996</cx:pt>
          <cx:pt idx="4290">4.5099999999999998</cx:pt>
          <cx:pt idx="4291">4.1500000000000004</cx:pt>
          <cx:pt idx="4292">4.3899999999999997</cx:pt>
          <cx:pt idx="4293">5.0199999999999996</cx:pt>
          <cx:pt idx="4294">3.9300000000000002</cx:pt>
          <cx:pt idx="4295">5.0700000000000003</cx:pt>
          <cx:pt idx="4296">3.8799999999999999</cx:pt>
          <cx:pt idx="4297">4.5</cx:pt>
          <cx:pt idx="4298">4.9100000000000001</cx:pt>
          <cx:pt idx="4299">4.0700000000000003</cx:pt>
          <cx:pt idx="4300">4.7199999999999998</cx:pt>
          <cx:pt idx="4301">4.3499999999999996</cx:pt>
          <cx:pt idx="4302">4.6200000000000001</cx:pt>
          <cx:pt idx="4303">4.2599999999999998</cx:pt>
          <cx:pt idx="4304">5.0199999999999996</cx:pt>
          <cx:pt idx="4305">4.8099999999999996</cx:pt>
          <cx:pt idx="4306">4.9000000000000004</cx:pt>
          <cx:pt idx="4307">4.4299999999999997</cx:pt>
          <cx:pt idx="4308">3.98</cx:pt>
          <cx:pt idx="4309">4.8200000000000003</cx:pt>
          <cx:pt idx="4310">5.0099999999999998</cx:pt>
          <cx:pt idx="4311">4.1399999999999997</cx:pt>
          <cx:pt idx="4312">4.9400000000000004</cx:pt>
          <cx:pt idx="4313">4.3600000000000003</cx:pt>
          <cx:pt idx="4314">4.8200000000000003</cx:pt>
          <cx:pt idx="4315">4.5099999999999998</cx:pt>
          <cx:pt idx="4316">4.54</cx:pt>
          <cx:pt idx="4317">4.6200000000000001</cx:pt>
          <cx:pt idx="4318">4.3899999999999997</cx:pt>
          <cx:pt idx="4319">4.7199999999999998</cx:pt>
          <cx:pt idx="4320">4.0499999999999998</cx:pt>
          <cx:pt idx="4321">5.0099999999999998</cx:pt>
          <cx:pt idx="4322">4.0700000000000003</cx:pt>
          <cx:pt idx="4323">4.8499999999999996</cx:pt>
          <cx:pt idx="4324">4.6299999999999999</cx:pt>
          <cx:pt idx="4325">3.9700000000000002</cx:pt>
          <cx:pt idx="4326">3.9900000000000002</cx:pt>
          <cx:pt idx="4327">4.4500000000000002</cx:pt>
          <cx:pt idx="4328">3.9500000000000002</cx:pt>
          <cx:pt idx="4329">4.8600000000000003</cx:pt>
          <cx:pt idx="4330">4.5099999999999998</cx:pt>
          <cx:pt idx="4331">4.0800000000000001</cx:pt>
          <cx:pt idx="4332">4.3700000000000001</cx:pt>
          <cx:pt idx="4333">4.5899999999999999</cx:pt>
          <cx:pt idx="4334">4.2800000000000002</cx:pt>
          <cx:pt idx="4335">4.6100000000000003</cx:pt>
          <cx:pt idx="4336">4.79</cx:pt>
          <cx:pt idx="4337">4.79</cx:pt>
          <cx:pt idx="4338">4.3200000000000003</cx:pt>
          <cx:pt idx="4339">4.9500000000000002</cx:pt>
          <cx:pt idx="4340">4.9900000000000002</cx:pt>
          <cx:pt idx="4341">5.0800000000000001</cx:pt>
          <cx:pt idx="4342">4.6299999999999999</cx:pt>
          <cx:pt idx="4343">4.4900000000000002</cx:pt>
          <cx:pt idx="4344">5.0899999999999999</cx:pt>
          <cx:pt idx="4345">4.29</cx:pt>
          <cx:pt idx="4346">4.4500000000000002</cx:pt>
          <cx:pt idx="4347">4.96</cx:pt>
          <cx:pt idx="4348">4.8099999999999996</cx:pt>
          <cx:pt idx="4349">4.5499999999999998</cx:pt>
          <cx:pt idx="4350">4.4800000000000004</cx:pt>
          <cx:pt idx="4351">4.7699999999999996</cx:pt>
          <cx:pt idx="4352">4.9900000000000002</cx:pt>
          <cx:pt idx="4353">4.3200000000000003</cx:pt>
          <cx:pt idx="4354">4.7300000000000004</cx:pt>
          <cx:pt idx="4355">4.5999999999999996</cx:pt>
          <cx:pt idx="4356">4.5199999999999996</cx:pt>
          <cx:pt idx="4357">4.5800000000000001</cx:pt>
          <cx:pt idx="4358">4.29</cx:pt>
          <cx:pt idx="4359">5.0300000000000002</cx:pt>
          <cx:pt idx="4360">3.8900000000000001</cx:pt>
          <cx:pt idx="4361">5.0099999999999998</cx:pt>
          <cx:pt idx="4362">4.3300000000000001</cx:pt>
          <cx:pt idx="4363">4.2000000000000002</cx:pt>
          <cx:pt idx="4364">4.1399999999999997</cx:pt>
          <cx:pt idx="4365">4.6100000000000003</cx:pt>
          <cx:pt idx="4366">3.96</cx:pt>
          <cx:pt idx="4367">5.1600000000000001</cx:pt>
          <cx:pt idx="4368">4.1500000000000004</cx:pt>
          <cx:pt idx="4369">5.0199999999999996</cx:pt>
          <cx:pt idx="4370">4.9400000000000004</cx:pt>
          <cx:pt idx="4371">4.0700000000000003</cx:pt>
          <cx:pt idx="4372">4.8799999999999999</cx:pt>
          <cx:pt idx="4373">4.7800000000000002</cx:pt>
          <cx:pt idx="4374">4.6200000000000001</cx:pt>
          <cx:pt idx="4375">3.9300000000000002</cx:pt>
          <cx:pt idx="4376">4.5300000000000002</cx:pt>
          <cx:pt idx="4377">5.1699999999999999</cx:pt>
          <cx:pt idx="4378">3.8700000000000001</cx:pt>
          <cx:pt idx="4379">4.1399999999999997</cx:pt>
          <cx:pt idx="4380">4.8499999999999996</cx:pt>
          <cx:pt idx="4381">4.1900000000000004</cx:pt>
          <cx:pt idx="4382">4.1900000000000004</cx:pt>
          <cx:pt idx="4383">4.5499999999999998</cx:pt>
          <cx:pt idx="4384">4.2199999999999998</cx:pt>
          <cx:pt idx="4385">4.7800000000000002</cx:pt>
          <cx:pt idx="4386">4.1600000000000001</cx:pt>
          <cx:pt idx="4387">4.7599999999999998</cx:pt>
          <cx:pt idx="4388">4.3399999999999999</cx:pt>
          <cx:pt idx="4389">4.6299999999999999</cx:pt>
          <cx:pt idx="4390">4.2800000000000002</cx:pt>
          <cx:pt idx="4391">4.4100000000000001</cx:pt>
          <cx:pt idx="4392">4.9299999999999997</cx:pt>
          <cx:pt idx="4393">4.79</cx:pt>
          <cx:pt idx="4394">3.9900000000000002</cx:pt>
          <cx:pt idx="4395">3.9399999999999999</cx:pt>
          <cx:pt idx="4396">4.1299999999999999</cx:pt>
          <cx:pt idx="4397">4.6200000000000001</cx:pt>
          <cx:pt idx="4398">3.9100000000000001</cx:pt>
          <cx:pt idx="4399">3.8799999999999999</cx:pt>
          <cx:pt idx="4400">4.79</cx:pt>
          <cx:pt idx="4401">4.1799999999999997</cx:pt>
          <cx:pt idx="4402">3.98</cx:pt>
          <cx:pt idx="4403">4.3300000000000001</cx:pt>
          <cx:pt idx="4404">4.9400000000000004</cx:pt>
          <cx:pt idx="4405">4.3300000000000001</cx:pt>
          <cx:pt idx="4406">4.3799999999999999</cx:pt>
          <cx:pt idx="4407">4.0599999999999996</cx:pt>
          <cx:pt idx="4408">4.8600000000000003</cx:pt>
          <cx:pt idx="4409">3.96</cx:pt>
          <cx:pt idx="4410">4.46</cx:pt>
          <cx:pt idx="4411">5.04</cx:pt>
          <cx:pt idx="4412">4.7300000000000004</cx:pt>
          <cx:pt idx="4413">4.7400000000000002</cx:pt>
          <cx:pt idx="4414">4.7800000000000002</cx:pt>
          <cx:pt idx="4415">4.2000000000000002</cx:pt>
          <cx:pt idx="4416">4.6500000000000004</cx:pt>
          <cx:pt idx="4417">5.1799999999999997</cx:pt>
          <cx:pt idx="4418">3.96</cx:pt>
          <cx:pt idx="4419">3.2999999999999998</cx:pt>
          <cx:pt idx="4420">3.1899999999999999</cx:pt>
          <cx:pt idx="4421">2.9199999999999999</cx:pt>
          <cx:pt idx="4422">3.4399999999999999</cx:pt>
          <cx:pt idx="4423">3.1200000000000001</cx:pt>
          <cx:pt idx="4424">2.96</cx:pt>
          <cx:pt idx="4425">2.7000000000000002</cx:pt>
          <cx:pt idx="4426">3.0699999999999998</cx:pt>
          <cx:pt idx="4427">3.1699999999999999</cx:pt>
          <cx:pt idx="4428">3.3500000000000001</cx:pt>
          <cx:pt idx="4429">3</cx:pt>
          <cx:pt idx="4430">3.0600000000000001</cx:pt>
          <cx:pt idx="4431">3.7000000000000002</cx:pt>
          <cx:pt idx="4432">3.8599999999999999</cx:pt>
          <cx:pt idx="4433">3.71</cx:pt>
          <cx:pt idx="4434">3.5600000000000001</cx:pt>
          <cx:pt idx="4435">3.1099999999999999</cx:pt>
          <cx:pt idx="4436">3.9399999999999999</cx:pt>
          <cx:pt idx="4437">2.8799999999999999</cx:pt>
          <cx:pt idx="4438">3.7000000000000002</cx:pt>
          <cx:pt idx="4439">2.6899999999999999</cx:pt>
          <cx:pt idx="4440">3.1400000000000001</cx:pt>
          <cx:pt idx="4441">3.7200000000000002</cx:pt>
          <cx:pt idx="4442">2.9300000000000002</cx:pt>
          <cx:pt idx="4443">3.1099999999999999</cx:pt>
          <cx:pt idx="4444">3.1200000000000001</cx:pt>
          <cx:pt idx="4445">3.2400000000000002</cx:pt>
          <cx:pt idx="4446">3.9199999999999999</cx:pt>
          <cx:pt idx="4447">3.1699999999999999</cx:pt>
          <cx:pt idx="4448">3.1600000000000001</cx:pt>
          <cx:pt idx="4449">3.1699999999999999</cx:pt>
          <cx:pt idx="4450">3</cx:pt>
          <cx:pt idx="4451">3.6000000000000001</cx:pt>
          <cx:pt idx="4452">3.7999999999999998</cx:pt>
          <cx:pt idx="4453">2.9700000000000002</cx:pt>
          <cx:pt idx="4454">3.9500000000000002</cx:pt>
          <cx:pt idx="4455">2.6800000000000002</cx:pt>
          <cx:pt idx="4456">3.2400000000000002</cx:pt>
          <cx:pt idx="4457">3.5899999999999999</cx:pt>
          <cx:pt idx="4458">2.96</cx:pt>
          <cx:pt idx="4459">3.27</cx:pt>
          <cx:pt idx="4460">3.8700000000000001</cx:pt>
          <cx:pt idx="4461">3.8100000000000001</cx:pt>
          <cx:pt idx="4462">2.6699999999999999</cx:pt>
          <cx:pt idx="4463">3.21</cx:pt>
          <cx:pt idx="4464">3.1299999999999999</cx:pt>
          <cx:pt idx="4465">3.2000000000000002</cx:pt>
          <cx:pt idx="4466">3.4300000000000002</cx:pt>
          <cx:pt idx="4467">3.23</cx:pt>
          <cx:pt idx="4468">3.2400000000000002</cx:pt>
          <cx:pt idx="4469">3.04</cx:pt>
          <cx:pt idx="4470">2.9300000000000002</cx:pt>
          <cx:pt idx="4471">3.7400000000000002</cx:pt>
          <cx:pt idx="4472">3.98</cx:pt>
          <cx:pt idx="4473">3.0499999999999998</cx:pt>
          <cx:pt idx="4474">3.8300000000000001</cx:pt>
          <cx:pt idx="4475">3.46</cx:pt>
          <cx:pt idx="4476">3.6699999999999999</cx:pt>
          <cx:pt idx="4477">3.8500000000000001</cx:pt>
          <cx:pt idx="4478">3.6000000000000001</cx:pt>
          <cx:pt idx="4479">3</cx:pt>
          <cx:pt idx="4480">3.3900000000000001</cx:pt>
          <cx:pt idx="4481">3.2799999999999998</cx:pt>
          <cx:pt idx="4482">3.8799999999999999</cx:pt>
          <cx:pt idx="4483">3.98</cx:pt>
          <cx:pt idx="4484">3.8199999999999998</cx:pt>
          <cx:pt idx="4485">3.48</cx:pt>
          <cx:pt idx="4486">3.3999999999999999</cx:pt>
          <cx:pt idx="4487">3.75</cx:pt>
          <cx:pt idx="4488">2.8999999999999999</cx:pt>
          <cx:pt idx="4489">3.5600000000000001</cx:pt>
          <cx:pt idx="4490">3.48</cx:pt>
          <cx:pt idx="4491">3.6600000000000001</cx:pt>
          <cx:pt idx="4492">3.5899999999999999</cx:pt>
          <cx:pt idx="4493">3.5499999999999998</cx:pt>
          <cx:pt idx="4494">3.3999999999999999</cx:pt>
          <cx:pt idx="4495">2.7000000000000002</cx:pt>
          <cx:pt idx="4496">3.3999999999999999</cx:pt>
          <cx:pt idx="4497">2.8500000000000001</cx:pt>
          <cx:pt idx="4498">2.7799999999999998</cx:pt>
          <cx:pt idx="4499">2.7599999999999998</cx:pt>
          <cx:pt idx="4500">3.2799999999999998</cx:pt>
          <cx:pt idx="4501">3.6400000000000001</cx:pt>
          <cx:pt idx="4502">2.7599999999999998</cx:pt>
          <cx:pt idx="4503">3.4300000000000002</cx:pt>
          <cx:pt idx="4504">2.79</cx:pt>
          <cx:pt idx="4505">3.5699999999999998</cx:pt>
          <cx:pt idx="4506">2.9399999999999999</cx:pt>
          <cx:pt idx="4507">3.25</cx:pt>
          <cx:pt idx="4508">2.9700000000000002</cx:pt>
          <cx:pt idx="4509">3.3700000000000001</cx:pt>
          <cx:pt idx="4510">3.1600000000000001</cx:pt>
          <cx:pt idx="4511">3.77</cx:pt>
          <cx:pt idx="4512">2.9100000000000001</cx:pt>
          <cx:pt idx="4513">3.8799999999999999</cx:pt>
          <cx:pt idx="4514">2.96</cx:pt>
          <cx:pt idx="4515">3.25</cx:pt>
          <cx:pt idx="4516">2.9700000000000002</cx:pt>
          <cx:pt idx="4517">3.3300000000000001</cx:pt>
          <cx:pt idx="4518">3.3500000000000001</cx:pt>
          <cx:pt idx="4519">3.2599999999999998</cx:pt>
          <cx:pt idx="4520">3.5299999999999998</cx:pt>
          <cx:pt idx="4521">2.8399999999999999</cx:pt>
          <cx:pt idx="4522">3.6600000000000001</cx:pt>
          <cx:pt idx="4523">3.46</cx:pt>
          <cx:pt idx="4524">3.1499999999999999</cx:pt>
          <cx:pt idx="4525">3.0699999999999998</cx:pt>
          <cx:pt idx="4526">3.4900000000000002</cx:pt>
          <cx:pt idx="4527">3.9199999999999999</cx:pt>
          <cx:pt idx="4528">3.3599999999999999</cx:pt>
          <cx:pt idx="4529">3.4300000000000002</cx:pt>
          <cx:pt idx="4530">3.8500000000000001</cx:pt>
          <cx:pt idx="4531">3.0800000000000001</cx:pt>
          <cx:pt idx="4532">3.3500000000000001</cx:pt>
          <cx:pt idx="4533">3.21</cx:pt>
          <cx:pt idx="4534">3.5099999999999998</cx:pt>
          <cx:pt idx="4535">3.6800000000000002</cx:pt>
          <cx:pt idx="4536">3.1000000000000001</cx:pt>
          <cx:pt idx="4537">2.8599999999999999</cx:pt>
          <cx:pt idx="4538">3.4700000000000002</cx:pt>
          <cx:pt idx="4539">3.8900000000000001</cx:pt>
          <cx:pt idx="4540">3.8100000000000001</cx:pt>
          <cx:pt idx="4541">2.7400000000000002</cx:pt>
          <cx:pt idx="4542">2.79</cx:pt>
          <cx:pt idx="4543">3.9100000000000001</cx:pt>
          <cx:pt idx="4544">2.79</cx:pt>
          <cx:pt idx="4545">3.1000000000000001</cx:pt>
          <cx:pt idx="4546">3.4900000000000002</cx:pt>
          <cx:pt idx="4547">3.7999999999999998</cx:pt>
          <cx:pt idx="4548">3.3900000000000001</cx:pt>
          <cx:pt idx="4549">3.5299999999999998</cx:pt>
          <cx:pt idx="4550">2.6800000000000002</cx:pt>
          <cx:pt idx="4551">3.1000000000000001</cx:pt>
          <cx:pt idx="4552">3.7200000000000002</cx:pt>
          <cx:pt idx="4553">2.8199999999999998</cx:pt>
          <cx:pt idx="4554">3.79</cx:pt>
          <cx:pt idx="4555">3.6699999999999999</cx:pt>
          <cx:pt idx="4556">3.6299999999999999</cx:pt>
          <cx:pt idx="4557">3.8300000000000001</cx:pt>
          <cx:pt idx="4558">2.8500000000000001</cx:pt>
          <cx:pt idx="4559">3.2599999999999998</cx:pt>
          <cx:pt idx="4560">2.8399999999999999</cx:pt>
          <cx:pt idx="4561">3.6000000000000001</cx:pt>
          <cx:pt idx="4562">2.8500000000000001</cx:pt>
          <cx:pt idx="4563">3.7999999999999998</cx:pt>
          <cx:pt idx="4564">2.71</cx:pt>
          <cx:pt idx="4565">2.8500000000000001</cx:pt>
          <cx:pt idx="4566">3.8399999999999999</cx:pt>
          <cx:pt idx="4567">3.2999999999999998</cx:pt>
          <cx:pt idx="4568">2.8999999999999999</cx:pt>
          <cx:pt idx="4569">3.98</cx:pt>
          <cx:pt idx="4570">3.7799999999999998</cx:pt>
          <cx:pt idx="4571">3.04</cx:pt>
          <cx:pt idx="4572">2.9100000000000001</cx:pt>
          <cx:pt idx="4573">3.1000000000000001</cx:pt>
          <cx:pt idx="4574">2.75</cx:pt>
          <cx:pt idx="4575">3.7200000000000002</cx:pt>
          <cx:pt idx="4576">2.8700000000000001</cx:pt>
          <cx:pt idx="4577">3.04</cx:pt>
          <cx:pt idx="4578">3.8799999999999999</cx:pt>
          <cx:pt idx="4579">3.4900000000000002</cx:pt>
          <cx:pt idx="4580">3.6800000000000002</cx:pt>
          <cx:pt idx="4581">3.7799999999999998</cx:pt>
          <cx:pt idx="4582">3.9700000000000002</cx:pt>
          <cx:pt idx="4583">3.8599999999999999</cx:pt>
          <cx:pt idx="4584">2.8300000000000001</cx:pt>
          <cx:pt idx="4585">3.23</cx:pt>
          <cx:pt idx="4586">3.4399999999999999</cx:pt>
          <cx:pt idx="4587">2.73</cx:pt>
          <cx:pt idx="4588">3.2799999999999998</cx:pt>
          <cx:pt idx="4589">3.0699999999999998</cx:pt>
          <cx:pt idx="4590">2.7799999999999998</cx:pt>
          <cx:pt idx="4591">2.9700000000000002</cx:pt>
          <cx:pt idx="4592">3.9500000000000002</cx:pt>
          <cx:pt idx="4593">3.8399999999999999</cx:pt>
          <cx:pt idx="4594">3.0600000000000001</cx:pt>
          <cx:pt idx="4595">3.0699999999999998</cx:pt>
          <cx:pt idx="4596">3.2599999999999998</cx:pt>
          <cx:pt idx="4597">3.0699999999999998</cx:pt>
          <cx:pt idx="4598">3.9300000000000002</cx:pt>
          <cx:pt idx="4599">2.9399999999999999</cx:pt>
          <cx:pt idx="4600">3.4199999999999999</cx:pt>
          <cx:pt idx="4601">3.54</cx:pt>
          <cx:pt idx="4602">3.1299999999999999</cx:pt>
          <cx:pt idx="4603">3.0499999999999998</cx:pt>
          <cx:pt idx="4604">3.3900000000000001</cx:pt>
          <cx:pt idx="4605">3.6400000000000001</cx:pt>
          <cx:pt idx="4606">3.48</cx:pt>
          <cx:pt idx="4607">3.73</cx:pt>
          <cx:pt idx="4608">3.1600000000000001</cx:pt>
          <cx:pt idx="4609">3.96</cx:pt>
          <cx:pt idx="4610">3.0600000000000001</cx:pt>
          <cx:pt idx="4611">3.8399999999999999</cx:pt>
          <cx:pt idx="4612">3.6699999999999999</cx:pt>
          <cx:pt idx="4613">3.6299999999999999</cx:pt>
          <cx:pt idx="4614">3.5800000000000001</cx:pt>
          <cx:pt idx="4615">3.9500000000000002</cx:pt>
          <cx:pt idx="4616">3.2400000000000002</cx:pt>
          <cx:pt idx="4617">2.71</cx:pt>
          <cx:pt idx="4618">3.7799999999999998</cx:pt>
          <cx:pt idx="4619">3</cx:pt>
          <cx:pt idx="4620">3.1600000000000001</cx:pt>
          <cx:pt idx="4621">3.2200000000000002</cx:pt>
          <cx:pt idx="4622">3.9199999999999999</cx:pt>
          <cx:pt idx="4623">2.9700000000000002</cx:pt>
          <cx:pt idx="4624">3.0600000000000001</cx:pt>
          <cx:pt idx="4625">2.8300000000000001</cx:pt>
          <cx:pt idx="4626">3.52</cx:pt>
          <cx:pt idx="4627">3.8599999999999999</cx:pt>
          <cx:pt idx="4628">3.2400000000000002</cx:pt>
          <cx:pt idx="4629">3.1499999999999999</cx:pt>
          <cx:pt idx="4630">3.7400000000000002</cx:pt>
          <cx:pt idx="4631">3.8300000000000001</cx:pt>
          <cx:pt idx="4632">3.5800000000000001</cx:pt>
          <cx:pt idx="4633">3.96</cx:pt>
          <cx:pt idx="4634">3.75</cx:pt>
          <cx:pt idx="4635">3.9100000000000001</cx:pt>
          <cx:pt idx="4636">3.7799999999999998</cx:pt>
          <cx:pt idx="4637">2.96</cx:pt>
          <cx:pt idx="4638">3.79</cx:pt>
          <cx:pt idx="4639">3.7799999999999998</cx:pt>
          <cx:pt idx="4640">3.8100000000000001</cx:pt>
          <cx:pt idx="4641">3.9100000000000001</cx:pt>
          <cx:pt idx="4642">3.96</cx:pt>
          <cx:pt idx="4643">3.0899999999999999</cx:pt>
          <cx:pt idx="4644">2.9100000000000001</cx:pt>
          <cx:pt idx="4645">3.8599999999999999</cx:pt>
          <cx:pt idx="4646">2.77</cx:pt>
          <cx:pt idx="4647">3.0800000000000001</cx:pt>
          <cx:pt idx="4648">3.5099999999999998</cx:pt>
          <cx:pt idx="4649">3.1899999999999999</cx:pt>
          <cx:pt idx="4650">3.3599999999999999</cx:pt>
          <cx:pt idx="4651">2.9300000000000002</cx:pt>
          <cx:pt idx="4652">3.1400000000000001</cx:pt>
          <cx:pt idx="4653">3.9300000000000002</cx:pt>
          <cx:pt idx="4654">2.9300000000000002</cx:pt>
          <cx:pt idx="4655">3.04</cx:pt>
          <cx:pt idx="4656">2.8599999999999999</cx:pt>
          <cx:pt idx="4657">3.6299999999999999</cx:pt>
          <cx:pt idx="4658">2.6800000000000002</cx:pt>
          <cx:pt idx="4659">2.7999999999999998</cx:pt>
          <cx:pt idx="4660">3.1699999999999999</cx:pt>
          <cx:pt idx="4661">3.9700000000000002</cx:pt>
          <cx:pt idx="4662">3.3399999999999999</cx:pt>
          <cx:pt idx="4663">2.8599999999999999</cx:pt>
          <cx:pt idx="4664">3.0800000000000001</cx:pt>
          <cx:pt idx="4665">3.1299999999999999</cx:pt>
          <cx:pt idx="4666">3.25</cx:pt>
          <cx:pt idx="4667">2.7999999999999998</cx:pt>
          <cx:pt idx="4668">3.7200000000000002</cx:pt>
          <cx:pt idx="4669">3.8300000000000001</cx:pt>
          <cx:pt idx="4670">3.9399999999999999</cx:pt>
          <cx:pt idx="4671">3.8599999999999999</cx:pt>
          <cx:pt idx="4672">3.1299999999999999</cx:pt>
          <cx:pt idx="4673">3.4300000000000002</cx:pt>
          <cx:pt idx="4674">3.4399999999999999</cx:pt>
          <cx:pt idx="4675">3.8900000000000001</cx:pt>
          <cx:pt idx="4676">3.6299999999999999</cx:pt>
          <cx:pt idx="4677">3.25</cx:pt>
          <cx:pt idx="4678">3.75</cx:pt>
          <cx:pt idx="4679">3.0099999999999998</cx:pt>
          <cx:pt idx="4680">3.2200000000000002</cx:pt>
          <cx:pt idx="4681">3.2400000000000002</cx:pt>
          <cx:pt idx="4682">3.6200000000000001</cx:pt>
          <cx:pt idx="4683">3.3300000000000001</cx:pt>
          <cx:pt idx="4684">3.5899999999999999</cx:pt>
          <cx:pt idx="4685">3.3199999999999998</cx:pt>
          <cx:pt idx="4686">3.96</cx:pt>
          <cx:pt idx="4687">3.5800000000000001</cx:pt>
          <cx:pt idx="4688">3.6699999999999999</cx:pt>
          <cx:pt idx="4689">3.98</cx:pt>
          <cx:pt idx="4690">3.4399999999999999</cx:pt>
          <cx:pt idx="4691">3</cx:pt>
          <cx:pt idx="4692">2.8300000000000001</cx:pt>
          <cx:pt idx="4693">3.6499999999999999</cx:pt>
          <cx:pt idx="4694">3.8399999999999999</cx:pt>
          <cx:pt idx="4695">2.73</cx:pt>
          <cx:pt idx="4696">3.5800000000000001</cx:pt>
          <cx:pt idx="4697">2.6800000000000002</cx:pt>
          <cx:pt idx="4698">2.7000000000000002</cx:pt>
          <cx:pt idx="4699">2.8100000000000001</cx:pt>
          <cx:pt idx="4700">3.6899999999999999</cx:pt>
          <cx:pt idx="4701">3.6099999999999999</cx:pt>
          <cx:pt idx="4702">2.8700000000000001</cx:pt>
          <cx:pt idx="4703">3.0099999999999998</cx:pt>
          <cx:pt idx="4704">2.71</cx:pt>
          <cx:pt idx="4705">3.6000000000000001</cx:pt>
          <cx:pt idx="4706">3.8199999999999998</cx:pt>
          <cx:pt idx="4707">3.79</cx:pt>
          <cx:pt idx="4708">3.2400000000000002</cx:pt>
          <cx:pt idx="4709">3.98</cx:pt>
          <cx:pt idx="4710">3.7400000000000002</cx:pt>
          <cx:pt idx="4711">3</cx:pt>
          <cx:pt idx="4712">3.73</cx:pt>
          <cx:pt idx="4713">2.8199999999999998</cx:pt>
          <cx:pt idx="4714">2.73</cx:pt>
          <cx:pt idx="4715">3.2000000000000002</cx:pt>
          <cx:pt idx="4716">3.2799999999999998</cx:pt>
          <cx:pt idx="4717">3.2999999999999998</cx:pt>
          <cx:pt idx="4718">3.7200000000000002</cx:pt>
          <cx:pt idx="4719">3.8399999999999999</cx:pt>
          <cx:pt idx="4720">3.3799999999999999</cx:pt>
          <cx:pt idx="4721">3.8599999999999999</cx:pt>
          <cx:pt idx="4722">3.1099999999999999</cx:pt>
          <cx:pt idx="4723">3.9700000000000002</cx:pt>
          <cx:pt idx="4724">3.3300000000000001</cx:pt>
          <cx:pt idx="4725">3.21</cx:pt>
          <cx:pt idx="4726">3.96</cx:pt>
          <cx:pt idx="4727">3.9199999999999999</cx:pt>
          <cx:pt idx="4728">3.2799999999999998</cx:pt>
          <cx:pt idx="4729">3.3799999999999999</cx:pt>
          <cx:pt idx="4730">3.5899999999999999</cx:pt>
          <cx:pt idx="4731">2.77</cx:pt>
          <cx:pt idx="4732">3.1600000000000001</cx:pt>
          <cx:pt idx="4733">2.7200000000000002</cx:pt>
          <cx:pt idx="4734">2.9300000000000002</cx:pt>
          <cx:pt idx="4735">3.5600000000000001</cx:pt>
          <cx:pt idx="4736">3.2200000000000002</cx:pt>
          <cx:pt idx="4737">3.6299999999999999</cx:pt>
          <cx:pt idx="4738">3.9399999999999999</cx:pt>
          <cx:pt idx="4739">2.8300000000000001</cx:pt>
          <cx:pt idx="4740">2.8599999999999999</cx:pt>
          <cx:pt idx="4741">2.73</cx:pt>
          <cx:pt idx="4742">3.7599999999999998</cx:pt>
          <cx:pt idx="4743">3.8199999999999998</cx:pt>
          <cx:pt idx="4744">3.77</cx:pt>
          <cx:pt idx="4745">2.6899999999999999</cx:pt>
          <cx:pt idx="4746">3.2400000000000002</cx:pt>
          <cx:pt idx="4747">2.71</cx:pt>
          <cx:pt idx="4748">2.98</cx:pt>
          <cx:pt idx="4749">3.2200000000000002</cx:pt>
          <cx:pt idx="4750">3.2799999999999998</cx:pt>
          <cx:pt idx="4751">3.3599999999999999</cx:pt>
          <cx:pt idx="4752">2.9500000000000002</cx:pt>
          <cx:pt idx="4753">2.8500000000000001</cx:pt>
          <cx:pt idx="4754">3.04</cx:pt>
          <cx:pt idx="4755">3.5499999999999998</cx:pt>
          <cx:pt idx="4756">2.8999999999999999</cx:pt>
          <cx:pt idx="4757">3</cx:pt>
          <cx:pt idx="4758">3.3100000000000001</cx:pt>
          <cx:pt idx="4759">3.8700000000000001</cx:pt>
          <cx:pt idx="4760">3.8100000000000001</cx:pt>
          <cx:pt idx="4761">2.8199999999999998</cx:pt>
          <cx:pt idx="4762">3.6600000000000001</cx:pt>
          <cx:pt idx="4763">3.6000000000000001</cx:pt>
          <cx:pt idx="4764">3.0299999999999998</cx:pt>
          <cx:pt idx="4765">3.6699999999999999</cx:pt>
          <cx:pt idx="4766">2.75</cx:pt>
          <cx:pt idx="4767">3.3999999999999999</cx:pt>
          <cx:pt idx="4768">3.2000000000000002</cx:pt>
          <cx:pt idx="4769">3.04</cx:pt>
          <cx:pt idx="4770">3.7000000000000002</cx:pt>
          <cx:pt idx="4771">2.6800000000000002</cx:pt>
          <cx:pt idx="4772">3.4500000000000002</cx:pt>
          <cx:pt idx="4773">3.1099999999999999</cx:pt>
          <cx:pt idx="4774">3.5299999999999998</cx:pt>
          <cx:pt idx="4775">3.2400000000000002</cx:pt>
          <cx:pt idx="4776">2.75</cx:pt>
          <cx:pt idx="4777">3.4100000000000001</cx:pt>
          <cx:pt idx="4778">3.02</cx:pt>
          <cx:pt idx="4779">3.2599999999999998</cx:pt>
          <cx:pt idx="4780">3.75</cx:pt>
          <cx:pt idx="4781">3.4399999999999999</cx:pt>
          <cx:pt idx="4782">3.3599999999999999</cx:pt>
          <cx:pt idx="4783">3.6299999999999999</cx:pt>
          <cx:pt idx="4784">2.7799999999999998</cx:pt>
          <cx:pt idx="4785">3.8399999999999999</cx:pt>
          <cx:pt idx="4786">3.73</cx:pt>
          <cx:pt idx="4787">3.4300000000000002</cx:pt>
          <cx:pt idx="4788">2.9300000000000002</cx:pt>
          <cx:pt idx="4789">3.0499999999999998</cx:pt>
          <cx:pt idx="4790">3</cx:pt>
          <cx:pt idx="4791">2.79</cx:pt>
          <cx:pt idx="4792">3.5600000000000001</cx:pt>
          <cx:pt idx="4793">3.3999999999999999</cx:pt>
          <cx:pt idx="4794">3.0099999999999998</cx:pt>
          <cx:pt idx="4795">3.7200000000000002</cx:pt>
          <cx:pt idx="4796">3.48</cx:pt>
          <cx:pt idx="4797">3.8300000000000001</cx:pt>
          <cx:pt idx="4798">3.4300000000000002</cx:pt>
          <cx:pt idx="4799">3.7400000000000002</cx:pt>
          <cx:pt idx="4800">2.96</cx:pt>
          <cx:pt idx="4801">2.8900000000000001</cx:pt>
          <cx:pt idx="4802">3.71</cx:pt>
          <cx:pt idx="4803">3.2799999999999998</cx:pt>
          <cx:pt idx="4804">3.1000000000000001</cx:pt>
          <cx:pt idx="4805">3.5600000000000001</cx:pt>
          <cx:pt idx="4806">3.5</cx:pt>
          <cx:pt idx="4807">3.2000000000000002</cx:pt>
          <cx:pt idx="4808">3.7200000000000002</cx:pt>
          <cx:pt idx="4809">3.23</cx:pt>
          <cx:pt idx="4810">3.5499999999999998</cx:pt>
          <cx:pt idx="4811">2.75</cx:pt>
          <cx:pt idx="4812">2.8999999999999999</cx:pt>
          <cx:pt idx="4813">2.96</cx:pt>
          <cx:pt idx="4814">3.1400000000000001</cx:pt>
          <cx:pt idx="4815">3.1000000000000001</cx:pt>
          <cx:pt idx="4816">3.6600000000000001</cx:pt>
          <cx:pt idx="4817">3.0899999999999999</cx:pt>
          <cx:pt idx="4818">2.7799999999999998</cx:pt>
          <cx:pt idx="4819">3.9500000000000002</cx:pt>
          <cx:pt idx="4820">2.8599999999999999</cx:pt>
          <cx:pt idx="4821">2.79</cx:pt>
          <cx:pt idx="4822">3.8500000000000001</cx:pt>
          <cx:pt idx="4823">2.77</cx:pt>
          <cx:pt idx="4824">3.6200000000000001</cx:pt>
          <cx:pt idx="4825">3.9500000000000002</cx:pt>
          <cx:pt idx="4826">3.25</cx:pt>
          <cx:pt idx="4827">3</cx:pt>
          <cx:pt idx="4828">2.8199999999999998</cx:pt>
          <cx:pt idx="4829">3.1299999999999999</cx:pt>
          <cx:pt idx="4830">2.7400000000000002</cx:pt>
          <cx:pt idx="4831">3.52</cx:pt>
          <cx:pt idx="4832">3.2999999999999998</cx:pt>
          <cx:pt idx="4833">3.8500000000000001</cx:pt>
          <cx:pt idx="4834">3.8199999999999998</cx:pt>
          <cx:pt idx="4835">2.9900000000000002</cx:pt>
          <cx:pt idx="4836">2.9500000000000002</cx:pt>
          <cx:pt idx="4837">3.77</cx:pt>
          <cx:pt idx="4838">3.3900000000000001</cx:pt>
          <cx:pt idx="4839">2.7400000000000002</cx:pt>
          <cx:pt idx="4840">2.9100000000000001</cx:pt>
          <cx:pt idx="4841">3.8500000000000001</cx:pt>
          <cx:pt idx="4842">3.6099999999999999</cx:pt>
          <cx:pt idx="4843">3.5499999999999998</cx:pt>
          <cx:pt idx="4844">3.9199999999999999</cx:pt>
          <cx:pt idx="4845">2.8900000000000001</cx:pt>
          <cx:pt idx="4846">3.2000000000000002</cx:pt>
          <cx:pt idx="4847">2.98</cx:pt>
          <cx:pt idx="4848">2.8700000000000001</cx:pt>
          <cx:pt idx="4849">3</cx:pt>
          <cx:pt idx="4850">3.6000000000000001</cx:pt>
          <cx:pt idx="4851">2.9700000000000002</cx:pt>
          <cx:pt idx="4852">3.3399999999999999</cx:pt>
          <cx:pt idx="4853">3.9700000000000002</cx:pt>
          <cx:pt idx="4854">3.4700000000000002</cx:pt>
          <cx:pt idx="4855">2.96</cx:pt>
          <cx:pt idx="4856">2.73</cx:pt>
          <cx:pt idx="4857">3.5699999999999998</cx:pt>
          <cx:pt idx="4858">3.3799999999999999</cx:pt>
          <cx:pt idx="4859">3.7599999999999998</cx:pt>
          <cx:pt idx="4860">2.96</cx:pt>
          <cx:pt idx="4861">3.8900000000000001</cx:pt>
          <cx:pt idx="4862">3.5299999999999998</cx:pt>
          <cx:pt idx="4863">3.6699999999999999</cx:pt>
          <cx:pt idx="4864">3.1299999999999999</cx:pt>
          <cx:pt idx="4865">2.6899999999999999</cx:pt>
          <cx:pt idx="4866">3.1600000000000001</cx:pt>
          <cx:pt idx="4867">2.8700000000000001</cx:pt>
          <cx:pt idx="4868">3.3500000000000001</cx:pt>
          <cx:pt idx="4869">3.1899999999999999</cx:pt>
          <cx:pt idx="4870">2.7599999999999998</cx:pt>
          <cx:pt idx="4871">3.5</cx:pt>
          <cx:pt idx="4872">3.2400000000000002</cx:pt>
          <cx:pt idx="4873">3.3199999999999998</cx:pt>
          <cx:pt idx="4874">3.0899999999999999</cx:pt>
          <cx:pt idx="4875">3.1200000000000001</cx:pt>
          <cx:pt idx="4876">3.6499999999999999</cx:pt>
          <cx:pt idx="4877">2.9700000000000002</cx:pt>
          <cx:pt idx="4878">2.6899999999999999</cx:pt>
          <cx:pt idx="4879">3.7400000000000002</cx:pt>
          <cx:pt idx="4880">3.04</cx:pt>
          <cx:pt idx="4881">3.3599999999999999</cx:pt>
          <cx:pt idx="4882">3.4100000000000001</cx:pt>
          <cx:pt idx="4883">3.4900000000000002</cx:pt>
          <cx:pt idx="4884">3.8300000000000001</cx:pt>
          <cx:pt idx="4885">3.0699999999999998</cx:pt>
          <cx:pt idx="4886">3.8500000000000001</cx:pt>
          <cx:pt idx="4887">2.7599999999999998</cx:pt>
          <cx:pt idx="4888">3.1699999999999999</cx:pt>
          <cx:pt idx="4889">3.8799999999999999</cx:pt>
          <cx:pt idx="4890">2.8399999999999999</cx:pt>
          <cx:pt idx="4891">3.29</cx:pt>
          <cx:pt idx="4892">2.6899999999999999</cx:pt>
          <cx:pt idx="4893">2.8500000000000001</cx:pt>
          <cx:pt idx="4894">3.2200000000000002</cx:pt>
          <cx:pt idx="4895">3.7599999999999998</cx:pt>
          <cx:pt idx="4896">2.9100000000000001</cx:pt>
          <cx:pt idx="4897">2.9500000000000002</cx:pt>
          <cx:pt idx="4898">2.9700000000000002</cx:pt>
          <cx:pt idx="4899">2.8799999999999999</cx:pt>
          <cx:pt idx="4900">3.7000000000000002</cx:pt>
          <cx:pt idx="4901">3.6400000000000001</cx:pt>
          <cx:pt idx="4902">3.1499999999999999</cx:pt>
          <cx:pt idx="4903">2.8999999999999999</cx:pt>
          <cx:pt idx="4904">2.7599999999999998</cx:pt>
          <cx:pt idx="4905">3.9700000000000002</cx:pt>
          <cx:pt idx="4906">3.0299999999999998</cx:pt>
          <cx:pt idx="4907">3.3300000000000001</cx:pt>
          <cx:pt idx="4908">3.2599999999999998</cx:pt>
          <cx:pt idx="4909">3.2999999999999998</cx:pt>
          <cx:pt idx="4910">2.8700000000000001</cx:pt>
          <cx:pt idx="4911">3.71</cx:pt>
          <cx:pt idx="4912">2.73</cx:pt>
          <cx:pt idx="4913">2.9900000000000002</cx:pt>
          <cx:pt idx="4914">2.8599999999999999</cx:pt>
          <cx:pt idx="4915">2.71</cx:pt>
          <cx:pt idx="4916">2.8599999999999999</cx:pt>
          <cx:pt idx="4917">3.8199999999999998</cx:pt>
          <cx:pt idx="4918">3.7400000000000002</cx:pt>
          <cx:pt idx="4919">3.1200000000000001</cx:pt>
          <cx:pt idx="4920">3.5600000000000001</cx:pt>
          <cx:pt idx="4921">3.4100000000000001</cx:pt>
          <cx:pt idx="4922">2.8599999999999999</cx:pt>
          <cx:pt idx="4923">3.6800000000000002</cx:pt>
          <cx:pt idx="4924">3.0899999999999999</cx:pt>
          <cx:pt idx="4925">3.1600000000000001</cx:pt>
          <cx:pt idx="4926">3.3300000000000001</cx:pt>
          <cx:pt idx="4927">2.71</cx:pt>
          <cx:pt idx="4928">3.1499999999999999</cx:pt>
          <cx:pt idx="4929">3.3700000000000001</cx:pt>
          <cx:pt idx="4930">3.4300000000000002</cx:pt>
          <cx:pt idx="4931">3.0899999999999999</cx:pt>
          <cx:pt idx="4932">3.8199999999999998</cx:pt>
          <cx:pt idx="4933">3.8700000000000001</cx:pt>
          <cx:pt idx="4934">3.5099999999999998</cx:pt>
          <cx:pt idx="4935">3.1800000000000002</cx:pt>
          <cx:pt idx="4936">2.96</cx:pt>
          <cx:pt idx="4937">3.1299999999999999</cx:pt>
          <cx:pt idx="4938">3.0699999999999998</cx:pt>
          <cx:pt idx="4939">2.8100000000000001</cx:pt>
          <cx:pt idx="4940">2.75</cx:pt>
          <cx:pt idx="4941">3.6000000000000001</cx:pt>
          <cx:pt idx="4942">3.04</cx:pt>
          <cx:pt idx="4943">2.9100000000000001</cx:pt>
          <cx:pt idx="4944">3.9399999999999999</cx:pt>
          <cx:pt idx="4945">2.8900000000000001</cx:pt>
          <cx:pt idx="4946">3.4700000000000002</cx:pt>
          <cx:pt idx="4947">3.5600000000000001</cx:pt>
          <cx:pt idx="4948">3.54</cx:pt>
          <cx:pt idx="4949">2.79</cx:pt>
          <cx:pt idx="4950">3.4500000000000002</cx:pt>
          <cx:pt idx="4951">2.9900000000000002</cx:pt>
          <cx:pt idx="4952">3.3700000000000001</cx:pt>
          <cx:pt idx="4953">2.6699999999999999</cx:pt>
          <cx:pt idx="4954">3.0800000000000001</cx:pt>
          <cx:pt idx="4955">2.9399999999999999</cx:pt>
          <cx:pt idx="4956">3.4900000000000002</cx:pt>
          <cx:pt idx="4957">2.8700000000000001</cx:pt>
          <cx:pt idx="4958">3.4199999999999999</cx:pt>
          <cx:pt idx="4959">2.8300000000000001</cx:pt>
          <cx:pt idx="4960">2.8799999999999999</cx:pt>
          <cx:pt idx="4961">2.9300000000000002</cx:pt>
          <cx:pt idx="4962">3.8599999999999999</cx:pt>
          <cx:pt idx="4963">3.3999999999999999</cx:pt>
          <cx:pt idx="4964">3.6800000000000002</cx:pt>
          <cx:pt idx="4965">3.54</cx:pt>
          <cx:pt idx="4966">3.4900000000000002</cx:pt>
          <cx:pt idx="4967">3.2799999999999998</cx:pt>
          <cx:pt idx="4968">3.9100000000000001</cx:pt>
          <cx:pt idx="4969">2.9900000000000002</cx:pt>
          <cx:pt idx="4970">3.7400000000000002</cx:pt>
          <cx:pt idx="4971">3.9100000000000001</cx:pt>
          <cx:pt idx="4972">2.8799999999999999</cx:pt>
          <cx:pt idx="4973">2.7200000000000002</cx:pt>
          <cx:pt idx="4974">3.46</cx:pt>
          <cx:pt idx="4975">3.8399999999999999</cx:pt>
          <cx:pt idx="4976">3.48</cx:pt>
          <cx:pt idx="4977">3.02</cx:pt>
          <cx:pt idx="4978">3.4500000000000002</cx:pt>
          <cx:pt idx="4979">3.7000000000000002</cx:pt>
          <cx:pt idx="4980">3.52</cx:pt>
          <cx:pt idx="4981">3.2799999999999998</cx:pt>
          <cx:pt idx="4982">3.21</cx:pt>
          <cx:pt idx="4983">3.4300000000000002</cx:pt>
          <cx:pt idx="4984">3.6299999999999999</cx:pt>
          <cx:pt idx="4985">3.29</cx:pt>
          <cx:pt idx="4986">3.8199999999999998</cx:pt>
          <cx:pt idx="4987">2.8100000000000001</cx:pt>
          <cx:pt idx="4988">3.71</cx:pt>
          <cx:pt idx="4989">3.2799999999999998</cx:pt>
          <cx:pt idx="4990">3.2999999999999998</cx:pt>
          <cx:pt idx="4991">3.3399999999999999</cx:pt>
          <cx:pt idx="4992">3.9700000000000002</cx:pt>
          <cx:pt idx="4993">3.0699999999999998</cx:pt>
          <cx:pt idx="4994">3.9700000000000002</cx:pt>
          <cx:pt idx="4995">3.23</cx:pt>
          <cx:pt idx="4996">2.9399999999999999</cx:pt>
          <cx:pt idx="4997">3.9100000000000001</cx:pt>
          <cx:pt idx="4998">3.9300000000000002</cx:pt>
          <cx:pt idx="4999">3.0099999999999998</cx:pt>
          <cx:pt idx="5000">3.0899999999999999</cx:pt>
          <cx:pt idx="5001">2.8500000000000001</cx:pt>
          <cx:pt idx="5002">2.71</cx:pt>
          <cx:pt idx="5003">2.73</cx:pt>
          <cx:pt idx="5004">2.77</cx:pt>
          <cx:pt idx="5005">3.7799999999999998</cx:pt>
          <cx:pt idx="5006">2.8300000000000001</cx:pt>
          <cx:pt idx="5007">3.9700000000000002</cx:pt>
          <cx:pt idx="5008">2.75</cx:pt>
          <cx:pt idx="5009">3.6800000000000002</cx:pt>
          <cx:pt idx="5010">3.71</cx:pt>
          <cx:pt idx="5011">2.8700000000000001</cx:pt>
          <cx:pt idx="5012">3.79</cx:pt>
          <cx:pt idx="5013">2.6800000000000002</cx:pt>
          <cx:pt idx="5014">3.3300000000000001</cx:pt>
          <cx:pt idx="5015">3.7200000000000002</cx:pt>
          <cx:pt idx="5016">3.8799999999999999</cx:pt>
          <cx:pt idx="5017">2.8399999999999999</cx:pt>
          <cx:pt idx="5018">3.7400000000000002</cx:pt>
          <cx:pt idx="5019">3.8100000000000001</cx:pt>
          <cx:pt idx="5020">2.8399999999999999</cx:pt>
          <cx:pt idx="5021">3.9500000000000002</cx:pt>
          <cx:pt idx="5022">3.8500000000000001</cx:pt>
          <cx:pt idx="5023">3.3199999999999998</cx:pt>
          <cx:pt idx="5024">3.46</cx:pt>
          <cx:pt idx="5025">2.8900000000000001</cx:pt>
          <cx:pt idx="5026">3.0699999999999998</cx:pt>
          <cx:pt idx="5027">2.8900000000000001</cx:pt>
          <cx:pt idx="5028">2.9399999999999999</cx:pt>
          <cx:pt idx="5029">3.4199999999999999</cx:pt>
          <cx:pt idx="5030">3.9100000000000001</cx:pt>
          <cx:pt idx="5031">3.8900000000000001</cx:pt>
          <cx:pt idx="5032">3.8100000000000001</cx:pt>
          <cx:pt idx="5033">3.2400000000000002</cx:pt>
          <cx:pt idx="5034">3.8700000000000001</cx:pt>
          <cx:pt idx="5035">3.2000000000000002</cx:pt>
          <cx:pt idx="5036">3.6200000000000001</cx:pt>
          <cx:pt idx="5037">3.0699999999999998</cx:pt>
          <cx:pt idx="5038">3.3900000000000001</cx:pt>
          <cx:pt idx="5039">3.6499999999999999</cx:pt>
          <cx:pt idx="5040">3.3500000000000001</cx:pt>
          <cx:pt idx="5041">3.3900000000000001</cx:pt>
          <cx:pt idx="5042">3.9300000000000002</cx:pt>
          <cx:pt idx="5043">3.8500000000000001</cx:pt>
          <cx:pt idx="5044">2.8900000000000001</cx:pt>
          <cx:pt idx="5045">3.23</cx:pt>
          <cx:pt idx="5046">3.8599999999999999</cx:pt>
          <cx:pt idx="5047">3.48</cx:pt>
          <cx:pt idx="5048">3.3700000000000001</cx:pt>
          <cx:pt idx="5049">3.4300000000000002</cx:pt>
          <cx:pt idx="5050">3.3100000000000001</cx:pt>
          <cx:pt idx="5051">3.3799999999999999</cx:pt>
          <cx:pt idx="5052">3.21</cx:pt>
          <cx:pt idx="5053">3.8799999999999999</cx:pt>
          <cx:pt idx="5054">3.0899999999999999</cx:pt>
          <cx:pt idx="5055">3.2000000000000002</cx:pt>
          <cx:pt idx="5056">3.7599999999999998</cx:pt>
          <cx:pt idx="5057">2.7400000000000002</cx:pt>
          <cx:pt idx="5058">3.3599999999999999</cx:pt>
          <cx:pt idx="5059">3.9100000000000001</cx:pt>
          <cx:pt idx="5060">3.7599999999999998</cx:pt>
          <cx:pt idx="5061">2.98</cx:pt>
          <cx:pt idx="5062">3.3199999999999998</cx:pt>
          <cx:pt idx="5063">3.3300000000000001</cx:pt>
          <cx:pt idx="5064">2.8799999999999999</cx:pt>
          <cx:pt idx="5065">3.4399999999999999</cx:pt>
          <cx:pt idx="5066">2.7999999999999998</cx:pt>
          <cx:pt idx="5067">2.7599999999999998</cx:pt>
          <cx:pt idx="5068">3.4100000000000001</cx:pt>
          <cx:pt idx="5069">2.7200000000000002</cx:pt>
          <cx:pt idx="5070">2.7400000000000002</cx:pt>
          <cx:pt idx="5071">3.96</cx:pt>
          <cx:pt idx="5072">2.73</cx:pt>
          <cx:pt idx="5073">3.4399999999999999</cx:pt>
          <cx:pt idx="5074">3.3900000000000001</cx:pt>
          <cx:pt idx="5075">2.9199999999999999</cx:pt>
          <cx:pt idx="5076">3.0699999999999998</cx:pt>
          <cx:pt idx="5077">2.7599999999999998</cx:pt>
          <cx:pt idx="5078">2.9399999999999999</cx:pt>
          <cx:pt idx="5079">3.8500000000000001</cx:pt>
          <cx:pt idx="5080">3.96</cx:pt>
          <cx:pt idx="5081">2.7999999999999998</cx:pt>
          <cx:pt idx="5082">3.25</cx:pt>
          <cx:pt idx="5083">3.7000000000000002</cx:pt>
          <cx:pt idx="5084">3.3199999999999998</cx:pt>
          <cx:pt idx="5085">2.73</cx:pt>
          <cx:pt idx="5086">3.79</cx:pt>
          <cx:pt idx="5087">3.1600000000000001</cx:pt>
          <cx:pt idx="5088">3.8999999999999999</cx:pt>
          <cx:pt idx="5089">3.96</cx:pt>
          <cx:pt idx="5090">3.6299999999999999</cx:pt>
          <cx:pt idx="5091">3.1699999999999999</cx:pt>
          <cx:pt idx="5092">2.77</cx:pt>
          <cx:pt idx="5093">2.8700000000000001</cx:pt>
          <cx:pt idx="5094">3.5600000000000001</cx:pt>
          <cx:pt idx="5095">3.6099999999999999</cx:pt>
          <cx:pt idx="5096">2.9700000000000002</cx:pt>
          <cx:pt idx="5097">3.8399999999999999</cx:pt>
          <cx:pt idx="5098">2.8599999999999999</cx:pt>
          <cx:pt idx="5099">3.0099999999999998</cx:pt>
          <cx:pt idx="5100">3.6000000000000001</cx:pt>
          <cx:pt idx="5101">3.3500000000000001</cx:pt>
          <cx:pt idx="5102">2.9100000000000001</cx:pt>
          <cx:pt idx="5103">3</cx:pt>
          <cx:pt idx="5104">3.0299999999999998</cx:pt>
          <cx:pt idx="5105">2.6800000000000002</cx:pt>
          <cx:pt idx="5106">3.77</cx:pt>
          <cx:pt idx="5107">3.3399999999999999</cx:pt>
          <cx:pt idx="5108">3.5600000000000001</cx:pt>
          <cx:pt idx="5109">2.8399999999999999</cx:pt>
          <cx:pt idx="5110">3.6299999999999999</cx:pt>
          <cx:pt idx="5111">3.6099999999999999</cx:pt>
          <cx:pt idx="5112">3.2000000000000002</cx:pt>
          <cx:pt idx="5113">3.1899999999999999</cx:pt>
          <cx:pt idx="5114">3.4399999999999999</cx:pt>
          <cx:pt idx="5115">3.02</cx:pt>
          <cx:pt idx="5116">3.7000000000000002</cx:pt>
          <cx:pt idx="5117">3.7599999999999998</cx:pt>
          <cx:pt idx="5118">2.7400000000000002</cx:pt>
          <cx:pt idx="5119">2.7599999999999998</cx:pt>
          <cx:pt idx="5120">3.1899999999999999</cx:pt>
          <cx:pt idx="5121">3.9199999999999999</cx:pt>
          <cx:pt idx="5122">3.0499999999999998</cx:pt>
          <cx:pt idx="5123">3.3500000000000001</cx:pt>
          <cx:pt idx="5124">3.7400000000000002</cx:pt>
          <cx:pt idx="5125">3.2599999999999998</cx:pt>
          <cx:pt idx="5126">3.4199999999999999</cx:pt>
          <cx:pt idx="5127">3.3700000000000001</cx:pt>
          <cx:pt idx="5128">3.6899999999999999</cx:pt>
          <cx:pt idx="5129">2.6800000000000002</cx:pt>
          <cx:pt idx="5130">3.9399999999999999</cx:pt>
          <cx:pt idx="5131">2.7200000000000002</cx:pt>
          <cx:pt idx="5132">3.6099999999999999</cx:pt>
          <cx:pt idx="5133">3.02</cx:pt>
          <cx:pt idx="5134">3.6099999999999999</cx:pt>
          <cx:pt idx="5135">3.7999999999999998</cx:pt>
          <cx:pt idx="5136">3.2000000000000002</cx:pt>
          <cx:pt idx="5137">3.7599999999999998</cx:pt>
          <cx:pt idx="5138">3.7400000000000002</cx:pt>
          <cx:pt idx="5139">3.1699999999999999</cx:pt>
          <cx:pt idx="5140">3.3999999999999999</cx:pt>
          <cx:pt idx="5141">2.7799999999999998</cx:pt>
          <cx:pt idx="5142">3.73</cx:pt>
          <cx:pt idx="5143">3.4199999999999999</cx:pt>
          <cx:pt idx="5144">3.1000000000000001</cx:pt>
          <cx:pt idx="5145">3.5499999999999998</cx:pt>
          <cx:pt idx="5146">3.29</cx:pt>
          <cx:pt idx="5147">3.7799999999999998</cx:pt>
          <cx:pt idx="5148">3.0899999999999999</cx:pt>
          <cx:pt idx="5149">3.4900000000000002</cx:pt>
          <cx:pt idx="5150">2.8999999999999999</cx:pt>
          <cx:pt idx="5151">3.73</cx:pt>
          <cx:pt idx="5152">3.1600000000000001</cx:pt>
          <cx:pt idx="5153">3.48</cx:pt>
          <cx:pt idx="5154">3.27</cx:pt>
          <cx:pt idx="5155">3.1299999999999999</cx:pt>
          <cx:pt idx="5156">3.1000000000000001</cx:pt>
          <cx:pt idx="5157">2.8999999999999999</cx:pt>
          <cx:pt idx="5158">3.1600000000000001</cx:pt>
          <cx:pt idx="5159">3.8900000000000001</cx:pt>
          <cx:pt idx="5160">2.6800000000000002</cx:pt>
          <cx:pt idx="5161">2.7999999999999998</cx:pt>
          <cx:pt idx="5162">3.1299999999999999</cx:pt>
          <cx:pt idx="5163">2.8599999999999999</cx:pt>
          <cx:pt idx="5164">3.9300000000000002</cx:pt>
          <cx:pt idx="5165">3.8199999999999998</cx:pt>
          <cx:pt idx="5166">3.1899999999999999</cx:pt>
          <cx:pt idx="5167">3</cx:pt>
          <cx:pt idx="5168">3.71</cx:pt>
          <cx:pt idx="5169">2.6899999999999999</cx:pt>
          <cx:pt idx="5170">3.7400000000000002</cx:pt>
          <cx:pt idx="5171">3.9100000000000001</cx:pt>
          <cx:pt idx="5172">3.2000000000000002</cx:pt>
          <cx:pt idx="5173">3.4300000000000002</cx:pt>
          <cx:pt idx="5174">3.6899999999999999</cx:pt>
          <cx:pt idx="5175">3.3900000000000001</cx:pt>
          <cx:pt idx="5176">3.8100000000000001</cx:pt>
          <cx:pt idx="5177">2.8300000000000001</cx:pt>
          <cx:pt idx="5178">3.3700000000000001</cx:pt>
          <cx:pt idx="5179">3.6699999999999999</cx:pt>
          <cx:pt idx="5180">3.1800000000000002</cx:pt>
          <cx:pt idx="5181">3.1800000000000002</cx:pt>
          <cx:pt idx="5182">3.1400000000000001</cx:pt>
          <cx:pt idx="5183">3.9199999999999999</cx:pt>
          <cx:pt idx="5184">3.23</cx:pt>
          <cx:pt idx="5185">2.9100000000000001</cx:pt>
          <cx:pt idx="5186">3.2799999999999998</cx:pt>
          <cx:pt idx="5187">3.6099999999999999</cx:pt>
          <cx:pt idx="5188">3.7799999999999998</cx:pt>
          <cx:pt idx="5189">3.8900000000000001</cx:pt>
          <cx:pt idx="5190">3.8900000000000001</cx:pt>
          <cx:pt idx="5191">3.0600000000000001</cx:pt>
          <cx:pt idx="5192">3.1099999999999999</cx:pt>
          <cx:pt idx="5193">3.1000000000000001</cx:pt>
          <cx:pt idx="5194">3.7400000000000002</cx:pt>
          <cx:pt idx="5195">2.7799999999999998</cx:pt>
          <cx:pt idx="5196">3.1800000000000002</cx:pt>
          <cx:pt idx="5197">3.9100000000000001</cx:pt>
          <cx:pt idx="5198">3.1299999999999999</cx:pt>
          <cx:pt idx="5199">3.2400000000000002</cx:pt>
          <cx:pt idx="5200">3.3399999999999999</cx:pt>
          <cx:pt idx="5201">3.7599999999999998</cx:pt>
          <cx:pt idx="5202">3.2799999999999998</cx:pt>
          <cx:pt idx="5203">3.3199999999999998</cx:pt>
          <cx:pt idx="5204">3.8799999999999999</cx:pt>
          <cx:pt idx="5205">3.5899999999999999</cx:pt>
          <cx:pt idx="5206">2.7599999999999998</cx:pt>
          <cx:pt idx="5207">2.8799999999999999</cx:pt>
          <cx:pt idx="5208">2.9199999999999999</cx:pt>
          <cx:pt idx="5209">2.71</cx:pt>
          <cx:pt idx="5210">2.98</cx:pt>
          <cx:pt idx="5211">3.9500000000000002</cx:pt>
          <cx:pt idx="5212">3.3799999999999999</cx:pt>
          <cx:pt idx="5213">3.96</cx:pt>
          <cx:pt idx="5214">3.7599999999999998</cx:pt>
          <cx:pt idx="5215">3.3700000000000001</cx:pt>
          <cx:pt idx="5216">3.79</cx:pt>
          <cx:pt idx="5217">3.79</cx:pt>
          <cx:pt idx="5218">2.8399999999999999</cx:pt>
          <cx:pt idx="5219">3.79</cx:pt>
          <cx:pt idx="5220">3.8799999999999999</cx:pt>
          <cx:pt idx="5221">3.4399999999999999</cx:pt>
          <cx:pt idx="5222">3.7400000000000002</cx:pt>
          <cx:pt idx="5223">3.9700000000000002</cx:pt>
          <cx:pt idx="5224">2.7799999999999998</cx:pt>
          <cx:pt idx="5225">3.6899999999999999</cx:pt>
          <cx:pt idx="5226">3.3100000000000001</cx:pt>
          <cx:pt idx="5227">3.71</cx:pt>
          <cx:pt idx="5228">3.23</cx:pt>
          <cx:pt idx="5229">2.7400000000000002</cx:pt>
          <cx:pt idx="5230">3.7599999999999998</cx:pt>
          <cx:pt idx="5231">3.0600000000000001</cx:pt>
          <cx:pt idx="5232">2.79</cx:pt>
          <cx:pt idx="5233">3.7799999999999998</cx:pt>
          <cx:pt idx="5234">3.1699999999999999</cx:pt>
          <cx:pt idx="5235">3.1200000000000001</cx:pt>
          <cx:pt idx="5236">3.98</cx:pt>
          <cx:pt idx="5237">3.5600000000000001</cx:pt>
          <cx:pt idx="5238">3.9300000000000002</cx:pt>
          <cx:pt idx="5239">3.46</cx:pt>
          <cx:pt idx="5240">2.8100000000000001</cx:pt>
          <cx:pt idx="5241">3.6200000000000001</cx:pt>
          <cx:pt idx="5242">3.4900000000000002</cx:pt>
          <cx:pt idx="5243">3.9500000000000002</cx:pt>
          <cx:pt idx="5244">2.8399999999999999</cx:pt>
          <cx:pt idx="5245">3.9199999999999999</cx:pt>
          <cx:pt idx="5246">3.4100000000000001</cx:pt>
          <cx:pt idx="5247">2.8900000000000001</cx:pt>
          <cx:pt idx="5248">3.4399999999999999</cx:pt>
          <cx:pt idx="5249">3.4100000000000001</cx:pt>
          <cx:pt idx="5250">3.4700000000000002</cx:pt>
          <cx:pt idx="5251">2.9300000000000002</cx:pt>
          <cx:pt idx="5252">3.7999999999999998</cx:pt>
          <cx:pt idx="5253">3.0499999999999998</cx:pt>
          <cx:pt idx="5254">2.8999999999999999</cx:pt>
          <cx:pt idx="5255">2.9199999999999999</cx:pt>
          <cx:pt idx="5256">3.0600000000000001</cx:pt>
          <cx:pt idx="5257">3.4700000000000002</cx:pt>
          <cx:pt idx="5258">2.9399999999999999</cx:pt>
          <cx:pt idx="5259">2.8399999999999999</cx:pt>
          <cx:pt idx="5260">2.9100000000000001</cx:pt>
          <cx:pt idx="5261">3.5099999999999998</cx:pt>
          <cx:pt idx="5262">3.2999999999999998</cx:pt>
          <cx:pt idx="5263">3.7599999999999998</cx:pt>
          <cx:pt idx="5264">3.9399999999999999</cx:pt>
          <cx:pt idx="5265">2.6699999999999999</cx:pt>
          <cx:pt idx="5266">3.0800000000000001</cx:pt>
          <cx:pt idx="5267">3.8199999999999998</cx:pt>
          <cx:pt idx="5268">3.02</cx:pt>
          <cx:pt idx="5269">3.04</cx:pt>
          <cx:pt idx="5270">3.3100000000000001</cx:pt>
          <cx:pt idx="5271">3.2200000000000002</cx:pt>
          <cx:pt idx="5272">3.1299999999999999</cx:pt>
          <cx:pt idx="5273">3.1800000000000002</cx:pt>
          <cx:pt idx="5274">3.96</cx:pt>
          <cx:pt idx="5275">3.5600000000000001</cx:pt>
          <cx:pt idx="5276">2.77</cx:pt>
          <cx:pt idx="5277">2.9199999999999999</cx:pt>
          <cx:pt idx="5278">2.98</cx:pt>
          <cx:pt idx="5279">3.52</cx:pt>
          <cx:pt idx="5280">3.6800000000000002</cx:pt>
          <cx:pt idx="5281">3.1699999999999999</cx:pt>
          <cx:pt idx="5282">2.8999999999999999</cx:pt>
          <cx:pt idx="5283">3.48</cx:pt>
          <cx:pt idx="5284">3.71</cx:pt>
          <cx:pt idx="5285">3.7000000000000002</cx:pt>
          <cx:pt idx="5286">3.1400000000000001</cx:pt>
          <cx:pt idx="5287">2.8399999999999999</cx:pt>
          <cx:pt idx="5288">3.75</cx:pt>
          <cx:pt idx="5289">3.5099999999999998</cx:pt>
          <cx:pt idx="5290">3.7400000000000002</cx:pt>
          <cx:pt idx="5291">3.6600000000000001</cx:pt>
          <cx:pt idx="5292">3.2599999999999998</cx:pt>
          <cx:pt idx="5293">3.9399999999999999</cx:pt>
          <cx:pt idx="5294">3.8300000000000001</cx:pt>
          <cx:pt idx="5295">3.8100000000000001</cx:pt>
          <cx:pt idx="5296">3.27</cx:pt>
          <cx:pt idx="5297">3.9300000000000002</cx:pt>
          <cx:pt idx="5298">3.25</cx:pt>
          <cx:pt idx="5299">3.21</cx:pt>
          <cx:pt idx="5300">3.4900000000000002</cx:pt>
          <cx:pt idx="5301">3.8199999999999998</cx:pt>
          <cx:pt idx="5302">3.23</cx:pt>
          <cx:pt idx="5303">3.3700000000000001</cx:pt>
          <cx:pt idx="5304">3.5</cx:pt>
          <cx:pt idx="5305">2.8399999999999999</cx:pt>
          <cx:pt idx="5306">3.3100000000000001</cx:pt>
          <cx:pt idx="5307">2.8599999999999999</cx:pt>
          <cx:pt idx="5308">3.0099999999999998</cx:pt>
          <cx:pt idx="5309">3.6899999999999999</cx:pt>
          <cx:pt idx="5310">3.1400000000000001</cx:pt>
          <cx:pt idx="5311">2.8999999999999999</cx:pt>
          <cx:pt idx="5312">3.0800000000000001</cx:pt>
          <cx:pt idx="5313">2.79</cx:pt>
          <cx:pt idx="5314">3.6299999999999999</cx:pt>
          <cx:pt idx="5315">3.4199999999999999</cx:pt>
          <cx:pt idx="5316">3.7599999999999998</cx:pt>
          <cx:pt idx="5317">3.8700000000000001</cx:pt>
          <cx:pt idx="5318">3.25</cx:pt>
          <cx:pt idx="5319">2.9900000000000002</cx:pt>
          <cx:pt idx="5320">3.1299999999999999</cx:pt>
          <cx:pt idx="5321">3.4100000000000001</cx:pt>
          <cx:pt idx="5322">3.4100000000000001</cx:pt>
          <cx:pt idx="5323">3.02</cx:pt>
          <cx:pt idx="5324">2.8999999999999999</cx:pt>
          <cx:pt idx="5325">2.96</cx:pt>
          <cx:pt idx="5326">3.1299999999999999</cx:pt>
          <cx:pt idx="5327">2.6699999999999999</cx:pt>
          <cx:pt idx="5328">3.4300000000000002</cx:pt>
          <cx:pt idx="5329">3.5299999999999998</cx:pt>
          <cx:pt idx="5330">3.1099999999999999</cx:pt>
          <cx:pt idx="5331">2.8900000000000001</cx:pt>
          <cx:pt idx="5332">3.4900000000000002</cx:pt>
          <cx:pt idx="5333">3.5</cx:pt>
          <cx:pt idx="5334">3.27</cx:pt>
          <cx:pt idx="5335">3.0299999999999998</cx:pt>
          <cx:pt idx="5336">3.3900000000000001</cx:pt>
          <cx:pt idx="5337">3.8399999999999999</cx:pt>
          <cx:pt idx="5338">3.0800000000000001</cx:pt>
          <cx:pt idx="5339">3.3599999999999999</cx:pt>
          <cx:pt idx="5340">3.5699999999999998</cx:pt>
          <cx:pt idx="5341">3.7000000000000002</cx:pt>
          <cx:pt idx="5342">2.7799999999999998</cx:pt>
          <cx:pt idx="5343">3.77</cx:pt>
          <cx:pt idx="5344">3.9199999999999999</cx:pt>
          <cx:pt idx="5345">3.3700000000000001</cx:pt>
          <cx:pt idx="5346">3.52</cx:pt>
          <cx:pt idx="5347">3.2000000000000002</cx:pt>
          <cx:pt idx="5348">2.8100000000000001</cx:pt>
          <cx:pt idx="5349">3.5899999999999999</cx:pt>
          <cx:pt idx="5350">3.1200000000000001</cx:pt>
          <cx:pt idx="5351">3.27</cx:pt>
          <cx:pt idx="5352">2.77</cx:pt>
          <cx:pt idx="5353">2.8900000000000001</cx:pt>
          <cx:pt idx="5354">2.7999999999999998</cx:pt>
          <cx:pt idx="5355">2.8399999999999999</cx:pt>
          <cx:pt idx="5356">2.6899999999999999</cx:pt>
          <cx:pt idx="5357">3.1299999999999999</cx:pt>
          <cx:pt idx="5358">3.6600000000000001</cx:pt>
          <cx:pt idx="5359">3.3399999999999999</cx:pt>
          <cx:pt idx="5360">3.8300000000000001</cx:pt>
          <cx:pt idx="5361">3.8199999999999998</cx:pt>
          <cx:pt idx="5362">3.8399999999999999</cx:pt>
          <cx:pt idx="5363">3.21</cx:pt>
          <cx:pt idx="5364">3.1400000000000001</cx:pt>
          <cx:pt idx="5365">3.3100000000000001</cx:pt>
          <cx:pt idx="5366">2.8700000000000001</cx:pt>
          <cx:pt idx="5367">3.6299999999999999</cx:pt>
          <cx:pt idx="5368">3.1600000000000001</cx:pt>
          <cx:pt idx="5369">3.23</cx:pt>
          <cx:pt idx="5370">3.0600000000000001</cx:pt>
          <cx:pt idx="5371">2.9500000000000002</cx:pt>
          <cx:pt idx="5372">3.1699999999999999</cx:pt>
          <cx:pt idx="5373">3.4100000000000001</cx:pt>
          <cx:pt idx="5374">3.8500000000000001</cx:pt>
          <cx:pt idx="5375">3.3500000000000001</cx:pt>
          <cx:pt idx="5376">3.8700000000000001</cx:pt>
          <cx:pt idx="5377">3.5699999999999998</cx:pt>
          <cx:pt idx="5378">3.3799999999999999</cx:pt>
          <cx:pt idx="5379">2.7799999999999998</cx:pt>
          <cx:pt idx="5380">2.7599999999999998</cx:pt>
          <cx:pt idx="5381">3.8599999999999999</cx:pt>
          <cx:pt idx="5382">3.0800000000000001</cx:pt>
          <cx:pt idx="5383">3.1200000000000001</cx:pt>
          <cx:pt idx="5384">3.73</cx:pt>
          <cx:pt idx="5385">2.9399999999999999</cx:pt>
          <cx:pt idx="5386">2.8599999999999999</cx:pt>
          <cx:pt idx="5387">3.7799999999999998</cx:pt>
          <cx:pt idx="5388">3.1200000000000001</cx:pt>
          <cx:pt idx="5389">3.1800000000000002</cx:pt>
          <cx:pt idx="5390">3.8100000000000001</cx:pt>
          <cx:pt idx="5391">3.8399999999999999</cx:pt>
          <cx:pt idx="5392">2.8799999999999999</cx:pt>
          <cx:pt idx="5393">3.8700000000000001</cx:pt>
          <cx:pt idx="5394">3.6899999999999999</cx:pt>
          <cx:pt idx="5395">2.96</cx:pt>
          <cx:pt idx="5396">3.3300000000000001</cx:pt>
          <cx:pt idx="5397">2.7000000000000002</cx:pt>
          <cx:pt idx="5398">3.6400000000000001</cx:pt>
          <cx:pt idx="5399">3.9100000000000001</cx:pt>
          <cx:pt idx="5400">3.8300000000000001</cx:pt>
          <cx:pt idx="5401">3</cx:pt>
          <cx:pt idx="5402">3.7000000000000002</cx:pt>
          <cx:pt idx="5403">3.1800000000000002</cx:pt>
          <cx:pt idx="5404">3.73</cx:pt>
          <cx:pt idx="5405">3.3300000000000001</cx:pt>
          <cx:pt idx="5406">3.96</cx:pt>
          <cx:pt idx="5407">2.73</cx:pt>
          <cx:pt idx="5408">2.98</cx:pt>
          <cx:pt idx="5409">3.8399999999999999</cx:pt>
          <cx:pt idx="5410">2.6899999999999999</cx:pt>
          <cx:pt idx="5411">3.8599999999999999</cx:pt>
          <cx:pt idx="5412">3.7200000000000002</cx:pt>
          <cx:pt idx="5413">2.9700000000000002</cx:pt>
          <cx:pt idx="5414">3.4300000000000002</cx:pt>
          <cx:pt idx="5415">3.6699999999999999</cx:pt>
          <cx:pt idx="5416">3.1899999999999999</cx:pt>
          <cx:pt idx="5417">3.7599999999999998</cx:pt>
          <cx:pt idx="5418">3.1299999999999999</cx:pt>
          <cx:pt idx="5419">2.96</cx:pt>
          <cx:pt idx="5420">3.7599999999999998</cx:pt>
          <cx:pt idx="5421">3.8399999999999999</cx:pt>
          <cx:pt idx="5422">3.7400000000000002</cx:pt>
          <cx:pt idx="5423">3.4300000000000002</cx:pt>
          <cx:pt idx="5424">3.7200000000000002</cx:pt>
          <cx:pt idx="5425">2.8999999999999999</cx:pt>
          <cx:pt idx="5426">2.8799999999999999</cx:pt>
          <cx:pt idx="5427">2.9199999999999999</cx:pt>
          <cx:pt idx="5428">2.71</cx:pt>
          <cx:pt idx="5429">3.7000000000000002</cx:pt>
          <cx:pt idx="5430">3.5099999999999998</cx:pt>
          <cx:pt idx="5431">3.1800000000000002</cx:pt>
          <cx:pt idx="5432">2.8199999999999998</cx:pt>
          <cx:pt idx="5433">3.1200000000000001</cx:pt>
          <cx:pt idx="5434">3.9399999999999999</cx:pt>
          <cx:pt idx="5435">3.3900000000000001</cx:pt>
          <cx:pt idx="5436">3.6000000000000001</cx:pt>
          <cx:pt idx="5437">3.5</cx:pt>
          <cx:pt idx="5438">2.75</cx:pt>
          <cx:pt idx="5439">3.5800000000000001</cx:pt>
          <cx:pt idx="5440">2.9199999999999999</cx:pt>
          <cx:pt idx="5441">3.8500000000000001</cx:pt>
          <cx:pt idx="5442">3.1299999999999999</cx:pt>
          <cx:pt idx="5443">2.7999999999999998</cx:pt>
          <cx:pt idx="5444">3.0800000000000001</cx:pt>
          <cx:pt idx="5445">2.6699999999999999</cx:pt>
          <cx:pt idx="5446">3.04</cx:pt>
          <cx:pt idx="5447">3.71</cx:pt>
          <cx:pt idx="5448">2.73</cx:pt>
          <cx:pt idx="5449">3.3900000000000001</cx:pt>
          <cx:pt idx="5450">2.9199999999999999</cx:pt>
          <cx:pt idx="5451">3.9700000000000002</cx:pt>
          <cx:pt idx="5452">3.7599999999999998</cx:pt>
          <cx:pt idx="5453">2.9199999999999999</cx:pt>
          <cx:pt idx="5454">3.02</cx:pt>
          <cx:pt idx="5455">2.9399999999999999</cx:pt>
          <cx:pt idx="5456">3.98</cx:pt>
          <cx:pt idx="5457">3.6499999999999999</cx:pt>
          <cx:pt idx="5458">2.9300000000000002</cx:pt>
          <cx:pt idx="5459">3.2799999999999998</cx:pt>
          <cx:pt idx="5460">2.8599999999999999</cx:pt>
          <cx:pt idx="5461">3.71</cx:pt>
          <cx:pt idx="5462">3.9500000000000002</cx:pt>
          <cx:pt idx="5463">3.1400000000000001</cx:pt>
          <cx:pt idx="5464">2.75</cx:pt>
          <cx:pt idx="5465">3.1400000000000001</cx:pt>
          <cx:pt idx="5466">3.8399999999999999</cx:pt>
          <cx:pt idx="5467">3.3300000000000001</cx:pt>
          <cx:pt idx="5468">3.6299999999999999</cx:pt>
          <cx:pt idx="5469">3.5299999999999998</cx:pt>
          <cx:pt idx="5470">2.9199999999999999</cx:pt>
          <cx:pt idx="5471">2.8700000000000001</cx:pt>
          <cx:pt idx="5472">3.6699999999999999</cx:pt>
          <cx:pt idx="5473">3.5299999999999998</cx:pt>
          <cx:pt idx="5474">3.1800000000000002</cx:pt>
          <cx:pt idx="5475">3.48</cx:pt>
          <cx:pt idx="5476">3.9199999999999999</cx:pt>
          <cx:pt idx="5477">3.5299999999999998</cx:pt>
          <cx:pt idx="5478">3.98</cx:pt>
          <cx:pt idx="5479">3.7799999999999998</cx:pt>
          <cx:pt idx="5480">3.3500000000000001</cx:pt>
          <cx:pt idx="5481">3.0099999999999998</cx:pt>
          <cx:pt idx="5482">2.7000000000000002</cx:pt>
          <cx:pt idx="5483">2.98</cx:pt>
          <cx:pt idx="5484">3.5800000000000001</cx:pt>
          <cx:pt idx="5485">3.2400000000000002</cx:pt>
          <cx:pt idx="5486">3.8799999999999999</cx:pt>
          <cx:pt idx="5487">2.8199999999999998</cx:pt>
          <cx:pt idx="5488">3.21</cx:pt>
          <cx:pt idx="5489">3.54</cx:pt>
          <cx:pt idx="5490">3.2999999999999998</cx:pt>
          <cx:pt idx="5491">2.8300000000000001</cx:pt>
          <cx:pt idx="5492">3.1099999999999999</cx:pt>
          <cx:pt idx="5493">3.02</cx:pt>
          <cx:pt idx="5494">3.04</cx:pt>
          <cx:pt idx="5495">3.5699999999999998</cx:pt>
          <cx:pt idx="5496">3.2599999999999998</cx:pt>
          <cx:pt idx="5497">2.9700000000000002</cx:pt>
          <cx:pt idx="5498">3.5099999999999998</cx:pt>
          <cx:pt idx="5499">3.9399999999999999</cx:pt>
          <cx:pt idx="5500">3.1899999999999999</cx:pt>
          <cx:pt idx="5501">2.79</cx:pt>
          <cx:pt idx="5502">3.5099999999999998</cx:pt>
          <cx:pt idx="5503">2.9100000000000001</cx:pt>
          <cx:pt idx="5504">2.8799999999999999</cx:pt>
          <cx:pt idx="5505">3.7799999999999998</cx:pt>
          <cx:pt idx="5506">2.8199999999999998</cx:pt>
          <cx:pt idx="5507">2.8100000000000001</cx:pt>
          <cx:pt idx="5508">2.9199999999999999</cx:pt>
          <cx:pt idx="5509">2.7799999999999998</cx:pt>
          <cx:pt idx="5510">3.4199999999999999</cx:pt>
          <cx:pt idx="5511">3.1099999999999999</cx:pt>
          <cx:pt idx="5512">3.8100000000000001</cx:pt>
          <cx:pt idx="5513">3.1600000000000001</cx:pt>
          <cx:pt idx="5514">3.5899999999999999</cx:pt>
          <cx:pt idx="5515">2.9300000000000002</cx:pt>
          <cx:pt idx="5516">3.1499999999999999</cx:pt>
          <cx:pt idx="5517">3.1499999999999999</cx:pt>
          <cx:pt idx="5518">2.98</cx:pt>
          <cx:pt idx="5519">3.2599999999999998</cx:pt>
          <cx:pt idx="5520">3.96</cx:pt>
          <cx:pt idx="5521">3.4399999999999999</cx:pt>
          <cx:pt idx="5522">3.1699999999999999</cx:pt>
          <cx:pt idx="5523">2.9100000000000001</cx:pt>
          <cx:pt idx="5524">3.5099999999999998</cx:pt>
          <cx:pt idx="5525">3.71</cx:pt>
          <cx:pt idx="5526">3.3300000000000001</cx:pt>
          <cx:pt idx="5527">3.1699999999999999</cx:pt>
          <cx:pt idx="5528">2.77</cx:pt>
          <cx:pt idx="5529">3.3999999999999999</cx:pt>
          <cx:pt idx="5530">3.7999999999999998</cx:pt>
          <cx:pt idx="5531">3.1000000000000001</cx:pt>
          <cx:pt idx="5532">2.8399999999999999</cx:pt>
          <cx:pt idx="5533">3.9199999999999999</cx:pt>
          <cx:pt idx="5534">3.1600000000000001</cx:pt>
          <cx:pt idx="5535">3.0800000000000001</cx:pt>
          <cx:pt idx="5536">2.8300000000000001</cx:pt>
          <cx:pt idx="5537">2.71</cx:pt>
          <cx:pt idx="5538">3.4100000000000001</cx:pt>
          <cx:pt idx="5539">2.9399999999999999</cx:pt>
          <cx:pt idx="5540">3.3700000000000001</cx:pt>
          <cx:pt idx="5541">3.5800000000000001</cx:pt>
          <cx:pt idx="5542">3.5099999999999998</cx:pt>
          <cx:pt idx="5543">3.7999999999999998</cx:pt>
          <cx:pt idx="5544">3.5</cx:pt>
          <cx:pt idx="5545">3.2599999999999998</cx:pt>
          <cx:pt idx="5546">3.3199999999999998</cx:pt>
          <cx:pt idx="5547">2.9700000000000002</cx:pt>
          <cx:pt idx="5548">3.48</cx:pt>
          <cx:pt idx="5549">3.0299999999999998</cx:pt>
          <cx:pt idx="5550">2.8900000000000001</cx:pt>
          <cx:pt idx="5551">3.5699999999999998</cx:pt>
          <cx:pt idx="5552">3.7400000000000002</cx:pt>
          <cx:pt idx="5553">3.0600000000000001</cx:pt>
          <cx:pt idx="5554">3.54</cx:pt>
          <cx:pt idx="5555">3.54</cx:pt>
          <cx:pt idx="5556">2.8599999999999999</cx:pt>
          <cx:pt idx="5557">3.8300000000000001</cx:pt>
          <cx:pt idx="5558">2.79</cx:pt>
          <cx:pt idx="5559">3.2000000000000002</cx:pt>
          <cx:pt idx="5560">3.8599999999999999</cx:pt>
          <cx:pt idx="5561">2.7799999999999998</cx:pt>
          <cx:pt idx="5562">3.6000000000000001</cx:pt>
          <cx:pt idx="5563">3.0699999999999998</cx:pt>
          <cx:pt idx="5564">3.8100000000000001</cx:pt>
          <cx:pt idx="5565">3.5099999999999998</cx:pt>
          <cx:pt idx="5566">3.7599999999999998</cx:pt>
          <cx:pt idx="5567">3.54</cx:pt>
          <cx:pt idx="5568">3.3900000000000001</cx:pt>
          <cx:pt idx="5569">3.6699999999999999</cx:pt>
          <cx:pt idx="5570">2.79</cx:pt>
          <cx:pt idx="5571">2.7599999999999998</cx:pt>
          <cx:pt idx="5572">3.7599999999999998</cx:pt>
          <cx:pt idx="5573">2.96</cx:pt>
          <cx:pt idx="5574">3.8300000000000001</cx:pt>
          <cx:pt idx="5575">3.02</cx:pt>
          <cx:pt idx="5576">3.0299999999999998</cx:pt>
          <cx:pt idx="5577">3.0800000000000001</cx:pt>
          <cx:pt idx="5578">3.5899999999999999</cx:pt>
          <cx:pt idx="5579">2.8700000000000001</cx:pt>
          <cx:pt idx="5580">3.1899999999999999</cx:pt>
          <cx:pt idx="5581">3.1299999999999999</cx:pt>
          <cx:pt idx="5582">3.2599999999999998</cx:pt>
          <cx:pt idx="5583">3.8100000000000001</cx:pt>
          <cx:pt idx="5584">3.3799999999999999</cx:pt>
          <cx:pt idx="5585">3.1400000000000001</cx:pt>
          <cx:pt idx="5586">2.6899999999999999</cx:pt>
          <cx:pt idx="5587">2.8999999999999999</cx:pt>
          <cx:pt idx="5588">2.7200000000000002</cx:pt>
          <cx:pt idx="5589">2.7200000000000002</cx:pt>
          <cx:pt idx="5590">3.4700000000000002</cx:pt>
          <cx:pt idx="5591">3.0800000000000001</cx:pt>
          <cx:pt idx="5592">2.8599999999999999</cx:pt>
          <cx:pt idx="5593">3.4100000000000001</cx:pt>
          <cx:pt idx="5594">3.6000000000000001</cx:pt>
          <cx:pt idx="5595">3.9100000000000001</cx:pt>
          <cx:pt idx="5596">3.4300000000000002</cx:pt>
          <cx:pt idx="5597">2.8300000000000001</cx:pt>
          <cx:pt idx="5598">2.8399999999999999</cx:pt>
          <cx:pt idx="5599">2.6699999999999999</cx:pt>
          <cx:pt idx="5600">2.8300000000000001</cx:pt>
          <cx:pt idx="5601">3.3599999999999999</cx:pt>
          <cx:pt idx="5602">3.1800000000000002</cx:pt>
          <cx:pt idx="5603">3.9399999999999999</cx:pt>
          <cx:pt idx="5604">3.5299999999999998</cx:pt>
          <cx:pt idx="5605">2.6899999999999999</cx:pt>
          <cx:pt idx="5606">2.7200000000000002</cx:pt>
          <cx:pt idx="5607">3.9700000000000002</cx:pt>
          <cx:pt idx="5608">3.0899999999999999</cx:pt>
          <cx:pt idx="5609">3.79</cx:pt>
          <cx:pt idx="5610">3.54</cx:pt>
          <cx:pt idx="5611">3.8999999999999999</cx:pt>
          <cx:pt idx="5612">3.6800000000000002</cx:pt>
          <cx:pt idx="5613">3.9700000000000002</cx:pt>
          <cx:pt idx="5614">3.8100000000000001</cx:pt>
          <cx:pt idx="5615">3.48</cx:pt>
          <cx:pt idx="5616">3.3599999999999999</cx:pt>
          <cx:pt idx="5617">3.6699999999999999</cx:pt>
          <cx:pt idx="5618">3.9300000000000002</cx:pt>
          <cx:pt idx="5619">3.1600000000000001</cx:pt>
          <cx:pt idx="5620">3.6400000000000001</cx:pt>
          <cx:pt idx="5621">3.6600000000000001</cx:pt>
          <cx:pt idx="5622">3.6400000000000001</cx:pt>
          <cx:pt idx="5623">2.9700000000000002</cx:pt>
          <cx:pt idx="5624">3.4399999999999999</cx:pt>
          <cx:pt idx="5625">3.9399999999999999</cx:pt>
          <cx:pt idx="5626">3.6000000000000001</cx:pt>
          <cx:pt idx="5627">3.8599999999999999</cx:pt>
          <cx:pt idx="5628">3.52</cx:pt>
          <cx:pt idx="5629">3.3399999999999999</cx:pt>
          <cx:pt idx="5630">2.7999999999999998</cx:pt>
          <cx:pt idx="5631">2.7799999999999998</cx:pt>
          <cx:pt idx="5632">3.7999999999999998</cx:pt>
          <cx:pt idx="5633">2.9399999999999999</cx:pt>
          <cx:pt idx="5634">3.1400000000000001</cx:pt>
          <cx:pt idx="5635">2.6899999999999999</cx:pt>
          <cx:pt idx="5636">3.1299999999999999</cx:pt>
          <cx:pt idx="5637">3.77</cx:pt>
          <cx:pt idx="5638">3.2599999999999998</cx:pt>
          <cx:pt idx="5639">2.8700000000000001</cx:pt>
          <cx:pt idx="5640">2.8900000000000001</cx:pt>
          <cx:pt idx="5641">3.8199999999999998</cx:pt>
          <cx:pt idx="5642">2.7200000000000002</cx:pt>
          <cx:pt idx="5643">2.8900000000000001</cx:pt>
          <cx:pt idx="5644">3.71</cx:pt>
          <cx:pt idx="5645">2.96</cx:pt>
          <cx:pt idx="5646">2.8399999999999999</cx:pt>
          <cx:pt idx="5647">2.9300000000000002</cx:pt>
          <cx:pt idx="5648">3.0299999999999998</cx:pt>
          <cx:pt idx="5649">2.7000000000000002</cx:pt>
          <cx:pt idx="5650">3.6699999999999999</cx:pt>
          <cx:pt idx="5651">3.5800000000000001</cx:pt>
          <cx:pt idx="5652">3.4300000000000002</cx:pt>
          <cx:pt idx="5653">3.3100000000000001</cx:pt>
          <cx:pt idx="5654">2.71</cx:pt>
          <cx:pt idx="5655">2.8900000000000001</cx:pt>
          <cx:pt idx="5656">3.73</cx:pt>
          <cx:pt idx="5657">3</cx:pt>
          <cx:pt idx="5658">3</cx:pt>
          <cx:pt idx="5659">2.9100000000000001</cx:pt>
          <cx:pt idx="5660">3.8900000000000001</cx:pt>
          <cx:pt idx="5661">3.4199999999999999</cx:pt>
          <cx:pt idx="5662">2.7999999999999998</cx:pt>
          <cx:pt idx="5663">3.0800000000000001</cx:pt>
          <cx:pt idx="5664">3.3700000000000001</cx:pt>
          <cx:pt idx="5665">2.7200000000000002</cx:pt>
          <cx:pt idx="5666">3.1099999999999999</cx:pt>
          <cx:pt idx="5667">2.9199999999999999</cx:pt>
          <cx:pt idx="5668">2.96</cx:pt>
          <cx:pt idx="5669">3.5600000000000001</cx:pt>
          <cx:pt idx="5670">2.8500000000000001</cx:pt>
          <cx:pt idx="5671">2.8199999999999998</cx:pt>
          <cx:pt idx="5672">3.3700000000000001</cx:pt>
          <cx:pt idx="5673">3.02</cx:pt>
          <cx:pt idx="5674">3.8799999999999999</cx:pt>
          <cx:pt idx="5675">3.8100000000000001</cx:pt>
          <cx:pt idx="5676">3.8700000000000001</cx:pt>
          <cx:pt idx="5677">3.6699999999999999</cx:pt>
          <cx:pt idx="5678">3.3199999999999998</cx:pt>
          <cx:pt idx="5679">3.0099999999999998</cx:pt>
          <cx:pt idx="5680">3.2799999999999998</cx:pt>
          <cx:pt idx="5681">3.6699999999999999</cx:pt>
          <cx:pt idx="5682">3.2400000000000002</cx:pt>
          <cx:pt idx="5683">3.5099999999999998</cx:pt>
          <cx:pt idx="5684">3.2000000000000002</cx:pt>
          <cx:pt idx="5685">3.8900000000000001</cx:pt>
          <cx:pt idx="5686">3.1600000000000001</cx:pt>
          <cx:pt idx="5687">3.4900000000000002</cx:pt>
          <cx:pt idx="5688">3.6800000000000002</cx:pt>
          <cx:pt idx="5689">2.8199999999999998</cx:pt>
          <cx:pt idx="5690">3.6899999999999999</cx:pt>
          <cx:pt idx="5691">3.5</cx:pt>
          <cx:pt idx="5692">3.77</cx:pt>
          <cx:pt idx="5693">2.7799999999999998</cx:pt>
          <cx:pt idx="5694">3.1400000000000001</cx:pt>
          <cx:pt idx="5695">3.7599999999999998</cx:pt>
          <cx:pt idx="5696">3.4199999999999999</cx:pt>
          <cx:pt idx="5697">2.7000000000000002</cx:pt>
          <cx:pt idx="5698">3.5800000000000001</cx:pt>
          <cx:pt idx="5699">3.0800000000000001</cx:pt>
          <cx:pt idx="5700">3.3399999999999999</cx:pt>
          <cx:pt idx="5701">3.6899999999999999</cx:pt>
          <cx:pt idx="5702">2.9500000000000002</cx:pt>
          <cx:pt idx="5703">3.27</cx:pt>
          <cx:pt idx="5704">3.4399999999999999</cx:pt>
          <cx:pt idx="5705">2.9199999999999999</cx:pt>
          <cx:pt idx="5706">3.3199999999999998</cx:pt>
          <cx:pt idx="5707">3.1699999999999999</cx:pt>
          <cx:pt idx="5708">3.6099999999999999</cx:pt>
          <cx:pt idx="5709">2.9500000000000002</cx:pt>
          <cx:pt idx="5710">3.5800000000000001</cx:pt>
          <cx:pt idx="5711">2.73</cx:pt>
          <cx:pt idx="5712">2.7200000000000002</cx:pt>
          <cx:pt idx="5713">3.9399999999999999</cx:pt>
          <cx:pt idx="5714">3.8199999999999998</cx:pt>
          <cx:pt idx="5715">3.48</cx:pt>
          <cx:pt idx="5716">2.8900000000000001</cx:pt>
          <cx:pt idx="5717">3.29</cx:pt>
          <cx:pt idx="5718">3.1200000000000001</cx:pt>
          <cx:pt idx="5719">3.0499999999999998</cx:pt>
          <cx:pt idx="5720">3.7799999999999998</cx:pt>
          <cx:pt idx="5721">3.7799999999999998</cx:pt>
          <cx:pt idx="5722">2.77</cx:pt>
          <cx:pt idx="5723">3.6299999999999999</cx:pt>
          <cx:pt idx="5724">2.6899999999999999</cx:pt>
          <cx:pt idx="5725">2.8799999999999999</cx:pt>
          <cx:pt idx="5726">2.9300000000000002</cx:pt>
          <cx:pt idx="5727">3.04</cx:pt>
          <cx:pt idx="5728">3.7200000000000002</cx:pt>
          <cx:pt idx="5729">3</cx:pt>
          <cx:pt idx="5730">3.52</cx:pt>
          <cx:pt idx="5731">3.3399999999999999</cx:pt>
          <cx:pt idx="5732">2.96</cx:pt>
          <cx:pt idx="5733">3.6099999999999999</cx:pt>
          <cx:pt idx="5734">3.7599999999999998</cx:pt>
          <cx:pt idx="5735">3.71</cx:pt>
          <cx:pt idx="5736">3.3500000000000001</cx:pt>
          <cx:pt idx="5737">2.9700000000000002</cx:pt>
          <cx:pt idx="5738">3.52</cx:pt>
          <cx:pt idx="5739">3.1299999999999999</cx:pt>
          <cx:pt idx="5740">3.2200000000000002</cx:pt>
          <cx:pt idx="5741">3.6699999999999999</cx:pt>
          <cx:pt idx="5742">3.1600000000000001</cx:pt>
          <cx:pt idx="5743">3.6800000000000002</cx:pt>
          <cx:pt idx="5744">3.0699999999999998</cx:pt>
          <cx:pt idx="5745">3.6400000000000001</cx:pt>
          <cx:pt idx="5746">2.7000000000000002</cx:pt>
          <cx:pt idx="5747">3.1600000000000001</cx:pt>
          <cx:pt idx="5748">3.52</cx:pt>
          <cx:pt idx="5749">3.0899999999999999</cx:pt>
          <cx:pt idx="5750">3.2000000000000002</cx:pt>
          <cx:pt idx="5751">2.7999999999999998</cx:pt>
          <cx:pt idx="5752">3.5800000000000001</cx:pt>
          <cx:pt idx="5753">2.8100000000000001</cx:pt>
          <cx:pt idx="5754">3.1600000000000001</cx:pt>
          <cx:pt idx="5755">3.9199999999999999</cx:pt>
          <cx:pt idx="5756">3.5699999999999998</cx:pt>
          <cx:pt idx="5757">3.9300000000000002</cx:pt>
          <cx:pt idx="5758">3.6800000000000002</cx:pt>
          <cx:pt idx="5759">3.3100000000000001</cx:pt>
          <cx:pt idx="5760">2.8999999999999999</cx:pt>
          <cx:pt idx="5761">3.7200000000000002</cx:pt>
          <cx:pt idx="5762">3.6400000000000001</cx:pt>
          <cx:pt idx="5763">3.2799999999999998</cx:pt>
          <cx:pt idx="5764">2.8199999999999998</cx:pt>
          <cx:pt idx="5765">2.8100000000000001</cx:pt>
          <cx:pt idx="5766">3.1699999999999999</cx:pt>
          <cx:pt idx="5767">2.7799999999999998</cx:pt>
          <cx:pt idx="5768">2.8799999999999999</cx:pt>
          <cx:pt idx="5769">3.04</cx:pt>
          <cx:pt idx="5770">3.96</cx:pt>
          <cx:pt idx="5771">3.4199999999999999</cx:pt>
          <cx:pt idx="5772">3.0099999999999998</cx:pt>
          <cx:pt idx="5773">3.0499999999999998</cx:pt>
          <cx:pt idx="5774">3.46</cx:pt>
          <cx:pt idx="5775">3.4900000000000002</cx:pt>
          <cx:pt idx="5776">3.8500000000000001</cx:pt>
          <cx:pt idx="5777">3.4399999999999999</cx:pt>
          <cx:pt idx="5778">3.1899999999999999</cx:pt>
          <cx:pt idx="5779">3.5499999999999998</cx:pt>
          <cx:pt idx="5780">3.77</cx:pt>
          <cx:pt idx="5781">3</cx:pt>
          <cx:pt idx="5782">3.25</cx:pt>
          <cx:pt idx="5783">3.9700000000000002</cx:pt>
          <cx:pt idx="5784">2.79</cx:pt>
          <cx:pt idx="5785">3.8199999999999998</cx:pt>
          <cx:pt idx="5786">3</cx:pt>
          <cx:pt idx="5787">3.1099999999999999</cx:pt>
          <cx:pt idx="5788">2.8599999999999999</cx:pt>
          <cx:pt idx="5789">3.8700000000000001</cx:pt>
          <cx:pt idx="5790">3.6099999999999999</cx:pt>
          <cx:pt idx="5791">3.0800000000000001</cx:pt>
          <cx:pt idx="5792">3</cx:pt>
          <cx:pt idx="5793">3.7200000000000002</cx:pt>
          <cx:pt idx="5794">3.52</cx:pt>
          <cx:pt idx="5795">3.27</cx:pt>
          <cx:pt idx="5796">3.0299999999999998</cx:pt>
          <cx:pt idx="5797">3.5099999999999998</cx:pt>
          <cx:pt idx="5798">3.0899999999999999</cx:pt>
          <cx:pt idx="5799">3.3799999999999999</cx:pt>
          <cx:pt idx="5800">2.8500000000000001</cx:pt>
          <cx:pt idx="5801">3.1400000000000001</cx:pt>
          <cx:pt idx="5802">3.5</cx:pt>
          <cx:pt idx="5803">2.8399999999999999</cx:pt>
          <cx:pt idx="5804">2.79</cx:pt>
          <cx:pt idx="5805">3.71</cx:pt>
          <cx:pt idx="5806">2.8999999999999999</cx:pt>
          <cx:pt idx="5807">2.8599999999999999</cx:pt>
          <cx:pt idx="5808">3.0899999999999999</cx:pt>
          <cx:pt idx="5809">3.2799999999999998</cx:pt>
          <cx:pt idx="5810">3</cx:pt>
          <cx:pt idx="5811">3.77</cx:pt>
          <cx:pt idx="5812">3.6299999999999999</cx:pt>
          <cx:pt idx="5813">3</cx:pt>
          <cx:pt idx="5814">3.02</cx:pt>
          <cx:pt idx="5815">2.73</cx:pt>
          <cx:pt idx="5816">3.8599999999999999</cx:pt>
          <cx:pt idx="5817">3.0499999999999998</cx:pt>
          <cx:pt idx="5818">2.73</cx:pt>
          <cx:pt idx="5819">3.3500000000000001</cx:pt>
          <cx:pt idx="5820">3.6400000000000001</cx:pt>
          <cx:pt idx="5821">3.0899999999999999</cx:pt>
          <cx:pt idx="5822">3.9199999999999999</cx:pt>
          <cx:pt idx="5823">3.3799999999999999</cx:pt>
          <cx:pt idx="5824">3.9500000000000002</cx:pt>
          <cx:pt idx="5825">2.8399999999999999</cx:pt>
          <cx:pt idx="5826">3.1699999999999999</cx:pt>
          <cx:pt idx="5827">3.8999999999999999</cx:pt>
          <cx:pt idx="5828">3.4900000000000002</cx:pt>
          <cx:pt idx="5829">2.96</cx:pt>
          <cx:pt idx="5830">3.2000000000000002</cx:pt>
          <cx:pt idx="5831">3.9500000000000002</cx:pt>
          <cx:pt idx="5832">3.6099999999999999</cx:pt>
          <cx:pt idx="5833">3.2200000000000002</cx:pt>
          <cx:pt idx="5834">3.7599999999999998</cx:pt>
          <cx:pt idx="5835">3.2200000000000002</cx:pt>
          <cx:pt idx="5836">3.27</cx:pt>
          <cx:pt idx="5837">2.8300000000000001</cx:pt>
          <cx:pt idx="5838">3.1099999999999999</cx:pt>
          <cx:pt idx="5839">2.98</cx:pt>
          <cx:pt idx="5840">3.3199999999999998</cx:pt>
          <cx:pt idx="5841">3.3399999999999999</cx:pt>
          <cx:pt idx="5842">3.04</cx:pt>
          <cx:pt idx="5843">3.3399999999999999</cx:pt>
          <cx:pt idx="5844">3.4399999999999999</cx:pt>
          <cx:pt idx="5845">3.1800000000000002</cx:pt>
          <cx:pt idx="5846">2.8199999999999998</cx:pt>
          <cx:pt idx="5847">3.5099999999999998</cx:pt>
          <cx:pt idx="5848">3.8199999999999998</cx:pt>
          <cx:pt idx="5849">2.7599999999999998</cx:pt>
          <cx:pt idx="5850">3.3100000000000001</cx:pt>
          <cx:pt idx="5851">3.1400000000000001</cx:pt>
          <cx:pt idx="5852">3.79</cx:pt>
          <cx:pt idx="5853">3.6600000000000001</cx:pt>
          <cx:pt idx="5854">2.8399999999999999</cx:pt>
          <cx:pt idx="5855">3.2799999999999998</cx:pt>
          <cx:pt idx="5856">3.7599999999999998</cx:pt>
          <cx:pt idx="5857">2.7799999999999998</cx:pt>
          <cx:pt idx="5858">3.6899999999999999</cx:pt>
          <cx:pt idx="5859">3.96</cx:pt>
          <cx:pt idx="5860">3.5499999999999998</cx:pt>
          <cx:pt idx="5861">3.04</cx:pt>
          <cx:pt idx="5862">3.5499999999999998</cx:pt>
          <cx:pt idx="5863">2.9700000000000002</cx:pt>
          <cx:pt idx="5864">2.8900000000000001</cx:pt>
          <cx:pt idx="5865">3.3399999999999999</cx:pt>
          <cx:pt idx="5866">3.1200000000000001</cx:pt>
          <cx:pt idx="5867">3.0600000000000001</cx:pt>
          <cx:pt idx="5868">3.27</cx:pt>
          <cx:pt idx="5869">2.6800000000000002</cx:pt>
          <cx:pt idx="5870">2.6899999999999999</cx:pt>
          <cx:pt idx="5871">3.5099999999999998</cx:pt>
          <cx:pt idx="5872">3.7000000000000002</cx:pt>
          <cx:pt idx="5873">3.46</cx:pt>
          <cx:pt idx="5874">3.5800000000000001</cx:pt>
          <cx:pt idx="5875">3.2200000000000002</cx:pt>
          <cx:pt idx="5876">2.9900000000000002</cx:pt>
          <cx:pt idx="5877">3.3999999999999999</cx:pt>
          <cx:pt idx="5878">2.8300000000000001</cx:pt>
          <cx:pt idx="5879">3.75</cx:pt>
          <cx:pt idx="5880">3.1800000000000002</cx:pt>
          <cx:pt idx="5881">3.9300000000000002</cx:pt>
          <cx:pt idx="5882">3.5499999999999998</cx:pt>
          <cx:pt idx="5883">3.0800000000000001</cx:pt>
          <cx:pt idx="5884">3.7000000000000002</cx:pt>
          <cx:pt idx="5885">3.5800000000000001</cx:pt>
          <cx:pt idx="5886">3.79</cx:pt>
          <cx:pt idx="5887">3.3300000000000001</cx:pt>
          <cx:pt idx="5888">2.7599999999999998</cx:pt>
          <cx:pt idx="5889">3.3100000000000001</cx:pt>
          <cx:pt idx="5890">3.6699999999999999</cx:pt>
          <cx:pt idx="5891">2.77</cx:pt>
          <cx:pt idx="5892">3.9700000000000002</cx:pt>
          <cx:pt idx="5893">3.71</cx:pt>
          <cx:pt idx="5894">2.9399999999999999</cx:pt>
          <cx:pt idx="5895">3.7000000000000002</cx:pt>
          <cx:pt idx="5896">2.7599999999999998</cx:pt>
          <cx:pt idx="5897">3.5</cx:pt>
          <cx:pt idx="5898">2.7400000000000002</cx:pt>
          <cx:pt idx="5899">3.54</cx:pt>
          <cx:pt idx="5900">3.4399999999999999</cx:pt>
          <cx:pt idx="5901">3.2000000000000002</cx:pt>
          <cx:pt idx="5902">3.2599999999999998</cx:pt>
          <cx:pt idx="5903">3.7400000000000002</cx:pt>
          <cx:pt idx="5904">3.6299999999999999</cx:pt>
          <cx:pt idx="5905">3.6400000000000001</cx:pt>
          <cx:pt idx="5906">3.9700000000000002</cx:pt>
          <cx:pt idx="5907">3.5</cx:pt>
          <cx:pt idx="5908">3.5499999999999998</cx:pt>
          <cx:pt idx="5909">2.75</cx:pt>
          <cx:pt idx="5910">2.8599999999999999</cx:pt>
          <cx:pt idx="5911">3.96</cx:pt>
          <cx:pt idx="5912">3.3199999999999998</cx:pt>
          <cx:pt idx="5913">2.9300000000000002</cx:pt>
          <cx:pt idx="5914">3.1600000000000001</cx:pt>
          <cx:pt idx="5915">2.7000000000000002</cx:pt>
          <cx:pt idx="5916">3.5299999999999998</cx:pt>
          <cx:pt idx="5917">3.3100000000000001</cx:pt>
          <cx:pt idx="5918">3.27</cx:pt>
          <cx:pt idx="5919">3.1899999999999999</cx:pt>
          <cx:pt idx="5920">3.7400000000000002</cx:pt>
          <cx:pt idx="5921">3.3399999999999999</cx:pt>
          <cx:pt idx="5922">3.23</cx:pt>
          <cx:pt idx="5923">3.5600000000000001</cx:pt>
          <cx:pt idx="5924">3.0600000000000001</cx:pt>
          <cx:pt idx="5925">3.1800000000000002</cx:pt>
          <cx:pt idx="5926">3.23</cx:pt>
          <cx:pt idx="5927">2.9700000000000002</cx:pt>
          <cx:pt idx="5928">2.6800000000000002</cx:pt>
          <cx:pt idx="5929">3.8599999999999999</cx:pt>
          <cx:pt idx="5930">3.1000000000000001</cx:pt>
          <cx:pt idx="5931">3.04</cx:pt>
          <cx:pt idx="5932">2.8399999999999999</cx:pt>
          <cx:pt idx="5933">2.8799999999999999</cx:pt>
          <cx:pt idx="5934">3.7999999999999998</cx:pt>
          <cx:pt idx="5935">2.73</cx:pt>
          <cx:pt idx="5936">3.4700000000000002</cx:pt>
          <cx:pt idx="5937">3.7599999999999998</cx:pt>
          <cx:pt idx="5938">3.5499999999999998</cx:pt>
          <cx:pt idx="5939">2.8999999999999999</cx:pt>
          <cx:pt idx="5940">3.27</cx:pt>
          <cx:pt idx="5941">2.9399999999999999</cx:pt>
          <cx:pt idx="5942">3.9500000000000002</cx:pt>
          <cx:pt idx="5943">3.9399999999999999</cx:pt>
          <cx:pt idx="5944">3.6099999999999999</cx:pt>
          <cx:pt idx="5945">3.1200000000000001</cx:pt>
          <cx:pt idx="5946">3.1000000000000001</cx:pt>
          <cx:pt idx="5947">3.3199999999999998</cx:pt>
          <cx:pt idx="5948">3.5299999999999998</cx:pt>
          <cx:pt idx="5949">3.1499999999999999</cx:pt>
          <cx:pt idx="5950">2.8300000000000001</cx:pt>
          <cx:pt idx="5951">3.9100000000000001</cx:pt>
          <cx:pt idx="5952">3.48</cx:pt>
          <cx:pt idx="5953">3.5800000000000001</cx:pt>
          <cx:pt idx="5954">3.3700000000000001</cx:pt>
          <cx:pt idx="5955">3.5699999999999998</cx:pt>
          <cx:pt idx="5956">3.1000000000000001</cx:pt>
          <cx:pt idx="5957">2.98</cx:pt>
          <cx:pt idx="5958">3.21</cx:pt>
          <cx:pt idx="5959">3.0099999999999998</cx:pt>
          <cx:pt idx="5960">2.6899999999999999</cx:pt>
          <cx:pt idx="5961">3</cx:pt>
          <cx:pt idx="5962">2.9300000000000002</cx:pt>
          <cx:pt idx="5963">3.6600000000000001</cx:pt>
          <cx:pt idx="5964">3.3999999999999999</cx:pt>
          <cx:pt idx="5965">3.3500000000000001</cx:pt>
          <cx:pt idx="5966">3.3199999999999998</cx:pt>
          <cx:pt idx="5967">3.9500000000000002</cx:pt>
          <cx:pt idx="5968">3.6299999999999999</cx:pt>
          <cx:pt idx="5969">3.3999999999999999</cx:pt>
          <cx:pt idx="5970">3.8500000000000001</cx:pt>
          <cx:pt idx="5971">2.7799999999999998</cx:pt>
          <cx:pt idx="5972">3.5899999999999999</cx:pt>
          <cx:pt idx="5973">3.9500000000000002</cx:pt>
          <cx:pt idx="5974">2.7200000000000002</cx:pt>
          <cx:pt idx="5975">2.8599999999999999</cx:pt>
          <cx:pt idx="5976">3.1400000000000001</cx:pt>
          <cx:pt idx="5977">3.7000000000000002</cx:pt>
          <cx:pt idx="5978">2.7200000000000002</cx:pt>
          <cx:pt idx="5979">3.8300000000000001</cx:pt>
          <cx:pt idx="5980">3.27</cx:pt>
          <cx:pt idx="5981">3.3500000000000001</cx:pt>
          <cx:pt idx="5982">3.73</cx:pt>
          <cx:pt idx="5983">3.2999999999999998</cx:pt>
          <cx:pt idx="5984">3.23</cx:pt>
          <cx:pt idx="5985">3.6600000000000001</cx:pt>
          <cx:pt idx="5986">3.1600000000000001</cx:pt>
          <cx:pt idx="5987">3.2200000000000002</cx:pt>
          <cx:pt idx="5988">3.2200000000000002</cx:pt>
          <cx:pt idx="5989">3.02</cx:pt>
          <cx:pt idx="5990">3.0600000000000001</cx:pt>
          <cx:pt idx="5991">3.79</cx:pt>
          <cx:pt idx="5992">3.8799999999999999</cx:pt>
          <cx:pt idx="5993">3.52</cx:pt>
          <cx:pt idx="5994">2.8399999999999999</cx:pt>
          <cx:pt idx="5995">3.8300000000000001</cx:pt>
          <cx:pt idx="5996">3.54</cx:pt>
          <cx:pt idx="5997">3.2599999999999998</cx:pt>
          <cx:pt idx="5998">2.8999999999999999</cx:pt>
          <cx:pt idx="5999">2.8300000000000001</cx:pt>
          <cx:pt idx="6000">3.46</cx:pt>
          <cx:pt idx="6001">3.71</cx:pt>
          <cx:pt idx="6002">3.5299999999999998</cx:pt>
          <cx:pt idx="6003">3.7200000000000002</cx:pt>
          <cx:pt idx="6004">3.23</cx:pt>
          <cx:pt idx="6005">3.7799999999999998</cx:pt>
          <cx:pt idx="6006">3.1299999999999999</cx:pt>
          <cx:pt idx="6007">3.8100000000000001</cx:pt>
          <cx:pt idx="6008">3.6899999999999999</cx:pt>
          <cx:pt idx="6009">3.2999999999999998</cx:pt>
          <cx:pt idx="6010">2.71</cx:pt>
          <cx:pt idx="6011">3.8700000000000001</cx:pt>
          <cx:pt idx="6012">3.3100000000000001</cx:pt>
          <cx:pt idx="6013">3.9399999999999999</cx:pt>
          <cx:pt idx="6014">3.79</cx:pt>
          <cx:pt idx="6015">3.1299999999999999</cx:pt>
          <cx:pt idx="6016">3.4300000000000002</cx:pt>
          <cx:pt idx="6017">3.9199999999999999</cx:pt>
          <cx:pt idx="6018">3.6699999999999999</cx:pt>
          <cx:pt idx="6019">3.0699999999999998</cx:pt>
          <cx:pt idx="6020">2.8100000000000001</cx:pt>
          <cx:pt idx="6021">3.5299999999999998</cx:pt>
          <cx:pt idx="6022">3.1400000000000001</cx:pt>
          <cx:pt idx="6023">2.8199999999999998</cx:pt>
          <cx:pt idx="6024">3.77</cx:pt>
          <cx:pt idx="6025">2.8399999999999999</cx:pt>
          <cx:pt idx="6026">3.6699999999999999</cx:pt>
          <cx:pt idx="6027">3.2200000000000002</cx:pt>
          <cx:pt idx="6028">2.9300000000000002</cx:pt>
          <cx:pt idx="6029">2.75</cx:pt>
          <cx:pt idx="6030">3.96</cx:pt>
          <cx:pt idx="6031">3.9100000000000001</cx:pt>
          <cx:pt idx="6032">2.8599999999999999</cx:pt>
          <cx:pt idx="6033">3.7999999999999998</cx:pt>
          <cx:pt idx="6034">3.6800000000000002</cx:pt>
          <cx:pt idx="6035">3.3799999999999999</cx:pt>
          <cx:pt idx="6036">3.1099999999999999</cx:pt>
          <cx:pt idx="6037">3.1800000000000002</cx:pt>
          <cx:pt idx="6038">3.3100000000000001</cx:pt>
          <cx:pt idx="6039">3.7200000000000002</cx:pt>
          <cx:pt idx="6040">2.79</cx:pt>
          <cx:pt idx="6041">2.71</cx:pt>
          <cx:pt idx="6042">3.8900000000000001</cx:pt>
          <cx:pt idx="6043">3.2799999999999998</cx:pt>
          <cx:pt idx="6044">3.7000000000000002</cx:pt>
          <cx:pt idx="6045">3.4700000000000002</cx:pt>
          <cx:pt idx="6046">3.23</cx:pt>
          <cx:pt idx="6047">3.2799999999999998</cx:pt>
          <cx:pt idx="6048">3.9300000000000002</cx:pt>
          <cx:pt idx="6049">2.7400000000000002</cx:pt>
          <cx:pt idx="6050">3.0299999999999998</cx:pt>
          <cx:pt idx="6051">3.6099999999999999</cx:pt>
          <cx:pt idx="6052">3.3100000000000001</cx:pt>
          <cx:pt idx="6053">2.8399999999999999</cx:pt>
          <cx:pt idx="6054">4.0199999999999996</cx:pt>
          <cx:pt idx="6055">3.8900000000000001</cx:pt>
          <cx:pt idx="6056">3.7999999999999998</cx:pt>
          <cx:pt idx="6057">3.4500000000000002</cx:pt>
          <cx:pt idx="6058">3</cx:pt>
          <cx:pt idx="6059">2.9700000000000002</cx:pt>
          <cx:pt idx="6060">3.6499999999999999</cx:pt>
          <cx:pt idx="6061">3.8199999999999998</cx:pt>
          <cx:pt idx="6062">3.77</cx:pt>
          <cx:pt idx="6063">3.9700000000000002</cx:pt>
          <cx:pt idx="6064">3.8500000000000001</cx:pt>
          <cx:pt idx="6065">4.0999999999999996</cx:pt>
          <cx:pt idx="6066">3.1800000000000002</cx:pt>
          <cx:pt idx="6067">3.23</cx:pt>
          <cx:pt idx="6068">3.3500000000000001</cx:pt>
          <cx:pt idx="6069">3.0600000000000001</cx:pt>
          <cx:pt idx="6070">3.4300000000000002</cx:pt>
          <cx:pt idx="6071">2.98</cx:pt>
          <cx:pt idx="6072">3.29</cx:pt>
          <cx:pt idx="6073">3.3999999999999999</cx:pt>
          <cx:pt idx="6074">3.8500000000000001</cx:pt>
          <cx:pt idx="6075">3.1299999999999999</cx:pt>
          <cx:pt idx="6076">3.1699999999999999</cx:pt>
          <cx:pt idx="6077">4.04</cx:pt>
          <cx:pt idx="6078">3.21</cx:pt>
          <cx:pt idx="6079">2.8900000000000001</cx:pt>
          <cx:pt idx="6080">3.2799999999999998</cx:pt>
          <cx:pt idx="6081">3.9300000000000002</cx:pt>
          <cx:pt idx="6082">4.0899999999999999</cx:pt>
          <cx:pt idx="6083">3.7599999999999998</cx:pt>
          <cx:pt idx="6084">2.8100000000000001</cx:pt>
          <cx:pt idx="6085">3.5800000000000001</cx:pt>
          <cx:pt idx="6086">2.7400000000000002</cx:pt>
          <cx:pt idx="6087">3.9399999999999999</cx:pt>
          <cx:pt idx="6088">3.1400000000000001</cx:pt>
          <cx:pt idx="6089">3.04</cx:pt>
          <cx:pt idx="6090">3.1000000000000001</cx:pt>
          <cx:pt idx="6091">2.7999999999999998</cx:pt>
          <cx:pt idx="6092">2.6800000000000002</cx:pt>
          <cx:pt idx="6093">3.8700000000000001</cx:pt>
          <cx:pt idx="6094">3.8999999999999999</cx:pt>
          <cx:pt idx="6095">3.4500000000000002</cx:pt>
          <cx:pt idx="6096">3.4500000000000002</cx:pt>
          <cx:pt idx="6097">3.6400000000000001</cx:pt>
          <cx:pt idx="6098">3.0600000000000001</cx:pt>
          <cx:pt idx="6099">3.4399999999999999</cx:pt>
          <cx:pt idx="6100">3.96</cx:pt>
          <cx:pt idx="6101">3.6600000000000001</cx:pt>
          <cx:pt idx="6102">3.1200000000000001</cx:pt>
          <cx:pt idx="6103">3.0600000000000001</cx:pt>
          <cx:pt idx="6104">2.8500000000000001</cx:pt>
          <cx:pt idx="6105">3.46</cx:pt>
          <cx:pt idx="6106">3.8700000000000001</cx:pt>
          <cx:pt idx="6107">3.6899999999999999</cx:pt>
          <cx:pt idx="6108">3.4900000000000002</cx:pt>
          <cx:pt idx="6109">3.3599999999999999</cx:pt>
          <cx:pt idx="6110">3.8199999999999998</cx:pt>
          <cx:pt idx="6111">2.7599999999999998</cx:pt>
          <cx:pt idx="6112">3.3599999999999999</cx:pt>
          <cx:pt idx="6113">3.8500000000000001</cx:pt>
          <cx:pt idx="6114">3.1400000000000001</cx:pt>
          <cx:pt idx="6115">3.4399999999999999</cx:pt>
          <cx:pt idx="6116">3.5499999999999998</cx:pt>
          <cx:pt idx="6117">3.04</cx:pt>
          <cx:pt idx="6118">2.96</cx:pt>
          <cx:pt idx="6119">3.6899999999999999</cx:pt>
          <cx:pt idx="6120">2.8799999999999999</cx:pt>
          <cx:pt idx="6121">3.77</cx:pt>
          <cx:pt idx="6122">3.46</cx:pt>
          <cx:pt idx="6123">3.04</cx:pt>
          <cx:pt idx="6124">3.7000000000000002</cx:pt>
          <cx:pt idx="6125">3.6299999999999999</cx:pt>
          <cx:pt idx="6126">3.3799999999999999</cx:pt>
          <cx:pt idx="6127">2.9900000000000002</cx:pt>
          <cx:pt idx="6128">3.8900000000000001</cx:pt>
          <cx:pt idx="6129">2.9100000000000001</cx:pt>
          <cx:pt idx="6130">3.9500000000000002</cx:pt>
          <cx:pt idx="6131">3.96</cx:pt>
          <cx:pt idx="6132">3.4700000000000002</cx:pt>
          <cx:pt idx="6133">3.5600000000000001</cx:pt>
          <cx:pt idx="6134">2.9300000000000002</cx:pt>
          <cx:pt idx="6135">3.3500000000000001</cx:pt>
          <cx:pt idx="6136">3.9100000000000001</cx:pt>
          <cx:pt idx="6137">3.02</cx:pt>
          <cx:pt idx="6138">3.27</cx:pt>
          <cx:pt idx="6139">3.79</cx:pt>
          <cx:pt idx="6140">3.8700000000000001</cx:pt>
          <cx:pt idx="6141">3.1400000000000001</cx:pt>
          <cx:pt idx="6142">3.1299999999999999</cx:pt>
          <cx:pt idx="6143">3.5</cx:pt>
          <cx:pt idx="6144">3.0800000000000001</cx:pt>
          <cx:pt idx="6145">3.3399999999999999</cx:pt>
          <cx:pt idx="6146">2.8900000000000001</cx:pt>
          <cx:pt idx="6147">3.6200000000000001</cx:pt>
          <cx:pt idx="6148">2.8799999999999999</cx:pt>
          <cx:pt idx="6149">3.2999999999999998</cx:pt>
          <cx:pt idx="6150">3.5699999999999998</cx:pt>
          <cx:pt idx="6151">3.04</cx:pt>
          <cx:pt idx="6152">3.0899999999999999</cx:pt>
          <cx:pt idx="6153">3.1099999999999999</cx:pt>
          <cx:pt idx="6154">2.8399999999999999</cx:pt>
          <cx:pt idx="6155">3.5699999999999998</cx:pt>
          <cx:pt idx="6156">3.7999999999999998</cx:pt>
          <cx:pt idx="6157">3.9100000000000001</cx:pt>
          <cx:pt idx="6158">2.8799999999999999</cx:pt>
          <cx:pt idx="6159">3.21</cx:pt>
          <cx:pt idx="6160">2.7599999999999998</cx:pt>
          <cx:pt idx="6161">3.3799999999999999</cx:pt>
          <cx:pt idx="6162">3.9100000000000001</cx:pt>
          <cx:pt idx="6163">3.27</cx:pt>
          <cx:pt idx="6164">3.0600000000000001</cx:pt>
          <cx:pt idx="6165">3.7000000000000002</cx:pt>
          <cx:pt idx="6166">3.5899999999999999</cx:pt>
          <cx:pt idx="6167">3.4300000000000002</cx:pt>
          <cx:pt idx="6168">3.7599999999999998</cx:pt>
          <cx:pt idx="6169">2.9100000000000001</cx:pt>
          <cx:pt idx="6170">3.8199999999999998</cx:pt>
          <cx:pt idx="6171">3.1899999999999999</cx:pt>
          <cx:pt idx="6172">2.77</cx:pt>
          <cx:pt idx="6173">3.98</cx:pt>
          <cx:pt idx="6174">3.7200000000000002</cx:pt>
          <cx:pt idx="6175">2.9700000000000002</cx:pt>
          <cx:pt idx="6176">3.6699999999999999</cx:pt>
          <cx:pt idx="6177">3.8799999999999999</cx:pt>
          <cx:pt idx="6178">3.2599999999999998</cx:pt>
          <cx:pt idx="6179">3.8199999999999998</cx:pt>
          <cx:pt idx="6180">3.2599999999999998</cx:pt>
          <cx:pt idx="6181">3.4700000000000002</cx:pt>
          <cx:pt idx="6182">3.3900000000000001</cx:pt>
          <cx:pt idx="6183">3.6200000000000001</cx:pt>
          <cx:pt idx="6184">3.6499999999999999</cx:pt>
          <cx:pt idx="6185">3.5600000000000001</cx:pt>
          <cx:pt idx="6186">3.29</cx:pt>
          <cx:pt idx="6187">3.1200000000000001</cx:pt>
          <cx:pt idx="6188">3.3599999999999999</cx:pt>
          <cx:pt idx="6189">2.9500000000000002</cx:pt>
          <cx:pt idx="6190">3</cx:pt>
          <cx:pt idx="6191">2.8700000000000001</cx:pt>
          <cx:pt idx="6192">3.3399999999999999</cx:pt>
          <cx:pt idx="6193">3.2400000000000002</cx:pt>
          <cx:pt idx="6194">2.6899999999999999</cx:pt>
          <cx:pt idx="6195">3.0600000000000001</cx:pt>
          <cx:pt idx="6196">3.0899999999999999</cx:pt>
          <cx:pt idx="6197">2.8500000000000001</cx:pt>
          <cx:pt idx="6198">3.46</cx:pt>
          <cx:pt idx="6199">2.9900000000000002</cx:pt>
          <cx:pt idx="6200">2.7599999999999998</cx:pt>
          <cx:pt idx="6201">2.8900000000000001</cx:pt>
          <cx:pt idx="6202">3.5299999999999998</cx:pt>
          <cx:pt idx="6203">3.4500000000000002</cx:pt>
          <cx:pt idx="6204">3.23</cx:pt>
          <cx:pt idx="6205">3.79</cx:pt>
          <cx:pt idx="6206">2.8799999999999999</cx:pt>
          <cx:pt idx="6207">3.3900000000000001</cx:pt>
          <cx:pt idx="6208">3.21</cx:pt>
          <cx:pt idx="6209">2.96</cx:pt>
          <cx:pt idx="6210">3.5</cx:pt>
          <cx:pt idx="6211">3.5800000000000001</cx:pt>
          <cx:pt idx="6212">3.2400000000000002</cx:pt>
          <cx:pt idx="6213">3.46</cx:pt>
          <cx:pt idx="6214">3.2400000000000002</cx:pt>
          <cx:pt idx="6215">3.23</cx:pt>
          <cx:pt idx="6216">3.3999999999999999</cx:pt>
          <cx:pt idx="6217">3.04</cx:pt>
          <cx:pt idx="6218">2.8199999999999998</cx:pt>
          <cx:pt idx="6219">3.6099999999999999</cx:pt>
          <cx:pt idx="6220">3.8799999999999999</cx:pt>
          <cx:pt idx="6221">3.1600000000000001</cx:pt>
          <cx:pt idx="6222">3.04</cx:pt>
          <cx:pt idx="6223">3.0299999999999998</cx:pt>
          <cx:pt idx="6224">2.8500000000000001</cx:pt>
          <cx:pt idx="6225">3.52</cx:pt>
          <cx:pt idx="6226">3.25</cx:pt>
          <cx:pt idx="6227">3.1600000000000001</cx:pt>
          <cx:pt idx="6228">3.1800000000000002</cx:pt>
          <cx:pt idx="6229">3.6899999999999999</cx:pt>
          <cx:pt idx="6230">2.9199999999999999</cx:pt>
          <cx:pt idx="6231">3.3999999999999999</cx:pt>
          <cx:pt idx="6232">3.9700000000000002</cx:pt>
          <cx:pt idx="6233">3.3700000000000001</cx:pt>
          <cx:pt idx="6234">3.8100000000000001</cx:pt>
          <cx:pt idx="6235">3.4399999999999999</cx:pt>
          <cx:pt idx="6236">2.8999999999999999</cx:pt>
          <cx:pt idx="6237">2.96</cx:pt>
          <cx:pt idx="6238">3.5499999999999998</cx:pt>
          <cx:pt idx="6239">3.9300000000000002</cx:pt>
          <cx:pt idx="6240">3.9500000000000002</cx:pt>
          <cx:pt idx="6241">3.5499999999999998</cx:pt>
          <cx:pt idx="6242">3.1299999999999999</cx:pt>
          <cx:pt idx="6243">3.7000000000000002</cx:pt>
          <cx:pt idx="6244">3.4399999999999999</cx:pt>
          <cx:pt idx="6245">2.7599999999999998</cx:pt>
          <cx:pt idx="6246">3.4199999999999999</cx:pt>
          <cx:pt idx="6247">3.1099999999999999</cx:pt>
          <cx:pt idx="6248">3.0600000000000001</cx:pt>
          <cx:pt idx="6249">3.8100000000000001</cx:pt>
          <cx:pt idx="6250">3.6600000000000001</cx:pt>
          <cx:pt idx="6251">2.75</cx:pt>
          <cx:pt idx="6252">3.4700000000000002</cx:pt>
          <cx:pt idx="6253">3.6299999999999999</cx:pt>
          <cx:pt idx="6254">3.3999999999999999</cx:pt>
          <cx:pt idx="6255">3.52</cx:pt>
          <cx:pt idx="6256">3.9399999999999999</cx:pt>
          <cx:pt idx="6257">2.7599999999999998</cx:pt>
          <cx:pt idx="6258">3.9500000000000002</cx:pt>
          <cx:pt idx="6259">2.9199999999999999</cx:pt>
          <cx:pt idx="6260">2.8999999999999999</cx:pt>
          <cx:pt idx="6261">3.7999999999999998</cx:pt>
          <cx:pt idx="6262">3.1400000000000001</cx:pt>
          <cx:pt idx="6263">3.2799999999999998</cx:pt>
          <cx:pt idx="6264">3.48</cx:pt>
          <cx:pt idx="6265">3.3399999999999999</cx:pt>
          <cx:pt idx="6266">3.0899999999999999</cx:pt>
          <cx:pt idx="6267">2.9399999999999999</cx:pt>
          <cx:pt idx="6268">3.48</cx:pt>
          <cx:pt idx="6269">3.8999999999999999</cx:pt>
          <cx:pt idx="6270">2.7400000000000002</cx:pt>
          <cx:pt idx="6271">3.4199999999999999</cx:pt>
          <cx:pt idx="6272">2.6699999999999999</cx:pt>
          <cx:pt idx="6273">3.04</cx:pt>
          <cx:pt idx="6274">2.8599999999999999</cx:pt>
          <cx:pt idx="6275">3.79</cx:pt>
          <cx:pt idx="6276">2.8900000000000001</cx:pt>
          <cx:pt idx="6277">3.2200000000000002</cx:pt>
          <cx:pt idx="6278">2.79</cx:pt>
          <cx:pt idx="6279">2.75</cx:pt>
          <cx:pt idx="6280">3.6800000000000002</cx:pt>
          <cx:pt idx="6281">2.7599999999999998</cx:pt>
          <cx:pt idx="6282">3.5</cx:pt>
          <cx:pt idx="6283">3.6499999999999999</cx:pt>
          <cx:pt idx="6284">3.0899999999999999</cx:pt>
          <cx:pt idx="6285">2.8900000000000001</cx:pt>
          <cx:pt idx="6286">3.1899999999999999</cx:pt>
          <cx:pt idx="6287">3.3599999999999999</cx:pt>
          <cx:pt idx="6288">3.8799999999999999</cx:pt>
          <cx:pt idx="6289">3.3799999999999999</cx:pt>
          <cx:pt idx="6290">2.8700000000000001</cx:pt>
          <cx:pt idx="6291">3.1800000000000002</cx:pt>
          <cx:pt idx="6292">3.7999999999999998</cx:pt>
          <cx:pt idx="6293">3.5099999999999998</cx:pt>
          <cx:pt idx="6294">3.9500000000000002</cx:pt>
          <cx:pt idx="6295">3.8199999999999998</cx:pt>
          <cx:pt idx="6296">2.8700000000000001</cx:pt>
          <cx:pt idx="6297">3.6299999999999999</cx:pt>
          <cx:pt idx="6298">3.2200000000000002</cx:pt>
          <cx:pt idx="6299">3.5099999999999998</cx:pt>
          <cx:pt idx="6300">2.96</cx:pt>
          <cx:pt idx="6301">3.0499999999999998</cx:pt>
          <cx:pt idx="6302">3.3799999999999999</cx:pt>
          <cx:pt idx="6303">3.1200000000000001</cx:pt>
          <cx:pt idx="6304">3.3500000000000001</cx:pt>
          <cx:pt idx="6305">3.4100000000000001</cx:pt>
          <cx:pt idx="6306">3.73</cx:pt>
          <cx:pt idx="6307">3.8199999999999998</cx:pt>
          <cx:pt idx="6308">3.8399999999999999</cx:pt>
          <cx:pt idx="6309">3.96</cx:pt>
          <cx:pt idx="6310">2.71</cx:pt>
          <cx:pt idx="6311">2.77</cx:pt>
          <cx:pt idx="6312">3.29</cx:pt>
          <cx:pt idx="6313">3.4300000000000002</cx:pt>
          <cx:pt idx="6314">3.3300000000000001</cx:pt>
          <cx:pt idx="6315">2.6699999999999999</cx:pt>
          <cx:pt idx="6316">3.6400000000000001</cx:pt>
          <cx:pt idx="6317">2.9900000000000002</cx:pt>
          <cx:pt idx="6318">3.1099999999999999</cx:pt>
          <cx:pt idx="6319">3.1400000000000001</cx:pt>
          <cx:pt idx="6320">3.4900000000000002</cx:pt>
          <cx:pt idx="6321">3.6899999999999999</cx:pt>
          <cx:pt idx="6322">3.7400000000000002</cx:pt>
          <cx:pt idx="6323">3.6499999999999999</cx:pt>
          <cx:pt idx="6324">3.77</cx:pt>
          <cx:pt idx="6325">3.1800000000000002</cx:pt>
          <cx:pt idx="6326">2.73</cx:pt>
          <cx:pt idx="6327">3.1899999999999999</cx:pt>
          <cx:pt idx="6328">2.8500000000000001</cx:pt>
          <cx:pt idx="6329">3.8500000000000001</cx:pt>
          <cx:pt idx="6330">3.6000000000000001</cx:pt>
          <cx:pt idx="6331">3.8700000000000001</cx:pt>
          <cx:pt idx="6332">3.8500000000000001</cx:pt>
          <cx:pt idx="6333">3.54</cx:pt>
          <cx:pt idx="6334">3.23</cx:pt>
          <cx:pt idx="6335">3.2200000000000002</cx:pt>
          <cx:pt idx="6336">3.4199999999999999</cx:pt>
          <cx:pt idx="6337">3.9700000000000002</cx:pt>
          <cx:pt idx="6338">2.8700000000000001</cx:pt>
          <cx:pt idx="6339">3.52</cx:pt>
          <cx:pt idx="6340">3.2599999999999998</cx:pt>
          <cx:pt idx="6341">3.5600000000000001</cx:pt>
          <cx:pt idx="6342">2.9300000000000002</cx:pt>
          <cx:pt idx="6343">3.1299999999999999</cx:pt>
          <cx:pt idx="6344">2.7200000000000002</cx:pt>
          <cx:pt idx="6345">3.3799999999999999</cx:pt>
          <cx:pt idx="6346">3.52</cx:pt>
          <cx:pt idx="6347">3.4700000000000002</cx:pt>
          <cx:pt idx="6348">3.3999999999999999</cx:pt>
          <cx:pt idx="6349">3.75</cx:pt>
          <cx:pt idx="6350">3.79</cx:pt>
          <cx:pt idx="6351">3.7000000000000002</cx:pt>
          <cx:pt idx="6352">3.3700000000000001</cx:pt>
          <cx:pt idx="6353">3.21</cx:pt>
          <cx:pt idx="6354">2.9100000000000001</cx:pt>
          <cx:pt idx="6355">2.79</cx:pt>
          <cx:pt idx="6356">3.6699999999999999</cx:pt>
          <cx:pt idx="6357">3.5</cx:pt>
          <cx:pt idx="6358">3.9100000000000001</cx:pt>
          <cx:pt idx="6359">3.2999999999999998</cx:pt>
          <cx:pt idx="6360">3.8199999999999998</cx:pt>
          <cx:pt idx="6361">3.8799999999999999</cx:pt>
          <cx:pt idx="6362">3.1699999999999999</cx:pt>
          <cx:pt idx="6363">3.5600000000000001</cx:pt>
          <cx:pt idx="6364">3.7999999999999998</cx:pt>
          <cx:pt idx="6365">3.6800000000000002</cx:pt>
          <cx:pt idx="6366">3.02</cx:pt>
          <cx:pt idx="6367">2.9700000000000002</cx:pt>
          <cx:pt idx="6368">2.9399999999999999</cx:pt>
          <cx:pt idx="6369">3.5499999999999998</cx:pt>
          <cx:pt idx="6370">3.8900000000000001</cx:pt>
          <cx:pt idx="6371">3.5800000000000001</cx:pt>
          <cx:pt idx="6372">3</cx:pt>
          <cx:pt idx="6373">3.1499999999999999</cx:pt>
          <cx:pt idx="6374">3.7000000000000002</cx:pt>
          <cx:pt idx="6375">3.73</cx:pt>
          <cx:pt idx="6376">3.25</cx:pt>
          <cx:pt idx="6377">3.1600000000000001</cx:pt>
          <cx:pt idx="6378">3</cx:pt>
          <cx:pt idx="6379">3.6899999999999999</cx:pt>
          <cx:pt idx="6380">3.71</cx:pt>
          <cx:pt idx="6381">3.4700000000000002</cx:pt>
          <cx:pt idx="6382">3.7400000000000002</cx:pt>
          <cx:pt idx="6383">2.9199999999999999</cx:pt>
          <cx:pt idx="6384">3.5499999999999998</cx:pt>
          <cx:pt idx="6385">3.4500000000000002</cx:pt>
          <cx:pt idx="6386">3.25</cx:pt>
          <cx:pt idx="6387">3.8799999999999999</cx:pt>
          <cx:pt idx="6388">3.73</cx:pt>
          <cx:pt idx="6389">2.8599999999999999</cx:pt>
          <cx:pt idx="6390">3.73</cx:pt>
          <cx:pt idx="6391">3.2599999999999998</cx:pt>
          <cx:pt idx="6392">3.4199999999999999</cx:pt>
          <cx:pt idx="6393">3.8300000000000001</cx:pt>
          <cx:pt idx="6394">2.9300000000000002</cx:pt>
          <cx:pt idx="6395">3.4199999999999999</cx:pt>
          <cx:pt idx="6396">3.6099999999999999</cx:pt>
          <cx:pt idx="6397">3.1000000000000001</cx:pt>
          <cx:pt idx="6398">3.3900000000000001</cx:pt>
          <cx:pt idx="6399">2.7599999999999998</cx:pt>
          <cx:pt idx="6400">2.9399999999999999</cx:pt>
          <cx:pt idx="6401">2.8500000000000001</cx:pt>
          <cx:pt idx="6402">3.0600000000000001</cx:pt>
          <cx:pt idx="6403">3.0299999999999998</cx:pt>
          <cx:pt idx="6404">3.5299999999999998</cx:pt>
          <cx:pt idx="6405">3.8700000000000001</cx:pt>
          <cx:pt idx="6406">3.7400000000000002</cx:pt>
          <cx:pt idx="6407">2.8100000000000001</cx:pt>
          <cx:pt idx="6408">3.1899999999999999</cx:pt>
          <cx:pt idx="6409">3.4399999999999999</cx:pt>
          <cx:pt idx="6410">2.9500000000000002</cx:pt>
          <cx:pt idx="6411">3.9700000000000002</cx:pt>
          <cx:pt idx="6412">3.9500000000000002</cx:pt>
          <cx:pt idx="6413">3.0499999999999998</cx:pt>
          <cx:pt idx="6414">3.77</cx:pt>
          <cx:pt idx="6415">3.9199999999999999</cx:pt>
          <cx:pt idx="6416">2.6800000000000002</cx:pt>
          <cx:pt idx="6417">2.9399999999999999</cx:pt>
          <cx:pt idx="6418">2.8199999999999998</cx:pt>
          <cx:pt idx="6419">3.6000000000000001</cx:pt>
          <cx:pt idx="6420">3.6699999999999999</cx:pt>
          <cx:pt idx="6421">3.4100000000000001</cx:pt>
          <cx:pt idx="6422">3.7999999999999998</cx:pt>
          <cx:pt idx="6423">3.8399999999999999</cx:pt>
          <cx:pt idx="6424">3.8599999999999999</cx:pt>
          <cx:pt idx="6425">3.73</cx:pt>
          <cx:pt idx="6426">3.1000000000000001</cx:pt>
          <cx:pt idx="6427">3.8199999999999998</cx:pt>
          <cx:pt idx="6428">3.7599999999999998</cx:pt>
          <cx:pt idx="6429">2.8399999999999999</cx:pt>
          <cx:pt idx="6430">2.8700000000000001</cx:pt>
          <cx:pt idx="6431">2.75</cx:pt>
          <cx:pt idx="6432">2.7000000000000002</cx:pt>
          <cx:pt idx="6433">3.21</cx:pt>
          <cx:pt idx="6434">3.9399999999999999</cx:pt>
          <cx:pt idx="6435">3.5</cx:pt>
          <cx:pt idx="6436">2.9300000000000002</cx:pt>
          <cx:pt idx="6437">2.9199999999999999</cx:pt>
          <cx:pt idx="6438">3.5099999999999998</cx:pt>
          <cx:pt idx="6439">3.54</cx:pt>
          <cx:pt idx="6440">3</cx:pt>
          <cx:pt idx="6441">3.46</cx:pt>
          <cx:pt idx="6442">3.0600000000000001</cx:pt>
          <cx:pt idx="6443">2.71</cx:pt>
          <cx:pt idx="6444">3.6000000000000001</cx:pt>
          <cx:pt idx="6445">3.6600000000000001</cx:pt>
          <cx:pt idx="6446">3.48</cx:pt>
          <cx:pt idx="6447">2.7400000000000002</cx:pt>
          <cx:pt idx="6448">3.2000000000000002</cx:pt>
          <cx:pt idx="6449">2.9300000000000002</cx:pt>
          <cx:pt idx="6450">3.52</cx:pt>
          <cx:pt idx="6451">3.3500000000000001</cx:pt>
          <cx:pt idx="6452">3.1099999999999999</cx:pt>
          <cx:pt idx="6453">3.8999999999999999</cx:pt>
          <cx:pt idx="6454">3.4300000000000002</cx:pt>
          <cx:pt idx="6455">2.7200000000000002</cx:pt>
          <cx:pt idx="6456">3.8599999999999999</cx:pt>
          <cx:pt idx="6457">2.8900000000000001</cx:pt>
          <cx:pt idx="6458">2.7400000000000002</cx:pt>
          <cx:pt idx="6459">3.1000000000000001</cx:pt>
          <cx:pt idx="6460">3.2599999999999998</cx:pt>
          <cx:pt idx="6461">3.9199999999999999</cx:pt>
          <cx:pt idx="6462">3.6899999999999999</cx:pt>
          <cx:pt idx="6463">3.6099999999999999</cx:pt>
          <cx:pt idx="6464">2.9399999999999999</cx:pt>
          <cx:pt idx="6465">2.8300000000000001</cx:pt>
          <cx:pt idx="6466">2.8599999999999999</cx:pt>
          <cx:pt idx="6467">2.6899999999999999</cx:pt>
          <cx:pt idx="6468">3.4700000000000002</cx:pt>
          <cx:pt idx="6469">3.3799999999999999</cx:pt>
          <cx:pt idx="6470">3.0099999999999998</cx:pt>
          <cx:pt idx="6471">3.5099999999999998</cx:pt>
          <cx:pt idx="6472">3.6200000000000001</cx:pt>
          <cx:pt idx="6473">2.8799999999999999</cx:pt>
          <cx:pt idx="6474">2.9399999999999999</cx:pt>
          <cx:pt idx="6475">2.6800000000000002</cx:pt>
          <cx:pt idx="6476">3.3999999999999999</cx:pt>
          <cx:pt idx="6477">3.9199999999999999</cx:pt>
          <cx:pt idx="6478">2.8799999999999999</cx:pt>
          <cx:pt idx="6479">2.7799999999999998</cx:pt>
          <cx:pt idx="6480">3.1200000000000001</cx:pt>
          <cx:pt idx="6481">2.8799999999999999</cx:pt>
          <cx:pt idx="6482">3.8599999999999999</cx:pt>
          <cx:pt idx="6483">3.9399999999999999</cx:pt>
          <cx:pt idx="6484">2.8500000000000001</cx:pt>
          <cx:pt idx="6485">2.75</cx:pt>
          <cx:pt idx="6486">3.29</cx:pt>
          <cx:pt idx="6487">3.0099999999999998</cx:pt>
          <cx:pt idx="6488">3.7000000000000002</cx:pt>
          <cx:pt idx="6489">3.7999999999999998</cx:pt>
          <cx:pt idx="6490">3.9300000000000002</cx:pt>
          <cx:pt idx="6491">2.7599999999999998</cx:pt>
          <cx:pt idx="6492">2.8700000000000001</cx:pt>
          <cx:pt idx="6493">3.98</cx:pt>
          <cx:pt idx="6494">3.75</cx:pt>
          <cx:pt idx="6495">2.71</cx:pt>
          <cx:pt idx="6496">2.9900000000000002</cx:pt>
          <cx:pt idx="6497">3</cx:pt>
          <cx:pt idx="6498">2.9199999999999999</cx:pt>
          <cx:pt idx="6499">2.9300000000000002</cx:pt>
          <cx:pt idx="6500">2.75</cx:pt>
          <cx:pt idx="6501">3.8399999999999999</cx:pt>
          <cx:pt idx="6502">3.4700000000000002</cx:pt>
          <cx:pt idx="6503">3.7999999999999998</cx:pt>
          <cx:pt idx="6504">2.71</cx:pt>
          <cx:pt idx="6505">3.4700000000000002</cx:pt>
          <cx:pt idx="6506">3.6499999999999999</cx:pt>
          <cx:pt idx="6507">3.6400000000000001</cx:pt>
          <cx:pt idx="6508">3.3500000000000001</cx:pt>
          <cx:pt idx="6509">3.7200000000000002</cx:pt>
          <cx:pt idx="6510">3.1099999999999999</cx:pt>
          <cx:pt idx="6511">3.73</cx:pt>
          <cx:pt idx="6512">3.8199999999999998</cx:pt>
          <cx:pt idx="6513">3.1499999999999999</cx:pt>
          <cx:pt idx="6514">3.9700000000000002</cx:pt>
          <cx:pt idx="6515">2.8199999999999998</cx:pt>
          <cx:pt idx="6516">3.4500000000000002</cx:pt>
          <cx:pt idx="6517">2.8900000000000001</cx:pt>
          <cx:pt idx="6518">2.8300000000000001</cx:pt>
          <cx:pt idx="6519">3.54</cx:pt>
          <cx:pt idx="6520">3.7200000000000002</cx:pt>
          <cx:pt idx="6521">3.1200000000000001</cx:pt>
          <cx:pt idx="6522">2.73</cx:pt>
          <cx:pt idx="6523">3.5</cx:pt>
          <cx:pt idx="6524">3.5699999999999998</cx:pt>
          <cx:pt idx="6525">3.8500000000000001</cx:pt>
          <cx:pt idx="6526">2.7200000000000002</cx:pt>
          <cx:pt idx="6527">3.1600000000000001</cx:pt>
          <cx:pt idx="6528">3.6600000000000001</cx:pt>
          <cx:pt idx="6529">3.52</cx:pt>
          <cx:pt idx="6530">3.0099999999999998</cx:pt>
          <cx:pt idx="6531">3.9300000000000002</cx:pt>
          <cx:pt idx="6532">2.8199999999999998</cx:pt>
          <cx:pt idx="6533">3.21</cx:pt>
          <cx:pt idx="6534">2.8900000000000001</cx:pt>
          <cx:pt idx="6535">3.21</cx:pt>
          <cx:pt idx="6536">3.2599999999999998</cx:pt>
          <cx:pt idx="6537">3.5800000000000001</cx:pt>
          <cx:pt idx="6538">3.6699999999999999</cx:pt>
          <cx:pt idx="6539">3.5600000000000001</cx:pt>
          <cx:pt idx="6540">3.9500000000000002</cx:pt>
          <cx:pt idx="6541">3.5099999999999998</cx:pt>
          <cx:pt idx="6542">3.04</cx:pt>
          <cx:pt idx="6543">3.96</cx:pt>
          <cx:pt idx="6544">3.6000000000000001</cx:pt>
          <cx:pt idx="6545">3.8500000000000001</cx:pt>
          <cx:pt idx="6546">3.0499999999999998</cx:pt>
          <cx:pt idx="6547">3.8199999999999998</cx:pt>
          <cx:pt idx="6548">2.79</cx:pt>
          <cx:pt idx="6549">3.6200000000000001</cx:pt>
          <cx:pt idx="6550">3.2599999999999998</cx:pt>
          <cx:pt idx="6551">2.75</cx:pt>
          <cx:pt idx="6552">3.3999999999999999</cx:pt>
          <cx:pt idx="6553">2.6800000000000002</cx:pt>
          <cx:pt idx="6554">3.5699999999999998</cx:pt>
          <cx:pt idx="6555">3.0699999999999998</cx:pt>
          <cx:pt idx="6556">2.9100000000000001</cx:pt>
          <cx:pt idx="6557">3.8799999999999999</cx:pt>
          <cx:pt idx="6558">3.2999999999999998</cx:pt>
          <cx:pt idx="6559">3.75</cx:pt>
          <cx:pt idx="6560">3.3100000000000001</cx:pt>
          <cx:pt idx="6561">2.96</cx:pt>
          <cx:pt idx="6562">2.9399999999999999</cx:pt>
          <cx:pt idx="6563">3.5499999999999998</cx:pt>
          <cx:pt idx="6564">2.98</cx:pt>
          <cx:pt idx="6565">3.4300000000000002</cx:pt>
          <cx:pt idx="6566">3.0499999999999998</cx:pt>
          <cx:pt idx="6567">2.73</cx:pt>
          <cx:pt idx="6568">3.7400000000000002</cx:pt>
          <cx:pt idx="6569">3.79</cx:pt>
          <cx:pt idx="6570">3.1200000000000001</cx:pt>
          <cx:pt idx="6571">2.8199999999999998</cx:pt>
          <cx:pt idx="6572">3.79</cx:pt>
          <cx:pt idx="6573">3.3199999999999998</cx:pt>
          <cx:pt idx="6574">3.0699999999999998</cx:pt>
          <cx:pt idx="6575">3.8599999999999999</cx:pt>
          <cx:pt idx="6576">3.5099999999999998</cx:pt>
          <cx:pt idx="6577">2.8700000000000001</cx:pt>
          <cx:pt idx="6578">3.5299999999999998</cx:pt>
          <cx:pt idx="6579">2.6800000000000002</cx:pt>
          <cx:pt idx="6580">3.6499999999999999</cx:pt>
          <cx:pt idx="6581">3.6400000000000001</cx:pt>
          <cx:pt idx="6582">2.8300000000000001</cx:pt>
          <cx:pt idx="6583">3.7000000000000002</cx:pt>
          <cx:pt idx="6584">3.7799999999999998</cx:pt>
          <cx:pt idx="6585">3.1299999999999999</cx:pt>
          <cx:pt idx="6586">3.3199999999999998</cx:pt>
          <cx:pt idx="6587">3.46</cx:pt>
          <cx:pt idx="6588">3.4399999999999999</cx:pt>
          <cx:pt idx="6589">3.2200000000000002</cx:pt>
          <cx:pt idx="6590">3.5</cx:pt>
          <cx:pt idx="6591">2.96</cx:pt>
          <cx:pt idx="6592">2.8500000000000001</cx:pt>
          <cx:pt idx="6593">3.21</cx:pt>
          <cx:pt idx="6594">3.3199999999999998</cx:pt>
          <cx:pt idx="6595">3.1000000000000001</cx:pt>
          <cx:pt idx="6596">3.29</cx:pt>
          <cx:pt idx="6597">3.2000000000000002</cx:pt>
          <cx:pt idx="6598">2.7000000000000002</cx:pt>
          <cx:pt idx="6599">3.8399999999999999</cx:pt>
          <cx:pt idx="6600">3.9399999999999999</cx:pt>
          <cx:pt idx="6601">2.9300000000000002</cx:pt>
          <cx:pt idx="6602">3.3900000000000001</cx:pt>
          <cx:pt idx="6603">2.8900000000000001</cx:pt>
          <cx:pt idx="6604">3.23</cx:pt>
          <cx:pt idx="6605">3.04</cx:pt>
          <cx:pt idx="6606">3.8900000000000001</cx:pt>
          <cx:pt idx="6607">3.8100000000000001</cx:pt>
          <cx:pt idx="6608">3.9300000000000002</cx:pt>
          <cx:pt idx="6609">3.4700000000000002</cx:pt>
          <cx:pt idx="6610">2.8700000000000001</cx:pt>
          <cx:pt idx="6611">3.1000000000000001</cx:pt>
          <cx:pt idx="6612">3.5699999999999998</cx:pt>
          <cx:pt idx="6613">3.1000000000000001</cx:pt>
          <cx:pt idx="6614">3.6200000000000001</cx:pt>
          <cx:pt idx="6615">3.2200000000000002</cx:pt>
          <cx:pt idx="6616">3.23</cx:pt>
          <cx:pt idx="6617">3.8799999999999999</cx:pt>
          <cx:pt idx="6618">3.73</cx:pt>
          <cx:pt idx="6619">3.5099999999999998</cx:pt>
          <cx:pt idx="6620">2.7799999999999998</cx:pt>
          <cx:pt idx="6621">2.8300000000000001</cx:pt>
          <cx:pt idx="6622">3.25</cx:pt>
          <cx:pt idx="6623">3.4100000000000001</cx:pt>
          <cx:pt idx="6624">3.5800000000000001</cx:pt>
          <cx:pt idx="6625">3.1299999999999999</cx:pt>
          <cx:pt idx="6626">2.7000000000000002</cx:pt>
          <cx:pt idx="6627">3.5800000000000001</cx:pt>
          <cx:pt idx="6628">3.6200000000000001</cx:pt>
          <cx:pt idx="6629">3.3500000000000001</cx:pt>
          <cx:pt idx="6630">3.1699999999999999</cx:pt>
          <cx:pt idx="6631">3.52</cx:pt>
          <cx:pt idx="6632">3.48</cx:pt>
          <cx:pt idx="6633">3.73</cx:pt>
          <cx:pt idx="6634">3.1200000000000001</cx:pt>
          <cx:pt idx="6635">3.1699999999999999</cx:pt>
          <cx:pt idx="6636">2.75</cx:pt>
          <cx:pt idx="6637">2.9700000000000002</cx:pt>
          <cx:pt idx="6638">3.9100000000000001</cx:pt>
          <cx:pt idx="6639">2.8500000000000001</cx:pt>
          <cx:pt idx="6640">3.75</cx:pt>
          <cx:pt idx="6641">3.6699999999999999</cx:pt>
          <cx:pt idx="6642">2.6899999999999999</cx:pt>
          <cx:pt idx="6643">3.8900000000000001</cx:pt>
          <cx:pt idx="6644">2.9199999999999999</cx:pt>
          <cx:pt idx="6645">3.0499999999999998</cx:pt>
          <cx:pt idx="6646">2.8399999999999999</cx:pt>
          <cx:pt idx="6647">2.7999999999999998</cx:pt>
          <cx:pt idx="6648">3.4199999999999999</cx:pt>
          <cx:pt idx="6649">2.9100000000000001</cx:pt>
          <cx:pt idx="6650">3.4399999999999999</cx:pt>
          <cx:pt idx="6651">2.7799999999999998</cx:pt>
          <cx:pt idx="6652">3.1600000000000001</cx:pt>
          <cx:pt idx="6653">3.5600000000000001</cx:pt>
          <cx:pt idx="6654">2.7200000000000002</cx:pt>
          <cx:pt idx="6655">3.6200000000000001</cx:pt>
          <cx:pt idx="6656">3.2000000000000002</cx:pt>
          <cx:pt idx="6657">3.1099999999999999</cx:pt>
          <cx:pt idx="6658">3.75</cx:pt>
          <cx:pt idx="6659">3.8700000000000001</cx:pt>
          <cx:pt idx="6660">2.8599999999999999</cx:pt>
          <cx:pt idx="6661">3.8599999999999999</cx:pt>
          <cx:pt idx="6662">3.77</cx:pt>
          <cx:pt idx="6663">3.71</cx:pt>
          <cx:pt idx="6664">3.0099999999999998</cx:pt>
          <cx:pt idx="6665">3.1299999999999999</cx:pt>
          <cx:pt idx="6666">3.6899999999999999</cx:pt>
          <cx:pt idx="6667">2.8199999999999998</cx:pt>
          <cx:pt idx="6668">3.79</cx:pt>
          <cx:pt idx="6669">3.8700000000000001</cx:pt>
          <cx:pt idx="6670">3.25</cx:pt>
          <cx:pt idx="6671">3.2400000000000002</cx:pt>
          <cx:pt idx="6672">3.54</cx:pt>
          <cx:pt idx="6673">3.8199999999999998</cx:pt>
          <cx:pt idx="6674">3.3199999999999998</cx:pt>
          <cx:pt idx="6675">3.5499999999999998</cx:pt>
          <cx:pt idx="6676">3.5299999999999998</cx:pt>
          <cx:pt idx="6677">3.8399999999999999</cx:pt>
          <cx:pt idx="6678">3.9500000000000002</cx:pt>
          <cx:pt idx="6679">2.6800000000000002</cx:pt>
          <cx:pt idx="6680">3.8399999999999999</cx:pt>
          <cx:pt idx="6681">3.0899999999999999</cx:pt>
          <cx:pt idx="6682">3.4100000000000001</cx:pt>
          <cx:pt idx="6683">3.6000000000000001</cx:pt>
          <cx:pt idx="6684">3.3999999999999999</cx:pt>
          <cx:pt idx="6685">2.77</cx:pt>
          <cx:pt idx="6686">2.8300000000000001</cx:pt>
          <cx:pt idx="6687">3.5800000000000001</cx:pt>
          <cx:pt idx="6688">2.8300000000000001</cx:pt>
          <cx:pt idx="6689">3.7000000000000002</cx:pt>
          <cx:pt idx="6690">3.4300000000000002</cx:pt>
          <cx:pt idx="6691">3.7000000000000002</cx:pt>
          <cx:pt idx="6692">3.5499999999999998</cx:pt>
          <cx:pt idx="6693">3.6800000000000002</cx:pt>
          <cx:pt idx="6694">3.77</cx:pt>
          <cx:pt idx="6695">3.9300000000000002</cx:pt>
          <cx:pt idx="6696">2.9300000000000002</cx:pt>
          <cx:pt idx="6697">3.9100000000000001</cx:pt>
          <cx:pt idx="6698">3.4500000000000002</cx:pt>
          <cx:pt idx="6699">3.0800000000000001</cx:pt>
          <cx:pt idx="6700">3.5499999999999998</cx:pt>
          <cx:pt idx="6701">3.6499999999999999</cx:pt>
          <cx:pt idx="6702">3.2000000000000002</cx:pt>
          <cx:pt idx="6703">3.8900000000000001</cx:pt>
          <cx:pt idx="6704">4.1200000000000001</cx:pt>
          <cx:pt idx="6705">3.3599999999999999</cx:pt>
          <cx:pt idx="6706">4.0800000000000001</cx:pt>
          <cx:pt idx="6707">3.73</cx:pt>
          <cx:pt idx="6708">3.3399999999999999</cx:pt>
          <cx:pt idx="6709">4.0099999999999998</cx:pt>
          <cx:pt idx="6710">2.9100000000000001</cx:pt>
          <cx:pt idx="6711">3.1600000000000001</cx:pt>
          <cx:pt idx="6712">2.9300000000000002</cx:pt>
          <cx:pt idx="6713">3.6000000000000001</cx:pt>
          <cx:pt idx="6714">3.3399999999999999</cx:pt>
          <cx:pt idx="6715">3.0299999999999998</cx:pt>
          <cx:pt idx="6716">3.8900000000000001</cx:pt>
          <cx:pt idx="6717">3.75</cx:pt>
          <cx:pt idx="6718">3.52</cx:pt>
          <cx:pt idx="6719">3.1400000000000001</cx:pt>
          <cx:pt idx="6720">3.6600000000000001</cx:pt>
          <cx:pt idx="6721">3.7599999999999998</cx:pt>
          <cx:pt idx="6722">3.7000000000000002</cx:pt>
          <cx:pt idx="6723">3.79</cx:pt>
          <cx:pt idx="6724">4.0199999999999996</cx:pt>
          <cx:pt idx="6725">3.8900000000000001</cx:pt>
          <cx:pt idx="6726">3.7999999999999998</cx:pt>
          <cx:pt idx="6727">3.4500000000000002</cx:pt>
          <cx:pt idx="6728">3</cx:pt>
          <cx:pt idx="6729">2.9700000000000002</cx:pt>
          <cx:pt idx="6730">3.6499999999999999</cx:pt>
          <cx:pt idx="6731">3.8199999999999998</cx:pt>
          <cx:pt idx="6732">3.77</cx:pt>
          <cx:pt idx="6733">3.9700000000000002</cx:pt>
          <cx:pt idx="6734">3.8500000000000001</cx:pt>
          <cx:pt idx="6735">4.0999999999999996</cx:pt>
          <cx:pt idx="6736">3.1800000000000002</cx:pt>
          <cx:pt idx="6737">3.23</cx:pt>
          <cx:pt idx="6738">3.3500000000000001</cx:pt>
          <cx:pt idx="6739">3.0600000000000001</cx:pt>
          <cx:pt idx="6740">3.4300000000000002</cx:pt>
          <cx:pt idx="6741">2.98</cx:pt>
          <cx:pt idx="6742">3.29</cx:pt>
          <cx:pt idx="6743">3.3999999999999999</cx:pt>
          <cx:pt idx="6744">3.8500000000000001</cx:pt>
          <cx:pt idx="6745">3.1299999999999999</cx:pt>
          <cx:pt idx="6746">3.1699999999999999</cx:pt>
          <cx:pt idx="6747">4.04</cx:pt>
          <cx:pt idx="6748">3.21</cx:pt>
          <cx:pt idx="6749">2.8900000000000001</cx:pt>
          <cx:pt idx="6750">3.2799999999999998</cx:pt>
          <cx:pt idx="6751">3.9300000000000002</cx:pt>
          <cx:pt idx="6752">4.0899999999999999</cx:pt>
          <cx:pt idx="6753">3.7599999999999998</cx:pt>
          <cx:pt idx="6754">3.1800000000000002</cx:pt>
          <cx:pt idx="6755">4.1100000000000003</cx:pt>
          <cx:pt idx="6756">3.5800000000000001</cx:pt>
          <cx:pt idx="6757">2.8700000000000001</cx:pt>
          <cx:pt idx="6758">3.7400000000000002</cx:pt>
          <cx:pt idx="6759">2.8799999999999999</cx:pt>
          <cx:pt idx="6760">3.3500000000000001</cx:pt>
          <cx:pt idx="6761">3.4100000000000001</cx:pt>
          <cx:pt idx="6762">3.1499999999999999</cx:pt>
          <cx:pt idx="6763">3.9100000000000001</cx:pt>
          <cx:pt idx="6764">3.98</cx:pt>
          <cx:pt idx="6765">2.9700000000000002</cx:pt>
          <cx:pt idx="6766">3.5099999999999998</cx:pt>
          <cx:pt idx="6767">3.8399999999999999</cx:pt>
          <cx:pt idx="6768">2.8999999999999999</cx:pt>
          <cx:pt idx="6769">3.98</cx:pt>
          <cx:pt idx="6770">2.8799999999999999</cx:pt>
          <cx:pt idx="6771">4.1299999999999999</cx:pt>
          <cx:pt idx="6772">3.8999999999999999</cx:pt>
          <cx:pt idx="6773">3.3100000000000001</cx:pt>
          <cx:pt idx="6774">3.52</cx:pt>
          <cx:pt idx="6775">3.0299999999999998</cx:pt>
          <cx:pt idx="6776">3.1200000000000001</cx:pt>
          <cx:pt idx="6777">4.0800000000000001</cx:pt>
          <cx:pt idx="6778">2.96</cx:pt>
          <cx:pt idx="6779">3.5899999999999999</cx:pt>
          <cx:pt idx="6780">4.0099999999999998</cx:pt>
          <cx:pt idx="6781">3.8399999999999999</cx:pt>
          <cx:pt idx="6782">3.46</cx:pt>
          <cx:pt idx="6783">3.5600000000000001</cx:pt>
          <cx:pt idx="6784">4.0899999999999999</cx:pt>
          <cx:pt idx="6785">3.48</cx:pt>
          <cx:pt idx="6786">3.9300000000000002</cx:pt>
          <cx:pt idx="6787">3.7400000000000002</cx:pt>
          <cx:pt idx="6788">3.4100000000000001</cx:pt>
          <cx:pt idx="6789">3.3300000000000001</cx:pt>
          <cx:pt idx="6790">4.0300000000000002</cx:pt>
          <cx:pt idx="6791">3.1299999999999999</cx:pt>
          <cx:pt idx="6792">3.29</cx:pt>
          <cx:pt idx="6793">3.1600000000000001</cx:pt>
          <cx:pt idx="6794">3.21</cx:pt>
          <cx:pt idx="6795">3.02</cx:pt>
          <cx:pt idx="6796">3.1099999999999999</cx:pt>
          <cx:pt idx="6797">3.6499999999999999</cx:pt>
          <cx:pt idx="6798">3.8700000000000001</cx:pt>
          <cx:pt idx="6799">3.9900000000000002</cx:pt>
          <cx:pt idx="6800">3.5499999999999998</cx:pt>
          <cx:pt idx="6801">3.0800000000000001</cx:pt>
          <cx:pt idx="6802">3.6400000000000001</cx:pt>
          <cx:pt idx="6803">2.8199999999999998</cx:pt>
          <cx:pt idx="6804">3.48</cx:pt>
          <cx:pt idx="6805">3.7999999999999998</cx:pt>
          <cx:pt idx="6806">2.96</cx:pt>
          <cx:pt idx="6807">3.1600000000000001</cx:pt>
          <cx:pt idx="6808">3.5</cx:pt>
          <cx:pt idx="6809">2.9900000000000002</cx:pt>
          <cx:pt idx="6810">2.75</cx:pt>
          <cx:pt idx="6811">2.7200000000000002</cx:pt>
          <cx:pt idx="6812">2.9100000000000001</cx:pt>
          <cx:pt idx="6813">3.29</cx:pt>
          <cx:pt idx="6814">3.98</cx:pt>
          <cx:pt idx="6815">3.1699999999999999</cx:pt>
          <cx:pt idx="6816">3.6400000000000001</cx:pt>
          <cx:pt idx="6817">2.7200000000000002</cx:pt>
          <cx:pt idx="6818">3.3999999999999999</cx:pt>
          <cx:pt idx="6819">2.9399999999999999</cx:pt>
          <cx:pt idx="6820">3.9500000000000002</cx:pt>
          <cx:pt idx="6821">3.3399999999999999</cx:pt>
          <cx:pt idx="6822">3.2200000000000002</cx:pt>
          <cx:pt idx="6823">3</cx:pt>
          <cx:pt idx="6824">3.23</cx:pt>
          <cx:pt idx="6825">3.4100000000000001</cx:pt>
          <cx:pt idx="6826">3.8500000000000001</cx:pt>
          <cx:pt idx="6827">3.1299999999999999</cx:pt>
          <cx:pt idx="6828">3.27</cx:pt>
          <cx:pt idx="6829">3.4700000000000002</cx:pt>
          <cx:pt idx="6830">3.21</cx:pt>
          <cx:pt idx="6831">3.8199999999999998</cx:pt>
          <cx:pt idx="6832">3.23</cx:pt>
          <cx:pt idx="6833">2.7999999999999998</cx:pt>
          <cx:pt idx="6834">3.1299999999999999</cx:pt>
          <cx:pt idx="6835">3.9500000000000002</cx:pt>
          <cx:pt idx="6836">3.7999999999999998</cx:pt>
          <cx:pt idx="6837">3.5800000000000001</cx:pt>
          <cx:pt idx="6838">2.73</cx:pt>
          <cx:pt idx="6839">2.6899999999999999</cx:pt>
          <cx:pt idx="6840">3.4100000000000001</cx:pt>
          <cx:pt idx="6841">3.9700000000000002</cx:pt>
          <cx:pt idx="6842">3.4500000000000002</cx:pt>
          <cx:pt idx="6843">2.7799999999999998</cx:pt>
          <cx:pt idx="6844">3.4199999999999999</cx:pt>
          <cx:pt idx="6845">3.1899999999999999</cx:pt>
          <cx:pt idx="6846">2.9700000000000002</cx:pt>
          <cx:pt idx="6847">3.7999999999999998</cx:pt>
          <cx:pt idx="6848">3.02</cx:pt>
          <cx:pt idx="6849">2.9399999999999999</cx:pt>
          <cx:pt idx="6850">3.2400000000000002</cx:pt>
          <cx:pt idx="6851">2.71</cx:pt>
          <cx:pt idx="6852">3.5299999999999998</cx:pt>
          <cx:pt idx="6853">3.3500000000000001</cx:pt>
          <cx:pt idx="6854">3.71</cx:pt>
          <cx:pt idx="6855">2.8799999999999999</cx:pt>
          <cx:pt idx="6856">2.7200000000000002</cx:pt>
          <cx:pt idx="6857">3.8700000000000001</cx:pt>
          <cx:pt idx="6858">3.3599999999999999</cx:pt>
          <cx:pt idx="6859">3.1400000000000001</cx:pt>
          <cx:pt idx="6860">3.5</cx:pt>
          <cx:pt idx="6861">2.8300000000000001</cx:pt>
          <cx:pt idx="6862">3.5699999999999998</cx:pt>
          <cx:pt idx="6863">3.79</cx:pt>
          <cx:pt idx="6864">3.9399999999999999</cx:pt>
          <cx:pt idx="6865">3.6699999999999999</cx:pt>
          <cx:pt idx="6866">3.3100000000000001</cx:pt>
          <cx:pt idx="6867">3.4300000000000002</cx:pt>
          <cx:pt idx="6868">3.25</cx:pt>
          <cx:pt idx="6869">3.25</cx:pt>
          <cx:pt idx="6870">3.5</cx:pt>
          <cx:pt idx="6871">2.7400000000000002</cx:pt>
          <cx:pt idx="6872">3.0499999999999998</cx:pt>
          <cx:pt idx="6873">3.73</cx:pt>
          <cx:pt idx="6874">3.7599999999999998</cx:pt>
          <cx:pt idx="6875">3.9199999999999999</cx:pt>
          <cx:pt idx="6876">3.5600000000000001</cx:pt>
          <cx:pt idx="6877">3.9700000000000002</cx:pt>
          <cx:pt idx="6878">3.2799999999999998</cx:pt>
          <cx:pt idx="6879">2.96</cx:pt>
          <cx:pt idx="6880">3.4300000000000002</cx:pt>
          <cx:pt idx="6881">2.8199999999999998</cx:pt>
          <cx:pt idx="6882">3.8700000000000001</cx:pt>
          <cx:pt idx="6883">3.46</cx:pt>
          <cx:pt idx="6884">3.6299999999999999</cx:pt>
          <cx:pt idx="6885">2.9399999999999999</cx:pt>
          <cx:pt idx="6886">3.3300000000000001</cx:pt>
          <cx:pt idx="6887">2.8300000000000001</cx:pt>
          <cx:pt idx="6888">2.8399999999999999</cx:pt>
          <cx:pt idx="6889">3.4100000000000001</cx:pt>
          <cx:pt idx="6890">3.4199999999999999</cx:pt>
          <cx:pt idx="6891">3.75</cx:pt>
          <cx:pt idx="6892">3.79</cx:pt>
          <cx:pt idx="6893">3.4500000000000002</cx:pt>
          <cx:pt idx="6894">2.8500000000000001</cx:pt>
          <cx:pt idx="6895">3.5699999999999998</cx:pt>
          <cx:pt idx="6896">3.8300000000000001</cx:pt>
          <cx:pt idx="6897">2.9900000000000002</cx:pt>
          <cx:pt idx="6898">3.7400000000000002</cx:pt>
          <cx:pt idx="6899">3.7799999999999998</cx:pt>
          <cx:pt idx="6900">3.6299999999999999</cx:pt>
          <cx:pt idx="6901">3.02</cx:pt>
          <cx:pt idx="6902">3.5299999999999998</cx:pt>
          <cx:pt idx="6903">2.8799999999999999</cx:pt>
          <cx:pt idx="6904">3.4300000000000002</cx:pt>
          <cx:pt idx="6905">3.9399999999999999</cx:pt>
          <cx:pt idx="6906">2.8599999999999999</cx:pt>
          <cx:pt idx="6907">3.7200000000000002</cx:pt>
          <cx:pt idx="6908">3.71</cx:pt>
          <cx:pt idx="6909">2.8799999999999999</cx:pt>
          <cx:pt idx="6910">2.98</cx:pt>
          <cx:pt idx="6911">2.8500000000000001</cx:pt>
          <cx:pt idx="6912">3.5499999999999998</cx:pt>
          <cx:pt idx="6913">2.8700000000000001</cx:pt>
          <cx:pt idx="6914">3.4199999999999999</cx:pt>
          <cx:pt idx="6915">3.96</cx:pt>
          <cx:pt idx="6916">3.1099999999999999</cx:pt>
          <cx:pt idx="6917">3.04</cx:pt>
          <cx:pt idx="6918">3.8999999999999999</cx:pt>
          <cx:pt idx="6919">3.1000000000000001</cx:pt>
          <cx:pt idx="6920">2.8999999999999999</cx:pt>
          <cx:pt idx="6921">3.4900000000000002</cx:pt>
          <cx:pt idx="6922">3.1299999999999999</cx:pt>
          <cx:pt idx="6923">2.7000000000000002</cx:pt>
          <cx:pt idx="6924">3.1899999999999999</cx:pt>
          <cx:pt idx="6925">3.8900000000000001</cx:pt>
          <cx:pt idx="6926">3.6299999999999999</cx:pt>
          <cx:pt idx="6927">2.8599999999999999</cx:pt>
          <cx:pt idx="6928">3.3199999999999998</cx:pt>
          <cx:pt idx="6929">3.96</cx:pt>
          <cx:pt idx="6930">3.9199999999999999</cx:pt>
          <cx:pt idx="6931">3.3799999999999999</cx:pt>
          <cx:pt idx="6932">3.6600000000000001</cx:pt>
          <cx:pt idx="6933">2.9100000000000001</cx:pt>
          <cx:pt idx="6934">3.4399999999999999</cx:pt>
          <cx:pt idx="6935">2.6699999999999999</cx:pt>
          <cx:pt idx="6936">3.0499999999999998</cx:pt>
          <cx:pt idx="6937">3.75</cx:pt>
          <cx:pt idx="6938">2.8599999999999999</cx:pt>
          <cx:pt idx="6939">3.8399999999999999</cx:pt>
          <cx:pt idx="6940">2.8700000000000001</cx:pt>
          <cx:pt idx="6941">3.1200000000000001</cx:pt>
          <cx:pt idx="6942">3.6899999999999999</cx:pt>
          <cx:pt idx="6943">3.1000000000000001</cx:pt>
          <cx:pt idx="6944">3.5099999999999998</cx:pt>
          <cx:pt idx="6945">3.3799999999999999</cx:pt>
          <cx:pt idx="6946">3.02</cx:pt>
          <cx:pt idx="6947">3.3100000000000001</cx:pt>
          <cx:pt idx="6948">3.4100000000000001</cx:pt>
          <cx:pt idx="6949">3.9300000000000002</cx:pt>
          <cx:pt idx="6950">3.6800000000000002</cx:pt>
          <cx:pt idx="6951">3.3999999999999999</cx:pt>
          <cx:pt idx="6952">3.1499999999999999</cx:pt>
          <cx:pt idx="6953">3.25</cx:pt>
          <cx:pt idx="6954">3.04</cx:pt>
          <cx:pt idx="6955">3.27</cx:pt>
          <cx:pt idx="6956">3.29</cx:pt>
          <cx:pt idx="6957">3.2599999999999998</cx:pt>
          <cx:pt idx="6958">2.9900000000000002</cx:pt>
          <cx:pt idx="6959">3.2999999999999998</cx:pt>
          <cx:pt idx="6960">2.6800000000000002</cx:pt>
          <cx:pt idx="6961">2.75</cx:pt>
          <cx:pt idx="6962">3.3399999999999999</cx:pt>
          <cx:pt idx="6963">3.6699999999999999</cx:pt>
          <cx:pt idx="6964">3.4700000000000002</cx:pt>
          <cx:pt idx="6965">2.8500000000000001</cx:pt>
          <cx:pt idx="6966">3.0099999999999998</cx:pt>
          <cx:pt idx="6967">3.2999999999999998</cx:pt>
          <cx:pt idx="6968">3.2999999999999998</cx:pt>
          <cx:pt idx="6969">2.8300000000000001</cx:pt>
          <cx:pt idx="6970">2.8799999999999999</cx:pt>
          <cx:pt idx="6971">3.1499999999999999</cx:pt>
          <cx:pt idx="6972">3.02</cx:pt>
          <cx:pt idx="6973">3.3500000000000001</cx:pt>
          <cx:pt idx="6974">3.71</cx:pt>
          <cx:pt idx="6975">3.3900000000000001</cx:pt>
          <cx:pt idx="6976">2.9399999999999999</cx:pt>
          <cx:pt idx="6977">2.9199999999999999</cx:pt>
          <cx:pt idx="6978">2.9300000000000002</cx:pt>
          <cx:pt idx="6979">3.71</cx:pt>
          <cx:pt idx="6980">3.4399999999999999</cx:pt>
          <cx:pt idx="6981">2.9900000000000002</cx:pt>
          <cx:pt idx="6982">3.29</cx:pt>
          <cx:pt idx="6983">3.8900000000000001</cx:pt>
          <cx:pt idx="6984">3.1499999999999999</cx:pt>
          <cx:pt idx="6985">3.5600000000000001</cx:pt>
          <cx:pt idx="6986">3.8599999999999999</cx:pt>
          <cx:pt idx="6987">3.1400000000000001</cx:pt>
          <cx:pt idx="6988">3.1699999999999999</cx:pt>
          <cx:pt idx="6989">3.3500000000000001</cx:pt>
          <cx:pt idx="6990">3.75</cx:pt>
          <cx:pt idx="6991">3.0499999999999998</cx:pt>
          <cx:pt idx="6992">3.6000000000000001</cx:pt>
          <cx:pt idx="6993">3.8100000000000001</cx:pt>
          <cx:pt idx="6994">2.7999999999999998</cx:pt>
          <cx:pt idx="6995">3.3999999999999999</cx:pt>
          <cx:pt idx="6996">3.5800000000000001</cx:pt>
          <cx:pt idx="6997">2.8100000000000001</cx:pt>
          <cx:pt idx="6998">2.8900000000000001</cx:pt>
          <cx:pt idx="6999">3.9300000000000002</cx:pt>
          <cx:pt idx="7000">3.04</cx:pt>
          <cx:pt idx="7001">3.9399999999999999</cx:pt>
          <cx:pt idx="7002">3.3999999999999999</cx:pt>
          <cx:pt idx="7003">3.1800000000000002</cx:pt>
          <cx:pt idx="7004">3.1400000000000001</cx:pt>
          <cx:pt idx="7005">3.7799999999999998</cx:pt>
          <cx:pt idx="7006">3.6400000000000001</cx:pt>
          <cx:pt idx="7007">3.0699999999999998</cx:pt>
          <cx:pt idx="7008">3.1499999999999999</cx:pt>
          <cx:pt idx="7009">3.04</cx:pt>
          <cx:pt idx="7010">3.3199999999999998</cx:pt>
          <cx:pt idx="7011">3.46</cx:pt>
          <cx:pt idx="7012">3.6299999999999999</cx:pt>
          <cx:pt idx="7013">3.1600000000000001</cx:pt>
          <cx:pt idx="7014">3.3399999999999999</cx:pt>
          <cx:pt idx="7015">3.21</cx:pt>
          <cx:pt idx="7016">3.1800000000000002</cx:pt>
          <cx:pt idx="7017">3.1800000000000002</cx:pt>
          <cx:pt idx="7018">3.7400000000000002</cx:pt>
          <cx:pt idx="7019">3.0299999999999998</cx:pt>
          <cx:pt idx="7020">3.23</cx:pt>
          <cx:pt idx="7021">3.1600000000000001</cx:pt>
          <cx:pt idx="7022">3.1600000000000001</cx:pt>
          <cx:pt idx="7023">3.7599999999999998</cx:pt>
          <cx:pt idx="7024">3.6200000000000001</cx:pt>
          <cx:pt idx="7025">3.71</cx:pt>
          <cx:pt idx="7026">3.1299999999999999</cx:pt>
          <cx:pt idx="7027">3.1699999999999999</cx:pt>
          <cx:pt idx="7028">3.6000000000000001</cx:pt>
          <cx:pt idx="7029">3.6499999999999999</cx:pt>
          <cx:pt idx="7030">3.8599999999999999</cx:pt>
          <cx:pt idx="7031">3.96</cx:pt>
          <cx:pt idx="7032">3.5899999999999999</cx:pt>
          <cx:pt idx="7033">3.21</cx:pt>
          <cx:pt idx="7034">3.4500000000000002</cx:pt>
          <cx:pt idx="7035">3.6299999999999999</cx:pt>
          <cx:pt idx="7036">3.5899999999999999</cx:pt>
          <cx:pt idx="7037">3.79</cx:pt>
          <cx:pt idx="7038">3.5499999999999998</cx:pt>
          <cx:pt idx="7039">3.9100000000000001</cx:pt>
          <cx:pt idx="7040">2.6899999999999999</cx:pt>
          <cx:pt idx="7041">3.2400000000000002</cx:pt>
          <cx:pt idx="7042">3.1200000000000001</cx:pt>
          <cx:pt idx="7043">3.8300000000000001</cx:pt>
          <cx:pt idx="7044">2.6699999999999999</cx:pt>
          <cx:pt idx="7045">3.2000000000000002</cx:pt>
          <cx:pt idx="7046">2.9500000000000002</cx:pt>
          <cx:pt idx="7047">2.7799999999999998</cx:pt>
          <cx:pt idx="7048">3.4500000000000002</cx:pt>
          <cx:pt idx="7049">3.5800000000000001</cx:pt>
          <cx:pt idx="7050">3.3100000000000001</cx:pt>
          <cx:pt idx="7051">3.9500000000000002</cx:pt>
          <cx:pt idx="7052">3.2599999999999998</cx:pt>
          <cx:pt idx="7053">2.9900000000000002</cx:pt>
          <cx:pt idx="7054">2.7400000000000002</cx:pt>
          <cx:pt idx="7055">3.9300000000000002</cx:pt>
          <cx:pt idx="7056">2.96</cx:pt>
          <cx:pt idx="7057">2.9300000000000002</cx:pt>
          <cx:pt idx="7058">2.9900000000000002</cx:pt>
          <cx:pt idx="7059">3.73</cx:pt>
          <cx:pt idx="7060">3.6499999999999999</cx:pt>
          <cx:pt idx="7061">3.46</cx:pt>
          <cx:pt idx="7062">3.75</cx:pt>
          <cx:pt idx="7063">2.7200000000000002</cx:pt>
          <cx:pt idx="7064">3.9700000000000002</cx:pt>
          <cx:pt idx="7065">2.9700000000000002</cx:pt>
          <cx:pt idx="7066">3.9300000000000002</cx:pt>
          <cx:pt idx="7067">3.23</cx:pt>
          <cx:pt idx="7068">3.8599999999999999</cx:pt>
          <cx:pt idx="7069">3.5099999999999998</cx:pt>
          <cx:pt idx="7070">3.73</cx:pt>
          <cx:pt idx="7071">3.2599999999999998</cx:pt>
          <cx:pt idx="7072">3.9199999999999999</cx:pt>
          <cx:pt idx="7073">3.46</cx:pt>
          <cx:pt idx="7074">2.7200000000000002</cx:pt>
          <cx:pt idx="7075">2.7200000000000002</cx:pt>
          <cx:pt idx="7076">3.0699999999999998</cx:pt>
          <cx:pt idx="7077">3.0699999999999998</cx:pt>
          <cx:pt idx="7078">2.8900000000000001</cx:pt>
          <cx:pt idx="7079">3.6000000000000001</cx:pt>
          <cx:pt idx="7080">2.96</cx:pt>
          <cx:pt idx="7081">3.6899999999999999</cx:pt>
          <cx:pt idx="7082">3.6699999999999999</cx:pt>
          <cx:pt idx="7083">2.9700000000000002</cx:pt>
          <cx:pt idx="7084">2.6800000000000002</cx:pt>
          <cx:pt idx="7085">3.8999999999999999</cx:pt>
          <cx:pt idx="7086">3.0800000000000001</cx:pt>
          <cx:pt idx="7087">2.9199999999999999</cx:pt>
          <cx:pt idx="7088">3.1499999999999999</cx:pt>
          <cx:pt idx="7089">2.6699999999999999</cx:pt>
          <cx:pt idx="7090">2.71</cx:pt>
          <cx:pt idx="7091">3.2999999999999998</cx:pt>
          <cx:pt idx="7092">3.7200000000000002</cx:pt>
          <cx:pt idx="7093">3.1499999999999999</cx:pt>
          <cx:pt idx="7094">3.9399999999999999</cx:pt>
          <cx:pt idx="7095">3.8700000000000001</cx:pt>
          <cx:pt idx="7096">3.9100000000000001</cx:pt>
          <cx:pt idx="7097">2.77</cx:pt>
          <cx:pt idx="7098">2.8100000000000001</cx:pt>
          <cx:pt idx="7099">3.48</cx:pt>
          <cx:pt idx="7100">3.1499999999999999</cx:pt>
          <cx:pt idx="7101">2.9700000000000002</cx:pt>
          <cx:pt idx="7102">2.8799999999999999</cx:pt>
          <cx:pt idx="7103">3.27</cx:pt>
          <cx:pt idx="7104">2.8199999999999998</cx:pt>
          <cx:pt idx="7105">3.71</cx:pt>
          <cx:pt idx="7106">3.6400000000000001</cx:pt>
          <cx:pt idx="7107">3.04</cx:pt>
          <cx:pt idx="7108">2.9700000000000002</cx:pt>
          <cx:pt idx="7109">2.8399999999999999</cx:pt>
          <cx:pt idx="7110">3.6000000000000001</cx:pt>
          <cx:pt idx="7111">3.7000000000000002</cx:pt>
          <cx:pt idx="7112">3.21</cx:pt>
          <cx:pt idx="7113">2.8799999999999999</cx:pt>
          <cx:pt idx="7114">3.73</cx:pt>
          <cx:pt idx="7115">3.0099999999999998</cx:pt>
          <cx:pt idx="7116">3.5</cx:pt>
          <cx:pt idx="7117">3.0299999999999998</cx:pt>
          <cx:pt idx="7118">3.1800000000000002</cx:pt>
          <cx:pt idx="7119">3.27</cx:pt>
          <cx:pt idx="7120">3.6899999999999999</cx:pt>
          <cx:pt idx="7121">3.9100000000000001</cx:pt>
          <cx:pt idx="7122">3.6699999999999999</cx:pt>
          <cx:pt idx="7123">3.2200000000000002</cx:pt>
          <cx:pt idx="7124">3.52</cx:pt>
          <cx:pt idx="7125">2.8900000000000001</cx:pt>
          <cx:pt idx="7126">3.73</cx:pt>
          <cx:pt idx="7127">3.5600000000000001</cx:pt>
          <cx:pt idx="7128">3.8599999999999999</cx:pt>
          <cx:pt idx="7129">3.0299999999999998</cx:pt>
          <cx:pt idx="7130">3.5299999999999998</cx:pt>
          <cx:pt idx="7131">3.6899999999999999</cx:pt>
          <cx:pt idx="7132">3.8900000000000001</cx:pt>
          <cx:pt idx="7133">3.3399999999999999</cx:pt>
          <cx:pt idx="7134">3.2999999999999998</cx:pt>
          <cx:pt idx="7135">3.5499999999999998</cx:pt>
          <cx:pt idx="7136">3.0600000000000001</cx:pt>
          <cx:pt idx="7137">3.3100000000000001</cx:pt>
          <cx:pt idx="7138">2.7799999999999998</cx:pt>
          <cx:pt idx="7139">2.73</cx:pt>
          <cx:pt idx="7140">3.3799999999999999</cx:pt>
          <cx:pt idx="7141">3.6899999999999999</cx:pt>
          <cx:pt idx="7142">3.3799999999999999</cx:pt>
          <cx:pt idx="7143">3.5099999999999998</cx:pt>
          <cx:pt idx="7144">3.0099999999999998</cx:pt>
          <cx:pt idx="7145">3.1600000000000001</cx:pt>
          <cx:pt idx="7146">3.54</cx:pt>
          <cx:pt idx="7147">2.8399999999999999</cx:pt>
          <cx:pt idx="7148">3.3599999999999999</cx:pt>
          <cx:pt idx="7149">3.1400000000000001</cx:pt>
          <cx:pt idx="7150">3.0699999999999998</cx:pt>
          <cx:pt idx="7151">3.96</cx:pt>
          <cx:pt idx="7152">2.6800000000000002</cx:pt>
          <cx:pt idx="7153">3.1600000000000001</cx:pt>
          <cx:pt idx="7154">3.5</cx:pt>
          <cx:pt idx="7155">3.0800000000000001</cx:pt>
          <cx:pt idx="7156">2.75</cx:pt>
          <cx:pt idx="7157">3.3500000000000001</cx:pt>
          <cx:pt idx="7158">2.8900000000000001</cx:pt>
          <cx:pt idx="7159">3.6000000000000001</cx:pt>
          <cx:pt idx="7160">3.1299999999999999</cx:pt>
          <cx:pt idx="7161">3.7999999999999998</cx:pt>
          <cx:pt idx="7162">3.0299999999999998</cx:pt>
          <cx:pt idx="7163">2.8799999999999999</cx:pt>
          <cx:pt idx="7164">3.25</cx:pt>
          <cx:pt idx="7165">3.77</cx:pt>
          <cx:pt idx="7166">2.8900000000000001</cx:pt>
          <cx:pt idx="7167">3.1200000000000001</cx:pt>
          <cx:pt idx="7168">3.3500000000000001</cx:pt>
          <cx:pt idx="7169">3.4399999999999999</cx:pt>
          <cx:pt idx="7170">3.29</cx:pt>
          <cx:pt idx="7171">3.25</cx:pt>
          <cx:pt idx="7172">3.7400000000000002</cx:pt>
          <cx:pt idx="7173">2.9500000000000002</cx:pt>
          <cx:pt idx="7174">2.7599999999999998</cx:pt>
          <cx:pt idx="7175">3.8700000000000001</cx:pt>
          <cx:pt idx="7176">3.2599999999999998</cx:pt>
          <cx:pt idx="7177">3.1699999999999999</cx:pt>
          <cx:pt idx="7178">3.4199999999999999</cx:pt>
          <cx:pt idx="7179">3.1899999999999999</cx:pt>
          <cx:pt idx="7180">2.6800000000000002</cx:pt>
          <cx:pt idx="7181">3.4300000000000002</cx:pt>
          <cx:pt idx="7182">3.0099999999999998</cx:pt>
          <cx:pt idx="7183">3.23</cx:pt>
          <cx:pt idx="7184">3.6600000000000001</cx:pt>
          <cx:pt idx="7185">3.8700000000000001</cx:pt>
          <cx:pt idx="7186">2.73</cx:pt>
          <cx:pt idx="7187">3.27</cx:pt>
          <cx:pt idx="7188">3.3900000000000001</cx:pt>
          <cx:pt idx="7189">2.9399999999999999</cx:pt>
          <cx:pt idx="7190">2.8399999999999999</cx:pt>
          <cx:pt idx="7191">3.8500000000000001</cx:pt>
          <cx:pt idx="7192">3.1800000000000002</cx:pt>
          <cx:pt idx="7193">3.1800000000000002</cx:pt>
          <cx:pt idx="7194">3.2000000000000002</cx:pt>
          <cx:pt idx="7195">3.25</cx:pt>
          <cx:pt idx="7196">3.7999999999999998</cx:pt>
          <cx:pt idx="7197">3.3900000000000001</cx:pt>
          <cx:pt idx="7198">3.8900000000000001</cx:pt>
          <cx:pt idx="7199">2.6800000000000002</cx:pt>
          <cx:pt idx="7200">2.7400000000000002</cx:pt>
          <cx:pt idx="7201">2.9900000000000002</cx:pt>
          <cx:pt idx="7202">2.9500000000000002</cx:pt>
          <cx:pt idx="7203">3.5800000000000001</cx:pt>
          <cx:pt idx="7204">3.6000000000000001</cx:pt>
          <cx:pt idx="7205">3.4700000000000002</cx:pt>
          <cx:pt idx="7206">3.6099999999999999</cx:pt>
          <cx:pt idx="7207">3.5600000000000001</cx:pt>
          <cx:pt idx="7208">2.7400000000000002</cx:pt>
          <cx:pt idx="7209">3.0099999999999998</cx:pt>
          <cx:pt idx="7210">3.1699999999999999</cx:pt>
          <cx:pt idx="7211">2.79</cx:pt>
          <cx:pt idx="7212">2.6800000000000002</cx:pt>
          <cx:pt idx="7213">3.2999999999999998</cx:pt>
          <cx:pt idx="7214">3.4900000000000002</cx:pt>
          <cx:pt idx="7215">3.6699999999999999</cx:pt>
          <cx:pt idx="7216">3.7999999999999998</cx:pt>
          <cx:pt idx="7217">3.9500000000000002</cx:pt>
          <cx:pt idx="7218">2.9900000000000002</cx:pt>
          <cx:pt idx="7219">3.8399999999999999</cx:pt>
          <cx:pt idx="7220">2.8100000000000001</cx:pt>
          <cx:pt idx="7221">3.77</cx:pt>
          <cx:pt idx="7222">3.5299999999999998</cx:pt>
          <cx:pt idx="7223">2.77</cx:pt>
          <cx:pt idx="7224">3.9199999999999999</cx:pt>
          <cx:pt idx="7225">2.8100000000000001</cx:pt>
          <cx:pt idx="7226">3.6299999999999999</cx:pt>
          <cx:pt idx="7227">2.8199999999999998</cx:pt>
          <cx:pt idx="7228">3.1299999999999999</cx:pt>
          <cx:pt idx="7229">3.1299999999999999</cx:pt>
          <cx:pt idx="7230">3.4700000000000002</cx:pt>
          <cx:pt idx="7231">3.1800000000000002</cx:pt>
          <cx:pt idx="7232">2.9300000000000002</cx:pt>
          <cx:pt idx="7233">2.7599999999999998</cx:pt>
          <cx:pt idx="7234">2.73</cx:pt>
          <cx:pt idx="7235">3.8199999999999998</cx:pt>
          <cx:pt idx="7236">2.7400000000000002</cx:pt>
          <cx:pt idx="7237">3.1000000000000001</cx:pt>
          <cx:pt idx="7238">3</cx:pt>
          <cx:pt idx="7239">3.4700000000000002</cx:pt>
          <cx:pt idx="7240">3.6499999999999999</cx:pt>
          <cx:pt idx="7241">3.5</cx:pt>
          <cx:pt idx="7242">3.46</cx:pt>
          <cx:pt idx="7243">2.77</cx:pt>
          <cx:pt idx="7244">3.23</cx:pt>
          <cx:pt idx="7245">3.3300000000000001</cx:pt>
          <cx:pt idx="7246">2.96</cx:pt>
          <cx:pt idx="7247">3.9700000000000002</cx:pt>
          <cx:pt idx="7248">3.7599999999999998</cx:pt>
          <cx:pt idx="7249">3.2999999999999998</cx:pt>
          <cx:pt idx="7250">3.02</cx:pt>
          <cx:pt idx="7251">3.6600000000000001</cx:pt>
          <cx:pt idx="7252">2.7400000000000002</cx:pt>
          <cx:pt idx="7253">3.27</cx:pt>
          <cx:pt idx="7254">3.27</cx:pt>
          <cx:pt idx="7255">3.9199999999999999</cx:pt>
          <cx:pt idx="7256">3.3300000000000001</cx:pt>
          <cx:pt idx="7257">3.1899999999999999</cx:pt>
          <cx:pt idx="7258">3.0899999999999999</cx:pt>
          <cx:pt idx="7259">3.5099999999999998</cx:pt>
          <cx:pt idx="7260">3.71</cx:pt>
          <cx:pt idx="7261">3.5800000000000001</cx:pt>
          <cx:pt idx="7262">2.8500000000000001</cx:pt>
          <cx:pt idx="7263">3.5299999999999998</cx:pt>
          <cx:pt idx="7264">3.3999999999999999</cx:pt>
          <cx:pt idx="7265">3.2599999999999998</cx:pt>
          <cx:pt idx="7266">2.6800000000000002</cx:pt>
          <cx:pt idx="7267">3.2200000000000002</cx:pt>
          <cx:pt idx="7268">3.9100000000000001</cx:pt>
          <cx:pt idx="7269">3.2400000000000002</cx:pt>
          <cx:pt idx="7270">3.3199999999999998</cx:pt>
          <cx:pt idx="7271">3.52</cx:pt>
          <cx:pt idx="7272">3.54</cx:pt>
          <cx:pt idx="7273">3.7999999999999998</cx:pt>
          <cx:pt idx="7274">3.6600000000000001</cx:pt>
          <cx:pt idx="7275">3.25</cx:pt>
          <cx:pt idx="7276">3.2200000000000002</cx:pt>
          <cx:pt idx="7277">3.1499999999999999</cx:pt>
          <cx:pt idx="7278">2.7200000000000002</cx:pt>
          <cx:pt idx="7279">3.73</cx:pt>
          <cx:pt idx="7280">3.2000000000000002</cx:pt>
          <cx:pt idx="7281">3.2200000000000002</cx:pt>
          <cx:pt idx="7282">2.9300000000000002</cx:pt>
          <cx:pt idx="7283">3.6899999999999999</cx:pt>
          <cx:pt idx="7284">3.9300000000000002</cx:pt>
          <cx:pt idx="7285">3.6499999999999999</cx:pt>
          <cx:pt idx="7286">2.9300000000000002</cx:pt>
          <cx:pt idx="7287">3.1699999999999999</cx:pt>
          <cx:pt idx="7288">2.9199999999999999</cx:pt>
          <cx:pt idx="7289">3.1200000000000001</cx:pt>
          <cx:pt idx="7290">3.5800000000000001</cx:pt>
          <cx:pt idx="7291">3.48</cx:pt>
          <cx:pt idx="7292">2.8100000000000001</cx:pt>
          <cx:pt idx="7293">3.3700000000000001</cx:pt>
          <cx:pt idx="7294">3.0299999999999998</cx:pt>
          <cx:pt idx="7295">3.4900000000000002</cx:pt>
          <cx:pt idx="7296">2.7999999999999998</cx:pt>
          <cx:pt idx="7297">2.8199999999999998</cx:pt>
          <cx:pt idx="7298">3.96</cx:pt>
          <cx:pt idx="7299">2.6800000000000002</cx:pt>
          <cx:pt idx="7300">3.3700000000000001</cx:pt>
          <cx:pt idx="7301">3.5499999999999998</cx:pt>
          <cx:pt idx="7302">3.5800000000000001</cx:pt>
          <cx:pt idx="7303">3.0800000000000001</cx:pt>
          <cx:pt idx="7304">2.8599999999999999</cx:pt>
          <cx:pt idx="7305">3</cx:pt>
          <cx:pt idx="7306">3.7599999999999998</cx:pt>
          <cx:pt idx="7307">3.1699999999999999</cx:pt>
          <cx:pt idx="7308">3.98</cx:pt>
          <cx:pt idx="7309">3.6000000000000001</cx:pt>
          <cx:pt idx="7310">3.4900000000000002</cx:pt>
          <cx:pt idx="7311">2.9100000000000001</cx:pt>
          <cx:pt idx="7312">2.71</cx:pt>
          <cx:pt idx="7313">3.3100000000000001</cx:pt>
          <cx:pt idx="7314">3.7200000000000002</cx:pt>
          <cx:pt idx="7315">2.9900000000000002</cx:pt>
          <cx:pt idx="7316">2.6800000000000002</cx:pt>
          <cx:pt idx="7317">3.3399999999999999</cx:pt>
          <cx:pt idx="7318">3.0499999999999998</cx:pt>
          <cx:pt idx="7319">3.29</cx:pt>
          <cx:pt idx="7320">3.6200000000000001</cx:pt>
          <cx:pt idx="7321">3.21</cx:pt>
          <cx:pt idx="7322">2.8199999999999998</cx:pt>
          <cx:pt idx="7323">3.1600000000000001</cx:pt>
          <cx:pt idx="7324">2.9500000000000002</cx:pt>
          <cx:pt idx="7325">3.8300000000000001</cx:pt>
          <cx:pt idx="7326">3.6600000000000001</cx:pt>
          <cx:pt idx="7327">2.6800000000000002</cx:pt>
          <cx:pt idx="7328">3.3500000000000001</cx:pt>
          <cx:pt idx="7329">3.52</cx:pt>
          <cx:pt idx="7330">3.6400000000000001</cx:pt>
          <cx:pt idx="7331">3.5499999999999998</cx:pt>
          <cx:pt idx="7332">2.8500000000000001</cx:pt>
          <cx:pt idx="7333">3.0600000000000001</cx:pt>
          <cx:pt idx="7334">2.8799999999999999</cx:pt>
          <cx:pt idx="7335">3.2200000000000002</cx:pt>
          <cx:pt idx="7336">3.3300000000000001</cx:pt>
          <cx:pt idx="7337">3.0299999999999998</cx:pt>
          <cx:pt idx="7338">3.77</cx:pt>
          <cx:pt idx="7339">3.0699999999999998</cx:pt>
          <cx:pt idx="7340">2.8599999999999999</cx:pt>
          <cx:pt idx="7341">3.3999999999999999</cx:pt>
          <cx:pt idx="7342">3.27</cx:pt>
          <cx:pt idx="7343">3.2999999999999998</cx:pt>
          <cx:pt idx="7344">3.4300000000000002</cx:pt>
          <cx:pt idx="7345">3.1499999999999999</cx:pt>
          <cx:pt idx="7346">3.6899999999999999</cx:pt>
          <cx:pt idx="7347">2.75</cx:pt>
          <cx:pt idx="7348">4.04</cx:pt>
          <cx:pt idx="7349">2.7799999999999998</cx:pt>
          <cx:pt idx="7350">3.7999999999999998</cx:pt>
          <cx:pt idx="7351">3.7599999999999998</cx:pt>
          <cx:pt idx="7352">2.7200000000000002</cx:pt>
          <cx:pt idx="7353">3.6699999999999999</cx:pt>
          <cx:pt idx="7354">3.7400000000000002</cx:pt>
          <cx:pt idx="7355">3.98</cx:pt>
          <cx:pt idx="7356">3.9500000000000002</cx:pt>
          <cx:pt idx="7357">3.3599999999999999</cx:pt>
          <cx:pt idx="7358">3</cx:pt>
          <cx:pt idx="7359">3.1800000000000002</cx:pt>
          <cx:pt idx="7360">3.3599999999999999</cx:pt>
          <cx:pt idx="7361">3.2799999999999998</cx:pt>
          <cx:pt idx="7362">3.4700000000000002</cx:pt>
          <cx:pt idx="7363">3.3599999999999999</cx:pt>
          <cx:pt idx="7364">2.8399999999999999</cx:pt>
          <cx:pt idx="7365">2.8700000000000001</cx:pt>
          <cx:pt idx="7366">3.5899999999999999</cx:pt>
          <cx:pt idx="7367">3.5</cx:pt>
          <cx:pt idx="7368">3.48</cx:pt>
          <cx:pt idx="7369">3.2000000000000002</cx:pt>
          <cx:pt idx="7370">3.3599999999999999</cx:pt>
          <cx:pt idx="7371">3.75</cx:pt>
          <cx:pt idx="7372">2.9700000000000002</cx:pt>
          <cx:pt idx="7373">3.3500000000000001</cx:pt>
          <cx:pt idx="7374">3.6600000000000001</cx:pt>
          <cx:pt idx="7375">3.4900000000000002</cx:pt>
          <cx:pt idx="7376">3.3700000000000001</cx:pt>
          <cx:pt idx="7377">3.8199999999999998</cx:pt>
          <cx:pt idx="7378">2.6800000000000002</cx:pt>
          <cx:pt idx="7379">2.8100000000000001</cx:pt>
          <cx:pt idx="7380">3.4399999999999999</cx:pt>
          <cx:pt idx="7381">3.75</cx:pt>
          <cx:pt idx="7382">2.8700000000000001</cx:pt>
          <cx:pt idx="7383">3.29</cx:pt>
          <cx:pt idx="7384">3.25</cx:pt>
          <cx:pt idx="7385">2.8700000000000001</cx:pt>
          <cx:pt idx="7386">2.9199999999999999</cx:pt>
          <cx:pt idx="7387">2.9300000000000002</cx:pt>
          <cx:pt idx="7388">3</cx:pt>
        </cx:lvl>
      </cx:numDim>
    </cx:data>
  </cx:chartData>
  <cx:chart>
    <cx:title pos="t" align="ctr" overlay="0">
      <cx:tx>
        <cx:txData>
          <cx:v>motor_vibe</cx:v>
        </cx:txData>
      </cx:tx>
      <cx:txPr>
        <a:bodyPr rot="0" spcFirstLastPara="1" vertOverflow="ellipsis" vert="horz" wrap="square" lIns="38100" tIns="19050" rIns="38100" bIns="19050" anchor="ctr" anchorCtr="1" compatLnSpc="0"/>
        <a:lstStyle/>
        <a:p>
          <a:pPr algn="ctr" rtl="0"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r>
            <a: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rPr>
            <a:t>motor_vibe</a:t>
          </a:r>
        </a:p>
      </cx:txPr>
    </cx:title>
    <cx:plotArea>
      <cx:plotAreaRegion>
        <cx:series layoutId="clusteredColumn" uniqueId="{C388BC35-FE6F-465E-84A8-661D119FD608}">
          <cx:tx>
            <cx:txData>
              <cx:f>test_data!$G$1</cx:f>
              <cx:v>motor_vibe</cx:v>
            </cx:txData>
          </cx:tx>
          <cx:dataId val="0"/>
          <cx:layoutPr>
            <cx:binning intervalClosed="r"/>
          </cx:layoutPr>
        </cx:series>
      </cx:plotAreaRegion>
      <cx:axis id="0">
        <cx:catScaling/>
        <cx:tickLabels/>
      </cx:axis>
      <cx:axis id="1">
        <cx:valScaling/>
        <cx:majorGridlines/>
        <cx:tickLabels/>
      </cx:axis>
    </cx:plotArea>
  </cx:chart>
</cx:chartSpace>
</file>

<file path=ppt/charts/chartEx1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train_data!$G$2:$G$2464</cx:f>
        <cx:lvl ptCount="2463" formatCode="G/표준">
          <cx:pt idx="0">2.9300000000000002</cx:pt>
          <cx:pt idx="1">3.75</cx:pt>
          <cx:pt idx="2">3.1200000000000001</cx:pt>
          <cx:pt idx="3">3.3900000000000001</cx:pt>
          <cx:pt idx="4">3.1200000000000001</cx:pt>
          <cx:pt idx="5">3.2999999999999998</cx:pt>
          <cx:pt idx="6">3.7200000000000002</cx:pt>
          <cx:pt idx="7">3.8999999999999999</cx:pt>
          <cx:pt idx="8">3.2400000000000002</cx:pt>
          <cx:pt idx="9">3.6899999999999999</cx:pt>
          <cx:pt idx="10">3.4500000000000002</cx:pt>
          <cx:pt idx="11">2.79</cx:pt>
          <cx:pt idx="12">3.3799999999999999</cx:pt>
          <cx:pt idx="13">3.5099999999999998</cx:pt>
          <cx:pt idx="14">3.8199999999999998</cx:pt>
          <cx:pt idx="15">3.6499999999999999</cx:pt>
          <cx:pt idx="16">3.1899999999999999</cx:pt>
          <cx:pt idx="17">2.7799999999999998</cx:pt>
          <cx:pt idx="18">3.5299999999999998</cx:pt>
          <cx:pt idx="19">3.1699999999999999</cx:pt>
          <cx:pt idx="20">3.2200000000000002</cx:pt>
          <cx:pt idx="21">3.0499999999999998</cx:pt>
          <cx:pt idx="22">3.71</cx:pt>
          <cx:pt idx="23">3.5600000000000001</cx:pt>
          <cx:pt idx="24">2.8700000000000001</cx:pt>
          <cx:pt idx="25">3.8100000000000001</cx:pt>
          <cx:pt idx="26">2.8399999999999999</cx:pt>
          <cx:pt idx="27">3.5</cx:pt>
          <cx:pt idx="28">2.9100000000000001</cx:pt>
          <cx:pt idx="29">3.1499999999999999</cx:pt>
          <cx:pt idx="30">3.0499999999999998</cx:pt>
          <cx:pt idx="31">3.77</cx:pt>
          <cx:pt idx="32">3.4700000000000002</cx:pt>
          <cx:pt idx="33">2.9300000000000002</cx:pt>
          <cx:pt idx="34">3.02</cx:pt>
          <cx:pt idx="35">3.9399999999999999</cx:pt>
          <cx:pt idx="36">2.8199999999999998</cx:pt>
          <cx:pt idx="37">3.4399999999999999</cx:pt>
          <cx:pt idx="38">3.27</cx:pt>
          <cx:pt idx="39">3.3799999999999999</cx:pt>
          <cx:pt idx="40">3.8700000000000001</cx:pt>
          <cx:pt idx="41">2.8700000000000001</cx:pt>
          <cx:pt idx="42">3.2200000000000002</cx:pt>
          <cx:pt idx="43">2.75</cx:pt>
          <cx:pt idx="44">3.0099999999999998</cx:pt>
          <cx:pt idx="45">3.8999999999999999</cx:pt>
          <cx:pt idx="46">2.96</cx:pt>
          <cx:pt idx="47">3.8599999999999999</cx:pt>
          <cx:pt idx="48">3.1099999999999999</cx:pt>
          <cx:pt idx="49">3.1299999999999999</cx:pt>
          <cx:pt idx="50">3.1200000000000001</cx:pt>
          <cx:pt idx="51">3.7999999999999998</cx:pt>
          <cx:pt idx="52">2.7599999999999998</cx:pt>
          <cx:pt idx="53">3.8799999999999999</cx:pt>
          <cx:pt idx="54">3.1600000000000001</cx:pt>
          <cx:pt idx="55">3.6899999999999999</cx:pt>
          <cx:pt idx="56">3.6400000000000001</cx:pt>
          <cx:pt idx="57">2.9100000000000001</cx:pt>
          <cx:pt idx="58">3.71</cx:pt>
          <cx:pt idx="59">3.3100000000000001</cx:pt>
          <cx:pt idx="60">3.1600000000000001</cx:pt>
          <cx:pt idx="61">3.8700000000000001</cx:pt>
          <cx:pt idx="62">2.8399999999999999</cx:pt>
          <cx:pt idx="63">2.8799999999999999</cx:pt>
          <cx:pt idx="64">3.54</cx:pt>
          <cx:pt idx="65">2.75</cx:pt>
          <cx:pt idx="66">3.3500000000000001</cx:pt>
          <cx:pt idx="67">2.79</cx:pt>
          <cx:pt idx="68">3.04</cx:pt>
          <cx:pt idx="69">2.98</cx:pt>
          <cx:pt idx="70">2.7000000000000002</cx:pt>
          <cx:pt idx="71">3.3300000000000001</cx:pt>
          <cx:pt idx="72">3.5800000000000001</cx:pt>
          <cx:pt idx="73">3.1400000000000001</cx:pt>
          <cx:pt idx="74">3.9399999999999999</cx:pt>
          <cx:pt idx="75">3.1000000000000001</cx:pt>
          <cx:pt idx="76">3.98</cx:pt>
          <cx:pt idx="77">3.1899999999999999</cx:pt>
          <cx:pt idx="78">3.6600000000000001</cx:pt>
          <cx:pt idx="79">2.8300000000000001</cx:pt>
          <cx:pt idx="80">3.52</cx:pt>
          <cx:pt idx="81">3.25</cx:pt>
          <cx:pt idx="82">3.2599999999999998</cx:pt>
          <cx:pt idx="83">3.8999999999999999</cx:pt>
          <cx:pt idx="84">3.02</cx:pt>
          <cx:pt idx="85">3.7400000000000002</cx:pt>
          <cx:pt idx="86">3.9500000000000002</cx:pt>
          <cx:pt idx="87">2.9900000000000002</cx:pt>
          <cx:pt idx="88">3.6299999999999999</cx:pt>
          <cx:pt idx="89">2.7999999999999998</cx:pt>
          <cx:pt idx="90">2.7400000000000002</cx:pt>
          <cx:pt idx="91">3.5499999999999998</cx:pt>
          <cx:pt idx="92">3.3300000000000001</cx:pt>
          <cx:pt idx="93">3.8399999999999999</cx:pt>
          <cx:pt idx="94">2.7000000000000002</cx:pt>
          <cx:pt idx="95">3.1000000000000001</cx:pt>
          <cx:pt idx="96">3.3199999999999998</cx:pt>
          <cx:pt idx="97">3.8399999999999999</cx:pt>
          <cx:pt idx="98">3.73</cx:pt>
          <cx:pt idx="99">3.9399999999999999</cx:pt>
          <cx:pt idx="100">2.71</cx:pt>
          <cx:pt idx="101">3.5899999999999999</cx:pt>
          <cx:pt idx="102">3.5099999999999998</cx:pt>
          <cx:pt idx="103">3.1000000000000001</cx:pt>
          <cx:pt idx="104">3.7400000000000002</cx:pt>
          <cx:pt idx="105">3.0699999999999998</cx:pt>
          <cx:pt idx="106">2.7200000000000002</cx:pt>
          <cx:pt idx="107">3.73</cx:pt>
          <cx:pt idx="108">3.5099999999999998</cx:pt>
          <cx:pt idx="109">3.3700000000000001</cx:pt>
          <cx:pt idx="110">3.4399999999999999</cx:pt>
          <cx:pt idx="111">3.9399999999999999</cx:pt>
          <cx:pt idx="112">3.5800000000000001</cx:pt>
          <cx:pt idx="113">3.5</cx:pt>
          <cx:pt idx="114">3.9399999999999999</cx:pt>
          <cx:pt idx="115">3.2599999999999998</cx:pt>
          <cx:pt idx="116">2.7400000000000002</cx:pt>
          <cx:pt idx="117">3.71</cx:pt>
          <cx:pt idx="118">3.71</cx:pt>
          <cx:pt idx="119">3.2599999999999998</cx:pt>
          <cx:pt idx="120">3.0899999999999999</cx:pt>
          <cx:pt idx="121">2.8199999999999998</cx:pt>
          <cx:pt idx="122">3.04</cx:pt>
          <cx:pt idx="123">3.98</cx:pt>
          <cx:pt idx="124">2.9700000000000002</cx:pt>
          <cx:pt idx="125">3.98</cx:pt>
          <cx:pt idx="126">3.1600000000000001</cx:pt>
          <cx:pt idx="127">3.3500000000000001</cx:pt>
          <cx:pt idx="128">3.4500000000000002</cx:pt>
          <cx:pt idx="129">2.9700000000000002</cx:pt>
          <cx:pt idx="130">3.4900000000000002</cx:pt>
          <cx:pt idx="131">3.9100000000000001</cx:pt>
          <cx:pt idx="132">3.0899999999999999</cx:pt>
          <cx:pt idx="133">3.5600000000000001</cx:pt>
          <cx:pt idx="134">3.0099999999999998</cx:pt>
          <cx:pt idx="135">3.3799999999999999</cx:pt>
          <cx:pt idx="136">3.5099999999999998</cx:pt>
          <cx:pt idx="137">2.7200000000000002</cx:pt>
          <cx:pt idx="138">3.7400000000000002</cx:pt>
          <cx:pt idx="139">3.04</cx:pt>
          <cx:pt idx="140">3.29</cx:pt>
          <cx:pt idx="141">3.8599999999999999</cx:pt>
          <cx:pt idx="142">3.2200000000000002</cx:pt>
          <cx:pt idx="143">3.6699999999999999</cx:pt>
          <cx:pt idx="144">3.0600000000000001</cx:pt>
          <cx:pt idx="145">3.4500000000000002</cx:pt>
          <cx:pt idx="146">3.0699999999999998</cx:pt>
          <cx:pt idx="147">3.0600000000000001</cx:pt>
          <cx:pt idx="148">2.7999999999999998</cx:pt>
          <cx:pt idx="149">3.77</cx:pt>
          <cx:pt idx="150">3.1600000000000001</cx:pt>
          <cx:pt idx="151">3.8999999999999999</cx:pt>
          <cx:pt idx="152">3.8399999999999999</cx:pt>
          <cx:pt idx="153">3.0499999999999998</cx:pt>
          <cx:pt idx="154">2.6800000000000002</cx:pt>
          <cx:pt idx="155">3.0499999999999998</cx:pt>
          <cx:pt idx="156">3.8399999999999999</cx:pt>
          <cx:pt idx="157">3.1600000000000001</cx:pt>
          <cx:pt idx="158">3.8399999999999999</cx:pt>
          <cx:pt idx="159">3.2599999999999998</cx:pt>
          <cx:pt idx="160">3.7000000000000002</cx:pt>
          <cx:pt idx="161">3.8500000000000001</cx:pt>
          <cx:pt idx="162">3.5899999999999999</cx:pt>
          <cx:pt idx="163">3.9199999999999999</cx:pt>
          <cx:pt idx="164">2.9700000000000002</cx:pt>
          <cx:pt idx="165">3.2799999999999998</cx:pt>
          <cx:pt idx="166">3.2400000000000002</cx:pt>
          <cx:pt idx="167">3.8199999999999998</cx:pt>
          <cx:pt idx="168">3.23</cx:pt>
          <cx:pt idx="169">3.2599999999999998</cx:pt>
          <cx:pt idx="170">3.52</cx:pt>
          <cx:pt idx="171">3.2799999999999998</cx:pt>
          <cx:pt idx="172">2.8500000000000001</cx:pt>
          <cx:pt idx="173">2.7799999999999998</cx:pt>
          <cx:pt idx="174">2.7000000000000002</cx:pt>
          <cx:pt idx="175">2.6899999999999999</cx:pt>
          <cx:pt idx="176">3.29</cx:pt>
          <cx:pt idx="177">3.9500000000000002</cx:pt>
          <cx:pt idx="178">3.6299999999999999</cx:pt>
          <cx:pt idx="179">3.7999999999999998</cx:pt>
          <cx:pt idx="180">3.3300000000000001</cx:pt>
          <cx:pt idx="181">3.77</cx:pt>
          <cx:pt idx="182">3.3300000000000001</cx:pt>
          <cx:pt idx="183">2.9500000000000002</cx:pt>
          <cx:pt idx="184">2.9900000000000002</cx:pt>
          <cx:pt idx="185">3.5600000000000001</cx:pt>
          <cx:pt idx="186">3.9399999999999999</cx:pt>
          <cx:pt idx="187">3.29</cx:pt>
          <cx:pt idx="188">3.3999999999999999</cx:pt>
          <cx:pt idx="189">2.7599999999999998</cx:pt>
          <cx:pt idx="190">3.0299999999999998</cx:pt>
          <cx:pt idx="191">3.52</cx:pt>
          <cx:pt idx="192">3.3399999999999999</cx:pt>
          <cx:pt idx="193">3.73</cx:pt>
          <cx:pt idx="194">3.3399999999999999</cx:pt>
          <cx:pt idx="195">3.8500000000000001</cx:pt>
          <cx:pt idx="196">3.3500000000000001</cx:pt>
          <cx:pt idx="197">3.3999999999999999</cx:pt>
          <cx:pt idx="198">3.96</cx:pt>
          <cx:pt idx="199">3.5800000000000001</cx:pt>
          <cx:pt idx="200">3.2599999999999998</cx:pt>
          <cx:pt idx="201">3.5800000000000001</cx:pt>
          <cx:pt idx="202">2.9199999999999999</cx:pt>
          <cx:pt idx="203">2.98</cx:pt>
          <cx:pt idx="204">3.71</cx:pt>
          <cx:pt idx="205">2.79</cx:pt>
          <cx:pt idx="206">3.6499999999999999</cx:pt>
          <cx:pt idx="207">3.2799999999999998</cx:pt>
          <cx:pt idx="208">3.9199999999999999</cx:pt>
          <cx:pt idx="209">3.5899999999999999</cx:pt>
          <cx:pt idx="210">3.2400000000000002</cx:pt>
          <cx:pt idx="211">2.7200000000000002</cx:pt>
          <cx:pt idx="212">3.3100000000000001</cx:pt>
          <cx:pt idx="213">2.7200000000000002</cx:pt>
          <cx:pt idx="214">3.9399999999999999</cx:pt>
          <cx:pt idx="215">3.48</cx:pt>
          <cx:pt idx="216">2.96</cx:pt>
          <cx:pt idx="217">3.1000000000000001</cx:pt>
          <cx:pt idx="218">3.3999999999999999</cx:pt>
          <cx:pt idx="219">3.1899999999999999</cx:pt>
          <cx:pt idx="220">2.9199999999999999</cx:pt>
          <cx:pt idx="221">3.2999999999999998</cx:pt>
          <cx:pt idx="222">2.8500000000000001</cx:pt>
          <cx:pt idx="223">2.8799999999999999</cx:pt>
          <cx:pt idx="224">3.2999999999999998</cx:pt>
          <cx:pt idx="225">2.8399999999999999</cx:pt>
          <cx:pt idx="226">3.0600000000000001</cx:pt>
          <cx:pt idx="227">2.8599999999999999</cx:pt>
          <cx:pt idx="228">3.1899999999999999</cx:pt>
          <cx:pt idx="229">2.73</cx:pt>
          <cx:pt idx="230">3.5699999999999998</cx:pt>
          <cx:pt idx="231">3.25</cx:pt>
          <cx:pt idx="232">2.8599999999999999</cx:pt>
          <cx:pt idx="233">3.3199999999999998</cx:pt>
          <cx:pt idx="234">3.8100000000000001</cx:pt>
          <cx:pt idx="235">3.9100000000000001</cx:pt>
          <cx:pt idx="236">3.5699999999999998</cx:pt>
          <cx:pt idx="237">3.2200000000000002</cx:pt>
          <cx:pt idx="238">3.8300000000000001</cx:pt>
          <cx:pt idx="239">3.4199999999999999</cx:pt>
          <cx:pt idx="240">3.6099999999999999</cx:pt>
          <cx:pt idx="241">3.4900000000000002</cx:pt>
          <cx:pt idx="242">2.9199999999999999</cx:pt>
          <cx:pt idx="243">2.9100000000000001</cx:pt>
          <cx:pt idx="244">3.3799999999999999</cx:pt>
          <cx:pt idx="245">3.4199999999999999</cx:pt>
          <cx:pt idx="246">3.8199999999999998</cx:pt>
          <cx:pt idx="247">3.9300000000000002</cx:pt>
          <cx:pt idx="248">3.6299999999999999</cx:pt>
          <cx:pt idx="249">3.0699999999999998</cx:pt>
          <cx:pt idx="250">2.9300000000000002</cx:pt>
          <cx:pt idx="251">3.1800000000000002</cx:pt>
          <cx:pt idx="252">3.6899999999999999</cx:pt>
          <cx:pt idx="253">3.54</cx:pt>
          <cx:pt idx="254">3.1499999999999999</cx:pt>
          <cx:pt idx="255">3.9100000000000001</cx:pt>
          <cx:pt idx="256">2.8199999999999998</cx:pt>
          <cx:pt idx="257">3.79</cx:pt>
          <cx:pt idx="258">3.3500000000000001</cx:pt>
          <cx:pt idx="259">3.48</cx:pt>
          <cx:pt idx="260">3.4399999999999999</cx:pt>
          <cx:pt idx="261">2.8100000000000001</cx:pt>
          <cx:pt idx="262">2.9300000000000002</cx:pt>
          <cx:pt idx="263">3.21</cx:pt>
          <cx:pt idx="264">3.4100000000000001</cx:pt>
          <cx:pt idx="265">3.9100000000000001</cx:pt>
          <cx:pt idx="266">2.73</cx:pt>
          <cx:pt idx="267">3.6899999999999999</cx:pt>
          <cx:pt idx="268">3.0299999999999998</cx:pt>
          <cx:pt idx="269">3.7400000000000002</cx:pt>
          <cx:pt idx="270">2.7400000000000002</cx:pt>
          <cx:pt idx="271">3.6800000000000002</cx:pt>
          <cx:pt idx="272">2.7599999999999998</cx:pt>
          <cx:pt idx="273">3.75</cx:pt>
          <cx:pt idx="274">3.6400000000000001</cx:pt>
          <cx:pt idx="275">2.9300000000000002</cx:pt>
          <cx:pt idx="276">3.5600000000000001</cx:pt>
          <cx:pt idx="277">3.9700000000000002</cx:pt>
          <cx:pt idx="278">2.8799999999999999</cx:pt>
          <cx:pt idx="279">2.8300000000000001</cx:pt>
          <cx:pt idx="280">3.2000000000000002</cx:pt>
          <cx:pt idx="281">3.6499999999999999</cx:pt>
          <cx:pt idx="282">3.5600000000000001</cx:pt>
          <cx:pt idx="283">3.6699999999999999</cx:pt>
          <cx:pt idx="284">3.1000000000000001</cx:pt>
          <cx:pt idx="285">3.5899999999999999</cx:pt>
          <cx:pt idx="286">3.4100000000000001</cx:pt>
          <cx:pt idx="287">3.6800000000000002</cx:pt>
          <cx:pt idx="288">3.52</cx:pt>
          <cx:pt idx="289">3.4199999999999999</cx:pt>
          <cx:pt idx="290">3.6699999999999999</cx:pt>
          <cx:pt idx="291">3.21</cx:pt>
          <cx:pt idx="292">3.7400000000000002</cx:pt>
          <cx:pt idx="293">3.0299999999999998</cx:pt>
          <cx:pt idx="294">3.6899999999999999</cx:pt>
          <cx:pt idx="295">3.75</cx:pt>
          <cx:pt idx="296">3.7799999999999998</cx:pt>
          <cx:pt idx="297">3.9100000000000001</cx:pt>
          <cx:pt idx="298">3.7200000000000002</cx:pt>
          <cx:pt idx="299">3.8100000000000001</cx:pt>
          <cx:pt idx="300">2.9500000000000002</cx:pt>
          <cx:pt idx="301">3.54</cx:pt>
          <cx:pt idx="302">3.2599999999999998</cx:pt>
          <cx:pt idx="303">3.5499999999999998</cx:pt>
          <cx:pt idx="304">3.98</cx:pt>
          <cx:pt idx="305">3.1600000000000001</cx:pt>
          <cx:pt idx="306">3.1899999999999999</cx:pt>
          <cx:pt idx="307">3.6899999999999999</cx:pt>
          <cx:pt idx="308">2.77</cx:pt>
          <cx:pt idx="309">3.1699999999999999</cx:pt>
          <cx:pt idx="310">3.6800000000000002</cx:pt>
          <cx:pt idx="311">3.2999999999999998</cx:pt>
          <cx:pt idx="312">2.8599999999999999</cx:pt>
          <cx:pt idx="313">2.8900000000000001</cx:pt>
          <cx:pt idx="314">2.6899999999999999</cx:pt>
          <cx:pt idx="315">3.8500000000000001</cx:pt>
          <cx:pt idx="316">3.71</cx:pt>
          <cx:pt idx="317">3.9100000000000001</cx:pt>
          <cx:pt idx="318">3.5299999999999998</cx:pt>
          <cx:pt idx="319">3.8500000000000001</cx:pt>
          <cx:pt idx="320">3.3399999999999999</cx:pt>
          <cx:pt idx="321">3.1899999999999999</cx:pt>
          <cx:pt idx="322">3.1600000000000001</cx:pt>
          <cx:pt idx="323">2.7400000000000002</cx:pt>
          <cx:pt idx="324">2.7799999999999998</cx:pt>
          <cx:pt idx="325">3.2200000000000002</cx:pt>
          <cx:pt idx="326">2.8900000000000001</cx:pt>
          <cx:pt idx="327">3.8999999999999999</cx:pt>
          <cx:pt idx="328">3.8399999999999999</cx:pt>
          <cx:pt idx="329">2.9199999999999999</cx:pt>
          <cx:pt idx="330">2.8599999999999999</cx:pt>
          <cx:pt idx="331">3.4199999999999999</cx:pt>
          <cx:pt idx="332">3.8799999999999999</cx:pt>
          <cx:pt idx="333">3.1099999999999999</cx:pt>
          <cx:pt idx="334">3.1499999999999999</cx:pt>
          <cx:pt idx="335">3.8100000000000001</cx:pt>
          <cx:pt idx="336">3.3599999999999999</cx:pt>
          <cx:pt idx="337">3.48</cx:pt>
          <cx:pt idx="338">2.8999999999999999</cx:pt>
          <cx:pt idx="339">3.8999999999999999</cx:pt>
          <cx:pt idx="340">3.25</cx:pt>
          <cx:pt idx="341">2.6699999999999999</cx:pt>
          <cx:pt idx="342">3.0099999999999998</cx:pt>
          <cx:pt idx="343">3.5699999999999998</cx:pt>
          <cx:pt idx="344">3.4700000000000002</cx:pt>
          <cx:pt idx="345">3.9500000000000002</cx:pt>
          <cx:pt idx="346">2.75</cx:pt>
          <cx:pt idx="347">3.9100000000000001</cx:pt>
          <cx:pt idx="348">2.98</cx:pt>
          <cx:pt idx="349">3.9300000000000002</cx:pt>
          <cx:pt idx="350">2.6800000000000002</cx:pt>
          <cx:pt idx="351">3.9700000000000002</cx:pt>
          <cx:pt idx="352">3.29</cx:pt>
          <cx:pt idx="353">3.6200000000000001</cx:pt>
          <cx:pt idx="354">3.8100000000000001</cx:pt>
          <cx:pt idx="355">3.4300000000000002</cx:pt>
          <cx:pt idx="356">3.0699999999999998</cx:pt>
          <cx:pt idx="357">2.9900000000000002</cx:pt>
          <cx:pt idx="358">2.8700000000000001</cx:pt>
          <cx:pt idx="359">2.9900000000000002</cx:pt>
          <cx:pt idx="360">3.3900000000000001</cx:pt>
          <cx:pt idx="361">3.9500000000000002</cx:pt>
          <cx:pt idx="362">2.9199999999999999</cx:pt>
          <cx:pt idx="363">3.79</cx:pt>
          <cx:pt idx="364">3.8999999999999999</cx:pt>
          <cx:pt idx="365">3.5299999999999998</cx:pt>
          <cx:pt idx="366">2.8900000000000001</cx:pt>
          <cx:pt idx="367">3.3500000000000001</cx:pt>
          <cx:pt idx="368">3.5800000000000001</cx:pt>
          <cx:pt idx="369">3.04</cx:pt>
          <cx:pt idx="370">3.6699999999999999</cx:pt>
          <cx:pt idx="371">3.9500000000000002</cx:pt>
          <cx:pt idx="372">3.3399999999999999</cx:pt>
          <cx:pt idx="373">2.9399999999999999</cx:pt>
          <cx:pt idx="374">2.8999999999999999</cx:pt>
          <cx:pt idx="375">3.71</cx:pt>
          <cx:pt idx="376">3.9700000000000002</cx:pt>
          <cx:pt idx="377">3.0299999999999998</cx:pt>
          <cx:pt idx="378">3.3199999999999998</cx:pt>
          <cx:pt idx="379">3.8599999999999999</cx:pt>
          <cx:pt idx="380">3.0099999999999998</cx:pt>
          <cx:pt idx="381">2.98</cx:pt>
          <cx:pt idx="382">3.25</cx:pt>
          <cx:pt idx="383">3.29</cx:pt>
          <cx:pt idx="384">2.8300000000000001</cx:pt>
          <cx:pt idx="385">2.6899999999999999</cx:pt>
          <cx:pt idx="386">3.7799999999999998</cx:pt>
          <cx:pt idx="387">3.4199999999999999</cx:pt>
          <cx:pt idx="388">3.2599999999999998</cx:pt>
          <cx:pt idx="389">2.8399999999999999</cx:pt>
          <cx:pt idx="390">3.8900000000000001</cx:pt>
          <cx:pt idx="391">2.96</cx:pt>
          <cx:pt idx="392">3.9399999999999999</cx:pt>
          <cx:pt idx="393">2.79</cx:pt>
          <cx:pt idx="394">3.5800000000000001</cx:pt>
          <cx:pt idx="395">2.6699999999999999</cx:pt>
          <cx:pt idx="396">3.3999999999999999</cx:pt>
          <cx:pt idx="397">3.9100000000000001</cx:pt>
          <cx:pt idx="398">3.0699999999999998</cx:pt>
          <cx:pt idx="399">3.77</cx:pt>
          <cx:pt idx="400">3.8500000000000001</cx:pt>
          <cx:pt idx="401">2.8700000000000001</cx:pt>
          <cx:pt idx="402">3.5899999999999999</cx:pt>
          <cx:pt idx="403">3.3900000000000001</cx:pt>
          <cx:pt idx="404">3</cx:pt>
          <cx:pt idx="405">3.52</cx:pt>
          <cx:pt idx="406">3.6699999999999999</cx:pt>
          <cx:pt idx="407">3.6000000000000001</cx:pt>
          <cx:pt idx="408">3.1400000000000001</cx:pt>
          <cx:pt idx="409">2.6899999999999999</cx:pt>
          <cx:pt idx="410">3.5299999999999998</cx:pt>
          <cx:pt idx="411">2.9300000000000002</cx:pt>
          <cx:pt idx="412">3.2599999999999998</cx:pt>
          <cx:pt idx="413">3.5299999999999998</cx:pt>
          <cx:pt idx="414">3.4900000000000002</cx:pt>
          <cx:pt idx="415">3.9399999999999999</cx:pt>
          <cx:pt idx="416">3.5099999999999998</cx:pt>
          <cx:pt idx="417">3.9500000000000002</cx:pt>
          <cx:pt idx="418">3.3700000000000001</cx:pt>
          <cx:pt idx="419">2.8700000000000001</cx:pt>
          <cx:pt idx="420">3.8100000000000001</cx:pt>
          <cx:pt idx="421">2.75</cx:pt>
          <cx:pt idx="422">3.2200000000000002</cx:pt>
          <cx:pt idx="423">3.5600000000000001</cx:pt>
          <cx:pt idx="424">2.8799999999999999</cx:pt>
          <cx:pt idx="425">3.6499999999999999</cx:pt>
          <cx:pt idx="426">3.23</cx:pt>
          <cx:pt idx="427">2.7799999999999998</cx:pt>
          <cx:pt idx="428">3.0600000000000001</cx:pt>
          <cx:pt idx="429">3.6400000000000001</cx:pt>
          <cx:pt idx="430">3.3199999999999998</cx:pt>
          <cx:pt idx="431">2.8999999999999999</cx:pt>
          <cx:pt idx="432">3.4500000000000002</cx:pt>
          <cx:pt idx="433">3.0499999999999998</cx:pt>
          <cx:pt idx="434">3.0699999999999998</cx:pt>
          <cx:pt idx="435">3.5800000000000001</cx:pt>
          <cx:pt idx="436">3.3999999999999999</cx:pt>
          <cx:pt idx="437">3.5099999999999998</cx:pt>
          <cx:pt idx="438">2.8999999999999999</cx:pt>
          <cx:pt idx="439">2.8300000000000001</cx:pt>
          <cx:pt idx="440">3.3799999999999999</cx:pt>
          <cx:pt idx="441">2.6400000000000001</cx:pt>
          <cx:pt idx="442">2.9300000000000002</cx:pt>
          <cx:pt idx="443">3.1400000000000001</cx:pt>
          <cx:pt idx="444">3.1600000000000001</cx:pt>
          <cx:pt idx="445">2.9399999999999999</cx:pt>
          <cx:pt idx="446">3.6899999999999999</cx:pt>
          <cx:pt idx="447">3.02</cx:pt>
          <cx:pt idx="448">2.5</cx:pt>
          <cx:pt idx="449">2.79</cx:pt>
          <cx:pt idx="450">3.3500000000000001</cx:pt>
          <cx:pt idx="451">2.52</cx:pt>
          <cx:pt idx="452">3.4399999999999999</cx:pt>
          <cx:pt idx="453">3.4900000000000002</cx:pt>
          <cx:pt idx="454">3.52</cx:pt>
          <cx:pt idx="455">3.1699999999999999</cx:pt>
          <cx:pt idx="456">3.6000000000000001</cx:pt>
          <cx:pt idx="457">3.2999999999999998</cx:pt>
          <cx:pt idx="458">3.71</cx:pt>
          <cx:pt idx="459">2.7599999999999998</cx:pt>
          <cx:pt idx="460">3.5099999999999998</cx:pt>
          <cx:pt idx="461">3.54</cx:pt>
          <cx:pt idx="462">3.02</cx:pt>
          <cx:pt idx="463">2.4900000000000002</cx:pt>
          <cx:pt idx="464">2.5899999999999999</cx:pt>
          <cx:pt idx="465">3.4300000000000002</cx:pt>
          <cx:pt idx="466">2.9500000000000002</cx:pt>
          <cx:pt idx="467">3.4199999999999999</cx:pt>
          <cx:pt idx="468">2.96</cx:pt>
          <cx:pt idx="469">3.48</cx:pt>
          <cx:pt idx="470">3.0299999999999998</cx:pt>
          <cx:pt idx="471">3.54</cx:pt>
          <cx:pt idx="472">2.54</cx:pt>
          <cx:pt idx="473">2.52</cx:pt>
          <cx:pt idx="474">3.4300000000000002</cx:pt>
          <cx:pt idx="475">3.29</cx:pt>
          <cx:pt idx="476">3.3199999999999998</cx:pt>
          <cx:pt idx="477">2.5099999999999998</cx:pt>
          <cx:pt idx="478">3</cx:pt>
          <cx:pt idx="479">2.7200000000000002</cx:pt>
          <cx:pt idx="480">2.6299999999999999</cx:pt>
          <cx:pt idx="481">3.1200000000000001</cx:pt>
          <cx:pt idx="482">3.0899999999999999</cx:pt>
          <cx:pt idx="483">2.5600000000000001</cx:pt>
          <cx:pt idx="484">3.4900000000000002</cx:pt>
          <cx:pt idx="485">3.29</cx:pt>
          <cx:pt idx="486">3.5699999999999998</cx:pt>
          <cx:pt idx="487">3.4100000000000001</cx:pt>
          <cx:pt idx="488">3.6899999999999999</cx:pt>
          <cx:pt idx="489">3.5899999999999999</cx:pt>
          <cx:pt idx="490">2.73</cx:pt>
          <cx:pt idx="491">2.5699999999999998</cx:pt>
          <cx:pt idx="492">3.0499999999999998</cx:pt>
          <cx:pt idx="493">2.8100000000000001</cx:pt>
          <cx:pt idx="494">2.7200000000000002</cx:pt>
          <cx:pt idx="495">2.7000000000000002</cx:pt>
          <cx:pt idx="496">2.98</cx:pt>
          <cx:pt idx="497">3.5499999999999998</cx:pt>
          <cx:pt idx="498">3.21</cx:pt>
          <cx:pt idx="499">3.0699999999999998</cx:pt>
          <cx:pt idx="500">2.8199999999999998</cx:pt>
          <cx:pt idx="501">2.5800000000000001</cx:pt>
          <cx:pt idx="502">3.0299999999999998</cx:pt>
          <cx:pt idx="503">3.73</cx:pt>
          <cx:pt idx="504">3.0600000000000001</cx:pt>
          <cx:pt idx="505">3.7400000000000002</cx:pt>
          <cx:pt idx="506">2.73</cx:pt>
          <cx:pt idx="507">2.5499999999999998</cx:pt>
          <cx:pt idx="508">3.2200000000000002</cx:pt>
          <cx:pt idx="509">2.6000000000000001</cx:pt>
          <cx:pt idx="510">3.73</cx:pt>
          <cx:pt idx="511">3.3599999999999999</cx:pt>
          <cx:pt idx="512">2.8100000000000001</cx:pt>
          <cx:pt idx="513">2.8500000000000001</cx:pt>
          <cx:pt idx="514">3.4399999999999999</cx:pt>
          <cx:pt idx="515">3.1800000000000002</cx:pt>
          <cx:pt idx="516">3.27</cx:pt>
          <cx:pt idx="517">2.6200000000000001</cx:pt>
          <cx:pt idx="518">2.4900000000000002</cx:pt>
          <cx:pt idx="519">2.98</cx:pt>
          <cx:pt idx="520">3.3300000000000001</cx:pt>
          <cx:pt idx="521">2.8100000000000001</cx:pt>
          <cx:pt idx="522">3.5</cx:pt>
          <cx:pt idx="523">2.8500000000000001</cx:pt>
          <cx:pt idx="524">2.8900000000000001</cx:pt>
          <cx:pt idx="525">3.6000000000000001</cx:pt>
          <cx:pt idx="526">3.5499999999999998</cx:pt>
          <cx:pt idx="527">3.3700000000000001</cx:pt>
          <cx:pt idx="528">3.0099999999999998</cx:pt>
          <cx:pt idx="529">3.6200000000000001</cx:pt>
          <cx:pt idx="530">2.8500000000000001</cx:pt>
          <cx:pt idx="531">3.4199999999999999</cx:pt>
          <cx:pt idx="532">3.0800000000000001</cx:pt>
          <cx:pt idx="533">2.9700000000000002</cx:pt>
          <cx:pt idx="534">2.7400000000000002</cx:pt>
          <cx:pt idx="535">3.4300000000000002</cx:pt>
          <cx:pt idx="536">3.6699999999999999</cx:pt>
          <cx:pt idx="537">2.9900000000000002</cx:pt>
          <cx:pt idx="538">3.3799999999999999</cx:pt>
          <cx:pt idx="539">2.6000000000000001</cx:pt>
          <cx:pt idx="540">2.77</cx:pt>
          <cx:pt idx="541">2.6000000000000001</cx:pt>
          <cx:pt idx="542">3.4500000000000002</cx:pt>
          <cx:pt idx="543">2.8999999999999999</cx:pt>
          <cx:pt idx="544">3.2200000000000002</cx:pt>
          <cx:pt idx="545">3.6099999999999999</cx:pt>
          <cx:pt idx="546">2.73</cx:pt>
          <cx:pt idx="547">2.8700000000000001</cx:pt>
          <cx:pt idx="548">2.5600000000000001</cx:pt>
          <cx:pt idx="549">2.6099999999999999</cx:pt>
          <cx:pt idx="550">3.6899999999999999</cx:pt>
          <cx:pt idx="551">3.79</cx:pt>
          <cx:pt idx="552">3.29</cx:pt>
          <cx:pt idx="553">2.9300000000000002</cx:pt>
          <cx:pt idx="554">3.1800000000000002</cx:pt>
          <cx:pt idx="555">2.6600000000000001</cx:pt>
          <cx:pt idx="556">2.5899999999999999</cx:pt>
          <cx:pt idx="557">3.3500000000000001</cx:pt>
          <cx:pt idx="558">2.6099999999999999</cx:pt>
          <cx:pt idx="559">3.1699999999999999</cx:pt>
          <cx:pt idx="560">3.8399999999999999</cx:pt>
          <cx:pt idx="561">2.6299999999999999</cx:pt>
          <cx:pt idx="562">3.7799999999999998</cx:pt>
          <cx:pt idx="563">3.3300000000000001</cx:pt>
          <cx:pt idx="564">3.7000000000000002</cx:pt>
          <cx:pt idx="565">3.3799999999999999</cx:pt>
          <cx:pt idx="566">3.2000000000000002</cx:pt>
          <cx:pt idx="567">3.8799999999999999</cx:pt>
          <cx:pt idx="568">3.0600000000000001</cx:pt>
          <cx:pt idx="569">3.3799999999999999</cx:pt>
          <cx:pt idx="570">2.96</cx:pt>
          <cx:pt idx="571">3.8199999999999998</cx:pt>
          <cx:pt idx="572">2.7999999999999998</cx:pt>
          <cx:pt idx="573">3.3900000000000001</cx:pt>
          <cx:pt idx="574">3.8199999999999998</cx:pt>
          <cx:pt idx="575">3.5600000000000001</cx:pt>
          <cx:pt idx="576">2.8700000000000001</cx:pt>
          <cx:pt idx="577">2.7599999999999998</cx:pt>
          <cx:pt idx="578">2.8300000000000001</cx:pt>
          <cx:pt idx="579">3.1000000000000001</cx:pt>
          <cx:pt idx="580">3.0600000000000001</cx:pt>
          <cx:pt idx="581">20.829999999999998</cx:pt>
          <cx:pt idx="582">21.07</cx:pt>
          <cx:pt idx="583">21.199999999999999</cx:pt>
          <cx:pt idx="584">20.93</cx:pt>
          <cx:pt idx="585">21.690000000000001</cx:pt>
          <cx:pt idx="586">21.030000000000001</cx:pt>
          <cx:pt idx="587">21.16</cx:pt>
          <cx:pt idx="588">20.870000000000001</cx:pt>
          <cx:pt idx="589">21.390000000000001</cx:pt>
          <cx:pt idx="590">21.510000000000002</cx:pt>
          <cx:pt idx="591">21</cx:pt>
          <cx:pt idx="592">20.93</cx:pt>
          <cx:pt idx="593">21.239999999999998</cx:pt>
          <cx:pt idx="594">21.239999999999998</cx:pt>
          <cx:pt idx="595">21.59</cx:pt>
          <cx:pt idx="596">21.870000000000001</cx:pt>
          <cx:pt idx="597">3.52</cx:pt>
          <cx:pt idx="598">3.1200000000000001</cx:pt>
          <cx:pt idx="599">3.23</cx:pt>
          <cx:pt idx="600">2.5699999999999998</cx:pt>
          <cx:pt idx="601">2.54</cx:pt>
          <cx:pt idx="602">2.8500000000000001</cx:pt>
          <cx:pt idx="603">3.48</cx:pt>
          <cx:pt idx="604">2.8100000000000001</cx:pt>
          <cx:pt idx="605">3.3500000000000001</cx:pt>
          <cx:pt idx="606">2.8399999999999999</cx:pt>
          <cx:pt idx="607">3</cx:pt>
          <cx:pt idx="608">3.2000000000000002</cx:pt>
          <cx:pt idx="609">3.21</cx:pt>
          <cx:pt idx="610">3.4500000000000002</cx:pt>
          <cx:pt idx="611">2.8300000000000001</cx:pt>
          <cx:pt idx="612">3.5099999999999998</cx:pt>
          <cx:pt idx="613">3.3300000000000001</cx:pt>
          <cx:pt idx="614">2.5499999999999998</cx:pt>
          <cx:pt idx="615">2.6400000000000001</cx:pt>
          <cx:pt idx="616">3.1099999999999999</cx:pt>
          <cx:pt idx="617">3.1299999999999999</cx:pt>
          <cx:pt idx="618">3.2400000000000002</cx:pt>
          <cx:pt idx="619">2.7400000000000002</cx:pt>
          <cx:pt idx="620">2.6800000000000002</cx:pt>
          <cx:pt idx="621">2.9300000000000002</cx:pt>
          <cx:pt idx="622">3.3599999999999999</cx:pt>
          <cx:pt idx="623">3.4199999999999999</cx:pt>
          <cx:pt idx="624">3.21</cx:pt>
          <cx:pt idx="625">3</cx:pt>
          <cx:pt idx="626">3.2599999999999998</cx:pt>
          <cx:pt idx="627">3.0899999999999999</cx:pt>
          <cx:pt idx="628">3.6800000000000002</cx:pt>
          <cx:pt idx="629">2.77</cx:pt>
          <cx:pt idx="630">2.7599999999999998</cx:pt>
          <cx:pt idx="631">2.8100000000000001</cx:pt>
          <cx:pt idx="632">3.46</cx:pt>
          <cx:pt idx="633">3.6400000000000001</cx:pt>
          <cx:pt idx="634">3.1899999999999999</cx:pt>
          <cx:pt idx="635">3.6299999999999999</cx:pt>
          <cx:pt idx="636">2.98</cx:pt>
          <cx:pt idx="637">2.7000000000000002</cx:pt>
          <cx:pt idx="638">2.9900000000000002</cx:pt>
          <cx:pt idx="639">3.77</cx:pt>
          <cx:pt idx="640">2.5299999999999998</cx:pt>
          <cx:pt idx="641">2.8900000000000001</cx:pt>
          <cx:pt idx="642">2.6600000000000001</cx:pt>
          <cx:pt idx="643">3.46</cx:pt>
          <cx:pt idx="644">3.7000000000000002</cx:pt>
          <cx:pt idx="645">3.3300000000000001</cx:pt>
          <cx:pt idx="646">3.27</cx:pt>
          <cx:pt idx="647">3.1600000000000001</cx:pt>
          <cx:pt idx="648">2.6800000000000002</cx:pt>
          <cx:pt idx="649">3.5899999999999999</cx:pt>
          <cx:pt idx="650">2.9100000000000001</cx:pt>
          <cx:pt idx="651">3.3500000000000001</cx:pt>
          <cx:pt idx="652">2.98</cx:pt>
          <cx:pt idx="653">3.0099999999999998</cx:pt>
          <cx:pt idx="654">3.1499999999999999</cx:pt>
          <cx:pt idx="655">3.0099999999999998</cx:pt>
          <cx:pt idx="656">2.8900000000000001</cx:pt>
          <cx:pt idx="657">3.6299999999999999</cx:pt>
          <cx:pt idx="658">2.77</cx:pt>
          <cx:pt idx="659">2.6499999999999999</cx:pt>
          <cx:pt idx="660">3.7599999999999998</cx:pt>
          <cx:pt idx="661">3.27</cx:pt>
          <cx:pt idx="662">3.0899999999999999</cx:pt>
          <cx:pt idx="663">3.48</cx:pt>
          <cx:pt idx="664">2.5499999999999998</cx:pt>
          <cx:pt idx="665">3.5099999999999998</cx:pt>
          <cx:pt idx="666">3.3100000000000001</cx:pt>
          <cx:pt idx="667">3.5499999999999998</cx:pt>
          <cx:pt idx="668">3.1400000000000001</cx:pt>
          <cx:pt idx="669">3.27</cx:pt>
          <cx:pt idx="670">2.6899999999999999</cx:pt>
          <cx:pt idx="671">3.2200000000000002</cx:pt>
          <cx:pt idx="672">2.9700000000000002</cx:pt>
          <cx:pt idx="673">2.7999999999999998</cx:pt>
          <cx:pt idx="674">3.1499999999999999</cx:pt>
          <cx:pt idx="675">3.6600000000000001</cx:pt>
          <cx:pt idx="676">3.7000000000000002</cx:pt>
          <cx:pt idx="677">3.1600000000000001</cx:pt>
          <cx:pt idx="678">3.3599999999999999</cx:pt>
          <cx:pt idx="679">3.0899999999999999</cx:pt>
          <cx:pt idx="680">2.9199999999999999</cx:pt>
          <cx:pt idx="681">3.3799999999999999</cx:pt>
          <cx:pt idx="682">3.1600000000000001</cx:pt>
          <cx:pt idx="683">2.5600000000000001</cx:pt>
          <cx:pt idx="684">2.5800000000000001</cx:pt>
          <cx:pt idx="685">2.8999999999999999</cx:pt>
          <cx:pt idx="686">3.77</cx:pt>
          <cx:pt idx="687">3.1200000000000001</cx:pt>
          <cx:pt idx="688">2.48</cx:pt>
          <cx:pt idx="689">2.7999999999999998</cx:pt>
          <cx:pt idx="690">3.02</cx:pt>
          <cx:pt idx="691">2.52</cx:pt>
          <cx:pt idx="692">3.5899999999999999</cx:pt>
          <cx:pt idx="693">3.0899999999999999</cx:pt>
          <cx:pt idx="694">2.4700000000000002</cx:pt>
          <cx:pt idx="695">3.5299999999999998</cx:pt>
          <cx:pt idx="696">2.8599999999999999</cx:pt>
          <cx:pt idx="697">3.2599999999999998</cx:pt>
          <cx:pt idx="698">3.7200000000000002</cx:pt>
          <cx:pt idx="699">3.7599999999999998</cx:pt>
          <cx:pt idx="700">3.3300000000000001</cx:pt>
          <cx:pt idx="701">2.6699999999999999</cx:pt>
          <cx:pt idx="702">3.1899999999999999</cx:pt>
          <cx:pt idx="703">3.46</cx:pt>
          <cx:pt idx="704">3.3100000000000001</cx:pt>
          <cx:pt idx="705">2.6200000000000001</cx:pt>
          <cx:pt idx="706">3.1499999999999999</cx:pt>
          <cx:pt idx="707">3.3900000000000001</cx:pt>
          <cx:pt idx="708">2.6400000000000001</cx:pt>
          <cx:pt idx="709">2.5099999999999998</cx:pt>
          <cx:pt idx="710">2.5</cx:pt>
          <cx:pt idx="711">2.9300000000000002</cx:pt>
          <cx:pt idx="712">3</cx:pt>
          <cx:pt idx="713">3.6899999999999999</cx:pt>
          <cx:pt idx="714">3.7000000000000002</cx:pt>
          <cx:pt idx="715">3.1800000000000002</cx:pt>
          <cx:pt idx="716">2.9199999999999999</cx:pt>
          <cx:pt idx="717">2.75</cx:pt>
          <cx:pt idx="718">2.6299999999999999</cx:pt>
          <cx:pt idx="719">3.1099999999999999</cx:pt>
          <cx:pt idx="720">3.1299999999999999</cx:pt>
          <cx:pt idx="721">3.4500000000000002</cx:pt>
          <cx:pt idx="722">2.8900000000000001</cx:pt>
          <cx:pt idx="723">2.6800000000000002</cx:pt>
          <cx:pt idx="724">3.1699999999999999</cx:pt>
          <cx:pt idx="725">3.71</cx:pt>
          <cx:pt idx="726">3.6000000000000001</cx:pt>
          <cx:pt idx="727">3.5899999999999999</cx:pt>
          <cx:pt idx="728">3.0600000000000001</cx:pt>
          <cx:pt idx="729">3.0800000000000001</cx:pt>
          <cx:pt idx="730">3.3900000000000001</cx:pt>
          <cx:pt idx="731">3.4199999999999999</cx:pt>
          <cx:pt idx="732">2.6699999999999999</cx:pt>
          <cx:pt idx="733">3.3900000000000001</cx:pt>
          <cx:pt idx="734">2.71</cx:pt>
          <cx:pt idx="735">3.7000000000000002</cx:pt>
          <cx:pt idx="736">3.0699999999999998</cx:pt>
          <cx:pt idx="737">2.4900000000000002</cx:pt>
          <cx:pt idx="738">3.3199999999999998</cx:pt>
          <cx:pt idx="739">3.2400000000000002</cx:pt>
          <cx:pt idx="740">3.7200000000000002</cx:pt>
          <cx:pt idx="741">3.7599999999999998</cx:pt>
          <cx:pt idx="742">3.71</cx:pt>
          <cx:pt idx="743">2.8199999999999998</cx:pt>
          <cx:pt idx="744">3.1099999999999999</cx:pt>
          <cx:pt idx="745">2.6800000000000002</cx:pt>
          <cx:pt idx="746">3.5699999999999998</cx:pt>
          <cx:pt idx="747">3.1400000000000001</cx:pt>
          <cx:pt idx="748">3.7200000000000002</cx:pt>
          <cx:pt idx="749">3.3900000000000001</cx:pt>
          <cx:pt idx="750">3.27</cx:pt>
          <cx:pt idx="751">3.3999999999999999</cx:pt>
          <cx:pt idx="752">3.6499999999999999</cx:pt>
          <cx:pt idx="753">2.6499999999999999</cx:pt>
          <cx:pt idx="754">3.23</cx:pt>
          <cx:pt idx="755">3.0899999999999999</cx:pt>
          <cx:pt idx="756">3.1600000000000001</cx:pt>
          <cx:pt idx="757">2.7999999999999998</cx:pt>
          <cx:pt idx="758">2.48</cx:pt>
          <cx:pt idx="759">2.7799999999999998</cx:pt>
          <cx:pt idx="760">3.0299999999999998</cx:pt>
          <cx:pt idx="761">3.1899999999999999</cx:pt>
          <cx:pt idx="762">2.8599999999999999</cx:pt>
          <cx:pt idx="763">3.46</cx:pt>
          <cx:pt idx="764">2.4900000000000002</cx:pt>
          <cx:pt idx="765">2.6699999999999999</cx:pt>
          <cx:pt idx="766">2.54</cx:pt>
          <cx:pt idx="767">3.04</cx:pt>
          <cx:pt idx="768">3.6899999999999999</cx:pt>
          <cx:pt idx="769">2.8900000000000001</cx:pt>
          <cx:pt idx="770">3.0899999999999999</cx:pt>
          <cx:pt idx="771">3.6800000000000002</cx:pt>
          <cx:pt idx="772">3.0600000000000001</cx:pt>
          <cx:pt idx="773">2.5899999999999999</cx:pt>
          <cx:pt idx="774">3.3799999999999999</cx:pt>
          <cx:pt idx="775">2.6699999999999999</cx:pt>
          <cx:pt idx="776">3.2400000000000002</cx:pt>
          <cx:pt idx="777">2.7400000000000002</cx:pt>
          <cx:pt idx="778">2.8500000000000001</cx:pt>
          <cx:pt idx="779">3.3799999999999999</cx:pt>
          <cx:pt idx="780">3.4700000000000002</cx:pt>
          <cx:pt idx="781">3.54</cx:pt>
          <cx:pt idx="782">2.8700000000000001</cx:pt>
          <cx:pt idx="783">3.3599999999999999</cx:pt>
          <cx:pt idx="784">2.6299999999999999</cx:pt>
          <cx:pt idx="785">3.1299999999999999</cx:pt>
          <cx:pt idx="786">3.0499999999999998</cx:pt>
          <cx:pt idx="787">3.75</cx:pt>
          <cx:pt idx="788">3.3500000000000001</cx:pt>
          <cx:pt idx="789">2.6499999999999999</cx:pt>
          <cx:pt idx="790">2.48</cx:pt>
          <cx:pt idx="791">2.8799999999999999</cx:pt>
          <cx:pt idx="792">2.98</cx:pt>
          <cx:pt idx="793">2.75</cx:pt>
          <cx:pt idx="794">3.3100000000000001</cx:pt>
          <cx:pt idx="795">3.48</cx:pt>
          <cx:pt idx="796">2.48</cx:pt>
          <cx:pt idx="797">2.6200000000000001</cx:pt>
          <cx:pt idx="798">2.5899999999999999</cx:pt>
          <cx:pt idx="799">3.48</cx:pt>
          <cx:pt idx="800">2.6099999999999999</cx:pt>
          <cx:pt idx="801">2.5499999999999998</cx:pt>
          <cx:pt idx="802">2.4500000000000002</cx:pt>
          <cx:pt idx="803">2.21</cx:pt>
          <cx:pt idx="804">2.0299999999999998</cx:pt>
          <cx:pt idx="805">2.3199999999999998</cx:pt>
          <cx:pt idx="806">2.5</cx:pt>
          <cx:pt idx="807">2.52</cx:pt>
          <cx:pt idx="808">1.98</cx:pt>
          <cx:pt idx="809">2.0800000000000001</cx:pt>
          <cx:pt idx="810">2.1899999999999999</cx:pt>
          <cx:pt idx="811">2.1800000000000002</cx:pt>
          <cx:pt idx="812">2.4900000000000002</cx:pt>
          <cx:pt idx="813">2.5800000000000001</cx:pt>
          <cx:pt idx="814">2.5800000000000001</cx:pt>
          <cx:pt idx="815">2.25</cx:pt>
          <cx:pt idx="816">2.1000000000000001</cx:pt>
          <cx:pt idx="817">3.25</cx:pt>
          <cx:pt idx="818">1.99</cx:pt>
          <cx:pt idx="819">2.6000000000000001</cx:pt>
          <cx:pt idx="820">2.25</cx:pt>
          <cx:pt idx="821">1.98</cx:pt>
          <cx:pt idx="822">2.3900000000000001</cx:pt>
          <cx:pt idx="823">3.2200000000000002</cx:pt>
          <cx:pt idx="824">2.9700000000000002</cx:pt>
          <cx:pt idx="825">1.99</cx:pt>
          <cx:pt idx="826">2.73</cx:pt>
          <cx:pt idx="827">2.7200000000000002</cx:pt>
          <cx:pt idx="828">3.0899999999999999</cx:pt>
          <cx:pt idx="829">2.8300000000000001</cx:pt>
          <cx:pt idx="830">2.5699999999999998</cx:pt>
          <cx:pt idx="831">2.6200000000000001</cx:pt>
          <cx:pt idx="832">3.1099999999999999</cx:pt>
          <cx:pt idx="833">2.23</cx:pt>
          <cx:pt idx="834">2.1800000000000002</cx:pt>
          <cx:pt idx="835">2.25</cx:pt>
          <cx:pt idx="836">2.3799999999999999</cx:pt>
          <cx:pt idx="837">2.4500000000000002</cx:pt>
          <cx:pt idx="838">2.21</cx:pt>
          <cx:pt idx="839">3.25</cx:pt>
          <cx:pt idx="840">3</cx:pt>
          <cx:pt idx="841">2.7799999999999998</cx:pt>
          <cx:pt idx="842">2.0299999999999998</cx:pt>
          <cx:pt idx="843">3.0499999999999998</cx:pt>
          <cx:pt idx="844">3.1099999999999999</cx:pt>
          <cx:pt idx="845">1.99</cx:pt>
          <cx:pt idx="846">3.2799999999999998</cx:pt>
          <cx:pt idx="847">2.79</cx:pt>
          <cx:pt idx="848">2.7400000000000002</cx:pt>
          <cx:pt idx="849">2.6899999999999999</cx:pt>
          <cx:pt idx="850">2.25</cx:pt>
          <cx:pt idx="851">2.98</cx:pt>
          <cx:pt idx="852">3.0099999999999998</cx:pt>
          <cx:pt idx="853">2.7999999999999998</cx:pt>
          <cx:pt idx="854">2.8599999999999999</cx:pt>
          <cx:pt idx="855">2.54</cx:pt>
          <cx:pt idx="856">2.9199999999999999</cx:pt>
          <cx:pt idx="857">2.3700000000000001</cx:pt>
          <cx:pt idx="858">2.5099999999999998</cx:pt>
          <cx:pt idx="859">2.5899999999999999</cx:pt>
          <cx:pt idx="860">3.2599999999999998</cx:pt>
          <cx:pt idx="861">2.8799999999999999</cx:pt>
          <cx:pt idx="862">2.3100000000000001</cx:pt>
          <cx:pt idx="863">2.5699999999999998</cx:pt>
          <cx:pt idx="864">3.2200000000000002</cx:pt>
          <cx:pt idx="865">2.9500000000000002</cx:pt>
          <cx:pt idx="866">3.1499999999999999</cx:pt>
          <cx:pt idx="867">2.2999999999999998</cx:pt>
          <cx:pt idx="868">3.2200000000000002</cx:pt>
          <cx:pt idx="869">3.1800000000000002</cx:pt>
          <cx:pt idx="870">2.04</cx:pt>
          <cx:pt idx="871">2.8300000000000001</cx:pt>
          <cx:pt idx="872">3.0299999999999998</cx:pt>
          <cx:pt idx="873">3.2599999999999998</cx:pt>
          <cx:pt idx="874">2</cx:pt>
          <cx:pt idx="875">2.8399999999999999</cx:pt>
          <cx:pt idx="876">2.1400000000000001</cx:pt>
          <cx:pt idx="877">2.5099999999999998</cx:pt>
          <cx:pt idx="878">2.2400000000000002</cx:pt>
          <cx:pt idx="879">2.8199999999999998</cx:pt>
          <cx:pt idx="880">2.96</cx:pt>
          <cx:pt idx="881">2.52</cx:pt>
          <cx:pt idx="882">2.27</cx:pt>
          <cx:pt idx="883">3.0499999999999998</cx:pt>
          <cx:pt idx="884">2.7799999999999998</cx:pt>
          <cx:pt idx="885">2.1400000000000001</cx:pt>
          <cx:pt idx="886">2.7400000000000002</cx:pt>
          <cx:pt idx="887">2.02</cx:pt>
          <cx:pt idx="888">2.1299999999999999</cx:pt>
          <cx:pt idx="889">2.0899999999999999</cx:pt>
          <cx:pt idx="890">3.0499999999999998</cx:pt>
          <cx:pt idx="891">3.02</cx:pt>
          <cx:pt idx="892">3.2799999999999998</cx:pt>
          <cx:pt idx="893">2.5699999999999998</cx:pt>
          <cx:pt idx="894">3</cx:pt>
          <cx:pt idx="895">2.5099999999999998</cx:pt>
          <cx:pt idx="896">2.23</cx:pt>
          <cx:pt idx="897">2.4700000000000002</cx:pt>
          <cx:pt idx="898">3.1800000000000002</cx:pt>
          <cx:pt idx="899">2.7599999999999998</cx:pt>
          <cx:pt idx="900">3.0499999999999998</cx:pt>
          <cx:pt idx="901">1.99</cx:pt>
          <cx:pt idx="902">3.0299999999999998</cx:pt>
          <cx:pt idx="903">2.46</cx:pt>
          <cx:pt idx="904">2.3799999999999999</cx:pt>
          <cx:pt idx="905">2.7000000000000002</cx:pt>
          <cx:pt idx="906">2.1800000000000002</cx:pt>
          <cx:pt idx="907">2.9900000000000002</cx:pt>
          <cx:pt idx="908">2.1000000000000001</cx:pt>
          <cx:pt idx="909">2.46</cx:pt>
          <cx:pt idx="910">2.0899999999999999</cx:pt>
          <cx:pt idx="911">3.0099999999999998</cx:pt>
          <cx:pt idx="912">2.6699999999999999</cx:pt>
          <cx:pt idx="913">2.75</cx:pt>
          <cx:pt idx="914">2.4100000000000001</cx:pt>
          <cx:pt idx="915">1.99</cx:pt>
          <cx:pt idx="916">2.79</cx:pt>
          <cx:pt idx="917">2.5800000000000001</cx:pt>
          <cx:pt idx="918">2.1699999999999999</cx:pt>
          <cx:pt idx="919">2.0299999999999998</cx:pt>
          <cx:pt idx="920">2.6400000000000001</cx:pt>
          <cx:pt idx="921">2.3399999999999999</cx:pt>
          <cx:pt idx="922">3.2400000000000002</cx:pt>
          <cx:pt idx="923">2.48</cx:pt>
          <cx:pt idx="924">2.6000000000000001</cx:pt>
          <cx:pt idx="925">2.4399999999999999</cx:pt>
          <cx:pt idx="926">2.8100000000000001</cx:pt>
          <cx:pt idx="927">2</cx:pt>
          <cx:pt idx="928">2.4199999999999999</cx:pt>
          <cx:pt idx="929">2.5499999999999998</cx:pt>
          <cx:pt idx="930">3.0499999999999998</cx:pt>
          <cx:pt idx="931">2.5600000000000001</cx:pt>
          <cx:pt idx="932">1.99</cx:pt>
          <cx:pt idx="933">1.98</cx:pt>
          <cx:pt idx="934">2.6200000000000001</cx:pt>
          <cx:pt idx="935">2.3399999999999999</cx:pt>
          <cx:pt idx="936">2.2799999999999998</cx:pt>
          <cx:pt idx="937">2.3300000000000001</cx:pt>
          <cx:pt idx="938">2.0600000000000001</cx:pt>
          <cx:pt idx="939">3.1299999999999999</cx:pt>
          <cx:pt idx="940">2.6299999999999999</cx:pt>
          <cx:pt idx="941">1.99</cx:pt>
          <cx:pt idx="942">2.27</cx:pt>
          <cx:pt idx="943">2.6200000000000001</cx:pt>
          <cx:pt idx="944">2.77</cx:pt>
          <cx:pt idx="945">3.0800000000000001</cx:pt>
          <cx:pt idx="946">3.0299999999999998</cx:pt>
          <cx:pt idx="947">3.21</cx:pt>
          <cx:pt idx="948">2.3100000000000001</cx:pt>
          <cx:pt idx="949">2.02</cx:pt>
          <cx:pt idx="950">2.52</cx:pt>
          <cx:pt idx="951">2.8599999999999999</cx:pt>
          <cx:pt idx="952">2.0699999999999998</cx:pt>
          <cx:pt idx="953">2.3300000000000001</cx:pt>
          <cx:pt idx="954">2.8300000000000001</cx:pt>
          <cx:pt idx="955">2.9700000000000002</cx:pt>
          <cx:pt idx="956">2.1800000000000002</cx:pt>
          <cx:pt idx="957">2.2400000000000002</cx:pt>
          <cx:pt idx="958">2.7200000000000002</cx:pt>
          <cx:pt idx="959">2.9199999999999999</cx:pt>
          <cx:pt idx="960">2.77</cx:pt>
          <cx:pt idx="961">2.7999999999999998</cx:pt>
          <cx:pt idx="962">2.9100000000000001</cx:pt>
          <cx:pt idx="963">2.29</cx:pt>
          <cx:pt idx="964">2.04</cx:pt>
          <cx:pt idx="965">2.98</cx:pt>
          <cx:pt idx="966">2.04</cx:pt>
          <cx:pt idx="967">2.0099999999999998</cx:pt>
          <cx:pt idx="968">2.9100000000000001</cx:pt>
          <cx:pt idx="969">2.2599999999999998</cx:pt>
          <cx:pt idx="970">2.8399999999999999</cx:pt>
          <cx:pt idx="971">2.7400000000000002</cx:pt>
          <cx:pt idx="972">2.3799999999999999</cx:pt>
          <cx:pt idx="973">1.97</cx:pt>
          <cx:pt idx="974">2.3500000000000001</cx:pt>
          <cx:pt idx="975">3.2000000000000002</cx:pt>
          <cx:pt idx="976">2.4100000000000001</cx:pt>
          <cx:pt idx="977">2.27</cx:pt>
          <cx:pt idx="978">2.6699999999999999</cx:pt>
          <cx:pt idx="979">2.6400000000000001</cx:pt>
          <cx:pt idx="980">2.9399999999999999</cx:pt>
          <cx:pt idx="981">2.29</cx:pt>
          <cx:pt idx="982">2.4900000000000002</cx:pt>
          <cx:pt idx="983">2.0800000000000001</cx:pt>
          <cx:pt idx="984">2.8100000000000001</cx:pt>
          <cx:pt idx="985">2.3799999999999999</cx:pt>
          <cx:pt idx="986">2.8999999999999999</cx:pt>
          <cx:pt idx="987">2.7599999999999998</cx:pt>
          <cx:pt idx="988">3.0099999999999998</cx:pt>
          <cx:pt idx="989">2.9100000000000001</cx:pt>
          <cx:pt idx="990">1.98</cx:pt>
          <cx:pt idx="991">2.5499999999999998</cx:pt>
          <cx:pt idx="992">3.0899999999999999</cx:pt>
          <cx:pt idx="993">1.97</cx:pt>
          <cx:pt idx="994">2.96</cx:pt>
          <cx:pt idx="995">2.9399999999999999</cx:pt>
          <cx:pt idx="996">2.2400000000000002</cx:pt>
          <cx:pt idx="997">2.4300000000000002</cx:pt>
          <cx:pt idx="998">2.7999999999999998</cx:pt>
          <cx:pt idx="999">3</cx:pt>
          <cx:pt idx="1000">2.25</cx:pt>
          <cx:pt idx="1001">2.5699999999999998</cx:pt>
          <cx:pt idx="1002">2.8199999999999998</cx:pt>
          <cx:pt idx="1003">2.5800000000000001</cx:pt>
          <cx:pt idx="1004">2.8199999999999998</cx:pt>
          <cx:pt idx="1005">2.3300000000000001</cx:pt>
          <cx:pt idx="1006">2.96</cx:pt>
          <cx:pt idx="1007">2.8399999999999999</cx:pt>
          <cx:pt idx="1008">2.7400000000000002</cx:pt>
          <cx:pt idx="1009">3.0299999999999998</cx:pt>
          <cx:pt idx="1010">2.4100000000000001</cx:pt>
          <cx:pt idx="1011">2.8300000000000001</cx:pt>
          <cx:pt idx="1012">2.9500000000000002</cx:pt>
          <cx:pt idx="1013">2.8300000000000001</cx:pt>
          <cx:pt idx="1014">2.8399999999999999</cx:pt>
          <cx:pt idx="1015">2.0699999999999998</cx:pt>
          <cx:pt idx="1016">2.73</cx:pt>
          <cx:pt idx="1017">2.7400000000000002</cx:pt>
          <cx:pt idx="1018">2.3300000000000001</cx:pt>
          <cx:pt idx="1019">2.77</cx:pt>
          <cx:pt idx="1020">2.77</cx:pt>
          <cx:pt idx="1021">2.7599999999999998</cx:pt>
          <cx:pt idx="1022">2.02</cx:pt>
          <cx:pt idx="1023">3.1000000000000001</cx:pt>
          <cx:pt idx="1024">2.4500000000000002</cx:pt>
          <cx:pt idx="1025">2.1400000000000001</cx:pt>
          <cx:pt idx="1026">2.0800000000000001</cx:pt>
          <cx:pt idx="1027">2.46</cx:pt>
          <cx:pt idx="1028">2.79</cx:pt>
          <cx:pt idx="1029">2.1000000000000001</cx:pt>
          <cx:pt idx="1030">2.9199999999999999</cx:pt>
          <cx:pt idx="1031">2.7000000000000002</cx:pt>
          <cx:pt idx="1032">2.0899999999999999</cx:pt>
          <cx:pt idx="1033">2.6299999999999999</cx:pt>
          <cx:pt idx="1034">2</cx:pt>
          <cx:pt idx="1035">2.5099999999999998</cx:pt>
          <cx:pt idx="1036">2.0099999999999998</cx:pt>
          <cx:pt idx="1037">2.5699999999999998</cx:pt>
          <cx:pt idx="1038">2.2400000000000002</cx:pt>
          <cx:pt idx="1039">3.2000000000000002</cx:pt>
          <cx:pt idx="1040">2.5899999999999999</cx:pt>
          <cx:pt idx="1041">3.21</cx:pt>
          <cx:pt idx="1042">2.2999999999999998</cx:pt>
          <cx:pt idx="1043">3.1400000000000001</cx:pt>
          <cx:pt idx="1044">2.23</cx:pt>
          <cx:pt idx="1045">2.1099999999999999</cx:pt>
          <cx:pt idx="1046">2.4300000000000002</cx:pt>
          <cx:pt idx="1047">2.3799999999999999</cx:pt>
          <cx:pt idx="1048">2.5499999999999998</cx:pt>
          <cx:pt idx="1049">2.8700000000000001</cx:pt>
          <cx:pt idx="1050">2.7599999999999998</cx:pt>
          <cx:pt idx="1051">2.75</cx:pt>
          <cx:pt idx="1052">2.4199999999999999</cx:pt>
          <cx:pt idx="1053">2.6499999999999999</cx:pt>
          <cx:pt idx="1054">2.1499999999999999</cx:pt>
          <cx:pt idx="1055">2.6499999999999999</cx:pt>
          <cx:pt idx="1056">2.6400000000000001</cx:pt>
          <cx:pt idx="1057">3.23</cx:pt>
          <cx:pt idx="1058">2.4700000000000002</cx:pt>
          <cx:pt idx="1059">2.9199999999999999</cx:pt>
          <cx:pt idx="1060">3.1800000000000002</cx:pt>
          <cx:pt idx="1061">1.97</cx:pt>
          <cx:pt idx="1062">2.6600000000000001</cx:pt>
          <cx:pt idx="1063">3.2400000000000002</cx:pt>
          <cx:pt idx="1064">3.1600000000000001</cx:pt>
          <cx:pt idx="1065">2</cx:pt>
          <cx:pt idx="1066">2.0699999999999998</cx:pt>
          <cx:pt idx="1067">2.9500000000000002</cx:pt>
          <cx:pt idx="1068">2.1000000000000001</cx:pt>
          <cx:pt idx="1069">3.0299999999999998</cx:pt>
          <cx:pt idx="1070">2.4900000000000002</cx:pt>
          <cx:pt idx="1071">2.5</cx:pt>
          <cx:pt idx="1072">2.2999999999999998</cx:pt>
          <cx:pt idx="1073">2.79</cx:pt>
          <cx:pt idx="1074">2.3100000000000001</cx:pt>
          <cx:pt idx="1075">1.97</cx:pt>
          <cx:pt idx="1076">2.1400000000000001</cx:pt>
          <cx:pt idx="1077">2.9199999999999999</cx:pt>
          <cx:pt idx="1078">3.25</cx:pt>
          <cx:pt idx="1079">2.02</cx:pt>
          <cx:pt idx="1080">3.27</cx:pt>
          <cx:pt idx="1081">2.0699999999999998</cx:pt>
          <cx:pt idx="1082">3.0800000000000001</cx:pt>
          <cx:pt idx="1083">3.25</cx:pt>
          <cx:pt idx="1084">3</cx:pt>
          <cx:pt idx="1085">3.21</cx:pt>
          <cx:pt idx="1086">3.1299999999999999</cx:pt>
          <cx:pt idx="1087">2.5699999999999998</cx:pt>
          <cx:pt idx="1088">3.0600000000000001</cx:pt>
          <cx:pt idx="1089">2.71</cx:pt>
          <cx:pt idx="1090">2.4500000000000002</cx:pt>
          <cx:pt idx="1091">3.27</cx:pt>
          <cx:pt idx="1092">3.1400000000000001</cx:pt>
          <cx:pt idx="1093">2.2200000000000002</cx:pt>
          <cx:pt idx="1094">2.2200000000000002</cx:pt>
          <cx:pt idx="1095">3.1400000000000001</cx:pt>
          <cx:pt idx="1096">3.1099999999999999</cx:pt>
          <cx:pt idx="1097">3.2000000000000002</cx:pt>
          <cx:pt idx="1098">2.9900000000000002</cx:pt>
          <cx:pt idx="1099">2.46</cx:pt>
          <cx:pt idx="1100">2.0800000000000001</cx:pt>
          <cx:pt idx="1101">2.8500000000000001</cx:pt>
          <cx:pt idx="1102">2.1200000000000001</cx:pt>
          <cx:pt idx="1103">3.1000000000000001</cx:pt>
          <cx:pt idx="1104">2.6499999999999999</cx:pt>
          <cx:pt idx="1105">3.0299999999999998</cx:pt>
          <cx:pt idx="1106">2.1699999999999999</cx:pt>
          <cx:pt idx="1107">2.8300000000000001</cx:pt>
          <cx:pt idx="1108">2.96</cx:pt>
          <cx:pt idx="1109">2.52</cx:pt>
          <cx:pt idx="1110">2.1800000000000002</cx:pt>
          <cx:pt idx="1111">2.73</cx:pt>
          <cx:pt idx="1112">2.7799999999999998</cx:pt>
          <cx:pt idx="1113">2.7799999999999998</cx:pt>
          <cx:pt idx="1114">2.6600000000000001</cx:pt>
          <cx:pt idx="1115">2.2799999999999998</cx:pt>
          <cx:pt idx="1116">2.0299999999999998</cx:pt>
          <cx:pt idx="1117">2.4100000000000001</cx:pt>
          <cx:pt idx="1118">2.73</cx:pt>
          <cx:pt idx="1119">2.73</cx:pt>
          <cx:pt idx="1120">2.6899999999999999</cx:pt>
          <cx:pt idx="1121">2.25</cx:pt>
          <cx:pt idx="1122">1.97</cx:pt>
          <cx:pt idx="1123">3.23</cx:pt>
          <cx:pt idx="1124">2.7200000000000002</cx:pt>
          <cx:pt idx="1125">2.7400000000000002</cx:pt>
          <cx:pt idx="1126">2.1600000000000001</cx:pt>
          <cx:pt idx="1127">2.8300000000000001</cx:pt>
          <cx:pt idx="1128">2.75</cx:pt>
          <cx:pt idx="1129">2.0499999999999998</cx:pt>
          <cx:pt idx="1130">2.1899999999999999</cx:pt>
          <cx:pt idx="1131">2.5600000000000001</cx:pt>
          <cx:pt idx="1132">2.5600000000000001</cx:pt>
          <cx:pt idx="1133">2.02</cx:pt>
          <cx:pt idx="1134">2.77</cx:pt>
          <cx:pt idx="1135">2.73</cx:pt>
          <cx:pt idx="1136">2.04</cx:pt>
          <cx:pt idx="1137">2.8799999999999999</cx:pt>
          <cx:pt idx="1138">3.1200000000000001</cx:pt>
          <cx:pt idx="1139">2.1800000000000002</cx:pt>
          <cx:pt idx="1140">2.3100000000000001</cx:pt>
          <cx:pt idx="1141">2.3100000000000001</cx:pt>
          <cx:pt idx="1142">2.6899999999999999</cx:pt>
          <cx:pt idx="1143">2.3900000000000001</cx:pt>
          <cx:pt idx="1144">3</cx:pt>
          <cx:pt idx="1145">3.1299999999999999</cx:pt>
          <cx:pt idx="1146">2.7000000000000002</cx:pt>
          <cx:pt idx="1147">2.6099999999999999</cx:pt>
          <cx:pt idx="1148">2.6800000000000002</cx:pt>
          <cx:pt idx="1149">2.2000000000000002</cx:pt>
          <cx:pt idx="1150">2.0499999999999998</cx:pt>
          <cx:pt idx="1151">2.1499999999999999</cx:pt>
          <cx:pt idx="1152">2.3300000000000001</cx:pt>
          <cx:pt idx="1153">3.0299999999999998</cx:pt>
          <cx:pt idx="1154">3</cx:pt>
          <cx:pt idx="1155">2.4199999999999999</cx:pt>
          <cx:pt idx="1156">2.5699999999999998</cx:pt>
          <cx:pt idx="1157">3.27</cx:pt>
          <cx:pt idx="1158">2.3399999999999999</cx:pt>
          <cx:pt idx="1159">3.1200000000000001</cx:pt>
          <cx:pt idx="1160">3.1000000000000001</cx:pt>
          <cx:pt idx="1161">2.6099999999999999</cx:pt>
          <cx:pt idx="1162">2.6600000000000001</cx:pt>
          <cx:pt idx="1163">2.4399999999999999</cx:pt>
          <cx:pt idx="1164">2.9100000000000001</cx:pt>
          <cx:pt idx="1165">3.0800000000000001</cx:pt>
          <cx:pt idx="1166">2.0800000000000001</cx:pt>
          <cx:pt idx="1167">4.7000000000000002</cx:pt>
          <cx:pt idx="1168">4.9900000000000002</cx:pt>
          <cx:pt idx="1169">3.98</cx:pt>
          <cx:pt idx="1170">5.0599999999999996</cx:pt>
          <cx:pt idx="1171">4.6100000000000003</cx:pt>
          <cx:pt idx="1172">4.4699999999999998</cx:pt>
          <cx:pt idx="1173">4.3200000000000003</cx:pt>
          <cx:pt idx="1174">4.1500000000000004</cx:pt>
          <cx:pt idx="1175">4.7400000000000002</cx:pt>
          <cx:pt idx="1176">4.8799999999999999</cx:pt>
          <cx:pt idx="1177">5.0800000000000001</cx:pt>
          <cx:pt idx="1178">5.1600000000000001</cx:pt>
          <cx:pt idx="1179">4.3799999999999999</cx:pt>
          <cx:pt idx="1180">4.25</cx:pt>
          <cx:pt idx="1181">4.0899999999999999</cx:pt>
          <cx:pt idx="1182">4.7999999999999998</cx:pt>
          <cx:pt idx="1183">4.5099999999999998</cx:pt>
          <cx:pt idx="1184">4.8600000000000003</cx:pt>
          <cx:pt idx="1185">4.8600000000000003</cx:pt>
          <cx:pt idx="1186">5.0099999999999998</cx:pt>
          <cx:pt idx="1187">4.2599999999999998</cx:pt>
          <cx:pt idx="1188">4.75</cx:pt>
          <cx:pt idx="1189">4.4400000000000004</cx:pt>
          <cx:pt idx="1190">4.6699999999999999</cx:pt>
          <cx:pt idx="1191">5.0099999999999998</cx:pt>
          <cx:pt idx="1192">4.8700000000000001</cx:pt>
          <cx:pt idx="1193">5.1200000000000001</cx:pt>
          <cx:pt idx="1194">4.3600000000000003</cx:pt>
          <cx:pt idx="1195">4.1100000000000003</cx:pt>
          <cx:pt idx="1196">4.6500000000000004</cx:pt>
          <cx:pt idx="1197">4.0599999999999996</cx:pt>
          <cx:pt idx="1198">4.3799999999999999</cx:pt>
          <cx:pt idx="1199">4.3099999999999996</cx:pt>
          <cx:pt idx="1200">4.4699999999999998</cx:pt>
          <cx:pt idx="1201">4.21</cx:pt>
          <cx:pt idx="1202">4.5899999999999999</cx:pt>
          <cx:pt idx="1203">4.3700000000000001</cx:pt>
          <cx:pt idx="1204">4.7400000000000002</cx:pt>
          <cx:pt idx="1205">4.7599999999999998</cx:pt>
          <cx:pt idx="1206">4.4699999999999998</cx:pt>
          <cx:pt idx="1207">4.5300000000000002</cx:pt>
          <cx:pt idx="1208">4.3600000000000003</cx:pt>
          <cx:pt idx="1209">5.1799999999999997</cx:pt>
          <cx:pt idx="1210">4.9000000000000004</cx:pt>
          <cx:pt idx="1211">4.4800000000000004</cx:pt>
          <cx:pt idx="1212">5.1699999999999999</cx:pt>
          <cx:pt idx="1213">4.8700000000000001</cx:pt>
          <cx:pt idx="1214">4.7999999999999998</cx:pt>
          <cx:pt idx="1215">4.9100000000000001</cx:pt>
          <cx:pt idx="1216">4.8600000000000003</cx:pt>
          <cx:pt idx="1217">3.8900000000000001</cx:pt>
          <cx:pt idx="1218">5.0099999999999998</cx:pt>
          <cx:pt idx="1219">5</cx:pt>
          <cx:pt idx="1220">5.0700000000000003</cx:pt>
          <cx:pt idx="1221">4.1799999999999997</cx:pt>
          <cx:pt idx="1222">5.1299999999999999</cx:pt>
          <cx:pt idx="1223">4.3099999999999996</cx:pt>
          <cx:pt idx="1224">4.5199999999999996</cx:pt>
          <cx:pt idx="1225">4.71</cx:pt>
          <cx:pt idx="1226">4.79</cx:pt>
          <cx:pt idx="1227">3.98</cx:pt>
          <cx:pt idx="1228">4.1100000000000003</cx:pt>
          <cx:pt idx="1229">3.96</cx:pt>
          <cx:pt idx="1230">5</cx:pt>
          <cx:pt idx="1231">4.7699999999999996</cx:pt>
          <cx:pt idx="1232">4.7199999999999998</cx:pt>
          <cx:pt idx="1233">4.3200000000000003</cx:pt>
          <cx:pt idx="1234">4.8200000000000003</cx:pt>
          <cx:pt idx="1235">4.1900000000000004</cx:pt>
          <cx:pt idx="1236">4.9699999999999998</cx:pt>
          <cx:pt idx="1237">4.75</cx:pt>
          <cx:pt idx="1238">5.1100000000000003</cx:pt>
          <cx:pt idx="1239">5.1399999999999997</cx:pt>
          <cx:pt idx="1240">5.0599999999999996</cx:pt>
          <cx:pt idx="1241">4.6500000000000004</cx:pt>
          <cx:pt idx="1242">3.9199999999999999</cx:pt>
          <cx:pt idx="1243">4.3899999999999997</cx:pt>
          <cx:pt idx="1244">4.9299999999999997</cx:pt>
          <cx:pt idx="1245">4.1799999999999997</cx:pt>
          <cx:pt idx="1246">4.6799999999999997</cx:pt>
          <cx:pt idx="1247">3.98</cx:pt>
          <cx:pt idx="1248">4.6399999999999997</cx:pt>
          <cx:pt idx="1249">4.1200000000000001</cx:pt>
          <cx:pt idx="1250">5.1100000000000003</cx:pt>
          <cx:pt idx="1251">4.7999999999999998</cx:pt>
          <cx:pt idx="1252">5.0800000000000001</cx:pt>
          <cx:pt idx="1253">4.2599999999999998</cx:pt>
          <cx:pt idx="1254">4.7199999999999998</cx:pt>
          <cx:pt idx="1255">4.0099999999999998</cx:pt>
          <cx:pt idx="1256">4.1799999999999997</cx:pt>
          <cx:pt idx="1257">4.1799999999999997</cx:pt>
          <cx:pt idx="1258">4.1900000000000004</cx:pt>
          <cx:pt idx="1259">3.9900000000000002</cx:pt>
          <cx:pt idx="1260">4.2599999999999998</cx:pt>
          <cx:pt idx="1261">4.3099999999999996</cx:pt>
          <cx:pt idx="1262">3.9900000000000002</cx:pt>
          <cx:pt idx="1263">5.0599999999999996</cx:pt>
          <cx:pt idx="1264">4.3700000000000001</cx:pt>
          <cx:pt idx="1265">4.1200000000000001</cx:pt>
          <cx:pt idx="1266">4.54</cx:pt>
          <cx:pt idx="1267">4.7999999999999998</cx:pt>
          <cx:pt idx="1268">4.3099999999999996</cx:pt>
          <cx:pt idx="1269">4.8600000000000003</cx:pt>
          <cx:pt idx="1270">4.8899999999999997</cx:pt>
          <cx:pt idx="1271">5</cx:pt>
          <cx:pt idx="1272">4.9699999999999998</cx:pt>
          <cx:pt idx="1273">4.2999999999999998</cx:pt>
          <cx:pt idx="1274">5.0199999999999996</cx:pt>
          <cx:pt idx="1275">4.6100000000000003</cx:pt>
          <cx:pt idx="1276">4.21</cx:pt>
          <cx:pt idx="1277">4.3499999999999996</cx:pt>
          <cx:pt idx="1278">4.0199999999999996</cx:pt>
          <cx:pt idx="1279">5.0499999999999998</cx:pt>
          <cx:pt idx="1280">4.8399999999999999</cx:pt>
          <cx:pt idx="1281">3.9500000000000002</cx:pt>
          <cx:pt idx="1282">5.0199999999999996</cx:pt>
          <cx:pt idx="1283">5.0499999999999998</cx:pt>
          <cx:pt idx="1284">4.4100000000000001</cx:pt>
          <cx:pt idx="1285">3.8999999999999999</cx:pt>
          <cx:pt idx="1286">4.5899999999999999</cx:pt>
          <cx:pt idx="1287">3.9500000000000002</cx:pt>
          <cx:pt idx="1288">4.8499999999999996</cx:pt>
          <cx:pt idx="1289">3.9700000000000002</cx:pt>
          <cx:pt idx="1290">4.2999999999999998</cx:pt>
          <cx:pt idx="1291">4.5300000000000002</cx:pt>
          <cx:pt idx="1292">3.8700000000000001</cx:pt>
          <cx:pt idx="1293">4.75</cx:pt>
          <cx:pt idx="1294">4.4900000000000002</cx:pt>
          <cx:pt idx="1295">4.3399999999999999</cx:pt>
          <cx:pt idx="1296">4.1399999999999997</cx:pt>
          <cx:pt idx="1297">4.5199999999999996</cx:pt>
          <cx:pt idx="1298">4.5700000000000003</cx:pt>
          <cx:pt idx="1299">4.4100000000000001</cx:pt>
          <cx:pt idx="1300">4.6100000000000003</cx:pt>
          <cx:pt idx="1301">4.1799999999999997</cx:pt>
          <cx:pt idx="1302">4.9400000000000004</cx:pt>
          <cx:pt idx="1303">4.25</cx:pt>
          <cx:pt idx="1304">4.6100000000000003</cx:pt>
          <cx:pt idx="1305">4.54</cx:pt>
          <cx:pt idx="1306">3.9100000000000001</cx:pt>
          <cx:pt idx="1307">4.8899999999999997</cx:pt>
          <cx:pt idx="1308">5</cx:pt>
          <cx:pt idx="1309">4.3899999999999997</cx:pt>
          <cx:pt idx="1310">4.6200000000000001</cx:pt>
          <cx:pt idx="1311">3.9700000000000002</cx:pt>
          <cx:pt idx="1312">4.1900000000000004</cx:pt>
          <cx:pt idx="1313">3.9700000000000002</cx:pt>
          <cx:pt idx="1314">5.0700000000000003</cx:pt>
          <cx:pt idx="1315">4.8899999999999997</cx:pt>
          <cx:pt idx="1316">4.4699999999999998</cx:pt>
          <cx:pt idx="1317">4.9699999999999998</cx:pt>
          <cx:pt idx="1318">4.9199999999999999</cx:pt>
          <cx:pt idx="1319">4.8799999999999999</cx:pt>
          <cx:pt idx="1320">5.0999999999999996</cx:pt>
          <cx:pt idx="1321">5.0300000000000002</cx:pt>
          <cx:pt idx="1322">4.2300000000000004</cx:pt>
          <cx:pt idx="1323">4.8300000000000001</cx:pt>
          <cx:pt idx="1324">4.7800000000000002</cx:pt>
          <cx:pt idx="1325">4.4100000000000001</cx:pt>
          <cx:pt idx="1326">4.6100000000000003</cx:pt>
          <cx:pt idx="1327">4.6699999999999999</cx:pt>
          <cx:pt idx="1328">5.1500000000000004</cx:pt>
          <cx:pt idx="1329">4.8499999999999996</cx:pt>
          <cx:pt idx="1330">5.0099999999999998</cx:pt>
          <cx:pt idx="1331">4.9500000000000002</cx:pt>
          <cx:pt idx="1332">4.2699999999999996</cx:pt>
          <cx:pt idx="1333">4.5800000000000001</cx:pt>
          <cx:pt idx="1334">3.9100000000000001</cx:pt>
          <cx:pt idx="1335">3.9700000000000002</cx:pt>
          <cx:pt idx="1336">4.4500000000000002</cx:pt>
          <cx:pt idx="1337">4.8099999999999996</cx:pt>
          <cx:pt idx="1338">4.2699999999999996</cx:pt>
          <cx:pt idx="1339">3.9300000000000002</cx:pt>
          <cx:pt idx="1340">5.1100000000000003</cx:pt>
          <cx:pt idx="1341">5.0599999999999996</cx:pt>
          <cx:pt idx="1342">5.04</cx:pt>
          <cx:pt idx="1343">4.25</cx:pt>
          <cx:pt idx="1344">4.1200000000000001</cx:pt>
          <cx:pt idx="1345">4.9699999999999998</cx:pt>
          <cx:pt idx="1346">4.4299999999999997</cx:pt>
          <cx:pt idx="1347">5.0599999999999996</cx:pt>
          <cx:pt idx="1348">3.9199999999999999</cx:pt>
          <cx:pt idx="1349">4.7800000000000002</cx:pt>
          <cx:pt idx="1350">4.4800000000000004</cx:pt>
          <cx:pt idx="1351">4.5599999999999996</cx:pt>
          <cx:pt idx="1352">3.9700000000000002</cx:pt>
          <cx:pt idx="1353">4.29</cx:pt>
          <cx:pt idx="1354">4.3300000000000001</cx:pt>
          <cx:pt idx="1355">5.0800000000000001</cx:pt>
          <cx:pt idx="1356">4.3399999999999999</cx:pt>
          <cx:pt idx="1357">4.2699999999999996</cx:pt>
          <cx:pt idx="1358">4.0800000000000001</cx:pt>
          <cx:pt idx="1359">4.4199999999999999</cx:pt>
          <cx:pt idx="1360">4.3899999999999997</cx:pt>
          <cx:pt idx="1361">4.8899999999999997</cx:pt>
          <cx:pt idx="1362">4.5</cx:pt>
          <cx:pt idx="1363">4.3499999999999996</cx:pt>
          <cx:pt idx="1364">4.2199999999999998</cx:pt>
          <cx:pt idx="1365">4.54</cx:pt>
          <cx:pt idx="1366">4.1799999999999997</cx:pt>
          <cx:pt idx="1367">4.96</cx:pt>
          <cx:pt idx="1368">5.1699999999999999</cx:pt>
          <cx:pt idx="1369">4.1799999999999997</cx:pt>
          <cx:pt idx="1370">4.8600000000000003</cx:pt>
          <cx:pt idx="1371">3.96</cx:pt>
          <cx:pt idx="1372">4.7800000000000002</cx:pt>
          <cx:pt idx="1373">3.8900000000000001</cx:pt>
          <cx:pt idx="1374">4.6200000000000001</cx:pt>
          <cx:pt idx="1375">3.98</cx:pt>
          <cx:pt idx="1376">4.6600000000000001</cx:pt>
          <cx:pt idx="1377">5.0700000000000003</cx:pt>
          <cx:pt idx="1378">4.3600000000000003</cx:pt>
          <cx:pt idx="1379">5.1299999999999999</cx:pt>
          <cx:pt idx="1380">4.0099999999999998</cx:pt>
          <cx:pt idx="1381">4.9900000000000002</cx:pt>
          <cx:pt idx="1382">4.7000000000000002</cx:pt>
          <cx:pt idx="1383">4.5700000000000003</cx:pt>
          <cx:pt idx="1384">4.7599999999999998</cx:pt>
          <cx:pt idx="1385">4.5</cx:pt>
          <cx:pt idx="1386">5.1699999999999999</cx:pt>
          <cx:pt idx="1387">4.1399999999999997</cx:pt>
          <cx:pt idx="1388">3.8799999999999999</cx:pt>
          <cx:pt idx="1389">4.75</cx:pt>
          <cx:pt idx="1390">5.1299999999999999</cx:pt>
          <cx:pt idx="1391">4.0199999999999996</cx:pt>
          <cx:pt idx="1392">4.75</cx:pt>
          <cx:pt idx="1393">4.75</cx:pt>
          <cx:pt idx="1394">4.3799999999999999</cx:pt>
          <cx:pt idx="1395">5.0899999999999999</cx:pt>
          <cx:pt idx="1396">3.98</cx:pt>
          <cx:pt idx="1397">4.7300000000000004</cx:pt>
          <cx:pt idx="1398">4.3600000000000003</cx:pt>
          <cx:pt idx="1399">4.4800000000000004</cx:pt>
          <cx:pt idx="1400">4.5999999999999996</cx:pt>
          <cx:pt idx="1401">4.9000000000000004</cx:pt>
          <cx:pt idx="1402">4.9699999999999998</cx:pt>
          <cx:pt idx="1403">5.1299999999999999</cx:pt>
          <cx:pt idx="1404">4.8300000000000001</cx:pt>
          <cx:pt idx="1405">4.6500000000000004</cx:pt>
          <cx:pt idx="1406">5.1200000000000001</cx:pt>
          <cx:pt idx="1407">4.0999999999999996</cx:pt>
          <cx:pt idx="1408">5.1699999999999999</cx:pt>
          <cx:pt idx="1409">3.9700000000000002</cx:pt>
          <cx:pt idx="1410">4.8700000000000001</cx:pt>
          <cx:pt idx="1411">4.2699999999999996</cx:pt>
          <cx:pt idx="1412">4.5800000000000001</cx:pt>
          <cx:pt idx="1413">4.5499999999999998</cx:pt>
          <cx:pt idx="1414">4.5599999999999996</cx:pt>
          <cx:pt idx="1415">3.9100000000000001</cx:pt>
          <cx:pt idx="1416">4.8399999999999999</cx:pt>
          <cx:pt idx="1417">4.4000000000000004</cx:pt>
          <cx:pt idx="1418">5.1600000000000001</cx:pt>
          <cx:pt idx="1419">4.8600000000000003</cx:pt>
          <cx:pt idx="1420">3.9900000000000002</cx:pt>
          <cx:pt idx="1421">3.9199999999999999</cx:pt>
          <cx:pt idx="1422">3.9199999999999999</cx:pt>
          <cx:pt idx="1423">5.0499999999999998</cx:pt>
          <cx:pt idx="1424">3.9300000000000002</cx:pt>
          <cx:pt idx="1425">4.1100000000000003</cx:pt>
          <cx:pt idx="1426">5.1600000000000001</cx:pt>
          <cx:pt idx="1427">4.4800000000000004</cx:pt>
          <cx:pt idx="1428">4.6200000000000001</cx:pt>
          <cx:pt idx="1429">4.8099999999999996</cx:pt>
          <cx:pt idx="1430">4.9199999999999999</cx:pt>
          <cx:pt idx="1431">3.9100000000000001</cx:pt>
          <cx:pt idx="1432">4.96</cx:pt>
          <cx:pt idx="1433">5.0999999999999996</cx:pt>
          <cx:pt idx="1434">4.6600000000000001</cx:pt>
          <cx:pt idx="1435">4.8399999999999999</cx:pt>
          <cx:pt idx="1436">5.0899999999999999</cx:pt>
          <cx:pt idx="1437">4.25</cx:pt>
          <cx:pt idx="1438">4.4299999999999997</cx:pt>
          <cx:pt idx="1439">4.04</cx:pt>
          <cx:pt idx="1440">4.9800000000000004</cx:pt>
          <cx:pt idx="1441">5.0300000000000002</cx:pt>
          <cx:pt idx="1442">4.3099999999999996</cx:pt>
          <cx:pt idx="1443">4.2199999999999998</cx:pt>
          <cx:pt idx="1444">4.1299999999999999</cx:pt>
          <cx:pt idx="1445">4.8700000000000001</cx:pt>
          <cx:pt idx="1446">5.0099999999999998</cx:pt>
          <cx:pt idx="1447">4.6200000000000001</cx:pt>
          <cx:pt idx="1448">4.6200000000000001</cx:pt>
          <cx:pt idx="1449">3.8999999999999999</cx:pt>
          <cx:pt idx="1450">3.8700000000000001</cx:pt>
          <cx:pt idx="1451">4.9000000000000004</cx:pt>
          <cx:pt idx="1452">4.5099999999999998</cx:pt>
          <cx:pt idx="1453">4.1900000000000004</cx:pt>
          <cx:pt idx="1454">4.7000000000000002</cx:pt>
          <cx:pt idx="1455">4.9400000000000004</cx:pt>
          <cx:pt idx="1456">4.0800000000000001</cx:pt>
          <cx:pt idx="1457">4.46</cx:pt>
          <cx:pt idx="1458">4.3700000000000001</cx:pt>
          <cx:pt idx="1459">3.96</cx:pt>
          <cx:pt idx="1460">4.21</cx:pt>
          <cx:pt idx="1461">4.3099999999999996</cx:pt>
          <cx:pt idx="1462">5.1500000000000004</cx:pt>
          <cx:pt idx="1463">4.3099999999999996</cx:pt>
          <cx:pt idx="1464">4.3099999999999996</cx:pt>
          <cx:pt idx="1465">4.79</cx:pt>
          <cx:pt idx="1466">4.79</cx:pt>
          <cx:pt idx="1467">3.9900000000000002</cx:pt>
          <cx:pt idx="1468">4.71</cx:pt>
          <cx:pt idx="1469">4.9500000000000002</cx:pt>
          <cx:pt idx="1470">4.1900000000000004</cx:pt>
          <cx:pt idx="1471">4.9299999999999997</cx:pt>
          <cx:pt idx="1472">4.2000000000000002</cx:pt>
          <cx:pt idx="1473">2.71</cx:pt>
          <cx:pt idx="1474">2.7400000000000002</cx:pt>
          <cx:pt idx="1475">3.46</cx:pt>
          <cx:pt idx="1476">2.9900000000000002</cx:pt>
          <cx:pt idx="1477">3.1499999999999999</cx:pt>
          <cx:pt idx="1478">3.0800000000000001</cx:pt>
          <cx:pt idx="1479">3.04</cx:pt>
          <cx:pt idx="1480">2.79</cx:pt>
          <cx:pt idx="1481">3.1600000000000001</cx:pt>
          <cx:pt idx="1482">3.1000000000000001</cx:pt>
          <cx:pt idx="1483">3.0499999999999998</cx:pt>
          <cx:pt idx="1484">3.1699999999999999</cx:pt>
          <cx:pt idx="1485">2.7799999999999998</cx:pt>
          <cx:pt idx="1486">2.96</cx:pt>
          <cx:pt idx="1487">2.9300000000000002</cx:pt>
          <cx:pt idx="1488">3.0299999999999998</cx:pt>
          <cx:pt idx="1489">3</cx:pt>
          <cx:pt idx="1490">3.7000000000000002</cx:pt>
          <cx:pt idx="1491">3.2000000000000002</cx:pt>
          <cx:pt idx="1492">3.0800000000000001</cx:pt>
          <cx:pt idx="1493">3.1899999999999999</cx:pt>
          <cx:pt idx="1494">2.7999999999999998</cx:pt>
          <cx:pt idx="1495">3.0699999999999998</cx:pt>
          <cx:pt idx="1496">3.6299999999999999</cx:pt>
          <cx:pt idx="1497">2.75</cx:pt>
          <cx:pt idx="1498">3.8999999999999999</cx:pt>
          <cx:pt idx="1499">3.2200000000000002</cx:pt>
          <cx:pt idx="1500">2.79</cx:pt>
          <cx:pt idx="1501">3.3300000000000001</cx:pt>
          <cx:pt idx="1502">2.8100000000000001</cx:pt>
          <cx:pt idx="1503">3.7599999999999998</cx:pt>
          <cx:pt idx="1504">2.9300000000000002</cx:pt>
          <cx:pt idx="1505">3.52</cx:pt>
          <cx:pt idx="1506">2.75</cx:pt>
          <cx:pt idx="1507">2.9100000000000001</cx:pt>
          <cx:pt idx="1508">3.6299999999999999</cx:pt>
          <cx:pt idx="1509">3.0099999999999998</cx:pt>
          <cx:pt idx="1510">2.9500000000000002</cx:pt>
          <cx:pt idx="1511">3.7599999999999998</cx:pt>
          <cx:pt idx="1512">3.0800000000000001</cx:pt>
          <cx:pt idx="1513">3.3399999999999999</cx:pt>
          <cx:pt idx="1514">3.5899999999999999</cx:pt>
          <cx:pt idx="1515">3.96</cx:pt>
          <cx:pt idx="1516">3.0499999999999998</cx:pt>
          <cx:pt idx="1517">3.1099999999999999</cx:pt>
          <cx:pt idx="1518">3.1400000000000001</cx:pt>
          <cx:pt idx="1519">3.4900000000000002</cx:pt>
          <cx:pt idx="1520">3.1000000000000001</cx:pt>
          <cx:pt idx="1521">3.1099999999999999</cx:pt>
          <cx:pt idx="1522">3.3199999999999998</cx:pt>
          <cx:pt idx="1523">3.73</cx:pt>
          <cx:pt idx="1524">3.9700000000000002</cx:pt>
          <cx:pt idx="1525">3.73</cx:pt>
          <cx:pt idx="1526">3.0299999999999998</cx:pt>
          <cx:pt idx="1527">3.5899999999999999</cx:pt>
          <cx:pt idx="1528">3.5899999999999999</cx:pt>
          <cx:pt idx="1529">2.7000000000000002</cx:pt>
          <cx:pt idx="1530">2.79</cx:pt>
          <cx:pt idx="1531">3.6200000000000001</cx:pt>
          <cx:pt idx="1532">3.9199999999999999</cx:pt>
          <cx:pt idx="1533">3.6899999999999999</cx:pt>
          <cx:pt idx="1534">3.3799999999999999</cx:pt>
          <cx:pt idx="1535">3.5600000000000001</cx:pt>
          <cx:pt idx="1536">3.2400000000000002</cx:pt>
          <cx:pt idx="1537">3.3700000000000001</cx:pt>
          <cx:pt idx="1538">3.8999999999999999</cx:pt>
          <cx:pt idx="1539">2.79</cx:pt>
          <cx:pt idx="1540">2.9700000000000002</cx:pt>
          <cx:pt idx="1541">3.1400000000000001</cx:pt>
          <cx:pt idx="1542">3.7200000000000002</cx:pt>
          <cx:pt idx="1543">3.8900000000000001</cx:pt>
          <cx:pt idx="1544">3.79</cx:pt>
          <cx:pt idx="1545">3.3999999999999999</cx:pt>
          <cx:pt idx="1546">2.9100000000000001</cx:pt>
          <cx:pt idx="1547">3.3599999999999999</cx:pt>
          <cx:pt idx="1548">3.8500000000000001</cx:pt>
          <cx:pt idx="1549">3.6699999999999999</cx:pt>
          <cx:pt idx="1550">2.9300000000000002</cx:pt>
          <cx:pt idx="1551">3.6800000000000002</cx:pt>
          <cx:pt idx="1552">3.6400000000000001</cx:pt>
          <cx:pt idx="1553">3.98</cx:pt>
          <cx:pt idx="1554">2.8500000000000001</cx:pt>
          <cx:pt idx="1555">3.54</cx:pt>
          <cx:pt idx="1556">3.1800000000000002</cx:pt>
          <cx:pt idx="1557">3.1099999999999999</cx:pt>
          <cx:pt idx="1558">3.9500000000000002</cx:pt>
          <cx:pt idx="1559">3.6499999999999999</cx:pt>
          <cx:pt idx="1560">3.1800000000000002</cx:pt>
          <cx:pt idx="1561">3.5299999999999998</cx:pt>
          <cx:pt idx="1562">3.3900000000000001</cx:pt>
          <cx:pt idx="1563">3.02</cx:pt>
          <cx:pt idx="1564">2.8399999999999999</cx:pt>
          <cx:pt idx="1565">3.6499999999999999</cx:pt>
          <cx:pt idx="1566">2.9700000000000002</cx:pt>
          <cx:pt idx="1567">2.7799999999999998</cx:pt>
          <cx:pt idx="1568">3.7799999999999998</cx:pt>
          <cx:pt idx="1569">2.8500000000000001</cx:pt>
          <cx:pt idx="1570">2.71</cx:pt>
          <cx:pt idx="1571">2.8700000000000001</cx:pt>
          <cx:pt idx="1572">3.2999999999999998</cx:pt>
          <cx:pt idx="1573">2.8199999999999998</cx:pt>
          <cx:pt idx="1574">3.0899999999999999</cx:pt>
          <cx:pt idx="1575">3.9100000000000001</cx:pt>
          <cx:pt idx="1576">3.2200000000000002</cx:pt>
          <cx:pt idx="1577">3.77</cx:pt>
          <cx:pt idx="1578">3.25</cx:pt>
          <cx:pt idx="1579">3.04</cx:pt>
          <cx:pt idx="1580">2.98</cx:pt>
          <cx:pt idx="1581">3.3100000000000001</cx:pt>
          <cx:pt idx="1582">3.5099999999999998</cx:pt>
          <cx:pt idx="1583">3.9199999999999999</cx:pt>
          <cx:pt idx="1584">2.7799999999999998</cx:pt>
          <cx:pt idx="1585">3.6800000000000002</cx:pt>
          <cx:pt idx="1586">3.3199999999999998</cx:pt>
          <cx:pt idx="1587">2.6800000000000002</cx:pt>
          <cx:pt idx="1588">2.73</cx:pt>
          <cx:pt idx="1589">2.9399999999999999</cx:pt>
          <cx:pt idx="1590">2.7400000000000002</cx:pt>
          <cx:pt idx="1591">3.9199999999999999</cx:pt>
          <cx:pt idx="1592">3.9199999999999999</cx:pt>
          <cx:pt idx="1593">3.8799999999999999</cx:pt>
          <cx:pt idx="1594">2.7400000000000002</cx:pt>
          <cx:pt idx="1595">3.2000000000000002</cx:pt>
          <cx:pt idx="1596">3.6000000000000001</cx:pt>
          <cx:pt idx="1597">3.1899999999999999</cx:pt>
          <cx:pt idx="1598">3.1499999999999999</cx:pt>
          <cx:pt idx="1599">3.25</cx:pt>
          <cx:pt idx="1600">3.0699999999999998</cx:pt>
          <cx:pt idx="1601">3.2599999999999998</cx:pt>
          <cx:pt idx="1602">3.7999999999999998</cx:pt>
          <cx:pt idx="1603">3.0499999999999998</cx:pt>
          <cx:pt idx="1604">3.8700000000000001</cx:pt>
          <cx:pt idx="1605">3.6600000000000001</cx:pt>
          <cx:pt idx="1606">2.98</cx:pt>
          <cx:pt idx="1607">2.8799999999999999</cx:pt>
          <cx:pt idx="1608">3.1200000000000001</cx:pt>
          <cx:pt idx="1609">3.7000000000000002</cx:pt>
          <cx:pt idx="1610">3.9500000000000002</cx:pt>
          <cx:pt idx="1611">3.1800000000000002</cx:pt>
          <cx:pt idx="1612">3.3300000000000001</cx:pt>
          <cx:pt idx="1613">2.73</cx:pt>
          <cx:pt idx="1614">3.6800000000000002</cx:pt>
          <cx:pt idx="1615">3.0099999999999998</cx:pt>
          <cx:pt idx="1616">2.6800000000000002</cx:pt>
          <cx:pt idx="1617">3.3500000000000001</cx:pt>
          <cx:pt idx="1618">3.7999999999999998</cx:pt>
          <cx:pt idx="1619">3.23</cx:pt>
          <cx:pt idx="1620">3.1899999999999999</cx:pt>
          <cx:pt idx="1621">3.4100000000000001</cx:pt>
          <cx:pt idx="1622">3.21</cx:pt>
          <cx:pt idx="1623">3.1499999999999999</cx:pt>
          <cx:pt idx="1624">3.9500000000000002</cx:pt>
          <cx:pt idx="1625">3.1800000000000002</cx:pt>
          <cx:pt idx="1626">3.8999999999999999</cx:pt>
          <cx:pt idx="1627">3.2999999999999998</cx:pt>
          <cx:pt idx="1628">3.8799999999999999</cx:pt>
          <cx:pt idx="1629">2.9399999999999999</cx:pt>
          <cx:pt idx="1630">3.5600000000000001</cx:pt>
          <cx:pt idx="1631">3.8100000000000001</cx:pt>
          <cx:pt idx="1632">3.5699999999999998</cx:pt>
          <cx:pt idx="1633">3.29</cx:pt>
          <cx:pt idx="1634">3.0099999999999998</cx:pt>
          <cx:pt idx="1635">3.5299999999999998</cx:pt>
          <cx:pt idx="1636">3.1000000000000001</cx:pt>
          <cx:pt idx="1637">2.6800000000000002</cx:pt>
          <cx:pt idx="1638">3.4399999999999999</cx:pt>
          <cx:pt idx="1639">3.7999999999999998</cx:pt>
          <cx:pt idx="1640">3.7400000000000002</cx:pt>
          <cx:pt idx="1641">2.9700000000000002</cx:pt>
          <cx:pt idx="1642">2.9300000000000002</cx:pt>
          <cx:pt idx="1643">3.0899999999999999</cx:pt>
          <cx:pt idx="1644">2.8199999999999998</cx:pt>
          <cx:pt idx="1645">3.3799999999999999</cx:pt>
          <cx:pt idx="1646">3.02</cx:pt>
          <cx:pt idx="1647">3.4100000000000001</cx:pt>
          <cx:pt idx="1648">2.8599999999999999</cx:pt>
          <cx:pt idx="1649">2.8300000000000001</cx:pt>
          <cx:pt idx="1650">3.7400000000000002</cx:pt>
          <cx:pt idx="1651">2.9100000000000001</cx:pt>
          <cx:pt idx="1652">3.9700000000000002</cx:pt>
          <cx:pt idx="1653">3.9500000000000002</cx:pt>
          <cx:pt idx="1654">3.9300000000000002</cx:pt>
          <cx:pt idx="1655">3.3599999999999999</cx:pt>
          <cx:pt idx="1656">2.8999999999999999</cx:pt>
          <cx:pt idx="1657">3</cx:pt>
          <cx:pt idx="1658">3.7400000000000002</cx:pt>
          <cx:pt idx="1659">3.5299999999999998</cx:pt>
          <cx:pt idx="1660">2.7599999999999998</cx:pt>
          <cx:pt idx="1661">3.6000000000000001</cx:pt>
          <cx:pt idx="1662">3.0299999999999998</cx:pt>
          <cx:pt idx="1663">2.8199999999999998</cx:pt>
          <cx:pt idx="1664">3.8799999999999999</cx:pt>
          <cx:pt idx="1665">3.2200000000000002</cx:pt>
          <cx:pt idx="1666">3.5499999999999998</cx:pt>
          <cx:pt idx="1667">3.0899999999999999</cx:pt>
          <cx:pt idx="1668">2.8999999999999999</cx:pt>
          <cx:pt idx="1669">3.1699999999999999</cx:pt>
          <cx:pt idx="1670">3.7799999999999998</cx:pt>
          <cx:pt idx="1671">3.9500000000000002</cx:pt>
          <cx:pt idx="1672">3.7400000000000002</cx:pt>
          <cx:pt idx="1673">3.3799999999999999</cx:pt>
          <cx:pt idx="1674">2.8599999999999999</cx:pt>
          <cx:pt idx="1675">3.2999999999999998</cx:pt>
          <cx:pt idx="1676">3.0800000000000001</cx:pt>
          <cx:pt idx="1677">3.6899999999999999</cx:pt>
          <cx:pt idx="1678">3.25</cx:pt>
          <cx:pt idx="1679">3.5800000000000001</cx:pt>
          <cx:pt idx="1680">3.0499999999999998</cx:pt>
          <cx:pt idx="1681">3.73</cx:pt>
          <cx:pt idx="1682">3.1699999999999999</cx:pt>
          <cx:pt idx="1683">3.3300000000000001</cx:pt>
          <cx:pt idx="1684">3.8500000000000001</cx:pt>
          <cx:pt idx="1685">3.71</cx:pt>
          <cx:pt idx="1686">3.0299999999999998</cx:pt>
          <cx:pt idx="1687">2.9900000000000002</cx:pt>
          <cx:pt idx="1688">3.1000000000000001</cx:pt>
          <cx:pt idx="1689">2.9900000000000002</cx:pt>
          <cx:pt idx="1690">3.23</cx:pt>
          <cx:pt idx="1691">3.0299999999999998</cx:pt>
          <cx:pt idx="1692">3.2400000000000002</cx:pt>
          <cx:pt idx="1693">3.4500000000000002</cx:pt>
          <cx:pt idx="1694">3.21</cx:pt>
          <cx:pt idx="1695">2.7400000000000002</cx:pt>
          <cx:pt idx="1696">3.4500000000000002</cx:pt>
          <cx:pt idx="1697">3.7400000000000002</cx:pt>
          <cx:pt idx="1698">3.8500000000000001</cx:pt>
          <cx:pt idx="1699">2.6800000000000002</cx:pt>
          <cx:pt idx="1700">3.54</cx:pt>
          <cx:pt idx="1701">2.8799999999999999</cx:pt>
          <cx:pt idx="1702">3.9199999999999999</cx:pt>
          <cx:pt idx="1703">3.04</cx:pt>
          <cx:pt idx="1704">3.2999999999999998</cx:pt>
          <cx:pt idx="1705">3.0299999999999998</cx:pt>
          <cx:pt idx="1706">3.2999999999999998</cx:pt>
          <cx:pt idx="1707">3.7799999999999998</cx:pt>
          <cx:pt idx="1708">3.29</cx:pt>
          <cx:pt idx="1709">3.73</cx:pt>
          <cx:pt idx="1710">3.9100000000000001</cx:pt>
          <cx:pt idx="1711">3.3300000000000001</cx:pt>
          <cx:pt idx="1712">2.8500000000000001</cx:pt>
          <cx:pt idx="1713">3.4300000000000002</cx:pt>
          <cx:pt idx="1714">2.8500000000000001</cx:pt>
          <cx:pt idx="1715">3.1899999999999999</cx:pt>
          <cx:pt idx="1716">3.6200000000000001</cx:pt>
          <cx:pt idx="1717">3.46</cx:pt>
          <cx:pt idx="1718">3.7599999999999998</cx:pt>
          <cx:pt idx="1719">2.77</cx:pt>
          <cx:pt idx="1720">3.0099999999999998</cx:pt>
          <cx:pt idx="1721">3.96</cx:pt>
          <cx:pt idx="1722">3.8700000000000001</cx:pt>
          <cx:pt idx="1723">2.7200000000000002</cx:pt>
          <cx:pt idx="1724">2.9500000000000002</cx:pt>
          <cx:pt idx="1725">3.1800000000000002</cx:pt>
          <cx:pt idx="1726">2.8199999999999998</cx:pt>
          <cx:pt idx="1727">3.6699999999999999</cx:pt>
          <cx:pt idx="1728">3.29</cx:pt>
          <cx:pt idx="1729">3.4199999999999999</cx:pt>
          <cx:pt idx="1730">3.04</cx:pt>
          <cx:pt idx="1731">3.5800000000000001</cx:pt>
          <cx:pt idx="1732">3.7000000000000002</cx:pt>
          <cx:pt idx="1733">3.7799999999999998</cx:pt>
          <cx:pt idx="1734">3.25</cx:pt>
          <cx:pt idx="1735">3.2799999999999998</cx:pt>
          <cx:pt idx="1736">2.79</cx:pt>
          <cx:pt idx="1737">2.8100000000000001</cx:pt>
          <cx:pt idx="1738">3.0899999999999999</cx:pt>
          <cx:pt idx="1739">3.3100000000000001</cx:pt>
          <cx:pt idx="1740">3.2000000000000002</cx:pt>
          <cx:pt idx="1741">3.8300000000000001</cx:pt>
          <cx:pt idx="1742">2.79</cx:pt>
          <cx:pt idx="1743">2.73</cx:pt>
          <cx:pt idx="1744">2.7999999999999998</cx:pt>
          <cx:pt idx="1745">3.8100000000000001</cx:pt>
          <cx:pt idx="1746">2.71</cx:pt>
          <cx:pt idx="1747">3.4500000000000002</cx:pt>
          <cx:pt idx="1748">2.8999999999999999</cx:pt>
          <cx:pt idx="1749">2.79</cx:pt>
          <cx:pt idx="1750">3.02</cx:pt>
          <cx:pt idx="1751">3.6699999999999999</cx:pt>
          <cx:pt idx="1752">3.2599999999999998</cx:pt>
          <cx:pt idx="1753">2.98</cx:pt>
          <cx:pt idx="1754">3.3500000000000001</cx:pt>
          <cx:pt idx="1755">3.3999999999999999</cx:pt>
          <cx:pt idx="1756">3.7999999999999998</cx:pt>
          <cx:pt idx="1757">2.75</cx:pt>
          <cx:pt idx="1758">2.75</cx:pt>
          <cx:pt idx="1759">3.5099999999999998</cx:pt>
          <cx:pt idx="1760">3.3100000000000001</cx:pt>
          <cx:pt idx="1761">2.96</cx:pt>
          <cx:pt idx="1762">2.9100000000000001</cx:pt>
          <cx:pt idx="1763">3.8100000000000001</cx:pt>
          <cx:pt idx="1764">3.1499999999999999</cx:pt>
          <cx:pt idx="1765">3.52</cx:pt>
          <cx:pt idx="1766">3.2200000000000002</cx:pt>
          <cx:pt idx="1767">3.3399999999999999</cx:pt>
          <cx:pt idx="1768">3.8700000000000001</cx:pt>
          <cx:pt idx="1769">3.0499999999999998</cx:pt>
          <cx:pt idx="1770">3.5699999999999998</cx:pt>
          <cx:pt idx="1771">2.8599999999999999</cx:pt>
          <cx:pt idx="1772">3.3399999999999999</cx:pt>
          <cx:pt idx="1773">2.9100000000000001</cx:pt>
          <cx:pt idx="1774">3.6200000000000001</cx:pt>
          <cx:pt idx="1775">2.9900000000000002</cx:pt>
          <cx:pt idx="1776">2.73</cx:pt>
          <cx:pt idx="1777">2.8399999999999999</cx:pt>
          <cx:pt idx="1778">3.7599999999999998</cx:pt>
          <cx:pt idx="1779">3.5499999999999998</cx:pt>
          <cx:pt idx="1780">3.6899999999999999</cx:pt>
          <cx:pt idx="1781">3.8700000000000001</cx:pt>
          <cx:pt idx="1782">3.2000000000000002</cx:pt>
          <cx:pt idx="1783">2.8599999999999999</cx:pt>
          <cx:pt idx="1784">2.6800000000000002</cx:pt>
          <cx:pt idx="1785">2.7000000000000002</cx:pt>
          <cx:pt idx="1786">3.2000000000000002</cx:pt>
          <cx:pt idx="1787">3.8900000000000001</cx:pt>
          <cx:pt idx="1788">3.9700000000000002</cx:pt>
          <cx:pt idx="1789">3.6000000000000001</cx:pt>
          <cx:pt idx="1790">3.5099999999999998</cx:pt>
          <cx:pt idx="1791">3.27</cx:pt>
          <cx:pt idx="1792">3.9700000000000002</cx:pt>
          <cx:pt idx="1793">2.6899999999999999</cx:pt>
          <cx:pt idx="1794">3.7000000000000002</cx:pt>
          <cx:pt idx="1795">3.3599999999999999</cx:pt>
          <cx:pt idx="1796">3.0699999999999998</cx:pt>
          <cx:pt idx="1797">3.7599999999999998</cx:pt>
          <cx:pt idx="1798">2.7999999999999998</cx:pt>
          <cx:pt idx="1799">3.23</cx:pt>
          <cx:pt idx="1800">3.02</cx:pt>
          <cx:pt idx="1801">2.8199999999999998</cx:pt>
          <cx:pt idx="1802">3.5800000000000001</cx:pt>
          <cx:pt idx="1803">3.6299999999999999</cx:pt>
          <cx:pt idx="1804">2.8900000000000001</cx:pt>
          <cx:pt idx="1805">2.9900000000000002</cx:pt>
          <cx:pt idx="1806">3.2999999999999998</cx:pt>
          <cx:pt idx="1807">3.5499999999999998</cx:pt>
          <cx:pt idx="1808">3.29</cx:pt>
          <cx:pt idx="1809">2.9100000000000001</cx:pt>
          <cx:pt idx="1810">2.96</cx:pt>
          <cx:pt idx="1811">3.3999999999999999</cx:pt>
          <cx:pt idx="1812">3.1000000000000001</cx:pt>
          <cx:pt idx="1813">3.4300000000000002</cx:pt>
          <cx:pt idx="1814">2.9500000000000002</cx:pt>
          <cx:pt idx="1815">3.1099999999999999</cx:pt>
          <cx:pt idx="1816">3.4300000000000002</cx:pt>
          <cx:pt idx="1817">3.04</cx:pt>
          <cx:pt idx="1818">3.3700000000000001</cx:pt>
          <cx:pt idx="1819">3.77</cx:pt>
          <cx:pt idx="1820">2.8700000000000001</cx:pt>
          <cx:pt idx="1821">3.2000000000000002</cx:pt>
          <cx:pt idx="1822">3.0099999999999998</cx:pt>
          <cx:pt idx="1823">3.23</cx:pt>
          <cx:pt idx="1824">2.8799999999999999</cx:pt>
          <cx:pt idx="1825">3.6299999999999999</cx:pt>
          <cx:pt idx="1826">3.29</cx:pt>
          <cx:pt idx="1827">3.8900000000000001</cx:pt>
          <cx:pt idx="1828">3.2200000000000002</cx:pt>
          <cx:pt idx="1829">3.6499999999999999</cx:pt>
          <cx:pt idx="1830">2.71</cx:pt>
          <cx:pt idx="1831">3.8500000000000001</cx:pt>
          <cx:pt idx="1832">3.8999999999999999</cx:pt>
          <cx:pt idx="1833">3.0499999999999998</cx:pt>
          <cx:pt idx="1834">2.8199999999999998</cx:pt>
          <cx:pt idx="1835">3.8100000000000001</cx:pt>
          <cx:pt idx="1836">3.5099999999999998</cx:pt>
          <cx:pt idx="1837">3.8399999999999999</cx:pt>
          <cx:pt idx="1838">2.71</cx:pt>
          <cx:pt idx="1839">2.7400000000000002</cx:pt>
          <cx:pt idx="1840">2.9500000000000002</cx:pt>
          <cx:pt idx="1841">3.8500000000000001</cx:pt>
          <cx:pt idx="1842">3.4399999999999999</cx:pt>
          <cx:pt idx="1843">3.1200000000000001</cx:pt>
          <cx:pt idx="1844">3.2999999999999998</cx:pt>
          <cx:pt idx="1845">3.6800000000000002</cx:pt>
          <cx:pt idx="1846">3.8100000000000001</cx:pt>
          <cx:pt idx="1847">3.5699999999999998</cx:pt>
          <cx:pt idx="1848">3.73</cx:pt>
          <cx:pt idx="1849">3.2000000000000002</cx:pt>
          <cx:pt idx="1850">2.8999999999999999</cx:pt>
          <cx:pt idx="1851">2.9199999999999999</cx:pt>
          <cx:pt idx="1852">3.4300000000000002</cx:pt>
          <cx:pt idx="1853">3.4199999999999999</cx:pt>
          <cx:pt idx="1854">3.5099999999999998</cx:pt>
          <cx:pt idx="1855">3.6699999999999999</cx:pt>
          <cx:pt idx="1856">3.5</cx:pt>
          <cx:pt idx="1857">2.8100000000000001</cx:pt>
          <cx:pt idx="1858">3.1400000000000001</cx:pt>
          <cx:pt idx="1859">2.79</cx:pt>
          <cx:pt idx="1860">3.1400000000000001</cx:pt>
          <cx:pt idx="1861">3.1600000000000001</cx:pt>
          <cx:pt idx="1862">3.0699999999999998</cx:pt>
          <cx:pt idx="1863">3.96</cx:pt>
          <cx:pt idx="1864">3.46</cx:pt>
          <cx:pt idx="1865">3.27</cx:pt>
          <cx:pt idx="1866">3.7799999999999998</cx:pt>
          <cx:pt idx="1867">2.7400000000000002</cx:pt>
          <cx:pt idx="1868">2.98</cx:pt>
          <cx:pt idx="1869">3.52</cx:pt>
          <cx:pt idx="1870">3.8700000000000001</cx:pt>
          <cx:pt idx="1871">3.79</cx:pt>
          <cx:pt idx="1872">3.1499999999999999</cx:pt>
          <cx:pt idx="1873">3.1499999999999999</cx:pt>
          <cx:pt idx="1874">2.8599999999999999</cx:pt>
          <cx:pt idx="1875">2.9500000000000002</cx:pt>
          <cx:pt idx="1876">3.23</cx:pt>
          <cx:pt idx="1877">2.6699999999999999</cx:pt>
          <cx:pt idx="1878">3.5</cx:pt>
          <cx:pt idx="1879">3.6000000000000001</cx:pt>
          <cx:pt idx="1880">3.9100000000000001</cx:pt>
          <cx:pt idx="1881">3.7999999999999998</cx:pt>
          <cx:pt idx="1882">3.6000000000000001</cx:pt>
          <cx:pt idx="1883">3.1499999999999999</cx:pt>
          <cx:pt idx="1884">3.2999999999999998</cx:pt>
          <cx:pt idx="1885">3.79</cx:pt>
          <cx:pt idx="1886">3.7200000000000002</cx:pt>
          <cx:pt idx="1887">3.0699999999999998</cx:pt>
          <cx:pt idx="1888">3.8399999999999999</cx:pt>
          <cx:pt idx="1889">2.75</cx:pt>
          <cx:pt idx="1890">2.6800000000000002</cx:pt>
          <cx:pt idx="1891">3.75</cx:pt>
          <cx:pt idx="1892">3.8399999999999999</cx:pt>
          <cx:pt idx="1893">3.6600000000000001</cx:pt>
          <cx:pt idx="1894">3.5899999999999999</cx:pt>
          <cx:pt idx="1895">3.8199999999999998</cx:pt>
          <cx:pt idx="1896">3.1699999999999999</cx:pt>
          <cx:pt idx="1897">3.8999999999999999</cx:pt>
          <cx:pt idx="1898">2.7200000000000002</cx:pt>
          <cx:pt idx="1899">3.1699999999999999</cx:pt>
          <cx:pt idx="1900">2.8700000000000001</cx:pt>
          <cx:pt idx="1901">2.8799999999999999</cx:pt>
          <cx:pt idx="1902">3.29</cx:pt>
          <cx:pt idx="1903">3.8199999999999998</cx:pt>
          <cx:pt idx="1904">3.71</cx:pt>
          <cx:pt idx="1905">3.4199999999999999</cx:pt>
          <cx:pt idx="1906">2.6699999999999999</cx:pt>
          <cx:pt idx="1907">3.3900000000000001</cx:pt>
          <cx:pt idx="1908">2.75</cx:pt>
          <cx:pt idx="1909">3.0800000000000001</cx:pt>
          <cx:pt idx="1910">3.3199999999999998</cx:pt>
          <cx:pt idx="1911">2.9399999999999999</cx:pt>
          <cx:pt idx="1912">2.8100000000000001</cx:pt>
          <cx:pt idx="1913">3.7599999999999998</cx:pt>
          <cx:pt idx="1914">3.0600000000000001</cx:pt>
          <cx:pt idx="1915">3</cx:pt>
          <cx:pt idx="1916">3.6499999999999999</cx:pt>
          <cx:pt idx="1917">3.96</cx:pt>
          <cx:pt idx="1918">3.0899999999999999</cx:pt>
          <cx:pt idx="1919">3.5699999999999998</cx:pt>
          <cx:pt idx="1920">2.71</cx:pt>
          <cx:pt idx="1921">3.23</cx:pt>
          <cx:pt idx="1922">3.5899999999999999</cx:pt>
          <cx:pt idx="1923">3.5</cx:pt>
          <cx:pt idx="1924">3.8999999999999999</cx:pt>
          <cx:pt idx="1925">2.8500000000000001</cx:pt>
          <cx:pt idx="1926">3.0299999999999998</cx:pt>
          <cx:pt idx="1927">3.3999999999999999</cx:pt>
          <cx:pt idx="1928">3.5899999999999999</cx:pt>
          <cx:pt idx="1929">3.0800000000000001</cx:pt>
          <cx:pt idx="1930">2.9900000000000002</cx:pt>
          <cx:pt idx="1931">3.48</cx:pt>
          <cx:pt idx="1932">2.7599999999999998</cx:pt>
          <cx:pt idx="1933">3.0499999999999998</cx:pt>
          <cx:pt idx="1934">3.6299999999999999</cx:pt>
          <cx:pt idx="1935">3.6899999999999999</cx:pt>
          <cx:pt idx="1936">3.5099999999999998</cx:pt>
          <cx:pt idx="1937">2.79</cx:pt>
          <cx:pt idx="1938">3.1400000000000001</cx:pt>
          <cx:pt idx="1939">3.5</cx:pt>
          <cx:pt idx="1940">3.5299999999999998</cx:pt>
          <cx:pt idx="1941">3.75</cx:pt>
          <cx:pt idx="1942">3.7799999999999998</cx:pt>
          <cx:pt idx="1943">3.7999999999999998</cx:pt>
          <cx:pt idx="1944">2.8100000000000001</cx:pt>
          <cx:pt idx="1945">3.3500000000000001</cx:pt>
          <cx:pt idx="1946">3.0499999999999998</cx:pt>
          <cx:pt idx="1947">3.0800000000000001</cx:pt>
          <cx:pt idx="1948">3.29</cx:pt>
          <cx:pt idx="1949">3.1099999999999999</cx:pt>
          <cx:pt idx="1950">3.3900000000000001</cx:pt>
          <cx:pt idx="1951">3.4300000000000002</cx:pt>
          <cx:pt idx="1952">3.48</cx:pt>
          <cx:pt idx="1953">2.8700000000000001</cx:pt>
          <cx:pt idx="1954">3.48</cx:pt>
          <cx:pt idx="1955">2.6899999999999999</cx:pt>
          <cx:pt idx="1956">3.8500000000000001</cx:pt>
          <cx:pt idx="1957">3.29</cx:pt>
          <cx:pt idx="1958">3.75</cx:pt>
          <cx:pt idx="1959">2.6800000000000002</cx:pt>
          <cx:pt idx="1960">3.3100000000000001</cx:pt>
          <cx:pt idx="1961">3.6899999999999999</cx:pt>
          <cx:pt idx="1962">3.7799999999999998</cx:pt>
          <cx:pt idx="1963">3.0899999999999999</cx:pt>
          <cx:pt idx="1964">2.8999999999999999</cx:pt>
          <cx:pt idx="1965">3.8100000000000001</cx:pt>
          <cx:pt idx="1966">3.6800000000000002</cx:pt>
          <cx:pt idx="1967">2.9399999999999999</cx:pt>
          <cx:pt idx="1968">3.8100000000000001</cx:pt>
          <cx:pt idx="1969">3.1000000000000001</cx:pt>
          <cx:pt idx="1970">3.9100000000000001</cx:pt>
          <cx:pt idx="1971">3.2000000000000002</cx:pt>
          <cx:pt idx="1972">3.7599999999999998</cx:pt>
          <cx:pt idx="1973">3.3500000000000001</cx:pt>
          <cx:pt idx="1974">2.9500000000000002</cx:pt>
          <cx:pt idx="1975">2.6800000000000002</cx:pt>
          <cx:pt idx="1976">3.6299999999999999</cx:pt>
          <cx:pt idx="1977">3.3100000000000001</cx:pt>
          <cx:pt idx="1978">3.5499999999999998</cx:pt>
          <cx:pt idx="1979">3.4399999999999999</cx:pt>
          <cx:pt idx="1980">3.4700000000000002</cx:pt>
          <cx:pt idx="1981">3.7599999999999998</cx:pt>
          <cx:pt idx="1982">3.4500000000000002</cx:pt>
          <cx:pt idx="1983">3.8300000000000001</cx:pt>
          <cx:pt idx="1984">3.8399999999999999</cx:pt>
          <cx:pt idx="1985">2.6899999999999999</cx:pt>
          <cx:pt idx="1986">2.6800000000000002</cx:pt>
          <cx:pt idx="1987">3.9300000000000002</cx:pt>
          <cx:pt idx="1988">3.3799999999999999</cx:pt>
          <cx:pt idx="1989">3.9100000000000001</cx:pt>
          <cx:pt idx="1990">3.98</cx:pt>
          <cx:pt idx="1991">3.96</cx:pt>
          <cx:pt idx="1992">3.5099999999999998</cx:pt>
          <cx:pt idx="1993">2.9900000000000002</cx:pt>
          <cx:pt idx="1994">3.79</cx:pt>
          <cx:pt idx="1995">3.2799999999999998</cx:pt>
          <cx:pt idx="1996">3.9399999999999999</cx:pt>
          <cx:pt idx="1997">3.1499999999999999</cx:pt>
          <cx:pt idx="1998">3.5499999999999998</cx:pt>
          <cx:pt idx="1999">3.29</cx:pt>
          <cx:pt idx="2000">2.9199999999999999</cx:pt>
          <cx:pt idx="2001">3.3100000000000001</cx:pt>
          <cx:pt idx="2002">3.9199999999999999</cx:pt>
          <cx:pt idx="2003">3.75</cx:pt>
          <cx:pt idx="2004">2.8900000000000001</cx:pt>
          <cx:pt idx="2005">3.6499999999999999</cx:pt>
          <cx:pt idx="2006">2.96</cx:pt>
          <cx:pt idx="2007">3.5499999999999998</cx:pt>
          <cx:pt idx="2008">3.8999999999999999</cx:pt>
          <cx:pt idx="2009">3.8300000000000001</cx:pt>
          <cx:pt idx="2010">2.9100000000000001</cx:pt>
          <cx:pt idx="2011">3.4500000000000002</cx:pt>
          <cx:pt idx="2012">3.2999999999999998</cx:pt>
          <cx:pt idx="2013">2.6800000000000002</cx:pt>
          <cx:pt idx="2014">3.02</cx:pt>
          <cx:pt idx="2015">2.7999999999999998</cx:pt>
          <cx:pt idx="2016">3.4700000000000002</cx:pt>
          <cx:pt idx="2017">3.04</cx:pt>
          <cx:pt idx="2018">3.29</cx:pt>
          <cx:pt idx="2019">2.7599999999999998</cx:pt>
          <cx:pt idx="2020">2.9100000000000001</cx:pt>
          <cx:pt idx="2021">3.3700000000000001</cx:pt>
          <cx:pt idx="2022">2.6899999999999999</cx:pt>
          <cx:pt idx="2023">3.79</cx:pt>
          <cx:pt idx="2024">3.77</cx:pt>
          <cx:pt idx="2025">3.5600000000000001</cx:pt>
          <cx:pt idx="2026">3.9700000000000002</cx:pt>
          <cx:pt idx="2027">3.4199999999999999</cx:pt>
          <cx:pt idx="2028">3.54</cx:pt>
          <cx:pt idx="2029">3.8399999999999999</cx:pt>
          <cx:pt idx="2030">3.3199999999999998</cx:pt>
          <cx:pt idx="2031">3.3399999999999999</cx:pt>
          <cx:pt idx="2032">2.7400000000000002</cx:pt>
          <cx:pt idx="2033">3.0099999999999998</cx:pt>
          <cx:pt idx="2034">3.4700000000000002</cx:pt>
          <cx:pt idx="2035">3.4500000000000002</cx:pt>
          <cx:pt idx="2036">3.6099999999999999</cx:pt>
          <cx:pt idx="2037">3.25</cx:pt>
          <cx:pt idx="2038">3.3700000000000001</cx:pt>
          <cx:pt idx="2039">3.6400000000000001</cx:pt>
          <cx:pt idx="2040">3.6699999999999999</cx:pt>
          <cx:pt idx="2041">3.8199999999999998</cx:pt>
          <cx:pt idx="2042">3.5699999999999998</cx:pt>
          <cx:pt idx="2043">2.9900000000000002</cx:pt>
          <cx:pt idx="2044">2.7999999999999998</cx:pt>
          <cx:pt idx="2045">2.8999999999999999</cx:pt>
          <cx:pt idx="2046">3.04</cx:pt>
          <cx:pt idx="2047">2.6800000000000002</cx:pt>
          <cx:pt idx="2048">2.6899999999999999</cx:pt>
          <cx:pt idx="2049">2.9500000000000002</cx:pt>
          <cx:pt idx="2050">2.7000000000000002</cx:pt>
          <cx:pt idx="2051">3.8199999999999998</cx:pt>
          <cx:pt idx="2052">2.9700000000000002</cx:pt>
          <cx:pt idx="2053">3.0299999999999998</cx:pt>
          <cx:pt idx="2054">3.8799999999999999</cx:pt>
          <cx:pt idx="2055">2.8100000000000001</cx:pt>
          <cx:pt idx="2056">3.2799999999999998</cx:pt>
          <cx:pt idx="2057">3.1099999999999999</cx:pt>
          <cx:pt idx="2058">2.8300000000000001</cx:pt>
          <cx:pt idx="2059">3.5099999999999998</cx:pt>
          <cx:pt idx="2060">3.5600000000000001</cx:pt>
          <cx:pt idx="2061">3.5299999999999998</cx:pt>
          <cx:pt idx="2062">3.6000000000000001</cx:pt>
          <cx:pt idx="2063">3.9100000000000001</cx:pt>
          <cx:pt idx="2064">2.77</cx:pt>
          <cx:pt idx="2065">3.3900000000000001</cx:pt>
          <cx:pt idx="2066">3.2599999999999998</cx:pt>
          <cx:pt idx="2067">3.5299999999999998</cx:pt>
          <cx:pt idx="2068">2.9700000000000002</cx:pt>
          <cx:pt idx="2069">3.4199999999999999</cx:pt>
          <cx:pt idx="2070">3.2999999999999998</cx:pt>
          <cx:pt idx="2071">3.3300000000000001</cx:pt>
          <cx:pt idx="2072">3.21</cx:pt>
          <cx:pt idx="2073">3.8399999999999999</cx:pt>
          <cx:pt idx="2074">3.8399999999999999</cx:pt>
          <cx:pt idx="2075">3.46</cx:pt>
          <cx:pt idx="2076">3.8900000000000001</cx:pt>
          <cx:pt idx="2077">3.1499999999999999</cx:pt>
          <cx:pt idx="2078">2.8900000000000001</cx:pt>
          <cx:pt idx="2079">2.8500000000000001</cx:pt>
          <cx:pt idx="2080">2.71</cx:pt>
          <cx:pt idx="2081">2.8399999999999999</cx:pt>
          <cx:pt idx="2082">3.4199999999999999</cx:pt>
          <cx:pt idx="2083">3.5800000000000001</cx:pt>
          <cx:pt idx="2084">3.1800000000000002</cx:pt>
          <cx:pt idx="2085">3.2799999999999998</cx:pt>
          <cx:pt idx="2086">3.9199999999999999</cx:pt>
          <cx:pt idx="2087">3.8100000000000001</cx:pt>
          <cx:pt idx="2088">2.7000000000000002</cx:pt>
          <cx:pt idx="2089">3.5899999999999999</cx:pt>
          <cx:pt idx="2090">3.1800000000000002</cx:pt>
          <cx:pt idx="2091">3.25</cx:pt>
          <cx:pt idx="2092">2.77</cx:pt>
          <cx:pt idx="2093">3.9100000000000001</cx:pt>
          <cx:pt idx="2094">3.7200000000000002</cx:pt>
          <cx:pt idx="2095">3.04</cx:pt>
          <cx:pt idx="2096">3.5699999999999998</cx:pt>
          <cx:pt idx="2097">2.8900000000000001</cx:pt>
          <cx:pt idx="2098">3.3300000000000001</cx:pt>
          <cx:pt idx="2099">2.9700000000000002</cx:pt>
          <cx:pt idx="2100">2.6899999999999999</cx:pt>
          <cx:pt idx="2101">3.0600000000000001</cx:pt>
          <cx:pt idx="2102">3.8300000000000001</cx:pt>
          <cx:pt idx="2103">3.2799999999999998</cx:pt>
          <cx:pt idx="2104">3.3399999999999999</cx:pt>
          <cx:pt idx="2105">2.9500000000000002</cx:pt>
          <cx:pt idx="2106">2.75</cx:pt>
          <cx:pt idx="2107">2.6899999999999999</cx:pt>
          <cx:pt idx="2108">2.9900000000000002</cx:pt>
          <cx:pt idx="2109">3.27</cx:pt>
          <cx:pt idx="2110">3.6400000000000001</cx:pt>
          <cx:pt idx="2111">3.4399999999999999</cx:pt>
          <cx:pt idx="2112">3.1600000000000001</cx:pt>
          <cx:pt idx="2113">3.3199999999999998</cx:pt>
          <cx:pt idx="2114">3.7400000000000002</cx:pt>
          <cx:pt idx="2115">3.52</cx:pt>
          <cx:pt idx="2116">3.3599999999999999</cx:pt>
          <cx:pt idx="2117">3.4900000000000002</cx:pt>
          <cx:pt idx="2118">3.1200000000000001</cx:pt>
          <cx:pt idx="2119">3.8999999999999999</cx:pt>
          <cx:pt idx="2120">3.5299999999999998</cx:pt>
          <cx:pt idx="2121">2.73</cx:pt>
          <cx:pt idx="2122">3.8100000000000001</cx:pt>
          <cx:pt idx="2123">2.9399999999999999</cx:pt>
          <cx:pt idx="2124">3.9199999999999999</cx:pt>
          <cx:pt idx="2125">2.8700000000000001</cx:pt>
          <cx:pt idx="2126">3.8999999999999999</cx:pt>
          <cx:pt idx="2127">3.54</cx:pt>
          <cx:pt idx="2128">2.8599999999999999</cx:pt>
          <cx:pt idx="2129">3.6899999999999999</cx:pt>
          <cx:pt idx="2130">2.8900000000000001</cx:pt>
          <cx:pt idx="2131">3.96</cx:pt>
          <cx:pt idx="2132">3.4399999999999999</cx:pt>
          <cx:pt idx="2133">3.5899999999999999</cx:pt>
          <cx:pt idx="2134">3.5</cx:pt>
          <cx:pt idx="2135">3.96</cx:pt>
          <cx:pt idx="2136">2.8100000000000001</cx:pt>
          <cx:pt idx="2137">2.8900000000000001</cx:pt>
          <cx:pt idx="2138">3.3199999999999998</cx:pt>
          <cx:pt idx="2139">3.6699999999999999</cx:pt>
          <cx:pt idx="2140">3.1600000000000001</cx:pt>
          <cx:pt idx="2141">3.8399999999999999</cx:pt>
          <cx:pt idx="2142">3.4300000000000002</cx:pt>
          <cx:pt idx="2143">3.0800000000000001</cx:pt>
          <cx:pt idx="2144">3.6000000000000001</cx:pt>
          <cx:pt idx="2145">3.8999999999999999</cx:pt>
          <cx:pt idx="2146">3.77</cx:pt>
          <cx:pt idx="2147">3.0099999999999998</cx:pt>
          <cx:pt idx="2148">3.98</cx:pt>
          <cx:pt idx="2149">3.25</cx:pt>
          <cx:pt idx="2150">3.9399999999999999</cx:pt>
          <cx:pt idx="2151">3.7999999999999998</cx:pt>
          <cx:pt idx="2152">3.6699999999999999</cx:pt>
          <cx:pt idx="2153">2.8999999999999999</cx:pt>
          <cx:pt idx="2154">3.52</cx:pt>
          <cx:pt idx="2155">3.3700000000000001</cx:pt>
          <cx:pt idx="2156">3.6400000000000001</cx:pt>
          <cx:pt idx="2157">3.0600000000000001</cx:pt>
          <cx:pt idx="2158">3.29</cx:pt>
          <cx:pt idx="2159">3.6600000000000001</cx:pt>
          <cx:pt idx="2160">2.8999999999999999</cx:pt>
          <cx:pt idx="2161">3.1899999999999999</cx:pt>
          <cx:pt idx="2162">3.8599999999999999</cx:pt>
          <cx:pt idx="2163">3.1800000000000002</cx:pt>
          <cx:pt idx="2164">3.0499999999999998</cx:pt>
          <cx:pt idx="2165">3.5699999999999998</cx:pt>
          <cx:pt idx="2166">3.6200000000000001</cx:pt>
          <cx:pt idx="2167">3.3500000000000001</cx:pt>
          <cx:pt idx="2168">3.6899999999999999</cx:pt>
          <cx:pt idx="2169">3.0499999999999998</cx:pt>
          <cx:pt idx="2170">3.6299999999999999</cx:pt>
          <cx:pt idx="2171">2.9300000000000002</cx:pt>
          <cx:pt idx="2172">2.7999999999999998</cx:pt>
          <cx:pt idx="2173">3.8799999999999999</cx:pt>
          <cx:pt idx="2174">3.9199999999999999</cx:pt>
          <cx:pt idx="2175">2.9500000000000002</cx:pt>
          <cx:pt idx="2176">2.9199999999999999</cx:pt>
          <cx:pt idx="2177">2.7200000000000002</cx:pt>
          <cx:pt idx="2178">3.1800000000000002</cx:pt>
          <cx:pt idx="2179">3.3900000000000001</cx:pt>
          <cx:pt idx="2180">3</cx:pt>
          <cx:pt idx="2181">3</cx:pt>
          <cx:pt idx="2182">2.7599999999999998</cx:pt>
          <cx:pt idx="2183">2.7599999999999998</cx:pt>
          <cx:pt idx="2184">3.1699999999999999</cx:pt>
          <cx:pt idx="2185">3.3500000000000001</cx:pt>
          <cx:pt idx="2186">3.3199999999999998</cx:pt>
          <cx:pt idx="2187">3.0800000000000001</cx:pt>
          <cx:pt idx="2188">3.0899999999999999</cx:pt>
          <cx:pt idx="2189">2.75</cx:pt>
          <cx:pt idx="2190">3.3900000000000001</cx:pt>
          <cx:pt idx="2191">3.5899999999999999</cx:pt>
          <cx:pt idx="2192">3.4399999999999999</cx:pt>
          <cx:pt idx="2193">2.8199999999999998</cx:pt>
          <cx:pt idx="2194">3.1499999999999999</cx:pt>
          <cx:pt idx="2195">3.0499999999999998</cx:pt>
          <cx:pt idx="2196">3.96</cx:pt>
          <cx:pt idx="2197">3.27</cx:pt>
          <cx:pt idx="2198">3.6000000000000001</cx:pt>
          <cx:pt idx="2199">3.2599999999999998</cx:pt>
          <cx:pt idx="2200">3.0699999999999998</cx:pt>
          <cx:pt idx="2201">3.96</cx:pt>
          <cx:pt idx="2202">3.3300000000000001</cx:pt>
          <cx:pt idx="2203">3.3900000000000001</cx:pt>
          <cx:pt idx="2204">3.1299999999999999</cx:pt>
          <cx:pt idx="2205">3.8799999999999999</cx:pt>
          <cx:pt idx="2206">2.8999999999999999</cx:pt>
          <cx:pt idx="2207">3.02</cx:pt>
          <cx:pt idx="2208">3.1400000000000001</cx:pt>
          <cx:pt idx="2209">3.3799999999999999</cx:pt>
          <cx:pt idx="2210">2.75</cx:pt>
          <cx:pt idx="2211">3.1499999999999999</cx:pt>
          <cx:pt idx="2212">2.7200000000000002</cx:pt>
          <cx:pt idx="2213">3.4500000000000002</cx:pt>
          <cx:pt idx="2214">2.8999999999999999</cx:pt>
          <cx:pt idx="2215">3.5899999999999999</cx:pt>
          <cx:pt idx="2216">3.96</cx:pt>
          <cx:pt idx="2217">2.9399999999999999</cx:pt>
          <cx:pt idx="2218">3.6200000000000001</cx:pt>
          <cx:pt idx="2219">3.2200000000000002</cx:pt>
          <cx:pt idx="2220">3.4700000000000002</cx:pt>
          <cx:pt idx="2221">3.5699999999999998</cx:pt>
          <cx:pt idx="2222">3.7200000000000002</cx:pt>
          <cx:pt idx="2223">2.71</cx:pt>
          <cx:pt idx="2224">3.6200000000000001</cx:pt>
          <cx:pt idx="2225">3.7400000000000002</cx:pt>
          <cx:pt idx="2226">3.0600000000000001</cx:pt>
          <cx:pt idx="2227">3.1800000000000002</cx:pt>
          <cx:pt idx="2228">3</cx:pt>
          <cx:pt idx="2229">3.3500000000000001</cx:pt>
          <cx:pt idx="2230">3.6800000000000002</cx:pt>
          <cx:pt idx="2231">3.52</cx:pt>
          <cx:pt idx="2232">2.8599999999999999</cx:pt>
          <cx:pt idx="2233">3.3399999999999999</cx:pt>
          <cx:pt idx="2234">3.9399999999999999</cx:pt>
          <cx:pt idx="2235">3</cx:pt>
          <cx:pt idx="2236">3.3500000000000001</cx:pt>
          <cx:pt idx="2237">3.7000000000000002</cx:pt>
          <cx:pt idx="2238">2.8599999999999999</cx:pt>
          <cx:pt idx="2239">2.7999999999999998</cx:pt>
          <cx:pt idx="2240">2.8300000000000001</cx:pt>
          <cx:pt idx="2241">2.8100000000000001</cx:pt>
          <cx:pt idx="2242">2.9900000000000002</cx:pt>
          <cx:pt idx="2243">3.7799999999999998</cx:pt>
          <cx:pt idx="2244">3.4399999999999999</cx:pt>
          <cx:pt idx="2245">3.9399999999999999</cx:pt>
          <cx:pt idx="2246">2.7000000000000002</cx:pt>
          <cx:pt idx="2247">3.6000000000000001</cx:pt>
          <cx:pt idx="2248">2.8599999999999999</cx:pt>
          <cx:pt idx="2249">3.3700000000000001</cx:pt>
          <cx:pt idx="2250">3.7599999999999998</cx:pt>
          <cx:pt idx="2251">3.2000000000000002</cx:pt>
          <cx:pt idx="2252">3.1400000000000001</cx:pt>
          <cx:pt idx="2253">3.5699999999999998</cx:pt>
          <cx:pt idx="2254">3.96</cx:pt>
          <cx:pt idx="2255">3.75</cx:pt>
          <cx:pt idx="2256">3.8799999999999999</cx:pt>
          <cx:pt idx="2257">2.8900000000000001</cx:pt>
          <cx:pt idx="2258">2.7599999999999998</cx:pt>
          <cx:pt idx="2259">3.1699999999999999</cx:pt>
          <cx:pt idx="2260">2.8999999999999999</cx:pt>
          <cx:pt idx="2261">3.1200000000000001</cx:pt>
          <cx:pt idx="2262">2.8199999999999998</cx:pt>
          <cx:pt idx="2263">3.5299999999999998</cx:pt>
          <cx:pt idx="2264">2.8799999999999999</cx:pt>
          <cx:pt idx="2265">3.1600000000000001</cx:pt>
          <cx:pt idx="2266">3.3100000000000001</cx:pt>
          <cx:pt idx="2267">3.1699999999999999</cx:pt>
          <cx:pt idx="2268">3.2000000000000002</cx:pt>
          <cx:pt idx="2269">2.79</cx:pt>
          <cx:pt idx="2270">3.4900000000000002</cx:pt>
          <cx:pt idx="2271">3.8700000000000001</cx:pt>
          <cx:pt idx="2272">3.48</cx:pt>
          <cx:pt idx="2273">3.7799999999999998</cx:pt>
          <cx:pt idx="2274">3.8799999999999999</cx:pt>
          <cx:pt idx="2275">3.2999999999999998</cx:pt>
          <cx:pt idx="2276">2.8199999999999998</cx:pt>
          <cx:pt idx="2277">3.1600000000000001</cx:pt>
          <cx:pt idx="2278">3.5299999999999998</cx:pt>
          <cx:pt idx="2279">3.25</cx:pt>
          <cx:pt idx="2280">2.6699999999999999</cx:pt>
          <cx:pt idx="2281">3.1200000000000001</cx:pt>
          <cx:pt idx="2282">3.8700000000000001</cx:pt>
          <cx:pt idx="2283">3.8199999999999998</cx:pt>
          <cx:pt idx="2284">3.6000000000000001</cx:pt>
          <cx:pt idx="2285">3.6499999999999999</cx:pt>
          <cx:pt idx="2286">3.3999999999999999</cx:pt>
          <cx:pt idx="2287">3.0899999999999999</cx:pt>
          <cx:pt idx="2288">3.2200000000000002</cx:pt>
          <cx:pt idx="2289">3.8799999999999999</cx:pt>
          <cx:pt idx="2290">3.2400000000000002</cx:pt>
          <cx:pt idx="2291">3.8300000000000001</cx:pt>
          <cx:pt idx="2292">2.7200000000000002</cx:pt>
          <cx:pt idx="2293">2.8900000000000001</cx:pt>
          <cx:pt idx="2294">2.6800000000000002</cx:pt>
          <cx:pt idx="2295">2.77</cx:pt>
          <cx:pt idx="2296">2.8300000000000001</cx:pt>
          <cx:pt idx="2297">3.5800000000000001</cx:pt>
          <cx:pt idx="2298">3.04</cx:pt>
          <cx:pt idx="2299">2.8999999999999999</cx:pt>
          <cx:pt idx="2300">3.0499999999999998</cx:pt>
          <cx:pt idx="2301">3.3700000000000001</cx:pt>
          <cx:pt idx="2302">3.9100000000000001</cx:pt>
          <cx:pt idx="2303">3.5699999999999998</cx:pt>
          <cx:pt idx="2304">2.8799999999999999</cx:pt>
          <cx:pt idx="2305">3.1899999999999999</cx:pt>
          <cx:pt idx="2306">3.8500000000000001</cx:pt>
          <cx:pt idx="2307">3.5600000000000001</cx:pt>
          <cx:pt idx="2308">2.75</cx:pt>
          <cx:pt idx="2309">3.7599999999999998</cx:pt>
          <cx:pt idx="2310">3.7999999999999998</cx:pt>
          <cx:pt idx="2311">3.1200000000000001</cx:pt>
          <cx:pt idx="2312">3.1299999999999999</cx:pt>
          <cx:pt idx="2313">2.9500000000000002</cx:pt>
          <cx:pt idx="2314">3.6800000000000002</cx:pt>
          <cx:pt idx="2315">3.5299999999999998</cx:pt>
          <cx:pt idx="2316">3.6499999999999999</cx:pt>
          <cx:pt idx="2317">3.9300000000000002</cx:pt>
          <cx:pt idx="2318">3.46</cx:pt>
          <cx:pt idx="2319">3.3599999999999999</cx:pt>
          <cx:pt idx="2320">3.5099999999999998</cx:pt>
          <cx:pt idx="2321">2.7400000000000002</cx:pt>
          <cx:pt idx="2322">3.7200000000000002</cx:pt>
          <cx:pt idx="2323">2.71</cx:pt>
          <cx:pt idx="2324">2.73</cx:pt>
          <cx:pt idx="2325">3.3999999999999999</cx:pt>
          <cx:pt idx="2326">2.8199999999999998</cx:pt>
          <cx:pt idx="2327">3.21</cx:pt>
          <cx:pt idx="2328">2.8500000000000001</cx:pt>
          <cx:pt idx="2329">3.8199999999999998</cx:pt>
          <cx:pt idx="2330">2.9300000000000002</cx:pt>
          <cx:pt idx="2331">3.1200000000000001</cx:pt>
          <cx:pt idx="2332">2.8599999999999999</cx:pt>
          <cx:pt idx="2333">3.6600000000000001</cx:pt>
          <cx:pt idx="2334">3.1299999999999999</cx:pt>
          <cx:pt idx="2335">3.8799999999999999</cx:pt>
          <cx:pt idx="2336">3.8700000000000001</cx:pt>
          <cx:pt idx="2337">3.1600000000000001</cx:pt>
          <cx:pt idx="2338">3.3300000000000001</cx:pt>
          <cx:pt idx="2339">2.8900000000000001</cx:pt>
          <cx:pt idx="2340">3.1899999999999999</cx:pt>
          <cx:pt idx="2341">3.4199999999999999</cx:pt>
          <cx:pt idx="2342">3.5699999999999998</cx:pt>
          <cx:pt idx="2343">3.6400000000000001</cx:pt>
          <cx:pt idx="2344">3.5099999999999998</cx:pt>
          <cx:pt idx="2345">3.6899999999999999</cx:pt>
          <cx:pt idx="2346">3.23</cx:pt>
          <cx:pt idx="2347">3.8500000000000001</cx:pt>
          <cx:pt idx="2348">2.6800000000000002</cx:pt>
          <cx:pt idx="2349">3.2200000000000002</cx:pt>
          <cx:pt idx="2350">3.3500000000000001</cx:pt>
          <cx:pt idx="2351">2.73</cx:pt>
          <cx:pt idx="2352">2.9100000000000001</cx:pt>
          <cx:pt idx="2353">3.3599999999999999</cx:pt>
          <cx:pt idx="2354">3.6600000000000001</cx:pt>
          <cx:pt idx="2355">3.4900000000000002</cx:pt>
          <cx:pt idx="2356">3.3500000000000001</cx:pt>
          <cx:pt idx="2357">2.9100000000000001</cx:pt>
          <cx:pt idx="2358">3.8199999999999998</cx:pt>
          <cx:pt idx="2359">3.8500000000000001</cx:pt>
          <cx:pt idx="2360">3.4100000000000001</cx:pt>
          <cx:pt idx="2361">3.0600000000000001</cx:pt>
          <cx:pt idx="2362">3.8900000000000001</cx:pt>
          <cx:pt idx="2363">3.3900000000000001</cx:pt>
          <cx:pt idx="2364">3.9500000000000002</cx:pt>
          <cx:pt idx="2365">2.9900000000000002</cx:pt>
          <cx:pt idx="2366">3.54</cx:pt>
          <cx:pt idx="2367">3.9700000000000002</cx:pt>
          <cx:pt idx="2368">3.1000000000000001</cx:pt>
          <cx:pt idx="2369">3.8900000000000001</cx:pt>
          <cx:pt idx="2370">3.1099999999999999</cx:pt>
          <cx:pt idx="2371">3.6800000000000002</cx:pt>
          <cx:pt idx="2372">3.7799999999999998</cx:pt>
          <cx:pt idx="2373">3.7200000000000002</cx:pt>
          <cx:pt idx="2374">3.8900000000000001</cx:pt>
          <cx:pt idx="2375">3.96</cx:pt>
          <cx:pt idx="2376">2.9199999999999999</cx:pt>
          <cx:pt idx="2377">3.04</cx:pt>
          <cx:pt idx="2378">2.8399999999999999</cx:pt>
          <cx:pt idx="2379">3.5499999999999998</cx:pt>
          <cx:pt idx="2380">3.73</cx:pt>
          <cx:pt idx="2381">3.1299999999999999</cx:pt>
          <cx:pt idx="2382">3.0299999999999998</cx:pt>
          <cx:pt idx="2383">3.6099999999999999</cx:pt>
          <cx:pt idx="2384">3.0699999999999998</cx:pt>
          <cx:pt idx="2385">2.6699999999999999</cx:pt>
          <cx:pt idx="2386">3.2200000000000002</cx:pt>
          <cx:pt idx="2387">2.8900000000000001</cx:pt>
          <cx:pt idx="2388">3.1899999999999999</cx:pt>
          <cx:pt idx="2389">3.3700000000000001</cx:pt>
          <cx:pt idx="2390">3.6400000000000001</cx:pt>
          <cx:pt idx="2391">3.9300000000000002</cx:pt>
          <cx:pt idx="2392">3.6800000000000002</cx:pt>
          <cx:pt idx="2393">3.2200000000000002</cx:pt>
          <cx:pt idx="2394">3.9100000000000001</cx:pt>
          <cx:pt idx="2395">3.4399999999999999</cx:pt>
          <cx:pt idx="2396">3.6800000000000002</cx:pt>
          <cx:pt idx="2397">3.0600000000000001</cx:pt>
          <cx:pt idx="2398">2.75</cx:pt>
          <cx:pt idx="2399">2.71</cx:pt>
          <cx:pt idx="2400">3.0800000000000001</cx:pt>
          <cx:pt idx="2401">2.7999999999999998</cx:pt>
          <cx:pt idx="2402">3.7200000000000002</cx:pt>
          <cx:pt idx="2403">3.3700000000000001</cx:pt>
          <cx:pt idx="2404">3.0499999999999998</cx:pt>
          <cx:pt idx="2405">2.6899999999999999</cx:pt>
          <cx:pt idx="2406">3.9700000000000002</cx:pt>
          <cx:pt idx="2407">3.1299999999999999</cx:pt>
          <cx:pt idx="2408">3.7000000000000002</cx:pt>
          <cx:pt idx="2409">2.8700000000000001</cx:pt>
          <cx:pt idx="2410">2.8799999999999999</cx:pt>
          <cx:pt idx="2411">2.7400000000000002</cx:pt>
          <cx:pt idx="2412">2.9500000000000002</cx:pt>
          <cx:pt idx="2413">3.5600000000000001</cx:pt>
          <cx:pt idx="2414">3.75</cx:pt>
          <cx:pt idx="2415">2.6899999999999999</cx:pt>
          <cx:pt idx="2416">2.8700000000000001</cx:pt>
          <cx:pt idx="2417">3.4700000000000002</cx:pt>
          <cx:pt idx="2418">2.9100000000000001</cx:pt>
          <cx:pt idx="2419">3.8399999999999999</cx:pt>
          <cx:pt idx="2420">2.9399999999999999</cx:pt>
          <cx:pt idx="2421">3.3100000000000001</cx:pt>
          <cx:pt idx="2422">3.5899999999999999</cx:pt>
          <cx:pt idx="2423">3.1600000000000001</cx:pt>
          <cx:pt idx="2424">3.9100000000000001</cx:pt>
          <cx:pt idx="2425">3.7599999999999998</cx:pt>
          <cx:pt idx="2426">3.48</cx:pt>
          <cx:pt idx="2427">3.02</cx:pt>
          <cx:pt idx="2428">3.1299999999999999</cx:pt>
          <cx:pt idx="2429">3.3999999999999999</cx:pt>
          <cx:pt idx="2430">3.3100000000000001</cx:pt>
          <cx:pt idx="2431">3.4100000000000001</cx:pt>
          <cx:pt idx="2432">2.8300000000000001</cx:pt>
          <cx:pt idx="2433">3.21</cx:pt>
          <cx:pt idx="2434">2.6899999999999999</cx:pt>
          <cx:pt idx="2435">2.7000000000000002</cx:pt>
          <cx:pt idx="2436">3.5499999999999998</cx:pt>
          <cx:pt idx="2437">2.9100000000000001</cx:pt>
          <cx:pt idx="2438">2.9300000000000002</cx:pt>
          <cx:pt idx="2439">3.9199999999999999</cx:pt>
          <cx:pt idx="2440">2.7999999999999998</cx:pt>
          <cx:pt idx="2441">3.1299999999999999</cx:pt>
          <cx:pt idx="2442">2.77</cx:pt>
          <cx:pt idx="2443">3.7799999999999998</cx:pt>
          <cx:pt idx="2444">3.8999999999999999</cx:pt>
          <cx:pt idx="2445">3.3999999999999999</cx:pt>
          <cx:pt idx="2446">3.71</cx:pt>
          <cx:pt idx="2447">3.8399999999999999</cx:pt>
          <cx:pt idx="2448">2.8999999999999999</cx:pt>
          <cx:pt idx="2449">3.8700000000000001</cx:pt>
          <cx:pt idx="2450">2.7400000000000002</cx:pt>
          <cx:pt idx="2451">2.8799999999999999</cx:pt>
          <cx:pt idx="2452">3.0899999999999999</cx:pt>
          <cx:pt idx="2453">3.8300000000000001</cx:pt>
          <cx:pt idx="2454">3.5800000000000001</cx:pt>
          <cx:pt idx="2455">2.75</cx:pt>
          <cx:pt idx="2456">3.48</cx:pt>
          <cx:pt idx="2457">3.8300000000000001</cx:pt>
          <cx:pt idx="2458">3.3399999999999999</cx:pt>
          <cx:pt idx="2459">3.2000000000000002</cx:pt>
          <cx:pt idx="2460">2.7000000000000002</cx:pt>
          <cx:pt idx="2461">2.71</cx:pt>
          <cx:pt idx="2462">3.6000000000000001</cx:pt>
        </cx:lvl>
      </cx:numDim>
    </cx:data>
  </cx:chartData>
  <cx:chart>
    <cx:title pos="t" align="ctr" overlay="0">
      <cx:tx>
        <cx:txData>
          <cx:v>Motor vibe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altLang="ko-KR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Motor vibe</a:t>
          </a:r>
        </a:p>
      </cx:txPr>
    </cx:title>
    <cx:plotArea>
      <cx:plotAreaRegion>
        <cx:series layoutId="clusteredColumn" uniqueId="{8D09A9DC-4AD5-4294-AA04-F2C6DF48B3C1}">
          <cx:tx>
            <cx:txData>
              <cx:f>train_data!$G$1</cx:f>
              <cx:v>motor_vibe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train_data!$A$2:$A$2464</cx:f>
        <cx:lvl ptCount="2463" formatCode="G/표준">
          <cx:pt idx="0">1.5900000000000001</cx:pt>
          <cx:pt idx="1">2.9700000000000002</cx:pt>
          <cx:pt idx="2">1.9099999999999999</cx:pt>
          <cx:pt idx="3">2.3700000000000001</cx:pt>
          <cx:pt idx="4">1.8999999999999999</cx:pt>
          <cx:pt idx="5">2.2200000000000002</cx:pt>
          <cx:pt idx="6">2.9199999999999999</cx:pt>
          <cx:pt idx="7">3.23</cx:pt>
          <cx:pt idx="8">2.1099999999999999</cx:pt>
          <cx:pt idx="9">2.8799999999999999</cx:pt>
          <cx:pt idx="10">2.46</cx:pt>
          <cx:pt idx="11">1.3400000000000001</cx:pt>
          <cx:pt idx="12">2.3500000000000001</cx:pt>
          <cx:pt idx="13">2.5699999999999998</cx:pt>
          <cx:pt idx="14">3.1000000000000001</cx:pt>
          <cx:pt idx="15">2.7999999999999998</cx:pt>
          <cx:pt idx="16">2.0299999999999998</cx:pt>
          <cx:pt idx="17">1.3300000000000001</cx:pt>
          <cx:pt idx="18">2.6000000000000001</cx:pt>
          <cx:pt idx="19">2</cx:pt>
          <cx:pt idx="20">2.0699999999999998</cx:pt>
          <cx:pt idx="21">1.78</cx:pt>
          <cx:pt idx="22">2.8999999999999999</cx:pt>
          <cx:pt idx="23">2.6600000000000001</cx:pt>
          <cx:pt idx="24">1.48</cx:pt>
          <cx:pt idx="25">3.0800000000000001</cx:pt>
          <cx:pt idx="26">1.4299999999999999</cx:pt>
          <cx:pt idx="27">2.5600000000000001</cx:pt>
          <cx:pt idx="28">1.54</cx:pt>
          <cx:pt idx="29">1.96</cx:pt>
          <cx:pt idx="30">1.78</cx:pt>
          <cx:pt idx="31">3.02</cx:pt>
          <cx:pt idx="32">2.5</cx:pt>
          <cx:pt idx="33">1.5800000000000001</cx:pt>
          <cx:pt idx="34">1.74</cx:pt>
          <cx:pt idx="35">3.29</cx:pt>
          <cx:pt idx="36">1.3899999999999999</cx:pt>
          <cx:pt idx="37">2.4500000000000002</cx:pt>
          <cx:pt idx="38">2.1600000000000001</cx:pt>
          <cx:pt idx="39">2.3500000000000001</cx:pt>
          <cx:pt idx="40">3.1699999999999999</cx:pt>
          <cx:pt idx="41">1.48</cx:pt>
          <cx:pt idx="42">2.0800000000000001</cx:pt>
          <cx:pt idx="43">1.27</cx:pt>
          <cx:pt idx="44">1.72</cx:pt>
          <cx:pt idx="45">3.23</cx:pt>
          <cx:pt idx="46">1.6299999999999999</cx:pt>
          <cx:pt idx="47">3.1699999999999999</cx:pt>
          <cx:pt idx="48">1.8799999999999999</cx:pt>
          <cx:pt idx="49">1.9099999999999999</cx:pt>
          <cx:pt idx="50">1.9099999999999999</cx:pt>
          <cx:pt idx="51">3.0600000000000001</cx:pt>
          <cx:pt idx="52">1.29</cx:pt>
          <cx:pt idx="53">3.2000000000000002</cx:pt>
          <cx:pt idx="54">1.98</cx:pt>
          <cx:pt idx="55">2.8799999999999999</cx:pt>
          <cx:pt idx="56">2.79</cx:pt>
          <cx:pt idx="57">1.55</cx:pt>
          <cx:pt idx="58">2.8999999999999999</cx:pt>
          <cx:pt idx="59">2.2200000000000002</cx:pt>
          <cx:pt idx="60">1.97</cx:pt>
          <cx:pt idx="61">3.1699999999999999</cx:pt>
          <cx:pt idx="62">1.4299999999999999</cx:pt>
          <cx:pt idx="63">1.5</cx:pt>
          <cx:pt idx="64">2.6099999999999999</cx:pt>
          <cx:pt idx="65">1.28</cx:pt>
          <cx:pt idx="66">2.29</cx:pt>
          <cx:pt idx="67">1.3400000000000001</cx:pt>
          <cx:pt idx="68">1.78</cx:pt>
          <cx:pt idx="69">1.6699999999999999</cx:pt>
          <cx:pt idx="70">1.2</cx:pt>
          <cx:pt idx="71">2.2599999999999998</cx:pt>
          <cx:pt idx="72">2.6800000000000002</cx:pt>
          <cx:pt idx="73">1.9299999999999999</cx:pt>
          <cx:pt idx="74">3.2999999999999998</cx:pt>
          <cx:pt idx="75">1.8700000000000001</cx:pt>
          <cx:pt idx="76">3.3599999999999999</cx:pt>
          <cx:pt idx="77">2.02</cx:pt>
          <cx:pt idx="78">2.8199999999999998</cx:pt>
          <cx:pt idx="79">1.4199999999999999</cx:pt>
          <cx:pt idx="80">2.5800000000000001</cx:pt>
          <cx:pt idx="81">2.1299999999999999</cx:pt>
          <cx:pt idx="82">2.1400000000000001</cx:pt>
          <cx:pt idx="83">3.2400000000000002</cx:pt>
          <cx:pt idx="84">1.74</cx:pt>
          <cx:pt idx="85">2.9500000000000002</cx:pt>
          <cx:pt idx="86">3.3100000000000001</cx:pt>
          <cx:pt idx="87">1.6799999999999999</cx:pt>
          <cx:pt idx="88">2.77</cx:pt>
          <cx:pt idx="89">1.3600000000000001</cx:pt>
          <cx:pt idx="90">1.25</cx:pt>
          <cx:pt idx="91">2.6299999999999999</cx:pt>
          <cx:pt idx="92">2.27</cx:pt>
          <cx:pt idx="93">3.1200000000000001</cx:pt>
          <cx:pt idx="94">1.1899999999999999</cx:pt>
          <cx:pt idx="95">1.8700000000000001</cx:pt>
          <cx:pt idx="96">2.25</cx:pt>
          <cx:pt idx="97">3.1200000000000001</cx:pt>
          <cx:pt idx="98">2.9399999999999999</cx:pt>
          <cx:pt idx="99">3.29</cx:pt>
          <cx:pt idx="100">1.2</cx:pt>
          <cx:pt idx="101">2.71</cx:pt>
          <cx:pt idx="102">2.5699999999999998</cx:pt>
          <cx:pt idx="103">1.8700000000000001</cx:pt>
          <cx:pt idx="104">2.96</cx:pt>
          <cx:pt idx="105">1.8300000000000001</cx:pt>
          <cx:pt idx="106">1.22</cx:pt>
          <cx:pt idx="107">2.9399999999999999</cx:pt>
          <cx:pt idx="108">2.5699999999999998</cx:pt>
          <cx:pt idx="109">2.3300000000000001</cx:pt>
          <cx:pt idx="110">2.4500000000000002</cx:pt>
          <cx:pt idx="111">3.2999999999999998</cx:pt>
          <cx:pt idx="112">2.6800000000000002</cx:pt>
          <cx:pt idx="113">2.5499999999999998</cx:pt>
          <cx:pt idx="114">3.29</cx:pt>
          <cx:pt idx="115">2.1499999999999999</cx:pt>
          <cx:pt idx="116">1.25</cx:pt>
          <cx:pt idx="117">2.9100000000000001</cx:pt>
          <cx:pt idx="118">2.8999999999999999</cx:pt>
          <cx:pt idx="119">2.1400000000000001</cx:pt>
          <cx:pt idx="120">1.8400000000000001</cx:pt>
          <cx:pt idx="121">1.3999999999999999</cx:pt>
          <cx:pt idx="122">1.76</cx:pt>
          <cx:pt idx="123">3.3599999999999999</cx:pt>
          <cx:pt idx="124">1.6499999999999999</cx:pt>
          <cx:pt idx="125">3.3700000000000001</cx:pt>
          <cx:pt idx="126">1.97</cx:pt>
          <cx:pt idx="127">2.29</cx:pt>
          <cx:pt idx="128">2.46</cx:pt>
          <cx:pt idx="129">1.6499999999999999</cx:pt>
          <cx:pt idx="130">2.54</cx:pt>
          <cx:pt idx="131">3.25</cx:pt>
          <cx:pt idx="132">1.8600000000000001</cx:pt>
          <cx:pt idx="133">2.6600000000000001</cx:pt>
          <cx:pt idx="134">1.71</cx:pt>
          <cx:pt idx="135">2.3500000000000001</cx:pt>
          <cx:pt idx="136">2.5699999999999998</cx:pt>
          <cx:pt idx="137">1.22</cx:pt>
          <cx:pt idx="138">2.96</cx:pt>
          <cx:pt idx="139">1.77</cx:pt>
          <cx:pt idx="140">2.2000000000000002</cx:pt>
          <cx:pt idx="141">3.1600000000000001</cx:pt>
          <cx:pt idx="142">2.0699999999999998</cx:pt>
          <cx:pt idx="143">2.8399999999999999</cx:pt>
          <cx:pt idx="144">1.8</cx:pt>
          <cx:pt idx="145">2.4700000000000002</cx:pt>
          <cx:pt idx="146">1.8100000000000001</cx:pt>
          <cx:pt idx="147">1.8100000000000001</cx:pt>
          <cx:pt idx="148">1.3700000000000001</cx:pt>
          <cx:pt idx="149">3.02</cx:pt>
          <cx:pt idx="150">1.97</cx:pt>
          <cx:pt idx="151">3.2400000000000002</cx:pt>
          <cx:pt idx="152">3.1299999999999999</cx:pt>
          <cx:pt idx="153">1.79</cx:pt>
          <cx:pt idx="154">1.1499999999999999</cx:pt>
          <cx:pt idx="155">1.78</cx:pt>
          <cx:pt idx="156">3.1299999999999999</cx:pt>
          <cx:pt idx="157">1.97</cx:pt>
          <cx:pt idx="158">3.1299999999999999</cx:pt>
          <cx:pt idx="159">2.1400000000000001</cx:pt>
          <cx:pt idx="160">2.8799999999999999</cx:pt>
          <cx:pt idx="161">3.1499999999999999</cx:pt>
          <cx:pt idx="162">2.71</cx:pt>
          <cx:pt idx="163">3.27</cx:pt>
          <cx:pt idx="164">1.6399999999999999</cx:pt>
          <cx:pt idx="165">2.1699999999999999</cx:pt>
          <cx:pt idx="166">2.1099999999999999</cx:pt>
          <cx:pt idx="167">3.0899999999999999</cx:pt>
          <cx:pt idx="168">2.0899999999999999</cx:pt>
          <cx:pt idx="169">2.1400000000000001</cx:pt>
          <cx:pt idx="170">2.5800000000000001</cx:pt>
          <cx:pt idx="171">2.1800000000000002</cx:pt>
          <cx:pt idx="172">1.4399999999999999</cx:pt>
          <cx:pt idx="173">1.3200000000000001</cx:pt>
          <cx:pt idx="174">1.1899999999999999</cx:pt>
          <cx:pt idx="175">1.1699999999999999</cx:pt>
          <cx:pt idx="176">2.1899999999999999</cx:pt>
          <cx:pt idx="177">3.3100000000000001</cx:pt>
          <cx:pt idx="178">2.77</cx:pt>
          <cx:pt idx="179">3.0699999999999998</cx:pt>
          <cx:pt idx="180">2.27</cx:pt>
          <cx:pt idx="181">3.02</cx:pt>
          <cx:pt idx="182">2.27</cx:pt>
          <cx:pt idx="183">1.6200000000000001</cx:pt>
          <cx:pt idx="184">1.6899999999999999</cx:pt>
          <cx:pt idx="185">2.6499999999999999</cx:pt>
          <cx:pt idx="186">3.2999999999999998</cx:pt>
          <cx:pt idx="187">2.1899999999999999</cx:pt>
          <cx:pt idx="188">2.3799999999999999</cx:pt>
          <cx:pt idx="189">1.29</cx:pt>
          <cx:pt idx="190">1.76</cx:pt>
          <cx:pt idx="191">2.5899999999999999</cx:pt>
          <cx:pt idx="192">2.2799999999999998</cx:pt>
          <cx:pt idx="193">2.9399999999999999</cx:pt>
          <cx:pt idx="194">2.2799999999999998</cx:pt>
          <cx:pt idx="195">3.1499999999999999</cx:pt>
          <cx:pt idx="196">2.29</cx:pt>
          <cx:pt idx="197">2.3799999999999999</cx:pt>
          <cx:pt idx="198">3.3300000000000001</cx:pt>
          <cx:pt idx="199">2.6899999999999999</cx:pt>
          <cx:pt idx="200">2.1499999999999999</cx:pt>
          <cx:pt idx="201">2.6800000000000002</cx:pt>
          <cx:pt idx="202">1.5700000000000001</cx:pt>
          <cx:pt idx="203">1.6599999999999999</cx:pt>
          <cx:pt idx="204">2.8999999999999999</cx:pt>
          <cx:pt idx="205">1.3400000000000001</cx:pt>
          <cx:pt idx="206">2.7999999999999998</cx:pt>
          <cx:pt idx="207">2.1800000000000002</cx:pt>
          <cx:pt idx="208">3.2599999999999998</cx:pt>
          <cx:pt idx="209">2.7000000000000002</cx:pt>
          <cx:pt idx="210">2.1099999999999999</cx:pt>
          <cx:pt idx="211">1.22</cx:pt>
          <cx:pt idx="212">2.2200000000000002</cx:pt>
          <cx:pt idx="213">1.22</cx:pt>
          <cx:pt idx="214">3.29</cx:pt>
          <cx:pt idx="215">2.5099999999999998</cx:pt>
          <cx:pt idx="216">1.6299999999999999</cx:pt>
          <cx:pt idx="217">1.8799999999999999</cx:pt>
          <cx:pt idx="218">2.3799999999999999</cx:pt>
          <cx:pt idx="219">2.02</cx:pt>
          <cx:pt idx="220">1.5700000000000001</cx:pt>
          <cx:pt idx="221">2.21</cx:pt>
          <cx:pt idx="222">1.45</cx:pt>
          <cx:pt idx="223">1.5</cx:pt>
          <cx:pt idx="224">2.21</cx:pt>
          <cx:pt idx="225">1.4299999999999999</cx:pt>
          <cx:pt idx="226">1.8</cx:pt>
          <cx:pt idx="227">1.47</cx:pt>
          <cx:pt idx="228">2.02</cx:pt>
          <cx:pt idx="229">1.24</cx:pt>
          <cx:pt idx="230">2.6800000000000002</cx:pt>
          <cx:pt idx="231">2.1200000000000001</cx:pt>
          <cx:pt idx="232">1.46</cx:pt>
          <cx:pt idx="233">2.2400000000000002</cx:pt>
          <cx:pt idx="234">3.0800000000000001</cx:pt>
          <cx:pt idx="235">3.25</cx:pt>
          <cx:pt idx="236">2.6699999999999999</cx:pt>
          <cx:pt idx="237">2.0800000000000001</cx:pt>
          <cx:pt idx="238">3.1000000000000001</cx:pt>
          <cx:pt idx="239">2.4100000000000001</cx:pt>
          <cx:pt idx="240">2.73</cx:pt>
          <cx:pt idx="241">2.5299999999999998</cx:pt>
          <cx:pt idx="242">1.5600000000000001</cx:pt>
          <cx:pt idx="243">1.54</cx:pt>
          <cx:pt idx="244">2.3500000000000001</cx:pt>
          <cx:pt idx="245">2.4100000000000001</cx:pt>
          <cx:pt idx="246">3.1000000000000001</cx:pt>
          <cx:pt idx="247">3.2799999999999998</cx:pt>
          <cx:pt idx="248">2.77</cx:pt>
          <cx:pt idx="249">1.8200000000000001</cx:pt>
          <cx:pt idx="250">1.5800000000000001</cx:pt>
          <cx:pt idx="251">2.0099999999999998</cx:pt>
          <cx:pt idx="252">2.8799999999999999</cx:pt>
          <cx:pt idx="253">2.6200000000000001</cx:pt>
          <cx:pt idx="254">1.95</cx:pt>
          <cx:pt idx="255">3.2400000000000002</cx:pt>
          <cx:pt idx="256">1.3999999999999999</cx:pt>
          <cx:pt idx="257">3.0499999999999998</cx:pt>
          <cx:pt idx="258">2.29</cx:pt>
          <cx:pt idx="259">2.5099999999999998</cx:pt>
          <cx:pt idx="260">2.46</cx:pt>
          <cx:pt idx="261">1.3799999999999999</cx:pt>
          <cx:pt idx="262">1.5700000000000001</cx:pt>
          <cx:pt idx="263">2.0499999999999998</cx:pt>
          <cx:pt idx="264">2.3999999999999999</cx:pt>
          <cx:pt idx="265">3.2400000000000002</cx:pt>
          <cx:pt idx="266">1.23</cx:pt>
          <cx:pt idx="267">2.8799999999999999</cx:pt>
          <cx:pt idx="268">1.76</cx:pt>
          <cx:pt idx="269">2.9700000000000002</cx:pt>
          <cx:pt idx="270">1.26</cx:pt>
          <cx:pt idx="271">2.8500000000000001</cx:pt>
          <cx:pt idx="272">1.29</cx:pt>
          <cx:pt idx="273">2.98</cx:pt>
          <cx:pt idx="274">2.79</cx:pt>
          <cx:pt idx="275">1.5800000000000001</cx:pt>
          <cx:pt idx="276">2.6499999999999999</cx:pt>
          <cx:pt idx="277">3.3500000000000001</cx:pt>
          <cx:pt idx="278">1.5</cx:pt>
          <cx:pt idx="279">1.4099999999999999</cx:pt>
          <cx:pt idx="280">2.04</cx:pt>
          <cx:pt idx="281">2.8100000000000001</cx:pt>
          <cx:pt idx="282">2.6499999999999999</cx:pt>
          <cx:pt idx="283">2.8399999999999999</cx:pt>
          <cx:pt idx="284">1.8700000000000001</cx:pt>
          <cx:pt idx="285">2.7000000000000002</cx:pt>
          <cx:pt idx="286">2.3999999999999999</cx:pt>
          <cx:pt idx="287">2.8500000000000001</cx:pt>
          <cx:pt idx="288">2.5800000000000001</cx:pt>
          <cx:pt idx="289">2.4199999999999999</cx:pt>
          <cx:pt idx="290">2.8300000000000001</cx:pt>
          <cx:pt idx="291">2.0600000000000001</cx:pt>
          <cx:pt idx="292">2.96</cx:pt>
          <cx:pt idx="293">1.75</cx:pt>
          <cx:pt idx="294">2.8599999999999999</cx:pt>
          <cx:pt idx="295">2.9700000000000002</cx:pt>
          <cx:pt idx="296">3.0299999999999998</cx:pt>
          <cx:pt idx="297">3.25</cx:pt>
          <cx:pt idx="298">2.9199999999999999</cx:pt>
          <cx:pt idx="299">3.0800000000000001</cx:pt>
          <cx:pt idx="300">1.6200000000000001</cx:pt>
          <cx:pt idx="301">2.6299999999999999</cx:pt>
          <cx:pt idx="302">2.1400000000000001</cx:pt>
          <cx:pt idx="303">2.6400000000000001</cx:pt>
          <cx:pt idx="304">3.3599999999999999</cx:pt>
          <cx:pt idx="305">1.97</cx:pt>
          <cx:pt idx="306">2.0299999999999998</cx:pt>
          <cx:pt idx="307">2.8700000000000001</cx:pt>
          <cx:pt idx="308">1.3100000000000001</cx:pt>
          <cx:pt idx="309">1.98</cx:pt>
          <cx:pt idx="310">2.8599999999999999</cx:pt>
          <cx:pt idx="311">2.21</cx:pt>
          <cx:pt idx="312">1.47</cx:pt>
          <cx:pt idx="313">1.51</cx:pt>
          <cx:pt idx="314">1.1699999999999999</cx:pt>
          <cx:pt idx="315">3.1499999999999999</cx:pt>
          <cx:pt idx="316">2.8999999999999999</cx:pt>
          <cx:pt idx="317">3.25</cx:pt>
          <cx:pt idx="318">2.6099999999999999</cx:pt>
          <cx:pt idx="319">3.1499999999999999</cx:pt>
          <cx:pt idx="320">2.2799999999999998</cx:pt>
          <cx:pt idx="321">2.02</cx:pt>
          <cx:pt idx="322">1.97</cx:pt>
          <cx:pt idx="323">1.26</cx:pt>
          <cx:pt idx="324">1.3200000000000001</cx:pt>
          <cx:pt idx="325">2.0800000000000001</cx:pt>
          <cx:pt idx="326">1.51</cx:pt>
          <cx:pt idx="327">3.2200000000000002</cx:pt>
          <cx:pt idx="328">3.1400000000000001</cx:pt>
          <cx:pt idx="329">1.5700000000000001</cx:pt>
          <cx:pt idx="330">1.46</cx:pt>
          <cx:pt idx="331">2.4199999999999999</cx:pt>
          <cx:pt idx="332">3.1899999999999999</cx:pt>
          <cx:pt idx="333">1.8899999999999999</cx:pt>
          <cx:pt idx="334">1.96</cx:pt>
          <cx:pt idx="335">3.0800000000000001</cx:pt>
          <cx:pt idx="336">2.3199999999999998</cx:pt>
          <cx:pt idx="337">2.5099999999999998</cx:pt>
          <cx:pt idx="338">1.53</cx:pt>
          <cx:pt idx="339">3.2400000000000002</cx:pt>
          <cx:pt idx="340">2.1299999999999999</cx:pt>
          <cx:pt idx="341">1.1399999999999999</cx:pt>
          <cx:pt idx="342">1.72</cx:pt>
          <cx:pt idx="343">2.6699999999999999</cx:pt>
          <cx:pt idx="344">2.5099999999999998</cx:pt>
          <cx:pt idx="345">3.3100000000000001</cx:pt>
          <cx:pt idx="346">1.28</cx:pt>
          <cx:pt idx="347">3.25</cx:pt>
          <cx:pt idx="348">1.6699999999999999</cx:pt>
          <cx:pt idx="349">3.2799999999999998</cx:pt>
          <cx:pt idx="350">1.1499999999999999</cx:pt>
          <cx:pt idx="351">3.3500000000000001</cx:pt>
          <cx:pt idx="352">2.1899999999999999</cx:pt>
          <cx:pt idx="353">2.75</cx:pt>
          <cx:pt idx="354">3.0800000000000001</cx:pt>
          <cx:pt idx="355">2.4199999999999999</cx:pt>
          <cx:pt idx="356">1.8100000000000001</cx:pt>
          <cx:pt idx="357">1.6799999999999999</cx:pt>
          <cx:pt idx="358">1.48</cx:pt>
          <cx:pt idx="359">1.6799999999999999</cx:pt>
          <cx:pt idx="360">2.3599999999999999</cx:pt>
          <cx:pt idx="361">3.3100000000000001</cx:pt>
          <cx:pt idx="362">1.5700000000000001</cx:pt>
          <cx:pt idx="363">3.0499999999999998</cx:pt>
          <cx:pt idx="364">3.23</cx:pt>
          <cx:pt idx="365">2.6099999999999999</cx:pt>
          <cx:pt idx="366">1.51</cx:pt>
          <cx:pt idx="367">2.2999999999999998</cx:pt>
          <cx:pt idx="368">2.6899999999999999</cx:pt>
          <cx:pt idx="369">1.77</cx:pt>
          <cx:pt idx="370">2.8500000000000001</cx:pt>
          <cx:pt idx="371">3.3199999999999998</cx:pt>
          <cx:pt idx="372">2.27</cx:pt>
          <cx:pt idx="373">1.6000000000000001</cx:pt>
          <cx:pt idx="374">1.54</cx:pt>
          <cx:pt idx="375">2.8999999999999999</cx:pt>
          <cx:pt idx="376">3.3500000000000001</cx:pt>
          <cx:pt idx="377">1.75</cx:pt>
          <cx:pt idx="378">2.2400000000000002</cx:pt>
          <cx:pt idx="379">3.1600000000000001</cx:pt>
          <cx:pt idx="380">1.72</cx:pt>
          <cx:pt idx="381">1.6599999999999999</cx:pt>
          <cx:pt idx="382">2.1200000000000001</cx:pt>
          <cx:pt idx="383">2.2000000000000002</cx:pt>
          <cx:pt idx="384">1.4099999999999999</cx:pt>
          <cx:pt idx="385">1.1699999999999999</cx:pt>
          <cx:pt idx="386">3.0299999999999998</cx:pt>
          <cx:pt idx="387">2.4100000000000001</cx:pt>
          <cx:pt idx="388">2.1400000000000001</cx:pt>
          <cx:pt idx="389">1.4399999999999999</cx:pt>
          <cx:pt idx="390">3.2200000000000002</cx:pt>
          <cx:pt idx="391">1.6299999999999999</cx:pt>
          <cx:pt idx="392">3.3100000000000001</cx:pt>
          <cx:pt idx="393">1.3500000000000001</cx:pt>
          <cx:pt idx="394">2.6800000000000002</cx:pt>
          <cx:pt idx="395">1.1399999999999999</cx:pt>
          <cx:pt idx="396">2.3799999999999999</cx:pt>
          <cx:pt idx="397">3.25</cx:pt>
          <cx:pt idx="398">1.8200000000000001</cx:pt>
          <cx:pt idx="399">3</cx:pt>
          <cx:pt idx="400">3.1499999999999999</cx:pt>
          <cx:pt idx="401">1.47</cx:pt>
          <cx:pt idx="402">2.7000000000000002</cx:pt>
          <cx:pt idx="403">2.3599999999999999</cx:pt>
          <cx:pt idx="404">1.6899999999999999</cx:pt>
          <cx:pt idx="405">2.5899999999999999</cx:pt>
          <cx:pt idx="406">2.8399999999999999</cx:pt>
          <cx:pt idx="407">2.71</cx:pt>
          <cx:pt idx="408">1.9299999999999999</cx:pt>
          <cx:pt idx="409">1.1699999999999999</cx:pt>
          <cx:pt idx="410">2.5899999999999999</cx:pt>
          <cx:pt idx="411">1.5900000000000001</cx:pt>
          <cx:pt idx="412">2.1400000000000001</cx:pt>
          <cx:pt idx="413">2.6099999999999999</cx:pt>
          <cx:pt idx="414">2.5299999999999998</cx:pt>
          <cx:pt idx="415">3.2999999999999998</cx:pt>
          <cx:pt idx="416">2.5600000000000001</cx:pt>
          <cx:pt idx="417">3.3100000000000001</cx:pt>
          <cx:pt idx="418">2.3300000000000001</cx:pt>
          <cx:pt idx="419">1.47</cx:pt>
          <cx:pt idx="420">3.0800000000000001</cx:pt>
          <cx:pt idx="421">1.28</cx:pt>
          <cx:pt idx="422">2.0699999999999998</cx:pt>
          <cx:pt idx="423">2.6400000000000001</cx:pt>
          <cx:pt idx="424">1.5</cx:pt>
          <cx:pt idx="425">2.8100000000000001</cx:pt>
          <cx:pt idx="426">2.0899999999999999</cx:pt>
          <cx:pt idx="427">1.3200000000000001</cx:pt>
          <cx:pt idx="428">1.8</cx:pt>
          <cx:pt idx="429">2.79</cx:pt>
          <cx:pt idx="430">2.25</cx:pt>
          <cx:pt idx="431">1.52</cx:pt>
          <cx:pt idx="432">1.73</cx:pt>
          <cx:pt idx="433">1.3100000000000001</cx:pt>
          <cx:pt idx="434">1.3300000000000001</cx:pt>
          <cx:pt idx="435">1.8700000000000001</cx:pt>
          <cx:pt idx="436">1.6799999999999999</cx:pt>
          <cx:pt idx="437">1.8</cx:pt>
          <cx:pt idx="438">1.1599999999999999</cx:pt>
          <cx:pt idx="439">1.0800000000000001</cx:pt>
          <cx:pt idx="440">1.6599999999999999</cx:pt>
          <cx:pt idx="441">0.88</cx:pt>
          <cx:pt idx="442">1.1899999999999999</cx:pt>
          <cx:pt idx="443">1.4099999999999999</cx:pt>
          <cx:pt idx="444">1.4199999999999999</cx:pt>
          <cx:pt idx="445">1.1899999999999999</cx:pt>
          <cx:pt idx="446">1.99</cx:pt>
          <cx:pt idx="447">1.28</cx:pt>
          <cx:pt idx="448">0.72999999999999998</cx:pt>
          <cx:pt idx="449">1.04</cx:pt>
          <cx:pt idx="450">1.6299999999999999</cx:pt>
          <cx:pt idx="451">0.76000000000000001</cx:pt>
          <cx:pt idx="452">1.73</cx:pt>
          <cx:pt idx="453">1.78</cx:pt>
          <cx:pt idx="454">1.8</cx:pt>
          <cx:pt idx="455">1.4399999999999999</cx:pt>
          <cx:pt idx="456">1.8899999999999999</cx:pt>
          <cx:pt idx="457">1.5800000000000001</cx:pt>
          <cx:pt idx="458">2.0099999999999998</cx:pt>
          <cx:pt idx="459">1.01</cx:pt>
          <cx:pt idx="460">1.8</cx:pt>
          <cx:pt idx="461">1.8300000000000001</cx:pt>
          <cx:pt idx="462">1.28</cx:pt>
          <cx:pt idx="463">0.72999999999999998</cx:pt>
          <cx:pt idx="464">0.82999999999999996</cx:pt>
          <cx:pt idx="465">1.71</cx:pt>
          <cx:pt idx="466">1.21</cx:pt>
          <cx:pt idx="467">1.7</cx:pt>
          <cx:pt idx="468">1.22</cx:pt>
          <cx:pt idx="469">1.76</cx:pt>
          <cx:pt idx="470">1.29</cx:pt>
          <cx:pt idx="471">1.8300000000000001</cx:pt>
          <cx:pt idx="472">0.78000000000000003</cx:pt>
          <cx:pt idx="473">0.75</cx:pt>
          <cx:pt idx="474">1.71</cx:pt>
          <cx:pt idx="475">1.5700000000000001</cx:pt>
          <cx:pt idx="476">1.6000000000000001</cx:pt>
          <cx:pt idx="477">0.75</cx:pt>
          <cx:pt idx="478">1.26</cx:pt>
          <cx:pt idx="479">0.95999999999999996</cx:pt>
          <cx:pt idx="480">0.87</cx:pt>
          <cx:pt idx="481">1.3799999999999999</cx:pt>
          <cx:pt idx="482">1.3600000000000001</cx:pt>
          <cx:pt idx="483">0.80000000000000004</cx:pt>
          <cx:pt idx="484">1.77</cx:pt>
          <cx:pt idx="485">1.5600000000000001</cx:pt>
          <cx:pt idx="486">1.8600000000000001</cx:pt>
          <cx:pt idx="487">1.6899999999999999</cx:pt>
          <cx:pt idx="488">1.98</cx:pt>
          <cx:pt idx="489">1.8799999999999999</cx:pt>
          <cx:pt idx="490">0.97999999999999998</cx:pt>
          <cx:pt idx="491">0.81000000000000005</cx:pt>
          <cx:pt idx="492">1.3100000000000001</cx:pt>
          <cx:pt idx="493">1.0700000000000001</cx:pt>
          <cx:pt idx="494">0.96999999999999997</cx:pt>
          <cx:pt idx="495">0.94999999999999996</cx:pt>
          <cx:pt idx="496">1.24</cx:pt>
          <cx:pt idx="497">1.8400000000000001</cx:pt>
          <cx:pt idx="498">1.48</cx:pt>
          <cx:pt idx="499">1.3300000000000001</cx:pt>
          <cx:pt idx="500">1.0700000000000001</cx:pt>
          <cx:pt idx="501">0.81999999999999995</cx:pt>
          <cx:pt idx="502">1.29</cx:pt>
          <cx:pt idx="503">2.0299999999999998</cx:pt>
          <cx:pt idx="504">1.3300000000000001</cx:pt>
          <cx:pt idx="505">2.04</cx:pt>
          <cx:pt idx="506">0.96999999999999997</cx:pt>
          <cx:pt idx="507">0.79000000000000004</cx:pt>
          <cx:pt idx="508">1.49</cx:pt>
          <cx:pt idx="509">0.83999999999999997</cx:pt>
          <cx:pt idx="510">2.0299999999999998</cx:pt>
          <cx:pt idx="511">1.6399999999999999</cx:pt>
          <cx:pt idx="512">1.0600000000000001</cx:pt>
          <cx:pt idx="513">1.1100000000000001</cx:pt>
          <cx:pt idx="514">1.72</cx:pt>
          <cx:pt idx="515">1.45</cx:pt>
          <cx:pt idx="516">1.54</cx:pt>
          <cx:pt idx="517">0.87</cx:pt>
          <cx:pt idx="518">0.72999999999999998</cx:pt>
          <cx:pt idx="519">1.24</cx:pt>
          <cx:pt idx="520">1.6100000000000001</cx:pt>
          <cx:pt idx="521">1.0600000000000001</cx:pt>
          <cx:pt idx="522">1.78</cx:pt>
          <cx:pt idx="523">1.1000000000000001</cx:pt>
          <cx:pt idx="524">1.1399999999999999</cx:pt>
          <cx:pt idx="525">1.8899999999999999</cx:pt>
          <cx:pt idx="526">1.8400000000000001</cx:pt>
          <cx:pt idx="527">1.6499999999999999</cx:pt>
          <cx:pt idx="528">1.27</cx:pt>
          <cx:pt idx="529">1.9099999999999999</cx:pt>
          <cx:pt idx="530">1.1000000000000001</cx:pt>
          <cx:pt idx="531">1.7</cx:pt>
          <cx:pt idx="532">1.3400000000000001</cx:pt>
          <cx:pt idx="533">1.23</cx:pt>
          <cx:pt idx="534">0.98999999999999999</cx:pt>
          <cx:pt idx="535">1.72</cx:pt>
          <cx:pt idx="536">1.97</cx:pt>
          <cx:pt idx="537">1.25</cx:pt>
          <cx:pt idx="538">1.6599999999999999</cx:pt>
          <cx:pt idx="539">0.83999999999999997</cx:pt>
          <cx:pt idx="540">1.02</cx:pt>
          <cx:pt idx="541">0.83999999999999997</cx:pt>
          <cx:pt idx="542">1.73</cx:pt>
          <cx:pt idx="543">1.1499999999999999</cx:pt>
          <cx:pt idx="544">1.49</cx:pt>
          <cx:pt idx="545">1.8999999999999999</cx:pt>
          <cx:pt idx="546">0.96999999999999997</cx:pt>
          <cx:pt idx="547">1.1200000000000001</cx:pt>
          <cx:pt idx="548">0.80000000000000004</cx:pt>
          <cx:pt idx="549">0.78000000000000003</cx:pt>
          <cx:pt idx="550">1.96</cx:pt>
          <cx:pt idx="551">2.0699999999999998</cx:pt>
          <cx:pt idx="552">1.53</cx:pt>
          <cx:pt idx="553">1.1399999999999999</cx:pt>
          <cx:pt idx="554">1.4099999999999999</cx:pt>
          <cx:pt idx="555">0.82999999999999996</cx:pt>
          <cx:pt idx="556">0.76000000000000001</cx:pt>
          <cx:pt idx="557">1.6000000000000001</cx:pt>
          <cx:pt idx="558">0.78000000000000003</cx:pt>
          <cx:pt idx="559">1.3899999999999999</cx:pt>
          <cx:pt idx="560">2.1299999999999999</cx:pt>
          <cx:pt idx="561">0.80000000000000004</cx:pt>
          <cx:pt idx="562">2.0699999999999998</cx:pt>
          <cx:pt idx="563">1.5700000000000001</cx:pt>
          <cx:pt idx="564">1.98</cx:pt>
          <cx:pt idx="565">1.6299999999999999</cx:pt>
          <cx:pt idx="566">1.4299999999999999</cx:pt>
          <cx:pt idx="567">2.1699999999999999</cx:pt>
          <cx:pt idx="568">1.28</cx:pt>
          <cx:pt idx="569">1.6299999999999999</cx:pt>
          <cx:pt idx="570">1.1599999999999999</cx:pt>
          <cx:pt idx="571">2.1099999999999999</cx:pt>
          <cx:pt idx="572">0.98999999999999999</cx:pt>
          <cx:pt idx="573">1.6299999999999999</cx:pt>
          <cx:pt idx="574">2.1200000000000001</cx:pt>
          <cx:pt idx="575">1.8300000000000001</cx:pt>
          <cx:pt idx="576">1.0600000000000001</cx:pt>
          <cx:pt idx="577">0.93999999999999995</cx:pt>
          <cx:pt idx="578">1.03</cx:pt>
          <cx:pt idx="579">1.3200000000000001</cx:pt>
          <cx:pt idx="580">1.27</cx:pt>
          <cx:pt idx="581">0.93999999999999995</cx:pt>
          <cx:pt idx="582">1.21</cx:pt>
          <cx:pt idx="583">1.3600000000000001</cx:pt>
          <cx:pt idx="584">1.05</cx:pt>
          <cx:pt idx="585">1.9099999999999999</cx:pt>
          <cx:pt idx="586">1.1599999999999999</cx:pt>
          <cx:pt idx="587">1.3100000000000001</cx:pt>
          <cx:pt idx="588">0.97999999999999998</cx:pt>
          <cx:pt idx="589">1.5700000000000001</cx:pt>
          <cx:pt idx="590">1.71</cx:pt>
          <cx:pt idx="591">1.1399999999999999</cx:pt>
          <cx:pt idx="592">1.05</cx:pt>
          <cx:pt idx="593">1.3999999999999999</cx:pt>
          <cx:pt idx="594">1.3999999999999999</cx:pt>
          <cx:pt idx="595">1.8</cx:pt>
          <cx:pt idx="596">2.1099999999999999</cx:pt>
          <cx:pt idx="597">1.8100000000000001</cx:pt>
          <cx:pt idx="598">1.3899999999999999</cx:pt>
          <cx:pt idx="599">1.5</cx:pt>
          <cx:pt idx="600">0.81000000000000005</cx:pt>
          <cx:pt idx="601">0.78000000000000003</cx:pt>
          <cx:pt idx="602">1.1000000000000001</cx:pt>
          <cx:pt idx="603">1.76</cx:pt>
          <cx:pt idx="604">1.0600000000000001</cx:pt>
          <cx:pt idx="605">1.6299999999999999</cx:pt>
          <cx:pt idx="606">1.0900000000000001</cx:pt>
          <cx:pt idx="607">1.26</cx:pt>
          <cx:pt idx="608">1.47</cx:pt>
          <cx:pt idx="609">1.48</cx:pt>
          <cx:pt idx="610">1.73</cx:pt>
          <cx:pt idx="611">1.0800000000000001</cx:pt>
          <cx:pt idx="612">1.8</cx:pt>
          <cx:pt idx="613">1.6100000000000001</cx:pt>
          <cx:pt idx="614">0.79000000000000004</cx:pt>
          <cx:pt idx="615">0.88</cx:pt>
          <cx:pt idx="616">1.3799999999999999</cx:pt>
          <cx:pt idx="617">1.3999999999999999</cx:pt>
          <cx:pt idx="618">1.51</cx:pt>
          <cx:pt idx="619">0.97999999999999998</cx:pt>
          <cx:pt idx="620">0.92000000000000004</cx:pt>
          <cx:pt idx="621">1.1899999999999999</cx:pt>
          <cx:pt idx="622">1.6399999999999999</cx:pt>
          <cx:pt idx="623">1.7</cx:pt>
          <cx:pt idx="624">1.48</cx:pt>
          <cx:pt idx="625">1.26</cx:pt>
          <cx:pt idx="626">1.53</cx:pt>
          <cx:pt idx="627">1.3500000000000001</cx:pt>
          <cx:pt idx="628">1.97</cx:pt>
          <cx:pt idx="629">1.01</cx:pt>
          <cx:pt idx="630">1.01</cx:pt>
          <cx:pt idx="631">1.0600000000000001</cx:pt>
          <cx:pt idx="632">1.74</cx:pt>
          <cx:pt idx="633">1.9299999999999999</cx:pt>
          <cx:pt idx="634">1.45</cx:pt>
          <cx:pt idx="635">1.9199999999999999</cx:pt>
          <cx:pt idx="636">1.24</cx:pt>
          <cx:pt idx="637">0.93999999999999995</cx:pt>
          <cx:pt idx="638">1.25</cx:pt>
          <cx:pt idx="639">2.0699999999999998</cx:pt>
          <cx:pt idx="640">0.77000000000000002</cx:pt>
          <cx:pt idx="641">1.1499999999999999</cx:pt>
          <cx:pt idx="642">0.91000000000000003</cx:pt>
          <cx:pt idx="643">1.74</cx:pt>
          <cx:pt idx="644">2</cx:pt>
          <cx:pt idx="645">1.6100000000000001</cx:pt>
          <cx:pt idx="646">1.55</cx:pt>
          <cx:pt idx="647">1.4299999999999999</cx:pt>
          <cx:pt idx="648">0.93000000000000005</cx:pt>
          <cx:pt idx="649">1.8799999999999999</cx:pt>
          <cx:pt idx="650">1.1599999999999999</cx:pt>
          <cx:pt idx="651">1.6200000000000001</cx:pt>
          <cx:pt idx="652">1.24</cx:pt>
          <cx:pt idx="653">1.27</cx:pt>
          <cx:pt idx="654">1.4199999999999999</cx:pt>
          <cx:pt idx="655">1.27</cx:pt>
          <cx:pt idx="656">1.1499999999999999</cx:pt>
          <cx:pt idx="657">1.9199999999999999</cx:pt>
          <cx:pt idx="658">1.02</cx:pt>
          <cx:pt idx="659">0.89000000000000001</cx:pt>
          <cx:pt idx="660">2.0600000000000001</cx:pt>
          <cx:pt idx="661">1.54</cx:pt>
          <cx:pt idx="662">1.3600000000000001</cx:pt>
          <cx:pt idx="663">1.76</cx:pt>
          <cx:pt idx="664">0.78000000000000003</cx:pt>
          <cx:pt idx="665">1.79</cx:pt>
          <cx:pt idx="666">1.5900000000000001</cx:pt>
          <cx:pt idx="667">1.8300000000000001</cx:pt>
          <cx:pt idx="668">1.4099999999999999</cx:pt>
          <cx:pt idx="669">1.54</cx:pt>
          <cx:pt idx="670">0.93999999999999995</cx:pt>
          <cx:pt idx="671">1.49</cx:pt>
          <cx:pt idx="672">1.23</cx:pt>
          <cx:pt idx="673">1.05</cx:pt>
          <cx:pt idx="674">1.4199999999999999</cx:pt>
          <cx:pt idx="675">1.96</cx:pt>
          <cx:pt idx="676">2</cx:pt>
          <cx:pt idx="677">1.4299999999999999</cx:pt>
          <cx:pt idx="678">1.6399999999999999</cx:pt>
          <cx:pt idx="679">1.3500000000000001</cx:pt>
          <cx:pt idx="680">1.1799999999999999</cx:pt>
          <cx:pt idx="681">1.6499999999999999</cx:pt>
          <cx:pt idx="682">1.4299999999999999</cx:pt>
          <cx:pt idx="683">0.80000000000000004</cx:pt>
          <cx:pt idx="684">0.81999999999999995</cx:pt>
          <cx:pt idx="685">1.1599999999999999</cx:pt>
          <cx:pt idx="686">2.0699999999999998</cx:pt>
          <cx:pt idx="687">1.3799999999999999</cx:pt>
          <cx:pt idx="688">0.70999999999999996</cx:pt>
          <cx:pt idx="689">1.05</cx:pt>
          <cx:pt idx="690">1.28</cx:pt>
          <cx:pt idx="691">0.75</cx:pt>
          <cx:pt idx="692">1.8799999999999999</cx:pt>
          <cx:pt idx="693">1.3600000000000001</cx:pt>
          <cx:pt idx="694">0.70999999999999996</cx:pt>
          <cx:pt idx="695">1.8200000000000001</cx:pt>
          <cx:pt idx="696">1.1100000000000001</cx:pt>
          <cx:pt idx="697">1.53</cx:pt>
          <cx:pt idx="698">2.0099999999999998</cx:pt>
          <cx:pt idx="699">2.0499999999999998</cx:pt>
          <cx:pt idx="700">1.6100000000000001</cx:pt>
          <cx:pt idx="701">0.92000000000000004</cx:pt>
          <cx:pt idx="702">1.46</cx:pt>
          <cx:pt idx="703">1.74</cx:pt>
          <cx:pt idx="704">1.5800000000000001</cx:pt>
          <cx:pt idx="705">0.85999999999999999</cx:pt>
          <cx:pt idx="706">1.4199999999999999</cx:pt>
          <cx:pt idx="707">1.6699999999999999</cx:pt>
          <cx:pt idx="708">0.88</cx:pt>
          <cx:pt idx="709">0.73999999999999999</cx:pt>
          <cx:pt idx="710">0.72999999999999998</cx:pt>
          <cx:pt idx="711">1.1799999999999999</cx:pt>
          <cx:pt idx="712">1.26</cx:pt>
          <cx:pt idx="713">1.98</cx:pt>
          <cx:pt idx="714">1.99</cx:pt>
          <cx:pt idx="715">1.45</cx:pt>
          <cx:pt idx="716">1.1799999999999999</cx:pt>
          <cx:pt idx="717">1</cx:pt>
          <cx:pt idx="718">0.87</cx:pt>
          <cx:pt idx="719">1.3700000000000001</cx:pt>
          <cx:pt idx="720">1.3899999999999999</cx:pt>
          <cx:pt idx="721">1.74</cx:pt>
          <cx:pt idx="722">1.1499999999999999</cx:pt>
          <cx:pt idx="723">0.92000000000000004</cx:pt>
          <cx:pt idx="724">1.4299999999999999</cx:pt>
          <cx:pt idx="725">2.0099999999999998</cx:pt>
          <cx:pt idx="726">1.8899999999999999</cx:pt>
          <cx:pt idx="727">1.8799999999999999</cx:pt>
          <cx:pt idx="728">1.3200000000000001</cx:pt>
          <cx:pt idx="729">1.3400000000000001</cx:pt>
          <cx:pt idx="730">1.6699999999999999</cx:pt>
          <cx:pt idx="731">1.7</cx:pt>
          <cx:pt idx="732">0.91000000000000003</cx:pt>
          <cx:pt idx="733">1.6699999999999999</cx:pt>
          <cx:pt idx="734">0.95999999999999996</cx:pt>
          <cx:pt idx="735">2</cx:pt>
          <cx:pt idx="736">1.3400000000000001</cx:pt>
          <cx:pt idx="737">0.71999999999999997</cx:pt>
          <cx:pt idx="738">1.5900000000000001</cx:pt>
          <cx:pt idx="739">1.51</cx:pt>
          <cx:pt idx="740">2.0099999999999998</cx:pt>
          <cx:pt idx="741">2.0600000000000001</cx:pt>
          <cx:pt idx="742">2</cx:pt>
          <cx:pt idx="743">1.0700000000000001</cx:pt>
          <cx:pt idx="744">1.3799999999999999</cx:pt>
          <cx:pt idx="745">0.93000000000000005</cx:pt>
          <cx:pt idx="746">1.8600000000000001</cx:pt>
          <cx:pt idx="747">1.4099999999999999</cx:pt>
          <cx:pt idx="748">2.02</cx:pt>
          <cx:pt idx="749">1.6599999999999999</cx:pt>
          <cx:pt idx="750">1.54</cx:pt>
          <cx:pt idx="751">1.6799999999999999</cx:pt>
          <cx:pt idx="752">1.9399999999999999</cx:pt>
          <cx:pt idx="753">0.89000000000000001</cx:pt>
          <cx:pt idx="754">1.5</cx:pt>
          <cx:pt idx="755">1.3600000000000001</cx:pt>
          <cx:pt idx="756">1.4199999999999999</cx:pt>
          <cx:pt idx="757">1.05</cx:pt>
          <cx:pt idx="758">0.70999999999999996</cx:pt>
          <cx:pt idx="759">1.02</cx:pt>
          <cx:pt idx="760">1.29</cx:pt>
          <cx:pt idx="761">1.46</cx:pt>
          <cx:pt idx="762">1.1100000000000001</cx:pt>
          <cx:pt idx="763">1.75</cx:pt>
          <cx:pt idx="764">0.71999999999999997</cx:pt>
          <cx:pt idx="765">0.91000000000000003</cx:pt>
          <cx:pt idx="766">0.77000000000000002</cx:pt>
          <cx:pt idx="767">1.3</cx:pt>
          <cx:pt idx="768">1.98</cx:pt>
          <cx:pt idx="769">1.1499999999999999</cx:pt>
          <cx:pt idx="770">1.3500000000000001</cx:pt>
          <cx:pt idx="771">1.97</cx:pt>
          <cx:pt idx="772">1.3200000000000001</cx:pt>
          <cx:pt idx="773">0.82999999999999996</cx:pt>
          <cx:pt idx="774">1.6599999999999999</cx:pt>
          <cx:pt idx="775">0.91000000000000003</cx:pt>
          <cx:pt idx="776">1.51</cx:pt>
          <cx:pt idx="777">0.97999999999999998</cx:pt>
          <cx:pt idx="778">1.1000000000000001</cx:pt>
          <cx:pt idx="779">1.6599999999999999</cx:pt>
          <cx:pt idx="780">1.76</cx:pt>
          <cx:pt idx="781">1.8200000000000001</cx:pt>
          <cx:pt idx="782">1.1200000000000001</cx:pt>
          <cx:pt idx="783">1.6399999999999999</cx:pt>
          <cx:pt idx="784">0.88</cx:pt>
          <cx:pt idx="785">1.3899999999999999</cx:pt>
          <cx:pt idx="786">1.3100000000000001</cx:pt>
          <cx:pt idx="787">2.04</cx:pt>
          <cx:pt idx="788">1.6299999999999999</cx:pt>
          <cx:pt idx="789">0.89000000000000001</cx:pt>
          <cx:pt idx="790">0.70999999999999996</cx:pt>
          <cx:pt idx="791">1.1399999999999999</cx:pt>
          <cx:pt idx="792">1.24</cx:pt>
          <cx:pt idx="793">1</cx:pt>
          <cx:pt idx="794">1.5800000000000001</cx:pt>
          <cx:pt idx="795">1.76</cx:pt>
          <cx:pt idx="796">0.71999999999999997</cx:pt>
          <cx:pt idx="797">0.85999999999999999</cx:pt>
          <cx:pt idx="798">0.82999999999999996</cx:pt>
          <cx:pt idx="799">1.77</cx:pt>
          <cx:pt idx="800">0.84999999999999998</cx:pt>
          <cx:pt idx="801">0.62</cx:pt>
          <cx:pt idx="802">0.56999999999999995</cx:pt>
          <cx:pt idx="803">0.45000000000000001</cx:pt>
          <cx:pt idx="804">0.37</cx:pt>
          <cx:pt idx="805">0.51000000000000001</cx:pt>
          <cx:pt idx="806">0.59999999999999998</cx:pt>
          <cx:pt idx="807">0.60999999999999999</cx:pt>
          <cx:pt idx="808">0.34000000000000002</cx:pt>
          <cx:pt idx="809">0.39000000000000001</cx:pt>
          <cx:pt idx="810">0.44</cx:pt>
          <cx:pt idx="811">0.44</cx:pt>
          <cx:pt idx="812">0.58999999999999997</cx:pt>
          <cx:pt idx="813">0.64000000000000001</cx:pt>
          <cx:pt idx="814">0.64000000000000001</cx:pt>
          <cx:pt idx="815">0.46999999999999997</cx:pt>
          <cx:pt idx="816">0.40000000000000002</cx:pt>
          <cx:pt idx="817">0.96999999999999997</cx:pt>
          <cx:pt idx="818">0.34000000000000002</cx:pt>
          <cx:pt idx="819">0.65000000000000002</cx:pt>
          <cx:pt idx="820">0.47999999999999998</cx:pt>
          <cx:pt idx="821">0.34000000000000002</cx:pt>
          <cx:pt idx="822">0.55000000000000004</cx:pt>
          <cx:pt idx="823">0.95999999999999996</cx:pt>
          <cx:pt idx="824">0.82999999999999996</cx:pt>
          <cx:pt idx="825">0.34999999999999998</cx:pt>
          <cx:pt idx="826">0.71999999999999997</cx:pt>
          <cx:pt idx="827">0.70999999999999996</cx:pt>
          <cx:pt idx="828">0.89000000000000001</cx:pt>
          <cx:pt idx="829">0.76000000000000001</cx:pt>
          <cx:pt idx="830">0.63</cx:pt>
          <cx:pt idx="831">0.66000000000000003</cx:pt>
          <cx:pt idx="832">0.91000000000000003</cx:pt>
          <cx:pt idx="833">0.46999999999999997</cx:pt>
          <cx:pt idx="834">0.44</cx:pt>
          <cx:pt idx="835">0.46999999999999997</cx:pt>
          <cx:pt idx="836">0.54000000000000004</cx:pt>
          <cx:pt idx="837">0.57999999999999996</cx:pt>
          <cx:pt idx="838">0.45000000000000001</cx:pt>
          <cx:pt idx="839">0.96999999999999997</cx:pt>
          <cx:pt idx="840">0.84999999999999998</cx:pt>
          <cx:pt idx="841">0.73999999999999999</cx:pt>
          <cx:pt idx="842">0.37</cx:pt>
          <cx:pt idx="843">0.87</cx:pt>
          <cx:pt idx="844">0.90000000000000002</cx:pt>
          <cx:pt idx="845">0.34999999999999998</cx:pt>
          <cx:pt idx="846">0.98999999999999999</cx:pt>
          <cx:pt idx="847">0.73999999999999999</cx:pt>
          <cx:pt idx="848">0.71999999999999997</cx:pt>
          <cx:pt idx="849">0.68999999999999995</cx:pt>
          <cx:pt idx="850">0.46999999999999997</cx:pt>
          <cx:pt idx="851">0.83999999999999997</cx:pt>
          <cx:pt idx="852">0.84999999999999998</cx:pt>
          <cx:pt idx="853">0.75</cx:pt>
          <cx:pt idx="854">0.78000000000000003</cx:pt>
          <cx:pt idx="855">0.62</cx:pt>
          <cx:pt idx="856">0.81000000000000005</cx:pt>
          <cx:pt idx="857">0.54000000000000004</cx:pt>
          <cx:pt idx="858">0.60999999999999999</cx:pt>
          <cx:pt idx="859">0.65000000000000002</cx:pt>
          <cx:pt idx="860">0.97999999999999998</cx:pt>
          <cx:pt idx="861">0.79000000000000004</cx:pt>
          <cx:pt idx="862">0.5</cx:pt>
          <cx:pt idx="863">0.64000000000000001</cx:pt>
          <cx:pt idx="864">0.95999999999999996</cx:pt>
          <cx:pt idx="865">0.82999999999999996</cx:pt>
          <cx:pt idx="866">0.92000000000000004</cx:pt>
          <cx:pt idx="867">0.5</cx:pt>
          <cx:pt idx="868">0.95999999999999996</cx:pt>
          <cx:pt idx="869">0.93999999999999995</cx:pt>
          <cx:pt idx="870">0.37</cx:pt>
          <cx:pt idx="871">0.76000000000000001</cx:pt>
          <cx:pt idx="872">0.87</cx:pt>
          <cx:pt idx="873">0.97999999999999998</cx:pt>
          <cx:pt idx="874">0.34999999999999998</cx:pt>
          <cx:pt idx="875">0.77000000000000002</cx:pt>
          <cx:pt idx="876">0.41999999999999998</cx:pt>
          <cx:pt idx="877">0.60999999999999999</cx:pt>
          <cx:pt idx="878">0.46999999999999997</cx:pt>
          <cx:pt idx="879">0.76000000000000001</cx:pt>
          <cx:pt idx="880">0.82999999999999996</cx:pt>
          <cx:pt idx="881">0.60999999999999999</cx:pt>
          <cx:pt idx="882">0.48999999999999999</cx:pt>
          <cx:pt idx="883">0.88</cx:pt>
          <cx:pt idx="884">0.73999999999999999</cx:pt>
          <cx:pt idx="885">0.41999999999999998</cx:pt>
          <cx:pt idx="886">0.71999999999999997</cx:pt>
          <cx:pt idx="887">0.35999999999999999</cx:pt>
          <cx:pt idx="888">0.40999999999999998</cx:pt>
          <cx:pt idx="889">0.40000000000000002</cx:pt>
          <cx:pt idx="890">0.88</cx:pt>
          <cx:pt idx="891">0.85999999999999999</cx:pt>
          <cx:pt idx="892">0.98999999999999999</cx:pt>
          <cx:pt idx="893">0.64000000000000001</cx:pt>
          <cx:pt idx="894">0.84999999999999998</cx:pt>
          <cx:pt idx="895">0.59999999999999998</cx:pt>
          <cx:pt idx="896">0.46000000000000002</cx:pt>
          <cx:pt idx="897">0.58999999999999997</cx:pt>
          <cx:pt idx="898">0.93999999999999995</cx:pt>
          <cx:pt idx="899">0.72999999999999998</cx:pt>
          <cx:pt idx="900">0.87</cx:pt>
          <cx:pt idx="901">0.34000000000000002</cx:pt>
          <cx:pt idx="902">0.85999999999999999</cx:pt>
          <cx:pt idx="903">0.57999999999999996</cx:pt>
          <cx:pt idx="904">0.54000000000000004</cx:pt>
          <cx:pt idx="905">0.69999999999999996</cx:pt>
          <cx:pt idx="906">0.44</cx:pt>
          <cx:pt idx="907">0.84999999999999998</cx:pt>
          <cx:pt idx="908">0.40000000000000002</cx:pt>
          <cx:pt idx="909">0.57999999999999996</cx:pt>
          <cx:pt idx="910">0.39000000000000001</cx:pt>
          <cx:pt idx="911">0.84999999999999998</cx:pt>
          <cx:pt idx="912">0.68000000000000005</cx:pt>
          <cx:pt idx="913">0.71999999999999997</cx:pt>
          <cx:pt idx="914">0.55000000000000004</cx:pt>
          <cx:pt idx="915">0.34000000000000002</cx:pt>
          <cx:pt idx="916">0.75</cx:pt>
          <cx:pt idx="917">0.64000000000000001</cx:pt>
          <cx:pt idx="918">0.42999999999999999</cx:pt>
          <cx:pt idx="919">0.37</cx:pt>
          <cx:pt idx="920">0.67000000000000004</cx:pt>
          <cx:pt idx="921">0.52000000000000002</cx:pt>
          <cx:pt idx="922">0.96999999999999997</cx:pt>
          <cx:pt idx="923">0.58999999999999997</cx:pt>
          <cx:pt idx="924">0.65000000000000002</cx:pt>
          <cx:pt idx="925">0.56999999999999995</cx:pt>
          <cx:pt idx="926">0.75</cx:pt>
          <cx:pt idx="927">0.34999999999999998</cx:pt>
          <cx:pt idx="928">0.56000000000000005</cx:pt>
          <cx:pt idx="929">0.62</cx:pt>
          <cx:pt idx="930">0.88</cx:pt>
          <cx:pt idx="931">0.63</cx:pt>
          <cx:pt idx="932">0.34000000000000002</cx:pt>
          <cx:pt idx="933">0.34000000000000002</cx:pt>
          <cx:pt idx="934">0.66000000000000003</cx:pt>
          <cx:pt idx="935">0.52000000000000002</cx:pt>
          <cx:pt idx="936">0.48999999999999999</cx:pt>
          <cx:pt idx="937">0.51000000000000001</cx:pt>
          <cx:pt idx="938">0.38</cx:pt>
          <cx:pt idx="939">0.92000000000000004</cx:pt>
          <cx:pt idx="940">0.67000000000000004</cx:pt>
          <cx:pt idx="941">0.34999999999999998</cx:pt>
          <cx:pt idx="942">0.48999999999999999</cx:pt>
          <cx:pt idx="943">0.66000000000000003</cx:pt>
          <cx:pt idx="944">0.72999999999999998</cx:pt>
          <cx:pt idx="945">0.89000000000000001</cx:pt>
          <cx:pt idx="946">0.85999999999999999</cx:pt>
          <cx:pt idx="947">0.94999999999999996</cx:pt>
          <cx:pt idx="948">0.51000000000000001</cx:pt>
          <cx:pt idx="949">0.35999999999999999</cx:pt>
          <cx:pt idx="950">0.60999999999999999</cx:pt>
          <cx:pt idx="951">0.78000000000000003</cx:pt>
          <cx:pt idx="952">0.38</cx:pt>
          <cx:pt idx="953">0.52000000000000002</cx:pt>
          <cx:pt idx="954">0.77000000000000002</cx:pt>
          <cx:pt idx="955">0.83999999999999997</cx:pt>
          <cx:pt idx="956">0.44</cx:pt>
          <cx:pt idx="957">0.46999999999999997</cx:pt>
          <cx:pt idx="958">0.70999999999999996</cx:pt>
          <cx:pt idx="959">0.81000000000000005</cx:pt>
          <cx:pt idx="960">0.73999999999999999</cx:pt>
          <cx:pt idx="961">0.75</cx:pt>
          <cx:pt idx="962">0.81000000000000005</cx:pt>
          <cx:pt idx="963">0.48999999999999999</cx:pt>
          <cx:pt idx="964">0.37</cx:pt>
          <cx:pt idx="965">0.83999999999999997</cx:pt>
          <cx:pt idx="966">0.37</cx:pt>
          <cx:pt idx="967">0.35999999999999999</cx:pt>
          <cx:pt idx="968">0.80000000000000004</cx:pt>
          <cx:pt idx="969">0.47999999999999998</cx:pt>
          <cx:pt idx="970">0.77000000000000002</cx:pt>
          <cx:pt idx="971">0.71999999999999997</cx:pt>
          <cx:pt idx="972">0.54000000000000004</cx:pt>
          <cx:pt idx="973">0.34000000000000002</cx:pt>
          <cx:pt idx="974">0.52000000000000002</cx:pt>
          <cx:pt idx="975">0.94999999999999996</cx:pt>
          <cx:pt idx="976">0.56000000000000005</cx:pt>
          <cx:pt idx="977">0.47999999999999998</cx:pt>
          <cx:pt idx="978">0.68999999999999995</cx:pt>
          <cx:pt idx="979">0.67000000000000004</cx:pt>
          <cx:pt idx="980">0.81999999999999995</cx:pt>
          <cx:pt idx="981">0.5</cx:pt>
          <cx:pt idx="982">0.59999999999999998</cx:pt>
          <cx:pt idx="983">0.39000000000000001</cx:pt>
          <cx:pt idx="984">0.76000000000000001</cx:pt>
          <cx:pt idx="985">0.54000000000000004</cx:pt>
          <cx:pt idx="986">0.80000000000000004</cx:pt>
          <cx:pt idx="987">0.72999999999999998</cx:pt>
          <cx:pt idx="988">0.84999999999999998</cx:pt>
          <cx:pt idx="989">0.81000000000000005</cx:pt>
          <cx:pt idx="990">0.34000000000000002</cx:pt>
          <cx:pt idx="991">0.62</cx:pt>
          <cx:pt idx="992">0.90000000000000002</cx:pt>
          <cx:pt idx="993">0.34000000000000002</cx:pt>
          <cx:pt idx="994">0.82999999999999996</cx:pt>
          <cx:pt idx="995">0.81999999999999995</cx:pt>
          <cx:pt idx="996">0.46999999999999997</cx:pt>
          <cx:pt idx="997">0.56000000000000005</cx:pt>
          <cx:pt idx="998">0.75</cx:pt>
          <cx:pt idx="999">0.84999999999999998</cx:pt>
          <cx:pt idx="1000">0.47999999999999998</cx:pt>
          <cx:pt idx="1001">0.64000000000000001</cx:pt>
          <cx:pt idx="1002">0.76000000000000001</cx:pt>
          <cx:pt idx="1003">0.64000000000000001</cx:pt>
          <cx:pt idx="1004">0.76000000000000001</cx:pt>
          <cx:pt idx="1005">0.51000000000000001</cx:pt>
          <cx:pt idx="1006">0.82999999999999996</cx:pt>
          <cx:pt idx="1007">0.77000000000000002</cx:pt>
          <cx:pt idx="1008">0.71999999999999997</cx:pt>
          <cx:pt idx="1009">0.85999999999999999</cx:pt>
          <cx:pt idx="1010">0.55000000000000004</cx:pt>
          <cx:pt idx="1011">0.77000000000000002</cx:pt>
          <cx:pt idx="1012">0.81999999999999995</cx:pt>
          <cx:pt idx="1013">0.76000000000000001</cx:pt>
          <cx:pt idx="1014">0.77000000000000002</cx:pt>
          <cx:pt idx="1015">0.38</cx:pt>
          <cx:pt idx="1016">0.71999999999999997</cx:pt>
          <cx:pt idx="1017">0.71999999999999997</cx:pt>
          <cx:pt idx="1018">0.51000000000000001</cx:pt>
          <cx:pt idx="1019">0.73999999999999999</cx:pt>
          <cx:pt idx="1020">0.72999999999999998</cx:pt>
          <cx:pt idx="1021">0.72999999999999998</cx:pt>
          <cx:pt idx="1022">0.35999999999999999</cx:pt>
          <cx:pt idx="1023">0.90000000000000002</cx:pt>
          <cx:pt idx="1024">0.57999999999999996</cx:pt>
          <cx:pt idx="1025">0.41999999999999998</cx:pt>
          <cx:pt idx="1026">0.39000000000000001</cx:pt>
          <cx:pt idx="1027">0.57999999999999996</cx:pt>
          <cx:pt idx="1028">0.75</cx:pt>
          <cx:pt idx="1029">0.40000000000000002</cx:pt>
          <cx:pt idx="1030">0.81000000000000005</cx:pt>
          <cx:pt idx="1031">0.69999999999999996</cx:pt>
          <cx:pt idx="1032">0.39000000000000001</cx:pt>
          <cx:pt idx="1033">0.66000000000000003</cx:pt>
          <cx:pt idx="1034">0.34999999999999998</cx:pt>
          <cx:pt idx="1035">0.59999999999999998</cx:pt>
          <cx:pt idx="1036">0.35999999999999999</cx:pt>
          <cx:pt idx="1037">0.64000000000000001</cx:pt>
          <cx:pt idx="1038">0.46999999999999997</cx:pt>
          <cx:pt idx="1039">0.94999999999999996</cx:pt>
          <cx:pt idx="1040">0.64000000000000001</cx:pt>
          <cx:pt idx="1041">0.94999999999999996</cx:pt>
          <cx:pt idx="1042">0.5</cx:pt>
          <cx:pt idx="1043">0.92000000000000004</cx:pt>
          <cx:pt idx="1044">0.46999999999999997</cx:pt>
          <cx:pt idx="1045">0.40999999999999998</cx:pt>
          <cx:pt idx="1046">0.56999999999999995</cx:pt>
          <cx:pt idx="1047">0.54000000000000004</cx:pt>
          <cx:pt idx="1048">0.63</cx:pt>
          <cx:pt idx="1049">0.79000000000000004</cx:pt>
          <cx:pt idx="1050">0.72999999999999998</cx:pt>
          <cx:pt idx="1051">0.71999999999999997</cx:pt>
          <cx:pt idx="1052">0.56000000000000005</cx:pt>
          <cx:pt idx="1053">0.68000000000000005</cx:pt>
          <cx:pt idx="1054">0.42999999999999999</cx:pt>
          <cx:pt idx="1055">0.67000000000000004</cx:pt>
          <cx:pt idx="1056">0.67000000000000004</cx:pt>
          <cx:pt idx="1057">0.95999999999999996</cx:pt>
          <cx:pt idx="1058">0.57999999999999996</cx:pt>
          <cx:pt idx="1059">0.81000000000000005</cx:pt>
          <cx:pt idx="1060">0.93999999999999995</cx:pt>
          <cx:pt idx="1061">0.33000000000000002</cx:pt>
          <cx:pt idx="1062">0.68000000000000005</cx:pt>
          <cx:pt idx="1063">0.96999999999999997</cx:pt>
          <cx:pt idx="1064">0.93000000000000005</cx:pt>
          <cx:pt idx="1065">0.34999999999999998</cx:pt>
          <cx:pt idx="1066">0.39000000000000001</cx:pt>
          <cx:pt idx="1067">0.81999999999999995</cx:pt>
          <cx:pt idx="1068">0.40000000000000002</cx:pt>
          <cx:pt idx="1069">0.85999999999999999</cx:pt>
          <cx:pt idx="1070">0.59999999999999998</cx:pt>
          <cx:pt idx="1071">0.59999999999999998</cx:pt>
          <cx:pt idx="1072">0.5</cx:pt>
          <cx:pt idx="1073">0.75</cx:pt>
          <cx:pt idx="1074">0.5</cx:pt>
          <cx:pt idx="1075">0.34000000000000002</cx:pt>
          <cx:pt idx="1076">0.41999999999999998</cx:pt>
          <cx:pt idx="1077">0.81000000000000005</cx:pt>
          <cx:pt idx="1078">0.96999999999999997</cx:pt>
          <cx:pt idx="1079">0.35999999999999999</cx:pt>
          <cx:pt idx="1080">0.97999999999999998</cx:pt>
          <cx:pt idx="1081">0.39000000000000001</cx:pt>
          <cx:pt idx="1082">0.89000000000000001</cx:pt>
          <cx:pt idx="1083">0.96999999999999997</cx:pt>
          <cx:pt idx="1084">0.84999999999999998</cx:pt>
          <cx:pt idx="1085">0.94999999999999996</cx:pt>
          <cx:pt idx="1086">0.91000000000000003</cx:pt>
          <cx:pt idx="1087">0.63</cx:pt>
          <cx:pt idx="1088">0.88</cx:pt>
          <cx:pt idx="1089">0.70999999999999996</cx:pt>
          <cx:pt idx="1090">0.57999999999999996</cx:pt>
          <cx:pt idx="1091">0.98999999999999999</cx:pt>
          <cx:pt idx="1092">0.92000000000000004</cx:pt>
          <cx:pt idx="1093">0.46000000000000002</cx:pt>
          <cx:pt idx="1094">0.46000000000000002</cx:pt>
          <cx:pt idx="1095">0.92000000000000004</cx:pt>
          <cx:pt idx="1096">0.90000000000000002</cx:pt>
          <cx:pt idx="1097">0.94999999999999996</cx:pt>
          <cx:pt idx="1098">0.83999999999999997</cx:pt>
          <cx:pt idx="1099">0.57999999999999996</cx:pt>
          <cx:pt idx="1100">0.39000000000000001</cx:pt>
          <cx:pt idx="1101">0.77000000000000002</cx:pt>
          <cx:pt idx="1102">0.40999999999999998</cx:pt>
          <cx:pt idx="1103">0.90000000000000002</cx:pt>
          <cx:pt idx="1104">0.68000000000000005</cx:pt>
          <cx:pt idx="1105">0.87</cx:pt>
          <cx:pt idx="1106">0.44</cx:pt>
          <cx:pt idx="1107">0.76000000000000001</cx:pt>
          <cx:pt idx="1108">0.82999999999999996</cx:pt>
          <cx:pt idx="1109">0.60999999999999999</cx:pt>
          <cx:pt idx="1110">0.44</cx:pt>
          <cx:pt idx="1111">0.70999999999999996</cx:pt>
          <cx:pt idx="1112">0.73999999999999999</cx:pt>
          <cx:pt idx="1113">0.73999999999999999</cx:pt>
          <cx:pt idx="1114">0.68000000000000005</cx:pt>
          <cx:pt idx="1115">0.48999999999999999</cx:pt>
          <cx:pt idx="1116">0.35999999999999999</cx:pt>
          <cx:pt idx="1117">0.56000000000000005</cx:pt>
          <cx:pt idx="1118">0.70999999999999996</cx:pt>
          <cx:pt idx="1119">0.70999999999999996</cx:pt>
          <cx:pt idx="1120">0.69999999999999996</cx:pt>
          <cx:pt idx="1121">0.47999999999999998</cx:pt>
          <cx:pt idx="1122">0.33000000000000002</cx:pt>
          <cx:pt idx="1123">0.96999999999999997</cx:pt>
          <cx:pt idx="1124">0.70999999999999996</cx:pt>
          <cx:pt idx="1125">0.71999999999999997</cx:pt>
          <cx:pt idx="1126">0.42999999999999999</cx:pt>
          <cx:pt idx="1127">0.76000000000000001</cx:pt>
          <cx:pt idx="1128">0.72999999999999998</cx:pt>
          <cx:pt idx="1129">0.38</cx:pt>
          <cx:pt idx="1130">0.45000000000000001</cx:pt>
          <cx:pt idx="1131">0.63</cx:pt>
          <cx:pt idx="1132">0.63</cx:pt>
          <cx:pt idx="1133">0.35999999999999999</cx:pt>
          <cx:pt idx="1134">0.72999999999999998</cx:pt>
          <cx:pt idx="1135">0.71999999999999997</cx:pt>
          <cx:pt idx="1136">0.37</cx:pt>
          <cx:pt idx="1137">0.79000000000000004</cx:pt>
          <cx:pt idx="1138">0.91000000000000003</cx:pt>
          <cx:pt idx="1139">0.44</cx:pt>
          <cx:pt idx="1140">0.5</cx:pt>
          <cx:pt idx="1141">0.51000000000000001</cx:pt>
          <cx:pt idx="1142">0.69999999999999996</cx:pt>
          <cx:pt idx="1143">0.54000000000000004</cx:pt>
          <cx:pt idx="1144">0.84999999999999998</cx:pt>
          <cx:pt idx="1145">0.91000000000000003</cx:pt>
          <cx:pt idx="1146">0.69999999999999996</cx:pt>
          <cx:pt idx="1147">0.65000000000000002</cx:pt>
          <cx:pt idx="1148">0.68999999999999995</cx:pt>
          <cx:pt idx="1149">0.45000000000000001</cx:pt>
          <cx:pt idx="1150">0.38</cx:pt>
          <cx:pt idx="1151">0.42999999999999999</cx:pt>
          <cx:pt idx="1152">0.52000000000000002</cx:pt>
          <cx:pt idx="1153">0.85999999999999999</cx:pt>
          <cx:pt idx="1154">0.84999999999999998</cx:pt>
          <cx:pt idx="1155">0.56000000000000005</cx:pt>
          <cx:pt idx="1156">0.64000000000000001</cx:pt>
          <cx:pt idx="1157">0.97999999999999998</cx:pt>
          <cx:pt idx="1158">0.52000000000000002</cx:pt>
          <cx:pt idx="1159">0.91000000000000003</cx:pt>
          <cx:pt idx="1160">0.90000000000000002</cx:pt>
          <cx:pt idx="1161">0.65000000000000002</cx:pt>
          <cx:pt idx="1162">0.68000000000000005</cx:pt>
          <cx:pt idx="1163">0.56999999999999995</cx:pt>
          <cx:pt idx="1164">0.80000000000000004</cx:pt>
          <cx:pt idx="1165">0.89000000000000001</cx:pt>
          <cx:pt idx="1166">0.39000000000000001</cx:pt>
          <cx:pt idx="1167">4.7300000000000004</cx:pt>
          <cx:pt idx="1168">5.6500000000000004</cx:pt>
          <cx:pt idx="1169">2.4500000000000002</cx:pt>
          <cx:pt idx="1170">5.8600000000000003</cx:pt>
          <cx:pt idx="1171">4.4299999999999997</cx:pt>
          <cx:pt idx="1172">4.0099999999999998</cx:pt>
          <cx:pt idx="1173">3.52</cx:pt>
          <cx:pt idx="1174">3.0099999999999998</cx:pt>
          <cx:pt idx="1175">4.8499999999999996</cx:pt>
          <cx:pt idx="1176">5.2999999999999998</cx:pt>
          <cx:pt idx="1177">5.9299999999999997</cx:pt>
          <cx:pt idx="1178">6.1799999999999997</cx:pt>
          <cx:pt idx="1179">3.71</cx:pt>
          <cx:pt idx="1180">3.2999999999999998</cx:pt>
          <cx:pt idx="1181">2.7999999999999998</cx:pt>
          <cx:pt idx="1182">5.0499999999999998</cx:pt>
          <cx:pt idx="1183">4.1399999999999997</cx:pt>
          <cx:pt idx="1184">5.2199999999999998</cx:pt>
          <cx:pt idx="1185">5.2300000000000004</cx:pt>
          <cx:pt idx="1186">5.71</cx:pt>
          <cx:pt idx="1187">3.3399999999999999</cx:pt>
          <cx:pt idx="1188">4.8899999999999997</cx:pt>
          <cx:pt idx="1189">3.8999999999999999</cx:pt>
          <cx:pt idx="1190">4.6299999999999999</cx:pt>
          <cx:pt idx="1191">5.7000000000000002</cx:pt>
          <cx:pt idx="1192">5.2599999999999998</cx:pt>
          <cx:pt idx="1193">6.0499999999999998</cx:pt>
          <cx:pt idx="1194">3.6600000000000001</cx:pt>
          <cx:pt idx="1195">2.8500000000000001</cx:pt>
          <cx:pt idx="1196">4.5700000000000003</cx:pt>
          <cx:pt idx="1197">2.7200000000000002</cx:pt>
          <cx:pt idx="1198">3.7200000000000002</cx:pt>
          <cx:pt idx="1199">3.5</cx:pt>
          <cx:pt idx="1200">4</cx:pt>
          <cx:pt idx="1201">3.1800000000000002</cx:pt>
          <cx:pt idx="1202">4.3799999999999999</cx:pt>
          <cx:pt idx="1203">3.6800000000000002</cx:pt>
          <cx:pt idx="1204">4.8499999999999996</cx:pt>
          <cx:pt idx="1205">4.9000000000000004</cx:pt>
          <cx:pt idx="1206">4</cx:pt>
          <cx:pt idx="1207">4.1900000000000004</cx:pt>
          <cx:pt idx="1208">3.6499999999999999</cx:pt>
          <cx:pt idx="1209">6.2199999999999998</cx:pt>
          <cx:pt idx="1210">5.3600000000000003</cx:pt>
          <cx:pt idx="1211">4.04</cx:pt>
          <cx:pt idx="1212">6.1900000000000004</cx:pt>
          <cx:pt idx="1213">5.2699999999999996</cx:pt>
          <cx:pt idx="1214">5.0300000000000002</cx:pt>
          <cx:pt idx="1215">5.3799999999999999</cx:pt>
          <cx:pt idx="1216">5.2199999999999998</cx:pt>
          <cx:pt idx="1217">2.1600000000000001</cx:pt>
          <cx:pt idx="1218">5.6900000000000004</cx:pt>
          <cx:pt idx="1219">5.6799999999999997</cx:pt>
          <cx:pt idx="1220">5.9000000000000004</cx:pt>
          <cx:pt idx="1221">3.1000000000000001</cx:pt>
          <cx:pt idx="1222">6.0899999999999999</cx:pt>
          <cx:pt idx="1223">3.4900000000000002</cx:pt>
          <cx:pt idx="1224">4.1600000000000001</cx:pt>
          <cx:pt idx="1225">4.7699999999999996</cx:pt>
          <cx:pt idx="1226">5.0199999999999996</cx:pt>
          <cx:pt idx="1227">2.4500000000000002</cx:pt>
          <cx:pt idx="1228">2.8799999999999999</cx:pt>
          <cx:pt idx="1229">2.3999999999999999</cx:pt>
          <cx:pt idx="1230">5.6699999999999999</cx:pt>
          <cx:pt idx="1231">4.9400000000000004</cx:pt>
          <cx:pt idx="1232">4.7999999999999998</cx:pt>
          <cx:pt idx="1233">3.5099999999999998</cx:pt>
          <cx:pt idx="1234">5.1100000000000003</cx:pt>
          <cx:pt idx="1235">3.1099999999999999</cx:pt>
          <cx:pt idx="1236">5.5800000000000001</cx:pt>
          <cx:pt idx="1237">4.8700000000000001</cx:pt>
          <cx:pt idx="1238">6.0199999999999996</cx:pt>
          <cx:pt idx="1239">6.0999999999999996</cx:pt>
          <cx:pt idx="1240">5.8700000000000001</cx:pt>
          <cx:pt idx="1241">4.5599999999999996</cx:pt>
          <cx:pt idx="1242">2.25</cx:pt>
          <cx:pt idx="1243">3.7400000000000002</cx:pt>
          <cx:pt idx="1244">5.4500000000000002</cx:pt>
          <cx:pt idx="1245">3.0899999999999999</cx:pt>
          <cx:pt idx="1246">4.6500000000000004</cx:pt>
          <cx:pt idx="1247">2.46</cx:pt>
          <cx:pt idx="1248">4.5300000000000002</cx:pt>
          <cx:pt idx="1249">2.9100000000000001</cx:pt>
          <cx:pt idx="1250">6.0099999999999998</cx:pt>
          <cx:pt idx="1251">5.0300000000000002</cx:pt>
          <cx:pt idx="1252">5.9299999999999997</cx:pt>
          <cx:pt idx="1253">3.3399999999999999</cx:pt>
          <cx:pt idx="1254">4.7800000000000002</cx:pt>
          <cx:pt idx="1255">2.54</cx:pt>
          <cx:pt idx="1256">3.1000000000000001</cx:pt>
          <cx:pt idx="1257">3.0899999999999999</cx:pt>
          <cx:pt idx="1258">3.1000000000000001</cx:pt>
          <cx:pt idx="1259">2.4900000000000002</cx:pt>
          <cx:pt idx="1260">3.3500000000000001</cx:pt>
          <cx:pt idx="1261">3.4900000000000002</cx:pt>
          <cx:pt idx="1262">2.5</cx:pt>
          <cx:pt idx="1263">5.8700000000000001</cx:pt>
          <cx:pt idx="1264">3.6699999999999999</cx:pt>
          <cx:pt idx="1265">2.8900000000000001</cx:pt>
          <cx:pt idx="1266">4.21</cx:pt>
          <cx:pt idx="1267">5.0499999999999998</cx:pt>
          <cx:pt idx="1268">3.4900000000000002</cx:pt>
          <cx:pt idx="1269">5.2199999999999998</cx:pt>
          <cx:pt idx="1270">5.3399999999999999</cx:pt>
          <cx:pt idx="1271">5.6600000000000001</cx:pt>
          <cx:pt idx="1272">5.5800000000000001</cx:pt>
          <cx:pt idx="1273">3.4500000000000002</cx:pt>
          <cx:pt idx="1274">5.7300000000000004</cx:pt>
          <cx:pt idx="1275">4.4299999999999997</cx:pt>
          <cx:pt idx="1276">3.1899999999999999</cx:pt>
          <cx:pt idx="1277">3.6200000000000001</cx:pt>
          <cx:pt idx="1278">2.5800000000000001</cx:pt>
          <cx:pt idx="1279">5.8200000000000003</cx:pt>
          <cx:pt idx="1280">5.1500000000000004</cx:pt>
          <cx:pt idx="1281">2.3599999999999999</cx:pt>
          <cx:pt idx="1282">5.75</cx:pt>
          <cx:pt idx="1283">5.8200000000000003</cx:pt>
          <cx:pt idx="1284">3.7999999999999998</cx:pt>
          <cx:pt idx="1285">2.1899999999999999</cx:pt>
          <cx:pt idx="1286">4.3799999999999999</cx:pt>
          <cx:pt idx="1287">2.3599999999999999</cx:pt>
          <cx:pt idx="1288">5.1799999999999997</cx:pt>
          <cx:pt idx="1289">2.4300000000000002</cx:pt>
          <cx:pt idx="1290">3.46</cx:pt>
          <cx:pt idx="1291">4.2000000000000002</cx:pt>
          <cx:pt idx="1292">2.1099999999999999</cx:pt>
          <cx:pt idx="1293">4.8700000000000001</cx:pt>
          <cx:pt idx="1294">4.0700000000000003</cx:pt>
          <cx:pt idx="1295">3.5800000000000001</cx:pt>
          <cx:pt idx="1296">2.9500000000000002</cx:pt>
          <cx:pt idx="1297">4.1699999999999999</cx:pt>
          <cx:pt idx="1298">4.3099999999999996</cx:pt>
          <cx:pt idx="1299">3.8100000000000001</cx:pt>
          <cx:pt idx="1300">4.4500000000000002</cx:pt>
          <cx:pt idx="1301">3.0899999999999999</cx:pt>
          <cx:pt idx="1302">5.4800000000000004</cx:pt>
          <cx:pt idx="1303">3.2999999999999998</cx:pt>
          <cx:pt idx="1304">4.4400000000000004</cx:pt>
          <cx:pt idx="1305">4.21</cx:pt>
          <cx:pt idx="1306">2.2400000000000002</cx:pt>
          <cx:pt idx="1307">5.3200000000000003</cx:pt>
          <cx:pt idx="1308">5.6699999999999999</cx:pt>
          <cx:pt idx="1309">3.7599999999999998</cx:pt>
          <cx:pt idx="1310">4.46</cx:pt>
          <cx:pt idx="1311">2.4199999999999999</cx:pt>
          <cx:pt idx="1312">3.1099999999999999</cx:pt>
          <cx:pt idx="1313">2.4300000000000002</cx:pt>
          <cx:pt idx="1314">5.8799999999999999</cx:pt>
          <cx:pt idx="1315">5.3300000000000001</cx:pt>
          <cx:pt idx="1316">4</cx:pt>
          <cx:pt idx="1317">5.5800000000000001</cx:pt>
          <cx:pt idx="1318">5.4100000000000001</cx:pt>
          <cx:pt idx="1319">5.29</cx:pt>
          <cx:pt idx="1320">5.9900000000000002</cx:pt>
          <cx:pt idx="1321">5.75</cx:pt>
          <cx:pt idx="1322">3.2599999999999998</cx:pt>
          <cx:pt idx="1323">5.1399999999999997</cx:pt>
          <cx:pt idx="1324">4.96</cx:pt>
          <cx:pt idx="1325">3.7999999999999998</cx:pt>
          <cx:pt idx="1326">4.4500000000000002</cx:pt>
          <cx:pt idx="1327">4.6200000000000001</cx:pt>
          <cx:pt idx="1328">6.1500000000000004</cx:pt>
          <cx:pt idx="1329">5.2000000000000002</cx:pt>
          <cx:pt idx="1330">5.7000000000000002</cx:pt>
          <cx:pt idx="1331">5.5</cx:pt>
          <cx:pt idx="1332">3.3599999999999999</cx:pt>
          <cx:pt idx="1333">4.3399999999999999</cx:pt>
          <cx:pt idx="1334">2.2400000000000002</cx:pt>
          <cx:pt idx="1335">2.4199999999999999</cx:pt>
          <cx:pt idx="1336">3.9300000000000002</cx:pt>
          <cx:pt idx="1337">5.0599999999999996</cx:pt>
          <cx:pt idx="1338">3.3700000000000001</cx:pt>
          <cx:pt idx="1339">2.29</cx:pt>
          <cx:pt idx="1340">6.0300000000000002</cx:pt>
          <cx:pt idx="1341">5.8600000000000003</cx:pt>
          <cx:pt idx="1342">5.79</cx:pt>
          <cx:pt idx="1343">3.2999999999999998</cx:pt>
          <cx:pt idx="1344">2.8900000000000001</cx:pt>
          <cx:pt idx="1345">5.5800000000000001</cx:pt>
          <cx:pt idx="1346">3.8799999999999999</cx:pt>
          <cx:pt idx="1347">5.8600000000000003</cx:pt>
          <cx:pt idx="1348">2.27</cx:pt>
          <cx:pt idx="1349">4.9800000000000004</cx:pt>
          <cx:pt idx="1350">4.0499999999999998</cx:pt>
          <cx:pt idx="1351">4.2699999999999996</cx:pt>
          <cx:pt idx="1352">2.4199999999999999</cx:pt>
          <cx:pt idx="1353">3.4300000000000002</cx:pt>
          <cx:pt idx="1354">3.5699999999999998</cx:pt>
          <cx:pt idx="1355">5.9100000000000001</cx:pt>
          <cx:pt idx="1356">3.5800000000000001</cx:pt>
          <cx:pt idx="1357">3.3700000000000001</cx:pt>
          <cx:pt idx="1358">2.7599999999999998</cx:pt>
          <cx:pt idx="1359">3.8399999999999999</cx:pt>
          <cx:pt idx="1360">3.7400000000000002</cx:pt>
          <cx:pt idx="1361">5.3300000000000001</cx:pt>
          <cx:pt idx="1362">4.0999999999999996</cx:pt>
          <cx:pt idx="1363">3.6099999999999999</cx:pt>
          <cx:pt idx="1364">3.21</cx:pt>
          <cx:pt idx="1365">4.21</cx:pt>
          <cx:pt idx="1366">3.0899999999999999</cx:pt>
          <cx:pt idx="1367">5.5499999999999998</cx:pt>
          <cx:pt idx="1368">6.2000000000000002</cx:pt>
          <cx:pt idx="1369">3.0899999999999999</cx:pt>
          <cx:pt idx="1370">5.2199999999999998</cx:pt>
          <cx:pt idx="1371">2.3999999999999999</cx:pt>
          <cx:pt idx="1372">4.9699999999999998</cx:pt>
          <cx:pt idx="1373">2.1800000000000002</cx:pt>
          <cx:pt idx="1374">4.4900000000000002</cx:pt>
          <cx:pt idx="1375">2.4500000000000002</cx:pt>
          <cx:pt idx="1376">4.5999999999999996</cx:pt>
          <cx:pt idx="1377">5.8899999999999997</cx:pt>
          <cx:pt idx="1378">3.6600000000000001</cx:pt>
          <cx:pt idx="1379">6.0700000000000003</cx:pt>
          <cx:pt idx="1380">2.54</cx:pt>
          <cx:pt idx="1381">5.6399999999999997</cx:pt>
          <cx:pt idx="1382">4.7300000000000004</cx:pt>
          <cx:pt idx="1383">4.3099999999999996</cx:pt>
          <cx:pt idx="1384">4.9100000000000001</cx:pt>
          <cx:pt idx="1385">4.1100000000000003</cx:pt>
          <cx:pt idx="1386">6.2000000000000002</cx:pt>
          <cx:pt idx="1387">2.9700000000000002</cx:pt>
          <cx:pt idx="1388">2.1400000000000001</cx:pt>
          <cx:pt idx="1389">4.8700000000000001</cx:pt>
          <cx:pt idx="1390">6.0700000000000003</cx:pt>
          <cx:pt idx="1391">2.5699999999999998</cx:pt>
          <cx:pt idx="1392">4.8700000000000001</cx:pt>
          <cx:pt idx="1393">4.8799999999999999</cx:pt>
          <cx:pt idx="1394">3.71</cx:pt>
          <cx:pt idx="1395">5.96</cx:pt>
          <cx:pt idx="1396">2.4700000000000002</cx:pt>
          <cx:pt idx="1397">4.8300000000000001</cx:pt>
          <cx:pt idx="1398">3.6400000000000001</cx:pt>
          <cx:pt idx="1399">4.0300000000000002</cx:pt>
          <cx:pt idx="1400">4.3899999999999997</cx:pt>
          <cx:pt idx="1401">5.3399999999999999</cx:pt>
          <cx:pt idx="1402">5.5599999999999996</cx:pt>
          <cx:pt idx="1403">6.0599999999999996</cx:pt>
          <cx:pt idx="1404">5.1200000000000001</cx:pt>
          <cx:pt idx="1405">4.5800000000000001</cx:pt>
          <cx:pt idx="1406">6.0499999999999998</cx:pt>
          <cx:pt idx="1407">2.8300000000000001</cx:pt>
          <cx:pt idx="1408">6.1900000000000004</cx:pt>
          <cx:pt idx="1409">2.4300000000000002</cx:pt>
          <cx:pt idx="1410">5.2599999999999998</cx:pt>
          <cx:pt idx="1411">3.3799999999999999</cx:pt>
          <cx:pt idx="1412">4.3499999999999996</cx:pt>
          <cx:pt idx="1413">4.25</cx:pt>
          <cx:pt idx="1414">4.2699999999999996</cx:pt>
          <cx:pt idx="1415">2.23</cx:pt>
          <cx:pt idx="1416">5.1600000000000001</cx:pt>
          <cx:pt idx="1417">3.7799999999999998</cx:pt>
          <cx:pt idx="1418">6.1799999999999997</cx:pt>
          <cx:pt idx="1419">5.2400000000000002</cx:pt>
          <cx:pt idx="1420">2.5</cx:pt>
          <cx:pt idx="1421">2.2799999999999998</cx:pt>
          <cx:pt idx="1422">2.2799999999999998</cx:pt>
          <cx:pt idx="1423">5.8200000000000003</cx:pt>
          <cx:pt idx="1424">2.3100000000000001</cx:pt>
          <cx:pt idx="1425">2.8599999999999999</cx:pt>
          <cx:pt idx="1426">6.1600000000000001</cx:pt>
          <cx:pt idx="1427">4.0300000000000002</cx:pt>
          <cx:pt idx="1428">4.4699999999999998</cx:pt>
          <cx:pt idx="1429">5.0800000000000001</cx:pt>
          <cx:pt idx="1430">5.4299999999999997</cx:pt>
          <cx:pt idx="1431">2.2400000000000002</cx:pt>
          <cx:pt idx="1432">5.5499999999999998</cx:pt>
          <cx:pt idx="1433">5.9900000000000002</cx:pt>
          <cx:pt idx="1434">4.5999999999999996</cx:pt>
          <cx:pt idx="1435">5.1799999999999997</cx:pt>
          <cx:pt idx="1436">5.96</cx:pt>
          <cx:pt idx="1437">3.3199999999999998</cx:pt>
          <cx:pt idx="1438">3.8900000000000001</cx:pt>
          <cx:pt idx="1439">2.6299999999999999</cx:pt>
          <cx:pt idx="1440">5.5899999999999999</cx:pt>
          <cx:pt idx="1441">5.7599999999999998</cx:pt>
          <cx:pt idx="1442">3.4900000000000002</cx:pt>
          <cx:pt idx="1443">3.2000000000000002</cx:pt>
          <cx:pt idx="1444">2.9199999999999999</cx:pt>
          <cx:pt idx="1445">5.25</cx:pt>
          <cx:pt idx="1446">5.7000000000000002</cx:pt>
          <cx:pt idx="1447">4.46</cx:pt>
          <cx:pt idx="1448">4.4800000000000004</cx:pt>
          <cx:pt idx="1449">2.2000000000000002</cx:pt>
          <cx:pt idx="1450">2.1200000000000001</cx:pt>
          <cx:pt idx="1451">5.3700000000000001</cx:pt>
          <cx:pt idx="1452">4.1200000000000001</cx:pt>
          <cx:pt idx="1453">3.1299999999999999</cx:pt>
          <cx:pt idx="1454">4.7199999999999998</cx:pt>
          <cx:pt idx="1455">5.4900000000000002</cx:pt>
          <cx:pt idx="1456">2.77</cx:pt>
          <cx:pt idx="1457">3.9700000000000002</cx:pt>
          <cx:pt idx="1458">3.6800000000000002</cx:pt>
          <cx:pt idx="1459">2.3799999999999999</cx:pt>
          <cx:pt idx="1460">3.1800000000000002</cx:pt>
          <cx:pt idx="1461">3.4900000000000002</cx:pt>
          <cx:pt idx="1462">6.1500000000000004</cx:pt>
          <cx:pt idx="1463">3.5</cx:pt>
          <cx:pt idx="1464">3.48</cx:pt>
          <cx:pt idx="1465">5</cx:pt>
          <cx:pt idx="1466">5.0099999999999998</cx:pt>
          <cx:pt idx="1467">2.5</cx:pt>
          <cx:pt idx="1468">4.7699999999999996</cx:pt>
          <cx:pt idx="1469">5.5099999999999998</cx:pt>
          <cx:pt idx="1470">3.1099999999999999</cx:pt>
          <cx:pt idx="1471">5.46</cx:pt>
          <cx:pt idx="1472">3.1400000000000001</cx:pt>
          <cx:pt idx="1473">1.2</cx:pt>
          <cx:pt idx="1474">1.26</cx:pt>
          <cx:pt idx="1475">2.48</cx:pt>
          <cx:pt idx="1476">1.6899999999999999</cx:pt>
          <cx:pt idx="1477">1.95</cx:pt>
          <cx:pt idx="1478">1.8400000000000001</cx:pt>
          <cx:pt idx="1479">1.77</cx:pt>
          <cx:pt idx="1480">1.3400000000000001</cx:pt>
          <cx:pt idx="1481">1.97</cx:pt>
          <cx:pt idx="1482">1.8600000000000001</cx:pt>
          <cx:pt idx="1483">1.78</cx:pt>
          <cx:pt idx="1484">1.99</cx:pt>
          <cx:pt idx="1485">1.3200000000000001</cx:pt>
          <cx:pt idx="1486">1.6299999999999999</cx:pt>
          <cx:pt idx="1487">1.5800000000000001</cx:pt>
          <cx:pt idx="1488">1.75</cx:pt>
          <cx:pt idx="1489">1.71</cx:pt>
          <cx:pt idx="1490">2.8900000000000001</cx:pt>
          <cx:pt idx="1491">2.04</cx:pt>
          <cx:pt idx="1492">1.8400000000000001</cx:pt>
          <cx:pt idx="1493">2.0299999999999998</cx:pt>
          <cx:pt idx="1494">1.3600000000000001</cx:pt>
          <cx:pt idx="1495">1.8200000000000001</cx:pt>
          <cx:pt idx="1496">2.77</cx:pt>
          <cx:pt idx="1497">1.28</cx:pt>
          <cx:pt idx="1498">3.23</cx:pt>
          <cx:pt idx="1499">2.0699999999999998</cx:pt>
          <cx:pt idx="1500">1.3400000000000001</cx:pt>
          <cx:pt idx="1501">2.25</cx:pt>
          <cx:pt idx="1502">1.3700000000000001</cx:pt>
          <cx:pt idx="1503">2.98</cx:pt>
          <cx:pt idx="1504">1.5700000000000001</cx:pt>
          <cx:pt idx="1505">2.5899999999999999</cx:pt>
          <cx:pt idx="1506">1.28</cx:pt>
          <cx:pt idx="1507">1.54</cx:pt>
          <cx:pt idx="1508">2.7599999999999998</cx:pt>
          <cx:pt idx="1509">1.72</cx:pt>
          <cx:pt idx="1510">1.6100000000000001</cx:pt>
          <cx:pt idx="1511">2.98</cx:pt>
          <cx:pt idx="1512">1.8300000000000001</cx:pt>
          <cx:pt idx="1513">2.2799999999999998</cx:pt>
          <cx:pt idx="1514">2.6899999999999999</cx:pt>
          <cx:pt idx="1515">3.3300000000000001</cx:pt>
          <cx:pt idx="1516">1.78</cx:pt>
          <cx:pt idx="1517">1.8899999999999999</cx:pt>
          <cx:pt idx="1518">1.9299999999999999</cx:pt>
          <cx:pt idx="1519">2.5299999999999998</cx:pt>
          <cx:pt idx="1520">1.8700000000000001</cx:pt>
          <cx:pt idx="1521">1.8899999999999999</cx:pt>
          <cx:pt idx="1522">2.25</cx:pt>
          <cx:pt idx="1523">2.9300000000000002</cx:pt>
          <cx:pt idx="1524">3.3500000000000001</cx:pt>
          <cx:pt idx="1525">2.9300000000000002</cx:pt>
          <cx:pt idx="1526">1.74</cx:pt>
          <cx:pt idx="1527">2.71</cx:pt>
          <cx:pt idx="1528">2.6899999999999999</cx:pt>
          <cx:pt idx="1529">1.1899999999999999</cx:pt>
          <cx:pt idx="1530">1.3400000000000001</cx:pt>
          <cx:pt idx="1531">2.75</cx:pt>
          <cx:pt idx="1532">3.2599999999999998</cx:pt>
          <cx:pt idx="1533">2.8700000000000001</cx:pt>
          <cx:pt idx="1534">2.3500000000000001</cx:pt>
          <cx:pt idx="1535">2.6499999999999999</cx:pt>
          <cx:pt idx="1536">2.1099999999999999</cx:pt>
          <cx:pt idx="1537">2.3300000000000001</cx:pt>
          <cx:pt idx="1538">3.23</cx:pt>
          <cx:pt idx="1539">1.3500000000000001</cx:pt>
          <cx:pt idx="1540">1.6499999999999999</cx:pt>
          <cx:pt idx="1541">1.9399999999999999</cx:pt>
          <cx:pt idx="1542">2.9199999999999999</cx:pt>
          <cx:pt idx="1543">3.21</cx:pt>
          <cx:pt idx="1544">3.0499999999999998</cx:pt>
          <cx:pt idx="1545">2.3700000000000001</cx:pt>
          <cx:pt idx="1546">1.55</cx:pt>
          <cx:pt idx="1547">2.3100000000000001</cx:pt>
          <cx:pt idx="1548">3.1400000000000001</cx:pt>
          <cx:pt idx="1549">2.8500000000000001</cx:pt>
          <cx:pt idx="1550">1.5800000000000001</cx:pt>
          <cx:pt idx="1551">2.8500000000000001</cx:pt>
          <cx:pt idx="1552">2.79</cx:pt>
          <cx:pt idx="1553">3.3700000000000001</cx:pt>
          <cx:pt idx="1554">1.4399999999999999</cx:pt>
          <cx:pt idx="1555">2.6200000000000001</cx:pt>
          <cx:pt idx="1556">2.0099999999999998</cx:pt>
          <cx:pt idx="1557">1.8899999999999999</cx:pt>
          <cx:pt idx="1558">3.3199999999999998</cx:pt>
          <cx:pt idx="1559">2.7999999999999998</cx:pt>
          <cx:pt idx="1560">2</cx:pt>
          <cx:pt idx="1561">2.6000000000000001</cx:pt>
          <cx:pt idx="1562">2.3599999999999999</cx:pt>
          <cx:pt idx="1563">1.73</cx:pt>
          <cx:pt idx="1564">1.4299999999999999</cx:pt>
          <cx:pt idx="1565">2.7999999999999998</cx:pt>
          <cx:pt idx="1566">1.6499999999999999</cx:pt>
          <cx:pt idx="1567">1.3200000000000001</cx:pt>
          <cx:pt idx="1568">3.02</cx:pt>
          <cx:pt idx="1569">1.4399999999999999</cx:pt>
          <cx:pt idx="1570">1.21</cx:pt>
          <cx:pt idx="1571">1.48</cx:pt>
          <cx:pt idx="1572">2.2000000000000002</cx:pt>
          <cx:pt idx="1573">1.3999999999999999</cx:pt>
          <cx:pt idx="1574">1.8500000000000001</cx:pt>
          <cx:pt idx="1575">3.25</cx:pt>
          <cx:pt idx="1576">2.0800000000000001</cx:pt>
          <cx:pt idx="1577">3</cx:pt>
          <cx:pt idx="1578">2.1299999999999999</cx:pt>
          <cx:pt idx="1579">1.76</cx:pt>
          <cx:pt idx="1580">1.6699999999999999</cx:pt>
          <cx:pt idx="1581">2.2200000000000002</cx:pt>
          <cx:pt idx="1582">2.5699999999999998</cx:pt>
          <cx:pt idx="1583">3.27</cx:pt>
          <cx:pt idx="1584">1.3300000000000001</cx:pt>
          <cx:pt idx="1585">2.8599999999999999</cx:pt>
          <cx:pt idx="1586">2.2400000000000002</cx:pt>
          <cx:pt idx="1587">1.1599999999999999</cx:pt>
          <cx:pt idx="1588">1.23</cx:pt>
          <cx:pt idx="1589">1.6000000000000001</cx:pt>
          <cx:pt idx="1590">1.25</cx:pt>
          <cx:pt idx="1591">3.2599999999999998</cx:pt>
          <cx:pt idx="1592">3.27</cx:pt>
          <cx:pt idx="1593">3.2000000000000002</cx:pt>
          <cx:pt idx="1594">1.25</cx:pt>
          <cx:pt idx="1595">2.04</cx:pt>
          <cx:pt idx="1596">2.7200000000000002</cx:pt>
          <cx:pt idx="1597">2.02</cx:pt>
          <cx:pt idx="1598">1.96</cx:pt>
          <cx:pt idx="1599">2.1200000000000001</cx:pt>
          <cx:pt idx="1600">1.8200000000000001</cx:pt>
          <cx:pt idx="1601">2.1299999999999999</cx:pt>
          <cx:pt idx="1602">3.0600000000000001</cx:pt>
          <cx:pt idx="1603">1.78</cx:pt>
          <cx:pt idx="1604">3.1800000000000002</cx:pt>
          <cx:pt idx="1605">2.8199999999999998</cx:pt>
          <cx:pt idx="1606">1.6699999999999999</cx:pt>
          <cx:pt idx="1607">1.5</cx:pt>
          <cx:pt idx="1608">1.9099999999999999</cx:pt>
          <cx:pt idx="1609">2.8999999999999999</cx:pt>
          <cx:pt idx="1610">3.3199999999999998</cx:pt>
          <cx:pt idx="1611">2.0099999999999998</cx:pt>
          <cx:pt idx="1612">2.2599999999999998</cx:pt>
          <cx:pt idx="1613">1.24</cx:pt>
          <cx:pt idx="1614">2.8500000000000001</cx:pt>
          <cx:pt idx="1615">1.72</cx:pt>
          <cx:pt idx="1616">1.1599999999999999</cx:pt>
          <cx:pt idx="1617">2.2999999999999998</cx:pt>
          <cx:pt idx="1618">3.0499999999999998</cx:pt>
          <cx:pt idx="1619">2.0899999999999999</cx:pt>
          <cx:pt idx="1620">2.0299999999999998</cx:pt>
          <cx:pt idx="1621">2.3999999999999999</cx:pt>
          <cx:pt idx="1622">2.0499999999999998</cx:pt>
          <cx:pt idx="1623">1.96</cx:pt>
          <cx:pt idx="1624">3.3199999999999998</cx:pt>
          <cx:pt idx="1625">2.0099999999999998</cx:pt>
          <cx:pt idx="1626">3.23</cx:pt>
          <cx:pt idx="1627">2.21</cx:pt>
          <cx:pt idx="1628">3.2000000000000002</cx:pt>
          <cx:pt idx="1629">1.6000000000000001</cx:pt>
          <cx:pt idx="1630">2.6600000000000001</cx:pt>
          <cx:pt idx="1631">3.0800000000000001</cx:pt>
          <cx:pt idx="1632">2.6699999999999999</cx:pt>
          <cx:pt idx="1633">2.2000000000000002</cx:pt>
          <cx:pt idx="1634">1.71</cx:pt>
          <cx:pt idx="1635">2.6099999999999999</cx:pt>
          <cx:pt idx="1636">1.8700000000000001</cx:pt>
          <cx:pt idx="1637">1.1499999999999999</cx:pt>
          <cx:pt idx="1638">2.4500000000000002</cx:pt>
          <cx:pt idx="1639">3.0600000000000001</cx:pt>
          <cx:pt idx="1640">2.9500000000000002</cx:pt>
          <cx:pt idx="1641">1.6499999999999999</cx:pt>
          <cx:pt idx="1642">1.5800000000000001</cx:pt>
          <cx:pt idx="1643">1.8500000000000001</cx:pt>
          <cx:pt idx="1644">1.3899999999999999</cx:pt>
          <cx:pt idx="1645">2.3500000000000001</cx:pt>
          <cx:pt idx="1646">1.74</cx:pt>
          <cx:pt idx="1647">2.3999999999999999</cx:pt>
          <cx:pt idx="1648">1.45</cx:pt>
          <cx:pt idx="1649">1.4099999999999999</cx:pt>
          <cx:pt idx="1650">2.96</cx:pt>
          <cx:pt idx="1651">1.55</cx:pt>
          <cx:pt idx="1652">3.3599999999999999</cx:pt>
          <cx:pt idx="1653">3.3100000000000001</cx:pt>
          <cx:pt idx="1654">3.2799999999999998</cx:pt>
          <cx:pt idx="1655">2.3100000000000001</cx:pt>
          <cx:pt idx="1656">1.53</cx:pt>
          <cx:pt idx="1657">1.6899999999999999</cx:pt>
          <cx:pt idx="1658">2.9500000000000002</cx:pt>
          <cx:pt idx="1659">2.6000000000000001</cx:pt>
          <cx:pt idx="1660">1.29</cx:pt>
          <cx:pt idx="1661">2.7200000000000002</cx:pt>
          <cx:pt idx="1662">1.75</cx:pt>
          <cx:pt idx="1663">1.3999999999999999</cx:pt>
          <cx:pt idx="1664">3.1899999999999999</cx:pt>
          <cx:pt idx="1665">2.0800000000000001</cx:pt>
          <cx:pt idx="1666">2.6400000000000001</cx:pt>
          <cx:pt idx="1667">1.8500000000000001</cx:pt>
          <cx:pt idx="1668">1.53</cx:pt>
          <cx:pt idx="1669">1.99</cx:pt>
          <cx:pt idx="1670">3.02</cx:pt>
          <cx:pt idx="1671">3.3100000000000001</cx:pt>
          <cx:pt idx="1672">2.96</cx:pt>
          <cx:pt idx="1673">2.3500000000000001</cx:pt>
          <cx:pt idx="1674">1.46</cx:pt>
          <cx:pt idx="1675">2.21</cx:pt>
          <cx:pt idx="1676">1.8300000000000001</cx:pt>
          <cx:pt idx="1677">2.8799999999999999</cx:pt>
          <cx:pt idx="1678">2.1299999999999999</cx:pt>
          <cx:pt idx="1679">2.6899999999999999</cx:pt>
          <cx:pt idx="1680">1.78</cx:pt>
          <cx:pt idx="1681">2.9399999999999999</cx:pt>
          <cx:pt idx="1682">1.99</cx:pt>
          <cx:pt idx="1683">2.2599999999999998</cx:pt>
          <cx:pt idx="1684">3.1499999999999999</cx:pt>
          <cx:pt idx="1685">2.9100000000000001</cx:pt>
          <cx:pt idx="1686">1.75</cx:pt>
          <cx:pt idx="1687">1.6799999999999999</cx:pt>
          <cx:pt idx="1688">1.8700000000000001</cx:pt>
          <cx:pt idx="1689">1.6799999999999999</cx:pt>
          <cx:pt idx="1690">2.0800000000000001</cx:pt>
          <cx:pt idx="1691">1.75</cx:pt>
          <cx:pt idx="1692">2.1200000000000001</cx:pt>
          <cx:pt idx="1693">2.46</cx:pt>
          <cx:pt idx="1694">2.0600000000000001</cx:pt>
          <cx:pt idx="1695">1.26</cx:pt>
          <cx:pt idx="1696">2.4700000000000002</cx:pt>
          <cx:pt idx="1697">2.9500000000000002</cx:pt>
          <cx:pt idx="1698">3.1499999999999999</cx:pt>
          <cx:pt idx="1699">1.1599999999999999</cx:pt>
          <cx:pt idx="1700">2.6200000000000001</cx:pt>
          <cx:pt idx="1701">1.5</cx:pt>
          <cx:pt idx="1702">3.27</cx:pt>
          <cx:pt idx="1703">1.76</cx:pt>
          <cx:pt idx="1704">2.21</cx:pt>
          <cx:pt idx="1705">1.74</cx:pt>
          <cx:pt idx="1706">2.2200000000000002</cx:pt>
          <cx:pt idx="1707">3.02</cx:pt>
          <cx:pt idx="1708">2.2000000000000002</cx:pt>
          <cx:pt idx="1709">2.9399999999999999</cx:pt>
          <cx:pt idx="1710">3.25</cx:pt>
          <cx:pt idx="1711">2.27</cx:pt>
          <cx:pt idx="1712">1.4399999999999999</cx:pt>
          <cx:pt idx="1713">2.4300000000000002</cx:pt>
          <cx:pt idx="1714">1.4399999999999999</cx:pt>
          <cx:pt idx="1715">2.0299999999999998</cx:pt>
          <cx:pt idx="1716">2.75</cx:pt>
          <cx:pt idx="1717">2.4900000000000002</cx:pt>
          <cx:pt idx="1718">3</cx:pt>
          <cx:pt idx="1719">1.3</cx:pt>
          <cx:pt idx="1720">1.72</cx:pt>
          <cx:pt idx="1721">3.3300000000000001</cx:pt>
          <cx:pt idx="1722">3.1699999999999999</cx:pt>
          <cx:pt idx="1723">1.22</cx:pt>
          <cx:pt idx="1724">1.6200000000000001</cx:pt>
          <cx:pt idx="1725">2.0099999999999998</cx:pt>
          <cx:pt idx="1726">1.3999999999999999</cx:pt>
          <cx:pt idx="1727">2.8300000000000001</cx:pt>
          <cx:pt idx="1728">2.2000000000000002</cx:pt>
          <cx:pt idx="1729">2.4199999999999999</cx:pt>
          <cx:pt idx="1730">1.78</cx:pt>
          <cx:pt idx="1731">2.6899999999999999</cx:pt>
          <cx:pt idx="1732">2.8999999999999999</cx:pt>
          <cx:pt idx="1733">3.02</cx:pt>
          <cx:pt idx="1734">2.1200000000000001</cx:pt>
          <cx:pt idx="1735">2.1800000000000002</cx:pt>
          <cx:pt idx="1736">1.3400000000000001</cx:pt>
          <cx:pt idx="1737">1.3799999999999999</cx:pt>
          <cx:pt idx="1738">1.8600000000000001</cx:pt>
          <cx:pt idx="1739">2.23</cx:pt>
          <cx:pt idx="1740">2.0299999999999998</cx:pt>
          <cx:pt idx="1741">3.1000000000000001</cx:pt>
          <cx:pt idx="1742">1.3400000000000001</cx:pt>
          <cx:pt idx="1743">1.24</cx:pt>
          <cx:pt idx="1744">1.3700000000000001</cx:pt>
          <cx:pt idx="1745">3.0699999999999998</cx:pt>
          <cx:pt idx="1746">1.21</cx:pt>
          <cx:pt idx="1747">2.46</cx:pt>
          <cx:pt idx="1748">1.53</cx:pt>
          <cx:pt idx="1749">1.3300000000000001</cx:pt>
          <cx:pt idx="1750">1.74</cx:pt>
          <cx:pt idx="1751">2.8399999999999999</cx:pt>
          <cx:pt idx="1752">2.1499999999999999</cx:pt>
          <cx:pt idx="1753">1.6599999999999999</cx:pt>
          <cx:pt idx="1754">2.29</cx:pt>
          <cx:pt idx="1755">2.3799999999999999</cx:pt>
          <cx:pt idx="1756">3.0699999999999998</cx:pt>
          <cx:pt idx="1757">1.28</cx:pt>
          <cx:pt idx="1758">1.28</cx:pt>
          <cx:pt idx="1759">2.5600000000000001</cx:pt>
          <cx:pt idx="1760">2.23</cx:pt>
          <cx:pt idx="1761">1.6299999999999999</cx:pt>
          <cx:pt idx="1762">1.54</cx:pt>
          <cx:pt idx="1763">3.0800000000000001</cx:pt>
          <cx:pt idx="1764">1.96</cx:pt>
          <cx:pt idx="1765">2.5800000000000001</cx:pt>
          <cx:pt idx="1766">2.0800000000000001</cx:pt>
          <cx:pt idx="1767">2.2799999999999998</cx:pt>
          <cx:pt idx="1768">3.1800000000000002</cx:pt>
          <cx:pt idx="1769">1.78</cx:pt>
          <cx:pt idx="1770">2.6699999999999999</cx:pt>
          <cx:pt idx="1771">1.46</cx:pt>
          <cx:pt idx="1772">2.2799999999999998</cx:pt>
          <cx:pt idx="1773">1.54</cx:pt>
          <cx:pt idx="1774">2.75</cx:pt>
          <cx:pt idx="1775">1.6799999999999999</cx:pt>
          <cx:pt idx="1776">1.23</cx:pt>
          <cx:pt idx="1777">1.4299999999999999</cx:pt>
          <cx:pt idx="1778">2.9900000000000002</cx:pt>
          <cx:pt idx="1779">2.6299999999999999</cx:pt>
          <cx:pt idx="1780">2.8799999999999999</cx:pt>
          <cx:pt idx="1781">3.1800000000000002</cx:pt>
          <cx:pt idx="1782">2.04</cx:pt>
          <cx:pt idx="1783">1.47</cx:pt>
          <cx:pt idx="1784">1.1499999999999999</cx:pt>
          <cx:pt idx="1785">1.1899999999999999</cx:pt>
          <cx:pt idx="1786">2.0499999999999998</cx:pt>
          <cx:pt idx="1787">3.21</cx:pt>
          <cx:pt idx="1788">3.3500000000000001</cx:pt>
          <cx:pt idx="1789">2.7200000000000002</cx:pt>
          <cx:pt idx="1790">2.5600000000000001</cx:pt>
          <cx:pt idx="1791">2.1600000000000001</cx:pt>
          <cx:pt idx="1792">3.3500000000000001</cx:pt>
          <cx:pt idx="1793">1.1699999999999999</cx:pt>
          <cx:pt idx="1794">2.8900000000000001</cx:pt>
          <cx:pt idx="1795">2.3100000000000001</cx:pt>
          <cx:pt idx="1796">1.8100000000000001</cx:pt>
          <cx:pt idx="1797">2.9900000000000002</cx:pt>
          <cx:pt idx="1798">1.3600000000000001</cx:pt>
          <cx:pt idx="1799">2.0899999999999999</cx:pt>
          <cx:pt idx="1800">1.74</cx:pt>
          <cx:pt idx="1801">1.3999999999999999</cx:pt>
          <cx:pt idx="1802">2.6800000000000002</cx:pt>
          <cx:pt idx="1803">2.77</cx:pt>
          <cx:pt idx="1804">1.51</cx:pt>
          <cx:pt idx="1805">1.6899999999999999</cx:pt>
          <cx:pt idx="1806">2.2200000000000002</cx:pt>
          <cx:pt idx="1807">2.6299999999999999</cx:pt>
          <cx:pt idx="1808">2.1800000000000002</cx:pt>
          <cx:pt idx="1809">1.54</cx:pt>
          <cx:pt idx="1810">1.6399999999999999</cx:pt>
          <cx:pt idx="1811">2.3799999999999999</cx:pt>
          <cx:pt idx="1812">1.8700000000000001</cx:pt>
          <cx:pt idx="1813">2.4300000000000002</cx:pt>
          <cx:pt idx="1814">1.6100000000000001</cx:pt>
          <cx:pt idx="1815">1.8799999999999999</cx:pt>
          <cx:pt idx="1816">2.4300000000000002</cx:pt>
          <cx:pt idx="1817">1.77</cx:pt>
          <cx:pt idx="1818">2.3199999999999998</cx:pt>
          <cx:pt idx="1819">3.0099999999999998</cx:pt>
          <cx:pt idx="1820">1.48</cx:pt>
          <cx:pt idx="1821">2.04</cx:pt>
          <cx:pt idx="1822">1.72</cx:pt>
          <cx:pt idx="1823">2.0899999999999999</cx:pt>
          <cx:pt idx="1824">1.5</cx:pt>
          <cx:pt idx="1825">2.7599999999999998</cx:pt>
          <cx:pt idx="1826">2.1899999999999999</cx:pt>
          <cx:pt idx="1827">3.21</cx:pt>
          <cx:pt idx="1828">2.0800000000000001</cx:pt>
          <cx:pt idx="1829">2.8100000000000001</cx:pt>
          <cx:pt idx="1830">1.2</cx:pt>
          <cx:pt idx="1831">3.1400000000000001</cx:pt>
          <cx:pt idx="1832">3.23</cx:pt>
          <cx:pt idx="1833">1.79</cx:pt>
          <cx:pt idx="1834">1.3899999999999999</cx:pt>
          <cx:pt idx="1835">3.0800000000000001</cx:pt>
          <cx:pt idx="1836">2.5600000000000001</cx:pt>
          <cx:pt idx="1837">3.1200000000000001</cx:pt>
          <cx:pt idx="1838">1.21</cx:pt>
          <cx:pt idx="1839">1.26</cx:pt>
          <cx:pt idx="1840">1.6200000000000001</cx:pt>
          <cx:pt idx="1841">3.1499999999999999</cx:pt>
          <cx:pt idx="1842">2.4399999999999999</cx:pt>
          <cx:pt idx="1843">1.8999999999999999</cx:pt>
          <cx:pt idx="1844">2.21</cx:pt>
          <cx:pt idx="1845">2.8599999999999999</cx:pt>
          <cx:pt idx="1846">3.0699999999999998</cx:pt>
          <cx:pt idx="1847">2.6699999999999999</cx:pt>
          <cx:pt idx="1848">2.9399999999999999</cx:pt>
          <cx:pt idx="1849">2.04</cx:pt>
          <cx:pt idx="1850">1.53</cx:pt>
          <cx:pt idx="1851">1.5700000000000001</cx:pt>
          <cx:pt idx="1852">2.4300000000000002</cx:pt>
          <cx:pt idx="1853">2.4100000000000001</cx:pt>
          <cx:pt idx="1854">2.5600000000000001</cx:pt>
          <cx:pt idx="1855">2.8500000000000001</cx:pt>
          <cx:pt idx="1856">2.5600000000000001</cx:pt>
          <cx:pt idx="1857">1.3799999999999999</cx:pt>
          <cx:pt idx="1858">1.9299999999999999</cx:pt>
          <cx:pt idx="1859">1.3500000000000001</cx:pt>
          <cx:pt idx="1860">1.9399999999999999</cx:pt>
          <cx:pt idx="1861">1.97</cx:pt>
          <cx:pt idx="1862">1.8100000000000001</cx:pt>
          <cx:pt idx="1863">3.3399999999999999</cx:pt>
          <cx:pt idx="1864">2.4900000000000002</cx:pt>
          <cx:pt idx="1865">2.1600000000000001</cx:pt>
          <cx:pt idx="1866">3.0299999999999998</cx:pt>
          <cx:pt idx="1867">1.26</cx:pt>
          <cx:pt idx="1868">1.6699999999999999</cx:pt>
          <cx:pt idx="1869">2.5800000000000001</cx:pt>
          <cx:pt idx="1870">3.1899999999999999</cx:pt>
          <cx:pt idx="1871">3.04</cx:pt>
          <cx:pt idx="1872">1.95</cx:pt>
          <cx:pt idx="1873">1.96</cx:pt>
          <cx:pt idx="1874">1.46</cx:pt>
          <cx:pt idx="1875">1.6200000000000001</cx:pt>
          <cx:pt idx="1876">2.1000000000000001</cx:pt>
          <cx:pt idx="1877">1.1399999999999999</cx:pt>
          <cx:pt idx="1878">2.5499999999999998</cx:pt>
          <cx:pt idx="1879">2.7200000000000002</cx:pt>
          <cx:pt idx="1880">3.25</cx:pt>
          <cx:pt idx="1881">3.0600000000000001</cx:pt>
          <cx:pt idx="1882">2.7200000000000002</cx:pt>
          <cx:pt idx="1883">1.95</cx:pt>
          <cx:pt idx="1884">2.21</cx:pt>
          <cx:pt idx="1885">3.0299999999999998</cx:pt>
          <cx:pt idx="1886">2.9199999999999999</cx:pt>
          <cx:pt idx="1887">1.8300000000000001</cx:pt>
          <cx:pt idx="1888">3.1299999999999999</cx:pt>
          <cx:pt idx="1889">1.27</cx:pt>
          <cx:pt idx="1890">1.1599999999999999</cx:pt>
          <cx:pt idx="1891">2.9700000000000002</cx:pt>
          <cx:pt idx="1892">3.1299999999999999</cx:pt>
          <cx:pt idx="1893">2.8300000000000001</cx:pt>
          <cx:pt idx="1894">2.7000000000000002</cx:pt>
          <cx:pt idx="1895">3.0899999999999999</cx:pt>
          <cx:pt idx="1896">1.99</cx:pt>
          <cx:pt idx="1897">3.23</cx:pt>
          <cx:pt idx="1898">1.22</cx:pt>
          <cx:pt idx="1899">1.99</cx:pt>
          <cx:pt idx="1900">1.48</cx:pt>
          <cx:pt idx="1901">1.49</cx:pt>
          <cx:pt idx="1902">2.2000000000000002</cx:pt>
          <cx:pt idx="1903">3.0899999999999999</cx:pt>
          <cx:pt idx="1904">2.9100000000000001</cx:pt>
          <cx:pt idx="1905">2.4199999999999999</cx:pt>
          <cx:pt idx="1906">1.1399999999999999</cx:pt>
          <cx:pt idx="1907">2.3599999999999999</cx:pt>
          <cx:pt idx="1908">1.28</cx:pt>
          <cx:pt idx="1909">1.8400000000000001</cx:pt>
          <cx:pt idx="1910">2.25</cx:pt>
          <cx:pt idx="1911">1.6000000000000001</cx:pt>
          <cx:pt idx="1912">1.3799999999999999</cx:pt>
          <cx:pt idx="1913">2.9900000000000002</cx:pt>
          <cx:pt idx="1914">1.8100000000000001</cx:pt>
          <cx:pt idx="1915">1.7</cx:pt>
          <cx:pt idx="1916">2.8100000000000001</cx:pt>
          <cx:pt idx="1917">3.3300000000000001</cx:pt>
          <cx:pt idx="1918">1.8600000000000001</cx:pt>
          <cx:pt idx="1919">2.6699999999999999</cx:pt>
          <cx:pt idx="1920">1.2</cx:pt>
          <cx:pt idx="1921">2.0899999999999999</cx:pt>
          <cx:pt idx="1922">2.71</cx:pt>
          <cx:pt idx="1923">2.5499999999999998</cx:pt>
          <cx:pt idx="1924">3.23</cx:pt>
          <cx:pt idx="1925">1.45</cx:pt>
          <cx:pt idx="1926">1.76</cx:pt>
          <cx:pt idx="1927">2.3799999999999999</cx:pt>
          <cx:pt idx="1928">2.71</cx:pt>
          <cx:pt idx="1929">1.8400000000000001</cx:pt>
          <cx:pt idx="1930">1.6899999999999999</cx:pt>
          <cx:pt idx="1931">2.5099999999999998</cx:pt>
          <cx:pt idx="1932">1.29</cx:pt>
          <cx:pt idx="1933">1.78</cx:pt>
          <cx:pt idx="1934">2.77</cx:pt>
          <cx:pt idx="1935">2.8700000000000001</cx:pt>
          <cx:pt idx="1936">2.5600000000000001</cx:pt>
          <cx:pt idx="1937">1.3500000000000001</cx:pt>
          <cx:pt idx="1938">1.9399999999999999</cx:pt>
          <cx:pt idx="1939">2.5499999999999998</cx:pt>
          <cx:pt idx="1940">2.6000000000000001</cx:pt>
          <cx:pt idx="1941">2.98</cx:pt>
          <cx:pt idx="1942">3.02</cx:pt>
          <cx:pt idx="1943">3.0499999999999998</cx:pt>
          <cx:pt idx="1944">1.3799999999999999</cx:pt>
          <cx:pt idx="1945">2.29</cx:pt>
          <cx:pt idx="1946">1.79</cx:pt>
          <cx:pt idx="1947">1.8400000000000001</cx:pt>
          <cx:pt idx="1948">2.2000000000000002</cx:pt>
          <cx:pt idx="1949">1.8799999999999999</cx:pt>
          <cx:pt idx="1950">2.3700000000000001</cx:pt>
          <cx:pt idx="1951">2.4300000000000002</cx:pt>
          <cx:pt idx="1952">2.52</cx:pt>
          <cx:pt idx="1953">1.48</cx:pt>
          <cx:pt idx="1954">2.52</cx:pt>
          <cx:pt idx="1955">1.1699999999999999</cx:pt>
          <cx:pt idx="1956">3.1400000000000001</cx:pt>
          <cx:pt idx="1957">2.1899999999999999</cx:pt>
          <cx:pt idx="1958">2.98</cx:pt>
          <cx:pt idx="1959">1.1599999999999999</cx:pt>
          <cx:pt idx="1960">2.23</cx:pt>
          <cx:pt idx="1961">2.8700000000000001</cx:pt>
          <cx:pt idx="1962">3.0299999999999998</cx:pt>
          <cx:pt idx="1963">1.8500000000000001</cx:pt>
          <cx:pt idx="1964">1.54</cx:pt>
          <cx:pt idx="1965">3.0699999999999998</cx:pt>
          <cx:pt idx="1966">2.8500000000000001</cx:pt>
          <cx:pt idx="1967">1.6000000000000001</cx:pt>
          <cx:pt idx="1968">3.0800000000000001</cx:pt>
          <cx:pt idx="1969">1.8600000000000001</cx:pt>
          <cx:pt idx="1970">3.25</cx:pt>
          <cx:pt idx="1971">2.0299999999999998</cx:pt>
          <cx:pt idx="1972">2.9900000000000002</cx:pt>
          <cx:pt idx="1973">2.29</cx:pt>
          <cx:pt idx="1974">1.6200000000000001</cx:pt>
          <cx:pt idx="1975">1.1599999999999999</cx:pt>
          <cx:pt idx="1976">2.7799999999999998</cx:pt>
          <cx:pt idx="1977">2.23</cx:pt>
          <cx:pt idx="1978">2.6299999999999999</cx:pt>
          <cx:pt idx="1979">2.4399999999999999</cx:pt>
          <cx:pt idx="1980">2.5</cx:pt>
          <cx:pt idx="1981">2.98</cx:pt>
          <cx:pt idx="1982">2.4700000000000002</cx:pt>
          <cx:pt idx="1983">3.1099999999999999</cx:pt>
          <cx:pt idx="1984">3.1299999999999999</cx:pt>
          <cx:pt idx="1985">1.1799999999999999</cx:pt>
          <cx:pt idx="1986">1.1499999999999999</cx:pt>
          <cx:pt idx="1987">3.29</cx:pt>
          <cx:pt idx="1988">2.3500000000000001</cx:pt>
          <cx:pt idx="1989">3.25</cx:pt>
          <cx:pt idx="1990">3.3599999999999999</cx:pt>
          <cx:pt idx="1991">3.3300000000000001</cx:pt>
          <cx:pt idx="1992">2.5699999999999998</cx:pt>
          <cx:pt idx="1993">1.6799999999999999</cx:pt>
          <cx:pt idx="1994">3.04</cx:pt>
          <cx:pt idx="1995">2.1699999999999999</cx:pt>
          <cx:pt idx="1996">3.2999999999999998</cx:pt>
          <cx:pt idx="1997">1.95</cx:pt>
          <cx:pt idx="1998">2.6299999999999999</cx:pt>
          <cx:pt idx="1999">2.1899999999999999</cx:pt>
          <cx:pt idx="2000">1.5600000000000001</cx:pt>
          <cx:pt idx="2001">2.2200000000000002</cx:pt>
          <cx:pt idx="2002">3.27</cx:pt>
          <cx:pt idx="2003">2.9700000000000002</cx:pt>
          <cx:pt idx="2004">1.51</cx:pt>
          <cx:pt idx="2005">2.7999999999999998</cx:pt>
          <cx:pt idx="2006">1.6299999999999999</cx:pt>
          <cx:pt idx="2007">2.6400000000000001</cx:pt>
          <cx:pt idx="2008">3.23</cx:pt>
          <cx:pt idx="2009">3.1200000000000001</cx:pt>
          <cx:pt idx="2010">1.54</cx:pt>
          <cx:pt idx="2011">2.4700000000000002</cx:pt>
          <cx:pt idx="2012">2.21</cx:pt>
          <cx:pt idx="2013">1.1499999999999999</cx:pt>
          <cx:pt idx="2014">1.73</cx:pt>
          <cx:pt idx="2015">1.3500000000000001</cx:pt>
          <cx:pt idx="2016">2.5</cx:pt>
          <cx:pt idx="2017">1.76</cx:pt>
          <cx:pt idx="2018">2.2000000000000002</cx:pt>
          <cx:pt idx="2019">1.29</cx:pt>
          <cx:pt idx="2020">1.54</cx:pt>
          <cx:pt idx="2021">2.3300000000000001</cx:pt>
          <cx:pt idx="2022">1.1699999999999999</cx:pt>
          <cx:pt idx="2023">3.04</cx:pt>
          <cx:pt idx="2024">3.0099999999999998</cx:pt>
          <cx:pt idx="2025">2.6499999999999999</cx:pt>
          <cx:pt idx="2026">3.3399999999999999</cx:pt>
          <cx:pt idx="2027">2.4199999999999999</cx:pt>
          <cx:pt idx="2028">2.6200000000000001</cx:pt>
          <cx:pt idx="2029">3.1299999999999999</cx:pt>
          <cx:pt idx="2030">2.25</cx:pt>
          <cx:pt idx="2031">2.2799999999999998</cx:pt>
          <cx:pt idx="2032">1.26</cx:pt>
          <cx:pt idx="2033">1.71</cx:pt>
          <cx:pt idx="2034">2.5</cx:pt>
          <cx:pt idx="2035">2.46</cx:pt>
          <cx:pt idx="2036">2.73</cx:pt>
          <cx:pt idx="2037">2.1200000000000001</cx:pt>
          <cx:pt idx="2038">2.3199999999999998</cx:pt>
          <cx:pt idx="2039">2.7799999999999998</cx:pt>
          <cx:pt idx="2040">2.8399999999999999</cx:pt>
          <cx:pt idx="2041">3.0899999999999999</cx:pt>
          <cx:pt idx="2042">2.6800000000000002</cx:pt>
          <cx:pt idx="2043">1.6899999999999999</cx:pt>
          <cx:pt idx="2044">1.3600000000000001</cx:pt>
          <cx:pt idx="2045">1.53</cx:pt>
          <cx:pt idx="2046">1.76</cx:pt>
          <cx:pt idx="2047">1.1599999999999999</cx:pt>
          <cx:pt idx="2048">1.1799999999999999</cx:pt>
          <cx:pt idx="2049">1.6100000000000001</cx:pt>
          <cx:pt idx="2050">1.1899999999999999</cx:pt>
          <cx:pt idx="2051">3.0899999999999999</cx:pt>
          <cx:pt idx="2052">1.6499999999999999</cx:pt>
          <cx:pt idx="2053">1.75</cx:pt>
          <cx:pt idx="2054">3.1899999999999999</cx:pt>
          <cx:pt idx="2055">1.3700000000000001</cx:pt>
          <cx:pt idx="2056">2.1699999999999999</cx:pt>
          <cx:pt idx="2057">1.8899999999999999</cx:pt>
          <cx:pt idx="2058">1.4099999999999999</cx:pt>
          <cx:pt idx="2059">2.5699999999999998</cx:pt>
          <cx:pt idx="2060">2.6499999999999999</cx:pt>
          <cx:pt idx="2061">2.6000000000000001</cx:pt>
          <cx:pt idx="2062">2.7200000000000002</cx:pt>
          <cx:pt idx="2063">3.2400000000000002</cx:pt>
          <cx:pt idx="2064">1.3100000000000001</cx:pt>
          <cx:pt idx="2065">2.3599999999999999</cx:pt>
          <cx:pt idx="2066">2.1400000000000001</cx:pt>
          <cx:pt idx="2067">2.6000000000000001</cx:pt>
          <cx:pt idx="2068">1.6399999999999999</cx:pt>
          <cx:pt idx="2069">2.4100000000000001</cx:pt>
          <cx:pt idx="2070">2.21</cx:pt>
          <cx:pt idx="2071">2.2599999999999998</cx:pt>
          <cx:pt idx="2072">2.0499999999999998</cx:pt>
          <cx:pt idx="2073">3.1299999999999999</cx:pt>
          <cx:pt idx="2074">3.1299999999999999</cx:pt>
          <cx:pt idx="2075">2.48</cx:pt>
          <cx:pt idx="2076">3.21</cx:pt>
          <cx:pt idx="2077">1.96</cx:pt>
          <cx:pt idx="2078">1.51</cx:pt>
          <cx:pt idx="2079">1.45</cx:pt>
          <cx:pt idx="2080">1.2</cx:pt>
          <cx:pt idx="2081">1.4199999999999999</cx:pt>
          <cx:pt idx="2082">2.4100000000000001</cx:pt>
          <cx:pt idx="2083">2.6899999999999999</cx:pt>
          <cx:pt idx="2084">2.0099999999999998</cx:pt>
          <cx:pt idx="2085">2.1699999999999999</cx:pt>
          <cx:pt idx="2086">3.2599999999999998</cx:pt>
          <cx:pt idx="2087">3.0699999999999998</cx:pt>
          <cx:pt idx="2088">1.1899999999999999</cx:pt>
          <cx:pt idx="2089">2.71</cx:pt>
          <cx:pt idx="2090">2.0099999999999998</cx:pt>
          <cx:pt idx="2091">2.1200000000000001</cx:pt>
          <cx:pt idx="2092">1.3</cx:pt>
          <cx:pt idx="2093">3.25</cx:pt>
          <cx:pt idx="2094">2.9199999999999999</cx:pt>
          <cx:pt idx="2095">1.77</cx:pt>
          <cx:pt idx="2096">2.6600000000000001</cx:pt>
          <cx:pt idx="2097">1.51</cx:pt>
          <cx:pt idx="2098">2.2599999999999998</cx:pt>
          <cx:pt idx="2099">1.6499999999999999</cx:pt>
          <cx:pt idx="2100">1.1799999999999999</cx:pt>
          <cx:pt idx="2101">1.8100000000000001</cx:pt>
          <cx:pt idx="2102">3.1099999999999999</cx:pt>
          <cx:pt idx="2103">2.1699999999999999</cx:pt>
          <cx:pt idx="2104">2.27</cx:pt>
          <cx:pt idx="2105">1.6100000000000001</cx:pt>
          <cx:pt idx="2106">1.28</cx:pt>
          <cx:pt idx="2107">1.1699999999999999</cx:pt>
          <cx:pt idx="2108">1.6799999999999999</cx:pt>
          <cx:pt idx="2109">2.1499999999999999</cx:pt>
          <cx:pt idx="2110">2.79</cx:pt>
          <cx:pt idx="2111">2.4500000000000002</cx:pt>
          <cx:pt idx="2112">1.97</cx:pt>
          <cx:pt idx="2113">2.2400000000000002</cx:pt>
          <cx:pt idx="2114">2.96</cx:pt>
          <cx:pt idx="2115">2.5800000000000001</cx:pt>
          <cx:pt idx="2116">2.3100000000000001</cx:pt>
          <cx:pt idx="2117">2.54</cx:pt>
          <cx:pt idx="2118">1.8999999999999999</cx:pt>
          <cx:pt idx="2119">3.2400000000000002</cx:pt>
          <cx:pt idx="2120">2.6000000000000001</cx:pt>
          <cx:pt idx="2121">1.24</cx:pt>
          <cx:pt idx="2122">3.0800000000000001</cx:pt>
          <cx:pt idx="2123">1.6000000000000001</cx:pt>
          <cx:pt idx="2124">3.2599999999999998</cx:pt>
          <cx:pt idx="2125">1.47</cx:pt>
          <cx:pt idx="2126">3.23</cx:pt>
          <cx:pt idx="2127">2.6200000000000001</cx:pt>
          <cx:pt idx="2128">1.46</cx:pt>
          <cx:pt idx="2129">2.8799999999999999</cx:pt>
          <cx:pt idx="2130">1.52</cx:pt>
          <cx:pt idx="2131">3.3399999999999999</cx:pt>
          <cx:pt idx="2132">2.4500000000000002</cx:pt>
          <cx:pt idx="2133">2.7000000000000002</cx:pt>
          <cx:pt idx="2134">2.5600000000000001</cx:pt>
          <cx:pt idx="2135">3.3399999999999999</cx:pt>
          <cx:pt idx="2136">1.3799999999999999</cx:pt>
          <cx:pt idx="2137">1.52</cx:pt>
          <cx:pt idx="2138">2.2400000000000002</cx:pt>
          <cx:pt idx="2139">2.8399999999999999</cx:pt>
          <cx:pt idx="2140">1.98</cx:pt>
          <cx:pt idx="2141">3.1200000000000001</cx:pt>
          <cx:pt idx="2142">2.4399999999999999</cx:pt>
          <cx:pt idx="2143">1.8300000000000001</cx:pt>
          <cx:pt idx="2144">2.7200000000000002</cx:pt>
          <cx:pt idx="2145">3.23</cx:pt>
          <cx:pt idx="2146">3</cx:pt>
          <cx:pt idx="2147">1.71</cx:pt>
          <cx:pt idx="2148">3.3599999999999999</cx:pt>
          <cx:pt idx="2149">2.1299999999999999</cx:pt>
          <cx:pt idx="2150">3.2999999999999998</cx:pt>
          <cx:pt idx="2151">3.0699999999999998</cx:pt>
          <cx:pt idx="2152">2.8399999999999999</cx:pt>
          <cx:pt idx="2153">1.52</cx:pt>
          <cx:pt idx="2154">2.5800000000000001</cx:pt>
          <cx:pt idx="2155">2.3300000000000001</cx:pt>
          <cx:pt idx="2156">2.79</cx:pt>
          <cx:pt idx="2157">1.8</cx:pt>
          <cx:pt idx="2158">2.1899999999999999</cx:pt>
          <cx:pt idx="2159">2.8300000000000001</cx:pt>
          <cx:pt idx="2160">1.54</cx:pt>
          <cx:pt idx="2161">2.02</cx:pt>
          <cx:pt idx="2162">3.1499999999999999</cx:pt>
          <cx:pt idx="2163">2</cx:pt>
          <cx:pt idx="2164">1.78</cx:pt>
          <cx:pt idx="2165">2.6699999999999999</cx:pt>
          <cx:pt idx="2166">2.7599999999999998</cx:pt>
          <cx:pt idx="2167">2.29</cx:pt>
          <cx:pt idx="2168">2.8700000000000001</cx:pt>
          <cx:pt idx="2169">1.78</cx:pt>
          <cx:pt idx="2170">2.7599999999999998</cx:pt>
          <cx:pt idx="2171">1.5800000000000001</cx:pt>
          <cx:pt idx="2172">1.3600000000000001</cx:pt>
          <cx:pt idx="2173">3.1899999999999999</cx:pt>
          <cx:pt idx="2174">3.2599999999999998</cx:pt>
          <cx:pt idx="2175">1.6100000000000001</cx:pt>
          <cx:pt idx="2176">1.5700000000000001</cx:pt>
          <cx:pt idx="2177">1.23</cx:pt>
          <cx:pt idx="2178">2</cx:pt>
          <cx:pt idx="2179">2.3599999999999999</cx:pt>
          <cx:pt idx="2180">1.7</cx:pt>
          <cx:pt idx="2181">1.6899999999999999</cx:pt>
          <cx:pt idx="2182">1.3</cx:pt>
          <cx:pt idx="2183">1.29</cx:pt>
          <cx:pt idx="2184">1.99</cx:pt>
          <cx:pt idx="2185">2.2999999999999998</cx:pt>
          <cx:pt idx="2186">2.25</cx:pt>
          <cx:pt idx="2187">1.8400000000000001</cx:pt>
          <cx:pt idx="2188">1.8500000000000001</cx:pt>
          <cx:pt idx="2189">1.28</cx:pt>
          <cx:pt idx="2190">2.3700000000000001</cx:pt>
          <cx:pt idx="2191">2.71</cx:pt>
          <cx:pt idx="2192">2.4500000000000002</cx:pt>
          <cx:pt idx="2193">1.3899999999999999</cx:pt>
          <cx:pt idx="2194">1.95</cx:pt>
          <cx:pt idx="2195">1.79</cx:pt>
          <cx:pt idx="2196">3.3399999999999999</cx:pt>
          <cx:pt idx="2197">2.1600000000000001</cx:pt>
          <cx:pt idx="2198">2.7200000000000002</cx:pt>
          <cx:pt idx="2199">2.1499999999999999</cx:pt>
          <cx:pt idx="2200">1.8200000000000001</cx:pt>
          <cx:pt idx="2201">3.3399999999999999</cx:pt>
          <cx:pt idx="2202">2.2599999999999998</cx:pt>
          <cx:pt idx="2203">2.3599999999999999</cx:pt>
          <cx:pt idx="2204">1.9099999999999999</cx:pt>
          <cx:pt idx="2205">3.2000000000000002</cx:pt>
          <cx:pt idx="2206">1.53</cx:pt>
          <cx:pt idx="2207">1.73</cx:pt>
          <cx:pt idx="2208">1.9399999999999999</cx:pt>
          <cx:pt idx="2209">2.3500000000000001</cx:pt>
          <cx:pt idx="2210">1.27</cx:pt>
          <cx:pt idx="2211">1.96</cx:pt>
          <cx:pt idx="2212">1.22</cx:pt>
          <cx:pt idx="2213">2.4700000000000002</cx:pt>
          <cx:pt idx="2214">1.52</cx:pt>
          <cx:pt idx="2215">2.71</cx:pt>
          <cx:pt idx="2216">3.3300000000000001</cx:pt>
          <cx:pt idx="2217">1.6000000000000001</cx:pt>
          <cx:pt idx="2218">2.75</cx:pt>
          <cx:pt idx="2219">2.0699999999999998</cx:pt>
          <cx:pt idx="2220">2.4900000000000002</cx:pt>
          <cx:pt idx="2221">2.6600000000000001</cx:pt>
          <cx:pt idx="2222">2.9199999999999999</cx:pt>
          <cx:pt idx="2223">1.21</cx:pt>
          <cx:pt idx="2224">2.7599999999999998</cx:pt>
          <cx:pt idx="2225">2.9500000000000002</cx:pt>
          <cx:pt idx="2226">1.8100000000000001</cx:pt>
          <cx:pt idx="2227">2</cx:pt>
          <cx:pt idx="2228">1.7</cx:pt>
          <cx:pt idx="2229">2.2999999999999998</cx:pt>
          <cx:pt idx="2230">2.8500000000000001</cx:pt>
          <cx:pt idx="2231">2.5899999999999999</cx:pt>
          <cx:pt idx="2232">1.47</cx:pt>
          <cx:pt idx="2233">2.2799999999999998</cx:pt>
          <cx:pt idx="2234">3.2999999999999998</cx:pt>
          <cx:pt idx="2235">1.6899999999999999</cx:pt>
          <cx:pt idx="2236">2.2999999999999998</cx:pt>
          <cx:pt idx="2237">2.8900000000000001</cx:pt>
          <cx:pt idx="2238">1.46</cx:pt>
          <cx:pt idx="2239">1.3500000000000001</cx:pt>
          <cx:pt idx="2240">1.4099999999999999</cx:pt>
          <cx:pt idx="2241">1.3799999999999999</cx:pt>
          <cx:pt idx="2242">1.6799999999999999</cx:pt>
          <cx:pt idx="2243">3.0299999999999998</cx:pt>
          <cx:pt idx="2244">2.4399999999999999</cx:pt>
          <cx:pt idx="2245">3.2999999999999998</cx:pt>
          <cx:pt idx="2246">1.2</cx:pt>
          <cx:pt idx="2247">2.7200000000000002</cx:pt>
          <cx:pt idx="2248">1.47</cx:pt>
          <cx:pt idx="2249">2.3300000000000001</cx:pt>
          <cx:pt idx="2250">2.9900000000000002</cx:pt>
          <cx:pt idx="2251">2.0299999999999998</cx:pt>
          <cx:pt idx="2252">1.9399999999999999</cx:pt>
          <cx:pt idx="2253">2.6699999999999999</cx:pt>
          <cx:pt idx="2254">3.3399999999999999</cx:pt>
          <cx:pt idx="2255">2.9700000000000002</cx:pt>
          <cx:pt idx="2256">3.2000000000000002</cx:pt>
          <cx:pt idx="2257">1.51</cx:pt>
          <cx:pt idx="2258">1.29</cx:pt>
          <cx:pt idx="2259">1.99</cx:pt>
          <cx:pt idx="2260">1.53</cx:pt>
          <cx:pt idx="2261">1.8999999999999999</cx:pt>
          <cx:pt idx="2262">1.3999999999999999</cx:pt>
          <cx:pt idx="2263">2.6000000000000001</cx:pt>
          <cx:pt idx="2264">1.5</cx:pt>
          <cx:pt idx="2265">1.97</cx:pt>
          <cx:pt idx="2266">2.2200000000000002</cx:pt>
          <cx:pt idx="2267">1.98</cx:pt>
          <cx:pt idx="2268">2.04</cx:pt>
          <cx:pt idx="2269">1.3400000000000001</cx:pt>
          <cx:pt idx="2270">2.5299999999999998</cx:pt>
          <cx:pt idx="2271">3.1699999999999999</cx:pt>
          <cx:pt idx="2272">2.52</cx:pt>
          <cx:pt idx="2273">3.02</cx:pt>
          <cx:pt idx="2274">3.2000000000000002</cx:pt>
          <cx:pt idx="2275">2.21</cx:pt>
          <cx:pt idx="2276">1.3899999999999999</cx:pt>
          <cx:pt idx="2277">1.97</cx:pt>
          <cx:pt idx="2278">2.6000000000000001</cx:pt>
          <cx:pt idx="2279">2.1200000000000001</cx:pt>
          <cx:pt idx="2280">1.1299999999999999</cx:pt>
          <cx:pt idx="2281">1.9099999999999999</cx:pt>
          <cx:pt idx="2282">3.1699999999999999</cx:pt>
          <cx:pt idx="2283">3.0899999999999999</cx:pt>
          <cx:pt idx="2284">2.73</cx:pt>
          <cx:pt idx="2285">2.7999999999999998</cx:pt>
          <cx:pt idx="2286">2.3799999999999999</cx:pt>
          <cx:pt idx="2287">1.8500000000000001</cx:pt>
          <cx:pt idx="2288">2.0699999999999998</cx:pt>
          <cx:pt idx="2289">3.2000000000000002</cx:pt>
          <cx:pt idx="2290">2.1099999999999999</cx:pt>
          <cx:pt idx="2291">3.1099999999999999</cx:pt>
          <cx:pt idx="2292">1.22</cx:pt>
          <cx:pt idx="2293">1.51</cx:pt>
          <cx:pt idx="2294">1.1599999999999999</cx:pt>
          <cx:pt idx="2295">1.3100000000000001</cx:pt>
          <cx:pt idx="2296">1.4099999999999999</cx:pt>
          <cx:pt idx="2297">2.6899999999999999</cx:pt>
          <cx:pt idx="2298">1.77</cx:pt>
          <cx:pt idx="2299">1.54</cx:pt>
          <cx:pt idx="2300">1.78</cx:pt>
          <cx:pt idx="2301">2.3399999999999999</cx:pt>
          <cx:pt idx="2302">3.25</cx:pt>
          <cx:pt idx="2303">2.6699999999999999</cx:pt>
          <cx:pt idx="2304">1.5</cx:pt>
          <cx:pt idx="2305">2.02</cx:pt>
          <cx:pt idx="2306">3.1499999999999999</cx:pt>
          <cx:pt idx="2307">2.6499999999999999</cx:pt>
          <cx:pt idx="2308">1.28</cx:pt>
          <cx:pt idx="2309">2.98</cx:pt>
          <cx:pt idx="2310">3.0600000000000001</cx:pt>
          <cx:pt idx="2311">1.8999999999999999</cx:pt>
          <cx:pt idx="2312">1.9099999999999999</cx:pt>
          <cx:pt idx="2313">1.6200000000000001</cx:pt>
          <cx:pt idx="2314">2.8599999999999999</cx:pt>
          <cx:pt idx="2315">2.6000000000000001</cx:pt>
          <cx:pt idx="2316">2.8100000000000001</cx:pt>
          <cx:pt idx="2317">3.2799999999999998</cx:pt>
          <cx:pt idx="2318">2.48</cx:pt>
          <cx:pt idx="2319">2.3100000000000001</cx:pt>
          <cx:pt idx="2320">2.5699999999999998</cx:pt>
          <cx:pt idx="2321">1.26</cx:pt>
          <cx:pt idx="2322">2.9199999999999999</cx:pt>
          <cx:pt idx="2323">1.2</cx:pt>
          <cx:pt idx="2324">1.24</cx:pt>
          <cx:pt idx="2325">2.3799999999999999</cx:pt>
          <cx:pt idx="2326">1.3999999999999999</cx:pt>
          <cx:pt idx="2327">2.0600000000000001</cx:pt>
          <cx:pt idx="2328">1.45</cx:pt>
          <cx:pt idx="2329">3.0899999999999999</cx:pt>
          <cx:pt idx="2330">1.5900000000000001</cx:pt>
          <cx:pt idx="2331">1.9099999999999999</cx:pt>
          <cx:pt idx="2332">1.46</cx:pt>
          <cx:pt idx="2333">2.8300000000000001</cx:pt>
          <cx:pt idx="2334">1.9299999999999999</cx:pt>
          <cx:pt idx="2335">3.2000000000000002</cx:pt>
          <cx:pt idx="2336">3.1800000000000002</cx:pt>
          <cx:pt idx="2337">1.98</cx:pt>
          <cx:pt idx="2338">2.2599999999999998</cx:pt>
          <cx:pt idx="2339">1.51</cx:pt>
          <cx:pt idx="2340">2.02</cx:pt>
          <cx:pt idx="2341">2.4199999999999999</cx:pt>
          <cx:pt idx="2342">2.6699999999999999</cx:pt>
          <cx:pt idx="2343">2.79</cx:pt>
          <cx:pt idx="2344">2.5600000000000001</cx:pt>
          <cx:pt idx="2345">2.8700000000000001</cx:pt>
          <cx:pt idx="2346">2.0899999999999999</cx:pt>
          <cx:pt idx="2347">3.1499999999999999</cx:pt>
          <cx:pt idx="2348">1.1499999999999999</cx:pt>
          <cx:pt idx="2349">2.0800000000000001</cx:pt>
          <cx:pt idx="2350">2.29</cx:pt>
          <cx:pt idx="2351">1.25</cx:pt>
          <cx:pt idx="2352">1.54</cx:pt>
          <cx:pt idx="2353">2.3100000000000001</cx:pt>
          <cx:pt idx="2354">2.8300000000000001</cx:pt>
          <cx:pt idx="2355">2.5299999999999998</cx:pt>
          <cx:pt idx="2356">2.29</cx:pt>
          <cx:pt idx="2357">1.55</cx:pt>
          <cx:pt idx="2358">3.1000000000000001</cx:pt>
          <cx:pt idx="2359">3.1400000000000001</cx:pt>
          <cx:pt idx="2360">2.3900000000000001</cx:pt>
          <cx:pt idx="2361">1.8</cx:pt>
          <cx:pt idx="2362">3.21</cx:pt>
          <cx:pt idx="2363">2.3599999999999999</cx:pt>
          <cx:pt idx="2364">3.3199999999999998</cx:pt>
          <cx:pt idx="2365">1.6799999999999999</cx:pt>
          <cx:pt idx="2366">2.6099999999999999</cx:pt>
          <cx:pt idx="2367">3.3399999999999999</cx:pt>
          <cx:pt idx="2368">1.8700000000000001</cx:pt>
          <cx:pt idx="2369">3.2200000000000002</cx:pt>
          <cx:pt idx="2370">1.8899999999999999</cx:pt>
          <cx:pt idx="2371">2.8599999999999999</cx:pt>
          <cx:pt idx="2372">3.0299999999999998</cx:pt>
          <cx:pt idx="2373">2.9199999999999999</cx:pt>
          <cx:pt idx="2374">3.2200000000000002</cx:pt>
          <cx:pt idx="2375">3.3300000000000001</cx:pt>
          <cx:pt idx="2376">1.5600000000000001</cx:pt>
          <cx:pt idx="2377">1.76</cx:pt>
          <cx:pt idx="2378">1.4199999999999999</cx:pt>
          <cx:pt idx="2379">2.6400000000000001</cx:pt>
          <cx:pt idx="2380">2.9500000000000002</cx:pt>
          <cx:pt idx="2381">1.9199999999999999</cx:pt>
          <cx:pt idx="2382">1.75</cx:pt>
          <cx:pt idx="2383">2.73</cx:pt>
          <cx:pt idx="2384">1.8200000000000001</cx:pt>
          <cx:pt idx="2385">1.1499999999999999</cx:pt>
          <cx:pt idx="2386">2.0699999999999998</cx:pt>
          <cx:pt idx="2387">1.52</cx:pt>
          <cx:pt idx="2388">2.0299999999999998</cx:pt>
          <cx:pt idx="2389">2.3199999999999998</cx:pt>
          <cx:pt idx="2390">2.79</cx:pt>
          <cx:pt idx="2391">3.2799999999999998</cx:pt>
          <cx:pt idx="2392">2.8599999999999999</cx:pt>
          <cx:pt idx="2393">2.0699999999999998</cx:pt>
          <cx:pt idx="2394">3.25</cx:pt>
          <cx:pt idx="2395">2.4399999999999999</cx:pt>
          <cx:pt idx="2396">2.8599999999999999</cx:pt>
          <cx:pt idx="2397">1.79</cx:pt>
          <cx:pt idx="2398">1.27</cx:pt>
          <cx:pt idx="2399">1.2</cx:pt>
          <cx:pt idx="2400">1.8400000000000001</cx:pt>
          <cx:pt idx="2401">1.3600000000000001</cx:pt>
          <cx:pt idx="2402">2.9199999999999999</cx:pt>
          <cx:pt idx="2403">2.3300000000000001</cx:pt>
          <cx:pt idx="2404">1.78</cx:pt>
          <cx:pt idx="2405">1.1699999999999999</cx:pt>
          <cx:pt idx="2406">3.3500000000000001</cx:pt>
          <cx:pt idx="2407">1.9199999999999999</cx:pt>
          <cx:pt idx="2408">2.8999999999999999</cx:pt>
          <cx:pt idx="2409">1.48</cx:pt>
          <cx:pt idx="2410">1.49</cx:pt>
          <cx:pt idx="2411">1.26</cx:pt>
          <cx:pt idx="2412">1.6200000000000001</cx:pt>
          <cx:pt idx="2413">2.6499999999999999</cx:pt>
          <cx:pt idx="2414">2.98</cx:pt>
          <cx:pt idx="2415">1.1699999999999999</cx:pt>
          <cx:pt idx="2416">1.48</cx:pt>
          <cx:pt idx="2417">2.5</cx:pt>
          <cx:pt idx="2418">1.55</cx:pt>
          <cx:pt idx="2419">3.1200000000000001</cx:pt>
          <cx:pt idx="2420">1.6000000000000001</cx:pt>
          <cx:pt idx="2421">2.2200000000000002</cx:pt>
          <cx:pt idx="2422">2.71</cx:pt>
          <cx:pt idx="2423">1.97</cx:pt>
          <cx:pt idx="2424">3.2400000000000002</cx:pt>
          <cx:pt idx="2425">3</cx:pt>
          <cx:pt idx="2426">2.52</cx:pt>
          <cx:pt idx="2427">1.73</cx:pt>
          <cx:pt idx="2428">1.9199999999999999</cx:pt>
          <cx:pt idx="2429">2.3799999999999999</cx:pt>
          <cx:pt idx="2430">2.23</cx:pt>
          <cx:pt idx="2431">2.3900000000000001</cx:pt>
          <cx:pt idx="2432">1.4099999999999999</cx:pt>
          <cx:pt idx="2433">2.0499999999999998</cx:pt>
          <cx:pt idx="2434">1.1699999999999999</cx:pt>
          <cx:pt idx="2435">1.1899999999999999</cx:pt>
          <cx:pt idx="2436">2.6299999999999999</cx:pt>
          <cx:pt idx="2437">1.54</cx:pt>
          <cx:pt idx="2438">1.5900000000000001</cx:pt>
          <cx:pt idx="2439">3.2599999999999998</cx:pt>
          <cx:pt idx="2440">1.3600000000000001</cx:pt>
          <cx:pt idx="2441">1.9299999999999999</cx:pt>
          <cx:pt idx="2442">1.3</cx:pt>
          <cx:pt idx="2443">3.0299999999999998</cx:pt>
          <cx:pt idx="2444">3.2200000000000002</cx:pt>
          <cx:pt idx="2445">2.3700000000000001</cx:pt>
          <cx:pt idx="2446">2.9100000000000001</cx:pt>
          <cx:pt idx="2447">3.1200000000000001</cx:pt>
          <cx:pt idx="2448">1.53</cx:pt>
          <cx:pt idx="2449">3.1699999999999999</cx:pt>
          <cx:pt idx="2450">1.25</cx:pt>
          <cx:pt idx="2451">1.49</cx:pt>
          <cx:pt idx="2452">1.8500000000000001</cx:pt>
          <cx:pt idx="2453">3.1099999999999999</cx:pt>
          <cx:pt idx="2454">2.6899999999999999</cx:pt>
          <cx:pt idx="2455">1.27</cx:pt>
          <cx:pt idx="2456">2.52</cx:pt>
          <cx:pt idx="2457">3.1099999999999999</cx:pt>
          <cx:pt idx="2458">2.2799999999999998</cx:pt>
          <cx:pt idx="2459">2.04</cx:pt>
          <cx:pt idx="2460">1.1899999999999999</cx:pt>
          <cx:pt idx="2461">1.21</cx:pt>
          <cx:pt idx="2462">2.7200000000000002</cx:pt>
        </cx:lvl>
      </cx:numDim>
    </cx:data>
  </cx:chartData>
  <cx:chart>
    <cx:title pos="t" align="ctr" overlay="0">
      <cx:tx>
        <cx:txData>
          <cx:v>air inflow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altLang="ko-KR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air inflow</a:t>
          </a:r>
        </a:p>
      </cx:txPr>
    </cx:title>
    <cx:plotArea>
      <cx:plotAreaRegion>
        <cx:series layoutId="clusteredColumn" uniqueId="{07F0BFEA-793A-4F10-AA1C-4208419C4983}">
          <cx:tx>
            <cx:txData>
              <cx:f>train_data!$A$1</cx:f>
              <cx:v>air_inflow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test_data!$B$2:$B$7390</cx:f>
        <cx:lvl ptCount="7389" formatCode="G/표준">
          <cx:pt idx="0">53.280000000000001</cx:pt>
          <cx:pt idx="1">55.240000000000002</cx:pt>
          <cx:pt idx="2">42.740000000000002</cx:pt>
          <cx:pt idx="3">49.149999999999999</cx:pt>
          <cx:pt idx="4">47.280000000000001</cx:pt>
          <cx:pt idx="5">41.950000000000003</cx:pt>
          <cx:pt idx="6">39.759999999999998</cx:pt>
          <cx:pt idx="7">49.079999999999998</cx:pt>
          <cx:pt idx="8">59.990000000000002</cx:pt>
          <cx:pt idx="9">53.18</cx:pt>
          <cx:pt idx="10">58.039999999999999</cx:pt>
          <cx:pt idx="11">36.899999999999999</cx:pt>
          <cx:pt idx="12">56.799999999999997</cx:pt>
          <cx:pt idx="13">43.909999999999997</cx:pt>
          <cx:pt idx="14">36.960000000000001</cx:pt>
          <cx:pt idx="15">40.659999999999997</cx:pt>
          <cx:pt idx="16">56.560000000000002</cx:pt>
          <cx:pt idx="17">55.439999999999998</cx:pt>
          <cx:pt idx="18">56.609999999999999</cx:pt>
          <cx:pt idx="19">43.299999999999997</cx:pt>
          <cx:pt idx="20">37.909999999999997</cx:pt>
          <cx:pt idx="21">36.590000000000003</cx:pt>
          <cx:pt idx="22">43.990000000000002</cx:pt>
          <cx:pt idx="23">46.310000000000002</cx:pt>
          <cx:pt idx="24">62.350000000000001</cx:pt>
          <cx:pt idx="25">35.039999999999999</cx:pt>
          <cx:pt idx="26">58.810000000000002</cx:pt>
          <cx:pt idx="27">43.380000000000003</cx:pt>
          <cx:pt idx="28">49.329999999999998</cx:pt>
          <cx:pt idx="29">59.909999999999997</cx:pt>
          <cx:pt idx="30">56.390000000000001</cx:pt>
          <cx:pt idx="31">45.600000000000001</cx:pt>
          <cx:pt idx="32">50.479999999999997</cx:pt>
          <cx:pt idx="33">43.789999999999999</cx:pt>
          <cx:pt idx="34">59.310000000000002</cx:pt>
          <cx:pt idx="35">56.310000000000002</cx:pt>
          <cx:pt idx="36">36.530000000000001</cx:pt>
          <cx:pt idx="37">47.859999999999999</cx:pt>
          <cx:pt idx="38">54.789999999999999</cx:pt>
          <cx:pt idx="39">52.009999999999998</cx:pt>
          <cx:pt idx="40">52.390000000000001</cx:pt>
          <cx:pt idx="41">63.740000000000002</cx:pt>
          <cx:pt idx="42">62.100000000000001</cx:pt>
          <cx:pt idx="43">47.979999999999997</cx:pt>
          <cx:pt idx="44">39.789999999999999</cx:pt>
          <cx:pt idx="45">55.030000000000001</cx:pt>
          <cx:pt idx="46">51.200000000000003</cx:pt>
          <cx:pt idx="47">47.090000000000003</cx:pt>
          <cx:pt idx="48">43.039999999999999</cx:pt>
          <cx:pt idx="49">48.149999999999999</cx:pt>
          <cx:pt idx="50">41</cx:pt>
          <cx:pt idx="51">58.979999999999997</cx:pt>
          <cx:pt idx="52">35.950000000000003</cx:pt>
          <cx:pt idx="53">51.359999999999999</cx:pt>
          <cx:pt idx="54">61.799999999999997</cx:pt>
          <cx:pt idx="55">42.25</cx:pt>
          <cx:pt idx="56">37.149999999999999</cx:pt>
          <cx:pt idx="57">55.799999999999997</cx:pt>
          <cx:pt idx="58">42.600000000000001</cx:pt>
          <cx:pt idx="59">56.579999999999998</cx:pt>
          <cx:pt idx="60">46.880000000000003</cx:pt>
          <cx:pt idx="61">59.200000000000003</cx:pt>
          <cx:pt idx="62">57.780000000000001</cx:pt>
          <cx:pt idx="63">43.689999999999998</cx:pt>
          <cx:pt idx="64">41.5</cx:pt>
          <cx:pt idx="65">55.850000000000001</cx:pt>
          <cx:pt idx="66">58.289999999999999</cx:pt>
          <cx:pt idx="67">36.689999999999998</cx:pt>
          <cx:pt idx="68">57.289999999999999</cx:pt>
          <cx:pt idx="69">35.310000000000002</cx:pt>
          <cx:pt idx="70">37.310000000000002</cx:pt>
          <cx:pt idx="71">63.990000000000002</cx:pt>
          <cx:pt idx="72">37.049999999999997</cx:pt>
          <cx:pt idx="73">35.939999999999998</cx:pt>
          <cx:pt idx="74">37.75</cx:pt>
          <cx:pt idx="75">55.210000000000001</cx:pt>
          <cx:pt idx="76">59.909999999999997</cx:pt>
          <cx:pt idx="77">53.229999999999997</cx:pt>
          <cx:pt idx="78">60.630000000000003</cx:pt>
          <cx:pt idx="79">63.350000000000001</cx:pt>
          <cx:pt idx="80">47.689999999999998</cx:pt>
          <cx:pt idx="81">47</cx:pt>
          <cx:pt idx="82">53.810000000000002</cx:pt>
          <cx:pt idx="83">59.280000000000001</cx:pt>
          <cx:pt idx="84">40.030000000000001</cx:pt>
          <cx:pt idx="85">51.659999999999997</cx:pt>
          <cx:pt idx="86">45.609999999999999</cx:pt>
          <cx:pt idx="87">63.140000000000001</cx:pt>
          <cx:pt idx="88">36.630000000000003</cx:pt>
          <cx:pt idx="89">62.460000000000001</cx:pt>
          <cx:pt idx="90">60.600000000000001</cx:pt>
          <cx:pt idx="91">64.450000000000003</cx:pt>
          <cx:pt idx="92">48.350000000000001</cx:pt>
          <cx:pt idx="93">58.43</cx:pt>
          <cx:pt idx="94">36.880000000000003</cx:pt>
          <cx:pt idx="95">41.509999999999998</cx:pt>
          <cx:pt idx="96">37.109999999999999</cx:pt>
          <cx:pt idx="97">48.840000000000003</cx:pt>
          <cx:pt idx="98">38.380000000000003</cx:pt>
          <cx:pt idx="99">48.009999999999998</cx:pt>
          <cx:pt idx="100">40.359999999999999</cx:pt>
          <cx:pt idx="101">49.310000000000002</cx:pt>
          <cx:pt idx="102">55.399999999999999</cx:pt>
          <cx:pt idx="103">49.829999999999998</cx:pt>
          <cx:pt idx="104">55.539999999999999</cx:pt>
          <cx:pt idx="105">63.049999999999997</cx:pt>
          <cx:pt idx="106">62.210000000000001</cx:pt>
          <cx:pt idx="107">49.329999999999998</cx:pt>
          <cx:pt idx="108">61.939999999999998</cx:pt>
          <cx:pt idx="109">41.689999999999998</cx:pt>
          <cx:pt idx="110">47.829999999999998</cx:pt>
          <cx:pt idx="111">52.079999999999998</cx:pt>
          <cx:pt idx="112">35.68</cx:pt>
          <cx:pt idx="113">35.880000000000003</cx:pt>
          <cx:pt idx="114">41.5</cx:pt>
          <cx:pt idx="115">47.850000000000001</cx:pt>
          <cx:pt idx="116">60.509999999999998</cx:pt>
          <cx:pt idx="117">61.780000000000001</cx:pt>
          <cx:pt idx="118">58.240000000000002</cx:pt>
          <cx:pt idx="119">35.789999999999999</cx:pt>
          <cx:pt idx="120">36.079999999999998</cx:pt>
          <cx:pt idx="121">38.68</cx:pt>
          <cx:pt idx="122">48.049999999999997</cx:pt>
          <cx:pt idx="123">62.909999999999997</cx:pt>
          <cx:pt idx="124">47.490000000000002</cx:pt>
          <cx:pt idx="125">48.229999999999997</cx:pt>
          <cx:pt idx="126">52.549999999999997</cx:pt>
          <cx:pt idx="127">59.299999999999997</cx:pt>
          <cx:pt idx="128">48.799999999999997</cx:pt>
          <cx:pt idx="129">60.039999999999999</cx:pt>
          <cx:pt idx="130">62.689999999999998</cx:pt>
          <cx:pt idx="131">47.899999999999999</cx:pt>
          <cx:pt idx="132">50.340000000000003</cx:pt>
          <cx:pt idx="133">49.009999999999998</cx:pt>
          <cx:pt idx="134">38</cx:pt>
          <cx:pt idx="135">49.490000000000002</cx:pt>
          <cx:pt idx="136">54.789999999999999</cx:pt>
          <cx:pt idx="137">38.100000000000001</cx:pt>
          <cx:pt idx="138">37.18</cx:pt>
          <cx:pt idx="139">64.379999999999995</cx:pt>
          <cx:pt idx="140">40.259999999999998</cx:pt>
          <cx:pt idx="141">51.329999999999998</cx:pt>
          <cx:pt idx="142">37.090000000000003</cx:pt>
          <cx:pt idx="143">42.049999999999997</cx:pt>
          <cx:pt idx="144">62.460000000000001</cx:pt>
          <cx:pt idx="145">49.630000000000003</cx:pt>
          <cx:pt idx="146">51.439999999999998</cx:pt>
          <cx:pt idx="147">44.390000000000001</cx:pt>
          <cx:pt idx="148">42.810000000000002</cx:pt>
          <cx:pt idx="149">63.880000000000003</cx:pt>
          <cx:pt idx="150">42.149999999999999</cx:pt>
          <cx:pt idx="151">63.859999999999999</cx:pt>
          <cx:pt idx="152">63.710000000000001</cx:pt>
          <cx:pt idx="153">47</cx:pt>
          <cx:pt idx="154">50.710000000000001</cx:pt>
          <cx:pt idx="155">44.189999999999998</cx:pt>
          <cx:pt idx="156">50.530000000000001</cx:pt>
          <cx:pt idx="157">57.329999999999998</cx:pt>
          <cx:pt idx="158">40.43</cx:pt>
          <cx:pt idx="159">54.409999999999997</cx:pt>
          <cx:pt idx="160">55.479999999999997</cx:pt>
          <cx:pt idx="161">40.659999999999997</cx:pt>
          <cx:pt idx="162">35.829999999999998</cx:pt>
          <cx:pt idx="163">55.759999999999998</cx:pt>
          <cx:pt idx="164">53.149999999999999</cx:pt>
          <cx:pt idx="165">63.579999999999998</cx:pt>
          <cx:pt idx="166">39.130000000000003</cx:pt>
          <cx:pt idx="167">60.289999999999999</cx:pt>
          <cx:pt idx="168">47.049999999999997</cx:pt>
          <cx:pt idx="169">36.979999999999997</cx:pt>
          <cx:pt idx="170">60.490000000000002</cx:pt>
          <cx:pt idx="171">38.68</cx:pt>
          <cx:pt idx="172">51.409999999999997</cx:pt>
          <cx:pt idx="173">46.100000000000001</cx:pt>
          <cx:pt idx="174">40.700000000000003</cx:pt>
          <cx:pt idx="175">55.880000000000003</cx:pt>
          <cx:pt idx="176">53.549999999999997</cx:pt>
          <cx:pt idx="177">42.159999999999997</cx:pt>
          <cx:pt idx="178">40.990000000000002</cx:pt>
          <cx:pt idx="179">53.299999999999997</cx:pt>
          <cx:pt idx="180">48.25</cx:pt>
          <cx:pt idx="181">49.229999999999997</cx:pt>
          <cx:pt idx="182">40.689999999999998</cx:pt>
          <cx:pt idx="183">55.700000000000003</cx:pt>
          <cx:pt idx="184">39.939999999999998</cx:pt>
          <cx:pt idx="185">64.099999999999994</cx:pt>
          <cx:pt idx="186">41.990000000000002</cx:pt>
          <cx:pt idx="187">57.109999999999999</cx:pt>
          <cx:pt idx="188">41.329999999999998</cx:pt>
          <cx:pt idx="189">43.759999999999998</cx:pt>
          <cx:pt idx="190">61.710000000000001</cx:pt>
          <cx:pt idx="191">54.700000000000003</cx:pt>
          <cx:pt idx="192">47</cx:pt>
          <cx:pt idx="193">46.210000000000001</cx:pt>
          <cx:pt idx="194">47.810000000000002</cx:pt>
          <cx:pt idx="195">51.060000000000002</cx:pt>
          <cx:pt idx="196">47.840000000000003</cx:pt>
          <cx:pt idx="197">53.530000000000001</cx:pt>
          <cx:pt idx="198">55.009999999999998</cx:pt>
          <cx:pt idx="199">57.909999999999997</cx:pt>
          <cx:pt idx="200">62.780000000000001</cx:pt>
          <cx:pt idx="201">56.880000000000003</cx:pt>
          <cx:pt idx="202">42.210000000000001</cx:pt>
          <cx:pt idx="203">64.090000000000003</cx:pt>
          <cx:pt idx="204">55.729999999999997</cx:pt>
          <cx:pt idx="205">37.890000000000001</cx:pt>
          <cx:pt idx="206">43.049999999999997</cx:pt>
          <cx:pt idx="207">53.390000000000001</cx:pt>
          <cx:pt idx="208">39.600000000000001</cx:pt>
          <cx:pt idx="209">46.810000000000002</cx:pt>
          <cx:pt idx="210">60.109999999999999</cx:pt>
          <cx:pt idx="211">53.509999999999998</cx:pt>
          <cx:pt idx="212">60.539999999999999</cx:pt>
          <cx:pt idx="213">63.859999999999999</cx:pt>
          <cx:pt idx="214">62.579999999999998</cx:pt>
          <cx:pt idx="215">59.829999999999998</cx:pt>
          <cx:pt idx="216">39.43</cx:pt>
          <cx:pt idx="217">35.549999999999997</cx:pt>
          <cx:pt idx="218">58.649999999999999</cx:pt>
          <cx:pt idx="219">45.409999999999997</cx:pt>
          <cx:pt idx="220">60.280000000000001</cx:pt>
          <cx:pt idx="221">38.759999999999998</cx:pt>
          <cx:pt idx="222">40.600000000000001</cx:pt>
          <cx:pt idx="223">61.740000000000002</cx:pt>
          <cx:pt idx="224">60.630000000000003</cx:pt>
          <cx:pt idx="225">58.380000000000003</cx:pt>
          <cx:pt idx="226">38.009999999999998</cx:pt>
          <cx:pt idx="227">59.68</cx:pt>
          <cx:pt idx="228">48.579999999999998</cx:pt>
          <cx:pt idx="229">39.840000000000003</cx:pt>
          <cx:pt idx="230">36.039999999999999</cx:pt>
          <cx:pt idx="231">55.259999999999998</cx:pt>
          <cx:pt idx="232">55.780000000000001</cx:pt>
          <cx:pt idx="233">64.450000000000003</cx:pt>
          <cx:pt idx="234">39.890000000000001</cx:pt>
          <cx:pt idx="235">57.850000000000001</cx:pt>
          <cx:pt idx="236">42.950000000000003</cx:pt>
          <cx:pt idx="237">47.439999999999998</cx:pt>
          <cx:pt idx="238">52</cx:pt>
          <cx:pt idx="239">53.600000000000001</cx:pt>
          <cx:pt idx="240">38.460000000000001</cx:pt>
          <cx:pt idx="241">50.240000000000002</cx:pt>
          <cx:pt idx="242">49.75</cx:pt>
          <cx:pt idx="243">52.399999999999999</cx:pt>
          <cx:pt idx="244">45.909999999999997</cx:pt>
          <cx:pt idx="245">62.229999999999997</cx:pt>
          <cx:pt idx="246">46.380000000000003</cx:pt>
          <cx:pt idx="247">44.060000000000002</cx:pt>
          <cx:pt idx="248">36.579999999999998</cx:pt>
          <cx:pt idx="249">61.859999999999999</cx:pt>
          <cx:pt idx="250">54.399999999999999</cx:pt>
          <cx:pt idx="251">58.539999999999999</cx:pt>
          <cx:pt idx="252">48.530000000000001</cx:pt>
          <cx:pt idx="253">61.68</cx:pt>
          <cx:pt idx="254">50.880000000000003</cx:pt>
          <cx:pt idx="255">37.600000000000001</cx:pt>
          <cx:pt idx="256">38.909999999999997</cx:pt>
          <cx:pt idx="257">63.880000000000003</cx:pt>
          <cx:pt idx="258">36.93</cx:pt>
          <cx:pt idx="259">36.640000000000001</cx:pt>
          <cx:pt idx="260">45.689999999999998</cx:pt>
          <cx:pt idx="261">37.359999999999999</cx:pt>
          <cx:pt idx="262">36.799999999999997</cx:pt>
          <cx:pt idx="263">53.960000000000001</cx:pt>
          <cx:pt idx="264">43.450000000000003</cx:pt>
          <cx:pt idx="265">35.280000000000001</cx:pt>
          <cx:pt idx="266">46.600000000000001</cx:pt>
          <cx:pt idx="267">46.460000000000001</cx:pt>
          <cx:pt idx="268">44.649999999999999</cx:pt>
          <cx:pt idx="269">39.810000000000002</cx:pt>
          <cx:pt idx="270">36.340000000000003</cx:pt>
          <cx:pt idx="271">39.43</cx:pt>
          <cx:pt idx="272">55.850000000000001</cx:pt>
          <cx:pt idx="273">44.200000000000003</cx:pt>
          <cx:pt idx="274">37.100000000000001</cx:pt>
          <cx:pt idx="275">49.890000000000001</cx:pt>
          <cx:pt idx="276">59.329999999999998</cx:pt>
          <cx:pt idx="277">35.909999999999997</cx:pt>
          <cx:pt idx="278">51.200000000000003</cx:pt>
          <cx:pt idx="279">41.609999999999999</cx:pt>
          <cx:pt idx="280">38.100000000000001</cx:pt>
          <cx:pt idx="281">47.990000000000002</cx:pt>
          <cx:pt idx="282">42.780000000000001</cx:pt>
          <cx:pt idx="283">59.240000000000002</cx:pt>
          <cx:pt idx="284">64.5</cx:pt>
          <cx:pt idx="285">62.43</cx:pt>
          <cx:pt idx="286">64.010000000000005</cx:pt>
          <cx:pt idx="287">63.899999999999999</cx:pt>
          <cx:pt idx="288">36.359999999999999</cx:pt>
          <cx:pt idx="289">52.530000000000001</cx:pt>
          <cx:pt idx="290">49.649999999999999</cx:pt>
          <cx:pt idx="291">52.259999999999998</cx:pt>
          <cx:pt idx="292">47.950000000000003</cx:pt>
          <cx:pt idx="293">48.710000000000001</cx:pt>
          <cx:pt idx="294">37.609999999999999</cx:pt>
          <cx:pt idx="295">39.700000000000003</cx:pt>
          <cx:pt idx="296">55.380000000000003</cx:pt>
          <cx:pt idx="297">44.729999999999997</cx:pt>
          <cx:pt idx="298">39.289999999999999</cx:pt>
          <cx:pt idx="299">61.5</cx:pt>
          <cx:pt idx="300">56.829999999999998</cx:pt>
          <cx:pt idx="301">56.509999999999998</cx:pt>
          <cx:pt idx="302">48.359999999999999</cx:pt>
          <cx:pt idx="303">54.829999999999998</cx:pt>
          <cx:pt idx="304">40.060000000000002</cx:pt>
          <cx:pt idx="305">41.789999999999999</cx:pt>
          <cx:pt idx="306">61</cx:pt>
          <cx:pt idx="307">49.009999999999998</cx:pt>
          <cx:pt idx="308">59.909999999999997</cx:pt>
          <cx:pt idx="309">53.329999999999998</cx:pt>
          <cx:pt idx="310">39.380000000000003</cx:pt>
          <cx:pt idx="311">59.359999999999999</cx:pt>
          <cx:pt idx="312">62.200000000000003</cx:pt>
          <cx:pt idx="313">36</cx:pt>
          <cx:pt idx="314">60.140000000000001</cx:pt>
          <cx:pt idx="315">56.93</cx:pt>
          <cx:pt idx="316">52.600000000000001</cx:pt>
          <cx:pt idx="317">44.530000000000001</cx:pt>
          <cx:pt idx="318">37.549999999999997</cx:pt>
          <cx:pt idx="319">37.950000000000003</cx:pt>
          <cx:pt idx="320">40</cx:pt>
          <cx:pt idx="321">38.600000000000001</cx:pt>
          <cx:pt idx="322">53.68</cx:pt>
          <cx:pt idx="323">63.130000000000003</cx:pt>
          <cx:pt idx="324">59.140000000000001</cx:pt>
          <cx:pt idx="325">42.109999999999999</cx:pt>
          <cx:pt idx="326">44.109999999999999</cx:pt>
          <cx:pt idx="327">53.210000000000001</cx:pt>
          <cx:pt idx="328">48.100000000000001</cx:pt>
          <cx:pt idx="329">42.109999999999999</cx:pt>
          <cx:pt idx="330">56.710000000000001</cx:pt>
          <cx:pt idx="331">49.659999999999997</cx:pt>
          <cx:pt idx="332">58.729999999999997</cx:pt>
          <cx:pt idx="333">42.75</cx:pt>
          <cx:pt idx="334">56.060000000000002</cx:pt>
          <cx:pt idx="335">59.990000000000002</cx:pt>
          <cx:pt idx="336">63.259999999999998</cx:pt>
          <cx:pt idx="337">62.450000000000003</cx:pt>
          <cx:pt idx="338">47.299999999999997</cx:pt>
          <cx:pt idx="339">52.340000000000003</cx:pt>
          <cx:pt idx="340">59.68</cx:pt>
          <cx:pt idx="341">56.75</cx:pt>
          <cx:pt idx="342">42.780000000000001</cx:pt>
          <cx:pt idx="343">62.850000000000001</cx:pt>
          <cx:pt idx="344">51.899999999999999</cx:pt>
          <cx:pt idx="345">54.799999999999997</cx:pt>
          <cx:pt idx="346">45.090000000000003</cx:pt>
          <cx:pt idx="347">39.700000000000003</cx:pt>
          <cx:pt idx="348">53.890000000000001</cx:pt>
          <cx:pt idx="349">40.960000000000001</cx:pt>
          <cx:pt idx="350">42.490000000000002</cx:pt>
          <cx:pt idx="351">35.609999999999999</cx:pt>
          <cx:pt idx="352">60.990000000000002</cx:pt>
          <cx:pt idx="353">48.060000000000002</cx:pt>
          <cx:pt idx="354">39.689999999999998</cx:pt>
          <cx:pt idx="355">50.350000000000001</cx:pt>
          <cx:pt idx="356">57.880000000000003</cx:pt>
          <cx:pt idx="357">57.549999999999997</cx:pt>
          <cx:pt idx="358">58.560000000000002</cx:pt>
          <cx:pt idx="359">60.200000000000003</cx:pt>
          <cx:pt idx="360">58.759999999999998</cx:pt>
          <cx:pt idx="361">53.960000000000001</cx:pt>
          <cx:pt idx="362">40.560000000000002</cx:pt>
          <cx:pt idx="363">50.299999999999997</cx:pt>
          <cx:pt idx="364">51.909999999999997</cx:pt>
          <cx:pt idx="365">51.93</cx:pt>
          <cx:pt idx="366">41.689999999999998</cx:pt>
          <cx:pt idx="367">59.460000000000001</cx:pt>
          <cx:pt idx="368">38.030000000000001</cx:pt>
          <cx:pt idx="369">54.590000000000003</cx:pt>
          <cx:pt idx="370">53.549999999999997</cx:pt>
          <cx:pt idx="371">60.009999999999998</cx:pt>
          <cx:pt idx="372">41.880000000000003</cx:pt>
          <cx:pt idx="373">50.090000000000003</cx:pt>
          <cx:pt idx="374">37.859999999999999</cx:pt>
          <cx:pt idx="375">61.899999999999999</cx:pt>
          <cx:pt idx="376">64.109999999999999</cx:pt>
          <cx:pt idx="377">60</cx:pt>
          <cx:pt idx="378">58.380000000000003</cx:pt>
          <cx:pt idx="379">49.280000000000001</cx:pt>
          <cx:pt idx="380">48.590000000000003</cx:pt>
          <cx:pt idx="381">64.140000000000001</cx:pt>
          <cx:pt idx="382">49.200000000000003</cx:pt>
          <cx:pt idx="383">51.299999999999997</cx:pt>
          <cx:pt idx="384">57.630000000000003</cx:pt>
          <cx:pt idx="385">37.549999999999997</cx:pt>
          <cx:pt idx="386">37.090000000000003</cx:pt>
          <cx:pt idx="387">36.539999999999999</cx:pt>
          <cx:pt idx="388">48.210000000000001</cx:pt>
          <cx:pt idx="389">52.75</cx:pt>
          <cx:pt idx="390">62.189999999999998</cx:pt>
          <cx:pt idx="391">60.640000000000001</cx:pt>
          <cx:pt idx="392">38.590000000000003</cx:pt>
          <cx:pt idx="393">58.359999999999999</cx:pt>
          <cx:pt idx="394">59.149999999999999</cx:pt>
          <cx:pt idx="395">45.700000000000003</cx:pt>
          <cx:pt idx="396">62.549999999999997</cx:pt>
          <cx:pt idx="397">54.090000000000003</cx:pt>
          <cx:pt idx="398">47.399999999999999</cx:pt>
          <cx:pt idx="399">39.380000000000003</cx:pt>
          <cx:pt idx="400">55.229999999999997</cx:pt>
          <cx:pt idx="401">53.280000000000001</cx:pt>
          <cx:pt idx="402">49</cx:pt>
          <cx:pt idx="403">43.630000000000003</cx:pt>
          <cx:pt idx="404">35.799999999999997</cx:pt>
          <cx:pt idx="405">41.710000000000001</cx:pt>
          <cx:pt idx="406">56.68</cx:pt>
          <cx:pt idx="407">63.380000000000003</cx:pt>
          <cx:pt idx="408">63.829999999999998</cx:pt>
          <cx:pt idx="409">35.049999999999997</cx:pt>
          <cx:pt idx="410">48.009999999999998</cx:pt>
          <cx:pt idx="411">61.5</cx:pt>
          <cx:pt idx="412">62.159999999999997</cx:pt>
          <cx:pt idx="413">38.909999999999997</cx:pt>
          <cx:pt idx="414">36.390000000000001</cx:pt>
          <cx:pt idx="415">42.380000000000003</cx:pt>
          <cx:pt idx="416">36.609999999999999</cx:pt>
          <cx:pt idx="417">39.259999999999998</cx:pt>
          <cx:pt idx="418">59.159999999999997</cx:pt>
          <cx:pt idx="419">37.18</cx:pt>
          <cx:pt idx="420">38.5</cx:pt>
          <cx:pt idx="421">58.310000000000002</cx:pt>
          <cx:pt idx="422">37.200000000000003</cx:pt>
          <cx:pt idx="423">57.140000000000001</cx:pt>
          <cx:pt idx="424">57.75</cx:pt>
          <cx:pt idx="425">59.539999999999999</cx:pt>
          <cx:pt idx="426">55.960000000000001</cx:pt>
          <cx:pt idx="427">35.390000000000001</cx:pt>
          <cx:pt idx="428">49.789999999999999</cx:pt>
          <cx:pt idx="429">46.850000000000001</cx:pt>
          <cx:pt idx="430">56.409999999999997</cx:pt>
          <cx:pt idx="431">52.140000000000001</cx:pt>
          <cx:pt idx="432">60.630000000000003</cx:pt>
          <cx:pt idx="433">47.590000000000003</cx:pt>
          <cx:pt idx="434">59.740000000000002</cx:pt>
          <cx:pt idx="435">43.780000000000001</cx:pt>
          <cx:pt idx="436">62.829999999999998</cx:pt>
          <cx:pt idx="437">41.859999999999999</cx:pt>
          <cx:pt idx="438">59.890000000000001</cx:pt>
          <cx:pt idx="439">49.479999999999997</cx:pt>
          <cx:pt idx="440">36.880000000000003</cx:pt>
          <cx:pt idx="441">42.740000000000002</cx:pt>
          <cx:pt idx="442">52.909999999999997</cx:pt>
          <cx:pt idx="443">59.359999999999999</cx:pt>
          <cx:pt idx="444">57.710000000000001</cx:pt>
          <cx:pt idx="445">56.700000000000003</cx:pt>
          <cx:pt idx="446">37.359999999999999</cx:pt>
          <cx:pt idx="447">48.729999999999997</cx:pt>
          <cx:pt idx="448">55.039999999999999</cx:pt>
          <cx:pt idx="449">56.840000000000003</cx:pt>
          <cx:pt idx="450">36.979999999999997</cx:pt>
          <cx:pt idx="451">46.450000000000003</cx:pt>
          <cx:pt idx="452">50.329999999999998</cx:pt>
          <cx:pt idx="453">47.829999999999998</cx:pt>
          <cx:pt idx="454">59.329999999999998</cx:pt>
          <cx:pt idx="455">57.939999999999998</cx:pt>
          <cx:pt idx="456">63</cx:pt>
          <cx:pt idx="457">40.960000000000001</cx:pt>
          <cx:pt idx="458">57.689999999999998</cx:pt>
          <cx:pt idx="459">50.189999999999998</cx:pt>
          <cx:pt idx="460">47.579999999999998</cx:pt>
          <cx:pt idx="461">59.509999999999998</cx:pt>
          <cx:pt idx="462">57.590000000000003</cx:pt>
          <cx:pt idx="463">47.25</cx:pt>
          <cx:pt idx="464">49.68</cx:pt>
          <cx:pt idx="465">49.600000000000001</cx:pt>
          <cx:pt idx="466">44.890000000000001</cx:pt>
          <cx:pt idx="467">46.75</cx:pt>
          <cx:pt idx="468">46.890000000000001</cx:pt>
          <cx:pt idx="469">64.239999999999995</cx:pt>
          <cx:pt idx="470">59.950000000000003</cx:pt>
          <cx:pt idx="471">50.659999999999997</cx:pt>
          <cx:pt idx="472">40.090000000000003</cx:pt>
          <cx:pt idx="473">58.840000000000003</cx:pt>
          <cx:pt idx="474">64.090000000000003</cx:pt>
          <cx:pt idx="475">53.049999999999997</cx:pt>
          <cx:pt idx="476">62.609999999999999</cx:pt>
          <cx:pt idx="477">64.390000000000001</cx:pt>
          <cx:pt idx="478">43.990000000000002</cx:pt>
          <cx:pt idx="479">63.450000000000003</cx:pt>
          <cx:pt idx="480">35.810000000000002</cx:pt>
          <cx:pt idx="481">43.039999999999999</cx:pt>
          <cx:pt idx="482">43.5</cx:pt>
          <cx:pt idx="483">36.740000000000002</cx:pt>
          <cx:pt idx="484">61.18</cx:pt>
          <cx:pt idx="485">37.799999999999997</cx:pt>
          <cx:pt idx="486">57.140000000000001</cx:pt>
          <cx:pt idx="487">47.100000000000001</cx:pt>
          <cx:pt idx="488">52.649999999999999</cx:pt>
          <cx:pt idx="489">46.149999999999999</cx:pt>
          <cx:pt idx="490">62.380000000000003</cx:pt>
          <cx:pt idx="491">51.710000000000001</cx:pt>
          <cx:pt idx="492">49.780000000000001</cx:pt>
          <cx:pt idx="493">62.509999999999998</cx:pt>
          <cx:pt idx="494">39.359999999999999</cx:pt>
          <cx:pt idx="495">63.18</cx:pt>
          <cx:pt idx="496">44.289999999999999</cx:pt>
          <cx:pt idx="497">57.310000000000002</cx:pt>
          <cx:pt idx="498">46.280000000000001</cx:pt>
          <cx:pt idx="499">41.899999999999999</cx:pt>
          <cx:pt idx="500">61.659999999999997</cx:pt>
          <cx:pt idx="501">44.18</cx:pt>
          <cx:pt idx="502">40.490000000000002</cx:pt>
          <cx:pt idx="503">48.359999999999999</cx:pt>
          <cx:pt idx="504">38.329999999999998</cx:pt>
          <cx:pt idx="505">45.93</cx:pt>
          <cx:pt idx="506">46.289999999999999</cx:pt>
          <cx:pt idx="507">52.950000000000003</cx:pt>
          <cx:pt idx="508">42.399999999999999</cx:pt>
          <cx:pt idx="509">56.840000000000003</cx:pt>
          <cx:pt idx="510">64.349999999999994</cx:pt>
          <cx:pt idx="511">47.390000000000001</cx:pt>
          <cx:pt idx="512">60.75</cx:pt>
          <cx:pt idx="513">48.579999999999998</cx:pt>
          <cx:pt idx="514">50.829999999999998</cx:pt>
          <cx:pt idx="515">61.990000000000002</cx:pt>
          <cx:pt idx="516">64.310000000000002</cx:pt>
          <cx:pt idx="517">47.380000000000003</cx:pt>
          <cx:pt idx="518">63.780000000000001</cx:pt>
          <cx:pt idx="519">42.229999999999997</cx:pt>
          <cx:pt idx="520">52.479999999999997</cx:pt>
          <cx:pt idx="521">55.649999999999999</cx:pt>
          <cx:pt idx="522">62.899999999999999</cx:pt>
          <cx:pt idx="523">37.590000000000003</cx:pt>
          <cx:pt idx="524">54.829999999999998</cx:pt>
          <cx:pt idx="525">51.729999999999997</cx:pt>
          <cx:pt idx="526">63.850000000000001</cx:pt>
          <cx:pt idx="527">55.240000000000002</cx:pt>
          <cx:pt idx="528">51</cx:pt>
          <cx:pt idx="529">54.280000000000001</cx:pt>
          <cx:pt idx="530">35.549999999999997</cx:pt>
          <cx:pt idx="531">40.630000000000003</cx:pt>
          <cx:pt idx="532">63.700000000000003</cx:pt>
          <cx:pt idx="533">58.659999999999997</cx:pt>
          <cx:pt idx="534">49.140000000000001</cx:pt>
          <cx:pt idx="535">37.350000000000001</cx:pt>
          <cx:pt idx="536">63.039999999999999</cx:pt>
          <cx:pt idx="537">39.380000000000003</cx:pt>
          <cx:pt idx="538">49.200000000000003</cx:pt>
          <cx:pt idx="539">58.030000000000001</cx:pt>
          <cx:pt idx="540">55.409999999999997</cx:pt>
          <cx:pt idx="541">47.600000000000001</cx:pt>
          <cx:pt idx="542">50.700000000000003</cx:pt>
          <cx:pt idx="543">64.230000000000004</cx:pt>
          <cx:pt idx="544">45.549999999999997</cx:pt>
          <cx:pt idx="545">47.460000000000001</cx:pt>
          <cx:pt idx="546">54.850000000000001</cx:pt>
          <cx:pt idx="547">46.810000000000002</cx:pt>
          <cx:pt idx="548">62.329999999999998</cx:pt>
          <cx:pt idx="549">54.859999999999999</cx:pt>
          <cx:pt idx="550">48.460000000000001</cx:pt>
          <cx:pt idx="551">46.880000000000003</cx:pt>
          <cx:pt idx="552">41.659999999999997</cx:pt>
          <cx:pt idx="553">38.810000000000002</cx:pt>
          <cx:pt idx="554">54.539999999999999</cx:pt>
          <cx:pt idx="555">38.649999999999999</cx:pt>
          <cx:pt idx="556">39.210000000000001</cx:pt>
          <cx:pt idx="557">61.039999999999999</cx:pt>
          <cx:pt idx="558">59</cx:pt>
          <cx:pt idx="559">41.380000000000003</cx:pt>
          <cx:pt idx="560">61.68</cx:pt>
          <cx:pt idx="561">56.560000000000002</cx:pt>
          <cx:pt idx="562">45.380000000000003</cx:pt>
          <cx:pt idx="563">54.439999999999998</cx:pt>
          <cx:pt idx="564">54.43</cx:pt>
          <cx:pt idx="565">55.159999999999997</cx:pt>
          <cx:pt idx="566">53.030000000000001</cx:pt>
          <cx:pt idx="567">43.18</cx:pt>
          <cx:pt idx="568">53.399999999999999</cx:pt>
          <cx:pt idx="569">45.340000000000003</cx:pt>
          <cx:pt idx="570">47.600000000000001</cx:pt>
          <cx:pt idx="571">55.590000000000003</cx:pt>
          <cx:pt idx="572">42.759999999999998</cx:pt>
          <cx:pt idx="573">51.579999999999998</cx:pt>
          <cx:pt idx="574">56.289999999999999</cx:pt>
          <cx:pt idx="575">36.399999999999999</cx:pt>
          <cx:pt idx="576">53.350000000000001</cx:pt>
          <cx:pt idx="577">48.380000000000003</cx:pt>
          <cx:pt idx="578">46.799999999999997</cx:pt>
          <cx:pt idx="579">49.140000000000001</cx:pt>
          <cx:pt idx="580">52.880000000000003</cx:pt>
          <cx:pt idx="581">41.979999999999997</cx:pt>
          <cx:pt idx="582">62.329999999999998</cx:pt>
          <cx:pt idx="583">62.189999999999998</cx:pt>
          <cx:pt idx="584">46.439999999999998</cx:pt>
          <cx:pt idx="585">41.640000000000001</cx:pt>
          <cx:pt idx="586">51.950000000000003</cx:pt>
          <cx:pt idx="587">41.200000000000003</cx:pt>
          <cx:pt idx="588">63.93</cx:pt>
          <cx:pt idx="589">45.259999999999998</cx:pt>
          <cx:pt idx="590">64.340000000000003</cx:pt>
          <cx:pt idx="591">39.079999999999998</cx:pt>
          <cx:pt idx="592">40.350000000000001</cx:pt>
          <cx:pt idx="593">40.689999999999998</cx:pt>
          <cx:pt idx="594">60.189999999999998</cx:pt>
          <cx:pt idx="595">53.479999999999997</cx:pt>
          <cx:pt idx="596">37.950000000000003</cx:pt>
          <cx:pt idx="597">46.210000000000001</cx:pt>
          <cx:pt idx="598">50.259999999999998</cx:pt>
          <cx:pt idx="599">46.289999999999999</cx:pt>
          <cx:pt idx="600">49.710000000000001</cx:pt>
          <cx:pt idx="601">37.780000000000001</cx:pt>
          <cx:pt idx="602">57.100000000000001</cx:pt>
          <cx:pt idx="603">39.609999999999999</cx:pt>
          <cx:pt idx="604">56.009999999999998</cx:pt>
          <cx:pt idx="605">39.609999999999999</cx:pt>
          <cx:pt idx="606">58.149999999999999</cx:pt>
          <cx:pt idx="607">40.93</cx:pt>
          <cx:pt idx="608">64.189999999999998</cx:pt>
          <cx:pt idx="609">43.409999999999997</cx:pt>
          <cx:pt idx="610">54.759999999999998</cx:pt>
          <cx:pt idx="611">64.200000000000003</cx:pt>
          <cx:pt idx="612">54.560000000000002</cx:pt>
          <cx:pt idx="613">58.200000000000003</cx:pt>
          <cx:pt idx="614">51.990000000000002</cx:pt>
          <cx:pt idx="615">59.590000000000003</cx:pt>
          <cx:pt idx="616">36.75</cx:pt>
          <cx:pt idx="617">57.289999999999999</cx:pt>
          <cx:pt idx="618">37.609999999999999</cx:pt>
          <cx:pt idx="619">64.450000000000003</cx:pt>
          <cx:pt idx="620">55.030000000000001</cx:pt>
          <cx:pt idx="621">65.540000000000006</cx:pt>
          <cx:pt idx="622">59.310000000000002</cx:pt>
          <cx:pt idx="623">50.630000000000003</cx:pt>
          <cx:pt idx="624">46.950000000000003</cx:pt>
          <cx:pt idx="625">60.18</cx:pt>
          <cx:pt idx="626">45.079999999999998</cx:pt>
          <cx:pt idx="627">51.310000000000002</cx:pt>
          <cx:pt idx="628">53.659999999999997</cx:pt>
          <cx:pt idx="629">43.549999999999997</cx:pt>
          <cx:pt idx="630">58.960000000000001</cx:pt>
          <cx:pt idx="631">64.109999999999999</cx:pt>
          <cx:pt idx="632">47.100000000000001</cx:pt>
          <cx:pt idx="633">63.340000000000003</cx:pt>
          <cx:pt idx="634">55.310000000000002</cx:pt>
          <cx:pt idx="635">46.710000000000001</cx:pt>
          <cx:pt idx="636">61.640000000000001</cx:pt>
          <cx:pt idx="637">36.880000000000003</cx:pt>
          <cx:pt idx="638">42.659999999999997</cx:pt>
          <cx:pt idx="639">37.509999999999998</cx:pt>
          <cx:pt idx="640">52.509999999999998</cx:pt>
          <cx:pt idx="641">46.729999999999997</cx:pt>
          <cx:pt idx="642">39.609999999999999</cx:pt>
          <cx:pt idx="643">58.990000000000002</cx:pt>
          <cx:pt idx="644">55.950000000000003</cx:pt>
          <cx:pt idx="645">50.640000000000001</cx:pt>
          <cx:pt idx="646">42.100000000000001</cx:pt>
          <cx:pt idx="647">53.829999999999998</cx:pt>
          <cx:pt idx="648">55.990000000000002</cx:pt>
          <cx:pt idx="649">54.640000000000001</cx:pt>
          <cx:pt idx="650">56.859999999999999</cx:pt>
          <cx:pt idx="651">62.039999999999999</cx:pt>
          <cx:pt idx="652">59.039999999999999</cx:pt>
          <cx:pt idx="653">57.090000000000003</cx:pt>
          <cx:pt idx="654">49.200000000000003</cx:pt>
          <cx:pt idx="655">39</cx:pt>
          <cx:pt idx="656">38.299999999999997</cx:pt>
          <cx:pt idx="657">53.729999999999997</cx:pt>
          <cx:pt idx="658">57.549999999999997</cx:pt>
          <cx:pt idx="659">56.229999999999997</cx:pt>
          <cx:pt idx="660">60.890000000000001</cx:pt>
          <cx:pt idx="661">58.200000000000003</cx:pt>
          <cx:pt idx="662">63.640000000000001</cx:pt>
          <cx:pt idx="663">43.039999999999999</cx:pt>
          <cx:pt idx="664">44.210000000000001</cx:pt>
          <cx:pt idx="665">46.899999999999999</cx:pt>
          <cx:pt idx="666">40.43</cx:pt>
          <cx:pt idx="667">48.560000000000002</cx:pt>
          <cx:pt idx="668">38.579999999999998</cx:pt>
          <cx:pt idx="669">45.439999999999998</cx:pt>
          <cx:pt idx="670">47.990000000000002</cx:pt>
          <cx:pt idx="671">58.090000000000003</cx:pt>
          <cx:pt idx="672">41.829999999999998</cx:pt>
          <cx:pt idx="673">42.909999999999997</cx:pt>
          <cx:pt idx="674">62.409999999999997</cx:pt>
          <cx:pt idx="675">43.630000000000003</cx:pt>
          <cx:pt idx="676">36.460000000000001</cx:pt>
          <cx:pt idx="677">45.359999999999999</cx:pt>
          <cx:pt idx="678">59.979999999999997</cx:pt>
          <cx:pt idx="679">63.439999999999998</cx:pt>
          <cx:pt idx="680">56.18</cx:pt>
          <cx:pt idx="681">43.140000000000001</cx:pt>
          <cx:pt idx="682">63.880000000000003</cx:pt>
          <cx:pt idx="683">52.079999999999998</cx:pt>
          <cx:pt idx="684">36.140000000000001</cx:pt>
          <cx:pt idx="685">55.729999999999997</cx:pt>
          <cx:pt idx="686">36.390000000000001</cx:pt>
          <cx:pt idx="687">46.859999999999999</cx:pt>
          <cx:pt idx="688">48.189999999999998</cx:pt>
          <cx:pt idx="689">42.329999999999998</cx:pt>
          <cx:pt idx="690">59.579999999999998</cx:pt>
          <cx:pt idx="691">60.939999999999998</cx:pt>
          <cx:pt idx="692">38.25</cx:pt>
          <cx:pt idx="693">50.539999999999999</cx:pt>
          <cx:pt idx="694">57.950000000000003</cx:pt>
          <cx:pt idx="695">36.840000000000003</cx:pt>
          <cx:pt idx="696">60.990000000000002</cx:pt>
          <cx:pt idx="697">36.259999999999998</cx:pt>
          <cx:pt idx="698">64.5</cx:pt>
          <cx:pt idx="699">59.310000000000002</cx:pt>
          <cx:pt idx="700">46.049999999999997</cx:pt>
          <cx:pt idx="701">50.700000000000003</cx:pt>
          <cx:pt idx="702">39.600000000000001</cx:pt>
          <cx:pt idx="703">41.700000000000003</cx:pt>
          <cx:pt idx="704">63.350000000000001</cx:pt>
          <cx:pt idx="705">38.18</cx:pt>
          <cx:pt idx="706">52.299999999999997</cx:pt>
          <cx:pt idx="707">61.640000000000001</cx:pt>
          <cx:pt idx="708">57.899999999999999</cx:pt>
          <cx:pt idx="709">49.299999999999997</cx:pt>
          <cx:pt idx="710">51.649999999999999</cx:pt>
          <cx:pt idx="711">63.509999999999998</cx:pt>
          <cx:pt idx="712">49.829999999999998</cx:pt>
          <cx:pt idx="713">59.909999999999997</cx:pt>
          <cx:pt idx="714">55.659999999999997</cx:pt>
          <cx:pt idx="715">47</cx:pt>
          <cx:pt idx="716">45.25</cx:pt>
          <cx:pt idx="717">60.909999999999997</cx:pt>
          <cx:pt idx="718">40.780000000000001</cx:pt>
          <cx:pt idx="719">44.229999999999997</cx:pt>
          <cx:pt idx="720">41.280000000000001</cx:pt>
          <cx:pt idx="721">42.560000000000002</cx:pt>
          <cx:pt idx="722">38.090000000000003</cx:pt>
          <cx:pt idx="723">39.880000000000003</cx:pt>
          <cx:pt idx="724">52.229999999999997</cx:pt>
          <cx:pt idx="725">56.979999999999997</cx:pt>
          <cx:pt idx="726">59.840000000000003</cx:pt>
          <cx:pt idx="727">49.899999999999999</cx:pt>
          <cx:pt idx="728">36.710000000000001</cx:pt>
          <cx:pt idx="729">36.399999999999999</cx:pt>
          <cx:pt idx="730">56.5</cx:pt>
          <cx:pt idx="731">64.159999999999997</cx:pt>
          <cx:pt idx="732">38.539999999999999</cx:pt>
          <cx:pt idx="733">55.909999999999997</cx:pt>
          <cx:pt idx="734">54.759999999999998</cx:pt>
          <cx:pt idx="735">51.149999999999999</cx:pt>
          <cx:pt idx="736">44.259999999999998</cx:pt>
          <cx:pt idx="737">62.93</cx:pt>
          <cx:pt idx="738">39</cx:pt>
          <cx:pt idx="739">59.789999999999999</cx:pt>
          <cx:pt idx="740">37.210000000000001</cx:pt>
          <cx:pt idx="741">62.960000000000001</cx:pt>
          <cx:pt idx="742">60.5</cx:pt>
          <cx:pt idx="743">60.079999999999998</cx:pt>
          <cx:pt idx="744">39.710000000000001</cx:pt>
          <cx:pt idx="745">35.659999999999997</cx:pt>
          <cx:pt idx="746">56.399999999999999</cx:pt>
          <cx:pt idx="747">61.030000000000001</cx:pt>
          <cx:pt idx="748">56.789999999999999</cx:pt>
          <cx:pt idx="749">42.18</cx:pt>
          <cx:pt idx="750">60.43</cx:pt>
          <cx:pt idx="751">46.210000000000001</cx:pt>
          <cx:pt idx="752">52.240000000000002</cx:pt>
          <cx:pt idx="753">60.880000000000003</cx:pt>
          <cx:pt idx="754">62.130000000000003</cx:pt>
          <cx:pt idx="755">58.659999999999997</cx:pt>
          <cx:pt idx="756">36.229999999999997</cx:pt>
          <cx:pt idx="757">43.039999999999999</cx:pt>
          <cx:pt idx="758">54.039999999999999</cx:pt>
          <cx:pt idx="759">51.68</cx:pt>
          <cx:pt idx="760">51.990000000000002</cx:pt>
          <cx:pt idx="761">39.100000000000001</cx:pt>
          <cx:pt idx="762">55.200000000000003</cx:pt>
          <cx:pt idx="763">50.289999999999999</cx:pt>
          <cx:pt idx="764">41.100000000000001</cx:pt>
          <cx:pt idx="765">43.850000000000001</cx:pt>
          <cx:pt idx="766">37.100000000000001</cx:pt>
          <cx:pt idx="767">49.729999999999997</cx:pt>
          <cx:pt idx="768">38.850000000000001</cx:pt>
          <cx:pt idx="769">45.590000000000003</cx:pt>
          <cx:pt idx="770">43.850000000000001</cx:pt>
          <cx:pt idx="771">41.840000000000003</cx:pt>
          <cx:pt idx="772">52.649999999999999</cx:pt>
          <cx:pt idx="773">61.460000000000001</cx:pt>
          <cx:pt idx="774">53.390000000000001</cx:pt>
          <cx:pt idx="775">49.93</cx:pt>
          <cx:pt idx="776">40.189999999999998</cx:pt>
          <cx:pt idx="777">54.729999999999997</cx:pt>
          <cx:pt idx="778">57.810000000000002</cx:pt>
          <cx:pt idx="779">53.939999999999998</cx:pt>
          <cx:pt idx="780">43.159999999999997</cx:pt>
          <cx:pt idx="781">48.640000000000001</cx:pt>
          <cx:pt idx="782">40.409999999999997</cx:pt>
          <cx:pt idx="783">61.409999999999997</cx:pt>
          <cx:pt idx="784">44.340000000000003</cx:pt>
          <cx:pt idx="785">46.859999999999999</cx:pt>
          <cx:pt idx="786">60.729999999999997</cx:pt>
          <cx:pt idx="787">59</cx:pt>
          <cx:pt idx="788">59.789999999999999</cx:pt>
          <cx:pt idx="789">43.399999999999999</cx:pt>
          <cx:pt idx="790">63.75</cx:pt>
          <cx:pt idx="791">55.700000000000003</cx:pt>
          <cx:pt idx="792">42.079999999999998</cx:pt>
          <cx:pt idx="793">48.109999999999999</cx:pt>
          <cx:pt idx="794">42.460000000000001</cx:pt>
          <cx:pt idx="795">58.359999999999999</cx:pt>
          <cx:pt idx="796">63.350000000000001</cx:pt>
          <cx:pt idx="797">63.859999999999999</cx:pt>
          <cx:pt idx="798">36.310000000000002</cx:pt>
          <cx:pt idx="799">39.189999999999998</cx:pt>
          <cx:pt idx="800">37.840000000000003</cx:pt>
          <cx:pt idx="801">36.109999999999999</cx:pt>
          <cx:pt idx="802">54.039999999999999</cx:pt>
          <cx:pt idx="803">43.829999999999998</cx:pt>
          <cx:pt idx="804">54.740000000000002</cx:pt>
          <cx:pt idx="805">38.310000000000002</cx:pt>
          <cx:pt idx="806">51.509999999999998</cx:pt>
          <cx:pt idx="807">63.049999999999997</cx:pt>
          <cx:pt idx="808">36.229999999999997</cx:pt>
          <cx:pt idx="809">56.329999999999998</cx:pt>
          <cx:pt idx="810">45.310000000000002</cx:pt>
          <cx:pt idx="811">58.140000000000001</cx:pt>
          <cx:pt idx="812">44</cx:pt>
          <cx:pt idx="813">58.799999999999997</cx:pt>
          <cx:pt idx="814">53.390000000000001</cx:pt>
          <cx:pt idx="815">54.310000000000002</cx:pt>
          <cx:pt idx="816">47.439999999999998</cx:pt>
          <cx:pt idx="817">37.130000000000003</cx:pt>
          <cx:pt idx="818">52.5</cx:pt>
          <cx:pt idx="819">36.68</cx:pt>
          <cx:pt idx="820">55.740000000000002</cx:pt>
          <cx:pt idx="821">52.030000000000001</cx:pt>
          <cx:pt idx="822">41.310000000000002</cx:pt>
          <cx:pt idx="823">47.840000000000003</cx:pt>
          <cx:pt idx="824">39.049999999999997</cx:pt>
          <cx:pt idx="825">53.560000000000002</cx:pt>
          <cx:pt idx="826">43.590000000000003</cx:pt>
          <cx:pt idx="827">64.230000000000004</cx:pt>
          <cx:pt idx="828">42.299999999999997</cx:pt>
          <cx:pt idx="829">38.189999999999998</cx:pt>
          <cx:pt idx="830">40.880000000000003</cx:pt>
          <cx:pt idx="831">59.060000000000002</cx:pt>
          <cx:pt idx="832">39.18</cx:pt>
          <cx:pt idx="833">53.780000000000001</cx:pt>
          <cx:pt idx="834">42.409999999999997</cx:pt>
          <cx:pt idx="835">60.759999999999998</cx:pt>
          <cx:pt idx="836">49.109999999999999</cx:pt>
          <cx:pt idx="837">55.130000000000003</cx:pt>
          <cx:pt idx="838">59.560000000000002</cx:pt>
          <cx:pt idx="839">63.43</cx:pt>
          <cx:pt idx="840">37.530000000000001</cx:pt>
          <cx:pt idx="841">41.93</cx:pt>
          <cx:pt idx="842">63.810000000000002</cx:pt>
          <cx:pt idx="843">41.539999999999999</cx:pt>
          <cx:pt idx="844">36.810000000000002</cx:pt>
          <cx:pt idx="845">63.140000000000001</cx:pt>
          <cx:pt idx="846">45.600000000000001</cx:pt>
          <cx:pt idx="847">56.939999999999998</cx:pt>
          <cx:pt idx="848">64.379999999999995</cx:pt>
          <cx:pt idx="849">36.090000000000003</cx:pt>
          <cx:pt idx="850">49.259999999999998</cx:pt>
          <cx:pt idx="851">61.939999999999998</cx:pt>
          <cx:pt idx="852">47.509999999999998</cx:pt>
          <cx:pt idx="853">41.549999999999997</cx:pt>
          <cx:pt idx="854">59.939999999999998</cx:pt>
          <cx:pt idx="855">41.329999999999998</cx:pt>
          <cx:pt idx="856">36.630000000000003</cx:pt>
          <cx:pt idx="857">44.850000000000001</cx:pt>
          <cx:pt idx="858">61.399999999999999</cx:pt>
          <cx:pt idx="859">52.25</cx:pt>
          <cx:pt idx="860">50.689999999999998</cx:pt>
          <cx:pt idx="861">47.460000000000001</cx:pt>
          <cx:pt idx="862">56.310000000000002</cx:pt>
          <cx:pt idx="863">46.75</cx:pt>
          <cx:pt idx="864">50.079999999999998</cx:pt>
          <cx:pt idx="865">60.009999999999998</cx:pt>
          <cx:pt idx="866">58.850000000000001</cx:pt>
          <cx:pt idx="867">38.259999999999998</cx:pt>
          <cx:pt idx="868">43.75</cx:pt>
          <cx:pt idx="869">47.560000000000002</cx:pt>
          <cx:pt idx="870">63.409999999999997</cx:pt>
          <cx:pt idx="871">35.609999999999999</cx:pt>
          <cx:pt idx="872">61.200000000000003</cx:pt>
          <cx:pt idx="873">62.310000000000002</cx:pt>
          <cx:pt idx="874">47.68</cx:pt>
          <cx:pt idx="875">52.229999999999997</cx:pt>
          <cx:pt idx="876">35.990000000000002</cx:pt>
          <cx:pt idx="877">37.700000000000003</cx:pt>
          <cx:pt idx="878">64.280000000000001</cx:pt>
          <cx:pt idx="879">51.060000000000002</cx:pt>
          <cx:pt idx="880">43.200000000000003</cx:pt>
          <cx:pt idx="881">37.380000000000003</cx:pt>
          <cx:pt idx="882">61.380000000000003</cx:pt>
          <cx:pt idx="883">39.100000000000001</cx:pt>
          <cx:pt idx="884">51.729999999999997</cx:pt>
          <cx:pt idx="885">56.560000000000002</cx:pt>
          <cx:pt idx="886">61.479999999999997</cx:pt>
          <cx:pt idx="887">43.539999999999999</cx:pt>
          <cx:pt idx="888">60.880000000000003</cx:pt>
          <cx:pt idx="889">58.729999999999997</cx:pt>
          <cx:pt idx="890">44.990000000000002</cx:pt>
          <cx:pt idx="891">36.18</cx:pt>
          <cx:pt idx="892">61.240000000000002</cx:pt>
          <cx:pt idx="893">43.890000000000001</cx:pt>
          <cx:pt idx="894">36.140000000000001</cx:pt>
          <cx:pt idx="895">55.380000000000003</cx:pt>
          <cx:pt idx="896">40.939999999999998</cx:pt>
          <cx:pt idx="897">45.909999999999997</cx:pt>
          <cx:pt idx="898">44.729999999999997</cx:pt>
          <cx:pt idx="899">56.729999999999997</cx:pt>
          <cx:pt idx="900">35.68</cx:pt>
          <cx:pt idx="901">50.149999999999999</cx:pt>
          <cx:pt idx="902">59.030000000000001</cx:pt>
          <cx:pt idx="903">47.859999999999999</cx:pt>
          <cx:pt idx="904">43.189999999999998</cx:pt>
          <cx:pt idx="905">44.780000000000001</cx:pt>
          <cx:pt idx="906">36.780000000000001</cx:pt>
          <cx:pt idx="907">40.130000000000003</cx:pt>
          <cx:pt idx="908">35.740000000000002</cx:pt>
          <cx:pt idx="909">58.689999999999998</cx:pt>
          <cx:pt idx="910">62.149999999999999</cx:pt>
          <cx:pt idx="911">36.5</cx:pt>
          <cx:pt idx="912">38.579999999999998</cx:pt>
          <cx:pt idx="913">45.600000000000001</cx:pt>
          <cx:pt idx="914">43.310000000000002</cx:pt>
          <cx:pt idx="915">37.990000000000002</cx:pt>
          <cx:pt idx="916">36.100000000000001</cx:pt>
          <cx:pt idx="917">42.530000000000001</cx:pt>
          <cx:pt idx="918">59.579999999999998</cx:pt>
          <cx:pt idx="919">47.909999999999997</cx:pt>
          <cx:pt idx="920">60.899999999999999</cx:pt>
          <cx:pt idx="921">58.43</cx:pt>
          <cx:pt idx="922">55.740000000000002</cx:pt>
          <cx:pt idx="923">37.359999999999999</cx:pt>
          <cx:pt idx="924">43.560000000000002</cx:pt>
          <cx:pt idx="925">58.189999999999998</cx:pt>
          <cx:pt idx="926">37.600000000000001</cx:pt>
          <cx:pt idx="927">36.880000000000003</cx:pt>
          <cx:pt idx="928">61</cx:pt>
          <cx:pt idx="929">42.439999999999998</cx:pt>
          <cx:pt idx="930">49.109999999999999</cx:pt>
          <cx:pt idx="931">64.310000000000002</cx:pt>
          <cx:pt idx="932">50.579999999999998</cx:pt>
          <cx:pt idx="933">61.729999999999997</cx:pt>
          <cx:pt idx="934">48.960000000000001</cx:pt>
          <cx:pt idx="935">45.789999999999999</cx:pt>
          <cx:pt idx="936">48.600000000000001</cx:pt>
          <cx:pt idx="937">43.030000000000001</cx:pt>
          <cx:pt idx="938">55.359999999999999</cx:pt>
          <cx:pt idx="939">37.340000000000003</cx:pt>
          <cx:pt idx="940">46.780000000000001</cx:pt>
          <cx:pt idx="941">43.689999999999998</cx:pt>
          <cx:pt idx="942">42.390000000000001</cx:pt>
          <cx:pt idx="943">39.460000000000001</cx:pt>
          <cx:pt idx="944">47.409999999999997</cx:pt>
          <cx:pt idx="945">57.909999999999997</cx:pt>
          <cx:pt idx="946">52.689999999999998</cx:pt>
          <cx:pt idx="947">43.859999999999999</cx:pt>
          <cx:pt idx="948">56.200000000000003</cx:pt>
          <cx:pt idx="949">35.640000000000001</cx:pt>
          <cx:pt idx="950">58.009999999999998</cx:pt>
          <cx:pt idx="951">56.539999999999999</cx:pt>
          <cx:pt idx="952">54.899999999999999</cx:pt>
          <cx:pt idx="953">36.090000000000003</cx:pt>
          <cx:pt idx="954">60.829999999999998</cx:pt>
          <cx:pt idx="955">64.379999999999995</cx:pt>
          <cx:pt idx="956">61.960000000000001</cx:pt>
          <cx:pt idx="957">59.5</cx:pt>
          <cx:pt idx="958">37.289999999999999</cx:pt>
          <cx:pt idx="959">36.350000000000001</cx:pt>
          <cx:pt idx="960">48</cx:pt>
          <cx:pt idx="961">42.039999999999999</cx:pt>
          <cx:pt idx="962">55.43</cx:pt>
          <cx:pt idx="963">40.799999999999997</cx:pt>
          <cx:pt idx="964">41.18</cx:pt>
          <cx:pt idx="965">50.560000000000002</cx:pt>
          <cx:pt idx="966">52.960000000000001</cx:pt>
          <cx:pt idx="967">60.979999999999997</cx:pt>
          <cx:pt idx="968">55.68</cx:pt>
          <cx:pt idx="969">64.340000000000003</cx:pt>
          <cx:pt idx="970">54.649999999999999</cx:pt>
          <cx:pt idx="971">52.100000000000001</cx:pt>
          <cx:pt idx="972">41.409999999999997</cx:pt>
          <cx:pt idx="973">38.850000000000001</cx:pt>
          <cx:pt idx="974">38.560000000000002</cx:pt>
          <cx:pt idx="975">47.409999999999997</cx:pt>
          <cx:pt idx="976">52.960000000000001</cx:pt>
          <cx:pt idx="977">53.659999999999997</cx:pt>
          <cx:pt idx="978">63.579999999999998</cx:pt>
          <cx:pt idx="979">54.450000000000003</cx:pt>
          <cx:pt idx="980">46.049999999999997</cx:pt>
          <cx:pt idx="981">55.350000000000001</cx:pt>
          <cx:pt idx="982">35.710000000000001</cx:pt>
          <cx:pt idx="983">50.109999999999999</cx:pt>
          <cx:pt idx="984">48.729999999999997</cx:pt>
          <cx:pt idx="985">55.560000000000002</cx:pt>
          <cx:pt idx="986">37.530000000000001</cx:pt>
          <cx:pt idx="987">36.390000000000001</cx:pt>
          <cx:pt idx="988">35.159999999999997</cx:pt>
          <cx:pt idx="989">54.100000000000001</cx:pt>
          <cx:pt idx="990">42.560000000000002</cx:pt>
          <cx:pt idx="991">39.5</cx:pt>
          <cx:pt idx="992">64.349999999999994</cx:pt>
          <cx:pt idx="993">51.539999999999999</cx:pt>
          <cx:pt idx="994">42.399999999999999</cx:pt>
          <cx:pt idx="995">62.310000000000002</cx:pt>
          <cx:pt idx="996">42.189999999999998</cx:pt>
          <cx:pt idx="997">46.689999999999998</cx:pt>
          <cx:pt idx="998">57.090000000000003</cx:pt>
          <cx:pt idx="999">47.890000000000001</cx:pt>
          <cx:pt idx="1000">48.75</cx:pt>
          <cx:pt idx="1001">54.689999999999998</cx:pt>
          <cx:pt idx="1002">46.200000000000003</cx:pt>
          <cx:pt idx="1003">43.159999999999997</cx:pt>
          <cx:pt idx="1004">37.950000000000003</cx:pt>
          <cx:pt idx="1005">50.539999999999999</cx:pt>
          <cx:pt idx="1006">53.049999999999997</cx:pt>
          <cx:pt idx="1007">45.859999999999999</cx:pt>
          <cx:pt idx="1008">52.759999999999998</cx:pt>
          <cx:pt idx="1009">41.600000000000001</cx:pt>
          <cx:pt idx="1010">39.700000000000003</cx:pt>
          <cx:pt idx="1011">53.950000000000003</cx:pt>
          <cx:pt idx="1012">61.25</cx:pt>
          <cx:pt idx="1013">37.579999999999998</cx:pt>
          <cx:pt idx="1014">60.880000000000003</cx:pt>
          <cx:pt idx="1015">36.090000000000003</cx:pt>
          <cx:pt idx="1016">56.640000000000001</cx:pt>
          <cx:pt idx="1017">41.149999999999999</cx:pt>
          <cx:pt idx="1018">48.450000000000003</cx:pt>
          <cx:pt idx="1019">58.509999999999998</cx:pt>
          <cx:pt idx="1020">50.399999999999999</cx:pt>
          <cx:pt idx="1021">64.129999999999995</cx:pt>
          <cx:pt idx="1022">63.850000000000001</cx:pt>
          <cx:pt idx="1023">37.979999999999997</cx:pt>
          <cx:pt idx="1024">37.780000000000001</cx:pt>
          <cx:pt idx="1025">62.049999999999997</cx:pt>
          <cx:pt idx="1026">45.780000000000001</cx:pt>
          <cx:pt idx="1027">48.659999999999997</cx:pt>
          <cx:pt idx="1028">41.079999999999998</cx:pt>
          <cx:pt idx="1029">41.579999999999998</cx:pt>
          <cx:pt idx="1030">61.899999999999999</cx:pt>
          <cx:pt idx="1031">63.450000000000003</cx:pt>
          <cx:pt idx="1032">37.299999999999997</cx:pt>
          <cx:pt idx="1033">63.950000000000003</cx:pt>
          <cx:pt idx="1034">38.789999999999999</cx:pt>
          <cx:pt idx="1035">55.68</cx:pt>
          <cx:pt idx="1036">36.799999999999997</cx:pt>
          <cx:pt idx="1037">50.259999999999998</cx:pt>
          <cx:pt idx="1038">54.340000000000003</cx:pt>
          <cx:pt idx="1039">47.100000000000001</cx:pt>
          <cx:pt idx="1040">55.039999999999999</cx:pt>
          <cx:pt idx="1041">54.049999999999997</cx:pt>
          <cx:pt idx="1042">40.509999999999998</cx:pt>
          <cx:pt idx="1043">58.310000000000002</cx:pt>
          <cx:pt idx="1044">53.880000000000003</cx:pt>
          <cx:pt idx="1045">56.990000000000002</cx:pt>
          <cx:pt idx="1046">47.460000000000001</cx:pt>
          <cx:pt idx="1047">49.289999999999999</cx:pt>
          <cx:pt idx="1048">42.560000000000002</cx:pt>
          <cx:pt idx="1049">54.5</cx:pt>
          <cx:pt idx="1050">46.460000000000001</cx:pt>
          <cx:pt idx="1051">47.43</cx:pt>
          <cx:pt idx="1052">41.140000000000001</cx:pt>
          <cx:pt idx="1053">46.850000000000001</cx:pt>
          <cx:pt idx="1054">45.359999999999999</cx:pt>
          <cx:pt idx="1055">49.350000000000001</cx:pt>
          <cx:pt idx="1056">58.299999999999997</cx:pt>
          <cx:pt idx="1057">58.609999999999999</cx:pt>
          <cx:pt idx="1058">38.140000000000001</cx:pt>
          <cx:pt idx="1059">41.130000000000003</cx:pt>
          <cx:pt idx="1060">44.609999999999999</cx:pt>
          <cx:pt idx="1061">43.109999999999999</cx:pt>
          <cx:pt idx="1062">54.740000000000002</cx:pt>
          <cx:pt idx="1063">38.609999999999999</cx:pt>
          <cx:pt idx="1064">63.640000000000001</cx:pt>
          <cx:pt idx="1065">43.840000000000003</cx:pt>
          <cx:pt idx="1066">37.479999999999997</cx:pt>
          <cx:pt idx="1067">46.899999999999999</cx:pt>
          <cx:pt idx="1068">45.439999999999998</cx:pt>
          <cx:pt idx="1069">57.75</cx:pt>
          <cx:pt idx="1070">48.240000000000002</cx:pt>
          <cx:pt idx="1071">60.530000000000001</cx:pt>
          <cx:pt idx="1072">39.640000000000001</cx:pt>
          <cx:pt idx="1073">41.229999999999997</cx:pt>
          <cx:pt idx="1074">50.840000000000003</cx:pt>
          <cx:pt idx="1075">44.200000000000003</cx:pt>
          <cx:pt idx="1076">58.399999999999999</cx:pt>
          <cx:pt idx="1077">57</cx:pt>
          <cx:pt idx="1078">51.18</cx:pt>
          <cx:pt idx="1079">58.310000000000002</cx:pt>
          <cx:pt idx="1080">41.130000000000003</cx:pt>
          <cx:pt idx="1081">56.909999999999997</cx:pt>
          <cx:pt idx="1082">43.609999999999999</cx:pt>
          <cx:pt idx="1083">42.399999999999999</cx:pt>
          <cx:pt idx="1084">49.43</cx:pt>
          <cx:pt idx="1085">43.799999999999997</cx:pt>
          <cx:pt idx="1086">58.539999999999999</cx:pt>
          <cx:pt idx="1087">37.390000000000001</cx:pt>
          <cx:pt idx="1088">40.549999999999997</cx:pt>
          <cx:pt idx="1089">39.640000000000001</cx:pt>
          <cx:pt idx="1090">58.549999999999997</cx:pt>
          <cx:pt idx="1091">56.939999999999998</cx:pt>
          <cx:pt idx="1092">47.890000000000001</cx:pt>
          <cx:pt idx="1093">63.25</cx:pt>
          <cx:pt idx="1094">52.149999999999999</cx:pt>
          <cx:pt idx="1095">36.579999999999998</cx:pt>
          <cx:pt idx="1096">55.490000000000002</cx:pt>
          <cx:pt idx="1097">38.950000000000003</cx:pt>
          <cx:pt idx="1098">61.950000000000003</cx:pt>
          <cx:pt idx="1099">52.880000000000003</cx:pt>
          <cx:pt idx="1100">60.509999999999998</cx:pt>
          <cx:pt idx="1101">41.140000000000001</cx:pt>
          <cx:pt idx="1102">37.340000000000003</cx:pt>
          <cx:pt idx="1103">53.329999999999998</cx:pt>
          <cx:pt idx="1104">42.039999999999999</cx:pt>
          <cx:pt idx="1105">39.100000000000001</cx:pt>
          <cx:pt idx="1106">41.240000000000002</cx:pt>
          <cx:pt idx="1107">59.909999999999997</cx:pt>
          <cx:pt idx="1108">54.979999999999997</cx:pt>
          <cx:pt idx="1109">36.380000000000003</cx:pt>
          <cx:pt idx="1110">45.579999999999998</cx:pt>
          <cx:pt idx="1111">55.640000000000001</cx:pt>
          <cx:pt idx="1112">46.240000000000002</cx:pt>
          <cx:pt idx="1113">55.909999999999997</cx:pt>
          <cx:pt idx="1114">54.859999999999999</cx:pt>
          <cx:pt idx="1115">37.079999999999998</cx:pt>
          <cx:pt idx="1116">59.450000000000003</cx:pt>
          <cx:pt idx="1117">62.229999999999997</cx:pt>
          <cx:pt idx="1118">46.159999999999997</cx:pt>
          <cx:pt idx="1119">61.859999999999999</cx:pt>
          <cx:pt idx="1120">48.109999999999999</cx:pt>
          <cx:pt idx="1121">58.640000000000001</cx:pt>
          <cx:pt idx="1122">63.039999999999999</cx:pt>
          <cx:pt idx="1123">52.509999999999998</cx:pt>
          <cx:pt idx="1124">53.399999999999999</cx:pt>
          <cx:pt idx="1125">45.100000000000001</cx:pt>
          <cx:pt idx="1126">49.68</cx:pt>
          <cx:pt idx="1127">40.329999999999998</cx:pt>
          <cx:pt idx="1128">36.979999999999997</cx:pt>
          <cx:pt idx="1129">59.600000000000001</cx:pt>
          <cx:pt idx="1130">49.229999999999997</cx:pt>
          <cx:pt idx="1131">38.100000000000001</cx:pt>
          <cx:pt idx="1132">37.439999999999998</cx:pt>
          <cx:pt idx="1133">52.789999999999999</cx:pt>
          <cx:pt idx="1134">38.100000000000001</cx:pt>
          <cx:pt idx="1135">44.609999999999999</cx:pt>
          <cx:pt idx="1136">43.659999999999997</cx:pt>
          <cx:pt idx="1137">44.939999999999998</cx:pt>
          <cx:pt idx="1138">42.640000000000001</cx:pt>
          <cx:pt idx="1139">37.240000000000002</cx:pt>
          <cx:pt idx="1140">39.780000000000001</cx:pt>
          <cx:pt idx="1141">49.439999999999998</cx:pt>
          <cx:pt idx="1142">35.479999999999997</cx:pt>
          <cx:pt idx="1143">59.859999999999999</cx:pt>
          <cx:pt idx="1144">59.829999999999998</cx:pt>
          <cx:pt idx="1145">55.390000000000001</cx:pt>
          <cx:pt idx="1146">52.25</cx:pt>
          <cx:pt idx="1147">40.479999999999997</cx:pt>
          <cx:pt idx="1148">49.829999999999998</cx:pt>
          <cx:pt idx="1149">61.829999999999998</cx:pt>
          <cx:pt idx="1150">42.859999999999999</cx:pt>
          <cx:pt idx="1151">60.600000000000001</cx:pt>
          <cx:pt idx="1152">63.310000000000002</cx:pt>
          <cx:pt idx="1153">50.990000000000002</cx:pt>
          <cx:pt idx="1154">47.240000000000002</cx:pt>
          <cx:pt idx="1155">47.479999999999997</cx:pt>
          <cx:pt idx="1156">57.509999999999998</cx:pt>
          <cx:pt idx="1157">57.75</cx:pt>
          <cx:pt idx="1158">57.399999999999999</cx:pt>
          <cx:pt idx="1159">45.789999999999999</cx:pt>
          <cx:pt idx="1160">55.439999999999998</cx:pt>
          <cx:pt idx="1161">61.68</cx:pt>
          <cx:pt idx="1162">40.789999999999999</cx:pt>
          <cx:pt idx="1163">52.93</cx:pt>
          <cx:pt idx="1164">41.490000000000002</cx:pt>
          <cx:pt idx="1165">63.859999999999999</cx:pt>
          <cx:pt idx="1166">41.609999999999999</cx:pt>
          <cx:pt idx="1167">47.939999999999998</cx:pt>
          <cx:pt idx="1168">39.329999999999998</cx:pt>
          <cx:pt idx="1169">44.859999999999999</cx:pt>
          <cx:pt idx="1170">43.25</cx:pt>
          <cx:pt idx="1171">63.840000000000003</cx:pt>
          <cx:pt idx="1172">51.979999999999997</cx:pt>
          <cx:pt idx="1173">42.210000000000001</cx:pt>
          <cx:pt idx="1174">62.329999999999998</cx:pt>
          <cx:pt idx="1175">45.850000000000001</cx:pt>
          <cx:pt idx="1176">47.450000000000003</cx:pt>
          <cx:pt idx="1177">61.880000000000003</cx:pt>
          <cx:pt idx="1178">45.560000000000002</cx:pt>
          <cx:pt idx="1179">51.289999999999999</cx:pt>
          <cx:pt idx="1180">62.43</cx:pt>
          <cx:pt idx="1181">50.5</cx:pt>
          <cx:pt idx="1182">49.100000000000001</cx:pt>
          <cx:pt idx="1183">38.990000000000002</cx:pt>
          <cx:pt idx="1184">54.539999999999999</cx:pt>
          <cx:pt idx="1185">39.25</cx:pt>
          <cx:pt idx="1186">56.200000000000003</cx:pt>
          <cx:pt idx="1187">41.490000000000002</cx:pt>
          <cx:pt idx="1188">62.640000000000001</cx:pt>
          <cx:pt idx="1189">53.359999999999999</cx:pt>
          <cx:pt idx="1190">63.909999999999997</cx:pt>
          <cx:pt idx="1191">56.210000000000001</cx:pt>
          <cx:pt idx="1192">35.329999999999998</cx:pt>
          <cx:pt idx="1193">44.579999999999998</cx:pt>
          <cx:pt idx="1194">61.5</cx:pt>
          <cx:pt idx="1195">45.049999999999997</cx:pt>
          <cx:pt idx="1196">40.630000000000003</cx:pt>
          <cx:pt idx="1197">36.5</cx:pt>
          <cx:pt idx="1198">37.899999999999999</cx:pt>
          <cx:pt idx="1199">36.340000000000003</cx:pt>
          <cx:pt idx="1200">52.200000000000003</cx:pt>
          <cx:pt idx="1201">50.100000000000001</cx:pt>
          <cx:pt idx="1202">61.149999999999999</cx:pt>
          <cx:pt idx="1203">40.479999999999997</cx:pt>
          <cx:pt idx="1204">47.799999999999997</cx:pt>
          <cx:pt idx="1205">47.799999999999997</cx:pt>
          <cx:pt idx="1206">52.93</cx:pt>
          <cx:pt idx="1207">46.189999999999998</cx:pt>
          <cx:pt idx="1208">52.990000000000002</cx:pt>
          <cx:pt idx="1209">43.960000000000001</cx:pt>
          <cx:pt idx="1210">53.590000000000003</cx:pt>
          <cx:pt idx="1211">51.539999999999999</cx:pt>
          <cx:pt idx="1212">52.210000000000001</cx:pt>
          <cx:pt idx="1213">54.859999999999999</cx:pt>
          <cx:pt idx="1214">53.729999999999997</cx:pt>
          <cx:pt idx="1215">39.859999999999999</cx:pt>
          <cx:pt idx="1216">39.689999999999998</cx:pt>
          <cx:pt idx="1217">57.159999999999997</cx:pt>
          <cx:pt idx="1218">62.850000000000001</cx:pt>
          <cx:pt idx="1219">39.689999999999998</cx:pt>
          <cx:pt idx="1220">47.439999999999998</cx:pt>
          <cx:pt idx="1221">44.200000000000003</cx:pt>
          <cx:pt idx="1222">45.210000000000001</cx:pt>
          <cx:pt idx="1223">43.439999999999998</cx:pt>
          <cx:pt idx="1224">40.140000000000001</cx:pt>
          <cx:pt idx="1225">43.280000000000001</cx:pt>
          <cx:pt idx="1226">38.780000000000001</cx:pt>
          <cx:pt idx="1227">59.590000000000003</cx:pt>
          <cx:pt idx="1228">52.539999999999999</cx:pt>
          <cx:pt idx="1229">56.479999999999997</cx:pt>
          <cx:pt idx="1230">60.710000000000001</cx:pt>
          <cx:pt idx="1231">40.560000000000002</cx:pt>
          <cx:pt idx="1232">51.289999999999999</cx:pt>
          <cx:pt idx="1233">52.799999999999997</cx:pt>
          <cx:pt idx="1234">50.799999999999997</cx:pt>
          <cx:pt idx="1235">41.899999999999999</cx:pt>
          <cx:pt idx="1236">39.030000000000001</cx:pt>
          <cx:pt idx="1237">53.350000000000001</cx:pt>
          <cx:pt idx="1238">61.130000000000003</cx:pt>
          <cx:pt idx="1239">48.649999999999999</cx:pt>
          <cx:pt idx="1240">39.100000000000001</cx:pt>
          <cx:pt idx="1241">62.530000000000001</cx:pt>
          <cx:pt idx="1242">55.990000000000002</cx:pt>
          <cx:pt idx="1243">43.590000000000003</cx:pt>
          <cx:pt idx="1244">38.539999999999999</cx:pt>
          <cx:pt idx="1245">62.359999999999999</cx:pt>
          <cx:pt idx="1246">39.280000000000001</cx:pt>
          <cx:pt idx="1247">41.530000000000001</cx:pt>
          <cx:pt idx="1248">35.159999999999997</cx:pt>
          <cx:pt idx="1249">50.829999999999998</cx:pt>
          <cx:pt idx="1250">53.340000000000003</cx:pt>
          <cx:pt idx="1251">60.789999999999999</cx:pt>
          <cx:pt idx="1252">46.189999999999998</cx:pt>
          <cx:pt idx="1253">60.600000000000001</cx:pt>
          <cx:pt idx="1254">36.590000000000003</cx:pt>
          <cx:pt idx="1255">50.280000000000001</cx:pt>
          <cx:pt idx="1256">56.109999999999999</cx:pt>
          <cx:pt idx="1257">40.359999999999999</cx:pt>
          <cx:pt idx="1258">36.640000000000001</cx:pt>
          <cx:pt idx="1259">61.829999999999998</cx:pt>
          <cx:pt idx="1260">58.909999999999997</cx:pt>
          <cx:pt idx="1261">42.759999999999998</cx:pt>
          <cx:pt idx="1262">55.899999999999999</cx:pt>
          <cx:pt idx="1263">35</cx:pt>
          <cx:pt idx="1264">48.259999999999998</cx:pt>
          <cx:pt idx="1265">52.109999999999999</cx:pt>
          <cx:pt idx="1266">49.560000000000002</cx:pt>
          <cx:pt idx="1267">37.060000000000002</cx:pt>
          <cx:pt idx="1268">49.340000000000003</cx:pt>
          <cx:pt idx="1269">42.350000000000001</cx:pt>
          <cx:pt idx="1270">47.68</cx:pt>
          <cx:pt idx="1271">40.159999999999997</cx:pt>
          <cx:pt idx="1272">36.530000000000001</cx:pt>
          <cx:pt idx="1273">46.200000000000003</cx:pt>
          <cx:pt idx="1274">63.490000000000002</cx:pt>
          <cx:pt idx="1275">47.450000000000003</cx:pt>
          <cx:pt idx="1276">42.530000000000001</cx:pt>
          <cx:pt idx="1277">48.229999999999997</cx:pt>
          <cx:pt idx="1278">55.409999999999997</cx:pt>
          <cx:pt idx="1279">38.039999999999999</cx:pt>
          <cx:pt idx="1280">52.909999999999997</cx:pt>
          <cx:pt idx="1281">36.899999999999999</cx:pt>
          <cx:pt idx="1282">58</cx:pt>
          <cx:pt idx="1283">40.090000000000003</cx:pt>
          <cx:pt idx="1284">55.640000000000001</cx:pt>
          <cx:pt idx="1285">56.240000000000002</cx:pt>
          <cx:pt idx="1286">44.659999999999997</cx:pt>
          <cx:pt idx="1287">53.859999999999999</cx:pt>
          <cx:pt idx="1288">39.109999999999999</cx:pt>
          <cx:pt idx="1289">50.950000000000003</cx:pt>
          <cx:pt idx="1290">37.899999999999999</cx:pt>
          <cx:pt idx="1291">37.049999999999997</cx:pt>
          <cx:pt idx="1292">61.789999999999999</cx:pt>
          <cx:pt idx="1293">36.280000000000001</cx:pt>
          <cx:pt idx="1294">35.68</cx:pt>
          <cx:pt idx="1295">51.479999999999997</cx:pt>
          <cx:pt idx="1296">59.829999999999998</cx:pt>
          <cx:pt idx="1297">33.840000000000003</cx:pt>
          <cx:pt idx="1298">38.780000000000001</cx:pt>
          <cx:pt idx="1299">62</cx:pt>
          <cx:pt idx="1300">52.289999999999999</cx:pt>
          <cx:pt idx="1301">38.159999999999997</cx:pt>
          <cx:pt idx="1302">46</cx:pt>
          <cx:pt idx="1303">46.310000000000002</cx:pt>
          <cx:pt idx="1304">37.899999999999999</cx:pt>
          <cx:pt idx="1305">46.450000000000003</cx:pt>
          <cx:pt idx="1306">39.630000000000003</cx:pt>
          <cx:pt idx="1307">53.799999999999997</cx:pt>
          <cx:pt idx="1308">44.530000000000001</cx:pt>
          <cx:pt idx="1309">46.990000000000002</cx:pt>
          <cx:pt idx="1310">45.240000000000002</cx:pt>
          <cx:pt idx="1311">33.109999999999999</cx:pt>
          <cx:pt idx="1312">54.240000000000002</cx:pt>
          <cx:pt idx="1313">42.240000000000002</cx:pt>
          <cx:pt idx="1314">50.100000000000001</cx:pt>
          <cx:pt idx="1315">41.18</cx:pt>
          <cx:pt idx="1316">46.659999999999997</cx:pt>
          <cx:pt idx="1317">61.280000000000001</cx:pt>
          <cx:pt idx="1318">40.990000000000002</cx:pt>
          <cx:pt idx="1319">60.700000000000003</cx:pt>
          <cx:pt idx="1320">35.460000000000001</cx:pt>
          <cx:pt idx="1321">59.390000000000001</cx:pt>
          <cx:pt idx="1322">36.789999999999999</cx:pt>
          <cx:pt idx="1323">43.009999999999998</cx:pt>
          <cx:pt idx="1324">51.390000000000001</cx:pt>
          <cx:pt idx="1325">36.490000000000002</cx:pt>
          <cx:pt idx="1326">57.600000000000001</cx:pt>
          <cx:pt idx="1327">36.939999999999998</cx:pt>
          <cx:pt idx="1328">59.200000000000003</cx:pt>
          <cx:pt idx="1329">54.200000000000003</cx:pt>
          <cx:pt idx="1330">60.340000000000003</cx:pt>
          <cx:pt idx="1331">59.189999999999998</cx:pt>
          <cx:pt idx="1332">59.939999999999998</cx:pt>
          <cx:pt idx="1333">53.600000000000001</cx:pt>
          <cx:pt idx="1334">36.159999999999997</cx:pt>
          <cx:pt idx="1335">54.25</cx:pt>
          <cx:pt idx="1336">38.240000000000002</cx:pt>
          <cx:pt idx="1337">40.5</cx:pt>
          <cx:pt idx="1338">46.810000000000002</cx:pt>
          <cx:pt idx="1339">38.460000000000001</cx:pt>
          <cx:pt idx="1340">37.229999999999997</cx:pt>
          <cx:pt idx="1341">35.609999999999999</cx:pt>
          <cx:pt idx="1342">54.590000000000003</cx:pt>
          <cx:pt idx="1343">51.640000000000001</cx:pt>
          <cx:pt idx="1344">57.229999999999997</cx:pt>
          <cx:pt idx="1345">51.649999999999999</cx:pt>
          <cx:pt idx="1346">54.810000000000002</cx:pt>
          <cx:pt idx="1347">34.530000000000001</cx:pt>
          <cx:pt idx="1348">61.640000000000001</cx:pt>
          <cx:pt idx="1349">48.450000000000003</cx:pt>
          <cx:pt idx="1350">50.93</cx:pt>
          <cx:pt idx="1351">56.390000000000001</cx:pt>
          <cx:pt idx="1352">51.549999999999997</cx:pt>
          <cx:pt idx="1353">52.200000000000003</cx:pt>
          <cx:pt idx="1354">34.240000000000002</cx:pt>
          <cx:pt idx="1355">48.380000000000003</cx:pt>
          <cx:pt idx="1356">40.210000000000001</cx:pt>
          <cx:pt idx="1357">38.43</cx:pt>
          <cx:pt idx="1358">57.659999999999997</cx:pt>
          <cx:pt idx="1359">48.590000000000003</cx:pt>
          <cx:pt idx="1360">34.450000000000003</cx:pt>
          <cx:pt idx="1361">60.030000000000001</cx:pt>
          <cx:pt idx="1362">56.18</cx:pt>
          <cx:pt idx="1363">48.640000000000001</cx:pt>
          <cx:pt idx="1364">56.579999999999998</cx:pt>
          <cx:pt idx="1365">59.5</cx:pt>
          <cx:pt idx="1366">59.030000000000001</cx:pt>
          <cx:pt idx="1367">61.140000000000001</cx:pt>
          <cx:pt idx="1368">56.740000000000002</cx:pt>
          <cx:pt idx="1369">53.310000000000002</cx:pt>
          <cx:pt idx="1370">58.979999999999997</cx:pt>
          <cx:pt idx="1371">60.509999999999998</cx:pt>
          <cx:pt idx="1372">45.200000000000003</cx:pt>
          <cx:pt idx="1373">60.600000000000001</cx:pt>
          <cx:pt idx="1374">33.789999999999999</cx:pt>
          <cx:pt idx="1375">50.039999999999999</cx:pt>
          <cx:pt idx="1376">56.630000000000003</cx:pt>
          <cx:pt idx="1377">56.5</cx:pt>
          <cx:pt idx="1378">55.240000000000002</cx:pt>
          <cx:pt idx="1379">58.909999999999997</cx:pt>
          <cx:pt idx="1380">45.810000000000002</cx:pt>
          <cx:pt idx="1381">46.979999999999997</cx:pt>
          <cx:pt idx="1382">42.140000000000001</cx:pt>
          <cx:pt idx="1383">41.350000000000001</cx:pt>
          <cx:pt idx="1384">61.590000000000003</cx:pt>
          <cx:pt idx="1385">46.329999999999998</cx:pt>
          <cx:pt idx="1386">46.689999999999998</cx:pt>
          <cx:pt idx="1387">40.200000000000003</cx:pt>
          <cx:pt idx="1388">53.539999999999999</cx:pt>
          <cx:pt idx="1389">49.549999999999997</cx:pt>
          <cx:pt idx="1390">49.079999999999998</cx:pt>
          <cx:pt idx="1391">60.710000000000001</cx:pt>
          <cx:pt idx="1392">53.090000000000003</cx:pt>
          <cx:pt idx="1393">46.350000000000001</cx:pt>
          <cx:pt idx="1394">58.039999999999999</cx:pt>
          <cx:pt idx="1395">47.060000000000002</cx:pt>
          <cx:pt idx="1396">47.68</cx:pt>
          <cx:pt idx="1397">49.689999999999998</cx:pt>
          <cx:pt idx="1398">36.600000000000001</cx:pt>
          <cx:pt idx="1399">41.18</cx:pt>
          <cx:pt idx="1400">38.609999999999999</cx:pt>
          <cx:pt idx="1401">55.990000000000002</cx:pt>
          <cx:pt idx="1402">37.439999999999998</cx:pt>
          <cx:pt idx="1403">36.490000000000002</cx:pt>
          <cx:pt idx="1404">61.060000000000002</cx:pt>
          <cx:pt idx="1405">62.090000000000003</cx:pt>
          <cx:pt idx="1406">54.68</cx:pt>
          <cx:pt idx="1407">50.409999999999997</cx:pt>
          <cx:pt idx="1408">56.439999999999998</cx:pt>
          <cx:pt idx="1409">59.289999999999999</cx:pt>
          <cx:pt idx="1410">49.079999999999998</cx:pt>
          <cx:pt idx="1411">46.600000000000001</cx:pt>
          <cx:pt idx="1412">43.789999999999999</cx:pt>
          <cx:pt idx="1413">61.840000000000003</cx:pt>
          <cx:pt idx="1414">50.350000000000001</cx:pt>
          <cx:pt idx="1415">57.600000000000001</cx:pt>
          <cx:pt idx="1416">38.039999999999999</cx:pt>
          <cx:pt idx="1417">40.039999999999999</cx:pt>
          <cx:pt idx="1418">34.659999999999997</cx:pt>
          <cx:pt idx="1419">39.079999999999998</cx:pt>
          <cx:pt idx="1420">48.479999999999997</cx:pt>
          <cx:pt idx="1421">34.780000000000001</cx:pt>
          <cx:pt idx="1422">43.359999999999999</cx:pt>
          <cx:pt idx="1423">60.759999999999998</cx:pt>
          <cx:pt idx="1424">58.18</cx:pt>
          <cx:pt idx="1425">46.329999999999998</cx:pt>
          <cx:pt idx="1426">36.75</cx:pt>
          <cx:pt idx="1427">55.149999999999999</cx:pt>
          <cx:pt idx="1428">42.649999999999999</cx:pt>
          <cx:pt idx="1429">46.799999999999997</cx:pt>
          <cx:pt idx="1430">42.100000000000001</cx:pt>
          <cx:pt idx="1431">48.049999999999997</cx:pt>
          <cx:pt idx="1432">36.350000000000001</cx:pt>
          <cx:pt idx="1433">52.490000000000002</cx:pt>
          <cx:pt idx="1434">48.229999999999997</cx:pt>
          <cx:pt idx="1435">45.159999999999997</cx:pt>
          <cx:pt idx="1436">39.299999999999997</cx:pt>
          <cx:pt idx="1437">55.810000000000002</cx:pt>
          <cx:pt idx="1438">38.789999999999999</cx:pt>
          <cx:pt idx="1439">59.880000000000003</cx:pt>
          <cx:pt idx="1440">35.700000000000003</cx:pt>
          <cx:pt idx="1441">39.729999999999997</cx:pt>
          <cx:pt idx="1442">48.539999999999999</cx:pt>
          <cx:pt idx="1443">45.259999999999998</cx:pt>
          <cx:pt idx="1444">42.810000000000002</cx:pt>
          <cx:pt idx="1445">52.25</cx:pt>
          <cx:pt idx="1446">36.659999999999997</cx:pt>
          <cx:pt idx="1447">38.409999999999997</cx:pt>
          <cx:pt idx="1448">60.689999999999998</cx:pt>
          <cx:pt idx="1449">33.289999999999999</cx:pt>
          <cx:pt idx="1450">58.990000000000002</cx:pt>
          <cx:pt idx="1451">51.539999999999999</cx:pt>
          <cx:pt idx="1452">34.049999999999997</cx:pt>
          <cx:pt idx="1453">44.299999999999997</cx:pt>
          <cx:pt idx="1454">33.130000000000003</cx:pt>
          <cx:pt idx="1455">39.350000000000001</cx:pt>
          <cx:pt idx="1456">38.689999999999998</cx:pt>
          <cx:pt idx="1457">43.280000000000001</cx:pt>
          <cx:pt idx="1458">33.560000000000002</cx:pt>
          <cx:pt idx="1459">44.689999999999998</cx:pt>
          <cx:pt idx="1460">43.560000000000002</cx:pt>
          <cx:pt idx="1461">56.289999999999999</cx:pt>
          <cx:pt idx="1462">48.049999999999997</cx:pt>
          <cx:pt idx="1463">57.109999999999999</cx:pt>
          <cx:pt idx="1464">36.439999999999998</cx:pt>
          <cx:pt idx="1465">39.549999999999997</cx:pt>
          <cx:pt idx="1466">40.579999999999998</cx:pt>
          <cx:pt idx="1467">35.079999999999998</cx:pt>
          <cx:pt idx="1468">42.18</cx:pt>
          <cx:pt idx="1469">62.460000000000001</cx:pt>
          <cx:pt idx="1470">40.390000000000001</cx:pt>
          <cx:pt idx="1471">56.509999999999998</cx:pt>
          <cx:pt idx="1472">57.439999999999998</cx:pt>
          <cx:pt idx="1473">34.840000000000003</cx:pt>
          <cx:pt idx="1474">38.810000000000002</cx:pt>
          <cx:pt idx="1475">48.630000000000003</cx:pt>
          <cx:pt idx="1476">62.259999999999998</cx:pt>
          <cx:pt idx="1477">37.490000000000002</cx:pt>
          <cx:pt idx="1478">34.560000000000002</cx:pt>
          <cx:pt idx="1479">49.649999999999999</cx:pt>
          <cx:pt idx="1480">35.149999999999999</cx:pt>
          <cx:pt idx="1481">36.859999999999999</cx:pt>
          <cx:pt idx="1482">54.390000000000001</cx:pt>
          <cx:pt idx="1483">34.609999999999999</cx:pt>
          <cx:pt idx="1484">40.93</cx:pt>
          <cx:pt idx="1485">57.109999999999999</cx:pt>
          <cx:pt idx="1486">57.009999999999998</cx:pt>
          <cx:pt idx="1487">54.009999999999998</cx:pt>
          <cx:pt idx="1488">37.039999999999999</cx:pt>
          <cx:pt idx="1489">49.909999999999997</cx:pt>
          <cx:pt idx="1490">40.25</cx:pt>
          <cx:pt idx="1491">41.210000000000001</cx:pt>
          <cx:pt idx="1492">41.299999999999997</cx:pt>
          <cx:pt idx="1493">51.509999999999998</cx:pt>
          <cx:pt idx="1494">60.210000000000001</cx:pt>
          <cx:pt idx="1495">36.840000000000003</cx:pt>
          <cx:pt idx="1496">51.68</cx:pt>
          <cx:pt idx="1497">45.509999999999998</cx:pt>
          <cx:pt idx="1498">37.68</cx:pt>
          <cx:pt idx="1499">42.960000000000001</cx:pt>
          <cx:pt idx="1500">33.729999999999997</cx:pt>
          <cx:pt idx="1501">57.329999999999998</cx:pt>
          <cx:pt idx="1502">43.710000000000001</cx:pt>
          <cx:pt idx="1503">59.829999999999998</cx:pt>
          <cx:pt idx="1504">47.289999999999999</cx:pt>
          <cx:pt idx="1505">42.350000000000001</cx:pt>
          <cx:pt idx="1506">59.200000000000003</cx:pt>
          <cx:pt idx="1507">51.740000000000002</cx:pt>
          <cx:pt idx="1508">38.850000000000001</cx:pt>
          <cx:pt idx="1509">48.43</cx:pt>
          <cx:pt idx="1510">37.609999999999999</cx:pt>
          <cx:pt idx="1511">55.799999999999997</cx:pt>
          <cx:pt idx="1512">51.090000000000003</cx:pt>
          <cx:pt idx="1513">34.649999999999999</cx:pt>
          <cx:pt idx="1514">36.340000000000003</cx:pt>
          <cx:pt idx="1515">59.030000000000001</cx:pt>
          <cx:pt idx="1516">38.149999999999999</cx:pt>
          <cx:pt idx="1517">35.700000000000003</cx:pt>
          <cx:pt idx="1518">34.539999999999999</cx:pt>
          <cx:pt idx="1519">53.859999999999999</cx:pt>
          <cx:pt idx="1520">37.700000000000003</cx:pt>
          <cx:pt idx="1521">46.409999999999997</cx:pt>
          <cx:pt idx="1522">52.149999999999999</cx:pt>
          <cx:pt idx="1523">34.030000000000001</cx:pt>
          <cx:pt idx="1524">53.850000000000001</cx:pt>
          <cx:pt idx="1525">43.850000000000001</cx:pt>
          <cx:pt idx="1526">36.049999999999997</cx:pt>
          <cx:pt idx="1527">43.609999999999999</cx:pt>
          <cx:pt idx="1528">62.299999999999997</cx:pt>
          <cx:pt idx="1529">34.049999999999997</cx:pt>
          <cx:pt idx="1530">45.159999999999997</cx:pt>
          <cx:pt idx="1531">54.630000000000003</cx:pt>
          <cx:pt idx="1532">54.479999999999997</cx:pt>
          <cx:pt idx="1533">56.340000000000003</cx:pt>
          <cx:pt idx="1534">43.609999999999999</cx:pt>
          <cx:pt idx="1535">58.509999999999998</cx:pt>
          <cx:pt idx="1536">53.18</cx:pt>
          <cx:pt idx="1537">51.700000000000003</cx:pt>
          <cx:pt idx="1538">52.289999999999999</cx:pt>
          <cx:pt idx="1539">56.450000000000003</cx:pt>
          <cx:pt idx="1540">59.939999999999998</cx:pt>
          <cx:pt idx="1541">53.210000000000001</cx:pt>
          <cx:pt idx="1542">51.68</cx:pt>
          <cx:pt idx="1543">36.049999999999997</cx:pt>
          <cx:pt idx="1544">54.539999999999999</cx:pt>
          <cx:pt idx="1545">41.109999999999999</cx:pt>
          <cx:pt idx="1546">34.600000000000001</cx:pt>
          <cx:pt idx="1547">43.380000000000003</cx:pt>
          <cx:pt idx="1548">48.710000000000001</cx:pt>
          <cx:pt idx="1549">44.100000000000001</cx:pt>
          <cx:pt idx="1550">40.939999999999998</cx:pt>
          <cx:pt idx="1551">33.009999999999998</cx:pt>
          <cx:pt idx="1552">44.759999999999998</cx:pt>
          <cx:pt idx="1553">39.75</cx:pt>
          <cx:pt idx="1554">48.090000000000003</cx:pt>
          <cx:pt idx="1555">35.409999999999997</cx:pt>
          <cx:pt idx="1556">41.850000000000001</cx:pt>
          <cx:pt idx="1557">54.68</cx:pt>
          <cx:pt idx="1558">58.18</cx:pt>
          <cx:pt idx="1559">51.549999999999997</cx:pt>
          <cx:pt idx="1560">55.280000000000001</cx:pt>
          <cx:pt idx="1561">50.289999999999999</cx:pt>
          <cx:pt idx="1562">34.649999999999999</cx:pt>
          <cx:pt idx="1563">61.039999999999999</cx:pt>
          <cx:pt idx="1564">61.390000000000001</cx:pt>
          <cx:pt idx="1565">50.649999999999999</cx:pt>
          <cx:pt idx="1566">59.140000000000001</cx:pt>
          <cx:pt idx="1567">60.75</cx:pt>
          <cx:pt idx="1568">41.090000000000003</cx:pt>
          <cx:pt idx="1569">38.740000000000002</cx:pt>
          <cx:pt idx="1570">39.380000000000003</cx:pt>
          <cx:pt idx="1571">57.350000000000001</cx:pt>
          <cx:pt idx="1572">54.100000000000001</cx:pt>
          <cx:pt idx="1573">35.159999999999997</cx:pt>
          <cx:pt idx="1574">57.259999999999998</cx:pt>
          <cx:pt idx="1575">59.189999999999998</cx:pt>
          <cx:pt idx="1576">62.049999999999997</cx:pt>
          <cx:pt idx="1577">45.079999999999998</cx:pt>
          <cx:pt idx="1578">37.789999999999999</cx:pt>
          <cx:pt idx="1579">58.960000000000001</cx:pt>
          <cx:pt idx="1580">41.590000000000003</cx:pt>
          <cx:pt idx="1581">57.979999999999997</cx:pt>
          <cx:pt idx="1582">53.950000000000003</cx:pt>
          <cx:pt idx="1583">40.609999999999999</cx:pt>
          <cx:pt idx="1584">36.609999999999999</cx:pt>
          <cx:pt idx="1585">38.590000000000003</cx:pt>
          <cx:pt idx="1586">42.229999999999997</cx:pt>
          <cx:pt idx="1587">36.850000000000001</cx:pt>
          <cx:pt idx="1588">34.460000000000001</cx:pt>
          <cx:pt idx="1589">50.759999999999998</cx:pt>
          <cx:pt idx="1590">40.409999999999997</cx:pt>
          <cx:pt idx="1591">49.479999999999997</cx:pt>
          <cx:pt idx="1592">62.090000000000003</cx:pt>
          <cx:pt idx="1593">51</cx:pt>
          <cx:pt idx="1594">45.200000000000003</cx:pt>
          <cx:pt idx="1595">61.490000000000002</cx:pt>
          <cx:pt idx="1596">47.600000000000001</cx:pt>
          <cx:pt idx="1597">40.590000000000003</cx:pt>
          <cx:pt idx="1598">33.689999999999998</cx:pt>
          <cx:pt idx="1599">57.840000000000003</cx:pt>
          <cx:pt idx="1600">36.490000000000002</cx:pt>
          <cx:pt idx="1601">59.450000000000003</cx:pt>
          <cx:pt idx="1602">43.43</cx:pt>
          <cx:pt idx="1603">58.130000000000003</cx:pt>
          <cx:pt idx="1604">50.850000000000001</cx:pt>
          <cx:pt idx="1605">35.539999999999999</cx:pt>
          <cx:pt idx="1606">50.909999999999997</cx:pt>
          <cx:pt idx="1607">57</cx:pt>
          <cx:pt idx="1608">57.090000000000003</cx:pt>
          <cx:pt idx="1609">56.299999999999997</cx:pt>
          <cx:pt idx="1610">60.009999999999998</cx:pt>
          <cx:pt idx="1611">46.689999999999998</cx:pt>
          <cx:pt idx="1612">41.240000000000002</cx:pt>
          <cx:pt idx="1613">47.380000000000003</cx:pt>
          <cx:pt idx="1614">38.909999999999997</cx:pt>
          <cx:pt idx="1615">44.939999999999998</cx:pt>
          <cx:pt idx="1616">37.539999999999999</cx:pt>
          <cx:pt idx="1617">54.109999999999999</cx:pt>
          <cx:pt idx="1618">41.75</cx:pt>
          <cx:pt idx="1619">41.979999999999997</cx:pt>
          <cx:pt idx="1620">37.259999999999998</cx:pt>
          <cx:pt idx="1621">49.399999999999999</cx:pt>
          <cx:pt idx="1622">46.359999999999999</cx:pt>
          <cx:pt idx="1623">60</cx:pt>
          <cx:pt idx="1624">57.280000000000001</cx:pt>
          <cx:pt idx="1625">52.380000000000003</cx:pt>
          <cx:pt idx="1626">59.049999999999997</cx:pt>
          <cx:pt idx="1627">44.5</cx:pt>
          <cx:pt idx="1628">52.049999999999997</cx:pt>
          <cx:pt idx="1629">41.530000000000001</cx:pt>
          <cx:pt idx="1630">43.689999999999998</cx:pt>
          <cx:pt idx="1631">44.689999999999998</cx:pt>
          <cx:pt idx="1632">51.439999999999998</cx:pt>
          <cx:pt idx="1633">48.5</cx:pt>
          <cx:pt idx="1634">61.630000000000003</cx:pt>
          <cx:pt idx="1635">34.630000000000003</cx:pt>
          <cx:pt idx="1636">60.810000000000002</cx:pt>
          <cx:pt idx="1637">36.399999999999999</cx:pt>
          <cx:pt idx="1638">36.539999999999999</cx:pt>
          <cx:pt idx="1639">36.609999999999999</cx:pt>
          <cx:pt idx="1640">55.460000000000001</cx:pt>
          <cx:pt idx="1641">51.75</cx:pt>
          <cx:pt idx="1642">58.939999999999998</cx:pt>
          <cx:pt idx="1643">45.200000000000003</cx:pt>
          <cx:pt idx="1644">45.600000000000001</cx:pt>
          <cx:pt idx="1645">34.149999999999999</cx:pt>
          <cx:pt idx="1646">41.640000000000001</cx:pt>
          <cx:pt idx="1647">51.840000000000003</cx:pt>
          <cx:pt idx="1648">55.909999999999997</cx:pt>
          <cx:pt idx="1649">38.310000000000002</cx:pt>
          <cx:pt idx="1650">50.310000000000002</cx:pt>
          <cx:pt idx="1651">57.979999999999997</cx:pt>
          <cx:pt idx="1652">58.460000000000001</cx:pt>
          <cx:pt idx="1653">45.539999999999999</cx:pt>
          <cx:pt idx="1654">62.390000000000001</cx:pt>
          <cx:pt idx="1655">56.789999999999999</cx:pt>
          <cx:pt idx="1656">54.490000000000002</cx:pt>
          <cx:pt idx="1657">47.710000000000001</cx:pt>
          <cx:pt idx="1658">45.850000000000001</cx:pt>
          <cx:pt idx="1659">54.649999999999999</cx:pt>
          <cx:pt idx="1660">56.359999999999999</cx:pt>
          <cx:pt idx="1661">52.810000000000002</cx:pt>
          <cx:pt idx="1662">55.25</cx:pt>
          <cx:pt idx="1663">33.950000000000003</cx:pt>
          <cx:pt idx="1664">53.630000000000003</cx:pt>
          <cx:pt idx="1665">55.740000000000002</cx:pt>
          <cx:pt idx="1666">48.600000000000001</cx:pt>
          <cx:pt idx="1667">38.979999999999997</cx:pt>
          <cx:pt idx="1668">49.880000000000003</cx:pt>
          <cx:pt idx="1669">50.229999999999997</cx:pt>
          <cx:pt idx="1670">48.259999999999998</cx:pt>
          <cx:pt idx="1671">33.780000000000001</cx:pt>
          <cx:pt idx="1672">56.280000000000001</cx:pt>
          <cx:pt idx="1673">39.25</cx:pt>
          <cx:pt idx="1674">38.460000000000001</cx:pt>
          <cx:pt idx="1675">53</cx:pt>
          <cx:pt idx="1676">60.880000000000003</cx:pt>
          <cx:pt idx="1677">48.950000000000003</cx:pt>
          <cx:pt idx="1678">42.5</cx:pt>
          <cx:pt idx="1679">59.950000000000003</cx:pt>
          <cx:pt idx="1680">33.460000000000001</cx:pt>
          <cx:pt idx="1681">58.200000000000003</cx:pt>
          <cx:pt idx="1682">41.200000000000003</cx:pt>
          <cx:pt idx="1683">43.359999999999999</cx:pt>
          <cx:pt idx="1684">40.490000000000002</cx:pt>
          <cx:pt idx="1685">35.880000000000003</cx:pt>
          <cx:pt idx="1686">55.399999999999999</cx:pt>
          <cx:pt idx="1687">53.049999999999997</cx:pt>
          <cx:pt idx="1688">58.909999999999997</cx:pt>
          <cx:pt idx="1689">53.850000000000001</cx:pt>
          <cx:pt idx="1690">46.009999999999998</cx:pt>
          <cx:pt idx="1691">57.18</cx:pt>
          <cx:pt idx="1692">41.229999999999997</cx:pt>
          <cx:pt idx="1693">60.399999999999999</cx:pt>
          <cx:pt idx="1694">34.909999999999997</cx:pt>
          <cx:pt idx="1695">40.450000000000003</cx:pt>
          <cx:pt idx="1696">50.909999999999997</cx:pt>
          <cx:pt idx="1697">62.210000000000001</cx:pt>
          <cx:pt idx="1698">36.600000000000001</cx:pt>
          <cx:pt idx="1699">49.310000000000002</cx:pt>
          <cx:pt idx="1700">61.390000000000001</cx:pt>
          <cx:pt idx="1701">40.490000000000002</cx:pt>
          <cx:pt idx="1702">56.100000000000001</cx:pt>
          <cx:pt idx="1703">39.93</cx:pt>
          <cx:pt idx="1704">57.299999999999997</cx:pt>
          <cx:pt idx="1705">45.390000000000001</cx:pt>
          <cx:pt idx="1706">59.359999999999999</cx:pt>
          <cx:pt idx="1707">47.18</cx:pt>
          <cx:pt idx="1708">60.460000000000001</cx:pt>
          <cx:pt idx="1709">46.350000000000001</cx:pt>
          <cx:pt idx="1710">47.539999999999999</cx:pt>
          <cx:pt idx="1711">53.960000000000001</cx:pt>
          <cx:pt idx="1712">46.340000000000003</cx:pt>
          <cx:pt idx="1713">57.490000000000002</cx:pt>
          <cx:pt idx="1714">57.390000000000001</cx:pt>
          <cx:pt idx="1715">59.189999999999998</cx:pt>
          <cx:pt idx="1716">33.359999999999999</cx:pt>
          <cx:pt idx="1717">48.159999999999997</cx:pt>
          <cx:pt idx="1718">38.140000000000001</cx:pt>
          <cx:pt idx="1719">34</cx:pt>
          <cx:pt idx="1720">44.390000000000001</cx:pt>
          <cx:pt idx="1721">48.729999999999997</cx:pt>
          <cx:pt idx="1722">40.280000000000001</cx:pt>
          <cx:pt idx="1723">61.450000000000003</cx:pt>
          <cx:pt idx="1724">59.140000000000001</cx:pt>
          <cx:pt idx="1725">38.590000000000003</cx:pt>
          <cx:pt idx="1726">39.079999999999998</cx:pt>
          <cx:pt idx="1727">40.310000000000002</cx:pt>
          <cx:pt idx="1728">56.780000000000001</cx:pt>
          <cx:pt idx="1729">47.890000000000001</cx:pt>
          <cx:pt idx="1730">38.140000000000001</cx:pt>
          <cx:pt idx="1731">56.960000000000001</cx:pt>
          <cx:pt idx="1732">52.890000000000001</cx:pt>
          <cx:pt idx="1733">59.039999999999999</cx:pt>
          <cx:pt idx="1734">35.43</cx:pt>
          <cx:pt idx="1735">59.439999999999998</cx:pt>
          <cx:pt idx="1736">61.189999999999998</cx:pt>
          <cx:pt idx="1737">61.93</cx:pt>
          <cx:pt idx="1738">39.409999999999997</cx:pt>
          <cx:pt idx="1739">55.159999999999997</cx:pt>
          <cx:pt idx="1740">34.829999999999998</cx:pt>
          <cx:pt idx="1741">52.899999999999999</cx:pt>
          <cx:pt idx="1742">40.090000000000003</cx:pt>
          <cx:pt idx="1743">55.380000000000003</cx:pt>
          <cx:pt idx="1744">47.100000000000001</cx:pt>
          <cx:pt idx="1745">44.210000000000001</cx:pt>
          <cx:pt idx="1746">37.509999999999998</cx:pt>
          <cx:pt idx="1747">53.289999999999999</cx:pt>
          <cx:pt idx="1748">47.5</cx:pt>
          <cx:pt idx="1749">35.140000000000001</cx:pt>
          <cx:pt idx="1750">33.310000000000002</cx:pt>
          <cx:pt idx="1751">52.560000000000002</cx:pt>
          <cx:pt idx="1752">49.799999999999997</cx:pt>
          <cx:pt idx="1753">45.539999999999999</cx:pt>
          <cx:pt idx="1754">41.640000000000001</cx:pt>
          <cx:pt idx="1755">59.560000000000002</cx:pt>
          <cx:pt idx="1756">58.390000000000001</cx:pt>
          <cx:pt idx="1757">49.990000000000002</cx:pt>
          <cx:pt idx="1758">53.75</cx:pt>
          <cx:pt idx="1759">48.409999999999997</cx:pt>
          <cx:pt idx="1760">39.740000000000002</cx:pt>
          <cx:pt idx="1761">58.759999999999998</cx:pt>
          <cx:pt idx="1762">48.549999999999997</cx:pt>
          <cx:pt idx="1763">35.710000000000001</cx:pt>
          <cx:pt idx="1764">51.630000000000003</cx:pt>
          <cx:pt idx="1765">36.229999999999997</cx:pt>
          <cx:pt idx="1766">59.979999999999997</cx:pt>
          <cx:pt idx="1767">51.579999999999998</cx:pt>
          <cx:pt idx="1768">49.950000000000003</cx:pt>
          <cx:pt idx="1769">37.960000000000001</cx:pt>
          <cx:pt idx="1770">41.159999999999997</cx:pt>
          <cx:pt idx="1771">61.850000000000001</cx:pt>
          <cx:pt idx="1772">61.100000000000001</cx:pt>
          <cx:pt idx="1773">43.700000000000003</cx:pt>
          <cx:pt idx="1774">33.759999999999998</cx:pt>
          <cx:pt idx="1775">35.240000000000002</cx:pt>
          <cx:pt idx="1776">45.600000000000001</cx:pt>
          <cx:pt idx="1777">33.890000000000001</cx:pt>
          <cx:pt idx="1778">35.43</cx:pt>
          <cx:pt idx="1779">48.030000000000001</cx:pt>
          <cx:pt idx="1780">44.479999999999997</cx:pt>
          <cx:pt idx="1781">57.439999999999998</cx:pt>
          <cx:pt idx="1782">58.460000000000001</cx:pt>
          <cx:pt idx="1783">41.280000000000001</cx:pt>
          <cx:pt idx="1784">41.399999999999999</cx:pt>
          <cx:pt idx="1785">46.75</cx:pt>
          <cx:pt idx="1786">54.979999999999997</cx:pt>
          <cx:pt idx="1787">47.560000000000002</cx:pt>
          <cx:pt idx="1788">62.039999999999999</cx:pt>
          <cx:pt idx="1789">47.039999999999999</cx:pt>
          <cx:pt idx="1790">45.259999999999998</cx:pt>
          <cx:pt idx="1791">35.859999999999999</cx:pt>
          <cx:pt idx="1792">54.109999999999999</cx:pt>
          <cx:pt idx="1793">47.439999999999998</cx:pt>
          <cx:pt idx="1794">59.350000000000001</cx:pt>
          <cx:pt idx="1795">35.909999999999997</cx:pt>
          <cx:pt idx="1796">53.5</cx:pt>
          <cx:pt idx="1797">60.100000000000001</cx:pt>
          <cx:pt idx="1798">54.649999999999999</cx:pt>
          <cx:pt idx="1799">51.780000000000001</cx:pt>
          <cx:pt idx="1800">46.280000000000001</cx:pt>
          <cx:pt idx="1801">47.590000000000003</cx:pt>
          <cx:pt idx="1802">56.280000000000001</cx:pt>
          <cx:pt idx="1803">48.5</cx:pt>
          <cx:pt idx="1804">60.009999999999998</cx:pt>
          <cx:pt idx="1805">36.979999999999997</cx:pt>
          <cx:pt idx="1806">35.609999999999999</cx:pt>
          <cx:pt idx="1807">43.189999999999998</cx:pt>
          <cx:pt idx="1808">40.060000000000002</cx:pt>
          <cx:pt idx="1809">35.899999999999999</cx:pt>
          <cx:pt idx="1810">52.299999999999997</cx:pt>
          <cx:pt idx="1811">53.060000000000002</cx:pt>
          <cx:pt idx="1812">45.409999999999997</cx:pt>
          <cx:pt idx="1813">48.829999999999998</cx:pt>
          <cx:pt idx="1814">54.759999999999998</cx:pt>
          <cx:pt idx="1815">55.509999999999998</cx:pt>
          <cx:pt idx="1816">44.990000000000002</cx:pt>
          <cx:pt idx="1817">59.350000000000001</cx:pt>
          <cx:pt idx="1818">61.090000000000003</cx:pt>
          <cx:pt idx="1819">42.689999999999998</cx:pt>
          <cx:pt idx="1820">57.740000000000002</cx:pt>
          <cx:pt idx="1821">42.960000000000001</cx:pt>
          <cx:pt idx="1822">34.240000000000002</cx:pt>
          <cx:pt idx="1823">54.68</cx:pt>
          <cx:pt idx="1824">56.210000000000001</cx:pt>
          <cx:pt idx="1825">50.200000000000003</cx:pt>
          <cx:pt idx="1826">61.600000000000001</cx:pt>
          <cx:pt idx="1827">55.350000000000001</cx:pt>
          <cx:pt idx="1828">35.539999999999999</cx:pt>
          <cx:pt idx="1829">61.159999999999997</cx:pt>
          <cx:pt idx="1830">46.890000000000001</cx:pt>
          <cx:pt idx="1831">59.289999999999999</cx:pt>
          <cx:pt idx="1832">43.799999999999997</cx:pt>
          <cx:pt idx="1833">47.689999999999998</cx:pt>
          <cx:pt idx="1834">50.68</cx:pt>
          <cx:pt idx="1835">38.659999999999997</cx:pt>
          <cx:pt idx="1836">36.960000000000001</cx:pt>
          <cx:pt idx="1837">58.890000000000001</cx:pt>
          <cx:pt idx="1838">47.939999999999998</cx:pt>
          <cx:pt idx="1839">58.18</cx:pt>
          <cx:pt idx="1840">43.68</cx:pt>
          <cx:pt idx="1841">55.979999999999997</cx:pt>
          <cx:pt idx="1842">52.840000000000003</cx:pt>
          <cx:pt idx="1843">42.060000000000002</cx:pt>
          <cx:pt idx="1844">40.229999999999997</cx:pt>
          <cx:pt idx="1845">37.479999999999997</cx:pt>
          <cx:pt idx="1846">46</cx:pt>
          <cx:pt idx="1847">43.979999999999997</cx:pt>
          <cx:pt idx="1848">35.079999999999998</cx:pt>
          <cx:pt idx="1849">44.329999999999998</cx:pt>
          <cx:pt idx="1850">54.380000000000003</cx:pt>
          <cx:pt idx="1851">47.350000000000001</cx:pt>
          <cx:pt idx="1852">35.039999999999999</cx:pt>
          <cx:pt idx="1853">54.350000000000001</cx:pt>
          <cx:pt idx="1854">59.329999999999998</cx:pt>
          <cx:pt idx="1855">54.789999999999999</cx:pt>
          <cx:pt idx="1856">47.039999999999999</cx:pt>
          <cx:pt idx="1857">56.289999999999999</cx:pt>
          <cx:pt idx="1858">34.780000000000001</cx:pt>
          <cx:pt idx="1859">57.789999999999999</cx:pt>
          <cx:pt idx="1860">58.710000000000001</cx:pt>
          <cx:pt idx="1861">51.539999999999999</cx:pt>
          <cx:pt idx="1862">62.259999999999998</cx:pt>
          <cx:pt idx="1863">54.649999999999999</cx:pt>
          <cx:pt idx="1864">61.939999999999998</cx:pt>
          <cx:pt idx="1865">54.43</cx:pt>
          <cx:pt idx="1866">46.909999999999997</cx:pt>
          <cx:pt idx="1867">61.890000000000001</cx:pt>
          <cx:pt idx="1868">33.350000000000001</cx:pt>
          <cx:pt idx="1869">37.259999999999998</cx:pt>
          <cx:pt idx="1870">44.280000000000001</cx:pt>
          <cx:pt idx="1871">52.340000000000003</cx:pt>
          <cx:pt idx="1872">41.590000000000003</cx:pt>
          <cx:pt idx="1873">48</cx:pt>
          <cx:pt idx="1874">42.75</cx:pt>
          <cx:pt idx="1875">45.350000000000001</cx:pt>
          <cx:pt idx="1876">34.240000000000002</cx:pt>
          <cx:pt idx="1877">41.350000000000001</cx:pt>
          <cx:pt idx="1878">58.100000000000001</cx:pt>
          <cx:pt idx="1879">62.090000000000003</cx:pt>
          <cx:pt idx="1880">54.109999999999999</cx:pt>
          <cx:pt idx="1881">49.359999999999999</cx:pt>
          <cx:pt idx="1882">43.090000000000003</cx:pt>
          <cx:pt idx="1883">34.350000000000001</cx:pt>
          <cx:pt idx="1884">37.009999999999998</cx:pt>
          <cx:pt idx="1885">48.609999999999999</cx:pt>
          <cx:pt idx="1886">59.009999999999998</cx:pt>
          <cx:pt idx="1887">52.689999999999998</cx:pt>
          <cx:pt idx="1888">51.399999999999999</cx:pt>
          <cx:pt idx="1889">46.75</cx:pt>
          <cx:pt idx="1890">58.200000000000003</cx:pt>
          <cx:pt idx="1891">56.460000000000001</cx:pt>
          <cx:pt idx="1892">59.609999999999999</cx:pt>
          <cx:pt idx="1893">44.549999999999997</cx:pt>
          <cx:pt idx="1894">57.890000000000001</cx:pt>
          <cx:pt idx="1895">51.630000000000003</cx:pt>
          <cx:pt idx="1896">40.899999999999999</cx:pt>
          <cx:pt idx="1897">53.109999999999999</cx:pt>
          <cx:pt idx="1898">48.240000000000002</cx:pt>
          <cx:pt idx="1899">41.689999999999998</cx:pt>
          <cx:pt idx="1900">44.600000000000001</cx:pt>
          <cx:pt idx="1901">60.68</cx:pt>
          <cx:pt idx="1902">50.5</cx:pt>
          <cx:pt idx="1903">58.479999999999997</cx:pt>
          <cx:pt idx="1904">42.350000000000001</cx:pt>
          <cx:pt idx="1905">34.450000000000003</cx:pt>
          <cx:pt idx="1906">49.240000000000002</cx:pt>
          <cx:pt idx="1907">37.189999999999998</cx:pt>
          <cx:pt idx="1908">47.259999999999998</cx:pt>
          <cx:pt idx="1909">57.840000000000003</cx:pt>
          <cx:pt idx="1910">51.149999999999999</cx:pt>
          <cx:pt idx="1911">49.859999999999999</cx:pt>
          <cx:pt idx="1912">39.159999999999997</cx:pt>
          <cx:pt idx="1913">55.729999999999997</cx:pt>
          <cx:pt idx="1914">44.850000000000001</cx:pt>
          <cx:pt idx="1915">61.340000000000003</cx:pt>
          <cx:pt idx="1916">56.689999999999998</cx:pt>
          <cx:pt idx="1917">41.649999999999999</cx:pt>
          <cx:pt idx="1918">45.310000000000002</cx:pt>
          <cx:pt idx="1919">43.850000000000001</cx:pt>
          <cx:pt idx="1920">42.740000000000002</cx:pt>
          <cx:pt idx="1921">40.740000000000002</cx:pt>
          <cx:pt idx="1922">44</cx:pt>
          <cx:pt idx="1923">47.310000000000002</cx:pt>
          <cx:pt idx="1924">50.509999999999998</cx:pt>
          <cx:pt idx="1925">46.810000000000002</cx:pt>
          <cx:pt idx="1926">53.049999999999997</cx:pt>
          <cx:pt idx="1927">47.409999999999997</cx:pt>
          <cx:pt idx="1928">35.789999999999999</cx:pt>
          <cx:pt idx="1929">60.560000000000002</cx:pt>
          <cx:pt idx="1930">46.659999999999997</cx:pt>
          <cx:pt idx="1931">36.600000000000001</cx:pt>
          <cx:pt idx="1932">51.030000000000001</cx:pt>
          <cx:pt idx="1933">57.740000000000002</cx:pt>
          <cx:pt idx="1934">54.560000000000002</cx:pt>
          <cx:pt idx="1935">60.229999999999997</cx:pt>
          <cx:pt idx="1936">33.450000000000003</cx:pt>
          <cx:pt idx="1937">56.359999999999999</cx:pt>
          <cx:pt idx="1938">44.259999999999998</cx:pt>
          <cx:pt idx="1939">52.090000000000003</cx:pt>
          <cx:pt idx="1940">36.060000000000002</cx:pt>
          <cx:pt idx="1941">42.030000000000001</cx:pt>
          <cx:pt idx="1942">47.240000000000002</cx:pt>
          <cx:pt idx="1943">41.060000000000002</cx:pt>
          <cx:pt idx="1944">42.710000000000001</cx:pt>
          <cx:pt idx="1945">56.950000000000003</cx:pt>
          <cx:pt idx="1946">53.140000000000001</cx:pt>
          <cx:pt idx="1947">38.039999999999999</cx:pt>
          <cx:pt idx="1948">34.380000000000003</cx:pt>
          <cx:pt idx="1949">56.240000000000002</cx:pt>
          <cx:pt idx="1950">43.689999999999998</cx:pt>
          <cx:pt idx="1951">56.049999999999997</cx:pt>
          <cx:pt idx="1952">43.810000000000002</cx:pt>
          <cx:pt idx="1953">45.850000000000001</cx:pt>
          <cx:pt idx="1954">42.68</cx:pt>
          <cx:pt idx="1955">61.950000000000003</cx:pt>
          <cx:pt idx="1956">55.43</cx:pt>
          <cx:pt idx="1957">56.950000000000003</cx:pt>
          <cx:pt idx="1958">51.859999999999999</cx:pt>
          <cx:pt idx="1959">35.609999999999999</cx:pt>
          <cx:pt idx="1960">46.149999999999999</cx:pt>
          <cx:pt idx="1961">54.350000000000001</cx:pt>
          <cx:pt idx="1962">43.189999999999998</cx:pt>
          <cx:pt idx="1963">34.189999999999998</cx:pt>
          <cx:pt idx="1964">37.289999999999999</cx:pt>
          <cx:pt idx="1965">56.43</cx:pt>
          <cx:pt idx="1966">62.43</cx:pt>
          <cx:pt idx="1967">55.399999999999999</cx:pt>
          <cx:pt idx="1968">34.75</cx:pt>
          <cx:pt idx="1969">42.600000000000001</cx:pt>
          <cx:pt idx="1970">58.399999999999999</cx:pt>
          <cx:pt idx="1971">49.079999999999998</cx:pt>
          <cx:pt idx="1972">55.590000000000003</cx:pt>
          <cx:pt idx="1973">62.509999999999998</cx:pt>
          <cx:pt idx="1974">52.539999999999999</cx:pt>
          <cx:pt idx="1975">61.710000000000001</cx:pt>
          <cx:pt idx="1976">52.140000000000001</cx:pt>
          <cx:pt idx="1977">47.390000000000001</cx:pt>
          <cx:pt idx="1978">61.759999999999998</cx:pt>
          <cx:pt idx="1979">39.579999999999998</cx:pt>
          <cx:pt idx="1980">48</cx:pt>
          <cx:pt idx="1981">52.390000000000001</cx:pt>
          <cx:pt idx="1982">45.859999999999999</cx:pt>
          <cx:pt idx="1983">53.590000000000003</cx:pt>
          <cx:pt idx="1984">41.399999999999999</cx:pt>
          <cx:pt idx="1985">54.079999999999998</cx:pt>
          <cx:pt idx="1986">60.609999999999999</cx:pt>
          <cx:pt idx="1987">59.740000000000002</cx:pt>
          <cx:pt idx="1988">51.060000000000002</cx:pt>
          <cx:pt idx="1989">34.229999999999997</cx:pt>
          <cx:pt idx="1990">48.880000000000003</cx:pt>
          <cx:pt idx="1991">36.759999999999998</cx:pt>
          <cx:pt idx="1992">42.280000000000001</cx:pt>
          <cx:pt idx="1993">53.700000000000003</cx:pt>
          <cx:pt idx="1994">35.530000000000001</cx:pt>
          <cx:pt idx="1995">61.479999999999997</cx:pt>
          <cx:pt idx="1996">48.560000000000002</cx:pt>
          <cx:pt idx="1997">46.039999999999999</cx:pt>
          <cx:pt idx="1998">37.100000000000001</cx:pt>
          <cx:pt idx="1999">44.93</cx:pt>
          <cx:pt idx="2000">40.049999999999997</cx:pt>
          <cx:pt idx="2001">38.740000000000002</cx:pt>
          <cx:pt idx="2002">51.109999999999999</cx:pt>
          <cx:pt idx="2003">41.479999999999997</cx:pt>
          <cx:pt idx="2004">50.829999999999998</cx:pt>
          <cx:pt idx="2005">48.43</cx:pt>
          <cx:pt idx="2006">42.530000000000001</cx:pt>
          <cx:pt idx="2007">61.140000000000001</cx:pt>
          <cx:pt idx="2008">57.829999999999998</cx:pt>
          <cx:pt idx="2009">56.090000000000003</cx:pt>
          <cx:pt idx="2010">40.490000000000002</cx:pt>
          <cx:pt idx="2011">48.5</cx:pt>
          <cx:pt idx="2012">47.789999999999999</cx:pt>
          <cx:pt idx="2013">55.509999999999998</cx:pt>
          <cx:pt idx="2014">34.25</cx:pt>
          <cx:pt idx="2015">38.149999999999999</cx:pt>
          <cx:pt idx="2016">61.579999999999998</cx:pt>
          <cx:pt idx="2017">51.399999999999999</cx:pt>
          <cx:pt idx="2018">45.75</cx:pt>
          <cx:pt idx="2019">52.579999999999998</cx:pt>
          <cx:pt idx="2020">46.299999999999997</cx:pt>
          <cx:pt idx="2021">34.049999999999997</cx:pt>
          <cx:pt idx="2022">51.659999999999997</cx:pt>
          <cx:pt idx="2023">60.130000000000003</cx:pt>
          <cx:pt idx="2024">55.590000000000003</cx:pt>
          <cx:pt idx="2025">57.109999999999999</cx:pt>
          <cx:pt idx="2026">62.340000000000003</cx:pt>
          <cx:pt idx="2027">54.049999999999997</cx:pt>
          <cx:pt idx="2028">55.060000000000002</cx:pt>
          <cx:pt idx="2029">38.079999999999998</cx:pt>
          <cx:pt idx="2030">37.590000000000003</cx:pt>
          <cx:pt idx="2031">60.539999999999999</cx:pt>
          <cx:pt idx="2032">48.899999999999999</cx:pt>
          <cx:pt idx="2033">42.93</cx:pt>
          <cx:pt idx="2034">51.850000000000001</cx:pt>
          <cx:pt idx="2035">39</cx:pt>
          <cx:pt idx="2036">55.079999999999998</cx:pt>
          <cx:pt idx="2037">55.350000000000001</cx:pt>
          <cx:pt idx="2038">48.399999999999999</cx:pt>
          <cx:pt idx="2039">44.729999999999997</cx:pt>
          <cx:pt idx="2040">59.460000000000001</cx:pt>
          <cx:pt idx="2041">57.859999999999999</cx:pt>
          <cx:pt idx="2042">56.799999999999997</cx:pt>
          <cx:pt idx="2043">49.159999999999997</cx:pt>
          <cx:pt idx="2044">62.460000000000001</cx:pt>
          <cx:pt idx="2045">48.340000000000003</cx:pt>
          <cx:pt idx="2046">36.740000000000002</cx:pt>
          <cx:pt idx="2047">57.280000000000001</cx:pt>
          <cx:pt idx="2048">58.280000000000001</cx:pt>
          <cx:pt idx="2049">57.759999999999998</cx:pt>
          <cx:pt idx="2050">61.289999999999999</cx:pt>
          <cx:pt idx="2051">41.880000000000003</cx:pt>
          <cx:pt idx="2052">46.909999999999997</cx:pt>
          <cx:pt idx="2053">54.700000000000003</cx:pt>
          <cx:pt idx="2054">45.399999999999999</cx:pt>
          <cx:pt idx="2055">60.590000000000003</cx:pt>
          <cx:pt idx="2056">61.149999999999999</cx:pt>
          <cx:pt idx="2057">56.909999999999997</cx:pt>
          <cx:pt idx="2058">43.659999999999997</cx:pt>
          <cx:pt idx="2059">39.880000000000003</cx:pt>
          <cx:pt idx="2060">58.659999999999997</cx:pt>
          <cx:pt idx="2061">46.310000000000002</cx:pt>
          <cx:pt idx="2062">60.039999999999999</cx:pt>
          <cx:pt idx="2063">56.009999999999998</cx:pt>
          <cx:pt idx="2064">60.960000000000001</cx:pt>
          <cx:pt idx="2065">34.939999999999998</cx:pt>
          <cx:pt idx="2066">50.780000000000001</cx:pt>
          <cx:pt idx="2067">53.210000000000001</cx:pt>
          <cx:pt idx="2068">53.609999999999999</cx:pt>
          <cx:pt idx="2069">35.649999999999999</cx:pt>
          <cx:pt idx="2070">50.509999999999998</cx:pt>
          <cx:pt idx="2071">45.310000000000002</cx:pt>
          <cx:pt idx="2072">45.600000000000001</cx:pt>
          <cx:pt idx="2073">47.539999999999999</cx:pt>
          <cx:pt idx="2074">33.740000000000002</cx:pt>
          <cx:pt idx="2075">56.549999999999997</cx:pt>
          <cx:pt idx="2076">42.100000000000001</cx:pt>
          <cx:pt idx="2077">44.109999999999999</cx:pt>
          <cx:pt idx="2078">56.859999999999999</cx:pt>
          <cx:pt idx="2079">47.450000000000003</cx:pt>
          <cx:pt idx="2080">59.030000000000001</cx:pt>
          <cx:pt idx="2081">44.479999999999997</cx:pt>
          <cx:pt idx="2082">58.530000000000001</cx:pt>
          <cx:pt idx="2083">46.600000000000001</cx:pt>
          <cx:pt idx="2084">44.229999999999997</cx:pt>
          <cx:pt idx="2085">40.280000000000001</cx:pt>
          <cx:pt idx="2086">44.979999999999997</cx:pt>
          <cx:pt idx="2087">33.710000000000001</cx:pt>
          <cx:pt idx="2088">41.93</cx:pt>
          <cx:pt idx="2089">38.109999999999999</cx:pt>
          <cx:pt idx="2090">46.530000000000001</cx:pt>
          <cx:pt idx="2091">54.979999999999997</cx:pt>
          <cx:pt idx="2092">59.079999999999998</cx:pt>
          <cx:pt idx="2093">59.789999999999999</cx:pt>
          <cx:pt idx="2094">56.810000000000002</cx:pt>
          <cx:pt idx="2095">41.009999999999998</cx:pt>
          <cx:pt idx="2096">39.299999999999997</cx:pt>
          <cx:pt idx="2097">55.740000000000002</cx:pt>
          <cx:pt idx="2098">55.109999999999999</cx:pt>
          <cx:pt idx="2099">57.659999999999997</cx:pt>
          <cx:pt idx="2100">43.509999999999998</cx:pt>
          <cx:pt idx="2101">48.310000000000002</cx:pt>
          <cx:pt idx="2102">46.700000000000003</cx:pt>
          <cx:pt idx="2103">39.689999999999998</cx:pt>
          <cx:pt idx="2104">36.609999999999999</cx:pt>
          <cx:pt idx="2105">45.640000000000001</cx:pt>
          <cx:pt idx="2106">36.289999999999999</cx:pt>
          <cx:pt idx="2107">41.450000000000003</cx:pt>
          <cx:pt idx="2108">36.399999999999999</cx:pt>
          <cx:pt idx="2109">47.079999999999998</cx:pt>
          <cx:pt idx="2110">60.890000000000001</cx:pt>
          <cx:pt idx="2111">38.729999999999997</cx:pt>
          <cx:pt idx="2112">58.100000000000001</cx:pt>
          <cx:pt idx="2113">51.18</cx:pt>
          <cx:pt idx="2114">40.299999999999997</cx:pt>
          <cx:pt idx="2115">60.130000000000003</cx:pt>
          <cx:pt idx="2116">40.840000000000003</cx:pt>
          <cx:pt idx="2117">55.840000000000003</cx:pt>
          <cx:pt idx="2118">59.640000000000001</cx:pt>
          <cx:pt idx="2119">38.200000000000003</cx:pt>
          <cx:pt idx="2120">52.600000000000001</cx:pt>
          <cx:pt idx="2121">36.329999999999998</cx:pt>
          <cx:pt idx="2122">59.509999999999998</cx:pt>
          <cx:pt idx="2123">41.18</cx:pt>
          <cx:pt idx="2124">43.799999999999997</cx:pt>
          <cx:pt idx="2125">56.399999999999999</cx:pt>
          <cx:pt idx="2126">51.280000000000001</cx:pt>
          <cx:pt idx="2127">52.009999999999998</cx:pt>
          <cx:pt idx="2128">43.490000000000002</cx:pt>
          <cx:pt idx="2129">58.700000000000003</cx:pt>
          <cx:pt idx="2130">57.729999999999997</cx:pt>
          <cx:pt idx="2131">37.399999999999999</cx:pt>
          <cx:pt idx="2132">43.310000000000002</cx:pt>
          <cx:pt idx="2133">45.030000000000001</cx:pt>
          <cx:pt idx="2134">59.700000000000003</cx:pt>
          <cx:pt idx="2135">38.350000000000001</cx:pt>
          <cx:pt idx="2136">33.159999999999997</cx:pt>
          <cx:pt idx="2137">40.659999999999997</cx:pt>
          <cx:pt idx="2138">33.159999999999997</cx:pt>
          <cx:pt idx="2139">61.740000000000002</cx:pt>
          <cx:pt idx="2140">53.600000000000001</cx:pt>
          <cx:pt idx="2141">49.079999999999998</cx:pt>
          <cx:pt idx="2142">41.130000000000003</cx:pt>
          <cx:pt idx="2143">50.700000000000003</cx:pt>
          <cx:pt idx="2144">33.810000000000002</cx:pt>
          <cx:pt idx="2145">42.909999999999997</cx:pt>
          <cx:pt idx="2146">51.799999999999997</cx:pt>
          <cx:pt idx="2147">48.049999999999997</cx:pt>
          <cx:pt idx="2148">40.799999999999997</cx:pt>
          <cx:pt idx="2149">50.909999999999997</cx:pt>
          <cx:pt idx="2150">44.740000000000002</cx:pt>
          <cx:pt idx="2151">53.329999999999998</cx:pt>
          <cx:pt idx="2152">53.950000000000003</cx:pt>
          <cx:pt idx="2153">45.840000000000003</cx:pt>
          <cx:pt idx="2154">60.759999999999998</cx:pt>
          <cx:pt idx="2155">49.049999999999997</cx:pt>
          <cx:pt idx="2156">37.75</cx:pt>
          <cx:pt idx="2157">40.729999999999997</cx:pt>
          <cx:pt idx="2158">36.710000000000001</cx:pt>
          <cx:pt idx="2159">40.659999999999997</cx:pt>
          <cx:pt idx="2160">51.93</cx:pt>
          <cx:pt idx="2161">59.68</cx:pt>
          <cx:pt idx="2162">38.340000000000003</cx:pt>
          <cx:pt idx="2163">41.380000000000003</cx:pt>
          <cx:pt idx="2164">40.490000000000002</cx:pt>
          <cx:pt idx="2165">59.299999999999997</cx:pt>
          <cx:pt idx="2166">52</cx:pt>
          <cx:pt idx="2167">62.200000000000003</cx:pt>
          <cx:pt idx="2168">39.439999999999998</cx:pt>
          <cx:pt idx="2169">52.310000000000002</cx:pt>
          <cx:pt idx="2170">54.350000000000001</cx:pt>
          <cx:pt idx="2171">52.100000000000001</cx:pt>
          <cx:pt idx="2172">40.990000000000002</cx:pt>
          <cx:pt idx="2173">58.149999999999999</cx:pt>
          <cx:pt idx="2174">49.799999999999997</cx:pt>
          <cx:pt idx="2175">58.090000000000003</cx:pt>
          <cx:pt idx="2176">37.390000000000001</cx:pt>
          <cx:pt idx="2177">39.560000000000002</cx:pt>
          <cx:pt idx="2178">35.560000000000002</cx:pt>
          <cx:pt idx="2179">43.729999999999997</cx:pt>
          <cx:pt idx="2180">57.049999999999997</cx:pt>
          <cx:pt idx="2181">48.240000000000002</cx:pt>
          <cx:pt idx="2182">54.409999999999997</cx:pt>
          <cx:pt idx="2183">38.479999999999997</cx:pt>
          <cx:pt idx="2184">61.539999999999999</cx:pt>
          <cx:pt idx="2185">57.090000000000003</cx:pt>
          <cx:pt idx="2186">33.079999999999998</cx:pt>
          <cx:pt idx="2187">62.049999999999997</cx:pt>
          <cx:pt idx="2188">57.380000000000003</cx:pt>
          <cx:pt idx="2189">53.380000000000003</cx:pt>
          <cx:pt idx="2190">52.780000000000001</cx:pt>
          <cx:pt idx="2191">33.93</cx:pt>
          <cx:pt idx="2192">36.5</cx:pt>
          <cx:pt idx="2193">36.359999999999999</cx:pt>
          <cx:pt idx="2194">58.030000000000001</cx:pt>
          <cx:pt idx="2195">40.289999999999999</cx:pt>
          <cx:pt idx="2196">48.100000000000001</cx:pt>
          <cx:pt idx="2197">52.859999999999999</cx:pt>
          <cx:pt idx="2198">41.609999999999999</cx:pt>
          <cx:pt idx="2199">44.649999999999999</cx:pt>
          <cx:pt idx="2200">34.229999999999997</cx:pt>
          <cx:pt idx="2201">36.25</cx:pt>
          <cx:pt idx="2202">58.299999999999997</cx:pt>
          <cx:pt idx="2203">45.68</cx:pt>
          <cx:pt idx="2204">53.850000000000001</cx:pt>
          <cx:pt idx="2205">33.229999999999997</cx:pt>
          <cx:pt idx="2206">60.939999999999998</cx:pt>
          <cx:pt idx="2207">46.740000000000002</cx:pt>
          <cx:pt idx="2208">54.759999999999998</cx:pt>
          <cx:pt idx="2209">55.340000000000003</cx:pt>
          <cx:pt idx="2210">45.210000000000001</cx:pt>
          <cx:pt idx="2211">37.229999999999997</cx:pt>
          <cx:pt idx="2212">60.130000000000003</cx:pt>
          <cx:pt idx="2213">59.579999999999998</cx:pt>
          <cx:pt idx="2214">59.280000000000001</cx:pt>
          <cx:pt idx="2215">36.549999999999997</cx:pt>
          <cx:pt idx="2216">59.229999999999997</cx:pt>
          <cx:pt idx="2217">41.75</cx:pt>
          <cx:pt idx="2218">38.280000000000001</cx:pt>
          <cx:pt idx="2219">36.899999999999999</cx:pt>
          <cx:pt idx="2220">52.710000000000001</cx:pt>
          <cx:pt idx="2221">33.359999999999999</cx:pt>
          <cx:pt idx="2222">45.829999999999998</cx:pt>
          <cx:pt idx="2223">41.090000000000003</cx:pt>
          <cx:pt idx="2224">40.880000000000003</cx:pt>
          <cx:pt idx="2225">41.609999999999999</cx:pt>
          <cx:pt idx="2226">42.049999999999997</cx:pt>
          <cx:pt idx="2227">41.880000000000003</cx:pt>
          <cx:pt idx="2228">55.630000000000003</cx:pt>
          <cx:pt idx="2229">38.390000000000001</cx:pt>
          <cx:pt idx="2230">36.960000000000001</cx:pt>
          <cx:pt idx="2231">48.100000000000001</cx:pt>
          <cx:pt idx="2232">34.899999999999999</cx:pt>
          <cx:pt idx="2233">34.479999999999997</cx:pt>
          <cx:pt idx="2234">47.539999999999999</cx:pt>
          <cx:pt idx="2235">35.5</cx:pt>
          <cx:pt idx="2236">37.030000000000001</cx:pt>
          <cx:pt idx="2237">55.439999999999998</cx:pt>
          <cx:pt idx="2238">60.289999999999999</cx:pt>
          <cx:pt idx="2239">54.799999999999997</cx:pt>
          <cx:pt idx="2240">42.859999999999999</cx:pt>
          <cx:pt idx="2241">44.539999999999999</cx:pt>
          <cx:pt idx="2242">50.380000000000003</cx:pt>
          <cx:pt idx="2243">60.740000000000002</cx:pt>
          <cx:pt idx="2244">35.649999999999999</cx:pt>
          <cx:pt idx="2245">51.289999999999999</cx:pt>
          <cx:pt idx="2246">34.399999999999999</cx:pt>
          <cx:pt idx="2247">60.289999999999999</cx:pt>
          <cx:pt idx="2248">37.079999999999998</cx:pt>
          <cx:pt idx="2249">47.899999999999999</cx:pt>
          <cx:pt idx="2250">52.600000000000001</cx:pt>
          <cx:pt idx="2251">41.990000000000002</cx:pt>
          <cx:pt idx="2252">34.039999999999999</cx:pt>
          <cx:pt idx="2253">48.689999999999998</cx:pt>
          <cx:pt idx="2254">49.659999999999997</cx:pt>
          <cx:pt idx="2255">44.149999999999999</cx:pt>
          <cx:pt idx="2256">59.340000000000003</cx:pt>
          <cx:pt idx="2257">51.329999999999998</cx:pt>
          <cx:pt idx="2258">53.990000000000002</cx:pt>
          <cx:pt idx="2259">38.329999999999998</cx:pt>
          <cx:pt idx="2260">51.960000000000001</cx:pt>
          <cx:pt idx="2261">33.310000000000002</cx:pt>
          <cx:pt idx="2262">58.299999999999997</cx:pt>
          <cx:pt idx="2263">62.289999999999999</cx:pt>
          <cx:pt idx="2264">58.43</cx:pt>
          <cx:pt idx="2265">39.359999999999999</cx:pt>
          <cx:pt idx="2266">46.799999999999997</cx:pt>
          <cx:pt idx="2267">39.060000000000002</cx:pt>
          <cx:pt idx="2268">55.689999999999998</cx:pt>
          <cx:pt idx="2269">51.68</cx:pt>
          <cx:pt idx="2270">43.689999999999998</cx:pt>
          <cx:pt idx="2271">38.829999999999998</cx:pt>
          <cx:pt idx="2272">50.159999999999997</cx:pt>
          <cx:pt idx="2273">42.079999999999998</cx:pt>
          <cx:pt idx="2274">48.240000000000002</cx:pt>
          <cx:pt idx="2275">61.399999999999999</cx:pt>
          <cx:pt idx="2276">36.100000000000001</cx:pt>
          <cx:pt idx="2277">41.939999999999998</cx:pt>
          <cx:pt idx="2278">59.659999999999997</cx:pt>
          <cx:pt idx="2279">61.149999999999999</cx:pt>
          <cx:pt idx="2280">36.490000000000002</cx:pt>
          <cx:pt idx="2281">40.299999999999997</cx:pt>
          <cx:pt idx="2282">39.5</cx:pt>
          <cx:pt idx="2283">51.850000000000001</cx:pt>
          <cx:pt idx="2284">49.329999999999998</cx:pt>
          <cx:pt idx="2285">49.93</cx:pt>
          <cx:pt idx="2286">36.829999999999998</cx:pt>
          <cx:pt idx="2287">52.039999999999999</cx:pt>
          <cx:pt idx="2288">42.149999999999999</cx:pt>
          <cx:pt idx="2289">41.390000000000001</cx:pt>
          <cx:pt idx="2290">35.530000000000001</cx:pt>
          <cx:pt idx="2291">35.240000000000002</cx:pt>
          <cx:pt idx="2292">48.539999999999999</cx:pt>
          <cx:pt idx="2293">53.509999999999998</cx:pt>
          <cx:pt idx="2294">38.759999999999998</cx:pt>
          <cx:pt idx="2295">44.859999999999999</cx:pt>
          <cx:pt idx="2296">39.710000000000001</cx:pt>
          <cx:pt idx="2297">40</cx:pt>
          <cx:pt idx="2298">38.060000000000002</cx:pt>
          <cx:pt idx="2299">44.240000000000002</cx:pt>
          <cx:pt idx="2300">41.729999999999997</cx:pt>
          <cx:pt idx="2301">47.380000000000003</cx:pt>
          <cx:pt idx="2302">50.159999999999997</cx:pt>
          <cx:pt idx="2303">54.109999999999999</cx:pt>
          <cx:pt idx="2304">34.549999999999997</cx:pt>
          <cx:pt idx="2305">43.229999999999997</cx:pt>
          <cx:pt idx="2306">41.43</cx:pt>
          <cx:pt idx="2307">54.149999999999999</cx:pt>
          <cx:pt idx="2308">58.710000000000001</cx:pt>
          <cx:pt idx="2309">56.689999999999998</cx:pt>
          <cx:pt idx="2310">60.850000000000001</cx:pt>
          <cx:pt idx="2311">54.100000000000001</cx:pt>
          <cx:pt idx="2312">44.359999999999999</cx:pt>
          <cx:pt idx="2313">53.509999999999998</cx:pt>
          <cx:pt idx="2314">56.530000000000001</cx:pt>
          <cx:pt idx="2315">40.100000000000001</cx:pt>
          <cx:pt idx="2316">57.329999999999998</cx:pt>
          <cx:pt idx="2317">54.310000000000002</cx:pt>
          <cx:pt idx="2318">58.740000000000002</cx:pt>
          <cx:pt idx="2319">35.689999999999998</cx:pt>
          <cx:pt idx="2320">48.68</cx:pt>
          <cx:pt idx="2321">33.579999999999998</cx:pt>
          <cx:pt idx="2322">47.130000000000003</cx:pt>
          <cx:pt idx="2323">60.439999999999998</cx:pt>
          <cx:pt idx="2324">57.289999999999999</cx:pt>
          <cx:pt idx="2325">46.490000000000002</cx:pt>
          <cx:pt idx="2326">45.409999999999997</cx:pt>
          <cx:pt idx="2327">49.090000000000003</cx:pt>
          <cx:pt idx="2328">58.859999999999999</cx:pt>
          <cx:pt idx="2329">38.240000000000002</cx:pt>
          <cx:pt idx="2330">36.350000000000001</cx:pt>
          <cx:pt idx="2331">50.829999999999998</cx:pt>
          <cx:pt idx="2332">47.240000000000002</cx:pt>
          <cx:pt idx="2333">41.649999999999999</cx:pt>
          <cx:pt idx="2334">50.490000000000002</cx:pt>
          <cx:pt idx="2335">51.409999999999997</cx:pt>
          <cx:pt idx="2336">38.25</cx:pt>
          <cx:pt idx="2337">61.829999999999998</cx:pt>
          <cx:pt idx="2338">39.789999999999999</cx:pt>
          <cx:pt idx="2339">54.5</cx:pt>
          <cx:pt idx="2340">59.450000000000003</cx:pt>
          <cx:pt idx="2341">48.68</cx:pt>
          <cx:pt idx="2342">42.329999999999998</cx:pt>
          <cx:pt idx="2343">40.359999999999999</cx:pt>
          <cx:pt idx="2344">42.939999999999998</cx:pt>
          <cx:pt idx="2345">40.810000000000002</cx:pt>
          <cx:pt idx="2346">61.130000000000003</cx:pt>
          <cx:pt idx="2347">35.640000000000001</cx:pt>
          <cx:pt idx="2348">34.299999999999997</cx:pt>
          <cx:pt idx="2349">41.079999999999998</cx:pt>
          <cx:pt idx="2350">48.189999999999998</cx:pt>
          <cx:pt idx="2351">37.840000000000003</cx:pt>
          <cx:pt idx="2352">56.729999999999997</cx:pt>
          <cx:pt idx="2353">37.049999999999997</cx:pt>
          <cx:pt idx="2354">59.109999999999999</cx:pt>
          <cx:pt idx="2355">45.109999999999999</cx:pt>
          <cx:pt idx="2356">53.990000000000002</cx:pt>
          <cx:pt idx="2357">59.880000000000003</cx:pt>
          <cx:pt idx="2358">38.780000000000001</cx:pt>
          <cx:pt idx="2359">34.789999999999999</cx:pt>
          <cx:pt idx="2360">37.390000000000001</cx:pt>
          <cx:pt idx="2361">36.789999999999999</cx:pt>
          <cx:pt idx="2362">39.350000000000001</cx:pt>
          <cx:pt idx="2363">45.939999999999998</cx:pt>
          <cx:pt idx="2364">42.780000000000001</cx:pt>
          <cx:pt idx="2365">34.960000000000001</cx:pt>
          <cx:pt idx="2366">42.539999999999999</cx:pt>
          <cx:pt idx="2367">39.960000000000001</cx:pt>
          <cx:pt idx="2368">37.490000000000002</cx:pt>
          <cx:pt idx="2369">47.079999999999998</cx:pt>
          <cx:pt idx="2370">38.600000000000001</cx:pt>
          <cx:pt idx="2371">36.280000000000001</cx:pt>
          <cx:pt idx="2372">60.259999999999998</cx:pt>
          <cx:pt idx="2373">48.939999999999998</cx:pt>
          <cx:pt idx="2374">46.460000000000001</cx:pt>
          <cx:pt idx="2375">42.700000000000003</cx:pt>
          <cx:pt idx="2376">55.590000000000003</cx:pt>
          <cx:pt idx="2377">59.439999999999998</cx:pt>
          <cx:pt idx="2378">58.549999999999997</cx:pt>
          <cx:pt idx="2379">36.640000000000001</cx:pt>
          <cx:pt idx="2380">55.600000000000001</cx:pt>
          <cx:pt idx="2381">60.960000000000001</cx:pt>
          <cx:pt idx="2382">56.780000000000001</cx:pt>
          <cx:pt idx="2383">60.630000000000003</cx:pt>
          <cx:pt idx="2384">41.880000000000003</cx:pt>
          <cx:pt idx="2385">54.75</cx:pt>
          <cx:pt idx="2386">55.43</cx:pt>
          <cx:pt idx="2387">56.780000000000001</cx:pt>
          <cx:pt idx="2388">36.609999999999999</cx:pt>
          <cx:pt idx="2389">47.43</cx:pt>
          <cx:pt idx="2390">55.229999999999997</cx:pt>
          <cx:pt idx="2391">60.630000000000003</cx:pt>
          <cx:pt idx="2392">55.700000000000003</cx:pt>
          <cx:pt idx="2393">50.979999999999997</cx:pt>
          <cx:pt idx="2394">36.210000000000001</cx:pt>
          <cx:pt idx="2395">44.210000000000001</cx:pt>
          <cx:pt idx="2396">50.960000000000001</cx:pt>
          <cx:pt idx="2397">36.189999999999998</cx:pt>
          <cx:pt idx="2398">39.560000000000002</cx:pt>
          <cx:pt idx="2399">40.439999999999998</cx:pt>
          <cx:pt idx="2400">53.850000000000001</cx:pt>
          <cx:pt idx="2401">35.990000000000002</cx:pt>
          <cx:pt idx="2402">52.630000000000003</cx:pt>
          <cx:pt idx="2403">53.289999999999999</cx:pt>
          <cx:pt idx="2404">50.890000000000001</cx:pt>
          <cx:pt idx="2405">60.960000000000001</cx:pt>
          <cx:pt idx="2406">32.329999999999998</cx:pt>
          <cx:pt idx="2407">53.18</cx:pt>
          <cx:pt idx="2408">57.140000000000001</cx:pt>
          <cx:pt idx="2409">50.759999999999998</cx:pt>
          <cx:pt idx="2410">41.740000000000002</cx:pt>
          <cx:pt idx="2411">37.030000000000001</cx:pt>
          <cx:pt idx="2412">61.189999999999998</cx:pt>
          <cx:pt idx="2413">33</cx:pt>
          <cx:pt idx="2414">60.740000000000002</cx:pt>
          <cx:pt idx="2415">52.340000000000003</cx:pt>
          <cx:pt idx="2416">33.140000000000001</cx:pt>
          <cx:pt idx="2417">50.600000000000001</cx:pt>
          <cx:pt idx="2418">33.460000000000001</cx:pt>
          <cx:pt idx="2419">47.68</cx:pt>
          <cx:pt idx="2420">33.259999999999998</cx:pt>
          <cx:pt idx="2421">36.5</cx:pt>
          <cx:pt idx="2422">46.200000000000003</cx:pt>
          <cx:pt idx="2423">44.109999999999999</cx:pt>
          <cx:pt idx="2424">38.289999999999999</cx:pt>
          <cx:pt idx="2425">32.130000000000003</cx:pt>
          <cx:pt idx="2426">60.130000000000003</cx:pt>
          <cx:pt idx="2427">36.609999999999999</cx:pt>
          <cx:pt idx="2428">34.640000000000001</cx:pt>
          <cx:pt idx="2429">33.979999999999997</cx:pt>
          <cx:pt idx="2430">33.549999999999997</cx:pt>
          <cx:pt idx="2431">39.18</cx:pt>
          <cx:pt idx="2432">42.479999999999997</cx:pt>
          <cx:pt idx="2433">51.740000000000002</cx:pt>
          <cx:pt idx="2434">35.310000000000002</cx:pt>
          <cx:pt idx="2435">35.009999999999998</cx:pt>
          <cx:pt idx="2436">50.289999999999999</cx:pt>
          <cx:pt idx="2437">43.409999999999997</cx:pt>
          <cx:pt idx="2438">50.390000000000001</cx:pt>
          <cx:pt idx="2439">41.880000000000003</cx:pt>
          <cx:pt idx="2440">42.299999999999997</cx:pt>
          <cx:pt idx="2441">58.899999999999999</cx:pt>
          <cx:pt idx="2442">57.140000000000001</cx:pt>
          <cx:pt idx="2443">56.810000000000002</cx:pt>
          <cx:pt idx="2444">51.329999999999998</cx:pt>
          <cx:pt idx="2445">58.960000000000001</cx:pt>
          <cx:pt idx="2446">37.939999999999998</cx:pt>
          <cx:pt idx="2447">39.049999999999997</cx:pt>
          <cx:pt idx="2448">53.539999999999999</cx:pt>
          <cx:pt idx="2449">51.100000000000001</cx:pt>
          <cx:pt idx="2450">57.079999999999998</cx:pt>
          <cx:pt idx="2451">45.990000000000002</cx:pt>
          <cx:pt idx="2452">60.899999999999999</cx:pt>
          <cx:pt idx="2453">36.140000000000001</cx:pt>
          <cx:pt idx="2454">35.609999999999999</cx:pt>
          <cx:pt idx="2455">32.390000000000001</cx:pt>
          <cx:pt idx="2456">53.579999999999998</cx:pt>
          <cx:pt idx="2457">34.649999999999999</cx:pt>
          <cx:pt idx="2458">60</cx:pt>
          <cx:pt idx="2459">47.350000000000001</cx:pt>
          <cx:pt idx="2460">44.530000000000001</cx:pt>
          <cx:pt idx="2461">51.740000000000002</cx:pt>
          <cx:pt idx="2462">39.859999999999999</cx:pt>
          <cx:pt idx="2463">48.850000000000001</cx:pt>
          <cx:pt idx="2464">34.030000000000001</cx:pt>
          <cx:pt idx="2465">56.609999999999999</cx:pt>
          <cx:pt idx="2466">37.159999999999997</cx:pt>
          <cx:pt idx="2467">54.68</cx:pt>
          <cx:pt idx="2468">32.310000000000002</cx:pt>
          <cx:pt idx="2469">41.039999999999999</cx:pt>
          <cx:pt idx="2470">60.280000000000001</cx:pt>
          <cx:pt idx="2471">56.25</cx:pt>
          <cx:pt idx="2472">52.789999999999999</cx:pt>
          <cx:pt idx="2473">43.399999999999999</cx:pt>
          <cx:pt idx="2474">54.350000000000001</cx:pt>
          <cx:pt idx="2475">37.990000000000002</cx:pt>
          <cx:pt idx="2476">53.530000000000001</cx:pt>
          <cx:pt idx="2477">52.399999999999999</cx:pt>
          <cx:pt idx="2478">33.350000000000001</cx:pt>
          <cx:pt idx="2479">32.460000000000001</cx:pt>
          <cx:pt idx="2480">53.409999999999997</cx:pt>
          <cx:pt idx="2481">60.890000000000001</cx:pt>
          <cx:pt idx="2482">49.740000000000002</cx:pt>
          <cx:pt idx="2483">38.439999999999998</cx:pt>
          <cx:pt idx="2484">52.130000000000003</cx:pt>
          <cx:pt idx="2485">48.689999999999998</cx:pt>
          <cx:pt idx="2486">59.630000000000003</cx:pt>
          <cx:pt idx="2487">55.299999999999997</cx:pt>
          <cx:pt idx="2488">33.479999999999997</cx:pt>
          <cx:pt idx="2489">37.100000000000001</cx:pt>
          <cx:pt idx="2490">51.950000000000003</cx:pt>
          <cx:pt idx="2491">47.049999999999997</cx:pt>
          <cx:pt idx="2492">32.950000000000003</cx:pt>
          <cx:pt idx="2493">39.530000000000001</cx:pt>
          <cx:pt idx="2494">56.509999999999998</cx:pt>
          <cx:pt idx="2495">43.18</cx:pt>
          <cx:pt idx="2496">48.390000000000001</cx:pt>
          <cx:pt idx="2497">51.299999999999997</cx:pt>
          <cx:pt idx="2498">54.950000000000003</cx:pt>
          <cx:pt idx="2499">40.600000000000001</cx:pt>
          <cx:pt idx="2500">35.200000000000003</cx:pt>
          <cx:pt idx="2501">60.479999999999997</cx:pt>
          <cx:pt idx="2502">61.299999999999997</cx:pt>
          <cx:pt idx="2503">47.060000000000002</cx:pt>
          <cx:pt idx="2504">35.189999999999998</cx:pt>
          <cx:pt idx="2505">41.68</cx:pt>
          <cx:pt idx="2506">55.880000000000003</cx:pt>
          <cx:pt idx="2507">57.600000000000001</cx:pt>
          <cx:pt idx="2508">60.659999999999997</cx:pt>
          <cx:pt idx="2509">34</cx:pt>
          <cx:pt idx="2510">34.460000000000001</cx:pt>
          <cx:pt idx="2511">47.659999999999997</cx:pt>
          <cx:pt idx="2512">34.939999999999998</cx:pt>
          <cx:pt idx="2513">38.399999999999999</cx:pt>
          <cx:pt idx="2514">53.560000000000002</cx:pt>
          <cx:pt idx="2515">43.590000000000003</cx:pt>
          <cx:pt idx="2516">38.899999999999999</cx:pt>
          <cx:pt idx="2517">34.159999999999997</cx:pt>
          <cx:pt idx="2518">32.960000000000001</cx:pt>
          <cx:pt idx="2519">57.960000000000001</cx:pt>
          <cx:pt idx="2520">57.450000000000003</cx:pt>
          <cx:pt idx="2521">36.659999999999997</cx:pt>
          <cx:pt idx="2522">42.579999999999998</cx:pt>
          <cx:pt idx="2523">46.560000000000002</cx:pt>
          <cx:pt idx="2524">34.939999999999998</cx:pt>
          <cx:pt idx="2525">42.240000000000002</cx:pt>
          <cx:pt idx="2526">41.509999999999998</cx:pt>
          <cx:pt idx="2527">61.039999999999999</cx:pt>
          <cx:pt idx="2528">60.159999999999997</cx:pt>
          <cx:pt idx="2529">32.100000000000001</cx:pt>
          <cx:pt idx="2530">44.310000000000002</cx:pt>
          <cx:pt idx="2531">37</cx:pt>
          <cx:pt idx="2532">50.240000000000002</cx:pt>
          <cx:pt idx="2533">54.289999999999999</cx:pt>
          <cx:pt idx="2534">55.359999999999999</cx:pt>
          <cx:pt idx="2535">55</cx:pt>
          <cx:pt idx="2536">34.780000000000001</cx:pt>
          <cx:pt idx="2537">41.640000000000001</cx:pt>
          <cx:pt idx="2538">37.189999999999998</cx:pt>
          <cx:pt idx="2539">48.780000000000001</cx:pt>
          <cx:pt idx="2540">39.890000000000001</cx:pt>
          <cx:pt idx="2541">33.289999999999999</cx:pt>
          <cx:pt idx="2542">48.649999999999999</cx:pt>
          <cx:pt idx="2543">46.310000000000002</cx:pt>
          <cx:pt idx="2544">41.810000000000002</cx:pt>
          <cx:pt idx="2545">47.18</cx:pt>
          <cx:pt idx="2546">56</cx:pt>
          <cx:pt idx="2547">57.539999999999999</cx:pt>
          <cx:pt idx="2548">44.090000000000003</cx:pt>
          <cx:pt idx="2549">50.990000000000002</cx:pt>
          <cx:pt idx="2550">40.460000000000001</cx:pt>
          <cx:pt idx="2551">54.560000000000002</cx:pt>
          <cx:pt idx="2552">35.890000000000001</cx:pt>
          <cx:pt idx="2553">48.640000000000001</cx:pt>
          <cx:pt idx="2554">47.049999999999997</cx:pt>
          <cx:pt idx="2555">47.509999999999998</cx:pt>
          <cx:pt idx="2556">40.630000000000003</cx:pt>
          <cx:pt idx="2557">60.450000000000003</cx:pt>
          <cx:pt idx="2558">43.630000000000003</cx:pt>
          <cx:pt idx="2559">52.310000000000002</cx:pt>
          <cx:pt idx="2560">34.649999999999999</cx:pt>
          <cx:pt idx="2561">36.939999999999998</cx:pt>
          <cx:pt idx="2562">42.479999999999997</cx:pt>
          <cx:pt idx="2563">36.549999999999997</cx:pt>
          <cx:pt idx="2564">38.590000000000003</cx:pt>
          <cx:pt idx="2565">35.68</cx:pt>
          <cx:pt idx="2566">37.039999999999999</cx:pt>
          <cx:pt idx="2567">40.460000000000001</cx:pt>
          <cx:pt idx="2568">42.640000000000001</cx:pt>
          <cx:pt idx="2569">36.700000000000003</cx:pt>
          <cx:pt idx="2570">57.490000000000002</cx:pt>
          <cx:pt idx="2571">53.990000000000002</cx:pt>
          <cx:pt idx="2572">49.740000000000002</cx:pt>
          <cx:pt idx="2573">33.210000000000001</cx:pt>
          <cx:pt idx="2574">39.280000000000001</cx:pt>
          <cx:pt idx="2575">33.350000000000001</cx:pt>
          <cx:pt idx="2576">48.079999999999998</cx:pt>
          <cx:pt idx="2577">39.240000000000002</cx:pt>
          <cx:pt idx="2578">36.609999999999999</cx:pt>
          <cx:pt idx="2579">40.859999999999999</cx:pt>
          <cx:pt idx="2580">43.25</cx:pt>
          <cx:pt idx="2581">52.700000000000003</cx:pt>
          <cx:pt idx="2582">35.490000000000002</cx:pt>
          <cx:pt idx="2583">46.030000000000001</cx:pt>
          <cx:pt idx="2584">61.18</cx:pt>
          <cx:pt idx="2585">38.939999999999998</cx:pt>
          <cx:pt idx="2586">49.299999999999997</cx:pt>
          <cx:pt idx="2587">47.100000000000001</cx:pt>
          <cx:pt idx="2588">37.159999999999997</cx:pt>
          <cx:pt idx="2589">58.079999999999998</cx:pt>
          <cx:pt idx="2590">42.549999999999997</cx:pt>
          <cx:pt idx="2591">51.850000000000001</cx:pt>
          <cx:pt idx="2592">49.25</cx:pt>
          <cx:pt idx="2593">37.890000000000001</cx:pt>
          <cx:pt idx="2594">32.450000000000003</cx:pt>
          <cx:pt idx="2595">37.579999999999998</cx:pt>
          <cx:pt idx="2596">41.030000000000001</cx:pt>
          <cx:pt idx="2597">38.140000000000001</cx:pt>
          <cx:pt idx="2598">48.560000000000002</cx:pt>
          <cx:pt idx="2599">59.530000000000001</cx:pt>
          <cx:pt idx="2600">60.350000000000001</cx:pt>
          <cx:pt idx="2601">41.850000000000001</cx:pt>
          <cx:pt idx="2602">56.789999999999999</cx:pt>
          <cx:pt idx="2603">46.159999999999997</cx:pt>
          <cx:pt idx="2604">48.240000000000002</cx:pt>
          <cx:pt idx="2605">50.939999999999998</cx:pt>
          <cx:pt idx="2606">50.899999999999999</cx:pt>
          <cx:pt idx="2607">41.189999999999998</cx:pt>
          <cx:pt idx="2608">35.939999999999998</cx:pt>
          <cx:pt idx="2609">60.109999999999999</cx:pt>
          <cx:pt idx="2610">54.439999999999998</cx:pt>
          <cx:pt idx="2611">50.259999999999998</cx:pt>
          <cx:pt idx="2612">33.450000000000003</cx:pt>
          <cx:pt idx="2613">40.060000000000002</cx:pt>
          <cx:pt idx="2614">45.390000000000001</cx:pt>
          <cx:pt idx="2615">54.259999999999998</cx:pt>
          <cx:pt idx="2616">46.829999999999998</cx:pt>
          <cx:pt idx="2617">45.590000000000003</cx:pt>
          <cx:pt idx="2618">46.780000000000001</cx:pt>
          <cx:pt idx="2619">34.259999999999998</cx:pt>
          <cx:pt idx="2620">49.880000000000003</cx:pt>
          <cx:pt idx="2621">42.93</cx:pt>
          <cx:pt idx="2622">34.130000000000003</cx:pt>
          <cx:pt idx="2623">60.079999999999998</cx:pt>
          <cx:pt idx="2624">32.18</cx:pt>
          <cx:pt idx="2625">52.729999999999997</cx:pt>
          <cx:pt idx="2626">44.109999999999999</cx:pt>
          <cx:pt idx="2627">44.93</cx:pt>
          <cx:pt idx="2628">51.960000000000001</cx:pt>
          <cx:pt idx="2629">37.689999999999998</cx:pt>
          <cx:pt idx="2630">59.509999999999998</cx:pt>
          <cx:pt idx="2631">38.759999999999998</cx:pt>
          <cx:pt idx="2632">36.149999999999999</cx:pt>
          <cx:pt idx="2633">40.68</cx:pt>
          <cx:pt idx="2634">39.780000000000001</cx:pt>
          <cx:pt idx="2635">52.530000000000001</cx:pt>
          <cx:pt idx="2636">56.700000000000003</cx:pt>
          <cx:pt idx="2637">32.149999999999999</cx:pt>
          <cx:pt idx="2638">48.109999999999999</cx:pt>
          <cx:pt idx="2639">40</cx:pt>
          <cx:pt idx="2640">42.299999999999997</cx:pt>
          <cx:pt idx="2641">37.859999999999999</cx:pt>
          <cx:pt idx="2642">35.329999999999998</cx:pt>
          <cx:pt idx="2643">59.890000000000001</cx:pt>
          <cx:pt idx="2644">51.93</cx:pt>
          <cx:pt idx="2645">52.539999999999999</cx:pt>
          <cx:pt idx="2646">52.530000000000001</cx:pt>
          <cx:pt idx="2647">34.68</cx:pt>
          <cx:pt idx="2648">36.130000000000003</cx:pt>
          <cx:pt idx="2649">41.810000000000002</cx:pt>
          <cx:pt idx="2650">35.329999999999998</cx:pt>
          <cx:pt idx="2651">35.939999999999998</cx:pt>
          <cx:pt idx="2652">37.240000000000002</cx:pt>
          <cx:pt idx="2653">59.829999999999998</cx:pt>
          <cx:pt idx="2654">43.840000000000003</cx:pt>
          <cx:pt idx="2655">38.210000000000001</cx:pt>
          <cx:pt idx="2656">43.439999999999998</cx:pt>
          <cx:pt idx="2657">45.060000000000002</cx:pt>
          <cx:pt idx="2658">59.100000000000001</cx:pt>
          <cx:pt idx="2659">36.829999999999998</cx:pt>
          <cx:pt idx="2660">39.329999999999998</cx:pt>
          <cx:pt idx="2661">38.549999999999997</cx:pt>
          <cx:pt idx="2662">44.299999999999997</cx:pt>
          <cx:pt idx="2663">45.710000000000001</cx:pt>
          <cx:pt idx="2664">38.640000000000001</cx:pt>
          <cx:pt idx="2665">35.890000000000001</cx:pt>
          <cx:pt idx="2666">40.549999999999997</cx:pt>
          <cx:pt idx="2667">39.850000000000001</cx:pt>
          <cx:pt idx="2668">32.079999999999998</cx:pt>
          <cx:pt idx="2669">60.689999999999998</cx:pt>
          <cx:pt idx="2670">36.939999999999998</cx:pt>
          <cx:pt idx="2671">49.18</cx:pt>
          <cx:pt idx="2672">38</cx:pt>
          <cx:pt idx="2673">49.25</cx:pt>
          <cx:pt idx="2674">61.060000000000002</cx:pt>
          <cx:pt idx="2675">42.18</cx:pt>
          <cx:pt idx="2676">46.299999999999997</cx:pt>
          <cx:pt idx="2677">42.840000000000003</cx:pt>
          <cx:pt idx="2678">40.359999999999999</cx:pt>
          <cx:pt idx="2679">49.18</cx:pt>
          <cx:pt idx="2680">46.880000000000003</cx:pt>
          <cx:pt idx="2681">43.289999999999999</cx:pt>
          <cx:pt idx="2682">48.549999999999997</cx:pt>
          <cx:pt idx="2683">34.75</cx:pt>
          <cx:pt idx="2684">52.329999999999998</cx:pt>
          <cx:pt idx="2685">46.159999999999997</cx:pt>
          <cx:pt idx="2686">43.68</cx:pt>
          <cx:pt idx="2687">60.409999999999997</cx:pt>
          <cx:pt idx="2688">35</cx:pt>
          <cx:pt idx="2689">37.200000000000003</cx:pt>
          <cx:pt idx="2690">44.399999999999999</cx:pt>
          <cx:pt idx="2691">32.530000000000001</cx:pt>
          <cx:pt idx="2692">38.009999999999998</cx:pt>
          <cx:pt idx="2693">37.130000000000003</cx:pt>
          <cx:pt idx="2694">40.549999999999997</cx:pt>
          <cx:pt idx="2695">51.299999999999997</cx:pt>
          <cx:pt idx="2696">49.859999999999999</cx:pt>
          <cx:pt idx="2697">33.079999999999998</cx:pt>
          <cx:pt idx="2698">60.18</cx:pt>
          <cx:pt idx="2699">34.399999999999999</cx:pt>
          <cx:pt idx="2700">48.359999999999999</cx:pt>
          <cx:pt idx="2701">34.479999999999997</cx:pt>
          <cx:pt idx="2702">42.689999999999998</cx:pt>
          <cx:pt idx="2703">55.960000000000001</cx:pt>
          <cx:pt idx="2704">47.299999999999997</cx:pt>
          <cx:pt idx="2705">44.390000000000001</cx:pt>
          <cx:pt idx="2706">49.68</cx:pt>
          <cx:pt idx="2707">38.539999999999999</cx:pt>
          <cx:pt idx="2708">36.210000000000001</cx:pt>
          <cx:pt idx="2709">40.039999999999999</cx:pt>
          <cx:pt idx="2710">58.640000000000001</cx:pt>
          <cx:pt idx="2711">38.990000000000002</cx:pt>
          <cx:pt idx="2712">59.630000000000003</cx:pt>
          <cx:pt idx="2713">55.159999999999997</cx:pt>
          <cx:pt idx="2714">41.189999999999998</cx:pt>
          <cx:pt idx="2715">34.310000000000002</cx:pt>
          <cx:pt idx="2716">33.049999999999997</cx:pt>
          <cx:pt idx="2717">39.990000000000002</cx:pt>
          <cx:pt idx="2718">61.090000000000003</cx:pt>
          <cx:pt idx="2719">49.289999999999999</cx:pt>
          <cx:pt idx="2720">57.509999999999998</cx:pt>
          <cx:pt idx="2721">35.049999999999997</cx:pt>
          <cx:pt idx="2722">47.700000000000003</cx:pt>
          <cx:pt idx="2723">41.689999999999998</cx:pt>
          <cx:pt idx="2724">33.659999999999997</cx:pt>
          <cx:pt idx="2725">45.490000000000002</cx:pt>
          <cx:pt idx="2726">35.899999999999999</cx:pt>
          <cx:pt idx="2727">51.439999999999998</cx:pt>
          <cx:pt idx="2728">47.43</cx:pt>
          <cx:pt idx="2729">59.490000000000002</cx:pt>
          <cx:pt idx="2730">57.579999999999998</cx:pt>
          <cx:pt idx="2731">45.439999999999998</cx:pt>
          <cx:pt idx="2732">46.009999999999998</cx:pt>
          <cx:pt idx="2733">49.549999999999997</cx:pt>
          <cx:pt idx="2734">38.979999999999997</cx:pt>
          <cx:pt idx="2735">34.479999999999997</cx:pt>
          <cx:pt idx="2736">33</cx:pt>
          <cx:pt idx="2737">54.030000000000001</cx:pt>
          <cx:pt idx="2738">40</cx:pt>
          <cx:pt idx="2739">33.009999999999998</cx:pt>
          <cx:pt idx="2740">46.909999999999997</cx:pt>
          <cx:pt idx="2741">55.740000000000002</cx:pt>
          <cx:pt idx="2742">57.560000000000002</cx:pt>
          <cx:pt idx="2743">55.939999999999998</cx:pt>
          <cx:pt idx="2744">60.399999999999999</cx:pt>
          <cx:pt idx="2745">34.359999999999999</cx:pt>
          <cx:pt idx="2746">61.280000000000001</cx:pt>
          <cx:pt idx="2747">59.399999999999999</cx:pt>
          <cx:pt idx="2748">49.609999999999999</cx:pt>
          <cx:pt idx="2749">55.090000000000003</cx:pt>
          <cx:pt idx="2750">32.350000000000001</cx:pt>
          <cx:pt idx="2751">49.579999999999998</cx:pt>
          <cx:pt idx="2752">36.659999999999997</cx:pt>
          <cx:pt idx="2753">33.75</cx:pt>
          <cx:pt idx="2754">54.329999999999998</cx:pt>
          <cx:pt idx="2755">55.030000000000001</cx:pt>
          <cx:pt idx="2756">52.93</cx:pt>
          <cx:pt idx="2757">57.490000000000002</cx:pt>
          <cx:pt idx="2758">33.140000000000001</cx:pt>
          <cx:pt idx="2759">59.289999999999999</cx:pt>
          <cx:pt idx="2760">42.780000000000001</cx:pt>
          <cx:pt idx="2761">44.189999999999998</cx:pt>
          <cx:pt idx="2762">52.390000000000001</cx:pt>
          <cx:pt idx="2763">49.43</cx:pt>
          <cx:pt idx="2764">32.75</cx:pt>
          <cx:pt idx="2765">38.509999999999998</cx:pt>
          <cx:pt idx="2766">36.509999999999998</cx:pt>
          <cx:pt idx="2767">40.450000000000003</cx:pt>
          <cx:pt idx="2768">33.310000000000002</cx:pt>
          <cx:pt idx="2769">49.609999999999999</cx:pt>
          <cx:pt idx="2770">56.409999999999997</cx:pt>
          <cx:pt idx="2771">44.100000000000001</cx:pt>
          <cx:pt idx="2772">35.380000000000003</cx:pt>
          <cx:pt idx="2773">35.399999999999999</cx:pt>
          <cx:pt idx="2774">57.539999999999999</cx:pt>
          <cx:pt idx="2775">41.189999999999998</cx:pt>
          <cx:pt idx="2776">34.950000000000003</cx:pt>
          <cx:pt idx="2777">40.039999999999999</cx:pt>
          <cx:pt idx="2778">45.700000000000003</cx:pt>
          <cx:pt idx="2779">39.960000000000001</cx:pt>
          <cx:pt idx="2780">55.060000000000002</cx:pt>
          <cx:pt idx="2781">32.380000000000003</cx:pt>
          <cx:pt idx="2782">33.43</cx:pt>
          <cx:pt idx="2783">50.689999999999998</cx:pt>
          <cx:pt idx="2784">42.479999999999997</cx:pt>
          <cx:pt idx="2785">60.060000000000002</cx:pt>
          <cx:pt idx="2786">38.079999999999998</cx:pt>
          <cx:pt idx="2787">47.390000000000001</cx:pt>
          <cx:pt idx="2788">60.75</cx:pt>
          <cx:pt idx="2789">37.850000000000001</cx:pt>
          <cx:pt idx="2790">39.729999999999997</cx:pt>
          <cx:pt idx="2791">48.5</cx:pt>
          <cx:pt idx="2792">41.93</cx:pt>
          <cx:pt idx="2793">32.399999999999999</cx:pt>
          <cx:pt idx="2794">45.109999999999999</cx:pt>
          <cx:pt idx="2795">48.359999999999999</cx:pt>
          <cx:pt idx="2796">43.340000000000003</cx:pt>
          <cx:pt idx="2797">34.149999999999999</cx:pt>
          <cx:pt idx="2798">37.960000000000001</cx:pt>
          <cx:pt idx="2799">48.539999999999999</cx:pt>
          <cx:pt idx="2800">38.549999999999997</cx:pt>
          <cx:pt idx="2801">35.109999999999999</cx:pt>
          <cx:pt idx="2802">34.009999999999998</cx:pt>
          <cx:pt idx="2803">43.689999999999998</cx:pt>
          <cx:pt idx="2804">37.850000000000001</cx:pt>
          <cx:pt idx="2805">33</cx:pt>
          <cx:pt idx="2806">34.229999999999997</cx:pt>
          <cx:pt idx="2807">60.740000000000002</cx:pt>
          <cx:pt idx="2808">57.810000000000002</cx:pt>
          <cx:pt idx="2809">60.659999999999997</cx:pt>
          <cx:pt idx="2810">34.240000000000002</cx:pt>
          <cx:pt idx="2811">36.060000000000002</cx:pt>
          <cx:pt idx="2812">36.5</cx:pt>
          <cx:pt idx="2813">34.509999999999998</cx:pt>
          <cx:pt idx="2814">58.590000000000003</cx:pt>
          <cx:pt idx="2815">48.460000000000001</cx:pt>
          <cx:pt idx="2816">33.649999999999999</cx:pt>
          <cx:pt idx="2817">32.960000000000001</cx:pt>
          <cx:pt idx="2818">39.590000000000003</cx:pt>
          <cx:pt idx="2819">42.060000000000002</cx:pt>
          <cx:pt idx="2820">55.579999999999998</cx:pt>
          <cx:pt idx="2821">50.399999999999999</cx:pt>
          <cx:pt idx="2822">49.640000000000001</cx:pt>
          <cx:pt idx="2823">43.149999999999999</cx:pt>
          <cx:pt idx="2824">55.18</cx:pt>
          <cx:pt idx="2825">32.549999999999997</cx:pt>
          <cx:pt idx="2826">56.960000000000001</cx:pt>
          <cx:pt idx="2827">53.539999999999999</cx:pt>
          <cx:pt idx="2828">46.060000000000002</cx:pt>
          <cx:pt idx="2829">61.409999999999997</cx:pt>
          <cx:pt idx="2830">39.200000000000003</cx:pt>
          <cx:pt idx="2831">46.009999999999998</cx:pt>
          <cx:pt idx="2832">57.340000000000003</cx:pt>
          <cx:pt idx="2833">49.740000000000002</cx:pt>
          <cx:pt idx="2834">35.039999999999999</cx:pt>
          <cx:pt idx="2835">48.049999999999997</cx:pt>
          <cx:pt idx="2836">33.149999999999999</cx:pt>
          <cx:pt idx="2837">39.810000000000002</cx:pt>
          <cx:pt idx="2838">36.350000000000001</cx:pt>
          <cx:pt idx="2839">40.960000000000001</cx:pt>
          <cx:pt idx="2840">43.729999999999997</cx:pt>
          <cx:pt idx="2841">53.890000000000001</cx:pt>
          <cx:pt idx="2842">52.759999999999998</cx:pt>
          <cx:pt idx="2843">40.109999999999999</cx:pt>
          <cx:pt idx="2844">35.579999999999998</cx:pt>
          <cx:pt idx="2845">57.93</cx:pt>
          <cx:pt idx="2846">51.009999999999998</cx:pt>
          <cx:pt idx="2847">34.710000000000001</cx:pt>
          <cx:pt idx="2848">59.229999999999997</cx:pt>
          <cx:pt idx="2849">39.549999999999997</cx:pt>
          <cx:pt idx="2850">54.390000000000001</cx:pt>
          <cx:pt idx="2851">37.640000000000001</cx:pt>
          <cx:pt idx="2852">37.539999999999999</cx:pt>
          <cx:pt idx="2853">32.289999999999999</cx:pt>
          <cx:pt idx="2854">52.399999999999999</cx:pt>
          <cx:pt idx="2855">54.359999999999999</cx:pt>
          <cx:pt idx="2856">60.899999999999999</cx:pt>
          <cx:pt idx="2857">38.090000000000003</cx:pt>
          <cx:pt idx="2858">44.740000000000002</cx:pt>
          <cx:pt idx="2859">51.060000000000002</cx:pt>
          <cx:pt idx="2860">44.560000000000002</cx:pt>
          <cx:pt idx="2861">37</cx:pt>
          <cx:pt idx="2862">34.68</cx:pt>
          <cx:pt idx="2863">40.579999999999998</cx:pt>
          <cx:pt idx="2864">34.799999999999997</cx:pt>
          <cx:pt idx="2865">58.909999999999997</cx:pt>
          <cx:pt idx="2866">50.710000000000001</cx:pt>
          <cx:pt idx="2867">39.75</cx:pt>
          <cx:pt idx="2868">49.979999999999997</cx:pt>
          <cx:pt idx="2869">35.890000000000001</cx:pt>
          <cx:pt idx="2870">36.850000000000001</cx:pt>
          <cx:pt idx="2871">51.979999999999997</cx:pt>
          <cx:pt idx="2872">45.990000000000002</cx:pt>
          <cx:pt idx="2873">34.359999999999999</cx:pt>
          <cx:pt idx="2874">35.229999999999997</cx:pt>
          <cx:pt idx="2875">45.579999999999998</cx:pt>
          <cx:pt idx="2876">59.439999999999998</cx:pt>
          <cx:pt idx="2877">42.079999999999998</cx:pt>
          <cx:pt idx="2878">57.43</cx:pt>
          <cx:pt idx="2879">34.130000000000003</cx:pt>
          <cx:pt idx="2880">37.899999999999999</cx:pt>
          <cx:pt idx="2881">45.789999999999999</cx:pt>
          <cx:pt idx="2882">41.700000000000003</cx:pt>
          <cx:pt idx="2883">45.710000000000001</cx:pt>
          <cx:pt idx="2884">50.149999999999999</cx:pt>
          <cx:pt idx="2885">56.460000000000001</cx:pt>
          <cx:pt idx="2886">44.280000000000001</cx:pt>
          <cx:pt idx="2887">34.659999999999997</cx:pt>
          <cx:pt idx="2888">32.640000000000001</cx:pt>
          <cx:pt idx="2889">34.009999999999998</cx:pt>
          <cx:pt idx="2890">42.200000000000003</cx:pt>
          <cx:pt idx="2891">52.549999999999997</cx:pt>
          <cx:pt idx="2892">61.140000000000001</cx:pt>
          <cx:pt idx="2893">54.5</cx:pt>
          <cx:pt idx="2894">53.979999999999997</cx:pt>
          <cx:pt idx="2895">33.93</cx:pt>
          <cx:pt idx="2896">36.590000000000003</cx:pt>
          <cx:pt idx="2897">60.829999999999998</cx:pt>
          <cx:pt idx="2898">41.299999999999997</cx:pt>
          <cx:pt idx="2899">52.140000000000001</cx:pt>
          <cx:pt idx="2900">52.149999999999999</cx:pt>
          <cx:pt idx="2901">57.759999999999998</cx:pt>
          <cx:pt idx="2902">46.530000000000001</cx:pt>
          <cx:pt idx="2903">35.390000000000001</cx:pt>
          <cx:pt idx="2904">58.590000000000003</cx:pt>
          <cx:pt idx="2905">60.380000000000003</cx:pt>
          <cx:pt idx="2906">55.960000000000001</cx:pt>
          <cx:pt idx="2907">54.950000000000003</cx:pt>
          <cx:pt idx="2908">53.689999999999998</cx:pt>
          <cx:pt idx="2909">51.509999999999998</cx:pt>
          <cx:pt idx="2910">44.100000000000001</cx:pt>
          <cx:pt idx="2911">51.409999999999997</cx:pt>
          <cx:pt idx="2912">39.560000000000002</cx:pt>
          <cx:pt idx="2913">33.859999999999999</cx:pt>
          <cx:pt idx="2914">57.18</cx:pt>
          <cx:pt idx="2915">33.829999999999998</cx:pt>
          <cx:pt idx="2916">47.899999999999999</cx:pt>
          <cx:pt idx="2917">47.280000000000001</cx:pt>
          <cx:pt idx="2918">32.329999999999998</cx:pt>
          <cx:pt idx="2919">45.829999999999998</cx:pt>
          <cx:pt idx="2920">53.039999999999999</cx:pt>
          <cx:pt idx="2921">61.210000000000001</cx:pt>
          <cx:pt idx="2922">60.490000000000002</cx:pt>
          <cx:pt idx="2923">49.630000000000003</cx:pt>
          <cx:pt idx="2924">61.149999999999999</cx:pt>
          <cx:pt idx="2925">49</cx:pt>
          <cx:pt idx="2926">36.189999999999998</cx:pt>
          <cx:pt idx="2927">53.340000000000003</cx:pt>
          <cx:pt idx="2928">50.350000000000001</cx:pt>
          <cx:pt idx="2929">60.43</cx:pt>
          <cx:pt idx="2930">53.640000000000001</cx:pt>
          <cx:pt idx="2931">46.43</cx:pt>
          <cx:pt idx="2932">55.909999999999997</cx:pt>
          <cx:pt idx="2933">48.630000000000003</cx:pt>
          <cx:pt idx="2934">52.189999999999998</cx:pt>
          <cx:pt idx="2935">32.950000000000003</cx:pt>
          <cx:pt idx="2936">46.539999999999999</cx:pt>
          <cx:pt idx="2937">59.109999999999999</cx:pt>
          <cx:pt idx="2938">58.880000000000003</cx:pt>
          <cx:pt idx="2939">60.880000000000003</cx:pt>
          <cx:pt idx="2940">32.210000000000001</cx:pt>
          <cx:pt idx="2941">34.509999999999998</cx:pt>
          <cx:pt idx="2942">36.009999999999998</cx:pt>
          <cx:pt idx="2943">46.539999999999999</cx:pt>
          <cx:pt idx="2944">61.039999999999999</cx:pt>
          <cx:pt idx="2945">38.100000000000001</cx:pt>
          <cx:pt idx="2946">32.299999999999997</cx:pt>
          <cx:pt idx="2947">58.399999999999999</cx:pt>
          <cx:pt idx="2948">59.090000000000003</cx:pt>
          <cx:pt idx="2949">40.939999999999998</cx:pt>
          <cx:pt idx="2950">56.659999999999997</cx:pt>
          <cx:pt idx="2951">54.380000000000003</cx:pt>
          <cx:pt idx="2952">40.390000000000001</cx:pt>
          <cx:pt idx="2953">41.039999999999999</cx:pt>
          <cx:pt idx="2954">43.090000000000003</cx:pt>
          <cx:pt idx="2955">56.450000000000003</cx:pt>
          <cx:pt idx="2956">61.329999999999998</cx:pt>
          <cx:pt idx="2957">43.530000000000001</cx:pt>
          <cx:pt idx="2958">58.359999999999999</cx:pt>
          <cx:pt idx="2959">48.289999999999999</cx:pt>
          <cx:pt idx="2960">42.710000000000001</cx:pt>
          <cx:pt idx="2961">53.600000000000001</cx:pt>
          <cx:pt idx="2962">44.810000000000002</cx:pt>
          <cx:pt idx="2963">45.390000000000001</cx:pt>
          <cx:pt idx="2964">58.960000000000001</cx:pt>
          <cx:pt idx="2965">55.039999999999999</cx:pt>
          <cx:pt idx="2966">57.579999999999998</cx:pt>
          <cx:pt idx="2967">56.5</cx:pt>
          <cx:pt idx="2968">60.049999999999997</cx:pt>
          <cx:pt idx="2969">44.200000000000003</cx:pt>
          <cx:pt idx="2970">48.399999999999999</cx:pt>
          <cx:pt idx="2971">45.909999999999997</cx:pt>
          <cx:pt idx="2972">33.009999999999998</cx:pt>
          <cx:pt idx="2973">39.850000000000001</cx:pt>
          <cx:pt idx="2974">57.880000000000003</cx:pt>
          <cx:pt idx="2975">42.310000000000002</cx:pt>
          <cx:pt idx="2976">54.200000000000003</cx:pt>
          <cx:pt idx="2977">60.399999999999999</cx:pt>
          <cx:pt idx="2978">34.789999999999999</cx:pt>
          <cx:pt idx="2979">38.490000000000002</cx:pt>
          <cx:pt idx="2980">32.939999999999998</cx:pt>
          <cx:pt idx="2981">41.280000000000001</cx:pt>
          <cx:pt idx="2982">50.060000000000002</cx:pt>
          <cx:pt idx="2983">57.229999999999997</cx:pt>
          <cx:pt idx="2984">54</cx:pt>
          <cx:pt idx="2985">58.549999999999997</cx:pt>
          <cx:pt idx="2986">32.689999999999998</cx:pt>
          <cx:pt idx="2987">32.130000000000003</cx:pt>
          <cx:pt idx="2988">54.140000000000001</cx:pt>
          <cx:pt idx="2989">48.909999999999997</cx:pt>
          <cx:pt idx="2990">44.490000000000002</cx:pt>
          <cx:pt idx="2991">59.899999999999999</cx:pt>
          <cx:pt idx="2992">57.409999999999997</cx:pt>
          <cx:pt idx="2993">49.039999999999999</cx:pt>
          <cx:pt idx="2994">55.700000000000003</cx:pt>
          <cx:pt idx="2995">54.299999999999997</cx:pt>
          <cx:pt idx="2996">41.600000000000001</cx:pt>
          <cx:pt idx="2997">43.729999999999997</cx:pt>
          <cx:pt idx="2998">35.350000000000001</cx:pt>
          <cx:pt idx="2999">55.079999999999998</cx:pt>
          <cx:pt idx="3000">54.340000000000003</cx:pt>
          <cx:pt idx="3001">47.079999999999998</cx:pt>
          <cx:pt idx="3002">49.329999999999998</cx:pt>
          <cx:pt idx="3003">45.509999999999998</cx:pt>
          <cx:pt idx="3004">42.039999999999999</cx:pt>
          <cx:pt idx="3005">52.229999999999997</cx:pt>
          <cx:pt idx="3006">51.93</cx:pt>
          <cx:pt idx="3007">33.130000000000003</cx:pt>
          <cx:pt idx="3008">54.060000000000002</cx:pt>
          <cx:pt idx="3009">38.539999999999999</cx:pt>
          <cx:pt idx="3010">41.390000000000001</cx:pt>
          <cx:pt idx="3011">36.729999999999997</cx:pt>
          <cx:pt idx="3012">36.159999999999997</cx:pt>
          <cx:pt idx="3013">54.840000000000003</cx:pt>
          <cx:pt idx="3014">40.960000000000001</cx:pt>
          <cx:pt idx="3015">37.380000000000003</cx:pt>
          <cx:pt idx="3016">37.549999999999997</cx:pt>
          <cx:pt idx="3017">48.909999999999997</cx:pt>
          <cx:pt idx="3018">53.409999999999997</cx:pt>
          <cx:pt idx="3019">38.159999999999997</cx:pt>
          <cx:pt idx="3020">41.25</cx:pt>
          <cx:pt idx="3021">48.340000000000003</cx:pt>
          <cx:pt idx="3022">40.18</cx:pt>
          <cx:pt idx="3023">50.409999999999997</cx:pt>
          <cx:pt idx="3024">39.210000000000001</cx:pt>
          <cx:pt idx="3025">51.100000000000001</cx:pt>
          <cx:pt idx="3026">54.490000000000002</cx:pt>
          <cx:pt idx="3027">47.5</cx:pt>
          <cx:pt idx="3028">43.130000000000003</cx:pt>
          <cx:pt idx="3029">42.259999999999998</cx:pt>
          <cx:pt idx="3030">39.100000000000001</cx:pt>
          <cx:pt idx="3031">53.539999999999999</cx:pt>
          <cx:pt idx="3032">36.530000000000001</cx:pt>
          <cx:pt idx="3033">61.229999999999997</cx:pt>
          <cx:pt idx="3034">41.509999999999998</cx:pt>
          <cx:pt idx="3035">45.780000000000001</cx:pt>
          <cx:pt idx="3036">40.310000000000002</cx:pt>
          <cx:pt idx="3037">53.399999999999999</cx:pt>
          <cx:pt idx="3038">49.43</cx:pt>
          <cx:pt idx="3039">35.950000000000003</cx:pt>
          <cx:pt idx="3040">40.899999999999999</cx:pt>
          <cx:pt idx="3041">46.039999999999999</cx:pt>
          <cx:pt idx="3042">43.659999999999997</cx:pt>
          <cx:pt idx="3043">49.640000000000001</cx:pt>
          <cx:pt idx="3044">49.479999999999997</cx:pt>
          <cx:pt idx="3045">60.710000000000001</cx:pt>
          <cx:pt idx="3046">42.359999999999999</cx:pt>
          <cx:pt idx="3047">53.560000000000002</cx:pt>
          <cx:pt idx="3048">36.310000000000002</cx:pt>
          <cx:pt idx="3049">52.490000000000002</cx:pt>
          <cx:pt idx="3050">39.039999999999999</cx:pt>
          <cx:pt idx="3051">51.630000000000003</cx:pt>
          <cx:pt idx="3052">37</cx:pt>
          <cx:pt idx="3053">55.189999999999998</cx:pt>
          <cx:pt idx="3054">56.159999999999997</cx:pt>
          <cx:pt idx="3055">37.240000000000002</cx:pt>
          <cx:pt idx="3056">52.189999999999998</cx:pt>
          <cx:pt idx="3057">60.18</cx:pt>
          <cx:pt idx="3058">40.549999999999997</cx:pt>
          <cx:pt idx="3059">45.710000000000001</cx:pt>
          <cx:pt idx="3060">60.729999999999997</cx:pt>
          <cx:pt idx="3061">43.579999999999998</cx:pt>
          <cx:pt idx="3062">44.359999999999999</cx:pt>
          <cx:pt idx="3063">59.25</cx:pt>
          <cx:pt idx="3064">41.149999999999999</cx:pt>
          <cx:pt idx="3065">49.259999999999998</cx:pt>
          <cx:pt idx="3066">53.780000000000001</cx:pt>
          <cx:pt idx="3067">45.340000000000003</cx:pt>
          <cx:pt idx="3068">52.060000000000002</cx:pt>
          <cx:pt idx="3069">48.049999999999997</cx:pt>
          <cx:pt idx="3070">44.289999999999999</cx:pt>
          <cx:pt idx="3071">48.909999999999997</cx:pt>
          <cx:pt idx="3072">48.780000000000001</cx:pt>
          <cx:pt idx="3073">54.990000000000002</cx:pt>
          <cx:pt idx="3074">54.280000000000001</cx:pt>
          <cx:pt idx="3075">37.880000000000003</cx:pt>
          <cx:pt idx="3076">43.350000000000001</cx:pt>
          <cx:pt idx="3077">51.060000000000002</cx:pt>
          <cx:pt idx="3078">43.310000000000002</cx:pt>
          <cx:pt idx="3079">50</cx:pt>
          <cx:pt idx="3080">56.590000000000003</cx:pt>
          <cx:pt idx="3081">35.310000000000002</cx:pt>
          <cx:pt idx="3082">52.100000000000001</cx:pt>
          <cx:pt idx="3083">48.600000000000001</cx:pt>
          <cx:pt idx="3084">60</cx:pt>
          <cx:pt idx="3085">54.380000000000003</cx:pt>
          <cx:pt idx="3086">34.600000000000001</cx:pt>
          <cx:pt idx="3087">40.200000000000003</cx:pt>
          <cx:pt idx="3088">34.289999999999999</cx:pt>
          <cx:pt idx="3089">41.299999999999997</cx:pt>
          <cx:pt idx="3090">57.590000000000003</cx:pt>
          <cx:pt idx="3091">44.799999999999997</cx:pt>
          <cx:pt idx="3092">48.18</cx:pt>
          <cx:pt idx="3093">58.299999999999997</cx:pt>
          <cx:pt idx="3094">32.460000000000001</cx:pt>
          <cx:pt idx="3095">38.780000000000001</cx:pt>
          <cx:pt idx="3096">52.939999999999998</cx:pt>
          <cx:pt idx="3097">59.200000000000003</cx:pt>
          <cx:pt idx="3098">45.789999999999999</cx:pt>
          <cx:pt idx="3099">38.939999999999998</cx:pt>
          <cx:pt idx="3100">35.5</cx:pt>
          <cx:pt idx="3101">51.43</cx:pt>
          <cx:pt idx="3102">44.189999999999998</cx:pt>
          <cx:pt idx="3103">40.530000000000001</cx:pt>
          <cx:pt idx="3104">47.340000000000003</cx:pt>
          <cx:pt idx="3105">39.479999999999997</cx:pt>
          <cx:pt idx="3106">46.950000000000003</cx:pt>
          <cx:pt idx="3107">47.490000000000002</cx:pt>
          <cx:pt idx="3108">53.289999999999999</cx:pt>
          <cx:pt idx="3109">33.5</cx:pt>
          <cx:pt idx="3110">34.149999999999999</cx:pt>
          <cx:pt idx="3111">60.189999999999998</cx:pt>
          <cx:pt idx="3112">32.450000000000003</cx:pt>
          <cx:pt idx="3113">50.409999999999997</cx:pt>
          <cx:pt idx="3114">56.43</cx:pt>
          <cx:pt idx="3115">47.479999999999997</cx:pt>
          <cx:pt idx="3116">59.159999999999997</cx:pt>
          <cx:pt idx="3117">41.539999999999999</cx:pt>
          <cx:pt idx="3118">53.890000000000001</cx:pt>
          <cx:pt idx="3119">36.289999999999999</cx:pt>
          <cx:pt idx="3120">57.700000000000003</cx:pt>
          <cx:pt idx="3121">60.159999999999997</cx:pt>
          <cx:pt idx="3122">53.590000000000003</cx:pt>
          <cx:pt idx="3123">52.93</cx:pt>
          <cx:pt idx="3124">47.030000000000001</cx:pt>
          <cx:pt idx="3125">45.409999999999997</cx:pt>
          <cx:pt idx="3126">53.109999999999999</cx:pt>
          <cx:pt idx="3127">61.479999999999997</cx:pt>
          <cx:pt idx="3128">57.200000000000003</cx:pt>
          <cx:pt idx="3129">57.140000000000001</cx:pt>
          <cx:pt idx="3130">54.149999999999999</cx:pt>
          <cx:pt idx="3131">55.729999999999997</cx:pt>
          <cx:pt idx="3132">40.439999999999998</cx:pt>
          <cx:pt idx="3133">56.740000000000002</cx:pt>
          <cx:pt idx="3134">41.979999999999997</cx:pt>
          <cx:pt idx="3135">51.840000000000003</cx:pt>
          <cx:pt idx="3136">44.060000000000002</cx:pt>
          <cx:pt idx="3137">35.240000000000002</cx:pt>
          <cx:pt idx="3138">45</cx:pt>
          <cx:pt idx="3139">36.490000000000002</cx:pt>
          <cx:pt idx="3140">60.950000000000003</cx:pt>
          <cx:pt idx="3141">38.130000000000003</cx:pt>
          <cx:pt idx="3142">32.409999999999997</cx:pt>
          <cx:pt idx="3143">32.539999999999999</cx:pt>
          <cx:pt idx="3144">37.979999999999997</cx:pt>
          <cx:pt idx="3145">44.590000000000003</cx:pt>
          <cx:pt idx="3146">60.68</cx:pt>
          <cx:pt idx="3147">50.380000000000003</cx:pt>
          <cx:pt idx="3148">56.899999999999999</cx:pt>
          <cx:pt idx="3149">58.829999999999998</cx:pt>
          <cx:pt idx="3150">46.899999999999999</cx:pt>
          <cx:pt idx="3151">47.600000000000001</cx:pt>
          <cx:pt idx="3152">59.590000000000003</cx:pt>
          <cx:pt idx="3153">39.030000000000001</cx:pt>
          <cx:pt idx="3154">34.109999999999999</cx:pt>
          <cx:pt idx="3155">34.630000000000003</cx:pt>
          <cx:pt idx="3156">45.640000000000001</cx:pt>
          <cx:pt idx="3157">51.479999999999997</cx:pt>
          <cx:pt idx="3158">55.060000000000002</cx:pt>
          <cx:pt idx="3159">48.090000000000003</cx:pt>
          <cx:pt idx="3160">50.789999999999999</cx:pt>
          <cx:pt idx="3161">39.950000000000003</cx:pt>
          <cx:pt idx="3162">58.899999999999999</cx:pt>
          <cx:pt idx="3163">40.460000000000001</cx:pt>
          <cx:pt idx="3164">53.560000000000002</cx:pt>
          <cx:pt idx="3165">45.229999999999997</cx:pt>
          <cx:pt idx="3166">46.789999999999999</cx:pt>
          <cx:pt idx="3167">50.990000000000002</cx:pt>
          <cx:pt idx="3168">34.850000000000001</cx:pt>
          <cx:pt idx="3169">53.299999999999997</cx:pt>
          <cx:pt idx="3170">32.659999999999997</cx:pt>
          <cx:pt idx="3171">36.329999999999998</cx:pt>
          <cx:pt idx="3172">50.850000000000001</cx:pt>
          <cx:pt idx="3173">55.109999999999999</cx:pt>
          <cx:pt idx="3174">59.409999999999997</cx:pt>
          <cx:pt idx="3175">40.649999999999999</cx:pt>
          <cx:pt idx="3176">39.390000000000001</cx:pt>
          <cx:pt idx="3177">50.18</cx:pt>
          <cx:pt idx="3178">49.640000000000001</cx:pt>
          <cx:pt idx="3179">41.399999999999999</cx:pt>
          <cx:pt idx="3180">49.210000000000001</cx:pt>
          <cx:pt idx="3181">57.880000000000003</cx:pt>
          <cx:pt idx="3182">34.439999999999998</cx:pt>
          <cx:pt idx="3183">53.350000000000001</cx:pt>
          <cx:pt idx="3184">53.310000000000002</cx:pt>
          <cx:pt idx="3185">33.140000000000001</cx:pt>
          <cx:pt idx="3186">54.75</cx:pt>
          <cx:pt idx="3187">55.329999999999998</cx:pt>
          <cx:pt idx="3188">57.189999999999998</cx:pt>
          <cx:pt idx="3189">54.159999999999997</cx:pt>
          <cx:pt idx="3190">45.43</cx:pt>
          <cx:pt idx="3191">59.030000000000001</cx:pt>
          <cx:pt idx="3192">41.509999999999998</cx:pt>
          <cx:pt idx="3193">59.18</cx:pt>
          <cx:pt idx="3194">55.950000000000003</cx:pt>
          <cx:pt idx="3195">42.340000000000003</cx:pt>
          <cx:pt idx="3196">46.460000000000001</cx:pt>
          <cx:pt idx="3197">48.579999999999998</cx:pt>
          <cx:pt idx="3198">34.090000000000003</cx:pt>
          <cx:pt idx="3199">43.229999999999997</cx:pt>
          <cx:pt idx="3200">38.359999999999999</cx:pt>
          <cx:pt idx="3201">35.640000000000001</cx:pt>
          <cx:pt idx="3202">44.140000000000001</cx:pt>
          <cx:pt idx="3203">38.259999999999998</cx:pt>
          <cx:pt idx="3204">50.030000000000001</cx:pt>
          <cx:pt idx="3205">51.229999999999997</cx:pt>
          <cx:pt idx="3206">58.630000000000003</cx:pt>
          <cx:pt idx="3207">56.409999999999997</cx:pt>
          <cx:pt idx="3208">50.210000000000001</cx:pt>
          <cx:pt idx="3209">55.789999999999999</cx:pt>
          <cx:pt idx="3210">43.140000000000001</cx:pt>
          <cx:pt idx="3211">32.539999999999999</cx:pt>
          <cx:pt idx="3212">42.25</cx:pt>
          <cx:pt idx="3213">42.200000000000003</cx:pt>
          <cx:pt idx="3214">52.450000000000003</cx:pt>
          <cx:pt idx="3215">44.060000000000002</cx:pt>
          <cx:pt idx="3216">54.350000000000001</cx:pt>
          <cx:pt idx="3217">43.5</cx:pt>
          <cx:pt idx="3218">41.43</cx:pt>
          <cx:pt idx="3219">43.560000000000002</cx:pt>
          <cx:pt idx="3220">44.68</cx:pt>
          <cx:pt idx="3221">45.229999999999997</cx:pt>
          <cx:pt idx="3222">46.859999999999999</cx:pt>
          <cx:pt idx="3223">58.049999999999997</cx:pt>
          <cx:pt idx="3224">48</cx:pt>
          <cx:pt idx="3225">34.200000000000003</cx:pt>
          <cx:pt idx="3226">41.039999999999999</cx:pt>
          <cx:pt idx="3227">45.149999999999999</cx:pt>
          <cx:pt idx="3228">48.549999999999997</cx:pt>
          <cx:pt idx="3229">57.850000000000001</cx:pt>
          <cx:pt idx="3230">60.68</cx:pt>
          <cx:pt idx="3231">58.850000000000001</cx:pt>
          <cx:pt idx="3232">58.409999999999997</cx:pt>
          <cx:pt idx="3233">58.630000000000003</cx:pt>
          <cx:pt idx="3234">51.640000000000001</cx:pt>
          <cx:pt idx="3235">48.850000000000001</cx:pt>
          <cx:pt idx="3236">46.200000000000003</cx:pt>
          <cx:pt idx="3237">58.359999999999999</cx:pt>
          <cx:pt idx="3238">53.25</cx:pt>
          <cx:pt idx="3239">40.329999999999998</cx:pt>
          <cx:pt idx="3240">60.829999999999998</cx:pt>
          <cx:pt idx="3241">48.740000000000002</cx:pt>
          <cx:pt idx="3242">50.280000000000001</cx:pt>
          <cx:pt idx="3243">44.700000000000003</cx:pt>
          <cx:pt idx="3244">42.939999999999998</cx:pt>
          <cx:pt idx="3245">36.409999999999997</cx:pt>
          <cx:pt idx="3246">42.799999999999997</cx:pt>
          <cx:pt idx="3247">38.789999999999999</cx:pt>
          <cx:pt idx="3248">36.890000000000001</cx:pt>
          <cx:pt idx="3249">39.799999999999997</cx:pt>
          <cx:pt idx="3250">47.299999999999997</cx:pt>
          <cx:pt idx="3251">43.960000000000001</cx:pt>
          <cx:pt idx="3252">42.200000000000003</cx:pt>
          <cx:pt idx="3253">40.090000000000003</cx:pt>
          <cx:pt idx="3254">53.460000000000001</cx:pt>
          <cx:pt idx="3255">49.880000000000003</cx:pt>
          <cx:pt idx="3256">59.740000000000002</cx:pt>
          <cx:pt idx="3257">51.350000000000001</cx:pt>
          <cx:pt idx="3258">33.700000000000003</cx:pt>
          <cx:pt idx="3259">39.439999999999998</cx:pt>
          <cx:pt idx="3260">58.210000000000001</cx:pt>
          <cx:pt idx="3261">57.789999999999999</cx:pt>
          <cx:pt idx="3262">47.75</cx:pt>
          <cx:pt idx="3263">50.039999999999999</cx:pt>
          <cx:pt idx="3264">51.009999999999998</cx:pt>
          <cx:pt idx="3265">45.030000000000001</cx:pt>
          <cx:pt idx="3266">47.700000000000003</cx:pt>
          <cx:pt idx="3267">48.600000000000001</cx:pt>
          <cx:pt idx="3268">57.659999999999997</cx:pt>
          <cx:pt idx="3269">32.189999999999998</cx:pt>
          <cx:pt idx="3270">39.840000000000003</cx:pt>
          <cx:pt idx="3271">60.479999999999997</cx:pt>
          <cx:pt idx="3272">41.609999999999999</cx:pt>
          <cx:pt idx="3273">39.5</cx:pt>
          <cx:pt idx="3274">44.380000000000003</cx:pt>
          <cx:pt idx="3275">54.979999999999997</cx:pt>
          <cx:pt idx="3276">54.850000000000001</cx:pt>
          <cx:pt idx="3277">49.039999999999999</cx:pt>
          <cx:pt idx="3278">48.990000000000002</cx:pt>
          <cx:pt idx="3279">48.340000000000003</cx:pt>
          <cx:pt idx="3280">61.200000000000003</cx:pt>
          <cx:pt idx="3281">40.130000000000003</cx:pt>
          <cx:pt idx="3282">34.100000000000001</cx:pt>
          <cx:pt idx="3283">37.039999999999999</cx:pt>
          <cx:pt idx="3284">59.359999999999999</cx:pt>
          <cx:pt idx="3285">56.390000000000001</cx:pt>
          <cx:pt idx="3286">52.409999999999997</cx:pt>
          <cx:pt idx="3287">50.810000000000002</cx:pt>
          <cx:pt idx="3288">42.18</cx:pt>
          <cx:pt idx="3289">45.75</cx:pt>
          <cx:pt idx="3290">42.5</cx:pt>
          <cx:pt idx="3291">61.210000000000001</cx:pt>
          <cx:pt idx="3292">38.539999999999999</cx:pt>
          <cx:pt idx="3293">34.799999999999997</cx:pt>
          <cx:pt idx="3294">38.609999999999999</cx:pt>
          <cx:pt idx="3295">60.560000000000002</cx:pt>
          <cx:pt idx="3296">36.799999999999997</cx:pt>
          <cx:pt idx="3297">59.880000000000003</cx:pt>
          <cx:pt idx="3298">39.479999999999997</cx:pt>
          <cx:pt idx="3299">33.109999999999999</cx:pt>
          <cx:pt idx="3300">37.640000000000001</cx:pt>
          <cx:pt idx="3301">44.5</cx:pt>
          <cx:pt idx="3302">46.289999999999999</cx:pt>
          <cx:pt idx="3303">45.409999999999997</cx:pt>
          <cx:pt idx="3304">51.280000000000001</cx:pt>
          <cx:pt idx="3305">36.060000000000002</cx:pt>
          <cx:pt idx="3306">58.439999999999998</cx:pt>
          <cx:pt idx="3307">57.829999999999998</cx:pt>
          <cx:pt idx="3308">55.740000000000002</cx:pt>
          <cx:pt idx="3309">42.659999999999997</cx:pt>
          <cx:pt idx="3310">54.810000000000002</cx:pt>
          <cx:pt idx="3311">37.18</cx:pt>
          <cx:pt idx="3312">50.450000000000003</cx:pt>
          <cx:pt idx="3313">47.909999999999997</cx:pt>
          <cx:pt idx="3314">39.380000000000003</cx:pt>
          <cx:pt idx="3315">44.259999999999998</cx:pt>
          <cx:pt idx="3316">33.390000000000001</cx:pt>
          <cx:pt idx="3317">49.340000000000003</cx:pt>
          <cx:pt idx="3318">56.130000000000003</cx:pt>
          <cx:pt idx="3319">59.439999999999998</cx:pt>
          <cx:pt idx="3320">46.890000000000001</cx:pt>
          <cx:pt idx="3321">53.609999999999999</cx:pt>
          <cx:pt idx="3322">32.340000000000003</cx:pt>
          <cx:pt idx="3323">49.789999999999999</cx:pt>
          <cx:pt idx="3324">57.810000000000002</cx:pt>
          <cx:pt idx="3325">60.880000000000003</cx:pt>
          <cx:pt idx="3326">35.200000000000003</cx:pt>
          <cx:pt idx="3327">60.609999999999999</cx:pt>
          <cx:pt idx="3328">55.68</cx:pt>
          <cx:pt idx="3329">44.899999999999999</cx:pt>
          <cx:pt idx="3330">52.200000000000003</cx:pt>
          <cx:pt idx="3331">42.340000000000003</cx:pt>
          <cx:pt idx="3332">49.460000000000001</cx:pt>
          <cx:pt idx="3333">40.509999999999998</cx:pt>
          <cx:pt idx="3334">48.140000000000001</cx:pt>
          <cx:pt idx="3335">50.890000000000001</cx:pt>
          <cx:pt idx="3336">50.149999999999999</cx:pt>
          <cx:pt idx="3337">59.899999999999999</cx:pt>
          <cx:pt idx="3338">49.579999999999998</cx:pt>
          <cx:pt idx="3339">38.18</cx:pt>
          <cx:pt idx="3340">47.740000000000002</cx:pt>
          <cx:pt idx="3341">32.130000000000003</cx:pt>
          <cx:pt idx="3342">61.340000000000003</cx:pt>
          <cx:pt idx="3343">46.259999999999998</cx:pt>
          <cx:pt idx="3344">59.609999999999999</cx:pt>
          <cx:pt idx="3345">59.899999999999999</cx:pt>
          <cx:pt idx="3346">61.159999999999997</cx:pt>
          <cx:pt idx="3347">48.939999999999998</cx:pt>
          <cx:pt idx="3348">38.060000000000002</cx:pt>
          <cx:pt idx="3349">53.810000000000002</cx:pt>
          <cx:pt idx="3350">46.780000000000001</cx:pt>
          <cx:pt idx="3351">61.060000000000002</cx:pt>
          <cx:pt idx="3352">50.390000000000001</cx:pt>
          <cx:pt idx="3353">41.289999999999999</cx:pt>
          <cx:pt idx="3354">36.560000000000002</cx:pt>
          <cx:pt idx="3355">59.090000000000003</cx:pt>
          <cx:pt idx="3356">45.460000000000001</cx:pt>
          <cx:pt idx="3357">42.310000000000002</cx:pt>
          <cx:pt idx="3358">45.68</cx:pt>
          <cx:pt idx="3359">35.130000000000003</cx:pt>
          <cx:pt idx="3360">52.789999999999999</cx:pt>
          <cx:pt idx="3361">39.840000000000003</cx:pt>
          <cx:pt idx="3362">56.609999999999999</cx:pt>
          <cx:pt idx="3363">41.990000000000002</cx:pt>
          <cx:pt idx="3364">35.960000000000001</cx:pt>
          <cx:pt idx="3365">35.780000000000001</cx:pt>
          <cx:pt idx="3366">59.100000000000001</cx:pt>
          <cx:pt idx="3367">44.530000000000001</cx:pt>
          <cx:pt idx="3368">33.439999999999998</cx:pt>
          <cx:pt idx="3369">38.689999999999998</cx:pt>
          <cx:pt idx="3370">60.210000000000001</cx:pt>
          <cx:pt idx="3371">53.329999999999998</cx:pt>
          <cx:pt idx="3372">43.789999999999999</cx:pt>
          <cx:pt idx="3373">50.789999999999999</cx:pt>
          <cx:pt idx="3374">43.93</cx:pt>
          <cx:pt idx="3375">41.5</cx:pt>
          <cx:pt idx="3376">57.280000000000001</cx:pt>
          <cx:pt idx="3377">46.039999999999999</cx:pt>
          <cx:pt idx="3378">46.109999999999999</cx:pt>
          <cx:pt idx="3379">57.509999999999998</cx:pt>
          <cx:pt idx="3380">59.93</cx:pt>
          <cx:pt idx="3381">48.149999999999999</cx:pt>
          <cx:pt idx="3382">56.729999999999997</cx:pt>
          <cx:pt idx="3383">49.479999999999997</cx:pt>
          <cx:pt idx="3384">39.560000000000002</cx:pt>
          <cx:pt idx="3385">37.039999999999999</cx:pt>
          <cx:pt idx="3386">53.200000000000003</cx:pt>
          <cx:pt idx="3387">49.259999999999998</cx:pt>
          <cx:pt idx="3388">47.039999999999999</cx:pt>
          <cx:pt idx="3389">55.109999999999999</cx:pt>
          <cx:pt idx="3390">43.390000000000001</cx:pt>
          <cx:pt idx="3391">45.310000000000002</cx:pt>
          <cx:pt idx="3392">46.159999999999997</cx:pt>
          <cx:pt idx="3393">39.590000000000003</cx:pt>
          <cx:pt idx="3394">45.5</cx:pt>
          <cx:pt idx="3395">61.130000000000003</cx:pt>
          <cx:pt idx="3396">34.509999999999998</cx:pt>
          <cx:pt idx="3397">60.810000000000002</cx:pt>
          <cx:pt idx="3398">44.509999999999998</cx:pt>
          <cx:pt idx="3399">55.590000000000003</cx:pt>
          <cx:pt idx="3400">34.649999999999999</cx:pt>
          <cx:pt idx="3401">55.460000000000001</cx:pt>
          <cx:pt idx="3402">37.899999999999999</cx:pt>
          <cx:pt idx="3403">44.380000000000003</cx:pt>
          <cx:pt idx="3404">48.399999999999999</cx:pt>
          <cx:pt idx="3405">50.409999999999997</cx:pt>
          <cx:pt idx="3406">39.859999999999999</cx:pt>
          <cx:pt idx="3407">34.549999999999997</cx:pt>
          <cx:pt idx="3408">59.439999999999998</cx:pt>
          <cx:pt idx="3409">43.340000000000003</cx:pt>
          <cx:pt idx="3410">43.890000000000001</cx:pt>
          <cx:pt idx="3411">42.740000000000002</cx:pt>
          <cx:pt idx="3412">58.859999999999999</cx:pt>
          <cx:pt idx="3413">43.75</cx:pt>
          <cx:pt idx="3414">60.479999999999997</cx:pt>
          <cx:pt idx="3415">49.659999999999997</cx:pt>
          <cx:pt idx="3416">34.259999999999998</cx:pt>
          <cx:pt idx="3417">33.450000000000003</cx:pt>
          <cx:pt idx="3418">55.359999999999999</cx:pt>
          <cx:pt idx="3419">58.560000000000002</cx:pt>
          <cx:pt idx="3420">52.850000000000001</cx:pt>
          <cx:pt idx="3421">39.009999999999998</cx:pt>
          <cx:pt idx="3422">47.439999999999998</cx:pt>
          <cx:pt idx="3423">54.460000000000001</cx:pt>
          <cx:pt idx="3424">55.159999999999997</cx:pt>
          <cx:pt idx="3425">53.299999999999997</cx:pt>
          <cx:pt idx="3426">47.630000000000003</cx:pt>
          <cx:pt idx="3427">43.630000000000003</cx:pt>
          <cx:pt idx="3428">59.990000000000002</cx:pt>
          <cx:pt idx="3429">60.729999999999997</cx:pt>
          <cx:pt idx="3430">44.200000000000003</cx:pt>
          <cx:pt idx="3431">34.329999999999998</cx:pt>
          <cx:pt idx="3432">39.049999999999997</cx:pt>
          <cx:pt idx="3433">53.93</cx:pt>
          <cx:pt idx="3434">60.539999999999999</cx:pt>
          <cx:pt idx="3435">47.609999999999999</cx:pt>
          <cx:pt idx="3436">55.840000000000003</cx:pt>
          <cx:pt idx="3437">37.43</cx:pt>
          <cx:pt idx="3438">45.140000000000001</cx:pt>
          <cx:pt idx="3439">39.630000000000003</cx:pt>
          <cx:pt idx="3440">42.560000000000002</cx:pt>
          <cx:pt idx="3441">40.130000000000003</cx:pt>
          <cx:pt idx="3442">36.039999999999999</cx:pt>
          <cx:pt idx="3443">48.090000000000003</cx:pt>
          <cx:pt idx="3444">44.149999999999999</cx:pt>
          <cx:pt idx="3445">45</cx:pt>
          <cx:pt idx="3446">44.399999999999999</cx:pt>
          <cx:pt idx="3447">56.25</cx:pt>
          <cx:pt idx="3448">60.490000000000002</cx:pt>
          <cx:pt idx="3449">41.43</cx:pt>
          <cx:pt idx="3450">45.740000000000002</cx:pt>
          <cx:pt idx="3451">36.740000000000002</cx:pt>
          <cx:pt idx="3452">58.729999999999997</cx:pt>
          <cx:pt idx="3453">41.600000000000001</cx:pt>
          <cx:pt idx="3454">41.43</cx:pt>
          <cx:pt idx="3455">41.710000000000001</cx:pt>
          <cx:pt idx="3456">38.909999999999997</cx:pt>
          <cx:pt idx="3457">43.340000000000003</cx:pt>
          <cx:pt idx="3458">40.509999999999998</cx:pt>
          <cx:pt idx="3459">53.890000000000001</cx:pt>
          <cx:pt idx="3460">60.710000000000001</cx:pt>
          <cx:pt idx="3461">35.240000000000002</cx:pt>
          <cx:pt idx="3462">46.090000000000003</cx:pt>
          <cx:pt idx="3463">39.009999999999998</cx:pt>
          <cx:pt idx="3464">59.890000000000001</cx:pt>
          <cx:pt idx="3465">46.030000000000001</cx:pt>
          <cx:pt idx="3466">44.109999999999999</cx:pt>
          <cx:pt idx="3467">54.149999999999999</cx:pt>
          <cx:pt idx="3468">35.039999999999999</cx:pt>
          <cx:pt idx="3469">51.490000000000002</cx:pt>
          <cx:pt idx="3470">46.759999999999998</cx:pt>
          <cx:pt idx="3471">58.359999999999999</cx:pt>
          <cx:pt idx="3472">57.759999999999998</cx:pt>
          <cx:pt idx="3473">41.18</cx:pt>
          <cx:pt idx="3474">57.140000000000001</cx:pt>
          <cx:pt idx="3475">49.909999999999997</cx:pt>
          <cx:pt idx="3476">57.18</cx:pt>
          <cx:pt idx="3477">59.409999999999997</cx:pt>
          <cx:pt idx="3478">45.359999999999999</cx:pt>
          <cx:pt idx="3479">53.509999999999998</cx:pt>
          <cx:pt idx="3480">35.740000000000002</cx:pt>
          <cx:pt idx="3481">52.43</cx:pt>
          <cx:pt idx="3482">49.740000000000002</cx:pt>
          <cx:pt idx="3483">58.68</cx:pt>
          <cx:pt idx="3484">39.210000000000001</cx:pt>
          <cx:pt idx="3485">54.399999999999999</cx:pt>
          <cx:pt idx="3486">43.189999999999998</cx:pt>
          <cx:pt idx="3487">45.700000000000003</cx:pt>
          <cx:pt idx="3488">38.390000000000001</cx:pt>
          <cx:pt idx="3489">52.609999999999999</cx:pt>
          <cx:pt idx="3490">58.5</cx:pt>
          <cx:pt idx="3491">58.979999999999997</cx:pt>
          <cx:pt idx="3492">55.43</cx:pt>
          <cx:pt idx="3493">49.18</cx:pt>
          <cx:pt idx="3494">60.060000000000002</cx:pt>
          <cx:pt idx="3495">51.630000000000003</cx:pt>
          <cx:pt idx="3496">43.859999999999999</cx:pt>
          <cx:pt idx="3497">60.060000000000002</cx:pt>
          <cx:pt idx="3498">54.090000000000003</cx:pt>
          <cx:pt idx="3499">46.310000000000002</cx:pt>
          <cx:pt idx="3500">32.859999999999999</cx:pt>
          <cx:pt idx="3501">37.68</cx:pt>
          <cx:pt idx="3502">40.810000000000002</cx:pt>
          <cx:pt idx="3503">60.950000000000003</cx:pt>
          <cx:pt idx="3504">41.340000000000003</cx:pt>
          <cx:pt idx="3505">58.490000000000002</cx:pt>
          <cx:pt idx="3506">44.350000000000001</cx:pt>
          <cx:pt idx="3507">64.390000000000001</cx:pt>
          <cx:pt idx="3508">40.43</cx:pt>
          <cx:pt idx="3509">60.950000000000003</cx:pt>
          <cx:pt idx="3510">62.009999999999998</cx:pt>
          <cx:pt idx="3511">57.18</cx:pt>
          <cx:pt idx="3512">56.090000000000003</cx:pt>
          <cx:pt idx="3513">43.950000000000003</cx:pt>
          <cx:pt idx="3514">39.689999999999998</cx:pt>
          <cx:pt idx="3515">45.490000000000002</cx:pt>
          <cx:pt idx="3516">36.030000000000001</cx:pt>
          <cx:pt idx="3517">54</cx:pt>
          <cx:pt idx="3518">47.200000000000003</cx:pt>
          <cx:pt idx="3519">47.109999999999999</cx:pt>
          <cx:pt idx="3520">62.539999999999999</cx:pt>
          <cx:pt idx="3521">41.140000000000001</cx:pt>
          <cx:pt idx="3522">62.450000000000003</cx:pt>
          <cx:pt idx="3523">44.259999999999998</cx:pt>
          <cx:pt idx="3524">35.710000000000001</cx:pt>
          <cx:pt idx="3525">53.009999999999998</cx:pt>
          <cx:pt idx="3526">60.009999999999998</cx:pt>
          <cx:pt idx="3527">58.780000000000001</cx:pt>
          <cx:pt idx="3528">37.700000000000003</cx:pt>
          <cx:pt idx="3529">64.280000000000001</cx:pt>
          <cx:pt idx="3530">36.140000000000001</cx:pt>
          <cx:pt idx="3531">52.75</cx:pt>
          <cx:pt idx="3532">39.799999999999997</cx:pt>
          <cx:pt idx="3533">41.329999999999998</cx:pt>
          <cx:pt idx="3534">38.479999999999997</cx:pt>
          <cx:pt idx="3535">46.859999999999999</cx:pt>
          <cx:pt idx="3536">61.229999999999997</cx:pt>
          <cx:pt idx="3537">52.759999999999998</cx:pt>
          <cx:pt idx="3538">51.780000000000001</cx:pt>
          <cx:pt idx="3539">41.799999999999997</cx:pt>
          <cx:pt idx="3540">50.280000000000001</cx:pt>
          <cx:pt idx="3541">50.289999999999999</cx:pt>
          <cx:pt idx="3542">65.049999999999997</cx:pt>
          <cx:pt idx="3543">63.590000000000003</cx:pt>
          <cx:pt idx="3544">54.840000000000003</cx:pt>
          <cx:pt idx="3545">54.380000000000003</cx:pt>
          <cx:pt idx="3546">42.700000000000003</cx:pt>
          <cx:pt idx="3547">37.130000000000003</cx:pt>
          <cx:pt idx="3548">59.539999999999999</cx:pt>
          <cx:pt idx="3549">59.130000000000003</cx:pt>
          <cx:pt idx="3550">52.479999999999997</cx:pt>
          <cx:pt idx="3551">39.630000000000003</cx:pt>
          <cx:pt idx="3552">49.340000000000003</cx:pt>
          <cx:pt idx="3553">63.700000000000003</cx:pt>
          <cx:pt idx="3554">55.380000000000003</cx:pt>
          <cx:pt idx="3555">57.439999999999998</cx:pt>
          <cx:pt idx="3556">37.609999999999999</cx:pt>
          <cx:pt idx="3557">63.840000000000003</cx:pt>
          <cx:pt idx="3558">54.600000000000001</cx:pt>
          <cx:pt idx="3559">64.530000000000001</cx:pt>
          <cx:pt idx="3560">52.539999999999999</cx:pt>
          <cx:pt idx="3561">55.5</cx:pt>
          <cx:pt idx="3562">40.880000000000003</cx:pt>
          <cx:pt idx="3563">38.200000000000003</cx:pt>
          <cx:pt idx="3564">57.210000000000001</cx:pt>
          <cx:pt idx="3565">44.630000000000003</cx:pt>
          <cx:pt idx="3566">39.399999999999999</cx:pt>
          <cx:pt idx="3567">53.539999999999999</cx:pt>
          <cx:pt idx="3568">53.630000000000003</cx:pt>
          <cx:pt idx="3569">38.939999999999998</cx:pt>
          <cx:pt idx="3570">60.630000000000003</cx:pt>
          <cx:pt idx="3571">63.380000000000003</cx:pt>
          <cx:pt idx="3572">65.010000000000005</cx:pt>
          <cx:pt idx="3573">49.93</cx:pt>
          <cx:pt idx="3574">61.149999999999999</cx:pt>
          <cx:pt idx="3575">59.159999999999997</cx:pt>
          <cx:pt idx="3576">50.780000000000001</cx:pt>
          <cx:pt idx="3577">41.539999999999999</cx:pt>
          <cx:pt idx="3578">44.240000000000002</cx:pt>
          <cx:pt idx="3579">47.210000000000001</cx:pt>
          <cx:pt idx="3580">43.710000000000001</cx:pt>
          <cx:pt idx="3581">60.030000000000001</cx:pt>
          <cx:pt idx="3582">45.490000000000002</cx:pt>
          <cx:pt idx="3583">36.210000000000001</cx:pt>
          <cx:pt idx="3584">45.880000000000003</cx:pt>
          <cx:pt idx="3585">50.240000000000002</cx:pt>
          <cx:pt idx="3586">46.43</cx:pt>
          <cx:pt idx="3587">47.950000000000003</cx:pt>
          <cx:pt idx="3588">47.689999999999998</cx:pt>
          <cx:pt idx="3589">37.799999999999997</cx:pt>
          <cx:pt idx="3590">59.359999999999999</cx:pt>
          <cx:pt idx="3591">61.979999999999997</cx:pt>
          <cx:pt idx="3592">60.649999999999999</cx:pt>
          <cx:pt idx="3593">41.340000000000003</cx:pt>
          <cx:pt idx="3594">59.630000000000003</cx:pt>
          <cx:pt idx="3595">52.93</cx:pt>
          <cx:pt idx="3596">50.630000000000003</cx:pt>
          <cx:pt idx="3597">57.490000000000002</cx:pt>
          <cx:pt idx="3598">38.25</cx:pt>
          <cx:pt idx="3599">42.829999999999998</cx:pt>
          <cx:pt idx="3600">58.240000000000002</cx:pt>
          <cx:pt idx="3601">58.979999999999997</cx:pt>
          <cx:pt idx="3602">50.130000000000003</cx:pt>
          <cx:pt idx="3603">48.93</cx:pt>
          <cx:pt idx="3604">52.590000000000003</cx:pt>
          <cx:pt idx="3605">64.390000000000001</cx:pt>
          <cx:pt idx="3606">52.310000000000002</cx:pt>
          <cx:pt idx="3607">37.75</cx:pt>
          <cx:pt idx="3608">44.850000000000001</cx:pt>
          <cx:pt idx="3609">58.740000000000002</cx:pt>
          <cx:pt idx="3610">57.100000000000001</cx:pt>
          <cx:pt idx="3611">60.43</cx:pt>
          <cx:pt idx="3612">43.810000000000002</cx:pt>
          <cx:pt idx="3613">48.939999999999998</cx:pt>
          <cx:pt idx="3614">61.890000000000001</cx:pt>
          <cx:pt idx="3615">52.950000000000003</cx:pt>
          <cx:pt idx="3616">64.239999999999995</cx:pt>
          <cx:pt idx="3617">48.579999999999998</cx:pt>
          <cx:pt idx="3618">37.600000000000001</cx:pt>
          <cx:pt idx="3619">54.460000000000001</cx:pt>
          <cx:pt idx="3620">54.210000000000001</cx:pt>
          <cx:pt idx="3621">44.090000000000003</cx:pt>
          <cx:pt idx="3622">51.539999999999999</cx:pt>
          <cx:pt idx="3623">39.159999999999997</cx:pt>
          <cx:pt idx="3624">57.060000000000002</cx:pt>
          <cx:pt idx="3625">64.75</cx:pt>
          <cx:pt idx="3626">54.460000000000001</cx:pt>
          <cx:pt idx="3627">48.890000000000001</cx:pt>
          <cx:pt idx="3628">38.25</cx:pt>
          <cx:pt idx="3629">41.460000000000001</cx:pt>
          <cx:pt idx="3630">36.590000000000003</cx:pt>
          <cx:pt idx="3631">58.189999999999998</cx:pt>
          <cx:pt idx="3632">57.780000000000001</cx:pt>
          <cx:pt idx="3633">47.109999999999999</cx:pt>
          <cx:pt idx="3634">46.299999999999997</cx:pt>
          <cx:pt idx="3635">46.740000000000002</cx:pt>
          <cx:pt idx="3636">64.400000000000006</cx:pt>
          <cx:pt idx="3637">40.509999999999998</cx:pt>
          <cx:pt idx="3638">39.560000000000002</cx:pt>
          <cx:pt idx="3639">46.5</cx:pt>
          <cx:pt idx="3640">48.509999999999998</cx:pt>
          <cx:pt idx="3641">38.479999999999997</cx:pt>
          <cx:pt idx="3642">50.68</cx:pt>
          <cx:pt idx="3643">51.009999999999998</cx:pt>
          <cx:pt idx="3644">40.530000000000001</cx:pt>
          <cx:pt idx="3645">56.740000000000002</cx:pt>
          <cx:pt idx="3646">63.329999999999998</cx:pt>
          <cx:pt idx="3647">64.400000000000006</cx:pt>
          <cx:pt idx="3648">64.480000000000004</cx:pt>
          <cx:pt idx="3649">48.340000000000003</cx:pt>
          <cx:pt idx="3650">63.890000000000001</cx:pt>
          <cx:pt idx="3651">62.350000000000001</cx:pt>
          <cx:pt idx="3652">58.659999999999997</cx:pt>
          <cx:pt idx="3653">44.109999999999999</cx:pt>
          <cx:pt idx="3654">64.400000000000006</cx:pt>
          <cx:pt idx="3655">49.259999999999998</cx:pt>
          <cx:pt idx="3656">56.090000000000003</cx:pt>
          <cx:pt idx="3657">44.259999999999998</cx:pt>
          <cx:pt idx="3658">42.030000000000001</cx:pt>
          <cx:pt idx="3659">42.030000000000001</cx:pt>
          <cx:pt idx="3660">57.280000000000001</cx:pt>
          <cx:pt idx="3661">62.880000000000003</cx:pt>
          <cx:pt idx="3662">59.109999999999999</cx:pt>
          <cx:pt idx="3663">48.450000000000003</cx:pt>
          <cx:pt idx="3664">59.289999999999999</cx:pt>
          <cx:pt idx="3665">47.299999999999997</cx:pt>
          <cx:pt idx="3666">40.880000000000003</cx:pt>
          <cx:pt idx="3667">44.490000000000002</cx:pt>
          <cx:pt idx="3668">62.289999999999999</cx:pt>
          <cx:pt idx="3669">37.649999999999999</cx:pt>
          <cx:pt idx="3670">62.649999999999999</cx:pt>
          <cx:pt idx="3671">60.450000000000003</cx:pt>
          <cx:pt idx="3672">41.109999999999999</cx:pt>
          <cx:pt idx="3673">57.579999999999998</cx:pt>
          <cx:pt idx="3674">50.090000000000003</cx:pt>
          <cx:pt idx="3675">44.649999999999999</cx:pt>
          <cx:pt idx="3676">54.939999999999998</cx:pt>
          <cx:pt idx="3677">35.950000000000003</cx:pt>
          <cx:pt idx="3678">39.090000000000003</cx:pt>
          <cx:pt idx="3679">39.600000000000001</cx:pt>
          <cx:pt idx="3680">58.009999999999998</cx:pt>
          <cx:pt idx="3681">57.299999999999997</cx:pt>
          <cx:pt idx="3682">59.25</cx:pt>
          <cx:pt idx="3683">43.590000000000003</cx:pt>
          <cx:pt idx="3684">62.689999999999998</cx:pt>
          <cx:pt idx="3685">56.049999999999997</cx:pt>
          <cx:pt idx="3686">45.18</cx:pt>
          <cx:pt idx="3687">46.609999999999999</cx:pt>
          <cx:pt idx="3688">37.880000000000003</cx:pt>
          <cx:pt idx="3689">63.710000000000001</cx:pt>
          <cx:pt idx="3690">42.079999999999998</cx:pt>
          <cx:pt idx="3691">37.600000000000001</cx:pt>
          <cx:pt idx="3692">40.700000000000003</cx:pt>
          <cx:pt idx="3693">43.939999999999998</cx:pt>
          <cx:pt idx="3694">38.579999999999998</cx:pt>
          <cx:pt idx="3695">51.18</cx:pt>
          <cx:pt idx="3696">52.439999999999998</cx:pt>
          <cx:pt idx="3697">61.700000000000003</cx:pt>
          <cx:pt idx="3698">55.68</cx:pt>
          <cx:pt idx="3699">59.210000000000001</cx:pt>
          <cx:pt idx="3700">57.140000000000001</cx:pt>
          <cx:pt idx="3701">39.289999999999999</cx:pt>
          <cx:pt idx="3702">49.479999999999997</cx:pt>
          <cx:pt idx="3703">40.850000000000001</cx:pt>
          <cx:pt idx="3704">53.229999999999997</cx:pt>
          <cx:pt idx="3705">48.049999999999997</cx:pt>
          <cx:pt idx="3706">64.200000000000003</cx:pt>
          <cx:pt idx="3707">61.759999999999998</cx:pt>
          <cx:pt idx="3708">54.280000000000001</cx:pt>
          <cx:pt idx="3709">52.060000000000002</cx:pt>
          <cx:pt idx="3710">64.430000000000007</cx:pt>
          <cx:pt idx="3711">56.140000000000001</cx:pt>
          <cx:pt idx="3712">48.289999999999999</cx:pt>
          <cx:pt idx="3713">40.899999999999999</cx:pt>
          <cx:pt idx="3714">40.609999999999999</cx:pt>
          <cx:pt idx="3715">46.799999999999997</cx:pt>
          <cx:pt idx="3716">61.399999999999999</cx:pt>
          <cx:pt idx="3717">55.340000000000003</cx:pt>
          <cx:pt idx="3718">57.130000000000003</cx:pt>
          <cx:pt idx="3719">38.5</cx:pt>
          <cx:pt idx="3720">46.909999999999997</cx:pt>
          <cx:pt idx="3721">60.43</cx:pt>
          <cx:pt idx="3722">63.479999999999997</cx:pt>
          <cx:pt idx="3723">55.689999999999998</cx:pt>
          <cx:pt idx="3724">39.740000000000002</cx:pt>
          <cx:pt idx="3725">53.740000000000002</cx:pt>
          <cx:pt idx="3726">60.759999999999998</cx:pt>
          <cx:pt idx="3727">54.509999999999998</cx:pt>
          <cx:pt idx="3728">56.729999999999997</cx:pt>
          <cx:pt idx="3729">40.600000000000001</cx:pt>
          <cx:pt idx="3730">40.109999999999999</cx:pt>
          <cx:pt idx="3731">60.060000000000002</cx:pt>
          <cx:pt idx="3732">55.859999999999999</cx:pt>
          <cx:pt idx="3733">47.350000000000001</cx:pt>
          <cx:pt idx="3734">55.859999999999999</cx:pt>
          <cx:pt idx="3735">39.93</cx:pt>
          <cx:pt idx="3736">46.600000000000001</cx:pt>
          <cx:pt idx="3737">41.240000000000002</cx:pt>
          <cx:pt idx="3738">48.950000000000003</cx:pt>
          <cx:pt idx="3739">53.810000000000002</cx:pt>
          <cx:pt idx="3740">45.060000000000002</cx:pt>
          <cx:pt idx="3741">52.450000000000003</cx:pt>
          <cx:pt idx="3742">47.859999999999999</cx:pt>
          <cx:pt idx="3743">59.18</cx:pt>
          <cx:pt idx="3744">38.990000000000002</cx:pt>
          <cx:pt idx="3745">56.829999999999998</cx:pt>
          <cx:pt idx="3746">54.490000000000002</cx:pt>
          <cx:pt idx="3747">63.950000000000003</cx:pt>
          <cx:pt idx="3748">64.299999999999997</cx:pt>
          <cx:pt idx="3749">46.590000000000003</cx:pt>
          <cx:pt idx="3750">43.289999999999999</cx:pt>
          <cx:pt idx="3751">52.25</cx:pt>
          <cx:pt idx="3752">51.609999999999999</cx:pt>
          <cx:pt idx="3753">49.140000000000001</cx:pt>
          <cx:pt idx="3754">60.060000000000002</cx:pt>
          <cx:pt idx="3755">41.549999999999997</cx:pt>
          <cx:pt idx="3756">59.979999999999997</cx:pt>
          <cx:pt idx="3757">64.959999999999994</cx:pt>
          <cx:pt idx="3758">45.5</cx:pt>
          <cx:pt idx="3759">41.060000000000002</cx:pt>
          <cx:pt idx="3760">37.340000000000003</cx:pt>
          <cx:pt idx="3761">57.380000000000003</cx:pt>
          <cx:pt idx="3762">42.590000000000003</cx:pt>
          <cx:pt idx="3763">57.049999999999997</cx:pt>
          <cx:pt idx="3764">63.399999999999999</cx:pt>
          <cx:pt idx="3765">37.460000000000001</cx:pt>
          <cx:pt idx="3766">55.359999999999999</cx:pt>
          <cx:pt idx="3767">38.43</cx:pt>
          <cx:pt idx="3768">63.950000000000003</cx:pt>
          <cx:pt idx="3769">44.729999999999997</cx:pt>
          <cx:pt idx="3770">47.630000000000003</cx:pt>
          <cx:pt idx="3771">40.390000000000001</cx:pt>
          <cx:pt idx="3772">63.109999999999999</cx:pt>
          <cx:pt idx="3773">48.450000000000003</cx:pt>
          <cx:pt idx="3774">46.030000000000001</cx:pt>
          <cx:pt idx="3775">61.840000000000003</cx:pt>
          <cx:pt idx="3776">55.539999999999999</cx:pt>
          <cx:pt idx="3777">59.649999999999999</cx:pt>
          <cx:pt idx="3778">36.380000000000003</cx:pt>
          <cx:pt idx="3779">48.049999999999997</cx:pt>
          <cx:pt idx="3780">37.5</cx:pt>
          <cx:pt idx="3781">64.180000000000007</cx:pt>
          <cx:pt idx="3782">46.979999999999997</cx:pt>
          <cx:pt idx="3783">44.979999999999997</cx:pt>
          <cx:pt idx="3784">36.310000000000002</cx:pt>
          <cx:pt idx="3785">38.149999999999999</cx:pt>
          <cx:pt idx="3786">54.68</cx:pt>
          <cx:pt idx="3787">62.509999999999998</cx:pt>
          <cx:pt idx="3788">47.479999999999997</cx:pt>
          <cx:pt idx="3789">59.609999999999999</cx:pt>
          <cx:pt idx="3790">64.030000000000001</cx:pt>
          <cx:pt idx="3791">54.43</cx:pt>
          <cx:pt idx="3792">38.460000000000001</cx:pt>
          <cx:pt idx="3793">38.060000000000002</cx:pt>
          <cx:pt idx="3794">63</cx:pt>
          <cx:pt idx="3795">54.490000000000002</cx:pt>
          <cx:pt idx="3796">50.490000000000002</cx:pt>
          <cx:pt idx="3797">37.100000000000001</cx:pt>
          <cx:pt idx="3798">40.609999999999999</cx:pt>
          <cx:pt idx="3799">46.159999999999997</cx:pt>
          <cx:pt idx="3800">58.399999999999999</cx:pt>
          <cx:pt idx="3801">48.909999999999997</cx:pt>
          <cx:pt idx="3802">62.18</cx:pt>
          <cx:pt idx="3803">45.399999999999999</cx:pt>
          <cx:pt idx="3804">38.229999999999997</cx:pt>
          <cx:pt idx="3805">43.590000000000003</cx:pt>
          <cx:pt idx="3806">44.899999999999999</cx:pt>
          <cx:pt idx="3807">55.299999999999997</cx:pt>
          <cx:pt idx="3808">41.060000000000002</cx:pt>
          <cx:pt idx="3809">45.289999999999999</cx:pt>
          <cx:pt idx="3810">54.18</cx:pt>
          <cx:pt idx="3811">45.700000000000003</cx:pt>
          <cx:pt idx="3812">43.460000000000001</cx:pt>
          <cx:pt idx="3813">47.310000000000002</cx:pt>
          <cx:pt idx="3814">39.640000000000001</cx:pt>
          <cx:pt idx="3815">42.450000000000003</cx:pt>
          <cx:pt idx="3816">56.979999999999997</cx:pt>
          <cx:pt idx="3817">49.659999999999997</cx:pt>
          <cx:pt idx="3818">37.079999999999998</cx:pt>
          <cx:pt idx="3819">44.450000000000003</cx:pt>
          <cx:pt idx="3820">62.340000000000003</cx:pt>
          <cx:pt idx="3821">61.210000000000001</cx:pt>
          <cx:pt idx="3822">64.409999999999997</cx:pt>
          <cx:pt idx="3823">62.060000000000002</cx:pt>
          <cx:pt idx="3824">43.649999999999999</cx:pt>
          <cx:pt idx="3825">36.979999999999997</cx:pt>
          <cx:pt idx="3826">50.289999999999999</cx:pt>
          <cx:pt idx="3827">56.710000000000001</cx:pt>
          <cx:pt idx="3828">35.729999999999997</cx:pt>
          <cx:pt idx="3829">40.310000000000002</cx:pt>
          <cx:pt idx="3830">62.229999999999997</cx:pt>
          <cx:pt idx="3831">36.100000000000001</cx:pt>
          <cx:pt idx="3832">61.100000000000001</cx:pt>
          <cx:pt idx="3833">46.25</cx:pt>
          <cx:pt idx="3834">41.640000000000001</cx:pt>
          <cx:pt idx="3835">53.350000000000001</cx:pt>
          <cx:pt idx="3836">62.740000000000002</cx:pt>
          <cx:pt idx="3837">36.049999999999997</cx:pt>
          <cx:pt idx="3838">52.990000000000002</cx:pt>
          <cx:pt idx="3839">63.490000000000002</cx:pt>
          <cx:pt idx="3840">57.640000000000001</cx:pt>
          <cx:pt idx="3841">47.340000000000003</cx:pt>
          <cx:pt idx="3842">38.039999999999999</cx:pt>
          <cx:pt idx="3843">63.899999999999999</cx:pt>
          <cx:pt idx="3844">43.899999999999999</cx:pt>
          <cx:pt idx="3845">58</cx:pt>
          <cx:pt idx="3846">53.710000000000001</cx:pt>
          <cx:pt idx="3847">49.850000000000001</cx:pt>
          <cx:pt idx="3848">38.780000000000001</cx:pt>
          <cx:pt idx="3849">60.450000000000003</cx:pt>
          <cx:pt idx="3850">42.939999999999998</cx:pt>
          <cx:pt idx="3851">59.140000000000001</cx:pt>
          <cx:pt idx="3852">46.359999999999999</cx:pt>
          <cx:pt idx="3853">41.490000000000002</cx:pt>
          <cx:pt idx="3854">50.240000000000002</cx:pt>
          <cx:pt idx="3855">53.009999999999998</cx:pt>
          <cx:pt idx="3856">54.93</cx:pt>
          <cx:pt idx="3857">46.259999999999998</cx:pt>
          <cx:pt idx="3858">64.439999999999998</cx:pt>
          <cx:pt idx="3859">43.990000000000002</cx:pt>
          <cx:pt idx="3860">37.630000000000003</cx:pt>
          <cx:pt idx="3861">42.5</cx:pt>
          <cx:pt idx="3862">60.079999999999998</cx:pt>
          <cx:pt idx="3863">47.200000000000003</cx:pt>
          <cx:pt idx="3864">51.5</cx:pt>
          <cx:pt idx="3865">45.090000000000003</cx:pt>
          <cx:pt idx="3866">64.900000000000006</cx:pt>
          <cx:pt idx="3867">64.239999999999995</cx:pt>
          <cx:pt idx="3868">42.439999999999998</cx:pt>
          <cx:pt idx="3869">44.380000000000003</cx:pt>
          <cx:pt idx="3870">52.350000000000001</cx:pt>
          <cx:pt idx="3871">64.230000000000004</cx:pt>
          <cx:pt idx="3872">55.5</cx:pt>
          <cx:pt idx="3873">46.409999999999997</cx:pt>
          <cx:pt idx="3874">36.460000000000001</cx:pt>
          <cx:pt idx="3875">39.299999999999997</cx:pt>
          <cx:pt idx="3876">50.350000000000001</cx:pt>
          <cx:pt idx="3877">37.810000000000002</cx:pt>
          <cx:pt idx="3878">45.560000000000002</cx:pt>
          <cx:pt idx="3879">40.329999999999998</cx:pt>
          <cx:pt idx="3880">64.890000000000001</cx:pt>
          <cx:pt idx="3881">55.799999999999997</cx:pt>
          <cx:pt idx="3882">48.609999999999999</cx:pt>
          <cx:pt idx="3883">44.990000000000002</cx:pt>
          <cx:pt idx="3884">53.18</cx:pt>
          <cx:pt idx="3885">55.200000000000003</cx:pt>
          <cx:pt idx="3886">60.880000000000003</cx:pt>
          <cx:pt idx="3887">56.490000000000002</cx:pt>
          <cx:pt idx="3888">64.480000000000004</cx:pt>
          <cx:pt idx="3889">45.409999999999997</cx:pt>
          <cx:pt idx="3890">51.450000000000003</cx:pt>
          <cx:pt idx="3891">42.460000000000001</cx:pt>
          <cx:pt idx="3892">47.149999999999999</cx:pt>
          <cx:pt idx="3893">38.630000000000003</cx:pt>
          <cx:pt idx="3894">43.829999999999998</cx:pt>
          <cx:pt idx="3895">44.899999999999999</cx:pt>
          <cx:pt idx="3896">64.189999999999998</cx:pt>
          <cx:pt idx="3897">65.010000000000005</cx:pt>
          <cx:pt idx="3898">58.68</cx:pt>
          <cx:pt idx="3899">52.789999999999999</cx:pt>
          <cx:pt idx="3900">49.780000000000001</cx:pt>
          <cx:pt idx="3901">51.329999999999998</cx:pt>
          <cx:pt idx="3902">37.359999999999999</cx:pt>
          <cx:pt idx="3903">36.210000000000001</cx:pt>
          <cx:pt idx="3904">44.289999999999999</cx:pt>
          <cx:pt idx="3905">35.640000000000001</cx:pt>
          <cx:pt idx="3906">42.140000000000001</cx:pt>
          <cx:pt idx="3907">45.93</cx:pt>
          <cx:pt idx="3908">44.810000000000002</cx:pt>
          <cx:pt idx="3909">41.630000000000003</cx:pt>
          <cx:pt idx="3910">51.649999999999999</cx:pt>
          <cx:pt idx="3911">37.979999999999997</cx:pt>
          <cx:pt idx="3912">51.460000000000001</cx:pt>
          <cx:pt idx="3913">47.229999999999997</cx:pt>
          <cx:pt idx="3914">43.899999999999999</cx:pt>
          <cx:pt idx="3915">43.259999999999998</cx:pt>
          <cx:pt idx="3916">56.700000000000003</cx:pt>
          <cx:pt idx="3917">52.840000000000003</cx:pt>
          <cx:pt idx="3918">43.960000000000001</cx:pt>
          <cx:pt idx="3919">42.380000000000003</cx:pt>
          <cx:pt idx="3920">48.450000000000003</cx:pt>
          <cx:pt idx="3921">37.090000000000003</cx:pt>
          <cx:pt idx="3922">46.200000000000003</cx:pt>
          <cx:pt idx="3923">62.259999999999998</cx:pt>
          <cx:pt idx="3924">58.700000000000003</cx:pt>
          <cx:pt idx="3925">53.18</cx:pt>
          <cx:pt idx="3926">43.490000000000002</cx:pt>
          <cx:pt idx="3927">47.390000000000001</cx:pt>
          <cx:pt idx="3928">42.100000000000001</cx:pt>
          <cx:pt idx="3929">55.530000000000001</cx:pt>
          <cx:pt idx="3930">51.68</cx:pt>
          <cx:pt idx="3931">43.100000000000001</cx:pt>
          <cx:pt idx="3932">53.789999999999999</cx:pt>
          <cx:pt idx="3933">41.310000000000002</cx:pt>
          <cx:pt idx="3934">43.130000000000003</cx:pt>
          <cx:pt idx="3935">64.439999999999998</cx:pt>
          <cx:pt idx="3936">43.590000000000003</cx:pt>
          <cx:pt idx="3937">37.25</cx:pt>
          <cx:pt idx="3938">53.460000000000001</cx:pt>
          <cx:pt idx="3939">53.009999999999998</cx:pt>
          <cx:pt idx="3940">45.93</cx:pt>
          <cx:pt idx="3941">42.299999999999997</cx:pt>
          <cx:pt idx="3942">64.560000000000002</cx:pt>
          <cx:pt idx="3943">51.100000000000001</cx:pt>
          <cx:pt idx="3944">42.439999999999998</cx:pt>
          <cx:pt idx="3945">46.259999999999998</cx:pt>
          <cx:pt idx="3946">46.909999999999997</cx:pt>
          <cx:pt idx="3947">58.579999999999998</cx:pt>
          <cx:pt idx="3948">38.409999999999997</cx:pt>
          <cx:pt idx="3949">39.780000000000001</cx:pt>
          <cx:pt idx="3950">63.799999999999997</cx:pt>
          <cx:pt idx="3951">54.960000000000001</cx:pt>
          <cx:pt idx="3952">58.600000000000001</cx:pt>
          <cx:pt idx="3953">56.700000000000003</cx:pt>
          <cx:pt idx="3954">39.289999999999999</cx:pt>
          <cx:pt idx="3955">61.159999999999997</cx:pt>
          <cx:pt idx="3956">49.189999999999998</cx:pt>
          <cx:pt idx="3957">51.799999999999997</cx:pt>
          <cx:pt idx="3958">62.090000000000003</cx:pt>
          <cx:pt idx="3959">43.539999999999999</cx:pt>
          <cx:pt idx="3960">60.600000000000001</cx:pt>
          <cx:pt idx="3961">40.479999999999997</cx:pt>
          <cx:pt idx="3962">52.399999999999999</cx:pt>
          <cx:pt idx="3963">57.880000000000003</cx:pt>
          <cx:pt idx="3964">48.329999999999998</cx:pt>
          <cx:pt idx="3965">55.68</cx:pt>
          <cx:pt idx="3966">53.350000000000001</cx:pt>
          <cx:pt idx="3967">63</cx:pt>
          <cx:pt idx="3968">36.990000000000002</cx:pt>
          <cx:pt idx="3969">57.710000000000001</cx:pt>
          <cx:pt idx="3970">39.310000000000002</cx:pt>
          <cx:pt idx="3971">38.899999999999999</cx:pt>
          <cx:pt idx="3972">57.259999999999998</cx:pt>
          <cx:pt idx="3973">38.340000000000003</cx:pt>
          <cx:pt idx="3974">55.579999999999998</cx:pt>
          <cx:pt idx="3975">54.060000000000002</cx:pt>
          <cx:pt idx="3976">55.18</cx:pt>
          <cx:pt idx="3977">39.079999999999998</cx:pt>
          <cx:pt idx="3978">56.600000000000001</cx:pt>
          <cx:pt idx="3979">38.549999999999997</cx:pt>
          <cx:pt idx="3980">45.899999999999999</cx:pt>
          <cx:pt idx="3981">39.840000000000003</cx:pt>
          <cx:pt idx="3982">41.159999999999997</cx:pt>
          <cx:pt idx="3983">43.060000000000002</cx:pt>
          <cx:pt idx="3984">59.380000000000003</cx:pt>
          <cx:pt idx="3985">39.090000000000003</cx:pt>
          <cx:pt idx="3986">61.460000000000001</cx:pt>
          <cx:pt idx="3987">42.200000000000003</cx:pt>
          <cx:pt idx="3988">47.780000000000001</cx:pt>
          <cx:pt idx="3989">42.75</cx:pt>
          <cx:pt idx="3990">53.109999999999999</cx:pt>
          <cx:pt idx="3991">50.689999999999998</cx:pt>
          <cx:pt idx="3992">36.859999999999999</cx:pt>
          <cx:pt idx="3993">44.68</cx:pt>
          <cx:pt idx="3994">58.93</cx:pt>
          <cx:pt idx="3995">61.740000000000002</cx:pt>
          <cx:pt idx="3996">36.960000000000001</cx:pt>
          <cx:pt idx="3997">35.549999999999997</cx:pt>
          <cx:pt idx="3998">48.359999999999999</cx:pt>
          <cx:pt idx="3999">36.149999999999999</cx:pt>
          <cx:pt idx="4000">54.340000000000003</cx:pt>
          <cx:pt idx="4001">45.789999999999999</cx:pt>
          <cx:pt idx="4002">43.100000000000001</cx:pt>
          <cx:pt idx="4003">51.310000000000002</cx:pt>
          <cx:pt idx="4004">55.799999999999997</cx:pt>
          <cx:pt idx="4005">46.75</cx:pt>
          <cx:pt idx="4006">46.359999999999999</cx:pt>
          <cx:pt idx="4007">56.329999999999998</cx:pt>
          <cx:pt idx="4008">63.939999999999998</cx:pt>
          <cx:pt idx="4009">51.829999999999998</cx:pt>
          <cx:pt idx="4010">50.960000000000001</cx:pt>
          <cx:pt idx="4011">56.850000000000001</cx:pt>
          <cx:pt idx="4012">62.460000000000001</cx:pt>
          <cx:pt idx="4013">54.600000000000001</cx:pt>
          <cx:pt idx="4014">58.780000000000001</cx:pt>
          <cx:pt idx="4015">55.140000000000001</cx:pt>
          <cx:pt idx="4016">39.700000000000003</cx:pt>
          <cx:pt idx="4017">35.810000000000002</cx:pt>
          <cx:pt idx="4018">56.409999999999997</cx:pt>
          <cx:pt idx="4019">59.130000000000003</cx:pt>
          <cx:pt idx="4020">51.149999999999999</cx:pt>
          <cx:pt idx="4021">56.899999999999999</cx:pt>
          <cx:pt idx="4022">54.799999999999997</cx:pt>
          <cx:pt idx="4023">60.859999999999999</cx:pt>
          <cx:pt idx="4024">50.079999999999998</cx:pt>
          <cx:pt idx="4025">62.899999999999999</cx:pt>
          <cx:pt idx="4026">36.549999999999997</cx:pt>
          <cx:pt idx="4027">45.439999999999998</cx:pt>
          <cx:pt idx="4028">51.140000000000001</cx:pt>
          <cx:pt idx="4029">59.5</cx:pt>
          <cx:pt idx="4030">47.130000000000003</cx:pt>
          <cx:pt idx="4031">55.93</cx:pt>
          <cx:pt idx="4032">39.960000000000001</cx:pt>
          <cx:pt idx="4033">40.530000000000001</cx:pt>
          <cx:pt idx="4034">59</cx:pt>
          <cx:pt idx="4035">51.530000000000001</cx:pt>
          <cx:pt idx="4036">38.479999999999997</cx:pt>
          <cx:pt idx="4037">54.280000000000001</cx:pt>
          <cx:pt idx="4038">49.979999999999997</cx:pt>
          <cx:pt idx="4039">62.840000000000003</cx:pt>
          <cx:pt idx="4040">55.579999999999998</cx:pt>
          <cx:pt idx="4041">57.259999999999998</cx:pt>
          <cx:pt idx="4042">44.399999999999999</cx:pt>
          <cx:pt idx="4043">63.630000000000003</cx:pt>
          <cx:pt idx="4044">57.600000000000001</cx:pt>
          <cx:pt idx="4045">49</cx:pt>
          <cx:pt idx="4046">37.130000000000003</cx:pt>
          <cx:pt idx="4047">63.289999999999999</cx:pt>
          <cx:pt idx="4048">63.25</cx:pt>
          <cx:pt idx="4049">49.390000000000001</cx:pt>
          <cx:pt idx="4050">58.710000000000001</cx:pt>
          <cx:pt idx="4051">62.049999999999997</cx:pt>
          <cx:pt idx="4052">47.990000000000002</cx:pt>
          <cx:pt idx="4053">49.960000000000001</cx:pt>
          <cx:pt idx="4054">35.810000000000002</cx:pt>
          <cx:pt idx="4055">62.890000000000001</cx:pt>
          <cx:pt idx="4056">41.18</cx:pt>
          <cx:pt idx="4057">38.590000000000003</cx:pt>
          <cx:pt idx="4058">55.090000000000003</cx:pt>
          <cx:pt idx="4059">52.490000000000002</cx:pt>
          <cx:pt idx="4060">39.840000000000003</cx:pt>
          <cx:pt idx="4061">64.989999999999995</cx:pt>
          <cx:pt idx="4062">46.909999999999997</cx:pt>
          <cx:pt idx="4063">55.780000000000001</cx:pt>
          <cx:pt idx="4064">46.009999999999998</cx:pt>
          <cx:pt idx="4065">39.479999999999997</cx:pt>
          <cx:pt idx="4066">51.479999999999997</cx:pt>
          <cx:pt idx="4067">50.659999999999997</cx:pt>
          <cx:pt idx="4068">51.579999999999998</cx:pt>
          <cx:pt idx="4069">41.5</cx:pt>
          <cx:pt idx="4070">48</cx:pt>
          <cx:pt idx="4071">41.049999999999997</cx:pt>
          <cx:pt idx="4072">53.289999999999999</cx:pt>
          <cx:pt idx="4073">40.649999999999999</cx:pt>
          <cx:pt idx="4074">51.649999999999999</cx:pt>
          <cx:pt idx="4075">58.100000000000001</cx:pt>
          <cx:pt idx="4076">38.090000000000003</cx:pt>
          <cx:pt idx="4077">39.530000000000001</cx:pt>
          <cx:pt idx="4078">56</cx:pt>
          <cx:pt idx="4079">37.780000000000001</cx:pt>
          <cx:pt idx="4080">53.060000000000002</cx:pt>
          <cx:pt idx="4081">39.479999999999997</cx:pt>
          <cx:pt idx="4082">37.689999999999998</cx:pt>
          <cx:pt idx="4083">55.18</cx:pt>
          <cx:pt idx="4084">57.140000000000001</cx:pt>
          <cx:pt idx="4085">40.780000000000001</cx:pt>
          <cx:pt idx="4086">62.280000000000001</cx:pt>
          <cx:pt idx="4087">37.409999999999997</cx:pt>
          <cx:pt idx="4088">51.140000000000001</cx:pt>
          <cx:pt idx="4089">55.780000000000001</cx:pt>
          <cx:pt idx="4090">55.310000000000002</cx:pt>
          <cx:pt idx="4091">58.130000000000003</cx:pt>
          <cx:pt idx="4092">40.159999999999997</cx:pt>
          <cx:pt idx="4093">43.960000000000001</cx:pt>
          <cx:pt idx="4094">45.310000000000002</cx:pt>
          <cx:pt idx="4095">53.439999999999998</cx:pt>
          <cx:pt idx="4096">41.890000000000001</cx:pt>
          <cx:pt idx="4097">36.539999999999999</cx:pt>
          <cx:pt idx="4098">57.939999999999998</cx:pt>
          <cx:pt idx="4099">53.340000000000003</cx:pt>
          <cx:pt idx="4100">63.600000000000001</cx:pt>
          <cx:pt idx="4101">37.109999999999999</cx:pt>
          <cx:pt idx="4102">48</cx:pt>
          <cx:pt idx="4103">53.359999999999999</cx:pt>
          <cx:pt idx="4104">45.630000000000003</cx:pt>
          <cx:pt idx="4105">55.780000000000001</cx:pt>
          <cx:pt idx="4106">62.009999999999998</cx:pt>
          <cx:pt idx="4107">58.890000000000001</cx:pt>
          <cx:pt idx="4108">37.789999999999999</cx:pt>
          <cx:pt idx="4109">64.760000000000005</cx:pt>
          <cx:pt idx="4110">60.039999999999999</cx:pt>
          <cx:pt idx="4111">42.149999999999999</cx:pt>
          <cx:pt idx="4112">49.359999999999999</cx:pt>
          <cx:pt idx="4113">49.68</cx:pt>
          <cx:pt idx="4114">60.890000000000001</cx:pt>
          <cx:pt idx="4115">56.280000000000001</cx:pt>
          <cx:pt idx="4116">38.549999999999997</cx:pt>
          <cx:pt idx="4117">49.25</cx:pt>
          <cx:pt idx="4118">41.380000000000003</cx:pt>
          <cx:pt idx="4119">43.890000000000001</cx:pt>
          <cx:pt idx="4120">36.740000000000002</cx:pt>
          <cx:pt idx="4121">36.009999999999998</cx:pt>
          <cx:pt idx="4122">63.409999999999997</cx:pt>
          <cx:pt idx="4123">60.210000000000001</cx:pt>
          <cx:pt idx="4124">40.090000000000003</cx:pt>
          <cx:pt idx="4125">61.5</cx:pt>
          <cx:pt idx="4126">54.539999999999999</cx:pt>
          <cx:pt idx="4127">43.310000000000002</cx:pt>
          <cx:pt idx="4128">52.340000000000003</cx:pt>
          <cx:pt idx="4129">44.729999999999997</cx:pt>
          <cx:pt idx="4130">51.450000000000003</cx:pt>
          <cx:pt idx="4131">52.259999999999998</cx:pt>
          <cx:pt idx="4132">58.409999999999997</cx:pt>
          <cx:pt idx="4133">63.859999999999999</cx:pt>
          <cx:pt idx="4134">55.899999999999999</cx:pt>
          <cx:pt idx="4135">42.549999999999997</cx:pt>
          <cx:pt idx="4136">44.740000000000002</cx:pt>
          <cx:pt idx="4137">48.359999999999999</cx:pt>
          <cx:pt idx="4138">55.960000000000001</cx:pt>
          <cx:pt idx="4139">61.590000000000003</cx:pt>
          <cx:pt idx="4140">55.759999999999998</cx:pt>
          <cx:pt idx="4141">50.829999999999998</cx:pt>
          <cx:pt idx="4142">53.5</cx:pt>
          <cx:pt idx="4143">61.579999999999998</cx:pt>
          <cx:pt idx="4144">46.890000000000001</cx:pt>
          <cx:pt idx="4145">59.130000000000003</cx:pt>
          <cx:pt idx="4146">43.710000000000001</cx:pt>
          <cx:pt idx="4147">59.329999999999998</cx:pt>
          <cx:pt idx="4148">63.280000000000001</cx:pt>
          <cx:pt idx="4149">57.159999999999997</cx:pt>
          <cx:pt idx="4150">56.189999999999998</cx:pt>
          <cx:pt idx="4151">37.090000000000003</cx:pt>
          <cx:pt idx="4152">61.350000000000001</cx:pt>
          <cx:pt idx="4153">37.840000000000003</cx:pt>
          <cx:pt idx="4154">44.18</cx:pt>
          <cx:pt idx="4155">41.329999999999998</cx:pt>
          <cx:pt idx="4156">46.829999999999998</cx:pt>
          <cx:pt idx="4157">39.880000000000003</cx:pt>
          <cx:pt idx="4158">37.079999999999998</cx:pt>
          <cx:pt idx="4159">45.759999999999998</cx:pt>
          <cx:pt idx="4160">45.259999999999998</cx:pt>
          <cx:pt idx="4161">49.689999999999998</cx:pt>
          <cx:pt idx="4162">55.140000000000001</cx:pt>
          <cx:pt idx="4163">48.350000000000001</cx:pt>
          <cx:pt idx="4164">43.859999999999999</cx:pt>
          <cx:pt idx="4165">38.909999999999997</cx:pt>
          <cx:pt idx="4166">42.700000000000003</cx:pt>
          <cx:pt idx="4167">60.859999999999999</cx:pt>
          <cx:pt idx="4168">47.789999999999999</cx:pt>
          <cx:pt idx="4169">43.93</cx:pt>
          <cx:pt idx="4170">40.380000000000003</cx:pt>
          <cx:pt idx="4171">48.350000000000001</cx:pt>
          <cx:pt idx="4172">47.600000000000001</cx:pt>
          <cx:pt idx="4173">52.630000000000003</cx:pt>
          <cx:pt idx="4174">63.729999999999997</cx:pt>
          <cx:pt idx="4175">62.490000000000002</cx:pt>
          <cx:pt idx="4176">53.18</cx:pt>
          <cx:pt idx="4177">59.700000000000003</cx:pt>
          <cx:pt idx="4178">37.68</cx:pt>
          <cx:pt idx="4179">36.140000000000001</cx:pt>
          <cx:pt idx="4180">50.100000000000001</cx:pt>
          <cx:pt idx="4181">44.359999999999999</cx:pt>
          <cx:pt idx="4182">45.780000000000001</cx:pt>
          <cx:pt idx="4183">47.890000000000001</cx:pt>
          <cx:pt idx="4184">45.140000000000001</cx:pt>
          <cx:pt idx="4185">55.229999999999997</cx:pt>
          <cx:pt idx="4186">49.229999999999997</cx:pt>
          <cx:pt idx="4187">40.039999999999999</cx:pt>
          <cx:pt idx="4188">46.939999999999998</cx:pt>
          <cx:pt idx="4189">54.259999999999998</cx:pt>
          <cx:pt idx="4190">45.18</cx:pt>
          <cx:pt idx="4191">42.479999999999997</cx:pt>
          <cx:pt idx="4192">44.549999999999997</cx:pt>
          <cx:pt idx="4193">54.100000000000001</cx:pt>
          <cx:pt idx="4194">54.390000000000001</cx:pt>
          <cx:pt idx="4195">64.549999999999997</cx:pt>
          <cx:pt idx="4196">48.590000000000003</cx:pt>
          <cx:pt idx="4197">36.149999999999999</cx:pt>
          <cx:pt idx="4198">44.890000000000001</cx:pt>
          <cx:pt idx="4199">42.609999999999999</cx:pt>
          <cx:pt idx="4200">39.109999999999999</cx:pt>
          <cx:pt idx="4201">47.68</cx:pt>
          <cx:pt idx="4202">44.479999999999997</cx:pt>
          <cx:pt idx="4203">45.880000000000003</cx:pt>
          <cx:pt idx="4204">37.829999999999998</cx:pt>
          <cx:pt idx="4205">59.359999999999999</cx:pt>
          <cx:pt idx="4206">54.68</cx:pt>
          <cx:pt idx="4207">53.710000000000001</cx:pt>
          <cx:pt idx="4208">37.310000000000002</cx:pt>
          <cx:pt idx="4209">43.329999999999998</cx:pt>
          <cx:pt idx="4210">36.18</cx:pt>
          <cx:pt idx="4211">58.880000000000003</cx:pt>
          <cx:pt idx="4212">64.140000000000001</cx:pt>
          <cx:pt idx="4213">39.210000000000001</cx:pt>
          <cx:pt idx="4214">59.759999999999998</cx:pt>
          <cx:pt idx="4215">36.490000000000002</cx:pt>
          <cx:pt idx="4216">49.950000000000003</cx:pt>
          <cx:pt idx="4217">55.609999999999999</cx:pt>
          <cx:pt idx="4218">37.5</cx:pt>
          <cx:pt idx="4219">53.009999999999998</cx:pt>
          <cx:pt idx="4220">60.850000000000001</cx:pt>
          <cx:pt idx="4221">49.789999999999999</cx:pt>
          <cx:pt idx="4222">52.43</cx:pt>
          <cx:pt idx="4223">49.310000000000002</cx:pt>
          <cx:pt idx="4224">60.590000000000003</cx:pt>
          <cx:pt idx="4225">49.859999999999999</cx:pt>
          <cx:pt idx="4226">63.960000000000001</cx:pt>
          <cx:pt idx="4227">46.359999999999999</cx:pt>
          <cx:pt idx="4228">40</cx:pt>
          <cx:pt idx="4229">49.539999999999999</cx:pt>
          <cx:pt idx="4230">44.18</cx:pt>
          <cx:pt idx="4231">61.25</cx:pt>
          <cx:pt idx="4232">49.740000000000002</cx:pt>
          <cx:pt idx="4233">64.709999999999994</cx:pt>
          <cx:pt idx="4234">57.109999999999999</cx:pt>
          <cx:pt idx="4235">36.479999999999997</cx:pt>
          <cx:pt idx="4236">39.140000000000001</cx:pt>
          <cx:pt idx="4237">37.979999999999997</cx:pt>
          <cx:pt idx="4238">49.039999999999999</cx:pt>
          <cx:pt idx="4239">46.810000000000002</cx:pt>
          <cx:pt idx="4240">49.240000000000002</cx:pt>
          <cx:pt idx="4241">38.799999999999997</cx:pt>
          <cx:pt idx="4242">39.380000000000003</cx:pt>
          <cx:pt idx="4243">58.899999999999999</cx:pt>
          <cx:pt idx="4244">53.43</cx:pt>
          <cx:pt idx="4245">52.740000000000002</cx:pt>
          <cx:pt idx="4246">52.609999999999999</cx:pt>
          <cx:pt idx="4247">64.150000000000006</cx:pt>
          <cx:pt idx="4248">48.700000000000003</cx:pt>
          <cx:pt idx="4249">44.280000000000001</cx:pt>
          <cx:pt idx="4250">40.240000000000002</cx:pt>
          <cx:pt idx="4251">42.090000000000003</cx:pt>
          <cx:pt idx="4252">55.380000000000003</cx:pt>
          <cx:pt idx="4253">61.159999999999997</cx:pt>
          <cx:pt idx="4254">37.5</cx:pt>
          <cx:pt idx="4255">51.829999999999998</cx:pt>
          <cx:pt idx="4256">58.740000000000002</cx:pt>
          <cx:pt idx="4257">61.939999999999998</cx:pt>
          <cx:pt idx="4258">40.340000000000003</cx:pt>
          <cx:pt idx="4259">63.609999999999999</cx:pt>
          <cx:pt idx="4260">54.399999999999999</cx:pt>
          <cx:pt idx="4261">57.780000000000001</cx:pt>
          <cx:pt idx="4262">56.380000000000003</cx:pt>
          <cx:pt idx="4263">38.93</cx:pt>
          <cx:pt idx="4264">49.590000000000003</cx:pt>
          <cx:pt idx="4265">44.600000000000001</cx:pt>
          <cx:pt idx="4266">45.68</cx:pt>
          <cx:pt idx="4267">38.939999999999998</cx:pt>
          <cx:pt idx="4268">60.759999999999998</cx:pt>
          <cx:pt idx="4269">46.909999999999997</cx:pt>
          <cx:pt idx="4270">52.280000000000001</cx:pt>
          <cx:pt idx="4271">38.539999999999999</cx:pt>
          <cx:pt idx="4272">51.659999999999997</cx:pt>
          <cx:pt idx="4273">40.799999999999997</cx:pt>
          <cx:pt idx="4274">63.509999999999998</cx:pt>
          <cx:pt idx="4275">49.740000000000002</cx:pt>
          <cx:pt idx="4276">45</cx:pt>
          <cx:pt idx="4277">57.380000000000003</cx:pt>
          <cx:pt idx="4278">54.140000000000001</cx:pt>
          <cx:pt idx="4279">41.289999999999999</cx:pt>
          <cx:pt idx="4280">42.079999999999998</cx:pt>
          <cx:pt idx="4281">63.939999999999998</cx:pt>
          <cx:pt idx="4282">48.450000000000003</cx:pt>
          <cx:pt idx="4283">59.68</cx:pt>
          <cx:pt idx="4284">45.200000000000003</cx:pt>
          <cx:pt idx="4285">46.700000000000003</cx:pt>
          <cx:pt idx="4286">64.760000000000005</cx:pt>
          <cx:pt idx="4287">54.210000000000001</cx:pt>
          <cx:pt idx="4288">63.310000000000002</cx:pt>
          <cx:pt idx="4289">39.93</cx:pt>
          <cx:pt idx="4290">50.049999999999997</cx:pt>
          <cx:pt idx="4291">41.960000000000001</cx:pt>
          <cx:pt idx="4292">47.25</cx:pt>
          <cx:pt idx="4293">61.450000000000003</cx:pt>
          <cx:pt idx="4294">36.909999999999997</cx:pt>
          <cx:pt idx="4295">62.640000000000001</cx:pt>
          <cx:pt idx="4296">35.759999999999998</cx:pt>
          <cx:pt idx="4297">49.659999999999997</cx:pt>
          <cx:pt idx="4298">58.880000000000003</cx:pt>
          <cx:pt idx="4299">40.079999999999998</cx:pt>
          <cx:pt idx="4300">54.729999999999997</cx:pt>
          <cx:pt idx="4301">46.340000000000003</cx:pt>
          <cx:pt idx="4302">52.460000000000001</cx:pt>
          <cx:pt idx="4303">44.329999999999998</cx:pt>
          <cx:pt idx="4304">61.380000000000003</cx:pt>
          <cx:pt idx="4305">56.780000000000001</cx:pt>
          <cx:pt idx="4306">58.649999999999999</cx:pt>
          <cx:pt idx="4307">48.149999999999999</cx:pt>
          <cx:pt idx="4308">37.939999999999998</cx:pt>
          <cx:pt idx="4309">56.859999999999999</cx:pt>
          <cx:pt idx="4310">61.149999999999999</cx:pt>
          <cx:pt idx="4311">41.549999999999997</cx:pt>
          <cx:pt idx="4312">59.68</cx:pt>
          <cx:pt idx="4313">46.659999999999997</cx:pt>
          <cx:pt idx="4314">56.859999999999999</cx:pt>
          <cx:pt idx="4315">49.890000000000001</cx:pt>
          <cx:pt idx="4316">50.729999999999997</cx:pt>
          <cx:pt idx="4317">52.479999999999997</cx:pt>
          <cx:pt idx="4318">47.310000000000002</cx:pt>
          <cx:pt idx="4319">54.68</cx:pt>
          <cx:pt idx="4320">39.689999999999998</cx:pt>
          <cx:pt idx="4321">61.189999999999998</cx:pt>
          <cx:pt idx="4322">40</cx:pt>
          <cx:pt idx="4323">57.659999999999997</cx:pt>
          <cx:pt idx="4324">52.759999999999998</cx:pt>
          <cx:pt idx="4325">37.890000000000001</cx:pt>
          <cx:pt idx="4326">38.210000000000001</cx:pt>
          <cx:pt idx="4327">48.700000000000003</cx:pt>
          <cx:pt idx="4328">37.280000000000001</cx:pt>
          <cx:pt idx="4329">57.810000000000002</cx:pt>
          <cx:pt idx="4330">49.909999999999997</cx:pt>
          <cx:pt idx="4331">40.289999999999999</cx:pt>
          <cx:pt idx="4332">46.799999999999997</cx:pt>
          <cx:pt idx="4333">51.700000000000003</cx:pt>
          <cx:pt idx="4334">44.880000000000003</cx:pt>
          <cx:pt idx="4335">52.18</cx:pt>
          <cx:pt idx="4336">56.159999999999997</cx:pt>
          <cx:pt idx="4337">56.329999999999998</cx:pt>
          <cx:pt idx="4338">45.640000000000001</cx:pt>
          <cx:pt idx="4339">59.909999999999997</cx:pt>
          <cx:pt idx="4340">60.759999999999998</cx:pt>
          <cx:pt idx="4341">62.789999999999999</cx:pt>
          <cx:pt idx="4342">52.740000000000002</cx:pt>
          <cx:pt idx="4343">49.560000000000002</cx:pt>
          <cx:pt idx="4344">63.090000000000003</cx:pt>
          <cx:pt idx="4345">44.93</cx:pt>
          <cx:pt idx="4346">48.68</cx:pt>
          <cx:pt idx="4347">60.030000000000001</cx:pt>
          <cx:pt idx="4348">56.689999999999998</cx:pt>
          <cx:pt idx="4349">50.909999999999997</cx:pt>
          <cx:pt idx="4350">49.289999999999999</cx:pt>
          <cx:pt idx="4351">55.789999999999999</cx:pt>
          <cx:pt idx="4352">60.700000000000003</cx:pt>
          <cx:pt idx="4353">45.640000000000001</cx:pt>
          <cx:pt idx="4354">54.840000000000003</cx:pt>
          <cx:pt idx="4355">51.93</cx:pt>
          <cx:pt idx="4356">50.100000000000001</cx:pt>
          <cx:pt idx="4357">51.5</cx:pt>
          <cx:pt idx="4358">45.049999999999997</cx:pt>
          <cx:pt idx="4359">61.600000000000001</cx:pt>
          <cx:pt idx="4360">36.039999999999999</cx:pt>
          <cx:pt idx="4361">61.189999999999998</cx:pt>
          <cx:pt idx="4362">45.909999999999997</cx:pt>
          <cx:pt idx="4363">43.049999999999997</cx:pt>
          <cx:pt idx="4364">41.579999999999998</cx:pt>
          <cx:pt idx="4365">52.229999999999997</cx:pt>
          <cx:pt idx="4366">37.539999999999999</cx:pt>
          <cx:pt idx="4367">64.609999999999999</cx:pt>
          <cx:pt idx="4368">41.909999999999997</cx:pt>
          <cx:pt idx="4369">61.549999999999997</cx:pt>
          <cx:pt idx="4370">59.539999999999999</cx:pt>
          <cx:pt idx="4371">40.18</cx:pt>
          <cx:pt idx="4372">58.329999999999998</cx:pt>
          <cx:pt idx="4373">55.939999999999998</cx:pt>
          <cx:pt idx="4374">52.359999999999999</cx:pt>
          <cx:pt idx="4375">36.890000000000001</cx:pt>
          <cx:pt idx="4376">50.509999999999998</cx:pt>
          <cx:pt idx="4377">64.730000000000004</cx:pt>
          <cx:pt idx="4378">35.509999999999998</cx:pt>
          <cx:pt idx="4379">41.729999999999997</cx:pt>
          <cx:pt idx="4380">57.579999999999998</cx:pt>
          <cx:pt idx="4381">42.729999999999997</cx:pt>
          <cx:pt idx="4382">42.68</cx:pt>
          <cx:pt idx="4383">50.810000000000002</cx:pt>
          <cx:pt idx="4384">43.350000000000001</cx:pt>
          <cx:pt idx="4385">56.030000000000001</cx:pt>
          <cx:pt idx="4386">42.159999999999997</cx:pt>
          <cx:pt idx="4387">55.549999999999997</cx:pt>
          <cx:pt idx="4388">46.240000000000002</cx:pt>
          <cx:pt idx="4389">52.780000000000001</cx:pt>
          <cx:pt idx="4390">44.740000000000002</cx:pt>
          <cx:pt idx="4391">47.75</cx:pt>
          <cx:pt idx="4392">59.509999999999998</cx:pt>
          <cx:pt idx="4393">56.200000000000003</cx:pt>
          <cx:pt idx="4394">38.329999999999998</cx:pt>
          <cx:pt idx="4395">37.060000000000002</cx:pt>
          <cx:pt idx="4396">41.509999999999998</cx:pt>
          <cx:pt idx="4397">52.530000000000001</cx:pt>
          <cx:pt idx="4398">36.450000000000003</cx:pt>
          <cx:pt idx="4399">35.850000000000001</cx:pt>
          <cx:pt idx="4400">56.359999999999999</cx:pt>
          <cx:pt idx="4401">42.539999999999999</cx:pt>
          <cx:pt idx="4402">38.109999999999999</cx:pt>
          <cx:pt idx="4403">45.880000000000003</cx:pt>
          <cx:pt idx="4404">59.740000000000002</cx:pt>
          <cx:pt idx="4405">46.030000000000001</cx:pt>
          <cx:pt idx="4406">47.079999999999998</cx:pt>
          <cx:pt idx="4407">39.829999999999998</cx:pt>
          <cx:pt idx="4408">57.899999999999999</cx:pt>
          <cx:pt idx="4409">37.640000000000001</cx:pt>
          <cx:pt idx="4410">48.829999999999998</cx:pt>
          <cx:pt idx="4411">61.950000000000003</cx:pt>
          <cx:pt idx="4412">54.950000000000003</cx:pt>
          <cx:pt idx="4413">55.140000000000001</cx:pt>
          <cx:pt idx="4414">56.149999999999999</cx:pt>
          <cx:pt idx="4415">43.060000000000002</cx:pt>
          <cx:pt idx="4416">53.039999999999999</cx:pt>
          <cx:pt idx="4417">65</cx:pt>
          <cx:pt idx="4418">37.579999999999998</cx:pt>
          <cx:pt idx="4419">49.140000000000001</cx:pt>
          <cx:pt idx="4420">46.780000000000001</cx:pt>
          <cx:pt idx="4421">40.780000000000001</cx:pt>
          <cx:pt idx="4422">52.359999999999999</cx:pt>
          <cx:pt idx="4423">45.200000000000003</cx:pt>
          <cx:pt idx="4424">41.560000000000002</cx:pt>
          <cx:pt idx="4425">35.649999999999999</cx:pt>
          <cx:pt idx="4426">44.140000000000001</cx:pt>
          <cx:pt idx="4427">46.310000000000002</cx:pt>
          <cx:pt idx="4428">50.380000000000003</cx:pt>
          <cx:pt idx="4429">42.530000000000001</cx:pt>
          <cx:pt idx="4430">43.829999999999998</cx:pt>
          <cx:pt idx="4431">58.289999999999999</cx:pt>
          <cx:pt idx="4432">61.840000000000003</cx:pt>
          <cx:pt idx="4433">58.560000000000002</cx:pt>
          <cx:pt idx="4434">55.039999999999999</cx:pt>
          <cx:pt idx="4435">44.990000000000002</cx:pt>
          <cx:pt idx="4436">63.740000000000002</cx:pt>
          <cx:pt idx="4437">39.75</cx:pt>
          <cx:pt idx="4438">58.340000000000003</cx:pt>
          <cx:pt idx="4439">35.409999999999997</cx:pt>
          <cx:pt idx="4440">45.600000000000001</cx:pt>
          <cx:pt idx="4441">58.710000000000001</cx:pt>
          <cx:pt idx="4442">40.880000000000003</cx:pt>
          <cx:pt idx="4443">44.899999999999999</cx:pt>
          <cx:pt idx="4444">45.149999999999999</cx:pt>
          <cx:pt idx="4445">47.899999999999999</cx:pt>
          <cx:pt idx="4446">63.240000000000002</cx:pt>
          <cx:pt idx="4447">46.310000000000002</cx:pt>
          <cx:pt idx="4448">46.090000000000003</cx:pt>
          <cx:pt idx="4449">46.25</cx:pt>
          <cx:pt idx="4450">42.479999999999997</cx:pt>
          <cx:pt idx="4451">56.079999999999998</cx:pt>
          <cx:pt idx="4452">60.509999999999998</cx:pt>
          <cx:pt idx="4453">41.829999999999998</cx:pt>
          <cx:pt idx="4454">63.939999999999998</cx:pt>
          <cx:pt idx="4455">35.259999999999998</cx:pt>
          <cx:pt idx="4456">47.799999999999997</cx:pt>
          <cx:pt idx="4457">55.659999999999997</cx:pt>
          <cx:pt idx="4458">41.68</cx:pt>
          <cx:pt idx="4459">48.649999999999999</cx:pt>
          <cx:pt idx="4460">62.149999999999999</cx:pt>
          <cx:pt idx="4461">60.789999999999999</cx:pt>
          <cx:pt idx="4462">35.049999999999997</cx:pt>
          <cx:pt idx="4463">47.130000000000003</cx:pt>
          <cx:pt idx="4464">45.43</cx:pt>
          <cx:pt idx="4465">46.93</cx:pt>
          <cx:pt idx="4466">52.079999999999998</cx:pt>
          <cx:pt idx="4467">47.590000000000003</cx:pt>
          <cx:pt idx="4468">47.859999999999999</cx:pt>
          <cx:pt idx="4469">43.43</cx:pt>
          <cx:pt idx="4470">40.979999999999997</cx:pt>
          <cx:pt idx="4471">59.210000000000001</cx:pt>
          <cx:pt idx="4472">64.439999999999998</cx:pt>
          <cx:pt idx="4473">43.600000000000001</cx:pt>
          <cx:pt idx="4474">61.060000000000002</cx:pt>
          <cx:pt idx="4475">52.759999999999998</cx:pt>
          <cx:pt idx="4476">57.590000000000003</cx:pt>
          <cx:pt idx="4477">61.609999999999999</cx:pt>
          <cx:pt idx="4478">55.939999999999998</cx:pt>
          <cx:pt idx="4479">42.600000000000001</cx:pt>
          <cx:pt idx="4480">51.289999999999999</cx:pt>
          <cx:pt idx="4481">48.880000000000003</cx:pt>
          <cx:pt idx="4482">62.399999999999999</cx:pt>
          <cx:pt idx="4483">64.540000000000006</cx:pt>
          <cx:pt idx="4484">60.990000000000002</cx:pt>
          <cx:pt idx="4485">53.399999999999999</cx:pt>
          <cx:pt idx="4486">51.43</cx:pt>
          <cx:pt idx="4487">59.479999999999997</cx:pt>
          <cx:pt idx="4488">40.210000000000001</cx:pt>
          <cx:pt idx="4489">55.159999999999997</cx:pt>
          <cx:pt idx="4490">53.210000000000001</cx:pt>
          <cx:pt idx="4491">57.359999999999999</cx:pt>
          <cx:pt idx="4492">55.829999999999998</cx:pt>
          <cx:pt idx="4493">54.859999999999999</cx:pt>
          <cx:pt idx="4494">51.5</cx:pt>
          <cx:pt idx="4495">35.759999999999998</cx:pt>
          <cx:pt idx="4496">51.549999999999997</cx:pt>
          <cx:pt idx="4497">39.039999999999999</cx:pt>
          <cx:pt idx="4498">37.640000000000001</cx:pt>
          <cx:pt idx="4499">37.189999999999998</cx:pt>
          <cx:pt idx="4500">48.689999999999998</cx:pt>
          <cx:pt idx="4501">56.880000000000003</cx:pt>
          <cx:pt idx="4502">37.130000000000003</cx:pt>
          <cx:pt idx="4503">52.090000000000003</cx:pt>
          <cx:pt idx="4504">37.729999999999997</cx:pt>
          <cx:pt idx="4505">55.289999999999999</cx:pt>
          <cx:pt idx="4506">41.079999999999998</cx:pt>
          <cx:pt idx="4507">48.130000000000003</cx:pt>
          <cx:pt idx="4508">41.789999999999999</cx:pt>
          <cx:pt idx="4509">50.840000000000003</cx:pt>
          <cx:pt idx="4510">46.030000000000001</cx:pt>
          <cx:pt idx="4511">59.710000000000001</cx:pt>
          <cx:pt idx="4512">40.439999999999998</cx:pt>
          <cx:pt idx="4513">62.350000000000001</cx:pt>
          <cx:pt idx="4514">41.560000000000002</cx:pt>
          <cx:pt idx="4515">48.109999999999999</cx:pt>
          <cx:pt idx="4516">41.740000000000002</cx:pt>
          <cx:pt idx="4517">49.979999999999997</cx:pt>
          <cx:pt idx="4518">50.380000000000003</cx:pt>
          <cx:pt idx="4519">48.25</cx:pt>
          <cx:pt idx="4520">54.479999999999997</cx:pt>
          <cx:pt idx="4521">38.960000000000001</cx:pt>
          <cx:pt idx="4522">57.43</cx:pt>
          <cx:pt idx="4523">52.939999999999998</cx:pt>
          <cx:pt idx="4524">45.810000000000002</cx:pt>
          <cx:pt idx="4525">44.009999999999998</cx:pt>
          <cx:pt idx="4526">53.479999999999997</cx:pt>
          <cx:pt idx="4527">63.18</cx:pt>
          <cx:pt idx="4528">50.590000000000003</cx:pt>
          <cx:pt idx="4529">52.149999999999999</cx:pt>
          <cx:pt idx="4530">61.700000000000003</cx:pt>
          <cx:pt idx="4531">44.359999999999999</cx:pt>
          <cx:pt idx="4532">50.359999999999999</cx:pt>
          <cx:pt idx="4533">47.159999999999997</cx:pt>
          <cx:pt idx="4534">53.93</cx:pt>
          <cx:pt idx="4535">57.75</cx:pt>
          <cx:pt idx="4536">44.689999999999998</cx:pt>
          <cx:pt idx="4537">39.289999999999999</cx:pt>
          <cx:pt idx="4538">53.030000000000001</cx:pt>
          <cx:pt idx="4539">62.609999999999999</cx:pt>
          <cx:pt idx="4540">60.609999999999999</cx:pt>
          <cx:pt idx="4541">36.75</cx:pt>
          <cx:pt idx="4542">37.789999999999999</cx:pt>
          <cx:pt idx="4543">62.93</cx:pt>
          <cx:pt idx="4544">37.68</cx:pt>
          <cx:pt idx="4545">44.780000000000001</cx:pt>
          <cx:pt idx="4546">53.509999999999998</cx:pt>
          <cx:pt idx="4547">60.579999999999998</cx:pt>
          <cx:pt idx="4548">51.359999999999999</cx:pt>
          <cx:pt idx="4549">54.310000000000002</cx:pt>
          <cx:pt idx="4550">35.350000000000001</cx:pt>
          <cx:pt idx="4551">44.649999999999999</cx:pt>
          <cx:pt idx="4552">58.799999999999997</cx:pt>
          <cx:pt idx="4553">38.350000000000001</cx:pt>
          <cx:pt idx="4554">60.210000000000001</cx:pt>
          <cx:pt idx="4555">57.460000000000001</cx:pt>
          <cx:pt idx="4556">56.630000000000003</cx:pt>
          <cx:pt idx="4557">61.240000000000002</cx:pt>
          <cx:pt idx="4558">39.159999999999997</cx:pt>
          <cx:pt idx="4559">48.340000000000003</cx:pt>
          <cx:pt idx="4560">38.93</cx:pt>
          <cx:pt idx="4561">56.060000000000002</cx:pt>
          <cx:pt idx="4562">39.159999999999997</cx:pt>
          <cx:pt idx="4563">60.409999999999997</cx:pt>
          <cx:pt idx="4564">35.899999999999999</cx:pt>
          <cx:pt idx="4565">39.140000000000001</cx:pt>
          <cx:pt idx="4566">61.359999999999999</cx:pt>
          <cx:pt idx="4567">49.299999999999997</cx:pt>
          <cx:pt idx="4568">40.259999999999998</cx:pt>
          <cx:pt idx="4569">64.480000000000004</cx:pt>
          <cx:pt idx="4570">60.039999999999999</cx:pt>
          <cx:pt idx="4571">43.380000000000003</cx:pt>
          <cx:pt idx="4572">40.479999999999997</cx:pt>
          <cx:pt idx="4573">44.840000000000003</cx:pt>
          <cx:pt idx="4574">36.960000000000001</cx:pt>
          <cx:pt idx="4575">58.700000000000003</cx:pt>
          <cx:pt idx="4576">39.590000000000003</cx:pt>
          <cx:pt idx="4577">43.329999999999998</cx:pt>
          <cx:pt idx="4578">62.280000000000001</cx:pt>
          <cx:pt idx="4579">53.479999999999997</cx:pt>
          <cx:pt idx="4580">57.75</cx:pt>
          <cx:pt idx="4581">60.039999999999999</cx:pt>
          <cx:pt idx="4582">64.260000000000005</cx:pt>
          <cx:pt idx="4583">61.909999999999997</cx:pt>
          <cx:pt idx="4584">38.75</cx:pt>
          <cx:pt idx="4585">47.640000000000001</cx:pt>
          <cx:pt idx="4586">52.380000000000003</cx:pt>
          <cx:pt idx="4587">36.340000000000003</cx:pt>
          <cx:pt idx="4588">48.810000000000002</cx:pt>
          <cx:pt idx="4589">44</cx:pt>
          <cx:pt idx="4590">37.600000000000001</cx:pt>
          <cx:pt idx="4591">41.729999999999997</cx:pt>
          <cx:pt idx="4592">63.759999999999998</cx:pt>
          <cx:pt idx="4593">61.450000000000003</cx:pt>
          <cx:pt idx="4594">43.939999999999998</cx:pt>
          <cx:pt idx="4595">44.090000000000003</cx:pt>
          <cx:pt idx="4596">48.359999999999999</cx:pt>
          <cx:pt idx="4597">44.060000000000002</cx:pt>
          <cx:pt idx="4598">63.43</cx:pt>
          <cx:pt idx="4599">41.079999999999998</cx:pt>
          <cx:pt idx="4600">52.049999999999997</cx:pt>
          <cx:pt idx="4601">54.68</cx:pt>
          <cx:pt idx="4602">45.450000000000003</cx:pt>
          <cx:pt idx="4603">43.68</cx:pt>
          <cx:pt idx="4604">51.25</cx:pt>
          <cx:pt idx="4605">56.880000000000003</cx:pt>
          <cx:pt idx="4606">53.359999999999999</cx:pt>
          <cx:pt idx="4607">59.009999999999998</cx:pt>
          <cx:pt idx="4608">46.079999999999998</cx:pt>
          <cx:pt idx="4609">64.090000000000003</cx:pt>
          <cx:pt idx="4610">43.780000000000001</cx:pt>
          <cx:pt idx="4611">61.5</cx:pt>
          <cx:pt idx="4612">57.68</cx:pt>
          <cx:pt idx="4613">56.780000000000001</cx:pt>
          <cx:pt idx="4614">55.509999999999998</cx:pt>
          <cx:pt idx="4615">63.890000000000001</cx:pt>
          <cx:pt idx="4616">47.789999999999999</cx:pt>
          <cx:pt idx="4617">35.960000000000001</cx:pt>
          <cx:pt idx="4618">59.950000000000003</cx:pt>
          <cx:pt idx="4619">42.5</cx:pt>
          <cx:pt idx="4620">46.049999999999997</cx:pt>
          <cx:pt idx="4621">47.409999999999997</cx:pt>
          <cx:pt idx="4622">63.25</cx:pt>
          <cx:pt idx="4623">41.880000000000003</cx:pt>
          <cx:pt idx="4624">43.890000000000001</cx:pt>
          <cx:pt idx="4625">38.759999999999998</cx:pt>
          <cx:pt idx="4626">54.130000000000003</cx:pt>
          <cx:pt idx="4627">61.859999999999999</cx:pt>
          <cx:pt idx="4628">47.899999999999999</cx:pt>
          <cx:pt idx="4629">45.960000000000001</cx:pt>
          <cx:pt idx="4630">59.140000000000001</cx:pt>
          <cx:pt idx="4631">61.210000000000001</cx:pt>
          <cx:pt idx="4632">55.530000000000001</cx:pt>
          <cx:pt idx="4633">64.129999999999995</cx:pt>
          <cx:pt idx="4634">59.43</cx:pt>
          <cx:pt idx="4635">62.890000000000001</cx:pt>
          <cx:pt idx="4636">60.100000000000001</cx:pt>
          <cx:pt idx="4637">41.579999999999998</cx:pt>
          <cx:pt idx="4638">60.280000000000001</cx:pt>
          <cx:pt idx="4639">60.009999999999998</cx:pt>
          <cx:pt idx="4640">60.740000000000002</cx:pt>
          <cx:pt idx="4641">62.880000000000003</cx:pt>
          <cx:pt idx="4642">64.180000000000007</cx:pt>
          <cx:pt idx="4643">44.549999999999997</cx:pt>
          <cx:pt idx="4644">40.539999999999999</cx:pt>
          <cx:pt idx="4645">61.950000000000003</cx:pt>
          <cx:pt idx="4646">37.210000000000001</cx:pt>
          <cx:pt idx="4647">44.399999999999999</cx:pt>
          <cx:pt idx="4648">53.950000000000003</cx:pt>
          <cx:pt idx="4649">46.789999999999999</cx:pt>
          <cx:pt idx="4650">50.640000000000001</cx:pt>
          <cx:pt idx="4651">41</cx:pt>
          <cx:pt idx="4652">45.700000000000003</cx:pt>
          <cx:pt idx="4653">63.479999999999997</cx:pt>
          <cx:pt idx="4654">40.939999999999998</cx:pt>
          <cx:pt idx="4655">43.5</cx:pt>
          <cx:pt idx="4656">39.43</cx:pt>
          <cx:pt idx="4657">56.780000000000001</cx:pt>
          <cx:pt idx="4658">35.280000000000001</cx:pt>
          <cx:pt idx="4659">37.909999999999997</cx:pt>
          <cx:pt idx="4660">46.380000000000003</cx:pt>
          <cx:pt idx="4661">64.230000000000004</cx:pt>
          <cx:pt idx="4662">50.200000000000003</cx:pt>
          <cx:pt idx="4663">39.359999999999999</cx:pt>
          <cx:pt idx="4664">44.25</cx:pt>
          <cx:pt idx="4665">45.479999999999997</cx:pt>
          <cx:pt idx="4666">48.159999999999997</cx:pt>
          <cx:pt idx="4667">38.039999999999999</cx:pt>
          <cx:pt idx="4668">58.799999999999997</cx:pt>
          <cx:pt idx="4669">61.240000000000002</cx:pt>
          <cx:pt idx="4670">63.649999999999999</cx:pt>
          <cx:pt idx="4671">61.75</cx:pt>
          <cx:pt idx="4672">45.310000000000002</cx:pt>
          <cx:pt idx="4673">52.109999999999999</cx:pt>
          <cx:pt idx="4674">52.390000000000001</cx:pt>
          <cx:pt idx="4675">62.5</cx:pt>
          <cx:pt idx="4676">56.600000000000001</cx:pt>
          <cx:pt idx="4677">48.130000000000003</cx:pt>
          <cx:pt idx="4678">59.460000000000001</cx:pt>
          <cx:pt idx="4679">42.640000000000001</cx:pt>
          <cx:pt idx="4680">47.479999999999997</cx:pt>
          <cx:pt idx="4681">47.960000000000001</cx:pt>
          <cx:pt idx="4682">56.5</cx:pt>
          <cx:pt idx="4683">49.859999999999999</cx:pt>
          <cx:pt idx="4684">55.759999999999998</cx:pt>
          <cx:pt idx="4685">49.710000000000001</cx:pt>
          <cx:pt idx="4686">64.090000000000003</cx:pt>
          <cx:pt idx="4687">55.649999999999999</cx:pt>
          <cx:pt idx="4688">57.649999999999999</cx:pt>
          <cx:pt idx="4689">64.489999999999995</cx:pt>
          <cx:pt idx="4690">52.340000000000003</cx:pt>
          <cx:pt idx="4691">42.399999999999999</cx:pt>
          <cx:pt idx="4692">38.729999999999997</cx:pt>
          <cx:pt idx="4693">57.159999999999997</cx:pt>
          <cx:pt idx="4694">61.299999999999997</cx:pt>
          <cx:pt idx="4695">36.460000000000001</cx:pt>
          <cx:pt idx="4696">55.479999999999997</cx:pt>
          <cx:pt idx="4697">35.280000000000001</cx:pt>
          <cx:pt idx="4698">35.689999999999998</cx:pt>
          <cx:pt idx="4699">38.140000000000001</cx:pt>
          <cx:pt idx="4700">58.130000000000003</cx:pt>
          <cx:pt idx="4701">56.289999999999999</cx:pt>
          <cx:pt idx="4702">39.490000000000002</cx:pt>
          <cx:pt idx="4703">42.710000000000001</cx:pt>
          <cx:pt idx="4704">35.990000000000002</cx:pt>
          <cx:pt idx="4705">56.049999999999997</cx:pt>
          <cx:pt idx="4706">60.850000000000001</cx:pt>
          <cx:pt idx="4707">60.189999999999998</cx:pt>
          <cx:pt idx="4708">47.810000000000002</cx:pt>
          <cx:pt idx="4709">64.439999999999998</cx:pt>
          <cx:pt idx="4710">59.079999999999998</cx:pt>
          <cx:pt idx="4711">42.590000000000003</cx:pt>
          <cx:pt idx="4712">58.960000000000001</cx:pt>
          <cx:pt idx="4713">38.340000000000003</cx:pt>
          <cx:pt idx="4714">36.359999999999999</cx:pt>
          <cx:pt idx="4715">46.909999999999997</cx:pt>
          <cx:pt idx="4716">48.850000000000001</cx:pt>
          <cx:pt idx="4717">49.149999999999999</cx:pt>
          <cx:pt idx="4718">58.600000000000001</cx:pt>
          <cx:pt idx="4719">61.399999999999999</cx:pt>
          <cx:pt idx="4720">51.149999999999999</cx:pt>
          <cx:pt idx="4721">61.789999999999999</cx:pt>
          <cx:pt idx="4722">44.979999999999997</cx:pt>
          <cx:pt idx="4723">64.209999999999994</cx:pt>
          <cx:pt idx="4724">50</cx:pt>
          <cx:pt idx="4725">47.149999999999999</cx:pt>
          <cx:pt idx="4726">64.099999999999994</cx:pt>
          <cx:pt idx="4727">63.280000000000001</cx:pt>
          <cx:pt idx="4728">48.710000000000001</cx:pt>
          <cx:pt idx="4729">51.039999999999999</cx:pt>
          <cx:pt idx="4730">55.859999999999999</cx:pt>
          <cx:pt idx="4731">37.359999999999999</cx:pt>
          <cx:pt idx="4732">46.130000000000003</cx:pt>
          <cx:pt idx="4733">36.299999999999997</cx:pt>
          <cx:pt idx="4734">40.810000000000002</cx:pt>
          <cx:pt idx="4735">55.189999999999998</cx:pt>
          <cx:pt idx="4736">47.350000000000001</cx:pt>
          <cx:pt idx="4737">56.710000000000001</cx:pt>
          <cx:pt idx="4738">63.579999999999998</cx:pt>
          <cx:pt idx="4739">38.659999999999997</cx:pt>
          <cx:pt idx="4740">39.399999999999999</cx:pt>
          <cx:pt idx="4741">36.340000000000003</cx:pt>
          <cx:pt idx="4742">59.600000000000001</cx:pt>
          <cx:pt idx="4743">61.009999999999998</cx:pt>
          <cx:pt idx="4744">59.75</cx:pt>
          <cx:pt idx="4745">35.5</cx:pt>
          <cx:pt idx="4746">47.829999999999998</cx:pt>
          <cx:pt idx="4747">36.079999999999998</cx:pt>
          <cx:pt idx="4748">42.100000000000001</cx:pt>
          <cx:pt idx="4749">47.539999999999999</cx:pt>
          <cx:pt idx="4750">48.840000000000003</cx:pt>
          <cx:pt idx="4751">50.530000000000001</cx:pt>
          <cx:pt idx="4752">41.439999999999998</cx:pt>
          <cx:pt idx="4753">39.009999999999998</cx:pt>
          <cx:pt idx="4754">43.43</cx:pt>
          <cx:pt idx="4755">54.939999999999998</cx:pt>
          <cx:pt idx="4756">40.240000000000002</cx:pt>
          <cx:pt idx="4757">42.450000000000003</cx:pt>
          <cx:pt idx="4758">49.460000000000001</cx:pt>
          <cx:pt idx="4759">62.18</cx:pt>
          <cx:pt idx="4760">60.68</cx:pt>
          <cx:pt idx="4761">38.530000000000001</cx:pt>
          <cx:pt idx="4762">57.359999999999999</cx:pt>
          <cx:pt idx="4763">56</cx:pt>
          <cx:pt idx="4764">43.140000000000001</cx:pt>
          <cx:pt idx="4765">57.579999999999998</cx:pt>
          <cx:pt idx="4766">36.880000000000003</cx:pt>
          <cx:pt idx="4767">51.600000000000001</cx:pt>
          <cx:pt idx="4768">46.950000000000003</cx:pt>
          <cx:pt idx="4769">43.460000000000001</cx:pt>
          <cx:pt idx="4770">58.350000000000001</cx:pt>
          <cx:pt idx="4771">35.210000000000001</cx:pt>
          <cx:pt idx="4772">52.609999999999999</cx:pt>
          <cx:pt idx="4773">45.049999999999997</cx:pt>
          <cx:pt idx="4774">54.5</cx:pt>
          <cx:pt idx="4775">47.810000000000002</cx:pt>
          <cx:pt idx="4776">36.799999999999997</cx:pt>
          <cx:pt idx="4777">51.689999999999998</cx:pt>
          <cx:pt idx="4778">42.979999999999997</cx:pt>
          <cx:pt idx="4779">48.380000000000003</cx:pt>
          <cx:pt idx="4780">59.409999999999997</cx:pt>
          <cx:pt idx="4781">52.479999999999997</cx:pt>
          <cx:pt idx="4782">50.539999999999999</cx:pt>
          <cx:pt idx="4783">56.640000000000001</cx:pt>
          <cx:pt idx="4784">37.460000000000001</cx:pt>
          <cx:pt idx="4785">61.450000000000003</cx:pt>
          <cx:pt idx="4786">59.009999999999998</cx:pt>
          <cx:pt idx="4787">52.159999999999997</cx:pt>
          <cx:pt idx="4788">40.880000000000003</cx:pt>
          <cx:pt idx="4789">43.630000000000003</cx:pt>
          <cx:pt idx="4790">42.479999999999997</cx:pt>
          <cx:pt idx="4791">37.689999999999998</cx:pt>
          <cx:pt idx="4792">55.189999999999998</cx:pt>
          <cx:pt idx="4793">51.450000000000003</cx:pt>
          <cx:pt idx="4794">42.68</cx:pt>
          <cx:pt idx="4795">58.689999999999998</cx:pt>
          <cx:pt idx="4796">53.289999999999999</cx:pt>
          <cx:pt idx="4797">61.130000000000003</cx:pt>
          <cx:pt idx="4798">52.100000000000001</cx:pt>
          <cx:pt idx="4799">59.039999999999999</cx:pt>
          <cx:pt idx="4800">41.5</cx:pt>
          <cx:pt idx="4801">40.090000000000003</cx:pt>
          <cx:pt idx="4802">58.549999999999997</cx:pt>
          <cx:pt idx="4803">48.789999999999999</cx:pt>
          <cx:pt idx="4804">44.75</cx:pt>
          <cx:pt idx="4805">55.100000000000001</cx:pt>
          <cx:pt idx="4806">53.829999999999998</cx:pt>
          <cx:pt idx="4807">47.039999999999999</cx:pt>
          <cx:pt idx="4808">58.710000000000001</cx:pt>
          <cx:pt idx="4809">47.579999999999998</cx:pt>
          <cx:pt idx="4810">54.880000000000003</cx:pt>
          <cx:pt idx="4811">36.799999999999997</cx:pt>
          <cx:pt idx="4812">40.18</cx:pt>
          <cx:pt idx="4813">41.68</cx:pt>
          <cx:pt idx="4814">45.640000000000001</cx:pt>
          <cx:pt idx="4815">44.780000000000001</cx:pt>
          <cx:pt idx="4816">57.350000000000001</cx:pt>
          <cx:pt idx="4817">44.409999999999997</cx:pt>
          <cx:pt idx="4818">37.479999999999997</cx:pt>
          <cx:pt idx="4819">63.880000000000003</cx:pt>
          <cx:pt idx="4820">39.399999999999999</cx:pt>
          <cx:pt idx="4821">37.880000000000003</cx:pt>
          <cx:pt idx="4822">61.689999999999998</cx:pt>
          <cx:pt idx="4823">37.229999999999997</cx:pt>
          <cx:pt idx="4824">56.479999999999997</cx:pt>
          <cx:pt idx="4825">63.850000000000001</cx:pt>
          <cx:pt idx="4826">48.140000000000001</cx:pt>
          <cx:pt idx="4827">42.579999999999998</cx:pt>
          <cx:pt idx="4828">38.5</cx:pt>
          <cx:pt idx="4829">45.350000000000001</cx:pt>
          <cx:pt idx="4830">36.630000000000003</cx:pt>
          <cx:pt idx="4831">54.18</cx:pt>
          <cx:pt idx="4832">49.200000000000003</cx:pt>
          <cx:pt idx="4833">61.68</cx:pt>
          <cx:pt idx="4834">60.93</cx:pt>
          <cx:pt idx="4835">42.18</cx:pt>
          <cx:pt idx="4836">41.460000000000001</cx:pt>
          <cx:pt idx="4837">59.75</cx:pt>
          <cx:pt idx="4838">51.280000000000001</cx:pt>
          <cx:pt idx="4839">36.630000000000003</cx:pt>
          <cx:pt idx="4840">40.490000000000002</cx:pt>
          <cx:pt idx="4841">61.509999999999998</cx:pt>
          <cx:pt idx="4842">56.299999999999997</cx:pt>
          <cx:pt idx="4843">54.909999999999997</cx:pt>
          <cx:pt idx="4844">63.149999999999999</cx:pt>
          <cx:pt idx="4845">40.079999999999998</cx:pt>
          <cx:pt idx="4846">47.100000000000001</cx:pt>
          <cx:pt idx="4847">41.990000000000002</cx:pt>
          <cx:pt idx="4848">39.549999999999997</cx:pt>
          <cx:pt idx="4849">42.460000000000001</cx:pt>
          <cx:pt idx="4850">55.890000000000001</cx:pt>
          <cx:pt idx="4851">41.840000000000003</cx:pt>
          <cx:pt idx="4852">50.079999999999998</cx:pt>
          <cx:pt idx="4853">64.230000000000004</cx:pt>
          <cx:pt idx="4854">53.18</cx:pt>
          <cx:pt idx="4855">41.659999999999997</cx:pt>
          <cx:pt idx="4856">36.439999999999998</cx:pt>
          <cx:pt idx="4857">55.350000000000001</cx:pt>
          <cx:pt idx="4858">50.979999999999997</cx:pt>
          <cx:pt idx="4859">59.549999999999997</cx:pt>
          <cx:pt idx="4860">41.590000000000003</cx:pt>
          <cx:pt idx="4861">62.509999999999998</cx:pt>
          <cx:pt idx="4862">54.380000000000003</cx:pt>
          <cx:pt idx="4863">57.560000000000002</cx:pt>
          <cx:pt idx="4864">45.479999999999997</cx:pt>
          <cx:pt idx="4865">35.439999999999998</cx:pt>
          <cx:pt idx="4866">46.109999999999999</cx:pt>
          <cx:pt idx="4867">39.509999999999998</cx:pt>
          <cx:pt idx="4868">50.310000000000002</cx:pt>
          <cx:pt idx="4869">46.789999999999999</cx:pt>
          <cx:pt idx="4870">37.200000000000003</cx:pt>
          <cx:pt idx="4871">53.649999999999999</cx:pt>
          <cx:pt idx="4872">47.850000000000001</cx:pt>
          <cx:pt idx="4873">49.759999999999998</cx:pt>
          <cx:pt idx="4874">44.490000000000002</cx:pt>
          <cx:pt idx="4875">45.140000000000001</cx:pt>
          <cx:pt idx="4876">57.109999999999999</cx:pt>
          <cx:pt idx="4877">41.75</cx:pt>
          <cx:pt idx="4878">35.560000000000002</cx:pt>
          <cx:pt idx="4879">59.149999999999999</cx:pt>
          <cx:pt idx="4880">43.350000000000001</cx:pt>
          <cx:pt idx="4881">50.700000000000003</cx:pt>
          <cx:pt idx="4882">51.789999999999999</cx:pt>
          <cx:pt idx="4883">53.439999999999998</cx:pt>
          <cx:pt idx="4884">61.25</cx:pt>
          <cx:pt idx="4885">44.140000000000001</cx:pt>
          <cx:pt idx="4886">61.640000000000001</cx:pt>
          <cx:pt idx="4887">37.090000000000003</cx:pt>
          <cx:pt idx="4888">46.240000000000002</cx:pt>
          <cx:pt idx="4889">62.259999999999998</cx:pt>
          <cx:pt idx="4890">38.890000000000001</cx:pt>
          <cx:pt idx="4891">49</cx:pt>
          <cx:pt idx="4892">35.439999999999998</cx:pt>
          <cx:pt idx="4893">39.079999999999998</cx:pt>
          <cx:pt idx="4894">47.549999999999997</cx:pt>
          <cx:pt idx="4895">59.560000000000002</cx:pt>
          <cx:pt idx="4896">40.560000000000002</cx:pt>
          <cx:pt idx="4897">41.439999999999998</cx:pt>
          <cx:pt idx="4898">41.729999999999997</cx:pt>
          <cx:pt idx="4899">39.75</cx:pt>
          <cx:pt idx="4900">58.229999999999997</cx:pt>
          <cx:pt idx="4901">56.960000000000001</cx:pt>
          <cx:pt idx="4902">45.850000000000001</cx:pt>
          <cx:pt idx="4903">40.149999999999999</cx:pt>
          <cx:pt idx="4904">37.109999999999999</cx:pt>
          <cx:pt idx="4905">64.260000000000005</cx:pt>
          <cx:pt idx="4906">43.240000000000002</cx:pt>
          <cx:pt idx="4907">49.829999999999998</cx:pt>
          <cx:pt idx="4908">48.350000000000001</cx:pt>
          <cx:pt idx="4909">49.140000000000001</cx:pt>
          <cx:pt idx="4910">39.609999999999999</cx:pt>
          <cx:pt idx="4911">58.359999999999999</cx:pt>
          <cx:pt idx="4912">36.5</cx:pt>
          <cx:pt idx="4913">42.18</cx:pt>
          <cx:pt idx="4914">39.380000000000003</cx:pt>
          <cx:pt idx="4915">35.950000000000003</cx:pt>
          <cx:pt idx="4916">39.439999999999998</cx:pt>
          <cx:pt idx="4917">60.880000000000003</cx:pt>
          <cx:pt idx="4918">59.090000000000003</cx:pt>
          <cx:pt idx="4919">45.090000000000003</cx:pt>
          <cx:pt idx="4920">55.159999999999997</cx:pt>
          <cx:pt idx="4921">51.68</cx:pt>
          <cx:pt idx="4922">39.350000000000001</cx:pt>
          <cx:pt idx="4923">57.75</cx:pt>
          <cx:pt idx="4924">44.609999999999999</cx:pt>
          <cx:pt idx="4925">46.039999999999999</cx:pt>
          <cx:pt idx="4926">49.859999999999999</cx:pt>
          <cx:pt idx="4927">35.859999999999999</cx:pt>
          <cx:pt idx="4928">45.899999999999999</cx:pt>
          <cx:pt idx="4929">50.740000000000002</cx:pt>
          <cx:pt idx="4930">52.109999999999999</cx:pt>
          <cx:pt idx="4931">44.479999999999997</cx:pt>
          <cx:pt idx="4932">60.840000000000003</cx:pt>
          <cx:pt idx="4933">62.009999999999998</cx:pt>
          <cx:pt idx="4934">53.93</cx:pt>
          <cx:pt idx="4935">46.450000000000003</cx:pt>
          <cx:pt idx="4936">41.649999999999999</cx:pt>
          <cx:pt idx="4937">45.409999999999997</cx:pt>
          <cx:pt idx="4938">44.159999999999997</cx:pt>
          <cx:pt idx="4939">38.289999999999999</cx:pt>
          <cx:pt idx="4940">36.780000000000001</cx:pt>
          <cx:pt idx="4941">55.990000000000002</cx:pt>
          <cx:pt idx="4942">43.479999999999997</cx:pt>
          <cx:pt idx="4943">40.460000000000001</cx:pt>
          <cx:pt idx="4944">63.710000000000001</cx:pt>
          <cx:pt idx="4945">40.109999999999999</cx:pt>
          <cx:pt idx="4946">52.979999999999997</cx:pt>
          <cx:pt idx="4947">55.009999999999998</cx:pt>
          <cx:pt idx="4948">54.700000000000003</cx:pt>
          <cx:pt idx="4949">37.729999999999997</cx:pt>
          <cx:pt idx="4950">52.579999999999998</cx:pt>
          <cx:pt idx="4951">42.350000000000001</cx:pt>
          <cx:pt idx="4952">50.880000000000003</cx:pt>
          <cx:pt idx="4953">35.039999999999999</cx:pt>
          <cx:pt idx="4954">44.390000000000001</cx:pt>
          <cx:pt idx="4955">41.189999999999998</cx:pt>
          <cx:pt idx="4956">53.539999999999999</cx:pt>
          <cx:pt idx="4957">39.579999999999998</cx:pt>
          <cx:pt idx="4958">51.880000000000003</cx:pt>
          <cx:pt idx="4959">38.659999999999997</cx:pt>
          <cx:pt idx="4960">39.890000000000001</cx:pt>
          <cx:pt idx="4961">40.840000000000003</cx:pt>
          <cx:pt idx="4962">61.789999999999999</cx:pt>
          <cx:pt idx="4963">51.560000000000002</cx:pt>
          <cx:pt idx="4964">57.840000000000003</cx:pt>
          <cx:pt idx="4965">54.710000000000001</cx:pt>
          <cx:pt idx="4966">53.609999999999999</cx:pt>
          <cx:pt idx="4967">48.789999999999999</cx:pt>
          <cx:pt idx="4968">62.960000000000001</cx:pt>
          <cx:pt idx="4969">42.25</cx:pt>
          <cx:pt idx="4970">59.189999999999998</cx:pt>
          <cx:pt idx="4971">62.909999999999997</cx:pt>
          <cx:pt idx="4972">39.759999999999998</cx:pt>
          <cx:pt idx="4973">36.299999999999997</cx:pt>
          <cx:pt idx="4974">52.799999999999997</cx:pt>
          <cx:pt idx="4975">61.380000000000003</cx:pt>
          <cx:pt idx="4976">53.350000000000001</cx:pt>
          <cx:pt idx="4977">42.859999999999999</cx:pt>
          <cx:pt idx="4978">52.659999999999997</cx:pt>
          <cx:pt idx="4979">58.25</cx:pt>
          <cx:pt idx="4980">54.109999999999999</cx:pt>
          <cx:pt idx="4981">48.880000000000003</cx:pt>
          <cx:pt idx="4982">47.200000000000003</cx:pt>
          <cx:pt idx="4983">52.079999999999998</cx:pt>
          <cx:pt idx="4984">56.729999999999997</cx:pt>
          <cx:pt idx="4985">48.960000000000001</cx:pt>
          <cx:pt idx="4986">60.93</cx:pt>
          <cx:pt idx="4987">38.159999999999997</cx:pt>
          <cx:pt idx="4988">58.390000000000001</cx:pt>
          <cx:pt idx="4989">48.759999999999998</cx:pt>
          <cx:pt idx="4990">49.229999999999997</cx:pt>
          <cx:pt idx="4991">50.049999999999997</cx:pt>
          <cx:pt idx="4992">64.25</cx:pt>
          <cx:pt idx="4993">43.990000000000002</cx:pt>
          <cx:pt idx="4994">64.430000000000007</cx:pt>
          <cx:pt idx="4995">47.68</cx:pt>
          <cx:pt idx="4996">41.130000000000003</cx:pt>
          <cx:pt idx="4997">63.039999999999999</cx:pt>
          <cx:pt idx="4998">63.359999999999999</cx:pt>
          <cx:pt idx="4999">42.729999999999997</cx:pt>
          <cx:pt idx="5000">44.5</cx:pt>
          <cx:pt idx="5001">39.229999999999997</cx:pt>
          <cx:pt idx="5002">36.049999999999997</cx:pt>
          <cx:pt idx="5003">36.530000000000001</cx:pt>
          <cx:pt idx="5004">37.329999999999998</cx:pt>
          <cx:pt idx="5005">60.149999999999999</cx:pt>
          <cx:pt idx="5006">38.729999999999997</cx:pt>
          <cx:pt idx="5007">64.400000000000006</cx:pt>
          <cx:pt idx="5008">36.859999999999999</cx:pt>
          <cx:pt idx="5009">57.859999999999999</cx:pt>
          <cx:pt idx="5010">58.5</cx:pt>
          <cx:pt idx="5011">39.659999999999997</cx:pt>
          <cx:pt idx="5012">60.340000000000003</cx:pt>
          <cx:pt idx="5013">35.280000000000001</cx:pt>
          <cx:pt idx="5014">49.950000000000003</cx:pt>
          <cx:pt idx="5015">58.700000000000003</cx:pt>
          <cx:pt idx="5016">62.310000000000002</cx:pt>
          <cx:pt idx="5017">38.950000000000003</cx:pt>
          <cx:pt idx="5018">59.240000000000002</cx:pt>
          <cx:pt idx="5019">60.799999999999997</cx:pt>
          <cx:pt idx="5020">38.789999999999999</cx:pt>
          <cx:pt idx="5021">63.979999999999997</cx:pt>
          <cx:pt idx="5022">61.549999999999997</cx:pt>
          <cx:pt idx="5023">49.600000000000001</cx:pt>
          <cx:pt idx="5024">52.780000000000001</cx:pt>
          <cx:pt idx="5025">40.049999999999997</cx:pt>
          <cx:pt idx="5026">44.159999999999997</cx:pt>
          <cx:pt idx="5027">40.079999999999998</cx:pt>
          <cx:pt idx="5028">41.090000000000003</cx:pt>
          <cx:pt idx="5029">51.850000000000001</cx:pt>
          <cx:pt idx="5030">62.890000000000001</cx:pt>
          <cx:pt idx="5031">62.560000000000002</cx:pt>
          <cx:pt idx="5032">60.759999999999998</cx:pt>
          <cx:pt idx="5033">48</cx:pt>
          <cx:pt idx="5034">61.990000000000002</cx:pt>
          <cx:pt idx="5035">47</cx:pt>
          <cx:pt idx="5036">56.409999999999997</cx:pt>
          <cx:pt idx="5037">44.140000000000001</cx:pt>
          <cx:pt idx="5038">51.240000000000002</cx:pt>
          <cx:pt idx="5039">57.009999999999998</cx:pt>
          <cx:pt idx="5040">50.259999999999998</cx:pt>
          <cx:pt idx="5041">51.159999999999997</cx:pt>
          <cx:pt idx="5042">63.460000000000001</cx:pt>
          <cx:pt idx="5043">61.560000000000002</cx:pt>
          <cx:pt idx="5044">40.030000000000001</cx:pt>
          <cx:pt idx="5045">47.590000000000003</cx:pt>
          <cx:pt idx="5046">61.829999999999998</cx:pt>
          <cx:pt idx="5047">53.210000000000001</cx:pt>
          <cx:pt idx="5048">50.93</cx:pt>
          <cx:pt idx="5049">52.100000000000001</cx:pt>
          <cx:pt idx="5050">49.490000000000002</cx:pt>
          <cx:pt idx="5051">51.090000000000003</cx:pt>
          <cx:pt idx="5052">47.109999999999999</cx:pt>
          <cx:pt idx="5053">62.350000000000001</cx:pt>
          <cx:pt idx="5054">44.539999999999999</cx:pt>
          <cx:pt idx="5055">47.030000000000001</cx:pt>
          <cx:pt idx="5056">59.530000000000001</cx:pt>
          <cx:pt idx="5057">36.700000000000003</cx:pt>
          <cx:pt idx="5058">50.689999999999998</cx:pt>
          <cx:pt idx="5059">62.950000000000003</cx:pt>
          <cx:pt idx="5060">59.700000000000003</cx:pt>
          <cx:pt idx="5061">42.009999999999998</cx:pt>
          <cx:pt idx="5062">49.659999999999997</cx:pt>
          <cx:pt idx="5063">49.899999999999999</cx:pt>
          <cx:pt idx="5064">39.729999999999997</cx:pt>
          <cx:pt idx="5065">52.359999999999999</cx:pt>
          <cx:pt idx="5066">37.990000000000002</cx:pt>
          <cx:pt idx="5067">37.109999999999999</cx:pt>
          <cx:pt idx="5068">51.759999999999998</cx:pt>
          <cx:pt idx="5069">36.159999999999997</cx:pt>
          <cx:pt idx="5070">36.649999999999999</cx:pt>
          <cx:pt idx="5071">64.200000000000003</cx:pt>
          <cx:pt idx="5072">36.509999999999998</cx:pt>
          <cx:pt idx="5073">52.299999999999997</cx:pt>
          <cx:pt idx="5074">51.200000000000003</cx:pt>
          <cx:pt idx="5075">40.780000000000001</cx:pt>
          <cx:pt idx="5076">44.079999999999998</cx:pt>
          <cx:pt idx="5077">37.140000000000001</cx:pt>
          <cx:pt idx="5078">41.140000000000001</cx:pt>
          <cx:pt idx="5079">61.609999999999999</cx:pt>
          <cx:pt idx="5080">64.030000000000001</cx:pt>
          <cx:pt idx="5081">38.100000000000001</cx:pt>
          <cx:pt idx="5082">48.090000000000003</cx:pt>
          <cx:pt idx="5083">58.329999999999998</cx:pt>
          <cx:pt idx="5084">49.75</cx:pt>
          <cx:pt idx="5085">36.460000000000001</cx:pt>
          <cx:pt idx="5086">60.159999999999997</cx:pt>
          <cx:pt idx="5087">46.130000000000003</cx:pt>
          <cx:pt idx="5088">62.68</cx:pt>
          <cx:pt idx="5089">64.030000000000001</cx:pt>
          <cx:pt idx="5090">56.68</cx:pt>
          <cx:pt idx="5091">46.340000000000003</cx:pt>
          <cx:pt idx="5092">37.289999999999999</cx:pt>
          <cx:pt idx="5093">39.609999999999999</cx:pt>
          <cx:pt idx="5094">55.18</cx:pt>
          <cx:pt idx="5095">56.18</cx:pt>
          <cx:pt idx="5096">41.75</cx:pt>
          <cx:pt idx="5097">61.329999999999998</cx:pt>
          <cx:pt idx="5098">39.439999999999998</cx:pt>
          <cx:pt idx="5099">42.729999999999997</cx:pt>
          <cx:pt idx="5100">56.079999999999998</cx:pt>
          <cx:pt idx="5101">50.310000000000002</cx:pt>
          <cx:pt idx="5102">40.549999999999997</cx:pt>
          <cx:pt idx="5103">42.460000000000001</cx:pt>
          <cx:pt idx="5104">43.200000000000003</cx:pt>
          <cx:pt idx="5105">35.359999999999999</cx:pt>
          <cx:pt idx="5106">59.740000000000002</cx:pt>
          <cx:pt idx="5107">50.25</cx:pt>
          <cx:pt idx="5108">55.030000000000001</cx:pt>
          <cx:pt idx="5109">38.990000000000002</cx:pt>
          <cx:pt idx="5110">56.560000000000002</cx:pt>
          <cx:pt idx="5111">56.240000000000002</cx:pt>
          <cx:pt idx="5112">46.939999999999998</cx:pt>
          <cx:pt idx="5113">46.810000000000002</cx:pt>
          <cx:pt idx="5114">52.340000000000003</cx:pt>
          <cx:pt idx="5115">42.909999999999997</cx:pt>
          <cx:pt idx="5116">58.229999999999997</cx:pt>
          <cx:pt idx="5117">59.560000000000002</cx:pt>
          <cx:pt idx="5118">36.590000000000003</cx:pt>
          <cx:pt idx="5119">37.079999999999998</cx:pt>
          <cx:pt idx="5120">46.810000000000002</cx:pt>
          <cx:pt idx="5121">63.240000000000002</cx:pt>
          <cx:pt idx="5122">43.68</cx:pt>
          <cx:pt idx="5123">50.340000000000003</cx:pt>
          <cx:pt idx="5124">59.200000000000003</cx:pt>
          <cx:pt idx="5125">48.289999999999999</cx:pt>
          <cx:pt idx="5126">51.960000000000001</cx:pt>
          <cx:pt idx="5127">50.740000000000002</cx:pt>
          <cx:pt idx="5128">57.93</cx:pt>
          <cx:pt idx="5129">35.210000000000001</cx:pt>
          <cx:pt idx="5130">63.630000000000003</cx:pt>
          <cx:pt idx="5131">36.259999999999998</cx:pt>
          <cx:pt idx="5132">56.109999999999999</cx:pt>
          <cx:pt idx="5133">42.909999999999997</cx:pt>
          <cx:pt idx="5134">56.25</cx:pt>
          <cx:pt idx="5135">60.490000000000002</cx:pt>
          <cx:pt idx="5136">46.890000000000001</cx:pt>
          <cx:pt idx="5137">59.509999999999998</cx:pt>
          <cx:pt idx="5138">59.210000000000001</cx:pt>
          <cx:pt idx="5139">46.380000000000003</cx:pt>
          <cx:pt idx="5140">51.439999999999998</cx:pt>
          <cx:pt idx="5141">37.549999999999997</cx:pt>
          <cx:pt idx="5142">58.899999999999999</cx:pt>
          <cx:pt idx="5143">52</cx:pt>
          <cx:pt idx="5144">44.68</cx:pt>
          <cx:pt idx="5145">54.890000000000001</cx:pt>
          <cx:pt idx="5146">48.909999999999997</cx:pt>
          <cx:pt idx="5147">60.039999999999999</cx:pt>
          <cx:pt idx="5148">44.5</cx:pt>
          <cx:pt idx="5149">53.439999999999998</cx:pt>
          <cx:pt idx="5150">40.189999999999998</cx:pt>
          <cx:pt idx="5151">58.950000000000003</cx:pt>
          <cx:pt idx="5152">46.130000000000003</cx:pt>
          <cx:pt idx="5153">53.380000000000003</cx:pt>
          <cx:pt idx="5154">48.5</cx:pt>
          <cx:pt idx="5155">45.479999999999997</cx:pt>
          <cx:pt idx="5156">44.789999999999999</cx:pt>
          <cx:pt idx="5157">40.340000000000003</cx:pt>
          <cx:pt idx="5158">46.060000000000002</cx:pt>
          <cx:pt idx="5159">62.43</cx:pt>
          <cx:pt idx="5160">35.280000000000001</cx:pt>
          <cx:pt idx="5161">38</cx:pt>
          <cx:pt idx="5162">45.390000000000001</cx:pt>
          <cx:pt idx="5163">39.340000000000003</cx:pt>
          <cx:pt idx="5164">63.399999999999999</cx:pt>
          <cx:pt idx="5165">60.960000000000001</cx:pt>
          <cx:pt idx="5166">46.689999999999998</cx:pt>
          <cx:pt idx="5167">42.560000000000002</cx:pt>
          <cx:pt idx="5168">58.579999999999998</cx:pt>
          <cx:pt idx="5169">35.439999999999998</cx:pt>
          <cx:pt idx="5170">59.149999999999999</cx:pt>
          <cx:pt idx="5171">62.890000000000001</cx:pt>
          <cx:pt idx="5172">46.960000000000001</cx:pt>
          <cx:pt idx="5173">52.100000000000001</cx:pt>
          <cx:pt idx="5174">58.100000000000001</cx:pt>
          <cx:pt idx="5175">51.340000000000003</cx:pt>
          <cx:pt idx="5176">60.789999999999999</cx:pt>
          <cx:pt idx="5177">38.710000000000001</cx:pt>
          <cx:pt idx="5178">50.710000000000001</cx:pt>
          <cx:pt idx="5179">57.609999999999999</cx:pt>
          <cx:pt idx="5180">46.450000000000003</cx:pt>
          <cx:pt idx="5181">46.530000000000001</cx:pt>
          <cx:pt idx="5182">45.700000000000003</cx:pt>
          <cx:pt idx="5183">63.140000000000001</cx:pt>
          <cx:pt idx="5184">47.649999999999999</cx:pt>
          <cx:pt idx="5185">40.359999999999999</cx:pt>
          <cx:pt idx="5186">48.899999999999999</cx:pt>
          <cx:pt idx="5187">56.229999999999997</cx:pt>
          <cx:pt idx="5188">60.060000000000002</cx:pt>
          <cx:pt idx="5189">62.549999999999997</cx:pt>
          <cx:pt idx="5190">62.439999999999998</cx:pt>
          <cx:pt idx="5191">43.950000000000003</cx:pt>
          <cx:pt idx="5192">45.009999999999998</cx:pt>
          <cx:pt idx="5193">44.789999999999999</cx:pt>
          <cx:pt idx="5194">59.200000000000003</cx:pt>
          <cx:pt idx="5195">37.439999999999998</cx:pt>
          <cx:pt idx="5196">46.590000000000003</cx:pt>
          <cx:pt idx="5197">63.049999999999997</cx:pt>
          <cx:pt idx="5198">45.530000000000001</cx:pt>
          <cx:pt idx="5199">47.859999999999999</cx:pt>
          <cx:pt idx="5200">50.25</cx:pt>
          <cx:pt idx="5201">59.539999999999999</cx:pt>
          <cx:pt idx="5202">48.810000000000002</cx:pt>
          <cx:pt idx="5203">49.630000000000003</cx:pt>
          <cx:pt idx="5204">62.329999999999998</cx:pt>
          <cx:pt idx="5205">55.729999999999997</cx:pt>
          <cx:pt idx="5206">37.060000000000002</cx:pt>
          <cx:pt idx="5207">39.75</cx:pt>
          <cx:pt idx="5208">40.609999999999999</cx:pt>
          <cx:pt idx="5209">36.009999999999998</cx:pt>
          <cx:pt idx="5210">42.049999999999997</cx:pt>
          <cx:pt idx="5211">63.939999999999998</cx:pt>
          <cx:pt idx="5212">51.039999999999999</cx:pt>
          <cx:pt idx="5213">64.189999999999998</cx:pt>
          <cx:pt idx="5214">59.490000000000002</cx:pt>
          <cx:pt idx="5215">50.780000000000001</cx:pt>
          <cx:pt idx="5216">60.350000000000001</cx:pt>
          <cx:pt idx="5217">60.210000000000001</cx:pt>
          <cx:pt idx="5218">38.899999999999999</cx:pt>
          <cx:pt idx="5219">60.189999999999998</cx:pt>
          <cx:pt idx="5220">62.280000000000001</cx:pt>
          <cx:pt idx="5221">52.310000000000002</cx:pt>
          <cx:pt idx="5222">59.049999999999997</cx:pt>
          <cx:pt idx="5223">64.310000000000002</cx:pt>
          <cx:pt idx="5224">37.509999999999998</cx:pt>
          <cx:pt idx="5225">58.079999999999998</cx:pt>
          <cx:pt idx="5226">49.530000000000001</cx:pt>
          <cx:pt idx="5227">58.549999999999997</cx:pt>
          <cx:pt idx="5228">47.740000000000002</cx:pt>
          <cx:pt idx="5229">36.539999999999999</cx:pt>
          <cx:pt idx="5230">59.539999999999999</cx:pt>
          <cx:pt idx="5231">43.890000000000001</cx:pt>
          <cx:pt idx="5232">37.710000000000001</cx:pt>
          <cx:pt idx="5233">60.030000000000001</cx:pt>
          <cx:pt idx="5234">46.329999999999998</cx:pt>
          <cx:pt idx="5235">45.140000000000001</cx:pt>
          <cx:pt idx="5236">64.510000000000005</cx:pt>
          <cx:pt idx="5237">55.200000000000003</cx:pt>
          <cx:pt idx="5238">63.530000000000001</cx:pt>
          <cx:pt idx="5239">52.829999999999998</cx:pt>
          <cx:pt idx="5240">38.149999999999999</cx:pt>
          <cx:pt idx="5241">56.479999999999997</cx:pt>
          <cx:pt idx="5242">53.530000000000001</cx:pt>
          <cx:pt idx="5243">63.939999999999998</cx:pt>
          <cx:pt idx="5244">39</cx:pt>
          <cx:pt idx="5245">63.130000000000003</cx:pt>
          <cx:pt idx="5246">51.700000000000003</cx:pt>
          <cx:pt idx="5247">39.939999999999998</cx:pt>
          <cx:pt idx="5248">52.450000000000003</cx:pt>
          <cx:pt idx="5249">51.659999999999997</cx:pt>
          <cx:pt idx="5250">53.130000000000003</cx:pt>
          <cx:pt idx="5251">40.850000000000001</cx:pt>
          <cx:pt idx="5252">60.479999999999997</cx:pt>
          <cx:pt idx="5253">43.590000000000003</cx:pt>
          <cx:pt idx="5254">40.149999999999999</cx:pt>
          <cx:pt idx="5255">40.799999999999997</cx:pt>
          <cx:pt idx="5256">43.950000000000003</cx:pt>
          <cx:pt idx="5257">53.039999999999999</cx:pt>
          <cx:pt idx="5258">41.060000000000002</cx:pt>
          <cx:pt idx="5259">38.939999999999998</cx:pt>
          <cx:pt idx="5260">40.390000000000001</cx:pt>
          <cx:pt idx="5261">53.990000000000002</cx:pt>
          <cx:pt idx="5262">49.159999999999997</cx:pt>
          <cx:pt idx="5263">59.700000000000003</cx:pt>
          <cx:pt idx="5264">63.68</cx:pt>
          <cx:pt idx="5265">35.130000000000003</cx:pt>
          <cx:pt idx="5266">46.299999999999997</cx:pt>
          <cx:pt idx="5267">63.859999999999999</cx:pt>
          <cx:pt idx="5268">46.880000000000003</cx:pt>
          <cx:pt idx="5269">48.299999999999997</cx:pt>
          <cx:pt idx="5270">55.439999999999998</cx:pt>
          <cx:pt idx="5271">62.549999999999997</cx:pt>
          <cx:pt idx="5272">45.340000000000003</cx:pt>
          <cx:pt idx="5273">46.539999999999999</cx:pt>
          <cx:pt idx="5274">64.150000000000006</cx:pt>
          <cx:pt idx="5275">55.200000000000003</cx:pt>
          <cx:pt idx="5276">37.229999999999997</cx:pt>
          <cx:pt idx="5277">40.789999999999999</cx:pt>
          <cx:pt idx="5278">41.939999999999998</cx:pt>
          <cx:pt idx="5279">54.109999999999999</cx:pt>
          <cx:pt idx="5280">57.700000000000003</cx:pt>
          <cx:pt idx="5281">46.259999999999998</cx:pt>
          <cx:pt idx="5282">40.289999999999999</cx:pt>
          <cx:pt idx="5283">53.340000000000003</cx:pt>
          <cx:pt idx="5284">58.549999999999997</cx:pt>
          <cx:pt idx="5285">58.149999999999999</cx:pt>
          <cx:pt idx="5286">45.630000000000003</cx:pt>
          <cx:pt idx="5287">38.859999999999999</cx:pt>
          <cx:pt idx="5288">59.280000000000001</cx:pt>
          <cx:pt idx="5289">53.859999999999999</cx:pt>
          <cx:pt idx="5290">59.140000000000001</cx:pt>
          <cx:pt idx="5291">57.310000000000002</cx:pt>
          <cx:pt idx="5292">48.340000000000003</cx:pt>
          <cx:pt idx="5293">63.560000000000002</cx:pt>
          <cx:pt idx="5294">61.25</cx:pt>
          <cx:pt idx="5295">60.740000000000002</cx:pt>
          <cx:pt idx="5296">48.479999999999997</cx:pt>
          <cx:pt idx="5297">63.350000000000001</cx:pt>
          <cx:pt idx="5298">48.100000000000001</cx:pt>
          <cx:pt idx="5299">47.210000000000001</cx:pt>
          <cx:pt idx="5300">53.539999999999999</cx:pt>
          <cx:pt idx="5301">60.909999999999997</cx:pt>
          <cx:pt idx="5302">47.740000000000002</cx:pt>
          <cx:pt idx="5303">50.829999999999998</cx:pt>
          <cx:pt idx="5304">53.789999999999999</cx:pt>
          <cx:pt idx="5305">38.850000000000001</cx:pt>
          <cx:pt idx="5306">49.579999999999998</cx:pt>
          <cx:pt idx="5307">39.399999999999999</cx:pt>
          <cx:pt idx="5308">42.630000000000003</cx:pt>
          <cx:pt idx="5309">58.090000000000003</cx:pt>
          <cx:pt idx="5310">45.539999999999999</cx:pt>
          <cx:pt idx="5311">40.229999999999997</cx:pt>
          <cx:pt idx="5312">44.280000000000001</cx:pt>
          <cx:pt idx="5313">37.880000000000003</cx:pt>
          <cx:pt idx="5314">56.710000000000001</cx:pt>
          <cx:pt idx="5315">51.899999999999999</cx:pt>
          <cx:pt idx="5316">59.579999999999998</cx:pt>
          <cx:pt idx="5317">61.990000000000002</cx:pt>
          <cx:pt idx="5318">48.049999999999997</cx:pt>
          <cx:pt idx="5319">42.210000000000001</cx:pt>
          <cx:pt idx="5320">45.43</cx:pt>
          <cx:pt idx="5321">51.640000000000001</cx:pt>
          <cx:pt idx="5322">51.75</cx:pt>
          <cx:pt idx="5323">42.859999999999999</cx:pt>
          <cx:pt idx="5324">40.229999999999997</cx:pt>
          <cx:pt idx="5325">41.640000000000001</cx:pt>
          <cx:pt idx="5326">45.329999999999998</cx:pt>
          <cx:pt idx="5327">35.159999999999997</cx:pt>
          <cx:pt idx="5328">52.18</cx:pt>
          <cx:pt idx="5329">54.310000000000002</cx:pt>
          <cx:pt idx="5330">45.039999999999999</cx:pt>
          <cx:pt idx="5331">40.100000000000001</cx:pt>
          <cx:pt idx="5332">53.450000000000003</cx:pt>
          <cx:pt idx="5333">53.649999999999999</cx:pt>
          <cx:pt idx="5334">48.560000000000002</cx:pt>
          <cx:pt idx="5335">43.259999999999998</cx:pt>
          <cx:pt idx="5336">51.289999999999999</cx:pt>
          <cx:pt idx="5337">61.460000000000001</cx:pt>
          <cx:pt idx="5338">44.229999999999997</cx:pt>
          <cx:pt idx="5339">50.689999999999998</cx:pt>
          <cx:pt idx="5340">55.299999999999997</cx:pt>
          <cx:pt idx="5341">58.280000000000001</cx:pt>
          <cx:pt idx="5342">37.479999999999997</cx:pt>
          <cx:pt idx="5343">59.710000000000001</cx:pt>
          <cx:pt idx="5344">63.259999999999998</cx:pt>
          <cx:pt idx="5345">50.859999999999999</cx:pt>
          <cx:pt idx="5346">54.109999999999999</cx:pt>
          <cx:pt idx="5347">46.950000000000003</cx:pt>
          <cx:pt idx="5348">38.329999999999998</cx:pt>
          <cx:pt idx="5349">55.859999999999999</cx:pt>
          <cx:pt idx="5350">45.149999999999999</cx:pt>
          <cx:pt idx="5351">48.68</cx:pt>
          <cx:pt idx="5352">37.329999999999998</cx:pt>
          <cx:pt idx="5353">40.090000000000003</cx:pt>
          <cx:pt idx="5354">37.939999999999998</cx:pt>
          <cx:pt idx="5355">38.829999999999998</cx:pt>
          <cx:pt idx="5356">35.460000000000001</cx:pt>
          <cx:pt idx="5357">45.439999999999998</cx:pt>
          <cx:pt idx="5358">57.310000000000002</cx:pt>
          <cx:pt idx="5359">50.090000000000003</cx:pt>
          <cx:pt idx="5360">61.229999999999997</cx:pt>
          <cx:pt idx="5361">60.859999999999999</cx:pt>
          <cx:pt idx="5362">61.329999999999998</cx:pt>
          <cx:pt idx="5363">47.229999999999997</cx:pt>
          <cx:pt idx="5364">45.600000000000001</cx:pt>
          <cx:pt idx="5365">49.399999999999999</cx:pt>
          <cx:pt idx="5366">39.5</cx:pt>
          <cx:pt idx="5367">56.68</cx:pt>
          <cx:pt idx="5368">46.109999999999999</cx:pt>
          <cx:pt idx="5369">47.780000000000001</cx:pt>
          <cx:pt idx="5370">43.899999999999999</cx:pt>
          <cx:pt idx="5371">41.289999999999999</cx:pt>
          <cx:pt idx="5372">46.329999999999998</cx:pt>
          <cx:pt idx="5373">51.630000000000003</cx:pt>
          <cx:pt idx="5374">61.640000000000001</cx:pt>
          <cx:pt idx="5375">50.329999999999998</cx:pt>
          <cx:pt idx="5376">62.090000000000003</cx:pt>
          <cx:pt idx="5377">55.409999999999997</cx:pt>
          <cx:pt idx="5378">50.990000000000002</cx:pt>
          <cx:pt idx="5379">37.630000000000003</cx:pt>
          <cx:pt idx="5380">37.100000000000001</cx:pt>
          <cx:pt idx="5381">61.840000000000003</cx:pt>
          <cx:pt idx="5382">44.289999999999999</cx:pt>
          <cx:pt idx="5383">45.109999999999999</cx:pt>
          <cx:pt idx="5384">58.93</cx:pt>
          <cx:pt idx="5385">41.159999999999997</cx:pt>
          <cx:pt idx="5386">39.299999999999997</cx:pt>
          <cx:pt idx="5387">60.130000000000003</cx:pt>
          <cx:pt idx="5388">45.259999999999998</cx:pt>
          <cx:pt idx="5389">46.600000000000001</cx:pt>
          <cx:pt idx="5390">60.799999999999997</cx:pt>
          <cx:pt idx="5391">61.490000000000002</cx:pt>
          <cx:pt idx="5392">39.880000000000003</cx:pt>
          <cx:pt idx="5393">62.060000000000002</cx:pt>
          <cx:pt idx="5394">57.979999999999997</cx:pt>
          <cx:pt idx="5395">41.579999999999998</cx:pt>
          <cx:pt idx="5396">50.030000000000001</cx:pt>
          <cx:pt idx="5397">35.829999999999998</cx:pt>
          <cx:pt idx="5398">56.990000000000002</cx:pt>
          <cx:pt idx="5399">62.960000000000001</cx:pt>
          <cx:pt idx="5400">61.280000000000001</cx:pt>
          <cx:pt idx="5401">42.530000000000001</cx:pt>
          <cx:pt idx="5402">58.340000000000003</cx:pt>
          <cx:pt idx="5403">46.630000000000003</cx:pt>
          <cx:pt idx="5404">58.899999999999999</cx:pt>
          <cx:pt idx="5405">49.909999999999997</cx:pt>
          <cx:pt idx="5406">64.140000000000001</cx:pt>
          <cx:pt idx="5407">36.509999999999998</cx:pt>
          <cx:pt idx="5408">42.009999999999998</cx:pt>
          <cx:pt idx="5409">61.399999999999999</cx:pt>
          <cx:pt idx="5410">35.490000000000002</cx:pt>
          <cx:pt idx="5411">61.859999999999999</cx:pt>
          <cx:pt idx="5412">58.68</cx:pt>
          <cx:pt idx="5413">41.789999999999999</cx:pt>
          <cx:pt idx="5414">52.130000000000003</cx:pt>
          <cx:pt idx="5415">57.609999999999999</cx:pt>
          <cx:pt idx="5416">46.759999999999998</cx:pt>
          <cx:pt idx="5417">59.530000000000001</cx:pt>
          <cx:pt idx="5418">45.310000000000002</cx:pt>
          <cx:pt idx="5419">41.700000000000003</cx:pt>
          <cx:pt idx="5420">59.689999999999998</cx:pt>
          <cx:pt idx="5421">61.310000000000002</cx:pt>
          <cx:pt idx="5422">59.210000000000001</cx:pt>
          <cx:pt idx="5423">52.130000000000003</cx:pt>
          <cx:pt idx="5424">58.640000000000001</cx:pt>
          <cx:pt idx="5425">40.149999999999999</cx:pt>
          <cx:pt idx="5426">39.75</cx:pt>
          <cx:pt idx="5427">40.789999999999999</cx:pt>
          <cx:pt idx="5428">36.079999999999998</cx:pt>
          <cx:pt idx="5429">58.210000000000001</cx:pt>
          <cx:pt idx="5430">53.909999999999997</cx:pt>
          <cx:pt idx="5431">46.530000000000001</cx:pt>
          <cx:pt idx="5432">38.490000000000002</cx:pt>
          <cx:pt idx="5433">45.280000000000001</cx:pt>
          <cx:pt idx="5434">63.729999999999997</cx:pt>
          <cx:pt idx="5435">51.18</cx:pt>
          <cx:pt idx="5436">56</cx:pt>
          <cx:pt idx="5437">53.799999999999997</cx:pt>
          <cx:pt idx="5438">36.909999999999997</cx:pt>
          <cx:pt idx="5439">55.579999999999998</cx:pt>
          <cx:pt idx="5440">40.780000000000001</cx:pt>
          <cx:pt idx="5441">61.549999999999997</cx:pt>
          <cx:pt idx="5442">45.350000000000001</cx:pt>
          <cx:pt idx="5443">37.899999999999999</cx:pt>
          <cx:pt idx="5444">44.240000000000002</cx:pt>
          <cx:pt idx="5445">35.049999999999997</cx:pt>
          <cx:pt idx="5446">43.439999999999998</cx:pt>
          <cx:pt idx="5447">58.5</cx:pt>
          <cx:pt idx="5448">36.439999999999998</cx:pt>
          <cx:pt idx="5449">51.189999999999998</cx:pt>
          <cx:pt idx="5450">40.640000000000001</cx:pt>
          <cx:pt idx="5451">64.329999999999998</cx:pt>
          <cx:pt idx="5452">59.590000000000003</cx:pt>
          <cx:pt idx="5453">40.600000000000001</cx:pt>
          <cx:pt idx="5454">42.93</cx:pt>
          <cx:pt idx="5455">41.240000000000002</cx:pt>
          <cx:pt idx="5456">64.549999999999997</cx:pt>
          <cx:pt idx="5457">57.229999999999997</cx:pt>
          <cx:pt idx="5458">40.960000000000001</cx:pt>
          <cx:pt idx="5459">48.899999999999999</cx:pt>
          <cx:pt idx="5460">39.359999999999999</cx:pt>
          <cx:pt idx="5461">58.490000000000002</cx:pt>
          <cx:pt idx="5462">63.799999999999997</cx:pt>
          <cx:pt idx="5463">45.560000000000002</cx:pt>
          <cx:pt idx="5464">36.780000000000001</cx:pt>
          <cx:pt idx="5465">45.609999999999999</cx:pt>
          <cx:pt idx="5466">61.460000000000001</cx:pt>
          <cx:pt idx="5467">49.939999999999998</cx:pt>
          <cx:pt idx="5468">56.759999999999998</cx:pt>
          <cx:pt idx="5469">54.5</cx:pt>
          <cx:pt idx="5470">40.75</cx:pt>
          <cx:pt idx="5471">39.600000000000001</cx:pt>
          <cx:pt idx="5472">57.630000000000003</cx:pt>
          <cx:pt idx="5473">54.409999999999997</cx:pt>
          <cx:pt idx="5474">46.450000000000003</cx:pt>
          <cx:pt idx="5475">53.210000000000001</cx:pt>
          <cx:pt idx="5476">63.149999999999999</cx:pt>
          <cx:pt idx="5477">54.380000000000003</cx:pt>
          <cx:pt idx="5478">64.510000000000005</cx:pt>
          <cx:pt idx="5479">60.039999999999999</cx:pt>
          <cx:pt idx="5480">50.450000000000003</cx:pt>
          <cx:pt idx="5481">42.799999999999997</cx:pt>
          <cx:pt idx="5482">35.689999999999998</cx:pt>
          <cx:pt idx="5483">42.109999999999999</cx:pt>
          <cx:pt idx="5484">55.479999999999997</cx:pt>
          <cx:pt idx="5485">47.899999999999999</cx:pt>
          <cx:pt idx="5486">62.200000000000003</cx:pt>
          <cx:pt idx="5487">38.409999999999997</cx:pt>
          <cx:pt idx="5488">47.109999999999999</cx:pt>
          <cx:pt idx="5489">54.590000000000003</cx:pt>
          <cx:pt idx="5490">49.200000000000003</cx:pt>
          <cx:pt idx="5491">38.689999999999998</cx:pt>
          <cx:pt idx="5492">45.039999999999999</cx:pt>
          <cx:pt idx="5493">42.899999999999999</cx:pt>
          <cx:pt idx="5494">43.390000000000001</cx:pt>
          <cx:pt idx="5495">55.380000000000003</cx:pt>
          <cx:pt idx="5496">48.359999999999999</cx:pt>
          <cx:pt idx="5497">41.789999999999999</cx:pt>
          <cx:pt idx="5498">53.939999999999998</cx:pt>
          <cx:pt idx="5499">63.539999999999999</cx:pt>
          <cx:pt idx="5500">46.829999999999998</cx:pt>
          <cx:pt idx="5501">37.789999999999999</cx:pt>
          <cx:pt idx="5502">53.939999999999998</cx:pt>
          <cx:pt idx="5503">40.409999999999997</cx:pt>
          <cx:pt idx="5504">39.810000000000002</cx:pt>
          <cx:pt idx="5505">60.109999999999999</cx:pt>
          <cx:pt idx="5506">38.530000000000001</cx:pt>
          <cx:pt idx="5507">38.259999999999998</cx:pt>
          <cx:pt idx="5508">40.649999999999999</cx:pt>
          <cx:pt idx="5509">37.640000000000001</cx:pt>
          <cx:pt idx="5510">51.960000000000001</cx:pt>
          <cx:pt idx="5511">45.060000000000002</cx:pt>
          <cx:pt idx="5512">60.630000000000003</cx:pt>
          <cx:pt idx="5513">46</cx:pt>
          <cx:pt idx="5514">55.880000000000003</cx:pt>
          <cx:pt idx="5515">40.909999999999997</cx:pt>
          <cx:pt idx="5516">45.829999999999998</cx:pt>
          <cx:pt idx="5517">45.960000000000001</cx:pt>
          <cx:pt idx="5518">42.100000000000001</cx:pt>
          <cx:pt idx="5519">48.25</cx:pt>
          <cx:pt idx="5520">64.060000000000002</cx:pt>
          <cx:pt idx="5521">52.390000000000001</cx:pt>
          <cx:pt idx="5522">46.229999999999997</cx:pt>
          <cx:pt idx="5523">40.43</cx:pt>
          <cx:pt idx="5524">53.890000000000001</cx:pt>
          <cx:pt idx="5525">58.539999999999999</cx:pt>
          <cx:pt idx="5526">50.030000000000001</cx:pt>
          <cx:pt idx="5527">46.350000000000001</cx:pt>
          <cx:pt idx="5528">37.280000000000001</cx:pt>
          <cx:pt idx="5529">51.490000000000002</cx:pt>
          <cx:pt idx="5530">60.530000000000001</cx:pt>
          <cx:pt idx="5531">44.799999999999997</cx:pt>
          <cx:pt idx="5532">38.850000000000001</cx:pt>
          <cx:pt idx="5533">63.229999999999997</cx:pt>
          <cx:pt idx="5534">46.140000000000001</cx:pt>
          <cx:pt idx="5535">44.240000000000002</cx:pt>
          <cx:pt idx="5536">38.560000000000002</cx:pt>
          <cx:pt idx="5537">36</cx:pt>
          <cx:pt idx="5538">51.640000000000001</cx:pt>
          <cx:pt idx="5539">41.229999999999997</cx:pt>
          <cx:pt idx="5540">50.93</cx:pt>
          <cx:pt idx="5541">55.640000000000001</cx:pt>
          <cx:pt idx="5542">53.899999999999999</cx:pt>
          <cx:pt idx="5543">60.600000000000001</cx:pt>
          <cx:pt idx="5544">53.780000000000001</cx:pt>
          <cx:pt idx="5545">48.289999999999999</cx:pt>
          <cx:pt idx="5546">49.759999999999998</cx:pt>
          <cx:pt idx="5547">41.810000000000002</cx:pt>
          <cx:pt idx="5548">53.240000000000002</cx:pt>
          <cx:pt idx="5549">43.140000000000001</cx:pt>
          <cx:pt idx="5550">40.030000000000001</cx:pt>
          <cx:pt idx="5551">55.240000000000002</cx:pt>
          <cx:pt idx="5552">59.18</cx:pt>
          <cx:pt idx="5553">43.859999999999999</cx:pt>
          <cx:pt idx="5554">54.579999999999998</cx:pt>
          <cx:pt idx="5555">54.549999999999997</cx:pt>
          <cx:pt idx="5556">39.299999999999997</cx:pt>
          <cx:pt idx="5557">61.090000000000003</cx:pt>
          <cx:pt idx="5558">37.689999999999998</cx:pt>
          <cx:pt idx="5559">46.990000000000002</cx:pt>
          <cx:pt idx="5560">61.859999999999999</cx:pt>
          <cx:pt idx="5561">37.579999999999998</cx:pt>
          <cx:pt idx="5562">56.039999999999999</cx:pt>
          <cx:pt idx="5563">44.049999999999997</cx:pt>
          <cx:pt idx="5564">60.609999999999999</cx:pt>
          <cx:pt idx="5565">54</cx:pt>
          <cx:pt idx="5566">59.700000000000003</cx:pt>
          <cx:pt idx="5567">54.710000000000001</cx:pt>
          <cx:pt idx="5568">51.299999999999997</cx:pt>
          <cx:pt idx="5569">57.509999999999998</cx:pt>
          <cx:pt idx="5570">37.659999999999997</cx:pt>
          <cx:pt idx="5571">37.079999999999998</cx:pt>
          <cx:pt idx="5572">59.630000000000003</cx:pt>
          <cx:pt idx="5573">41.560000000000002</cx:pt>
          <cx:pt idx="5574">61.280000000000001</cx:pt>
          <cx:pt idx="5575">42.850000000000001</cx:pt>
          <cx:pt idx="5576">43.18</cx:pt>
          <cx:pt idx="5577">44.390000000000001</cx:pt>
          <cx:pt idx="5578">55.850000000000001</cx:pt>
          <cx:pt idx="5579">39.590000000000003</cx:pt>
          <cx:pt idx="5580">46.700000000000003</cx:pt>
          <cx:pt idx="5581">45.390000000000001</cx:pt>
          <cx:pt idx="5582">48.280000000000001</cx:pt>
          <cx:pt idx="5583">60.700000000000003</cx:pt>
          <cx:pt idx="5584">51.090000000000003</cx:pt>
          <cx:pt idx="5585">45.600000000000001</cx:pt>
          <cx:pt idx="5586">35.590000000000003</cx:pt>
          <cx:pt idx="5587">40.210000000000001</cx:pt>
          <cx:pt idx="5588">36.189999999999998</cx:pt>
          <cx:pt idx="5589">36.100000000000001</cx:pt>
          <cx:pt idx="5590">53.109999999999999</cx:pt>
          <cx:pt idx="5591">44.299999999999997</cx:pt>
          <cx:pt idx="5592">39.350000000000001</cx:pt>
          <cx:pt idx="5593">51.609999999999999</cx:pt>
          <cx:pt idx="5594">55.899999999999999</cx:pt>
          <cx:pt idx="5595">63</cx:pt>
          <cx:pt idx="5596">52.200000000000003</cx:pt>
          <cx:pt idx="5597">38.710000000000001</cx:pt>
          <cx:pt idx="5598">38.789999999999999</cx:pt>
          <cx:pt idx="5599">35.100000000000001</cx:pt>
          <cx:pt idx="5600">38.689999999999998</cx:pt>
          <cx:pt idx="5601">50.640000000000001</cx:pt>
          <cx:pt idx="5602">46.549999999999997</cx:pt>
          <cx:pt idx="5603">63.68</cx:pt>
          <cx:pt idx="5604">54.5</cx:pt>
          <cx:pt idx="5605">35.5</cx:pt>
          <cx:pt idx="5606">36.280000000000001</cx:pt>
          <cx:pt idx="5607">64.299999999999997</cx:pt>
          <cx:pt idx="5608">44.460000000000001</cx:pt>
          <cx:pt idx="5609">60.340000000000003</cx:pt>
          <cx:pt idx="5610">54.740000000000002</cx:pt>
          <cx:pt idx="5611">62.75</cx:pt>
          <cx:pt idx="5612">57.799999999999997</cx:pt>
          <cx:pt idx="5613">64.379999999999995</cx:pt>
          <cx:pt idx="5614">60.759999999999998</cx:pt>
          <cx:pt idx="5615">53.189999999999998</cx:pt>
          <cx:pt idx="5616">50.560000000000002</cx:pt>
          <cx:pt idx="5617">57.560000000000002</cx:pt>
          <cx:pt idx="5618">63.380000000000003</cx:pt>
          <cx:pt idx="5619">46.090000000000003</cx:pt>
          <cx:pt idx="5620">56.850000000000001</cx:pt>
          <cx:pt idx="5621">57.390000000000001</cx:pt>
          <cx:pt idx="5622">56.950000000000003</cx:pt>
          <cx:pt idx="5623">41.810000000000002</cx:pt>
          <cx:pt idx="5624">52.390000000000001</cx:pt>
          <cx:pt idx="5625">63.539999999999999</cx:pt>
          <cx:pt idx="5626">55.93</cx:pt>
          <cx:pt idx="5627">61.859999999999999</cx:pt>
          <cx:pt idx="5628">54.299999999999997</cx:pt>
          <cx:pt idx="5629">50.240000000000002</cx:pt>
          <cx:pt idx="5630">38.039999999999999</cx:pt>
          <cx:pt idx="5631">37.549999999999997</cx:pt>
          <cx:pt idx="5632">60.409999999999997</cx:pt>
          <cx:pt idx="5633">41.140000000000001</cx:pt>
          <cx:pt idx="5634">45.689999999999998</cx:pt>
          <cx:pt idx="5635">35.630000000000003</cx:pt>
          <cx:pt idx="5636">45.460000000000001</cx:pt>
          <cx:pt idx="5637">59.890000000000001</cx:pt>
          <cx:pt idx="5638">48.289999999999999</cx:pt>
          <cx:pt idx="5639">39.530000000000001</cx:pt>
          <cx:pt idx="5640">39.960000000000001</cx:pt>
          <cx:pt idx="5641">60.850000000000001</cx:pt>
          <cx:pt idx="5642">36.159999999999997</cx:pt>
          <cx:pt idx="5643">40</cx:pt>
          <cx:pt idx="5644">58.380000000000003</cx:pt>
          <cx:pt idx="5645">41.509999999999998</cx:pt>
          <cx:pt idx="5646">39</cx:pt>
          <cx:pt idx="5647">40.829999999999998</cx:pt>
          <cx:pt idx="5648">43.240000000000002</cx:pt>
          <cx:pt idx="5649">35.640000000000001</cx:pt>
          <cx:pt idx="5650">57.5</cx:pt>
          <cx:pt idx="5651">55.630000000000003</cx:pt>
          <cx:pt idx="5652">52.140000000000001</cx:pt>
          <cx:pt idx="5653">49.560000000000002</cx:pt>
          <cx:pt idx="5654">36.079999999999998</cx:pt>
          <cx:pt idx="5655">40.049999999999997</cx:pt>
          <cx:pt idx="5656">58.909999999999997</cx:pt>
          <cx:pt idx="5657">42.549999999999997</cx:pt>
          <cx:pt idx="5658">42.579999999999998</cx:pt>
          <cx:pt idx="5659">40.390000000000001</cx:pt>
          <cx:pt idx="5660">62.490000000000002</cx:pt>
          <cx:pt idx="5661">51.979999999999997</cx:pt>
          <cx:pt idx="5662">37.899999999999999</cx:pt>
          <cx:pt idx="5663">44.259999999999998</cx:pt>
          <cx:pt idx="5664">50.75</cx:pt>
          <cx:pt idx="5665">36.140000000000001</cx:pt>
          <cx:pt idx="5666">44.990000000000002</cx:pt>
          <cx:pt idx="5667">40.640000000000001</cx:pt>
          <cx:pt idx="5668">41.560000000000002</cx:pt>
          <cx:pt idx="5669">55</cx:pt>
          <cx:pt idx="5670">39.060000000000002</cx:pt>
          <cx:pt idx="5671">38.340000000000003</cx:pt>
          <cx:pt idx="5672">50.740000000000002</cx:pt>
          <cx:pt idx="5673">43</cx:pt>
          <cx:pt idx="5674">62.340000000000003</cx:pt>
          <cx:pt idx="5675">60.609999999999999</cx:pt>
          <cx:pt idx="5676">62.039999999999999</cx:pt>
          <cx:pt idx="5677">57.5</cx:pt>
          <cx:pt idx="5678">49.700000000000003</cx:pt>
          <cx:pt idx="5679">42.799999999999997</cx:pt>
          <cx:pt idx="5680">48.850000000000001</cx:pt>
          <cx:pt idx="5681">57.509999999999998</cx:pt>
          <cx:pt idx="5682">47.859999999999999</cx:pt>
          <cx:pt idx="5683">53.950000000000003</cx:pt>
          <cx:pt idx="5684">46.890000000000001</cx:pt>
          <cx:pt idx="5685">62.409999999999997</cx:pt>
          <cx:pt idx="5686">46.009999999999998</cx:pt>
          <cx:pt idx="5687">53.590000000000003</cx:pt>
          <cx:pt idx="5688">57.859999999999999</cx:pt>
          <cx:pt idx="5689">38.409999999999997</cx:pt>
          <cx:pt idx="5690">58.079999999999998</cx:pt>
          <cx:pt idx="5691">53.659999999999997</cx:pt>
          <cx:pt idx="5692">59.810000000000002</cx:pt>
          <cx:pt idx="5693">37.490000000000002</cx:pt>
          <cx:pt idx="5694">45.630000000000003</cx:pt>
          <cx:pt idx="5695">59.689999999999998</cx:pt>
          <cx:pt idx="5696">51.850000000000001</cx:pt>
          <cx:pt idx="5697">35.640000000000001</cx:pt>
          <cx:pt idx="5698">55.450000000000003</cx:pt>
          <cx:pt idx="5699">44.399999999999999</cx:pt>
          <cx:pt idx="5700">50.140000000000001</cx:pt>
          <cx:pt idx="5701">58.009999999999998</cx:pt>
          <cx:pt idx="5702">41.450000000000003</cx:pt>
          <cx:pt idx="5703">48.68</cx:pt>
          <cx:pt idx="5704">52.380000000000003</cx:pt>
          <cx:pt idx="5705">40.649999999999999</cx:pt>
          <cx:pt idx="5706">49.600000000000001</cx:pt>
          <cx:pt idx="5707">46.409999999999997</cx:pt>
          <cx:pt idx="5708">56.210000000000001</cx:pt>
          <cx:pt idx="5709">41.399999999999999</cx:pt>
          <cx:pt idx="5710">55.649999999999999</cx:pt>
          <cx:pt idx="5711">36.350000000000001</cx:pt>
          <cx:pt idx="5712">36.090000000000003</cx:pt>
          <cx:pt idx="5713">63.549999999999997</cx:pt>
          <cx:pt idx="5714">60.840000000000003</cx:pt>
          <cx:pt idx="5715">53.229999999999997</cx:pt>
          <cx:pt idx="5716">39.979999999999997</cx:pt>
          <cx:pt idx="5717">48.979999999999997</cx:pt>
          <cx:pt idx="5718">45.100000000000001</cx:pt>
          <cx:pt idx="5719">43.710000000000001</cx:pt>
          <cx:pt idx="5720">60.140000000000001</cx:pt>
          <cx:pt idx="5721">60.130000000000003</cx:pt>
          <cx:pt idx="5722">37.409999999999997</cx:pt>
          <cx:pt idx="5723">56.729999999999997</cx:pt>
          <cx:pt idx="5724">35.600000000000001</cx:pt>
          <cx:pt idx="5725">39.759999999999998</cx:pt>
          <cx:pt idx="5726">40.859999999999999</cx:pt>
          <cx:pt idx="5727">43.350000000000001</cx:pt>
          <cx:pt idx="5728">58.789999999999999</cx:pt>
          <cx:pt idx="5729">42.539999999999999</cx:pt>
          <cx:pt idx="5730">54.299999999999997</cx:pt>
          <cx:pt idx="5731">50.130000000000003</cx:pt>
          <cx:pt idx="5732">41.609999999999999</cx:pt>
          <cx:pt idx="5733">56.229999999999997</cx:pt>
          <cx:pt idx="5734">59.549999999999997</cx:pt>
          <cx:pt idx="5735">58.409999999999997</cx:pt>
          <cx:pt idx="5736">50.280000000000001</cx:pt>
          <cx:pt idx="5737">41.890000000000001</cx:pt>
          <cx:pt idx="5738">54.109999999999999</cx:pt>
          <cx:pt idx="5739">45.399999999999999</cx:pt>
          <cx:pt idx="5740">47.460000000000001</cx:pt>
          <cx:pt idx="5741">57.590000000000003</cx:pt>
          <cx:pt idx="5742">46.109999999999999</cx:pt>
          <cx:pt idx="5743">57.729999999999997</cx:pt>
          <cx:pt idx="5744">44.030000000000001</cx:pt>
          <cx:pt idx="5745">56.799999999999997</cx:pt>
          <cx:pt idx="5746">35.710000000000001</cx:pt>
          <cx:pt idx="5747">46.079999999999998</cx:pt>
          <cx:pt idx="5748">54.130000000000003</cx:pt>
          <cx:pt idx="5749">44.5</cx:pt>
          <cx:pt idx="5750">46.93</cx:pt>
          <cx:pt idx="5751">37.960000000000001</cx:pt>
          <cx:pt idx="5752">55.640000000000001</cx:pt>
          <cx:pt idx="5753">38.289999999999999</cx:pt>
          <cx:pt idx="5754">46.009999999999998</cx:pt>
          <cx:pt idx="5755">63.109999999999999</cx:pt>
          <cx:pt idx="5756">55.310000000000002</cx:pt>
          <cx:pt idx="5757">63.479999999999997</cx:pt>
          <cx:pt idx="5758">57.880000000000003</cx:pt>
          <cx:pt idx="5759">49.450000000000003</cx:pt>
          <cx:pt idx="5760">40.310000000000002</cx:pt>
          <cx:pt idx="5761">58.789999999999999</cx:pt>
          <cx:pt idx="5762">56.93</cx:pt>
          <cx:pt idx="5763">48.789999999999999</cx:pt>
          <cx:pt idx="5764">38.340000000000003</cx:pt>
          <cx:pt idx="5765">38.189999999999998</cx:pt>
          <cx:pt idx="5766">46.289999999999999</cx:pt>
          <cx:pt idx="5767">37.450000000000003</cx:pt>
          <cx:pt idx="5768">39.840000000000003</cx:pt>
          <cx:pt idx="5769">43.329999999999998</cx:pt>
          <cx:pt idx="5770">64.129999999999995</cx:pt>
          <cx:pt idx="5771">52</cx:pt>
          <cx:pt idx="5772">42.810000000000002</cx:pt>
          <cx:pt idx="5773">43.630000000000003</cx:pt>
          <cx:pt idx="5774">52.850000000000001</cx:pt>
          <cx:pt idx="5775">53.539999999999999</cx:pt>
          <cx:pt idx="5776">61.509999999999998</cx:pt>
          <cx:pt idx="5777">52.350000000000001</cx:pt>
          <cx:pt idx="5778">46.740000000000002</cx:pt>
          <cx:pt idx="5779">54.899999999999999</cx:pt>
          <cx:pt idx="5780">59.789999999999999</cx:pt>
          <cx:pt idx="5781">42.560000000000002</cx:pt>
          <cx:pt idx="5782">48.060000000000002</cx:pt>
          <cx:pt idx="5783">64.340000000000003</cx:pt>
          <cx:pt idx="5784">37.810000000000002</cx:pt>
          <cx:pt idx="5785">60.850000000000001</cx:pt>
          <cx:pt idx="5786">42.450000000000003</cx:pt>
          <cx:pt idx="5787">45</cx:pt>
          <cx:pt idx="5788">39.329999999999998</cx:pt>
          <cx:pt idx="5789">61.979999999999997</cx:pt>
          <cx:pt idx="5790">56.259999999999998</cx:pt>
          <cx:pt idx="5791">44.329999999999998</cx:pt>
          <cx:pt idx="5792">42.43</cx:pt>
          <cx:pt idx="5793">58.689999999999998</cx:pt>
          <cx:pt idx="5794">54.25</cx:pt>
          <cx:pt idx="5795">48.640000000000001</cx:pt>
          <cx:pt idx="5796">43.060000000000002</cx:pt>
          <cx:pt idx="5797">53.950000000000003</cx:pt>
          <cx:pt idx="5798">44.5</cx:pt>
          <cx:pt idx="5799">51.060000000000002</cx:pt>
          <cx:pt idx="5800">39.030000000000001</cx:pt>
          <cx:pt idx="5801">45.630000000000003</cx:pt>
          <cx:pt idx="5802">53.780000000000001</cx:pt>
          <cx:pt idx="5803">38.899999999999999</cx:pt>
          <cx:pt idx="5804">37.689999999999998</cx:pt>
          <cx:pt idx="5805">58.439999999999998</cx:pt>
          <cx:pt idx="5806">40.200000000000003</cx:pt>
          <cx:pt idx="5807">39.399999999999999</cx:pt>
          <cx:pt idx="5808">44.5</cx:pt>
          <cx:pt idx="5809">48.890000000000001</cx:pt>
          <cx:pt idx="5810">42.509999999999998</cx:pt>
          <cx:pt idx="5811">59.880000000000003</cx:pt>
          <cx:pt idx="5812">56.579999999999998</cx:pt>
          <cx:pt idx="5813">42.43</cx:pt>
          <cx:pt idx="5814">42.880000000000003</cx:pt>
          <cx:pt idx="5815">36.530000000000001</cx:pt>
          <cx:pt idx="5816">61.759999999999998</cx:pt>
          <cx:pt idx="5817">43.579999999999998</cx:pt>
          <cx:pt idx="5818">36.450000000000003</cx:pt>
          <cx:pt idx="5819">50.479999999999997</cx:pt>
          <cx:pt idx="5820">57</cx:pt>
          <cx:pt idx="5821">44.590000000000003</cx:pt>
          <cx:pt idx="5822">63.140000000000001</cx:pt>
          <cx:pt idx="5823">51.090000000000003</cx:pt>
          <cx:pt idx="5824">63.789999999999999</cx:pt>
          <cx:pt idx="5825">39</cx:pt>
          <cx:pt idx="5826">46.210000000000001</cx:pt>
          <cx:pt idx="5827">62.729999999999997</cx:pt>
          <cx:pt idx="5828">53.43</cx:pt>
          <cx:pt idx="5829">41.659999999999997</cx:pt>
          <cx:pt idx="5830">46.950000000000003</cx:pt>
          <cx:pt idx="5831">63.799999999999997</cx:pt>
          <cx:pt idx="5832">56.25</cx:pt>
          <cx:pt idx="5833">47.530000000000001</cx:pt>
          <cx:pt idx="5834">59.509999999999998</cx:pt>
          <cx:pt idx="5835">47.5</cx:pt>
          <cx:pt idx="5836">48.460000000000001</cx:pt>
          <cx:pt idx="5837">38.659999999999997</cx:pt>
          <cx:pt idx="5838">45.009999999999998</cx:pt>
          <cx:pt idx="5839">42.100000000000001</cx:pt>
          <cx:pt idx="5840">49.609999999999999</cx:pt>
          <cx:pt idx="5841">50.229999999999997</cx:pt>
          <cx:pt idx="5842">43.310000000000002</cx:pt>
          <cx:pt idx="5843">50.060000000000002</cx:pt>
          <cx:pt idx="5844">52.310000000000002</cx:pt>
          <cx:pt idx="5845">46.509999999999998</cx:pt>
          <cx:pt idx="5846">38.399999999999999</cx:pt>
          <cx:pt idx="5847">53.899999999999999</cx:pt>
          <cx:pt idx="5848">60.850000000000001</cx:pt>
          <cx:pt idx="5849">37.18</cx:pt>
          <cx:pt idx="5850">49.450000000000003</cx:pt>
          <cx:pt idx="5851">45.590000000000003</cx:pt>
          <cx:pt idx="5852">60.380000000000003</cx:pt>
          <cx:pt idx="5853">57.259999999999998</cx:pt>
          <cx:pt idx="5854">38.859999999999999</cx:pt>
          <cx:pt idx="5855">48.759999999999998</cx:pt>
          <cx:pt idx="5856">59.560000000000002</cx:pt>
          <cx:pt idx="5857">37.539999999999999</cx:pt>
          <cx:pt idx="5858">58.039999999999999</cx:pt>
          <cx:pt idx="5859">64.180000000000007</cx:pt>
          <cx:pt idx="5860">54.939999999999998</cx:pt>
          <cx:pt idx="5861">43.359999999999999</cx:pt>
          <cx:pt idx="5862">54.909999999999997</cx:pt>
          <cx:pt idx="5863">41.859999999999999</cx:pt>
          <cx:pt idx="5864">39.909999999999997</cx:pt>
          <cx:pt idx="5865">50.079999999999998</cx:pt>
          <cx:pt idx="5866">45.259999999999998</cx:pt>
          <cx:pt idx="5867">43.950000000000003</cx:pt>
          <cx:pt idx="5868">48.479999999999997</cx:pt>
          <cx:pt idx="5869">35.289999999999999</cx:pt>
          <cx:pt idx="5870">35.560000000000002</cx:pt>
          <cx:pt idx="5871">54.009999999999998</cx:pt>
          <cx:pt idx="5872">58.18</cx:pt>
          <cx:pt idx="5873">52.880000000000003</cx:pt>
          <cx:pt idx="5874">55.539999999999999</cx:pt>
          <cx:pt idx="5875">47.380000000000003</cx:pt>
          <cx:pt idx="5876">42.18</cx:pt>
          <cx:pt idx="5877">51.450000000000003</cx:pt>
          <cx:pt idx="5878">38.700000000000003</cx:pt>
          <cx:pt idx="5879">59.460000000000001</cx:pt>
          <cx:pt idx="5880">46.600000000000001</cx:pt>
          <cx:pt idx="5881">63.530000000000001</cx:pt>
          <cx:pt idx="5882">54.850000000000001</cx:pt>
          <cx:pt idx="5883">44.390000000000001</cx:pt>
          <cx:pt idx="5884">58.329999999999998</cx:pt>
          <cx:pt idx="5885">55.630000000000003</cx:pt>
          <cx:pt idx="5886">60.159999999999997</cx:pt>
          <cx:pt idx="5887">49.93</cx:pt>
          <cx:pt idx="5888">37.200000000000003</cx:pt>
          <cx:pt idx="5889">49.450000000000003</cx:pt>
          <cx:pt idx="5890">57.539999999999999</cx:pt>
          <cx:pt idx="5891">37.409999999999997</cx:pt>
          <cx:pt idx="5892">64.379999999999995</cx:pt>
          <cx:pt idx="5893">58.450000000000003</cx:pt>
          <cx:pt idx="5894">41.149999999999999</cx:pt>
          <cx:pt idx="5895">58.350000000000001</cx:pt>
          <cx:pt idx="5896">37.18</cx:pt>
          <cx:pt idx="5897">53.75</cx:pt>
          <cx:pt idx="5898">36.75</cx:pt>
          <cx:pt idx="5899">54.630000000000003</cx:pt>
          <cx:pt idx="5900">52.439999999999998</cx:pt>
          <cx:pt idx="5901">47.030000000000001</cx:pt>
          <cx:pt idx="5902">48.310000000000002</cx:pt>
          <cx:pt idx="5903">59.049999999999997</cx:pt>
          <cx:pt idx="5904">56.68</cx:pt>
          <cx:pt idx="5905">56.979999999999997</cx:pt>
          <cx:pt idx="5906">64.349999999999994</cx:pt>
          <cx:pt idx="5907">53.840000000000003</cx:pt>
          <cx:pt idx="5908">54.880000000000003</cx:pt>
          <cx:pt idx="5909">36.859999999999999</cx:pt>
          <cx:pt idx="5910">39.259999999999998</cx:pt>
          <cx:pt idx="5911">64.060000000000002</cx:pt>
          <cx:pt idx="5912">49.68</cx:pt>
          <cx:pt idx="5913">40.890000000000001</cx:pt>
          <cx:pt idx="5914">45.990000000000002</cx:pt>
          <cx:pt idx="5915">35.68</cx:pt>
          <cx:pt idx="5916">54.390000000000001</cx:pt>
          <cx:pt idx="5917">49.380000000000003</cx:pt>
          <cx:pt idx="5918">48.479999999999997</cx:pt>
          <cx:pt idx="5919">46.75</cx:pt>
          <cx:pt idx="5920">59.229999999999997</cx:pt>
          <cx:pt idx="5921">50.240000000000002</cx:pt>
          <cx:pt idx="5922">47.68</cx:pt>
          <cx:pt idx="5923">55.18</cx:pt>
          <cx:pt idx="5924">43.899999999999999</cx:pt>
          <cx:pt idx="5925">46.600000000000001</cx:pt>
          <cx:pt idx="5926">47.590000000000003</cx:pt>
          <cx:pt idx="5927">41.729999999999997</cx:pt>
          <cx:pt idx="5928">35.210000000000001</cx:pt>
          <cx:pt idx="5929">61.93</cx:pt>
          <cx:pt idx="5930">44.729999999999997</cx:pt>
          <cx:pt idx="5931">43.380000000000003</cx:pt>
          <cx:pt idx="5932">38.93</cx:pt>
          <cx:pt idx="5933">39.880000000000003</cx:pt>
          <cx:pt idx="5934">60.539999999999999</cx:pt>
          <cx:pt idx="5935">36.350000000000001</cx:pt>
          <cx:pt idx="5936">53.149999999999999</cx:pt>
          <cx:pt idx="5937">59.640000000000001</cx:pt>
          <cx:pt idx="5938">54.789999999999999</cx:pt>
          <cx:pt idx="5939">40.140000000000001</cx:pt>
          <cx:pt idx="5940">48.5</cx:pt>
          <cx:pt idx="5941">41.229999999999997</cx:pt>
          <cx:pt idx="5942">63.960000000000001</cx:pt>
          <cx:pt idx="5943">63.740000000000002</cx:pt>
          <cx:pt idx="5944">56.329999999999998</cx:pt>
          <cx:pt idx="5945">45.149999999999999</cx:pt>
          <cx:pt idx="5946">44.840000000000003</cx:pt>
          <cx:pt idx="5947">49.609999999999999</cx:pt>
          <cx:pt idx="5948">54.509999999999998</cx:pt>
          <cx:pt idx="5949">45.829999999999998</cx:pt>
          <cx:pt idx="5950">38.630000000000003</cx:pt>
          <cx:pt idx="5951">62.960000000000001</cx:pt>
          <cx:pt idx="5952">53.399999999999999</cx:pt>
          <cx:pt idx="5953">55.579999999999998</cx:pt>
          <cx:pt idx="5954">50.729999999999997</cx:pt>
          <cx:pt idx="5955">55.329999999999998</cx:pt>
          <cx:pt idx="5956">44.700000000000003</cx:pt>
          <cx:pt idx="5957">42.100000000000001</cx:pt>
          <cx:pt idx="5958">47.189999999999998</cx:pt>
          <cx:pt idx="5959">42.740000000000002</cx:pt>
          <cx:pt idx="5960">35.539999999999999</cx:pt>
          <cx:pt idx="5961">42.5</cx:pt>
          <cx:pt idx="5962">40.890000000000001</cx:pt>
          <cx:pt idx="5963">57.240000000000002</cx:pt>
          <cx:pt idx="5964">51.490000000000002</cx:pt>
          <cx:pt idx="5965">50.43</cx:pt>
          <cx:pt idx="5966">49.659999999999997</cx:pt>
          <cx:pt idx="5967">63.909999999999997</cx:pt>
          <cx:pt idx="5968">56.630000000000003</cx:pt>
          <cx:pt idx="5969">51.560000000000002</cx:pt>
          <cx:pt idx="5970">61.590000000000003</cx:pt>
          <cx:pt idx="5971">37.630000000000003</cx:pt>
          <cx:pt idx="5972">55.880000000000003</cx:pt>
          <cx:pt idx="5973">63.899999999999999</cx:pt>
          <cx:pt idx="5974">36.25</cx:pt>
          <cx:pt idx="5975">39.390000000000001</cx:pt>
          <cx:pt idx="5976">45.649999999999999</cx:pt>
          <cx:pt idx="5977">58.289999999999999</cx:pt>
          <cx:pt idx="5978">36.130000000000003</cx:pt>
          <cx:pt idx="5979">61.060000000000002</cx:pt>
          <cx:pt idx="5980">48.560000000000002</cx:pt>
          <cx:pt idx="5981">50.390000000000001</cx:pt>
          <cx:pt idx="5982">58.859999999999999</cx:pt>
          <cx:pt idx="5983">49.229999999999997</cx:pt>
          <cx:pt idx="5984">47.640000000000001</cx:pt>
          <cx:pt idx="5985">57.399999999999999</cx:pt>
          <cx:pt idx="5986">46.140000000000001</cx:pt>
          <cx:pt idx="5987">47.43</cx:pt>
          <cx:pt idx="5988">47.439999999999998</cx:pt>
          <cx:pt idx="5989">42.990000000000002</cx:pt>
          <cx:pt idx="5990">43.759999999999998</cx:pt>
          <cx:pt idx="5991">60.25</cx:pt>
          <cx:pt idx="5992">62.189999999999998</cx:pt>
          <cx:pt idx="5993">54.210000000000001</cx:pt>
          <cx:pt idx="5994">38.850000000000001</cx:pt>
          <cx:pt idx="5995">61.159999999999997</cx:pt>
          <cx:pt idx="5996">54.560000000000002</cx:pt>
          <cx:pt idx="5997">48.310000000000002</cx:pt>
          <cx:pt idx="5998">40.25</cx:pt>
          <cx:pt idx="5999">38.649999999999999</cx:pt>
          <cx:pt idx="6000">52.780000000000001</cx:pt>
          <cx:pt idx="6001">58.399999999999999</cx:pt>
          <cx:pt idx="6002">54.340000000000003</cx:pt>
          <cx:pt idx="6003">58.780000000000001</cx:pt>
          <cx:pt idx="6004">47.659999999999997</cx:pt>
          <cx:pt idx="6005">59.990000000000002</cx:pt>
          <cx:pt idx="6006">45.399999999999999</cx:pt>
          <cx:pt idx="6007">60.729999999999997</cx:pt>
          <cx:pt idx="6008">58.030000000000001</cx:pt>
          <cx:pt idx="6009">49.140000000000001</cx:pt>
          <cx:pt idx="6010">36.060000000000002</cx:pt>
          <cx:pt idx="6011">62.149999999999999</cx:pt>
          <cx:pt idx="6012">49.490000000000002</cx:pt>
          <cx:pt idx="6013">63.590000000000003</cx:pt>
          <cx:pt idx="6014">60.280000000000001</cx:pt>
          <cx:pt idx="6015">45.509999999999998</cx:pt>
          <cx:pt idx="6016">52.140000000000001</cx:pt>
          <cx:pt idx="6017">63.240000000000002</cx:pt>
          <cx:pt idx="6018">57.460000000000001</cx:pt>
          <cx:pt idx="6019">44.109999999999999</cx:pt>
          <cx:pt idx="6020">38.200000000000003</cx:pt>
          <cx:pt idx="6021">54.399999999999999</cx:pt>
          <cx:pt idx="6022">45.609999999999999</cx:pt>
          <cx:pt idx="6023">38.549999999999997</cx:pt>
          <cx:pt idx="6024">59.75</cx:pt>
          <cx:pt idx="6025">38.939999999999998</cx:pt>
          <cx:pt idx="6026">57.490000000000002</cx:pt>
          <cx:pt idx="6027">47.460000000000001</cx:pt>
          <cx:pt idx="6028">40.939999999999998</cx:pt>
          <cx:pt idx="6029">36.899999999999999</cx:pt>
          <cx:pt idx="6030">64.049999999999997</cx:pt>
          <cx:pt idx="6031">62.93</cx:pt>
          <cx:pt idx="6032">39.259999999999998</cx:pt>
          <cx:pt idx="6033">60.460000000000001</cx:pt>
          <cx:pt idx="6034">57.780000000000001</cx:pt>
          <cx:pt idx="6035">51</cx:pt>
          <cx:pt idx="6036">44.990000000000002</cx:pt>
          <cx:pt idx="6037">46.450000000000003</cx:pt>
          <cx:pt idx="6038">49.560000000000002</cx:pt>
          <cx:pt idx="6039">58.780000000000001</cx:pt>
          <cx:pt idx="6040">37.729999999999997</cx:pt>
          <cx:pt idx="6041">36.039999999999999</cx:pt>
          <cx:pt idx="6042">62.530000000000001</cx:pt>
          <cx:pt idx="6043">48.740000000000002</cx:pt>
          <cx:pt idx="6044">58.18</cx:pt>
          <cx:pt idx="6045">53.039999999999999</cx:pt>
          <cx:pt idx="6046">47.609999999999999</cx:pt>
          <cx:pt idx="6047">48.829999999999998</cx:pt>
          <cx:pt idx="6048">63.460000000000001</cx:pt>
          <cx:pt idx="6049">36.640000000000001</cx:pt>
          <cx:pt idx="6050">43.200000000000003</cx:pt>
          <cx:pt idx="6051">56.280000000000001</cx:pt>
          <cx:pt idx="6052">49.359999999999999</cx:pt>
          <cx:pt idx="6053">39</cx:pt>
          <cx:pt idx="6054">62.039999999999999</cx:pt>
          <cx:pt idx="6055">59.039999999999999</cx:pt>
          <cx:pt idx="6056">57.090000000000003</cx:pt>
          <cx:pt idx="6057">49.200000000000003</cx:pt>
          <cx:pt idx="6058">39</cx:pt>
          <cx:pt idx="6059">38.299999999999997</cx:pt>
          <cx:pt idx="6060">53.729999999999997</cx:pt>
          <cx:pt idx="6061">57.549999999999997</cx:pt>
          <cx:pt idx="6062">56.229999999999997</cx:pt>
          <cx:pt idx="6063">60.890000000000001</cx:pt>
          <cx:pt idx="6064">58.200000000000003</cx:pt>
          <cx:pt idx="6065">63.640000000000001</cx:pt>
          <cx:pt idx="6066">43.039999999999999</cx:pt>
          <cx:pt idx="6067">44.210000000000001</cx:pt>
          <cx:pt idx="6068">46.899999999999999</cx:pt>
          <cx:pt idx="6069">40.43</cx:pt>
          <cx:pt idx="6070">48.560000000000002</cx:pt>
          <cx:pt idx="6071">38.579999999999998</cx:pt>
          <cx:pt idx="6072">45.439999999999998</cx:pt>
          <cx:pt idx="6073">47.990000000000002</cx:pt>
          <cx:pt idx="6074">58.090000000000003</cx:pt>
          <cx:pt idx="6075">41.829999999999998</cx:pt>
          <cx:pt idx="6076">42.909999999999997</cx:pt>
          <cx:pt idx="6077">62.409999999999997</cx:pt>
          <cx:pt idx="6078">43.630000000000003</cx:pt>
          <cx:pt idx="6079">36.460000000000001</cx:pt>
          <cx:pt idx="6080">45.359999999999999</cx:pt>
          <cx:pt idx="6081">59.979999999999997</cx:pt>
          <cx:pt idx="6082">63.439999999999998</cx:pt>
          <cx:pt idx="6083">56.18</cx:pt>
          <cx:pt idx="6084">38.149999999999999</cx:pt>
          <cx:pt idx="6085">55.5</cx:pt>
          <cx:pt idx="6086">36.590000000000003</cx:pt>
          <cx:pt idx="6087">63.539999999999999</cx:pt>
          <cx:pt idx="6088">45.640000000000001</cx:pt>
          <cx:pt idx="6089">43.439999999999998</cx:pt>
          <cx:pt idx="6090">44.759999999999998</cx:pt>
          <cx:pt idx="6091">37.909999999999997</cx:pt>
          <cx:pt idx="6092">35.390000000000001</cx:pt>
          <cx:pt idx="6093">62.149999999999999</cx:pt>
          <cx:pt idx="6094">62.740000000000002</cx:pt>
          <cx:pt idx="6095">52.609999999999999</cx:pt>
          <cx:pt idx="6096">52.539999999999999</cx:pt>
          <cx:pt idx="6097">56.899999999999999</cx:pt>
          <cx:pt idx="6098">43.899999999999999</cx:pt>
          <cx:pt idx="6099">52.460000000000001</cx:pt>
          <cx:pt idx="6100">64.099999999999994</cx:pt>
          <cx:pt idx="6101">57.409999999999997</cx:pt>
          <cx:pt idx="6102">45.259999999999998</cx:pt>
          <cx:pt idx="6103">43.950000000000003</cx:pt>
          <cx:pt idx="6104">39.200000000000003</cx:pt>
          <cx:pt idx="6105">52.75</cx:pt>
          <cx:pt idx="6106">62.079999999999998</cx:pt>
          <cx:pt idx="6107">58.049999999999997</cx:pt>
          <cx:pt idx="6108">53.560000000000002</cx:pt>
          <cx:pt idx="6109">50.68</cx:pt>
          <cx:pt idx="6110">60.950000000000003</cx:pt>
          <cx:pt idx="6111">37.060000000000002</cx:pt>
          <cx:pt idx="6112">50.549999999999997</cx:pt>
          <cx:pt idx="6113">61.600000000000001</cx:pt>
          <cx:pt idx="6114">45.579999999999998</cx:pt>
          <cx:pt idx="6115">52.289999999999999</cx:pt>
          <cx:pt idx="6116">54.850000000000001</cx:pt>
          <cx:pt idx="6117">43.329999999999998</cx:pt>
          <cx:pt idx="6118">41.490000000000002</cx:pt>
          <cx:pt idx="6119">58.100000000000001</cx:pt>
          <cx:pt idx="6120">39.880000000000003</cx:pt>
          <cx:pt idx="6121">59.840000000000003</cx:pt>
          <cx:pt idx="6122">52.780000000000001</cx:pt>
          <cx:pt idx="6123">43.390000000000001</cx:pt>
          <cx:pt idx="6124">58.340000000000003</cx:pt>
          <cx:pt idx="6125">56.600000000000001</cx:pt>
          <cx:pt idx="6126">51.060000000000002</cx:pt>
          <cx:pt idx="6127">42.289999999999999</cx:pt>
          <cx:pt idx="6128">62.530000000000001</cx:pt>
          <cx:pt idx="6129">40.530000000000001</cx:pt>
          <cx:pt idx="6130">63.789999999999999</cx:pt>
          <cx:pt idx="6131">64.129999999999995</cx:pt>
          <cx:pt idx="6132">52.990000000000002</cx:pt>
          <cx:pt idx="6133">55</cx:pt>
          <cx:pt idx="6134">41</cx:pt>
          <cx:pt idx="6135">50.479999999999997</cx:pt>
          <cx:pt idx="6136">62.890000000000001</cx:pt>
          <cx:pt idx="6137">43</cx:pt>
          <cx:pt idx="6138">48.590000000000003</cx:pt>
          <cx:pt idx="6139">60.18</cx:pt>
          <cx:pt idx="6140">62.079999999999998</cx:pt>
          <cx:pt idx="6141">45.630000000000003</cx:pt>
          <cx:pt idx="6142">45.479999999999997</cx:pt>
          <cx:pt idx="6143">53.649999999999999</cx:pt>
          <cx:pt idx="6144">44.380000000000003</cx:pt>
          <cx:pt idx="6145">50.039999999999999</cx:pt>
          <cx:pt idx="6146">40.109999999999999</cx:pt>
          <cx:pt idx="6147">56.490000000000002</cx:pt>
          <cx:pt idx="6148">39.840000000000003</cx:pt>
          <cx:pt idx="6149">49.189999999999998</cx:pt>
          <cx:pt idx="6150">55.399999999999999</cx:pt>
          <cx:pt idx="6151">43.399999999999999</cx:pt>
          <cx:pt idx="6152">44.479999999999997</cx:pt>
          <cx:pt idx="6153">45.079999999999998</cx:pt>
          <cx:pt idx="6154">38.850000000000001</cx:pt>
          <cx:pt idx="6155">55.310000000000002</cx:pt>
          <cx:pt idx="6156">60.439999999999998</cx:pt>
          <cx:pt idx="6157">63</cx:pt>
          <cx:pt idx="6158">39.789999999999999</cx:pt>
          <cx:pt idx="6159">47.289999999999999</cx:pt>
          <cx:pt idx="6160">37.149999999999999</cx:pt>
          <cx:pt idx="6161">51.049999999999997</cx:pt>
          <cx:pt idx="6162">63</cx:pt>
          <cx:pt idx="6163">48.539999999999999</cx:pt>
          <cx:pt idx="6164">43.950000000000003</cx:pt>
          <cx:pt idx="6165">58.25</cx:pt>
          <cx:pt idx="6166">55.799999999999997</cx:pt>
          <cx:pt idx="6167">52.18</cx:pt>
          <cx:pt idx="6168">59.549999999999997</cx:pt>
          <cx:pt idx="6169">40.399999999999999</cx:pt>
          <cx:pt idx="6170">61.039999999999999</cx:pt>
          <cx:pt idx="6171">46.689999999999998</cx:pt>
          <cx:pt idx="6172">37.350000000000001</cx:pt>
          <cx:pt idx="6173">64.439999999999998</cx:pt>
          <cx:pt idx="6174">58.600000000000001</cx:pt>
          <cx:pt idx="6175">41.859999999999999</cx:pt>
          <cx:pt idx="6176">57.579999999999998</cx:pt>
          <cx:pt idx="6177">62.25</cx:pt>
          <cx:pt idx="6178">48.390000000000001</cx:pt>
          <cx:pt idx="6179">61.009999999999998</cx:pt>
          <cx:pt idx="6180">48.25</cx:pt>
          <cx:pt idx="6181">53.009999999999998</cx:pt>
          <cx:pt idx="6182">51.200000000000003</cx:pt>
          <cx:pt idx="6183">56.479999999999997</cx:pt>
          <cx:pt idx="6184">57.130000000000003</cx:pt>
          <cx:pt idx="6185">55.109999999999999</cx:pt>
          <cx:pt idx="6186">48.939999999999998</cx:pt>
          <cx:pt idx="6187">45.130000000000003</cx:pt>
          <cx:pt idx="6188">50.549999999999997</cx:pt>
          <cx:pt idx="6189">41.259999999999998</cx:pt>
          <cx:pt idx="6190">42.509999999999998</cx:pt>
          <cx:pt idx="6191">39.579999999999998</cx:pt>
          <cx:pt idx="6192">50.049999999999997</cx:pt>
          <cx:pt idx="6193">47.859999999999999</cx:pt>
          <cx:pt idx="6194">35.5</cx:pt>
          <cx:pt idx="6195">43.880000000000003</cx:pt>
          <cx:pt idx="6196">44.539999999999999</cx:pt>
          <cx:pt idx="6197">39.100000000000001</cx:pt>
          <cx:pt idx="6198">52.859999999999999</cx:pt>
          <cx:pt idx="6199">42.350000000000001</cx:pt>
          <cx:pt idx="6200">37.060000000000002</cx:pt>
          <cx:pt idx="6201">40.049999999999997</cx:pt>
          <cx:pt idx="6202">54.460000000000001</cx:pt>
          <cx:pt idx="6203">52.560000000000002</cx:pt>
          <cx:pt idx="6204">47.609999999999999</cx:pt>
          <cx:pt idx="6205">60.280000000000001</cx:pt>
          <cx:pt idx="6206">39.700000000000003</cx:pt>
          <cx:pt idx="6207">51.280000000000001</cx:pt>
          <cx:pt idx="6208">47.259999999999998</cx:pt>
          <cx:pt idx="6209">41.530000000000001</cx:pt>
          <cx:pt idx="6210">53.659999999999997</cx:pt>
          <cx:pt idx="6211">55.630000000000003</cx:pt>
          <cx:pt idx="6212">47.960000000000001</cx:pt>
          <cx:pt idx="6213">52.840000000000003</cx:pt>
          <cx:pt idx="6214">47.840000000000003</cx:pt>
          <cx:pt idx="6215">47.659999999999997</cx:pt>
          <cx:pt idx="6216">51.5</cx:pt>
          <cx:pt idx="6217">43.409999999999997</cx:pt>
          <cx:pt idx="6218">38.5</cx:pt>
          <cx:pt idx="6219">56.159999999999997</cx:pt>
          <cx:pt idx="6220">62.259999999999998</cx:pt>
          <cx:pt idx="6221">46</cx:pt>
          <cx:pt idx="6222">43.479999999999997</cx:pt>
          <cx:pt idx="6223">43.060000000000002</cx:pt>
          <cx:pt idx="6224">39.049999999999997</cx:pt>
          <cx:pt idx="6225">54.100000000000001</cx:pt>
          <cx:pt idx="6226">48.18</cx:pt>
          <cx:pt idx="6227">46.130000000000003</cx:pt>
          <cx:pt idx="6228">46.600000000000001</cx:pt>
          <cx:pt idx="6229">58.130000000000003</cx:pt>
          <cx:pt idx="6230">40.789999999999999</cx:pt>
          <cx:pt idx="6231">51.509999999999998</cx:pt>
          <cx:pt idx="6232">64.299999999999997</cx:pt>
          <cx:pt idx="6233">50.780000000000001</cx:pt>
          <cx:pt idx="6234">60.68</cx:pt>
          <cx:pt idx="6235">52.340000000000003</cx:pt>
          <cx:pt idx="6236">40.329999999999998</cx:pt>
          <cx:pt idx="6237">41.609999999999999</cx:pt>
          <cx:pt idx="6238">54.93</cx:pt>
          <cx:pt idx="6239">63.460000000000001</cx:pt>
          <cx:pt idx="6240">63.909999999999997</cx:pt>
          <cx:pt idx="6241">54.789999999999999</cx:pt>
          <cx:pt idx="6242">45.399999999999999</cx:pt>
          <cx:pt idx="6243">58.329999999999998</cx:pt>
          <cx:pt idx="6244">52.310000000000002</cx:pt>
          <cx:pt idx="6245">37.159999999999997</cx:pt>
          <cx:pt idx="6246">51.859999999999999</cx:pt>
          <cx:pt idx="6247">45.030000000000001</cx:pt>
          <cx:pt idx="6248">43.840000000000003</cx:pt>
          <cx:pt idx="6249">60.640000000000001</cx:pt>
          <cx:pt idx="6250">57.280000000000001</cx:pt>
          <cx:pt idx="6251">36.799999999999997</cx:pt>
          <cx:pt idx="6252">52.990000000000002</cx:pt>
          <cx:pt idx="6253">56.659999999999997</cx:pt>
          <cx:pt idx="6254">51.560000000000002</cx:pt>
          <cx:pt idx="6255">54.210000000000001</cx:pt>
          <cx:pt idx="6256">63.609999999999999</cx:pt>
          <cx:pt idx="6257">36.990000000000002</cx:pt>
          <cx:pt idx="6258">63.960000000000001</cx:pt>
          <cx:pt idx="6259">40.780000000000001</cx:pt>
          <cx:pt idx="6260">40.210000000000001</cx:pt>
          <cx:pt idx="6261">60.450000000000003</cx:pt>
          <cx:pt idx="6262">45.630000000000003</cx:pt>
          <cx:pt idx="6263">48.840000000000003</cx:pt>
          <cx:pt idx="6264">53.359999999999999</cx:pt>
          <cx:pt idx="6265">50.240000000000002</cx:pt>
          <cx:pt idx="6266">44.43</cx:pt>
          <cx:pt idx="6267">41.159999999999997</cx:pt>
          <cx:pt idx="6268">53.310000000000002</cx:pt>
          <cx:pt idx="6269">62.850000000000001</cx:pt>
          <cx:pt idx="6270">36.700000000000003</cx:pt>
          <cx:pt idx="6271">51.850000000000001</cx:pt>
          <cx:pt idx="6272">35.100000000000001</cx:pt>
          <cx:pt idx="6273">43.350000000000001</cx:pt>
          <cx:pt idx="6274">39.310000000000002</cx:pt>
          <cx:pt idx="6275">60.210000000000001</cx:pt>
          <cx:pt idx="6276">40.109999999999999</cx:pt>
          <cx:pt idx="6277">47.530000000000001</cx:pt>
          <cx:pt idx="6278">37.75</cx:pt>
          <cx:pt idx="6279">36.939999999999998</cx:pt>
          <cx:pt idx="6280">57.780000000000001</cx:pt>
          <cx:pt idx="6281">37.009999999999998</cx:pt>
          <cx:pt idx="6282">53.759999999999998</cx:pt>
          <cx:pt idx="6283">57.18</cx:pt>
          <cx:pt idx="6284">44.5</cx:pt>
          <cx:pt idx="6285">39.939999999999998</cx:pt>
          <cx:pt idx="6286">46.75</cx:pt>
          <cx:pt idx="6287">50.490000000000002</cx:pt>
          <cx:pt idx="6288">62.210000000000001</cx:pt>
          <cx:pt idx="6289">51.039999999999999</cx:pt>
          <cx:pt idx="6290">39.549999999999997</cx:pt>
          <cx:pt idx="6291">46.609999999999999</cx:pt>
          <cx:pt idx="6292">60.409999999999997</cx:pt>
          <cx:pt idx="6293">54</cx:pt>
          <cx:pt idx="6294">63.759999999999998</cx:pt>
          <cx:pt idx="6295">61.049999999999997</cx:pt>
          <cx:pt idx="6296">39.579999999999998</cx:pt>
          <cx:pt idx="6297">56.630000000000003</cx:pt>
          <cx:pt idx="6298">47.539999999999999</cx:pt>
          <cx:pt idx="6299">53.890000000000001</cx:pt>
          <cx:pt idx="6300">41.68</cx:pt>
          <cx:pt idx="6301">43.729999999999997</cx:pt>
          <cx:pt idx="6302">50.950000000000003</cx:pt>
          <cx:pt idx="6303">45.18</cx:pt>
          <cx:pt idx="6304">50.259999999999998</cx:pt>
          <cx:pt idx="6305">51.700000000000003</cx:pt>
          <cx:pt idx="6306">58.840000000000003</cx:pt>
          <cx:pt idx="6307">61</cx:pt>
          <cx:pt idx="6308">61.359999999999999</cx:pt>
          <cx:pt idx="6309">64.159999999999997</cx:pt>
          <cx:pt idx="6310">36.079999999999998</cx:pt>
          <cx:pt idx="6311">37.359999999999999</cx:pt>
          <cx:pt idx="6312">48.960000000000001</cx:pt>
          <cx:pt idx="6313">52.229999999999997</cx:pt>
          <cx:pt idx="6314">49.990000000000002</cx:pt>
          <cx:pt idx="6315">35.079999999999998</cx:pt>
          <cx:pt idx="6316">56.799999999999997</cx:pt>
          <cx:pt idx="6317">42.189999999999998</cx:pt>
          <cx:pt idx="6318">45.049999999999997</cx:pt>
          <cx:pt idx="6319">45.740000000000002</cx:pt>
          <cx:pt idx="6320">53.549999999999997</cx:pt>
          <cx:pt idx="6321">57.960000000000001</cx:pt>
          <cx:pt idx="6322">59.159999999999997</cx:pt>
          <cx:pt idx="6323">57.100000000000001</cx:pt>
          <cx:pt idx="6324">59.799999999999997</cx:pt>
          <cx:pt idx="6325">46.530000000000001</cx:pt>
          <cx:pt idx="6326">36.43</cx:pt>
          <cx:pt idx="6327">46.799999999999997</cx:pt>
          <cx:pt idx="6328">39.049999999999997</cx:pt>
          <cx:pt idx="6329">61.539999999999999</cx:pt>
          <cx:pt idx="6330">56.039999999999999</cx:pt>
          <cx:pt idx="6331">61.960000000000001</cx:pt>
          <cx:pt idx="6332">61.68</cx:pt>
          <cx:pt idx="6333">54.549999999999997</cx:pt>
          <cx:pt idx="6334">47.759999999999998</cx:pt>
          <cx:pt idx="6335">47.539999999999999</cx:pt>
          <cx:pt idx="6336">52.039999999999999</cx:pt>
          <cx:pt idx="6337">64.239999999999995</cx:pt>
          <cx:pt idx="6338">39.649999999999999</cx:pt>
          <cx:pt idx="6339">54.25</cx:pt>
          <cx:pt idx="6340">48.289999999999999</cx:pt>
          <cx:pt idx="6341">55.049999999999997</cx:pt>
          <cx:pt idx="6342">41.009999999999998</cx:pt>
          <cx:pt idx="6343">45.390000000000001</cx:pt>
          <cx:pt idx="6344">36.140000000000001</cx:pt>
          <cx:pt idx="6345">51</cx:pt>
          <cx:pt idx="6346">54.259999999999998</cx:pt>
          <cx:pt idx="6347">53.079999999999998</cx:pt>
          <cx:pt idx="6348">51.560000000000002</cx:pt>
          <cx:pt idx="6349">59.460000000000001</cx:pt>
          <cx:pt idx="6350">60.350000000000001</cx:pt>
          <cx:pt idx="6351">58.18</cx:pt>
          <cx:pt idx="6352">50.93</cx:pt>
          <cx:pt idx="6353">47.210000000000001</cx:pt>
          <cx:pt idx="6354">40.479999999999997</cx:pt>
          <cx:pt idx="6355">37.799999999999997</cx:pt>
          <cx:pt idx="6356">57.68</cx:pt>
          <cx:pt idx="6357">53.810000000000002</cx:pt>
          <cx:pt idx="6358">62.960000000000001</cx:pt>
          <cx:pt idx="6359">49.25</cx:pt>
          <cx:pt idx="6360">60.880000000000003</cx:pt>
          <cx:pt idx="6361">62.340000000000003</cx:pt>
          <cx:pt idx="6362">46.399999999999999</cx:pt>
          <cx:pt idx="6363">55.130000000000003</cx:pt>
          <cx:pt idx="6364">60.509999999999998</cx:pt>
          <cx:pt idx="6365">57.829999999999998</cx:pt>
          <cx:pt idx="6366">43.049999999999997</cx:pt>
          <cx:pt idx="6367">41.789999999999999</cx:pt>
          <cx:pt idx="6368">41.189999999999998</cx:pt>
          <cx:pt idx="6369">54.780000000000001</cx:pt>
          <cx:pt idx="6370">62.530000000000001</cx:pt>
          <cx:pt idx="6371">55.579999999999998</cx:pt>
          <cx:pt idx="6372">42.479999999999997</cx:pt>
          <cx:pt idx="6373">45.829999999999998</cx:pt>
          <cx:pt idx="6374">58.200000000000003</cx:pt>
          <cx:pt idx="6375">58.909999999999997</cx:pt>
          <cx:pt idx="6376">48.060000000000002</cx:pt>
          <cx:pt idx="6377">46.159999999999997</cx:pt>
          <cx:pt idx="6378">42.43</cx:pt>
          <cx:pt idx="6379">58.030000000000001</cx:pt>
          <cx:pt idx="6380">58.409999999999997</cx:pt>
          <cx:pt idx="6381">53.130000000000003</cx:pt>
          <cx:pt idx="6382">59.210000000000001</cx:pt>
          <cx:pt idx="6383">40.640000000000001</cx:pt>
          <cx:pt idx="6384">54.810000000000002</cx:pt>
          <cx:pt idx="6385">52.579999999999998</cx:pt>
          <cx:pt idx="6386">48.149999999999999</cx:pt>
          <cx:pt idx="6387">62.390000000000001</cx:pt>
          <cx:pt idx="6388">58.840000000000003</cx:pt>
          <cx:pt idx="6389">39.259999999999998</cx:pt>
          <cx:pt idx="6390">59</cx:pt>
          <cx:pt idx="6391">48.359999999999999</cx:pt>
          <cx:pt idx="6392">51.840000000000003</cx:pt>
          <cx:pt idx="6393">61.189999999999998</cx:pt>
          <cx:pt idx="6394">40.979999999999997</cx:pt>
          <cx:pt idx="6395">51.899999999999999</cx:pt>
          <cx:pt idx="6396">56.189999999999998</cx:pt>
          <cx:pt idx="6397">44.799999999999997</cx:pt>
          <cx:pt idx="6398">51.229999999999997</cx:pt>
          <cx:pt idx="6399">37.090000000000003</cx:pt>
          <cx:pt idx="6400">41.240000000000002</cx:pt>
          <cx:pt idx="6401">39.100000000000001</cx:pt>
          <cx:pt idx="6402">43.759999999999998</cx:pt>
          <cx:pt idx="6403">43.060000000000002</cx:pt>
          <cx:pt idx="6404">54.43</cx:pt>
          <cx:pt idx="6405">62.039999999999999</cx:pt>
          <cx:pt idx="6406">59.079999999999998</cx:pt>
          <cx:pt idx="6407">38.289999999999999</cx:pt>
          <cx:pt idx="6408">46.68</cx:pt>
          <cx:pt idx="6409">52.329999999999998</cx:pt>
          <cx:pt idx="6410">41.450000000000003</cx:pt>
          <cx:pt idx="6411">64.209999999999994</cx:pt>
          <cx:pt idx="6412">63.859999999999999</cx:pt>
          <cx:pt idx="6413">43.700000000000003</cx:pt>
          <cx:pt idx="6414">59.799999999999997</cx:pt>
          <cx:pt idx="6415">63.109999999999999</cx:pt>
          <cx:pt idx="6416">35.280000000000001</cx:pt>
          <cx:pt idx="6417">41.18</cx:pt>
          <cx:pt idx="6418">38.390000000000001</cx:pt>
          <cx:pt idx="6419">56.090000000000003</cx:pt>
          <cx:pt idx="6420">57.549999999999997</cx:pt>
          <cx:pt idx="6421">51.759999999999998</cx:pt>
          <cx:pt idx="6422">60.450000000000003</cx:pt>
          <cx:pt idx="6423">61.439999999999998</cx:pt>
          <cx:pt idx="6424">61.850000000000001</cx:pt>
          <cx:pt idx="6425">59.009999999999998</cx:pt>
          <cx:pt idx="6426">44.740000000000002</cx:pt>
          <cx:pt idx="6427">60.880000000000003</cx:pt>
          <cx:pt idx="6428">59.530000000000001</cx:pt>
          <cx:pt idx="6429">38.979999999999997</cx:pt>
          <cx:pt idx="6430">39.490000000000002</cx:pt>
          <cx:pt idx="6431">36.789999999999999</cx:pt>
          <cx:pt idx="6432">35.740000000000002</cx:pt>
          <cx:pt idx="6433">47.189999999999998</cx:pt>
          <cx:pt idx="6434">63.700000000000003</cx:pt>
          <cx:pt idx="6435">53.649999999999999</cx:pt>
          <cx:pt idx="6436">41.030000000000001</cx:pt>
          <cx:pt idx="6437">40.590000000000003</cx:pt>
          <cx:pt idx="6438">53.909999999999997</cx:pt>
          <cx:pt idx="6439">54.560000000000002</cx:pt>
          <cx:pt idx="6440">42.490000000000002</cx:pt>
          <cx:pt idx="6441">52.909999999999997</cx:pt>
          <cx:pt idx="6442">43.799999999999997</cx:pt>
          <cx:pt idx="6443">36.030000000000001</cx:pt>
          <cx:pt idx="6444">56.039999999999999</cx:pt>
          <cx:pt idx="6445">57.299999999999997</cx:pt>
          <cx:pt idx="6446">53.399999999999999</cx:pt>
          <cx:pt idx="6447">36.549999999999997</cx:pt>
          <cx:pt idx="6448">47.049999999999997</cx:pt>
          <cx:pt idx="6449">40.950000000000003</cx:pt>
          <cx:pt idx="6450">54.289999999999999</cx:pt>
          <cx:pt idx="6451">50.439999999999998</cx:pt>
          <cx:pt idx="6452">45</cx:pt>
          <cx:pt idx="6453">62.649999999999999</cx:pt>
          <cx:pt idx="6454">52.060000000000002</cx:pt>
          <cx:pt idx="6455">36.299999999999997</cx:pt>
          <cx:pt idx="6456">61.799999999999997</cx:pt>
          <cx:pt idx="6457">40.090000000000003</cx:pt>
          <cx:pt idx="6458">36.68</cx:pt>
          <cx:pt idx="6459">44.689999999999998</cx:pt>
          <cx:pt idx="6460">48.43</cx:pt>
          <cx:pt idx="6461">63.18</cx:pt>
          <cx:pt idx="6462">57.950000000000003</cx:pt>
          <cx:pt idx="6463">56.140000000000001</cx:pt>
          <cx:pt idx="6464">41.060000000000002</cx:pt>
          <cx:pt idx="6465">38.560000000000002</cx:pt>
          <cx:pt idx="6466">39.329999999999998</cx:pt>
          <cx:pt idx="6467">35.630000000000003</cx:pt>
          <cx:pt idx="6468">52.960000000000001</cx:pt>
          <cx:pt idx="6469">50.990000000000002</cx:pt>
          <cx:pt idx="6470">42.640000000000001</cx:pt>
          <cx:pt idx="6471">54.079999999999998</cx:pt>
          <cx:pt idx="6472">56.43</cx:pt>
          <cx:pt idx="6473">39.880000000000003</cx:pt>
          <cx:pt idx="6474">41.079999999999998</cx:pt>
          <cx:pt idx="6475">35.310000000000002</cx:pt>
          <cx:pt idx="6476">51.600000000000001</cx:pt>
          <cx:pt idx="6477">63.259999999999998</cx:pt>
          <cx:pt idx="6478">39.840000000000003</cx:pt>
          <cx:pt idx="6479">37.530000000000001</cx:pt>
          <cx:pt idx="6480">45.25</cx:pt>
          <cx:pt idx="6481">39.729999999999997</cx:pt>
          <cx:pt idx="6482">61.939999999999998</cx:pt>
          <cx:pt idx="6483">63.659999999999997</cx:pt>
          <cx:pt idx="6484">39.149999999999999</cx:pt>
          <cx:pt idx="6485">36.850000000000001</cx:pt>
          <cx:pt idx="6486">48.990000000000002</cx:pt>
          <cx:pt idx="6487">42.799999999999997</cx:pt>
          <cx:pt idx="6488">58.329999999999998</cx:pt>
          <cx:pt idx="6489">60.409999999999997</cx:pt>
          <cx:pt idx="6490">63.43</cx:pt>
          <cx:pt idx="6491">37.159999999999997</cx:pt>
          <cx:pt idx="6492">39.579999999999998</cx:pt>
          <cx:pt idx="6493">64.450000000000003</cx:pt>
          <cx:pt idx="6494">59.289999999999999</cx:pt>
          <cx:pt idx="6495">36.049999999999997</cx:pt>
          <cx:pt idx="6496">42.189999999999998</cx:pt>
          <cx:pt idx="6497">42.450000000000003</cx:pt>
          <cx:pt idx="6498">40.710000000000001</cx:pt>
          <cx:pt idx="6499">40.890000000000001</cx:pt>
          <cx:pt idx="6500">36.950000000000003</cx:pt>
          <cx:pt idx="6501">61.450000000000003</cx:pt>
          <cx:pt idx="6502">53.140000000000001</cx:pt>
          <cx:pt idx="6503">60.560000000000002</cx:pt>
          <cx:pt idx="6504">35.890000000000001</cx:pt>
          <cx:pt idx="6505">53.100000000000001</cx:pt>
          <cx:pt idx="6506">57.049999999999997</cx:pt>
          <cx:pt idx="6507">56.939999999999998</cx:pt>
          <cx:pt idx="6508">50.43</cx:pt>
          <cx:pt idx="6509">58.75</cx:pt>
          <cx:pt idx="6510">45.009999999999998</cx:pt>
          <cx:pt idx="6511">58.859999999999999</cx:pt>
          <cx:pt idx="6512">60.859999999999999</cx:pt>
          <cx:pt idx="6513">45.780000000000001</cx:pt>
          <cx:pt idx="6514">64.349999999999994</cx:pt>
          <cx:pt idx="6515">38.450000000000003</cx:pt>
          <cx:pt idx="6516">52.509999999999998</cx:pt>
          <cx:pt idx="6517">39.93</cx:pt>
          <cx:pt idx="6518">38.560000000000002</cx:pt>
          <cx:pt idx="6519">54.600000000000001</cx:pt>
          <cx:pt idx="6520">58.789999999999999</cx:pt>
          <cx:pt idx="6521">45.259999999999998</cx:pt>
          <cx:pt idx="6522">36.399999999999999</cx:pt>
          <cx:pt idx="6523">53.810000000000002</cx:pt>
          <cx:pt idx="6524">55.380000000000003</cx:pt>
          <cx:pt idx="6525">61.539999999999999</cx:pt>
          <cx:pt idx="6526">36.299999999999997</cx:pt>
          <cx:pt idx="6527">46.140000000000001</cx:pt>
          <cx:pt idx="6528">57.450000000000003</cx:pt>
          <cx:pt idx="6529">54.100000000000001</cx:pt>
          <cx:pt idx="6530">42.640000000000001</cx:pt>
          <cx:pt idx="6531">63.43</cx:pt>
          <cx:pt idx="6532">38.43</cx:pt>
          <cx:pt idx="6533">47.130000000000003</cx:pt>
          <cx:pt idx="6534">39.960000000000001</cx:pt>
          <cx:pt idx="6535">47.149999999999999</cx:pt>
          <cx:pt idx="6536">48.450000000000003</cx:pt>
          <cx:pt idx="6537">55.579999999999998</cx:pt>
          <cx:pt idx="6538">57.549999999999997</cx:pt>
          <cx:pt idx="6539">55.079999999999998</cx:pt>
          <cx:pt idx="6540">63.850000000000001</cx:pt>
          <cx:pt idx="6541">54.030000000000001</cx:pt>
          <cx:pt idx="6542">43.289999999999999</cx:pt>
          <cx:pt idx="6543">64</cx:pt>
          <cx:pt idx="6544">56.009999999999998</cx:pt>
          <cx:pt idx="6545">61.68</cx:pt>
          <cx:pt idx="6546">43.630000000000003</cx:pt>
          <cx:pt idx="6547">61.030000000000001</cx:pt>
          <cx:pt idx="6548">37.729999999999997</cx:pt>
          <cx:pt idx="6549">56.460000000000001</cx:pt>
          <cx:pt idx="6550">48.280000000000001</cx:pt>
          <cx:pt idx="6551">36.890000000000001</cx:pt>
          <cx:pt idx="6552">51.490000000000002</cx:pt>
          <cx:pt idx="6553">35.310000000000002</cx:pt>
          <cx:pt idx="6554">55.409999999999997</cx:pt>
          <cx:pt idx="6555">44.109999999999999</cx:pt>
          <cx:pt idx="6556">40.539999999999999</cx:pt>
          <cx:pt idx="6557">62.280000000000001</cx:pt>
          <cx:pt idx="6558">49.18</cx:pt>
          <cx:pt idx="6559">59.390000000000001</cx:pt>
          <cx:pt idx="6560">49.490000000000002</cx:pt>
          <cx:pt idx="6561">41.609999999999999</cx:pt>
          <cx:pt idx="6562">41.149999999999999</cx:pt>
          <cx:pt idx="6563">54.810000000000002</cx:pt>
          <cx:pt idx="6564">42.090000000000003</cx:pt>
          <cx:pt idx="6565">52.189999999999998</cx:pt>
          <cx:pt idx="6566">43.659999999999997</cx:pt>
          <cx:pt idx="6567">36.460000000000001</cx:pt>
          <cx:pt idx="6568">59.079999999999998</cx:pt>
          <cx:pt idx="6569">60.299999999999997</cx:pt>
          <cx:pt idx="6570">45.299999999999997</cx:pt>
          <cx:pt idx="6571">38.340000000000003</cx:pt>
          <cx:pt idx="6572">60.189999999999998</cx:pt>
          <cx:pt idx="6573">49.689999999999998</cx:pt>
          <cx:pt idx="6574">44.140000000000001</cx:pt>
          <cx:pt idx="6575">61.759999999999998</cx:pt>
          <cx:pt idx="6576">53.979999999999997</cx:pt>
          <cx:pt idx="6577">39.68</cx:pt>
          <cx:pt idx="6578">54.43</cx:pt>
          <cx:pt idx="6579">35.25</cx:pt>
          <cx:pt idx="6580">57.049999999999997</cx:pt>
          <cx:pt idx="6581">56.850000000000001</cx:pt>
          <cx:pt idx="6582">38.659999999999997</cx:pt>
          <cx:pt idx="6583">58.299999999999997</cx:pt>
          <cx:pt idx="6584">60.140000000000001</cx:pt>
          <cx:pt idx="6585">45.359999999999999</cx:pt>
          <cx:pt idx="6586">49.630000000000003</cx:pt>
          <cx:pt idx="6587">52.799999999999997</cx:pt>
          <cx:pt idx="6588">52.380000000000003</cx:pt>
          <cx:pt idx="6589">47.539999999999999</cx:pt>
          <cx:pt idx="6590">53.810000000000002</cx:pt>
          <cx:pt idx="6591">41.68</cx:pt>
          <cx:pt idx="6592">39.18</cx:pt>
          <cx:pt idx="6593">47.25</cx:pt>
          <cx:pt idx="6594">49.609999999999999</cx:pt>
          <cx:pt idx="6595">44.850000000000001</cx:pt>
          <cx:pt idx="6596">49.100000000000001</cx:pt>
          <cx:pt idx="6597">47</cx:pt>
          <cx:pt idx="6598">35.850000000000001</cx:pt>
          <cx:pt idx="6599">61.289999999999999</cx:pt>
          <cx:pt idx="6600">63.609999999999999</cx:pt>
          <cx:pt idx="6601">40.850000000000001</cx:pt>
          <cx:pt idx="6602">51.159999999999997</cx:pt>
          <cx:pt idx="6603">40.060000000000002</cx:pt>
          <cx:pt idx="6604">47.689999999999998</cx:pt>
          <cx:pt idx="6605">43.380000000000003</cx:pt>
          <cx:pt idx="6606">62.530000000000001</cx:pt>
          <cx:pt idx="6607">60.799999999999997</cx:pt>
          <cx:pt idx="6608">63.490000000000002</cx:pt>
          <cx:pt idx="6609">53.130000000000003</cx:pt>
          <cx:pt idx="6610">39.579999999999998</cx:pt>
          <cx:pt idx="6611">44.700000000000003</cx:pt>
          <cx:pt idx="6612">55.350000000000001</cx:pt>
          <cx:pt idx="6613">44.659999999999997</cx:pt>
          <cx:pt idx="6614">56.380000000000003</cx:pt>
          <cx:pt idx="6615">47.359999999999999</cx:pt>
          <cx:pt idx="6616">47.579999999999998</cx:pt>
          <cx:pt idx="6617">62.299999999999997</cx:pt>
          <cx:pt idx="6618">58.880000000000003</cx:pt>
          <cx:pt idx="6619">54</cx:pt>
          <cx:pt idx="6620">37.630000000000003</cx:pt>
          <cx:pt idx="6621">38.649999999999999</cx:pt>
          <cx:pt idx="6622">48.030000000000001</cx:pt>
          <cx:pt idx="6623">51.68</cx:pt>
          <cx:pt idx="6624">55.479999999999997</cx:pt>
          <cx:pt idx="6625">45.390000000000001</cx:pt>
          <cx:pt idx="6626">35.659999999999997</cx:pt>
          <cx:pt idx="6627">55.450000000000003</cx:pt>
          <cx:pt idx="6628">56.43</cx:pt>
          <cx:pt idx="6629">50.350000000000001</cx:pt>
          <cx:pt idx="6630">46.310000000000002</cx:pt>
          <cx:pt idx="6631">54.280000000000001</cx:pt>
          <cx:pt idx="6632">53.210000000000001</cx:pt>
          <cx:pt idx="6633">58.859999999999999</cx:pt>
          <cx:pt idx="6634">45.299999999999997</cx:pt>
          <cx:pt idx="6635">46.380000000000003</cx:pt>
          <cx:pt idx="6636">36.850000000000001</cx:pt>
          <cx:pt idx="6637">41.759999999999998</cx:pt>
          <cx:pt idx="6638">62.93</cx:pt>
          <cx:pt idx="6639">39.189999999999998</cx:pt>
          <cx:pt idx="6640">59.359999999999999</cx:pt>
          <cx:pt idx="6641">57.640000000000001</cx:pt>
          <cx:pt idx="6642">35.539999999999999</cx:pt>
          <cx:pt idx="6643">62.560000000000002</cx:pt>
          <cx:pt idx="6644">40.729999999999997</cx:pt>
          <cx:pt idx="6645">43.710000000000001</cx:pt>
          <cx:pt idx="6646">38.880000000000003</cx:pt>
          <cx:pt idx="6647">37.950000000000003</cx:pt>
          <cx:pt idx="6648">51.979999999999997</cx:pt>
          <cx:pt idx="6649">40.359999999999999</cx:pt>
          <cx:pt idx="6650">52.299999999999997</cx:pt>
          <cx:pt idx="6651">37.649999999999999</cx:pt>
          <cx:pt idx="6652">46.060000000000002</cx:pt>
          <cx:pt idx="6653">55.109999999999999</cx:pt>
          <cx:pt idx="6654">36.25</cx:pt>
          <cx:pt idx="6655">56.479999999999997</cx:pt>
          <cx:pt idx="6656">46.890000000000001</cx:pt>
          <cx:pt idx="6657">44.890000000000001</cx:pt>
          <cx:pt idx="6658">59.439999999999998</cx:pt>
          <cx:pt idx="6659">62.149999999999999</cx:pt>
          <cx:pt idx="6660">39.350000000000001</cx:pt>
          <cx:pt idx="6661">61.950000000000003</cx:pt>
          <cx:pt idx="6662">59.799999999999997</cx:pt>
          <cx:pt idx="6663">58.479999999999997</cx:pt>
          <cx:pt idx="6664">42.729999999999997</cx:pt>
          <cx:pt idx="6665">45.439999999999998</cx:pt>
          <cx:pt idx="6666">58.100000000000001</cx:pt>
          <cx:pt idx="6667">38.340000000000003</cx:pt>
          <cx:pt idx="6668">60.259999999999998</cx:pt>
          <cx:pt idx="6669">62.079999999999998</cx:pt>
          <cx:pt idx="6670">48.079999999999998</cx:pt>
          <cx:pt idx="6671">47.960000000000001</cx:pt>
          <cx:pt idx="6672">54.700000000000003</cx:pt>
          <cx:pt idx="6673">60.890000000000001</cx:pt>
          <cx:pt idx="6674">49.640000000000001</cx:pt>
          <cx:pt idx="6675">54.899999999999999</cx:pt>
          <cx:pt idx="6676">54.380000000000003</cx:pt>
          <cx:pt idx="6677">61.5</cx:pt>
          <cx:pt idx="6678">63.939999999999998</cx:pt>
          <cx:pt idx="6679">35.240000000000002</cx:pt>
          <cx:pt idx="6680">61.479999999999997</cx:pt>
          <cx:pt idx="6681">44.479999999999997</cx:pt>
          <cx:pt idx="6682">51.829999999999998</cx:pt>
          <cx:pt idx="6683">56.100000000000001</cx:pt>
          <cx:pt idx="6684">51.539999999999999</cx:pt>
          <cx:pt idx="6685">37.210000000000001</cx:pt>
          <cx:pt idx="6686">38.590000000000003</cx:pt>
          <cx:pt idx="6687">55.509999999999998</cx:pt>
          <cx:pt idx="6688">38.600000000000001</cx:pt>
          <cx:pt idx="6689">58.329999999999998</cx:pt>
          <cx:pt idx="6690">52.130000000000003</cx:pt>
          <cx:pt idx="6691">58.350000000000001</cx:pt>
          <cx:pt idx="6692">54.890000000000001</cx:pt>
          <cx:pt idx="6693">57.799999999999997</cx:pt>
          <cx:pt idx="6694">59.850000000000001</cx:pt>
          <cx:pt idx="6695">63.340000000000003</cx:pt>
          <cx:pt idx="6696">40.960000000000001</cx:pt>
          <cx:pt idx="6697">62.93</cx:pt>
          <cx:pt idx="6698">52.539999999999999</cx:pt>
          <cx:pt idx="6699">44.380000000000003</cx:pt>
          <cx:pt idx="6700">51.310000000000002</cx:pt>
          <cx:pt idx="6701">53.659999999999997</cx:pt>
          <cx:pt idx="6702">43.549999999999997</cx:pt>
          <cx:pt idx="6703">58.960000000000001</cx:pt>
          <cx:pt idx="6704">64.109999999999999</cx:pt>
          <cx:pt idx="6705">47.100000000000001</cx:pt>
          <cx:pt idx="6706">63.340000000000003</cx:pt>
          <cx:pt idx="6707">55.310000000000002</cx:pt>
          <cx:pt idx="6708">46.710000000000001</cx:pt>
          <cx:pt idx="6709">61.640000000000001</cx:pt>
          <cx:pt idx="6710">36.880000000000003</cx:pt>
          <cx:pt idx="6711">42.659999999999997</cx:pt>
          <cx:pt idx="6712">37.509999999999998</cx:pt>
          <cx:pt idx="6713">52.509999999999998</cx:pt>
          <cx:pt idx="6714">46.729999999999997</cx:pt>
          <cx:pt idx="6715">39.609999999999999</cx:pt>
          <cx:pt idx="6716">58.990000000000002</cx:pt>
          <cx:pt idx="6717">55.950000000000003</cx:pt>
          <cx:pt idx="6718">50.640000000000001</cx:pt>
          <cx:pt idx="6719">42.100000000000001</cx:pt>
          <cx:pt idx="6720">53.829999999999998</cx:pt>
          <cx:pt idx="6721">55.990000000000002</cx:pt>
          <cx:pt idx="6722">54.640000000000001</cx:pt>
          <cx:pt idx="6723">56.859999999999999</cx:pt>
          <cx:pt idx="6724">62.039999999999999</cx:pt>
          <cx:pt idx="6725">59.039999999999999</cx:pt>
          <cx:pt idx="6726">57.090000000000003</cx:pt>
          <cx:pt idx="6727">49.200000000000003</cx:pt>
          <cx:pt idx="6728">39</cx:pt>
          <cx:pt idx="6729">38.299999999999997</cx:pt>
          <cx:pt idx="6730">53.729999999999997</cx:pt>
          <cx:pt idx="6731">57.549999999999997</cx:pt>
          <cx:pt idx="6732">56.229999999999997</cx:pt>
          <cx:pt idx="6733">60.890000000000001</cx:pt>
          <cx:pt idx="6734">58.200000000000003</cx:pt>
          <cx:pt idx="6735">63.640000000000001</cx:pt>
          <cx:pt idx="6736">43.039999999999999</cx:pt>
          <cx:pt idx="6737">44.210000000000001</cx:pt>
          <cx:pt idx="6738">46.899999999999999</cx:pt>
          <cx:pt idx="6739">40.43</cx:pt>
          <cx:pt idx="6740">48.560000000000002</cx:pt>
          <cx:pt idx="6741">38.579999999999998</cx:pt>
          <cx:pt idx="6742">45.439999999999998</cx:pt>
          <cx:pt idx="6743">47.990000000000002</cx:pt>
          <cx:pt idx="6744">58.090000000000003</cx:pt>
          <cx:pt idx="6745">41.829999999999998</cx:pt>
          <cx:pt idx="6746">42.909999999999997</cx:pt>
          <cx:pt idx="6747">62.409999999999997</cx:pt>
          <cx:pt idx="6748">43.630000000000003</cx:pt>
          <cx:pt idx="6749">36.460000000000001</cx:pt>
          <cx:pt idx="6750">45.359999999999999</cx:pt>
          <cx:pt idx="6751">59.979999999999997</cx:pt>
          <cx:pt idx="6752">63.439999999999998</cx:pt>
          <cx:pt idx="6753">56.18</cx:pt>
          <cx:pt idx="6754">43.140000000000001</cx:pt>
          <cx:pt idx="6755">63.880000000000003</cx:pt>
          <cx:pt idx="6756">52.079999999999998</cx:pt>
          <cx:pt idx="6757">36.140000000000001</cx:pt>
          <cx:pt idx="6758">55.729999999999997</cx:pt>
          <cx:pt idx="6759">36.390000000000001</cx:pt>
          <cx:pt idx="6760">46.859999999999999</cx:pt>
          <cx:pt idx="6761">48.189999999999998</cx:pt>
          <cx:pt idx="6762">42.329999999999998</cx:pt>
          <cx:pt idx="6763">59.579999999999998</cx:pt>
          <cx:pt idx="6764">60.939999999999998</cx:pt>
          <cx:pt idx="6765">38.25</cx:pt>
          <cx:pt idx="6766">50.539999999999999</cx:pt>
          <cx:pt idx="6767">57.950000000000003</cx:pt>
          <cx:pt idx="6768">36.840000000000003</cx:pt>
          <cx:pt idx="6769">60.990000000000002</cx:pt>
          <cx:pt idx="6770">36.259999999999998</cx:pt>
          <cx:pt idx="6771">64.5</cx:pt>
          <cx:pt idx="6772">59.310000000000002</cx:pt>
          <cx:pt idx="6773">46.049999999999997</cx:pt>
          <cx:pt idx="6774">50.700000000000003</cx:pt>
          <cx:pt idx="6775">39.600000000000001</cx:pt>
          <cx:pt idx="6776">41.700000000000003</cx:pt>
          <cx:pt idx="6777">63.350000000000001</cx:pt>
          <cx:pt idx="6778">38.18</cx:pt>
          <cx:pt idx="6779">52.299999999999997</cx:pt>
          <cx:pt idx="6780">61.640000000000001</cx:pt>
          <cx:pt idx="6781">57.899999999999999</cx:pt>
          <cx:pt idx="6782">49.299999999999997</cx:pt>
          <cx:pt idx="6783">51.649999999999999</cx:pt>
          <cx:pt idx="6784">63.509999999999998</cx:pt>
          <cx:pt idx="6785">49.829999999999998</cx:pt>
          <cx:pt idx="6786">59.909999999999997</cx:pt>
          <cx:pt idx="6787">55.659999999999997</cx:pt>
          <cx:pt idx="6788">47</cx:pt>
          <cx:pt idx="6789">45.25</cx:pt>
          <cx:pt idx="6790">60.909999999999997</cx:pt>
          <cx:pt idx="6791">40.780000000000001</cx:pt>
          <cx:pt idx="6792">44.229999999999997</cx:pt>
          <cx:pt idx="6793">41.280000000000001</cx:pt>
          <cx:pt idx="6794">42.560000000000002</cx:pt>
          <cx:pt idx="6795">38.090000000000003</cx:pt>
          <cx:pt idx="6796">40.880000000000003</cx:pt>
          <cx:pt idx="6797">53.229999999999997</cx:pt>
          <cx:pt idx="6798">57.979999999999997</cx:pt>
          <cx:pt idx="6799">60.840000000000003</cx:pt>
          <cx:pt idx="6800">50.899999999999999</cx:pt>
          <cx:pt idx="6801">44.189999999999998</cx:pt>
          <cx:pt idx="6802">56.979999999999997</cx:pt>
          <cx:pt idx="6803">38.359999999999999</cx:pt>
          <cx:pt idx="6804">53.200000000000003</cx:pt>
          <cx:pt idx="6805">60.530000000000001</cx:pt>
          <cx:pt idx="6806">41.600000000000001</cx:pt>
          <cx:pt idx="6807">46.100000000000001</cx:pt>
          <cx:pt idx="6808">53.649999999999999</cx:pt>
          <cx:pt idx="6809">42.310000000000002</cx:pt>
          <cx:pt idx="6810">36.859999999999999</cx:pt>
          <cx:pt idx="6811">36.280000000000001</cx:pt>
          <cx:pt idx="6812">40.5</cx:pt>
          <cx:pt idx="6813">48.950000000000003</cx:pt>
          <cx:pt idx="6814">64.489999999999995</cx:pt>
          <cx:pt idx="6815">46.390000000000001</cx:pt>
          <cx:pt idx="6816">56.859999999999999</cx:pt>
          <cx:pt idx="6817">36.189999999999998</cx:pt>
          <cx:pt idx="6818">51.530000000000001</cx:pt>
          <cx:pt idx="6819">41.039999999999999</cx:pt>
          <cx:pt idx="6820">63.840000000000003</cx:pt>
          <cx:pt idx="6821">50.200000000000003</cx:pt>
          <cx:pt idx="6822">47.439999999999998</cx:pt>
          <cx:pt idx="6823">42.590000000000003</cx:pt>
          <cx:pt idx="6824">47.75</cx:pt>
          <cx:pt idx="6825">51.780000000000001</cx:pt>
          <cx:pt idx="6826">61.509999999999998</cx:pt>
          <cx:pt idx="6827">45.390000000000001</cx:pt>
          <cx:pt idx="6828">48.640000000000001</cx:pt>
          <cx:pt idx="6829">53.060000000000002</cx:pt>
          <cx:pt idx="6830">47.140000000000001</cx:pt>
          <cx:pt idx="6831">60.960000000000001</cx:pt>
          <cx:pt idx="6832">47.68</cx:pt>
          <cx:pt idx="6833">37.979999999999997</cx:pt>
          <cx:pt idx="6834">45.359999999999999</cx:pt>
          <cx:pt idx="6835">63.890000000000001</cx:pt>
          <cx:pt idx="6836">60.530000000000001</cx:pt>
          <cx:pt idx="6837">55.490000000000002</cx:pt>
          <cx:pt idx="6838">36.479999999999997</cx:pt>
          <cx:pt idx="6839">35.490000000000002</cx:pt>
          <cx:pt idx="6840">51.829999999999998</cx:pt>
          <cx:pt idx="6841">64.390000000000001</cx:pt>
          <cx:pt idx="6842">52.560000000000002</cx:pt>
          <cx:pt idx="6843">37.640000000000001</cx:pt>
          <cx:pt idx="6844">51.850000000000001</cx:pt>
          <cx:pt idx="6845">46.75</cx:pt>
          <cx:pt idx="6846">41.840000000000003</cx:pt>
          <cx:pt idx="6847">60.539999999999999</cx:pt>
          <cx:pt idx="6848">43</cx:pt>
          <cx:pt idx="6849">41.149999999999999</cx:pt>
          <cx:pt idx="6850">47.899999999999999</cx:pt>
          <cx:pt idx="6851">35.990000000000002</cx:pt>
          <cx:pt idx="6852">54.439999999999998</cx:pt>
          <cx:pt idx="6853">50.380000000000003</cx:pt>
          <cx:pt idx="6854">58.5</cx:pt>
          <cx:pt idx="6855">39.710000000000001</cx:pt>
          <cx:pt idx="6856">36.140000000000001</cx:pt>
          <cx:pt idx="6857">61.990000000000002</cx:pt>
          <cx:pt idx="6858">50.689999999999998</cx:pt>
          <cx:pt idx="6859">45.75</cx:pt>
          <cx:pt idx="6860">53.700000000000003</cx:pt>
          <cx:pt idx="6861">38.780000000000001</cx:pt>
          <cx:pt idx="6862">55.299999999999997</cx:pt>
          <cx:pt idx="6863">60.380000000000003</cx:pt>
          <cx:pt idx="6864">63.710000000000001</cx:pt>
          <cx:pt idx="6865">57.579999999999998</cx:pt>
          <cx:pt idx="6866">49.530000000000001</cx:pt>
          <cx:pt idx="6867">52.210000000000001</cx:pt>
          <cx:pt idx="6868">48.009999999999998</cx:pt>
          <cx:pt idx="6869">48.109999999999999</cx:pt>
          <cx:pt idx="6870">53.850000000000001</cx:pt>
          <cx:pt idx="6871">36.75</cx:pt>
          <cx:pt idx="6872">43.640000000000001</cx:pt>
          <cx:pt idx="6873">58.829999999999998</cx:pt>
          <cx:pt idx="6874">59.530000000000001</cx:pt>
          <cx:pt idx="6875">63.259999999999998</cx:pt>
          <cx:pt idx="6876">54.990000000000002</cx:pt>
          <cx:pt idx="6877">64.359999999999999</cx:pt>
          <cx:pt idx="6878">48.799999999999997</cx:pt>
          <cx:pt idx="6879">41.590000000000003</cx:pt>
          <cx:pt idx="6880">52.060000000000002</cx:pt>
          <cx:pt idx="6881">38.399999999999999</cx:pt>
          <cx:pt idx="6882">62.109999999999999</cx:pt>
          <cx:pt idx="6883">52.909999999999997</cx:pt>
          <cx:pt idx="6884">56.600000000000001</cx:pt>
          <cx:pt idx="6885">41.049999999999997</cx:pt>
          <cx:pt idx="6886">49.990000000000002</cx:pt>
          <cx:pt idx="6887">38.609999999999999</cx:pt>
          <cx:pt idx="6888">38.960000000000001</cx:pt>
          <cx:pt idx="6889">51.799999999999997</cx:pt>
          <cx:pt idx="6890">51.950000000000003</cx:pt>
          <cx:pt idx="6891">59.450000000000003</cx:pt>
          <cx:pt idx="6892">60.200000000000003</cx:pt>
          <cx:pt idx="6893">52.530000000000001</cx:pt>
          <cx:pt idx="6894">39.060000000000002</cx:pt>
          <cx:pt idx="6895">55.340000000000003</cx:pt>
          <cx:pt idx="6896">61.140000000000001</cx:pt>
          <cx:pt idx="6897">42.200000000000003</cx:pt>
          <cx:pt idx="6898">59.25</cx:pt>
          <cx:pt idx="6899">60.100000000000001</cx:pt>
          <cx:pt idx="6900">56.759999999999998</cx:pt>
          <cx:pt idx="6901">42.979999999999997</cx:pt>
          <cx:pt idx="6902">54.380000000000003</cx:pt>
          <cx:pt idx="6903">39.700000000000003</cx:pt>
          <cx:pt idx="6904">52.130000000000003</cx:pt>
          <cx:pt idx="6905">63.549999999999997</cx:pt>
          <cx:pt idx="6906">39.390000000000001</cx:pt>
          <cx:pt idx="6907">58.689999999999998</cx:pt>
          <cx:pt idx="6908">58.409999999999997</cx:pt>
          <cx:pt idx="6909">39.729999999999997</cx:pt>
          <cx:pt idx="6910">42.130000000000003</cx:pt>
          <cx:pt idx="6911">39.140000000000001</cx:pt>
          <cx:pt idx="6912">54.850000000000001</cx:pt>
          <cx:pt idx="6913">39.649999999999999</cx:pt>
          <cx:pt idx="6914">51.950000000000003</cx:pt>
          <cx:pt idx="6915">64.030000000000001</cx:pt>
          <cx:pt idx="6916">45.009999999999998</cx:pt>
          <cx:pt idx="6917">43.409999999999997</cx:pt>
          <cx:pt idx="6918">62.850000000000001</cx:pt>
          <cx:pt idx="6919">44.740000000000002</cx:pt>
          <cx:pt idx="6920">40.289999999999999</cx:pt>
          <cx:pt idx="6921">53.579999999999998</cx:pt>
          <cx:pt idx="6922">45.329999999999998</cx:pt>
          <cx:pt idx="6923">35.799999999999997</cx:pt>
          <cx:pt idx="6924">46.810000000000002</cx:pt>
          <cx:pt idx="6925">62.530000000000001</cx:pt>
          <cx:pt idx="6926">56.75</cx:pt>
          <cx:pt idx="6927">39.439999999999998</cx:pt>
          <cx:pt idx="6928">49.710000000000001</cx:pt>
          <cx:pt idx="6929">64.200000000000003</cx:pt>
          <cx:pt idx="6930">63.159999999999997</cx:pt>
          <cx:pt idx="6931">50.950000000000003</cx:pt>
          <cx:pt idx="6932">57.310000000000002</cx:pt>
          <cx:pt idx="6933">40.399999999999999</cx:pt>
          <cx:pt idx="6934">52.450000000000003</cx:pt>
          <cx:pt idx="6935">35.090000000000003</cx:pt>
          <cx:pt idx="6936">43.68</cx:pt>
          <cx:pt idx="6937">59.289999999999999</cx:pt>
          <cx:pt idx="6938">39.43</cx:pt>
          <cx:pt idx="6939">61.409999999999997</cx:pt>
          <cx:pt idx="6940">39.549999999999997</cx:pt>
          <cx:pt idx="6941">45.200000000000003</cx:pt>
          <cx:pt idx="6942">57.979999999999997</cx:pt>
          <cx:pt idx="6943">44.740000000000002</cx:pt>
          <cx:pt idx="6944">53.939999999999998</cx:pt>
          <cx:pt idx="6945">51.009999999999998</cx:pt>
          <cx:pt idx="6946">42.899999999999999</cx:pt>
          <cx:pt idx="6947">49.409999999999997</cx:pt>
          <cx:pt idx="6948">51.810000000000002</cx:pt>
          <cx:pt idx="6949">63.329999999999998</cx:pt>
          <cx:pt idx="6950">57.780000000000001</cx:pt>
          <cx:pt idx="6951">51.539999999999999</cx:pt>
          <cx:pt idx="6952">45.899999999999999</cx:pt>
          <cx:pt idx="6953">48.100000000000001</cx:pt>
          <cx:pt idx="6954">43.409999999999997</cx:pt>
          <cx:pt idx="6955">48.640000000000001</cx:pt>
          <cx:pt idx="6956">49.049999999999997</cx:pt>
          <cx:pt idx="6957">48.240000000000002</cx:pt>
          <cx:pt idx="6958">42.18</cx:pt>
          <cx:pt idx="6959">49.310000000000002</cx:pt>
          <cx:pt idx="6960">35.259999999999998</cx:pt>
          <cx:pt idx="6961">36.950000000000003</cx:pt>
          <cx:pt idx="6962">50.229999999999997</cx:pt>
          <cx:pt idx="6963">57.579999999999998</cx:pt>
          <cx:pt idx="6964">53.090000000000003</cx:pt>
          <cx:pt idx="6965">39.130000000000003</cx:pt>
          <cx:pt idx="6966">42.810000000000002</cx:pt>
          <cx:pt idx="6967">49.189999999999998</cx:pt>
          <cx:pt idx="6968">49.289999999999999</cx:pt>
          <cx:pt idx="6969">38.689999999999998</cx:pt>
          <cx:pt idx="6970">39.789999999999999</cx:pt>
          <cx:pt idx="6971">45.939999999999998</cx:pt>
          <cx:pt idx="6972">43.009999999999998</cx:pt>
          <cx:pt idx="6973">50.340000000000003</cx:pt>
          <cx:pt idx="6974">58.549999999999997</cx:pt>
          <cx:pt idx="6975">51.340000000000003</cx:pt>
          <cx:pt idx="6976">41.210000000000001</cx:pt>
          <cx:pt idx="6977">40.649999999999999</cx:pt>
          <cx:pt idx="6978">40.850000000000001</cx:pt>
          <cx:pt idx="6979">58.43</cx:pt>
          <cx:pt idx="6980">52.439999999999998</cx:pt>
          <cx:pt idx="6981">42.240000000000002</cx:pt>
          <cx:pt idx="6982">49.049999999999997</cx:pt>
          <cx:pt idx="6983">62.5</cx:pt>
          <cx:pt idx="6984">45.840000000000003</cx:pt>
          <cx:pt idx="6985">55.060000000000002</cx:pt>
          <cx:pt idx="6986">61.740000000000002</cx:pt>
          <cx:pt idx="6987">45.649999999999999</cx:pt>
          <cx:pt idx="6988">46.329999999999998</cx:pt>
          <cx:pt idx="6989">50.299999999999997</cx:pt>
          <cx:pt idx="6990">59.380000000000003</cx:pt>
          <cx:pt idx="6991">43.590000000000003</cx:pt>
          <cx:pt idx="6992">56.079999999999998</cx:pt>
          <cx:pt idx="6993">60.759999999999998</cx:pt>
          <cx:pt idx="6994">38.049999999999997</cx:pt>
          <cx:pt idx="6995">51.439999999999998</cx:pt>
          <cx:pt idx="6996">55.600000000000001</cx:pt>
          <cx:pt idx="6997">38.200000000000003</cx:pt>
          <cx:pt idx="6998">40.130000000000003</cx:pt>
          <cx:pt idx="6999">63.359999999999999</cx:pt>
          <cx:pt idx="7000">43.5</cx:pt>
          <cx:pt idx="7001">63.630000000000003</cx:pt>
          <cx:pt idx="7002">51.560000000000002</cx:pt>
          <cx:pt idx="7003">46.640000000000001</cx:pt>
          <cx:pt idx="7004">45.689999999999998</cx:pt>
          <cx:pt idx="7005">60.090000000000003</cx:pt>
          <cx:pt idx="7006">56.93</cx:pt>
          <cx:pt idx="7007">44.149999999999999</cx:pt>
          <cx:pt idx="7008">45.960000000000001</cx:pt>
          <cx:pt idx="7009">43.409999999999997</cx:pt>
          <cx:pt idx="7010">49.780000000000001</cx:pt>
          <cx:pt idx="7011">52.829999999999998</cx:pt>
          <cx:pt idx="7012">56.630000000000003</cx:pt>
          <cx:pt idx="7013">46.030000000000001</cx:pt>
          <cx:pt idx="7014">50.130000000000003</cx:pt>
          <cx:pt idx="7015">47.240000000000002</cx:pt>
          <cx:pt idx="7016">46.649999999999999</cx:pt>
          <cx:pt idx="7017">46.579999999999998</cx:pt>
          <cx:pt idx="7018">59.200000000000003</cx:pt>
          <cx:pt idx="7019">43.229999999999997</cx:pt>
          <cx:pt idx="7020">47.759999999999998</cx:pt>
          <cx:pt idx="7021">46.060000000000002</cx:pt>
          <cx:pt idx="7022">46.149999999999999</cx:pt>
          <cx:pt idx="7023">59.689999999999998</cx:pt>
          <cx:pt idx="7024">56.460000000000001</cx:pt>
          <cx:pt idx="7025">58.539999999999999</cx:pt>
          <cx:pt idx="7026">45.340000000000003</cx:pt>
          <cx:pt idx="7027">46.380000000000003</cx:pt>
          <cx:pt idx="7028">56.090000000000003</cx:pt>
          <cx:pt idx="7029">57.18</cx:pt>
          <cx:pt idx="7030">61.840000000000003</cx:pt>
          <cx:pt idx="7031">64.010000000000005</cx:pt>
          <cx:pt idx="7032">55.850000000000001</cx:pt>
          <cx:pt idx="7033">47.229999999999997</cx:pt>
          <cx:pt idx="7034">52.689999999999998</cx:pt>
          <cx:pt idx="7035">56.600000000000001</cx:pt>
          <cx:pt idx="7036">55.780000000000001</cx:pt>
          <cx:pt idx="7037">60.259999999999998</cx:pt>
          <cx:pt idx="7038">54.939999999999998</cx:pt>
          <cx:pt idx="7039">62.880000000000003</cx:pt>
          <cx:pt idx="7040">35.579999999999998</cx:pt>
          <cx:pt idx="7041">47.859999999999999</cx:pt>
          <cx:pt idx="7042">45.090000000000003</cx:pt>
          <cx:pt idx="7043">61.130000000000003</cx:pt>
          <cx:pt idx="7044">35.090000000000003</cx:pt>
          <cx:pt idx="7045">47.079999999999998</cx:pt>
          <cx:pt idx="7046">41.399999999999999</cx:pt>
          <cx:pt idx="7047">37.579999999999998</cx:pt>
          <cx:pt idx="7048">52.600000000000001</cx:pt>
          <cx:pt idx="7049">55.490000000000002</cx:pt>
          <cx:pt idx="7050">49.43</cx:pt>
          <cx:pt idx="7051">63.899999999999999</cx:pt>
          <cx:pt idx="7052">48.259999999999998</cx:pt>
          <cx:pt idx="7053">42.340000000000003</cx:pt>
          <cx:pt idx="7054">36.640000000000001</cx:pt>
          <cx:pt idx="7055">63.350000000000001</cx:pt>
          <cx:pt idx="7056">41.68</cx:pt>
          <cx:pt idx="7057">40.829999999999998</cx:pt>
          <cx:pt idx="7058">42.18</cx:pt>
          <cx:pt idx="7059">58.93</cx:pt>
          <cx:pt idx="7060">57.079999999999998</cx:pt>
          <cx:pt idx="7061">52.810000000000002</cx:pt>
          <cx:pt idx="7062">59.350000000000001</cx:pt>
          <cx:pt idx="7063">36.100000000000001</cx:pt>
          <cx:pt idx="7064">64.340000000000003</cx:pt>
          <cx:pt idx="7065">41.799999999999997</cx:pt>
          <cx:pt idx="7066">63.399999999999999</cx:pt>
          <cx:pt idx="7067">47.729999999999997</cx:pt>
          <cx:pt idx="7068">61.859999999999999</cx:pt>
          <cx:pt idx="7069">54.049999999999997</cx:pt>
          <cx:pt idx="7070">58.890000000000001</cx:pt>
          <cx:pt idx="7071">48.310000000000002</cx:pt>
          <cx:pt idx="7072">63.189999999999998</cx:pt>
          <cx:pt idx="7073">52.740000000000002</cx:pt>
          <cx:pt idx="7074">36.240000000000002</cx:pt>
          <cx:pt idx="7075">36.100000000000001</cx:pt>
          <cx:pt idx="7076">44.039999999999999</cx:pt>
          <cx:pt idx="7077">44</cx:pt>
          <cx:pt idx="7078">39.960000000000001</cx:pt>
          <cx:pt idx="7079">55.909999999999997</cx:pt>
          <cx:pt idx="7080">41.560000000000002</cx:pt>
          <cx:pt idx="7081">57.93</cx:pt>
          <cx:pt idx="7082">57.530000000000001</cx:pt>
          <cx:pt idx="7083">41.75</cx:pt>
          <cx:pt idx="7084">35.210000000000001</cx:pt>
          <cx:pt idx="7085">62.700000000000003</cx:pt>
          <cx:pt idx="7086">44.280000000000001</cx:pt>
          <cx:pt idx="7087">40.710000000000001</cx:pt>
          <cx:pt idx="7088">45.859999999999999</cx:pt>
          <cx:pt idx="7089">35</cx:pt>
          <cx:pt idx="7090">35.979999999999997</cx:pt>
          <cx:pt idx="7091">49.189999999999998</cx:pt>
          <cx:pt idx="7092">58.649999999999999</cx:pt>
          <cx:pt idx="7093">45.950000000000003</cx:pt>
          <cx:pt idx="7094">63.600000000000001</cx:pt>
          <cx:pt idx="7095">62.030000000000001</cx:pt>
          <cx:pt idx="7096">62.93</cx:pt>
          <cx:pt idx="7097">37.229999999999997</cx:pt>
          <cx:pt idx="7098">38.240000000000002</cx:pt>
          <cx:pt idx="7099">53.240000000000002</cx:pt>
          <cx:pt idx="7100">45.810000000000002</cx:pt>
          <cx:pt idx="7101">41.789999999999999</cx:pt>
          <cx:pt idx="7102">39.840000000000003</cx:pt>
          <cx:pt idx="7103">48.539999999999999</cx:pt>
          <cx:pt idx="7104">38.340000000000003</cx:pt>
          <cx:pt idx="7105">58.450000000000003</cx:pt>
          <cx:pt idx="7106">56.880000000000003</cx:pt>
          <cx:pt idx="7107">43.439999999999998</cx:pt>
          <cx:pt idx="7108">41.859999999999999</cx:pt>
          <cx:pt idx="7109">38.890000000000001</cx:pt>
          <cx:pt idx="7110">56.049999999999997</cx:pt>
          <cx:pt idx="7111">58.310000000000002</cx:pt>
          <cx:pt idx="7112">47.18</cx:pt>
          <cx:pt idx="7113">39.810000000000002</cx:pt>
          <cx:pt idx="7114">58.990000000000002</cx:pt>
          <cx:pt idx="7115">42.689999999999998</cx:pt>
          <cx:pt idx="7116">53.740000000000002</cx:pt>
          <cx:pt idx="7117">43.25</cx:pt>
          <cx:pt idx="7118">46.609999999999999</cx:pt>
          <cx:pt idx="7119">48.609999999999999</cx:pt>
          <cx:pt idx="7120">57.93</cx:pt>
          <cx:pt idx="7121">62.939999999999998</cx:pt>
          <cx:pt idx="7122">57.509999999999998</cx:pt>
          <cx:pt idx="7123">47.439999999999998</cx:pt>
          <cx:pt idx="7124">54.090000000000003</cx:pt>
          <cx:pt idx="7125">40.009999999999998</cx:pt>
          <cx:pt idx="7126">58.890000000000001</cx:pt>
          <cx:pt idx="7127">55.140000000000001</cx:pt>
          <cx:pt idx="7128">61.840000000000003</cx:pt>
          <cx:pt idx="7129">43.25</cx:pt>
          <cx:pt idx="7130">54.43</cx:pt>
          <cx:pt idx="7131">58.090000000000003</cx:pt>
          <cx:pt idx="7132">62.560000000000002</cx:pt>
          <cx:pt idx="7133">50.189999999999998</cx:pt>
          <cx:pt idx="7134">49.140000000000001</cx:pt>
          <cx:pt idx="7135">54.850000000000001</cx:pt>
          <cx:pt idx="7136">43.939999999999998</cx:pt>
          <cx:pt idx="7137">49.549999999999997</cx:pt>
          <cx:pt idx="7138">37.439999999999998</cx:pt>
          <cx:pt idx="7139">36.409999999999997</cx:pt>
          <cx:pt idx="7140">50.990000000000002</cx:pt>
          <cx:pt idx="7141">58.079999999999998</cx:pt>
          <cx:pt idx="7142">51.109999999999999</cx:pt>
          <cx:pt idx="7143">54.030000000000001</cx:pt>
          <cx:pt idx="7144">42.630000000000003</cx:pt>
          <cx:pt idx="7145">46.030000000000001</cx:pt>
          <cx:pt idx="7146">54.609999999999999</cx:pt>
          <cx:pt idx="7147">38.93</cx:pt>
          <cx:pt idx="7148">50.530000000000001</cx:pt>
          <cx:pt idx="7149">45.549999999999997</cx:pt>
          <cx:pt idx="7150">44.039999999999999</cx:pt>
          <cx:pt idx="7151">64.150000000000006</cx:pt>
          <cx:pt idx="7152">35.259999999999998</cx:pt>
          <cx:pt idx="7153">46.009999999999998</cx:pt>
          <cx:pt idx="7154">53.729999999999997</cx:pt>
          <cx:pt idx="7155">44.280000000000001</cx:pt>
          <cx:pt idx="7156">36.890000000000001</cx:pt>
          <cx:pt idx="7157">50.450000000000003</cx:pt>
          <cx:pt idx="7158">40.009999999999998</cx:pt>
          <cx:pt idx="7159">55.960000000000001</cx:pt>
          <cx:pt idx="7160">45.450000000000003</cx:pt>
          <cx:pt idx="7161">60.560000000000002</cx:pt>
          <cx:pt idx="7162">43.149999999999999</cx:pt>
          <cx:pt idx="7163">39.75</cx:pt>
          <cx:pt idx="7164">48.090000000000003</cx:pt>
          <cx:pt idx="7165">59.890000000000001</cx:pt>
          <cx:pt idx="7166">40.030000000000001</cx:pt>
          <cx:pt idx="7167">45.229999999999997</cx:pt>
          <cx:pt idx="7168">50.43</cx:pt>
          <cx:pt idx="7169">52.439999999999998</cx:pt>
          <cx:pt idx="7170">49.079999999999998</cx:pt>
          <cx:pt idx="7171">48.030000000000001</cx:pt>
          <cx:pt idx="7172">59.079999999999998</cx:pt>
          <cx:pt idx="7173">41.439999999999998</cx:pt>
          <cx:pt idx="7174">37.039999999999999</cx:pt>
          <cx:pt idx="7175">62.039999999999999</cx:pt>
          <cx:pt idx="7176">48.329999999999998</cx:pt>
          <cx:pt idx="7177">46.380000000000003</cx:pt>
          <cx:pt idx="7178">52.009999999999998</cx:pt>
          <cx:pt idx="7179">46.740000000000002</cx:pt>
          <cx:pt idx="7180">35.350000000000001</cx:pt>
          <cx:pt idx="7181">52.259999999999998</cx:pt>
          <cx:pt idx="7182">42.640000000000001</cx:pt>
          <cx:pt idx="7183">47.740000000000002</cx:pt>
          <cx:pt idx="7184">57.409999999999997</cx:pt>
          <cx:pt idx="7185">62.039999999999999</cx:pt>
          <cx:pt idx="7186">36.460000000000001</cx:pt>
          <cx:pt idx="7187">48.560000000000002</cx:pt>
          <cx:pt idx="7188">51.210000000000001</cx:pt>
          <cx:pt idx="7189">41.039999999999999</cx:pt>
          <cx:pt idx="7190">38.810000000000002</cx:pt>
          <cx:pt idx="7191">61.590000000000003</cx:pt>
          <cx:pt idx="7192">46.460000000000001</cx:pt>
          <cx:pt idx="7193">46.609999999999999</cx:pt>
          <cx:pt idx="7194">47</cx:pt>
          <cx:pt idx="7195">48.109999999999999</cx:pt>
          <cx:pt idx="7196">60.5</cx:pt>
          <cx:pt idx="7197">51.350000000000001</cx:pt>
          <cx:pt idx="7198">62.43</cx:pt>
          <cx:pt idx="7199">35.329999999999998</cx:pt>
          <cx:pt idx="7200">36.590000000000003</cx:pt>
          <cx:pt idx="7201">42.18</cx:pt>
          <cx:pt idx="7202">41.299999999999997</cx:pt>
          <cx:pt idx="7203">55.579999999999998</cx:pt>
          <cx:pt idx="7204">56.090000000000003</cx:pt>
          <cx:pt idx="7205">53.18</cx:pt>
          <cx:pt idx="7206">56.329999999999998</cx:pt>
          <cx:pt idx="7207">55.200000000000003</cx:pt>
          <cx:pt idx="7208">36.590000000000003</cx:pt>
          <cx:pt idx="7209">42.799999999999997</cx:pt>
          <cx:pt idx="7210">46.289999999999999</cx:pt>
          <cx:pt idx="7211">37.840000000000003</cx:pt>
          <cx:pt idx="7212">35.350000000000001</cx:pt>
          <cx:pt idx="7213">49.240000000000002</cx:pt>
          <cx:pt idx="7214">53.460000000000001</cx:pt>
          <cx:pt idx="7215">57.490000000000002</cx:pt>
          <cx:pt idx="7216">60.579999999999998</cx:pt>
          <cx:pt idx="7217">63.759999999999998</cx:pt>
          <cx:pt idx="7218">42.25</cx:pt>
          <cx:pt idx="7219">61.380000000000003</cx:pt>
          <cx:pt idx="7220">38.149999999999999</cx:pt>
          <cx:pt idx="7221">59.729999999999997</cx:pt>
          <cx:pt idx="7222">54.310000000000002</cx:pt>
          <cx:pt idx="7223">37.280000000000001</cx:pt>
          <cx:pt idx="7224">63.130000000000003</cx:pt>
          <cx:pt idx="7225">38.259999999999998</cx:pt>
          <cx:pt idx="7226">56.640000000000001</cx:pt>
          <cx:pt idx="7227">38.439999999999998</cx:pt>
          <cx:pt idx="7228">45.329999999999998</cx:pt>
          <cx:pt idx="7229">45.399999999999999</cx:pt>
          <cx:pt idx="7230">53.140000000000001</cx:pt>
          <cx:pt idx="7231">46.530000000000001</cx:pt>
          <cx:pt idx="7232">41.030000000000001</cx:pt>
          <cx:pt idx="7233">37.159999999999997</cx:pt>
          <cx:pt idx="7234">36.409999999999997</cx:pt>
          <cx:pt idx="7235">60.899999999999999</cx:pt>
          <cx:pt idx="7236">36.630000000000003</cx:pt>
          <cx:pt idx="7237">44.68</cx:pt>
          <cx:pt idx="7238">42.490000000000002</cx:pt>
          <cx:pt idx="7239">52.979999999999997</cx:pt>
          <cx:pt idx="7240">57.18</cx:pt>
          <cx:pt idx="7241">53.810000000000002</cx:pt>
          <cx:pt idx="7242">52.850000000000001</cx:pt>
          <cx:pt idx="7243">37.240000000000002</cx:pt>
          <cx:pt idx="7244">47.649999999999999</cx:pt>
          <cx:pt idx="7245">49.880000000000003</cx:pt>
          <cx:pt idx="7246">41.600000000000001</cx:pt>
          <cx:pt idx="7247">64.310000000000002</cx:pt>
          <cx:pt idx="7248">59.700000000000003</cx:pt>
          <cx:pt idx="7249">49.350000000000001</cx:pt>
          <cx:pt idx="7250">42.850000000000001</cx:pt>
          <cx:pt idx="7251">57.359999999999999</cx:pt>
          <cx:pt idx="7252">36.75</cx:pt>
          <cx:pt idx="7253">48.5</cx:pt>
          <cx:pt idx="7254">48.539999999999999</cx:pt>
          <cx:pt idx="7255">63.159999999999997</cx:pt>
          <cx:pt idx="7256">49.909999999999997</cx:pt>
          <cx:pt idx="7257">46.859999999999999</cx:pt>
          <cx:pt idx="7258">44.579999999999998</cx:pt>
          <cx:pt idx="7259">54.009999999999998</cx:pt>
          <cx:pt idx="7260">58.490000000000002</cx:pt>
          <cx:pt idx="7261">55.450000000000003</cx:pt>
          <cx:pt idx="7262">39.189999999999998</cx:pt>
          <cx:pt idx="7263">54.380000000000003</cx:pt>
          <cx:pt idx="7264">51.5</cx:pt>
          <cx:pt idx="7265">48.439999999999998</cx:pt>
          <cx:pt idx="7266">35.259999999999998</cx:pt>
          <cx:pt idx="7267">47.399999999999999</cx:pt>
          <cx:pt idx="7268">63.009999999999998</cx:pt>
          <cx:pt idx="7269">47.799999999999997</cx:pt>
          <cx:pt idx="7270">49.700000000000003</cx:pt>
          <cx:pt idx="7271">54.149999999999999</cx:pt>
          <cx:pt idx="7272">54.609999999999999</cx:pt>
          <cx:pt idx="7273">60.509999999999998</cx:pt>
          <cx:pt idx="7274">57.439999999999998</cx:pt>
          <cx:pt idx="7275">48.100000000000001</cx:pt>
          <cx:pt idx="7276">47.409999999999997</cx:pt>
          <cx:pt idx="7277">45.759999999999998</cx:pt>
          <cx:pt idx="7278">36.130000000000003</cx:pt>
          <cx:pt idx="7279">58.93</cx:pt>
          <cx:pt idx="7280">46.960000000000001</cx:pt>
          <cx:pt idx="7281">47.340000000000003</cx:pt>
          <cx:pt idx="7282">40.859999999999999</cx:pt>
          <cx:pt idx="7283">58.090000000000003</cx:pt>
          <cx:pt idx="7284">63.439999999999998</cx:pt>
          <cx:pt idx="7285">57.200000000000003</cx:pt>
          <cx:pt idx="7286">40.960000000000001</cx:pt>
          <cx:pt idx="7287">46.350000000000001</cx:pt>
          <cx:pt idx="7288">40.689999999999998</cx:pt>
          <cx:pt idx="7289">45.149999999999999</cx:pt>
          <cx:pt idx="7290">55.450000000000003</cx:pt>
          <cx:pt idx="7291">53.289999999999999</cx:pt>
          <cx:pt idx="7292">38.149999999999999</cx:pt>
          <cx:pt idx="7293">50.759999999999998</cx:pt>
          <cx:pt idx="7294">43.060000000000002</cx:pt>
          <cx:pt idx="7295">53.5</cx:pt>
          <cx:pt idx="7296">38.049999999999997</cx:pt>
          <cx:pt idx="7297">38.390000000000001</cx:pt>
          <cx:pt idx="7298">64.099999999999994</cx:pt>
          <cx:pt idx="7299">35.229999999999997</cx:pt>
          <cx:pt idx="7300">50.859999999999999</cx:pt>
          <cx:pt idx="7301">54.840000000000003</cx:pt>
          <cx:pt idx="7302">55.490000000000002</cx:pt>
          <cx:pt idx="7303">44.280000000000001</cx:pt>
          <cx:pt idx="7304">39.240000000000002</cx:pt>
          <cx:pt idx="7305">42.600000000000001</cx:pt>
          <cx:pt idx="7306">59.630000000000003</cx:pt>
          <cx:pt idx="7307">46.229999999999997</cx:pt>
          <cx:pt idx="7308">64.480000000000004</cx:pt>
          <cx:pt idx="7309">56.009999999999998</cx:pt>
          <cx:pt idx="7310">53.439999999999998</cx:pt>
          <cx:pt idx="7311">40.399999999999999</cx:pt>
          <cx:pt idx="7312">36.079999999999998</cx:pt>
          <cx:pt idx="7313">49.399999999999999</cx:pt>
          <cx:pt idx="7314">58.659999999999997</cx:pt>
          <cx:pt idx="7315">42.289999999999999</cx:pt>
          <cx:pt idx="7316">35.399999999999999</cx:pt>
          <cx:pt idx="7317">50.159999999999997</cx:pt>
          <cx:pt idx="7318">43.530000000000001</cx:pt>
          <cx:pt idx="7319">48.990000000000002</cx:pt>
          <cx:pt idx="7320">56.340000000000003</cx:pt>
          <cx:pt idx="7321">47.329999999999998</cx:pt>
          <cx:pt idx="7322">38.390000000000001</cx:pt>
          <cx:pt idx="7323">46.090000000000003</cx:pt>
          <cx:pt idx="7324">41.350000000000001</cx:pt>
          <cx:pt idx="7325">61.109999999999999</cx:pt>
          <cx:pt idx="7326">57.350000000000001</cx:pt>
          <cx:pt idx="7327">35.200000000000003</cx:pt>
          <cx:pt idx="7328">50.310000000000002</cx:pt>
          <cx:pt idx="7329">54.140000000000001</cx:pt>
          <cx:pt idx="7330">56.850000000000001</cx:pt>
          <cx:pt idx="7331">54.93</cx:pt>
          <cx:pt idx="7332">39.079999999999998</cx:pt>
          <cx:pt idx="7333">43.799999999999997</cx:pt>
          <cx:pt idx="7334">39.780000000000001</cx:pt>
          <cx:pt idx="7335">47.380000000000003</cx:pt>
          <cx:pt idx="7336">49.850000000000001</cx:pt>
          <cx:pt idx="7337">43.259999999999998</cx:pt>
          <cx:pt idx="7338">59.740000000000002</cx:pt>
          <cx:pt idx="7339">44.009999999999998</cx:pt>
          <cx:pt idx="7340">39.299999999999997</cx:pt>
          <cx:pt idx="7341">51.5</cx:pt>
          <cx:pt idx="7342">45.039999999999999</cx:pt>
          <cx:pt idx="7343">49.229999999999997</cx:pt>
          <cx:pt idx="7344">52.229999999999997</cx:pt>
          <cx:pt idx="7345">45.859999999999999</cx:pt>
          <cx:pt idx="7346">57.990000000000002</cx:pt>
          <cx:pt idx="7347">36.780000000000001</cx:pt>
          <cx:pt idx="7348">62.359999999999999</cx:pt>
          <cx:pt idx="7349">37.509999999999998</cx:pt>
          <cx:pt idx="7350">60.43</cx:pt>
          <cx:pt idx="7351">59.609999999999999</cx:pt>
          <cx:pt idx="7352">36.159999999999997</cx:pt>
          <cx:pt idx="7353">57.600000000000001</cx:pt>
          <cx:pt idx="7354">59.140000000000001</cx:pt>
          <cx:pt idx="7355">64.450000000000003</cx:pt>
          <cx:pt idx="7356">63.979999999999997</cx:pt>
          <cx:pt idx="7357">50.5</cx:pt>
          <cx:pt idx="7358">42.490000000000002</cx:pt>
          <cx:pt idx="7359">43.149999999999999</cx:pt>
          <cx:pt idx="7360">47.049999999999997</cx:pt>
          <cx:pt idx="7361">48.759999999999998</cx:pt>
          <cx:pt idx="7362">53.090000000000003</cx:pt>
          <cx:pt idx="7363">50.700000000000003</cx:pt>
          <cx:pt idx="7364">38.899999999999999</cx:pt>
          <cx:pt idx="7365">39.490000000000002</cx:pt>
          <cx:pt idx="7366">55.780000000000001</cx:pt>
          <cx:pt idx="7367">53.799999999999997</cx:pt>
          <cx:pt idx="7368">53.350000000000001</cx:pt>
          <cx:pt idx="7369">47.100000000000001</cx:pt>
          <cx:pt idx="7370">50.659999999999997</cx:pt>
          <cx:pt idx="7371">59.380000000000003</cx:pt>
          <cx:pt idx="7372">41.75</cx:pt>
          <cx:pt idx="7373">50.439999999999998</cx:pt>
          <cx:pt idx="7374">57.399999999999999</cx:pt>
          <cx:pt idx="7375">53.560000000000002</cx:pt>
          <cx:pt idx="7376">50.75</cx:pt>
          <cx:pt idx="7377">61.009999999999998</cx:pt>
          <cx:pt idx="7378">35.289999999999999</cx:pt>
          <cx:pt idx="7379">38.329999999999998</cx:pt>
          <cx:pt idx="7380">52.490000000000002</cx:pt>
          <cx:pt idx="7381">59.259999999999998</cx:pt>
          <cx:pt idx="7382">39.479999999999997</cx:pt>
          <cx:pt idx="7383">49.079999999999998</cx:pt>
          <cx:pt idx="7384">48.079999999999998</cx:pt>
          <cx:pt idx="7385">39.630000000000003</cx:pt>
          <cx:pt idx="7386">40.609999999999999</cx:pt>
          <cx:pt idx="7387">40.990000000000002</cx:pt>
          <cx:pt idx="7388">42.509999999999998</cx:pt>
        </cx:lvl>
      </cx:numDim>
    </cx:data>
  </cx:chartData>
  <cx:chart>
    <cx:title pos="t" align="ctr" overlay="0">
      <cx:tx>
        <cx:txData>
          <cx:v>air end temp test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altLang="ko-KR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air end temp test</a:t>
          </a:r>
        </a:p>
      </cx:txPr>
    </cx:title>
    <cx:plotArea>
      <cx:plotAreaRegion>
        <cx:series layoutId="clusteredColumn" uniqueId="{E8ABD830-BB74-4D09-8E74-871B4476D0B0}">
          <cx:tx>
            <cx:txData>
              <cx:f>test_data!$B$1</cx:f>
              <cx:v>air_end_temp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train_data!$B$2:$B$2464</cx:f>
        <cx:lvl ptCount="2463" formatCode="G/표준">
          <cx:pt idx="0">41</cx:pt>
          <cx:pt idx="1">59.280000000000001</cx:pt>
          <cx:pt idx="2">45.289999999999999</cx:pt>
          <cx:pt idx="3">51.329999999999998</cx:pt>
          <cx:pt idx="4">45.210000000000001</cx:pt>
          <cx:pt idx="5">49.340000000000003</cx:pt>
          <cx:pt idx="6">58.700000000000003</cx:pt>
          <cx:pt idx="7">62.700000000000003</cx:pt>
          <cx:pt idx="8">47.93</cx:pt>
          <cx:pt idx="9">58.079999999999998</cx:pt>
          <cx:pt idx="10">52.579999999999998</cx:pt>
          <cx:pt idx="11">37.780000000000001</cx:pt>
          <cx:pt idx="12">51.090000000000003</cx:pt>
          <cx:pt idx="13">53.990000000000002</cx:pt>
          <cx:pt idx="14">60.979999999999997</cx:pt>
          <cx:pt idx="15">57.100000000000001</cx:pt>
          <cx:pt idx="16">46.810000000000002</cx:pt>
          <cx:pt idx="17">37.549999999999997</cx:pt>
          <cx:pt idx="18">54.359999999999999</cx:pt>
          <cx:pt idx="19">46.409999999999997</cx:pt>
          <cx:pt idx="20">47.399999999999999</cx:pt>
          <cx:pt idx="21">43.579999999999998</cx:pt>
          <cx:pt idx="22">58.399999999999999</cx:pt>
          <cx:pt idx="23">55.200000000000003</cx:pt>
          <cx:pt idx="24">39.560000000000002</cx:pt>
          <cx:pt idx="25">60.829999999999998</cx:pt>
          <cx:pt idx="26">38.859999999999999</cx:pt>
          <cx:pt idx="27">53.850000000000001</cx:pt>
          <cx:pt idx="28">40.399999999999999</cx:pt>
          <cx:pt idx="29">45.979999999999997</cx:pt>
          <cx:pt idx="30">43.530000000000001</cx:pt>
          <cx:pt idx="31">59.93</cx:pt>
          <cx:pt idx="32">53.060000000000002</cx:pt>
          <cx:pt idx="33">40.960000000000001</cx:pt>
          <cx:pt idx="34">43.009999999999998</cx:pt>
          <cx:pt idx="35">63.560000000000002</cx:pt>
          <cx:pt idx="36">38.43</cx:pt>
          <cx:pt idx="37">52.460000000000001</cx:pt>
          <cx:pt idx="38">48.539999999999999</cx:pt>
          <cx:pt idx="39">51.100000000000001</cx:pt>
          <cx:pt idx="40">61.990000000000002</cx:pt>
          <cx:pt idx="41">39.530000000000001</cx:pt>
          <cx:pt idx="42">47.509999999999998</cx:pt>
          <cx:pt idx="43">36.850000000000001</cx:pt>
          <cx:pt idx="44">42.780000000000001</cx:pt>
          <cx:pt idx="45">62.689999999999998</cx:pt>
          <cx:pt idx="46">41.509999999999998</cx:pt>
          <cx:pt idx="47">61.950000000000003</cx:pt>
          <cx:pt idx="48">44.880000000000003</cx:pt>
          <cx:pt idx="49">45.329999999999998</cx:pt>
          <cx:pt idx="50">45.289999999999999</cx:pt>
          <cx:pt idx="51">60.479999999999997</cx:pt>
          <cx:pt idx="52">37.030000000000001</cx:pt>
          <cx:pt idx="53">62.350000000000001</cx:pt>
          <cx:pt idx="54">46.159999999999997</cx:pt>
          <cx:pt idx="55">58.079999999999998</cx:pt>
          <cx:pt idx="56">56.950000000000003</cx:pt>
          <cx:pt idx="57">40.539999999999999</cx:pt>
          <cx:pt idx="58">58.399999999999999</cx:pt>
          <cx:pt idx="59">49.43</cx:pt>
          <cx:pt idx="60">46.009999999999998</cx:pt>
          <cx:pt idx="61">62.009999999999998</cx:pt>
          <cx:pt idx="62">38.960000000000001</cx:pt>
          <cx:pt idx="63">39.880000000000003</cx:pt>
          <cx:pt idx="64">54.539999999999999</cx:pt>
          <cx:pt idx="65">36.950000000000003</cx:pt>
          <cx:pt idx="66">50.350000000000001</cx:pt>
          <cx:pt idx="67">37.75</cx:pt>
          <cx:pt idx="68">43.5</cx:pt>
          <cx:pt idx="69">42.060000000000002</cx:pt>
          <cx:pt idx="70">35.829999999999998</cx:pt>
          <cx:pt idx="71">49.909999999999997</cx:pt>
          <cx:pt idx="72">55.5</cx:pt>
          <cx:pt idx="73">45.549999999999997</cx:pt>
          <cx:pt idx="74">63.659999999999997</cx:pt>
          <cx:pt idx="75">44.729999999999997</cx:pt>
          <cx:pt idx="76">64.489999999999995</cx:pt>
          <cx:pt idx="77">46.780000000000001</cx:pt>
          <cx:pt idx="78">57.359999999999999</cx:pt>
          <cx:pt idx="79">38.780000000000001</cx:pt>
          <cx:pt idx="80">54.149999999999999</cx:pt>
          <cx:pt idx="81">48.130000000000003</cx:pt>
          <cx:pt idx="82">48.289999999999999</cx:pt>
          <cx:pt idx="83">62.829999999999998</cx:pt>
          <cx:pt idx="84">43.039999999999999</cx:pt>
          <cx:pt idx="85">59.060000000000002</cx:pt>
          <cx:pt idx="86">63.759999999999998</cx:pt>
          <cx:pt idx="87">42.259999999999998</cx:pt>
          <cx:pt idx="88">56.649999999999999</cx:pt>
          <cx:pt idx="89">37.950000000000003</cx:pt>
          <cx:pt idx="90">36.549999999999997</cx:pt>
          <cx:pt idx="91">54.759999999999998</cx:pt>
          <cx:pt idx="92">50.009999999999998</cx:pt>
          <cx:pt idx="93">61.299999999999997</cx:pt>
          <cx:pt idx="94">35.759999999999998</cx:pt>
          <cx:pt idx="95">44.729999999999997</cx:pt>
          <cx:pt idx="96">49.780000000000001</cx:pt>
          <cx:pt idx="97">61.310000000000002</cx:pt>
          <cx:pt idx="98">58.939999999999998</cx:pt>
          <cx:pt idx="99">63.539999999999999</cx:pt>
          <cx:pt idx="100">35.909999999999997</cx:pt>
          <cx:pt idx="101">55.850000000000001</cx:pt>
          <cx:pt idx="102">54.039999999999999</cx:pt>
          <cx:pt idx="103">44.740000000000002</cx:pt>
          <cx:pt idx="104">59.229999999999997</cx:pt>
          <cx:pt idx="105">44.159999999999997</cx:pt>
          <cx:pt idx="106">36.140000000000001</cx:pt>
          <cx:pt idx="107">58.850000000000001</cx:pt>
          <cx:pt idx="108">53.950000000000003</cx:pt>
          <cx:pt idx="109">50.890000000000001</cx:pt>
          <cx:pt idx="110">52.479999999999997</cx:pt>
          <cx:pt idx="111">63.689999999999998</cx:pt>
          <cx:pt idx="112">55.450000000000003</cx:pt>
          <cx:pt idx="113">53.710000000000001</cx:pt>
          <cx:pt idx="114">63.600000000000001</cx:pt>
          <cx:pt idx="115">48.450000000000003</cx:pt>
          <cx:pt idx="116">36.590000000000003</cx:pt>
          <cx:pt idx="117">58.460000000000001</cx:pt>
          <cx:pt idx="118">58.390000000000001</cx:pt>
          <cx:pt idx="119">48.329999999999998</cx:pt>
          <cx:pt idx="120">44.409999999999997</cx:pt>
          <cx:pt idx="121">38.5</cx:pt>
          <cx:pt idx="122">43.299999999999997</cx:pt>
          <cx:pt idx="123">64.5</cx:pt>
          <cx:pt idx="124">41.829999999999998</cx:pt>
          <cx:pt idx="125">64.540000000000006</cx:pt>
          <cx:pt idx="126">46.140000000000001</cx:pt>
          <cx:pt idx="127">50.340000000000003</cx:pt>
          <cx:pt idx="128">52.579999999999998</cx:pt>
          <cx:pt idx="129">41.899999999999999</cx:pt>
          <cx:pt idx="130">53.609999999999999</cx:pt>
          <cx:pt idx="131">63.039999999999999</cx:pt>
          <cx:pt idx="132">44.579999999999998</cx:pt>
          <cx:pt idx="133">55.200000000000003</cx:pt>
          <cx:pt idx="134">42.640000000000001</cx:pt>
          <cx:pt idx="135">51.109999999999999</cx:pt>
          <cx:pt idx="136">54</cx:pt>
          <cx:pt idx="137">36.149999999999999</cx:pt>
          <cx:pt idx="138">59.240000000000002</cx:pt>
          <cx:pt idx="139">43.399999999999999</cx:pt>
          <cx:pt idx="140">49.109999999999999</cx:pt>
          <cx:pt idx="141">61.810000000000002</cx:pt>
          <cx:pt idx="142">47.460000000000001</cx:pt>
          <cx:pt idx="143">57.539999999999999</cx:pt>
          <cx:pt idx="144">43.880000000000003</cx:pt>
          <cx:pt idx="145">52.689999999999998</cx:pt>
          <cx:pt idx="146">44</cx:pt>
          <cx:pt idx="147">43.939999999999998</cx:pt>
          <cx:pt idx="148">38.090000000000003</cx:pt>
          <cx:pt idx="149">59.909999999999997</cx:pt>
          <cx:pt idx="150">46.100000000000001</cx:pt>
          <cx:pt idx="151">62.850000000000001</cx:pt>
          <cx:pt idx="152">61.450000000000003</cx:pt>
          <cx:pt idx="153">43.659999999999997</cx:pt>
          <cx:pt idx="154">35.240000000000002</cx:pt>
          <cx:pt idx="155">43.609999999999999</cx:pt>
          <cx:pt idx="156">61.390000000000001</cx:pt>
          <cx:pt idx="157">46.140000000000001</cx:pt>
          <cx:pt idx="158">61.460000000000001</cx:pt>
          <cx:pt idx="159">48.359999999999999</cx:pt>
          <cx:pt idx="160">58.159999999999997</cx:pt>
          <cx:pt idx="161">61.659999999999997</cx:pt>
          <cx:pt idx="162">55.829999999999998</cx:pt>
          <cx:pt idx="163">63.25</cx:pt>
          <cx:pt idx="164">41.710000000000001</cx:pt>
          <cx:pt idx="165">48.740000000000002</cx:pt>
          <cx:pt idx="166">47.960000000000001</cx:pt>
          <cx:pt idx="167">60.880000000000003</cx:pt>
          <cx:pt idx="168">47.659999999999997</cx:pt>
          <cx:pt idx="169">48.259999999999998</cx:pt>
          <cx:pt idx="170">54.109999999999999</cx:pt>
          <cx:pt idx="171">48.829999999999998</cx:pt>
          <cx:pt idx="172">39.079999999999998</cx:pt>
          <cx:pt idx="173">37.450000000000003</cx:pt>
          <cx:pt idx="174">35.740000000000002</cx:pt>
          <cx:pt idx="175">35.539999999999999</cx:pt>
          <cx:pt idx="176">48.960000000000001</cx:pt>
          <cx:pt idx="177">63.840000000000003</cx:pt>
          <cx:pt idx="178">56.600000000000001</cx:pt>
          <cx:pt idx="179">60.590000000000003</cx:pt>
          <cx:pt idx="180">49.990000000000002</cx:pt>
          <cx:pt idx="181">59.909999999999997</cx:pt>
          <cx:pt idx="182">50.030000000000001</cx:pt>
          <cx:pt idx="183">41.390000000000001</cx:pt>
          <cx:pt idx="184">42.359999999999999</cx:pt>
          <cx:pt idx="185">55.060000000000002</cx:pt>
          <cx:pt idx="186">63.659999999999997</cx:pt>
          <cx:pt idx="187">49.030000000000001</cx:pt>
          <cx:pt idx="188">51.539999999999999</cx:pt>
          <cx:pt idx="189">37.090000000000003</cx:pt>
          <cx:pt idx="190">43.280000000000001</cx:pt>
          <cx:pt idx="191">54.229999999999997</cx:pt>
          <cx:pt idx="192">50.189999999999998</cx:pt>
          <cx:pt idx="193">58.93</cx:pt>
          <cx:pt idx="194">50.200000000000003</cx:pt>
          <cx:pt idx="195">61.689999999999998</cx:pt>
          <cx:pt idx="196">50.289999999999999</cx:pt>
          <cx:pt idx="197">51.560000000000002</cx:pt>
          <cx:pt idx="198">64.010000000000005</cx:pt>
          <cx:pt idx="199">55.649999999999999</cx:pt>
          <cx:pt idx="200">48.399999999999999</cx:pt>
          <cx:pt idx="201">55.460000000000001</cx:pt>
          <cx:pt idx="202">40.789999999999999</cx:pt>
          <cx:pt idx="203">41.960000000000001</cx:pt>
          <cx:pt idx="204">58.399999999999999</cx:pt>
          <cx:pt idx="205">37.68</cx:pt>
          <cx:pt idx="206">57.100000000000001</cx:pt>
          <cx:pt idx="207">48.850000000000001</cx:pt>
          <cx:pt idx="208">63.210000000000001</cx:pt>
          <cx:pt idx="209">55.68</cx:pt>
          <cx:pt idx="210">47.909999999999997</cx:pt>
          <cx:pt idx="211">36.159999999999997</cx:pt>
          <cx:pt idx="212">49.380000000000003</cx:pt>
          <cx:pt idx="213">36.200000000000003</cx:pt>
          <cx:pt idx="214">63.600000000000001</cx:pt>
          <cx:pt idx="215">53.259999999999998</cx:pt>
          <cx:pt idx="216">41.530000000000001</cx:pt>
          <cx:pt idx="217">44.829999999999998</cx:pt>
          <cx:pt idx="218">51.5</cx:pt>
          <cx:pt idx="219">46.700000000000003</cx:pt>
          <cx:pt idx="220">40.780000000000001</cx:pt>
          <cx:pt idx="221">49.310000000000002</cx:pt>
          <cx:pt idx="222">39.229999999999997</cx:pt>
          <cx:pt idx="223">39.840000000000003</cx:pt>
          <cx:pt idx="224">49.240000000000002</cx:pt>
          <cx:pt idx="225">38.899999999999999</cx:pt>
          <cx:pt idx="226">43.789999999999999</cx:pt>
          <cx:pt idx="227">39.409999999999997</cx:pt>
          <cx:pt idx="228">46.710000000000001</cx:pt>
          <cx:pt idx="229">36.460000000000001</cx:pt>
          <cx:pt idx="230">55.43</cx:pt>
          <cx:pt idx="231">48.009999999999998</cx:pt>
          <cx:pt idx="232">39.329999999999998</cx:pt>
          <cx:pt idx="233">49.640000000000001</cx:pt>
          <cx:pt idx="234">60.799999999999997</cx:pt>
          <cx:pt idx="235">63.030000000000001</cx:pt>
          <cx:pt idx="236">55.289999999999999</cx:pt>
          <cx:pt idx="237">47.490000000000002</cx:pt>
          <cx:pt idx="238">61.090000000000003</cx:pt>
          <cx:pt idx="239">51.960000000000001</cx:pt>
          <cx:pt idx="240">56.18</cx:pt>
          <cx:pt idx="241">53.5</cx:pt>
          <cx:pt idx="242">40.710000000000001</cx:pt>
          <cx:pt idx="243">40.439999999999998</cx:pt>
          <cx:pt idx="244">51.079999999999998</cx:pt>
          <cx:pt idx="245">51.890000000000001</cx:pt>
          <cx:pt idx="246">61</cx:pt>
          <cx:pt idx="247">63.460000000000001</cx:pt>
          <cx:pt idx="248">56.710000000000001</cx:pt>
          <cx:pt idx="249">44.079999999999998</cx:pt>
          <cx:pt idx="250">40.880000000000003</cx:pt>
          <cx:pt idx="251">46.549999999999997</cx:pt>
          <cx:pt idx="252">58.109999999999999</cx:pt>
          <cx:pt idx="253">54.640000000000001</cx:pt>
          <cx:pt idx="254">45.780000000000001</cx:pt>
          <cx:pt idx="255">62.93</cx:pt>
          <cx:pt idx="256">38.509999999999998</cx:pt>
          <cx:pt idx="257">60.329999999999998</cx:pt>
          <cx:pt idx="258">50.359999999999999</cx:pt>
          <cx:pt idx="259">53.259999999999998</cx:pt>
          <cx:pt idx="260">52.5</cx:pt>
          <cx:pt idx="261">38.310000000000002</cx:pt>
          <cx:pt idx="262">40.829999999999998</cx:pt>
          <cx:pt idx="263">47.159999999999997</cx:pt>
          <cx:pt idx="264">51.810000000000002</cx:pt>
          <cx:pt idx="265">62.939999999999998</cx:pt>
          <cx:pt idx="266">36.340000000000003</cx:pt>
          <cx:pt idx="267">58.060000000000002</cx:pt>
          <cx:pt idx="268">43.240000000000002</cx:pt>
          <cx:pt idx="269">59.25</cx:pt>
          <cx:pt idx="270">36.740000000000002</cx:pt>
          <cx:pt idx="271">57.710000000000001</cx:pt>
          <cx:pt idx="272">37.009999999999998</cx:pt>
          <cx:pt idx="273">59.450000000000003</cx:pt>
          <cx:pt idx="274">56.950000000000003</cx:pt>
          <cx:pt idx="275">40.950000000000003</cx:pt>
          <cx:pt idx="276">55.109999999999999</cx:pt>
          <cx:pt idx="277">64.349999999999994</cx:pt>
          <cx:pt idx="278">39.829999999999998</cx:pt>
          <cx:pt idx="279">38.729999999999997</cx:pt>
          <cx:pt idx="280">47.049999999999997</cx:pt>
          <cx:pt idx="281">57.140000000000001</cx:pt>
          <cx:pt idx="282">55.079999999999998</cx:pt>
          <cx:pt idx="283">57.560000000000002</cx:pt>
          <cx:pt idx="284">44.810000000000002</cx:pt>
          <cx:pt idx="285">55.75</cx:pt>
          <cx:pt idx="286">51.710000000000001</cx:pt>
          <cx:pt idx="287">57.780000000000001</cx:pt>
          <cx:pt idx="288">54.18</cx:pt>
          <cx:pt idx="289">51.990000000000002</cx:pt>
          <cx:pt idx="290">57.460000000000001</cx:pt>
          <cx:pt idx="291">47.259999999999998</cx:pt>
          <cx:pt idx="292">59.240000000000002</cx:pt>
          <cx:pt idx="293">43.229999999999997</cx:pt>
          <cx:pt idx="294">57.909999999999997</cx:pt>
          <cx:pt idx="295">59.359999999999999</cx:pt>
          <cx:pt idx="296">60.060000000000002</cx:pt>
          <cx:pt idx="297">63.049999999999997</cx:pt>
          <cx:pt idx="298">58.590000000000003</cx:pt>
          <cx:pt idx="299">60.710000000000001</cx:pt>
          <cx:pt idx="300">41.439999999999998</cx:pt>
          <cx:pt idx="301">54.75</cx:pt>
          <cx:pt idx="302">48.390000000000001</cx:pt>
          <cx:pt idx="303">54.899999999999999</cx:pt>
          <cx:pt idx="304">64.5</cx:pt>
          <cx:pt idx="305">46.009999999999998</cx:pt>
          <cx:pt idx="306">46.810000000000002</cx:pt>
          <cx:pt idx="307">58.009999999999998</cx:pt>
          <cx:pt idx="308">37.340000000000003</cx:pt>
          <cx:pt idx="309">46.210000000000001</cx:pt>
          <cx:pt idx="310">57.890000000000001</cx:pt>
          <cx:pt idx="311">49.210000000000001</cx:pt>
          <cx:pt idx="312">39.450000000000003</cx:pt>
          <cx:pt idx="313">40.049999999999997</cx:pt>
          <cx:pt idx="314">35.490000000000002</cx:pt>
          <cx:pt idx="315">61.68</cx:pt>
          <cx:pt idx="316">58.380000000000003</cx:pt>
          <cx:pt idx="317">63.079999999999998</cx:pt>
          <cx:pt idx="318">54.509999999999998</cx:pt>
          <cx:pt idx="319">61.630000000000003</cx:pt>
          <cx:pt idx="320">50.18</cx:pt>
          <cx:pt idx="321">46.780000000000001</cx:pt>
          <cx:pt idx="322">46.030000000000001</cx:pt>
          <cx:pt idx="323">36.740000000000002</cx:pt>
          <cx:pt idx="324">37.509999999999998</cx:pt>
          <cx:pt idx="325">47.539999999999999</cx:pt>
          <cx:pt idx="326">40</cx:pt>
          <cx:pt idx="327">62.659999999999997</cx:pt>
          <cx:pt idx="328">61.5</cx:pt>
          <cx:pt idx="329">40.729999999999997</cx:pt>
          <cx:pt idx="330">39.299999999999997</cx:pt>
          <cx:pt idx="331">51.979999999999997</cx:pt>
          <cx:pt idx="332">62.240000000000002</cx:pt>
          <cx:pt idx="333">45.049999999999997</cx:pt>
          <cx:pt idx="334">45.979999999999997</cx:pt>
          <cx:pt idx="335">60.700000000000003</cx:pt>
          <cx:pt idx="336">50.700000000000003</cx:pt>
          <cx:pt idx="337">53.25</cx:pt>
          <cx:pt idx="338">40.280000000000001</cx:pt>
          <cx:pt idx="339">62.850000000000001</cx:pt>
          <cx:pt idx="340">48.200000000000003</cx:pt>
          <cx:pt idx="341">35.130000000000003</cx:pt>
          <cx:pt idx="342">42.700000000000003</cx:pt>
          <cx:pt idx="343">55.310000000000002</cx:pt>
          <cx:pt idx="344">53.159999999999997</cx:pt>
          <cx:pt idx="345">63.859999999999999</cx:pt>
          <cx:pt idx="346">36.979999999999997</cx:pt>
          <cx:pt idx="347">62.950000000000003</cx:pt>
          <cx:pt idx="348">42.130000000000003</cx:pt>
          <cx:pt idx="349">63.439999999999998</cx:pt>
          <cx:pt idx="350">35.189999999999998</cx:pt>
          <cx:pt idx="351">64.349999999999994</cx:pt>
          <cx:pt idx="352">49</cx:pt>
          <cx:pt idx="353">56.43</cx:pt>
          <cx:pt idx="354">60.710000000000001</cx:pt>
          <cx:pt idx="355">52.090000000000003</cx:pt>
          <cx:pt idx="356">43.960000000000001</cx:pt>
          <cx:pt idx="357">42.299999999999997</cx:pt>
          <cx:pt idx="358">39.560000000000002</cx:pt>
          <cx:pt idx="359">42.25</cx:pt>
          <cx:pt idx="360">51.200000000000003</cx:pt>
          <cx:pt idx="361">63.859999999999999</cx:pt>
          <cx:pt idx="362">40.740000000000002</cx:pt>
          <cx:pt idx="363">60.380000000000003</cx:pt>
          <cx:pt idx="364">62.689999999999998</cx:pt>
          <cx:pt idx="365">54.490000000000002</cx:pt>
          <cx:pt idx="366">39.979999999999997</cx:pt>
          <cx:pt idx="367">50.409999999999997</cx:pt>
          <cx:pt idx="368">55.649999999999999</cx:pt>
          <cx:pt idx="369">43.43</cx:pt>
          <cx:pt idx="370">57.68</cx:pt>
          <cx:pt idx="371">63.880000000000003</cx:pt>
          <cx:pt idx="372">50.090000000000003</cx:pt>
          <cx:pt idx="373">41.130000000000003</cx:pt>
          <cx:pt idx="374">40.350000000000001</cx:pt>
          <cx:pt idx="375">58.43</cx:pt>
          <cx:pt idx="376">64.280000000000001</cx:pt>
          <cx:pt idx="377">43.149999999999999</cx:pt>
          <cx:pt idx="378">49.689999999999998</cx:pt>
          <cx:pt idx="379">61.850000000000001</cx:pt>
          <cx:pt idx="380">42.810000000000002</cx:pt>
          <cx:pt idx="381">41.950000000000003</cx:pt>
          <cx:pt idx="382">48.100000000000001</cx:pt>
          <cx:pt idx="383">49.130000000000003</cx:pt>
          <cx:pt idx="384">38.700000000000003</cx:pt>
          <cx:pt idx="385">35.509999999999998</cx:pt>
          <cx:pt idx="386">60.100000000000001</cx:pt>
          <cx:pt idx="387">51.939999999999998</cx:pt>
          <cx:pt idx="388">48.359999999999999</cx:pt>
          <cx:pt idx="389">39</cx:pt>
          <cx:pt idx="390">62.579999999999998</cx:pt>
          <cx:pt idx="391">41.509999999999998</cx:pt>
          <cx:pt idx="392">63.75</cx:pt>
          <cx:pt idx="393">37.829999999999998</cx:pt>
          <cx:pt idx="394">55.479999999999997</cx:pt>
          <cx:pt idx="395">35.090000000000003</cx:pt>
          <cx:pt idx="396">51.549999999999997</cx:pt>
          <cx:pt idx="397">63.039999999999999</cx:pt>
          <cx:pt idx="398">44.090000000000003</cx:pt>
          <cx:pt idx="399">59.75</cx:pt>
          <cx:pt idx="400">61.640000000000001</cx:pt>
          <cx:pt idx="401">39.490000000000002</cx:pt>
          <cx:pt idx="402">55.759999999999998</cx:pt>
          <cx:pt idx="403">51.240000000000002</cx:pt>
          <cx:pt idx="404">42.399999999999999</cx:pt>
          <cx:pt idx="405">54.299999999999997</cx:pt>
          <cx:pt idx="406">57.640000000000001</cx:pt>
          <cx:pt idx="407">55.93</cx:pt>
          <cx:pt idx="408">45.549999999999997</cx:pt>
          <cx:pt idx="409">35.43</cx:pt>
          <cx:pt idx="410">54.340000000000003</cx:pt>
          <cx:pt idx="411">41.030000000000001</cx:pt>
          <cx:pt idx="412">48.390000000000001</cx:pt>
          <cx:pt idx="413">54.5</cx:pt>
          <cx:pt idx="414">53.549999999999997</cx:pt>
          <cx:pt idx="415">63.700000000000003</cx:pt>
          <cx:pt idx="416">53.859999999999999</cx:pt>
          <cx:pt idx="417">63.759999999999998</cx:pt>
          <cx:pt idx="418">50.880000000000003</cx:pt>
          <cx:pt idx="419">39.490000000000002</cx:pt>
          <cx:pt idx="420">60.789999999999999</cx:pt>
          <cx:pt idx="421">36.979999999999997</cx:pt>
          <cx:pt idx="422">47.340000000000003</cx:pt>
          <cx:pt idx="423">55</cx:pt>
          <cx:pt idx="424">39.840000000000003</cx:pt>
          <cx:pt idx="425">57.130000000000003</cx:pt>
          <cx:pt idx="426">47.710000000000001</cx:pt>
          <cx:pt idx="427">37.490000000000002</cx:pt>
          <cx:pt idx="428">43.850000000000001</cx:pt>
          <cx:pt idx="429">56.990000000000002</cx:pt>
          <cx:pt idx="430">49.789999999999999</cx:pt>
          <cx:pt idx="431">40.149999999999999</cx:pt>
          <cx:pt idx="432">55.159999999999997</cx:pt>
          <cx:pt idx="433">46.049999999999997</cx:pt>
          <cx:pt idx="434">46.590000000000003</cx:pt>
          <cx:pt idx="435">58</cx:pt>
          <cx:pt idx="436">53.979999999999997</cx:pt>
          <cx:pt idx="437">56.549999999999997</cx:pt>
          <cx:pt idx="438">42.829999999999998</cx:pt>
          <cx:pt idx="439">41.140000000000001</cx:pt>
          <cx:pt idx="440">53.549999999999997</cx:pt>
          <cx:pt idx="441">36.810000000000002</cx:pt>
          <cx:pt idx="442">43.460000000000001</cx:pt>
          <cx:pt idx="443">48.229999999999997</cx:pt>
          <cx:pt idx="444">48.530000000000001</cx:pt>
          <cx:pt idx="445">43.590000000000003</cx:pt>
          <cx:pt idx="446">60.609999999999999</cx:pt>
          <cx:pt idx="447">45.460000000000001</cx:pt>
          <cx:pt idx="448">33.740000000000002</cx:pt>
          <cx:pt idx="449">40.350000000000001</cx:pt>
          <cx:pt idx="450">52.880000000000003</cx:pt>
          <cx:pt idx="451">34.229999999999997</cx:pt>
          <cx:pt idx="452">55</cx:pt>
          <cx:pt idx="453">56.090000000000003</cx:pt>
          <cx:pt idx="454">56.609999999999999</cx:pt>
          <cx:pt idx="455">48.799999999999997</cx:pt>
          <cx:pt idx="456">58.530000000000001</cx:pt>
          <cx:pt idx="457">51.780000000000001</cx:pt>
          <cx:pt idx="458">61</cx:pt>
          <cx:pt idx="459">39.609999999999999</cx:pt>
          <cx:pt idx="460">56.549999999999997</cx:pt>
          <cx:pt idx="461">57.210000000000001</cx:pt>
          <cx:pt idx="462">45.479999999999997</cx:pt>
          <cx:pt idx="463">33.600000000000001</cx:pt>
          <cx:pt idx="464">35.780000000000001</cx:pt>
          <cx:pt idx="465">54.579999999999998</cx:pt>
          <cx:pt idx="466">43.859999999999999</cx:pt>
          <cx:pt idx="467">54.43</cx:pt>
          <cx:pt idx="468">44.079999999999998</cx:pt>
          <cx:pt idx="469">55.799999999999997</cx:pt>
          <cx:pt idx="470">45.729999999999997</cx:pt>
          <cx:pt idx="471">57.109999999999999</cx:pt>
          <cx:pt idx="472">34.659999999999997</cx:pt>
          <cx:pt idx="473">34.109999999999999</cx:pt>
          <cx:pt idx="474">54.68</cx:pt>
          <cx:pt idx="475">51.539999999999999</cx:pt>
          <cx:pt idx="476">52.200000000000003</cx:pt>
          <cx:pt idx="477">33.979999999999997</cx:pt>
          <cx:pt idx="478">45.079999999999998</cx:pt>
          <cx:pt idx="479">38.68</cx:pt>
          <cx:pt idx="480">36.689999999999998</cx:pt>
          <cx:pt idx="481">47.640000000000001</cx:pt>
          <cx:pt idx="482">47.060000000000002</cx:pt>
          <cx:pt idx="483">35.149999999999999</cx:pt>
          <cx:pt idx="484">56.009999999999998</cx:pt>
          <cx:pt idx="485">51.409999999999997</cx:pt>
          <cx:pt idx="486">57.780000000000001</cx:pt>
          <cx:pt idx="487">54.149999999999999</cx:pt>
          <cx:pt idx="488">60.450000000000003</cx:pt>
          <cx:pt idx="489">58.259999999999998</cx:pt>
          <cx:pt idx="490">38.990000000000002</cx:pt>
          <cx:pt idx="491">35.280000000000001</cx:pt>
          <cx:pt idx="492">46.030000000000001</cx:pt>
          <cx:pt idx="493">40.829999999999998</cx:pt>
          <cx:pt idx="494">38.759999999999998</cx:pt>
          <cx:pt idx="495">38.280000000000001</cx:pt>
          <cx:pt idx="496">44.509999999999998</cx:pt>
          <cx:pt idx="497">57.390000000000001</cx:pt>
          <cx:pt idx="498">49.700000000000003</cx:pt>
          <cx:pt idx="499">46.5</cx:pt>
          <cx:pt idx="500">40.960000000000001</cx:pt>
          <cx:pt idx="501">35.509999999999998</cx:pt>
          <cx:pt idx="502">45.600000000000001</cx:pt>
          <cx:pt idx="503">61.530000000000001</cx:pt>
          <cx:pt idx="504">46.450000000000003</cx:pt>
          <cx:pt idx="505">61.640000000000001</cx:pt>
          <cx:pt idx="506">38.840000000000003</cx:pt>
          <cx:pt idx="507">34.93</cx:pt>
          <cx:pt idx="508">49.880000000000003</cx:pt>
          <cx:pt idx="509">36.049999999999997</cx:pt>
          <cx:pt idx="510">61.490000000000002</cx:pt>
          <cx:pt idx="511">53.189999999999998</cx:pt>
          <cx:pt idx="512">40.789999999999999</cx:pt>
          <cx:pt idx="513">41.689999999999998</cx:pt>
          <cx:pt idx="514">54.859999999999999</cx:pt>
          <cx:pt idx="515">48.990000000000002</cx:pt>
          <cx:pt idx="516">50.990000000000002</cx:pt>
          <cx:pt idx="517">36.539999999999999</cx:pt>
          <cx:pt idx="518">33.549999999999997</cx:pt>
          <cx:pt idx="519">44.640000000000001</cx:pt>
          <cx:pt idx="520">52.43</cx:pt>
          <cx:pt idx="521">40.799999999999997</cx:pt>
          <cx:pt idx="522">56.200000000000003</cx:pt>
          <cx:pt idx="523">41.509999999999998</cx:pt>
          <cx:pt idx="524">42.530000000000001</cx:pt>
          <cx:pt idx="525">58.509999999999998</cx:pt>
          <cx:pt idx="526">57.43</cx:pt>
          <cx:pt idx="527">53.310000000000002</cx:pt>
          <cx:pt idx="528">45.200000000000003</cx:pt>
          <cx:pt idx="529">58.979999999999997</cx:pt>
          <cx:pt idx="530">41.649999999999999</cx:pt>
          <cx:pt idx="531">54.350000000000001</cx:pt>
          <cx:pt idx="532">46.710000000000001</cx:pt>
          <cx:pt idx="533">44.380000000000003</cx:pt>
          <cx:pt idx="534">39.18</cx:pt>
          <cx:pt idx="535">54.780000000000001</cx:pt>
          <cx:pt idx="536">60.130000000000003</cx:pt>
          <cx:pt idx="537">44.780000000000001</cx:pt>
          <cx:pt idx="538">53.609999999999999</cx:pt>
          <cx:pt idx="539">36.079999999999998</cx:pt>
          <cx:pt idx="540">39.850000000000001</cx:pt>
          <cx:pt idx="541">36.030000000000001</cx:pt>
          <cx:pt idx="542">55.140000000000001</cx:pt>
          <cx:pt idx="543">42.68</cx:pt>
          <cx:pt idx="544">49.979999999999997</cx:pt>
          <cx:pt idx="545">58.630000000000003</cx:pt>
          <cx:pt idx="546">38.829999999999998</cx:pt>
          <cx:pt idx="547">42.060000000000002</cx:pt>
          <cx:pt idx="548">35.039999999999999</cx:pt>
          <cx:pt idx="549">34.93</cx:pt>
          <cx:pt idx="550">59.159999999999997</cx:pt>
          <cx:pt idx="551">61.43</cx:pt>
          <cx:pt idx="552">50.25</cx:pt>
          <cx:pt idx="553">42.280000000000001</cx:pt>
          <cx:pt idx="554">47.840000000000003</cx:pt>
          <cx:pt idx="555">36.060000000000002</cx:pt>
          <cx:pt idx="556">34.549999999999997</cx:pt>
          <cx:pt idx="557">51.649999999999999</cx:pt>
          <cx:pt idx="558">35.039999999999999</cx:pt>
          <cx:pt idx="559">47.490000000000002</cx:pt>
          <cx:pt idx="560">62.579999999999998</cx:pt>
          <cx:pt idx="561">35.450000000000003</cx:pt>
          <cx:pt idx="562">61.289999999999999</cx:pt>
          <cx:pt idx="563">51.079999999999998</cx:pt>
          <cx:pt idx="564">59.539999999999999</cx:pt>
          <cx:pt idx="565">52.350000000000001</cx:pt>
          <cx:pt idx="566">48.329999999999998</cx:pt>
          <cx:pt idx="567">63.450000000000003</cx:pt>
          <cx:pt idx="568">45.130000000000003</cx:pt>
          <cx:pt idx="569">52.390000000000001</cx:pt>
          <cx:pt idx="570">42.75</cx:pt>
          <cx:pt idx="571">62.140000000000001</cx:pt>
          <cx:pt idx="572">39.289999999999999</cx:pt>
          <cx:pt idx="573">52.43</cx:pt>
          <cx:pt idx="574">62.280000000000001</cx:pt>
          <cx:pt idx="575">56.409999999999997</cx:pt>
          <cx:pt idx="576">40.710000000000001</cx:pt>
          <cx:pt idx="577">38.329999999999998</cx:pt>
          <cx:pt idx="578">40</cx:pt>
          <cx:pt idx="579">46.060000000000002</cx:pt>
          <cx:pt idx="580">45.049999999999997</cx:pt>
          <cx:pt idx="581">38.689999999999998</cx:pt>
          <cx:pt idx="582">44.140000000000001</cx:pt>
          <cx:pt idx="583">47.039999999999999</cx:pt>
          <cx:pt idx="584">40.829999999999998</cx:pt>
          <cx:pt idx="585">58</cx:pt>
          <cx:pt idx="586">43.149999999999999</cx:pt>
          <cx:pt idx="587">46.090000000000003</cx:pt>
          <cx:pt idx="588">39.460000000000001</cx:pt>
          <cx:pt idx="589">51.310000000000002</cx:pt>
          <cx:pt idx="590">53.960000000000001</cx:pt>
          <cx:pt idx="591">42.600000000000001</cx:pt>
          <cx:pt idx="592">40.859999999999999</cx:pt>
          <cx:pt idx="593">47.799999999999997</cx:pt>
          <cx:pt idx="594">47.789999999999999</cx:pt>
          <cx:pt idx="595">55.829999999999998</cx:pt>
          <cx:pt idx="596">62</cx:pt>
          <cx:pt idx="597">56.759999999999998</cx:pt>
          <cx:pt idx="598">47.789999999999999</cx:pt>
          <cx:pt idx="599">50.140000000000001</cx:pt>
          <cx:pt idx="600">35.390000000000001</cx:pt>
          <cx:pt idx="601">34.729999999999997</cx:pt>
          <cx:pt idx="602">41.640000000000001</cx:pt>
          <cx:pt idx="603">55.759999999999998</cx:pt>
          <cx:pt idx="604">40.740000000000002</cx:pt>
          <cx:pt idx="605">52.850000000000001</cx:pt>
          <cx:pt idx="606">41.43</cx:pt>
          <cx:pt idx="607">45.049999999999997</cx:pt>
          <cx:pt idx="608">49.450000000000003</cx:pt>
          <cx:pt idx="609">49.630000000000003</cx:pt>
          <cx:pt idx="610">55.030000000000001</cx:pt>
          <cx:pt idx="611">41.200000000000003</cx:pt>
          <cx:pt idx="612">56.539999999999999</cx:pt>
          <cx:pt idx="613">52.460000000000001</cx:pt>
          <cx:pt idx="614">34.909999999999997</cx:pt>
          <cx:pt idx="615">36.939999999999998</cx:pt>
          <cx:pt idx="616">47.479999999999997</cx:pt>
          <cx:pt idx="617">47.899999999999999</cx:pt>
          <cx:pt idx="618">50.439999999999998</cx:pt>
          <cx:pt idx="619">39.049999999999997</cx:pt>
          <cx:pt idx="620">37.729999999999997</cx:pt>
          <cx:pt idx="621">43.5</cx:pt>
          <cx:pt idx="622">53.200000000000003</cx:pt>
          <cx:pt idx="623">54.460000000000001</cx:pt>
          <cx:pt idx="624">49.689999999999998</cx:pt>
          <cx:pt idx="625">44.93</cx:pt>
          <cx:pt idx="626">50.840000000000003</cx:pt>
          <cx:pt idx="627">47</cx:pt>
          <cx:pt idx="628">60.210000000000001</cx:pt>
          <cx:pt idx="629">39.710000000000001</cx:pt>
          <cx:pt idx="630">39.549999999999997</cx:pt>
          <cx:pt idx="631">40.75</cx:pt>
          <cx:pt idx="632">55.25</cx:pt>
          <cx:pt idx="633">59.460000000000001</cx:pt>
          <cx:pt idx="634">49.159999999999997</cx:pt>
          <cx:pt idx="635">59.060000000000002</cx:pt>
          <cx:pt idx="636">44.579999999999998</cx:pt>
          <cx:pt idx="637">38.189999999999998</cx:pt>
          <cx:pt idx="638">44.75</cx:pt>
          <cx:pt idx="639">62.280000000000001</cx:pt>
          <cx:pt idx="640">34.439999999999998</cx:pt>
          <cx:pt idx="641">42.630000000000003</cx:pt>
          <cx:pt idx="642">37.43</cx:pt>
          <cx:pt idx="643">55.259999999999998</cx:pt>
          <cx:pt idx="644">60.759999999999998</cx:pt>
          <cx:pt idx="645">52.399999999999999</cx:pt>
          <cx:pt idx="646">51.159999999999997</cx:pt>
          <cx:pt idx="647">48.590000000000003</cx:pt>
          <cx:pt idx="648">37.890000000000001</cx:pt>
          <cx:pt idx="649">58.380000000000003</cx:pt>
          <cx:pt idx="650">42.93</cx:pt>
          <cx:pt idx="651">52.799999999999997</cx:pt>
          <cx:pt idx="652">44.539999999999999</cx:pt>
          <cx:pt idx="653">45.280000000000001</cx:pt>
          <cx:pt idx="654">48.350000000000001</cx:pt>
          <cx:pt idx="655">45.18</cx:pt>
          <cx:pt idx="656">42.590000000000003</cx:pt>
          <cx:pt idx="657">59.159999999999997</cx:pt>
          <cx:pt idx="658">39.899999999999999</cx:pt>
          <cx:pt idx="659">37.049999999999997</cx:pt>
          <cx:pt idx="660">62.039999999999999</cx:pt>
          <cx:pt idx="661">50.990000000000002</cx:pt>
          <cx:pt idx="662">47.090000000000003</cx:pt>
          <cx:pt idx="663">55.759999999999998</cx:pt>
          <cx:pt idx="664">34.789999999999999</cx:pt>
          <cx:pt idx="665">56.390000000000001</cx:pt>
          <cx:pt idx="666">52.009999999999998</cx:pt>
          <cx:pt idx="667">57.299999999999997</cx:pt>
          <cx:pt idx="668">48.149999999999999</cx:pt>
          <cx:pt idx="669">51.009999999999998</cx:pt>
          <cx:pt idx="670">38.079999999999998</cx:pt>
          <cx:pt idx="671">50.030000000000001</cx:pt>
          <cx:pt idx="672">44.399999999999999</cx:pt>
          <cx:pt idx="673">40.530000000000001</cx:pt>
          <cx:pt idx="674">48.340000000000003</cx:pt>
          <cx:pt idx="675">59.909999999999997</cx:pt>
          <cx:pt idx="676">60.799999999999997</cx:pt>
          <cx:pt idx="677">48.560000000000002</cx:pt>
          <cx:pt idx="678">53.18</cx:pt>
          <cx:pt idx="679">46.950000000000003</cx:pt>
          <cx:pt idx="680">43.240000000000002</cx:pt>
          <cx:pt idx="681">53.460000000000001</cx:pt>
          <cx:pt idx="682">48.539999999999999</cx:pt>
          <cx:pt idx="683">35.109999999999999</cx:pt>
          <cx:pt idx="684">35.560000000000002</cx:pt>
          <cx:pt idx="685">42.789999999999999</cx:pt>
          <cx:pt idx="686">62.310000000000002</cx:pt>
          <cx:pt idx="687">47.640000000000001</cx:pt>
          <cx:pt idx="688">33.25</cx:pt>
          <cx:pt idx="689">40.479999999999997</cx:pt>
          <cx:pt idx="690">45.460000000000001</cx:pt>
          <cx:pt idx="691">34.140000000000001</cx:pt>
          <cx:pt idx="692">58.350000000000001</cx:pt>
          <cx:pt idx="693">47.049999999999997</cx:pt>
          <cx:pt idx="694">33.130000000000003</cx:pt>
          <cx:pt idx="695">57.030000000000001</cx:pt>
          <cx:pt idx="696">41.859999999999999</cx:pt>
          <cx:pt idx="697">50.840000000000003</cx:pt>
          <cx:pt idx="698">61.109999999999999</cx:pt>
          <cx:pt idx="699">62.030000000000001</cx:pt>
          <cx:pt idx="700">52.460000000000001</cx:pt>
          <cx:pt idx="701">37.640000000000001</cx:pt>
          <cx:pt idx="702">49.329999999999998</cx:pt>
          <cx:pt idx="703">55.340000000000003</cx:pt>
          <cx:pt idx="704">51.890000000000001</cx:pt>
          <cx:pt idx="705">36.479999999999997</cx:pt>
          <cx:pt idx="706">48.479999999999997</cx:pt>
          <cx:pt idx="707">53.759999999999998</cx:pt>
          <cx:pt idx="708">36.960000000000001</cx:pt>
          <cx:pt idx="709">33.960000000000001</cx:pt>
          <cx:pt idx="710">33.700000000000003</cx:pt>
          <cx:pt idx="711">43.310000000000002</cx:pt>
          <cx:pt idx="712">44.990000000000002</cx:pt>
          <cx:pt idx="713">60.530000000000001</cx:pt>
          <cx:pt idx="714">60.649999999999999</cx:pt>
          <cx:pt idx="715">49.079999999999998</cx:pt>
          <cx:pt idx="716">43.210000000000001</cx:pt>
          <cx:pt idx="717">39.43</cx:pt>
          <cx:pt idx="718">36.700000000000003</cx:pt>
          <cx:pt idx="719">47.450000000000003</cx:pt>
          <cx:pt idx="720">47.840000000000003</cx:pt>
          <cx:pt idx="721">55.229999999999997</cx:pt>
          <cx:pt idx="722">42.630000000000003</cx:pt>
          <cx:pt idx="723">37.810000000000002</cx:pt>
          <cx:pt idx="724">48.710000000000001</cx:pt>
          <cx:pt idx="725">60.979999999999997</cx:pt>
          <cx:pt idx="726">58.439999999999998</cx:pt>
          <cx:pt idx="727">58.340000000000003</cx:pt>
          <cx:pt idx="728">46.25</cx:pt>
          <cx:pt idx="729">46.789999999999999</cx:pt>
          <cx:pt idx="730">53.689999999999998</cx:pt>
          <cx:pt idx="731">54.409999999999997</cx:pt>
          <cx:pt idx="732">37.590000000000003</cx:pt>
          <cx:pt idx="733">53.850000000000001</cx:pt>
          <cx:pt idx="734">38.539999999999999</cx:pt>
          <cx:pt idx="735">60.840000000000003</cx:pt>
          <cx:pt idx="736">46.609999999999999</cx:pt>
          <cx:pt idx="737">33.5</cx:pt>
          <cx:pt idx="738">52.140000000000001</cx:pt>
          <cx:pt idx="739">50.399999999999999</cx:pt>
          <cx:pt idx="740">61.100000000000001</cx:pt>
          <cx:pt idx="741">62.149999999999999</cx:pt>
          <cx:pt idx="742">60.960000000000001</cx:pt>
          <cx:pt idx="743">40.990000000000002</cx:pt>
          <cx:pt idx="744">47.509999999999998</cx:pt>
          <cx:pt idx="745">37.880000000000003</cx:pt>
          <cx:pt idx="746">57.789999999999999</cx:pt>
          <cx:pt idx="747">48.189999999999998</cx:pt>
          <cx:pt idx="748">61.299999999999997</cx:pt>
          <cx:pt idx="749">53.68</cx:pt>
          <cx:pt idx="750">51.090000000000003</cx:pt>
          <cx:pt idx="751">54.049999999999997</cx:pt>
          <cx:pt idx="752">59.68</cx:pt>
          <cx:pt idx="753">37.060000000000002</cx:pt>
          <cx:pt idx="754">50.229999999999997</cx:pt>
          <cx:pt idx="755">47.090000000000003</cx:pt>
          <cx:pt idx="756">48.490000000000002</cx:pt>
          <cx:pt idx="757">40.490000000000002</cx:pt>
          <cx:pt idx="758">33.229999999999997</cx:pt>
          <cx:pt idx="759">39.950000000000003</cx:pt>
          <cx:pt idx="760">45.630000000000003</cx:pt>
          <cx:pt idx="761">49.329999999999998</cx:pt>
          <cx:pt idx="762">41.789999999999999</cx:pt>
          <cx:pt idx="763">55.43</cx:pt>
          <cx:pt idx="764">33.409999999999997</cx:pt>
          <cx:pt idx="765">37.490000000000002</cx:pt>
          <cx:pt idx="766">34.560000000000002</cx:pt>
          <cx:pt idx="767">45.960000000000001</cx:pt>
          <cx:pt idx="768">60.509999999999998</cx:pt>
          <cx:pt idx="769">42.579999999999998</cx:pt>
          <cx:pt idx="770">46.979999999999997</cx:pt>
          <cx:pt idx="771">60.189999999999998</cx:pt>
          <cx:pt idx="772">46.280000000000001</cx:pt>
          <cx:pt idx="773">35.75</cx:pt>
          <cx:pt idx="774">53.560000000000002</cx:pt>
          <cx:pt idx="775">37.530000000000001</cx:pt>
          <cx:pt idx="776">50.329999999999998</cx:pt>
          <cx:pt idx="777">39.100000000000001</cx:pt>
          <cx:pt idx="778">41.649999999999999</cx:pt>
          <cx:pt idx="779">53.560000000000002</cx:pt>
          <cx:pt idx="780">55.630000000000003</cx:pt>
          <cx:pt idx="781">57.090000000000003</cx:pt>
          <cx:pt idx="782">41.990000000000002</cx:pt>
          <cx:pt idx="783">53.060000000000002</cx:pt>
          <cx:pt idx="784">36.780000000000001</cx:pt>
          <cx:pt idx="785">47.840000000000003</cx:pt>
          <cx:pt idx="786">46.079999999999998</cx:pt>
          <cx:pt idx="787">61.789999999999999</cx:pt>
          <cx:pt idx="788">52.979999999999997</cx:pt>
          <cx:pt idx="789">37.039999999999999</cx:pt>
          <cx:pt idx="790">33.229999999999997</cx:pt>
          <cx:pt idx="791">42.399999999999999</cx:pt>
          <cx:pt idx="792">44.649999999999999</cx:pt>
          <cx:pt idx="793">39.340000000000003</cx:pt>
          <cx:pt idx="794">51.859999999999999</cx:pt>
          <cx:pt idx="795">55.689999999999998</cx:pt>
          <cx:pt idx="796">33.329999999999998</cx:pt>
          <cx:pt idx="797">36.409999999999997</cx:pt>
          <cx:pt idx="798">35.880000000000003</cx:pt>
          <cx:pt idx="799">55.850000000000001</cx:pt>
          <cx:pt idx="800">36.130000000000003</cx:pt>
          <cx:pt idx="801">45.109999999999999</cx:pt>
          <cx:pt idx="802">42.789999999999999</cx:pt>
          <cx:pt idx="803">37.409999999999997</cx:pt>
          <cx:pt idx="804">33.479999999999997</cx:pt>
          <cx:pt idx="805">39.950000000000003</cx:pt>
          <cx:pt idx="806">44</cx:pt>
          <cx:pt idx="807">44.5</cx:pt>
          <cx:pt idx="808">32.240000000000002</cx:pt>
          <cx:pt idx="809">34.490000000000002</cx:pt>
          <cx:pt idx="810">36.990000000000002</cx:pt>
          <cx:pt idx="811">36.689999999999998</cx:pt>
          <cx:pt idx="812">43.710000000000001</cx:pt>
          <cx:pt idx="813">45.890000000000001</cx:pt>
          <cx:pt idx="814">45.780000000000001</cx:pt>
          <cx:pt idx="815">38.359999999999999</cx:pt>
          <cx:pt idx="816">34.939999999999998</cx:pt>
          <cx:pt idx="817">60.799999999999997</cx:pt>
          <cx:pt idx="818">32.450000000000003</cx:pt>
          <cx:pt idx="819">46.210000000000001</cx:pt>
          <cx:pt idx="820">38.479999999999997</cx:pt>
          <cx:pt idx="821">32.240000000000002</cx:pt>
          <cx:pt idx="822">41.600000000000001</cx:pt>
          <cx:pt idx="823">60.299999999999997</cx:pt>
          <cx:pt idx="824">54.530000000000001</cx:pt>
          <cx:pt idx="825">32.590000000000003</cx:pt>
          <cx:pt idx="826">49.210000000000001</cx:pt>
          <cx:pt idx="827">48.939999999999998</cx:pt>
          <cx:pt idx="828">57.210000000000001</cx:pt>
          <cx:pt idx="829">51.359999999999999</cx:pt>
          <cx:pt idx="830">45.509999999999998</cx:pt>
          <cx:pt idx="831">46.640000000000001</cx:pt>
          <cx:pt idx="832">57.829999999999998</cx:pt>
          <cx:pt idx="833">38</cx:pt>
          <cx:pt idx="834">36.810000000000002</cx:pt>
          <cx:pt idx="835">38.289999999999999</cx:pt>
          <cx:pt idx="836">41.259999999999998</cx:pt>
          <cx:pt idx="837">42.939999999999998</cx:pt>
          <cx:pt idx="838">37.380000000000003</cx:pt>
          <cx:pt idx="839">60.829999999999998</cx:pt>
          <cx:pt idx="840">55.299999999999997</cx:pt>
          <cx:pt idx="841">50.200000000000003</cx:pt>
          <cx:pt idx="842">33.439999999999998</cx:pt>
          <cx:pt idx="843">56.310000000000002</cx:pt>
          <cx:pt idx="844">57.700000000000003</cx:pt>
          <cx:pt idx="845">32.630000000000003</cx:pt>
          <cx:pt idx="846">61.439999999999998</cx:pt>
          <cx:pt idx="847">50.409999999999997</cx:pt>
          <cx:pt idx="848">49.340000000000003</cx:pt>
          <cx:pt idx="849">48.210000000000001</cx:pt>
          <cx:pt idx="850">38.329999999999998</cx:pt>
          <cx:pt idx="851">54.75</cx:pt>
          <cx:pt idx="852">55.460000000000001</cx:pt>
          <cx:pt idx="853">50.780000000000001</cx:pt>
          <cx:pt idx="854">52.079999999999998</cx:pt>
          <cx:pt idx="855">44.859999999999999</cx:pt>
          <cx:pt idx="856">53.450000000000003</cx:pt>
          <cx:pt idx="857">41.090000000000003</cx:pt>
          <cx:pt idx="858">44.329999999999998</cx:pt>
          <cx:pt idx="859">46.079999999999998</cx:pt>
          <cx:pt idx="860">61.130000000000003</cx:pt>
          <cx:pt idx="861">52.509999999999998</cx:pt>
          <cx:pt idx="862">39.710000000000001</cx:pt>
          <cx:pt idx="863">45.579999999999998</cx:pt>
          <cx:pt idx="864">60.229999999999997</cx:pt>
          <cx:pt idx="865">54.229999999999997</cx:pt>
          <cx:pt idx="866">58.579999999999998</cx:pt>
          <cx:pt idx="867">39.539999999999999</cx:pt>
          <cx:pt idx="868">60.140000000000001</cx:pt>
          <cx:pt idx="869">59.259999999999998</cx:pt>
          <cx:pt idx="870">33.75</cx:pt>
          <cx:pt idx="871">51.340000000000003</cx:pt>
          <cx:pt idx="872">55.950000000000003</cx:pt>
          <cx:pt idx="873">61.090000000000003</cx:pt>
          <cx:pt idx="874">32.799999999999997</cx:pt>
          <cx:pt idx="875">51.590000000000003</cx:pt>
          <cx:pt idx="876">35.799999999999997</cx:pt>
          <cx:pt idx="877">44.280000000000001</cx:pt>
          <cx:pt idx="878">38.090000000000003</cx:pt>
          <cx:pt idx="879">51.109999999999999</cx:pt>
          <cx:pt idx="880">54.399999999999999</cx:pt>
          <cx:pt idx="881">44.399999999999999</cx:pt>
          <cx:pt idx="882">38.840000000000003</cx:pt>
          <cx:pt idx="883">56.380000000000003</cx:pt>
          <cx:pt idx="884">50.189999999999998</cx:pt>
          <cx:pt idx="885">35.960000000000001</cx:pt>
          <cx:pt idx="886">49.329999999999998</cx:pt>
          <cx:pt idx="887">33.289999999999999</cx:pt>
          <cx:pt idx="888">35.640000000000001</cx:pt>
          <cx:pt idx="889">34.810000000000002</cx:pt>
          <cx:pt idx="890">56.380000000000003</cx:pt>
          <cx:pt idx="891">55.630000000000003</cx:pt>
          <cx:pt idx="892">61.539999999999999</cx:pt>
          <cx:pt idx="893">45.630000000000003</cx:pt>
          <cx:pt idx="894">55.280000000000001</cx:pt>
          <cx:pt idx="895">44.189999999999998</cx:pt>
          <cx:pt idx="896">37.859999999999999</cx:pt>
          <cx:pt idx="897">43.380000000000003</cx:pt>
          <cx:pt idx="898">59.200000000000003</cx:pt>
          <cx:pt idx="899">49.890000000000001</cx:pt>
          <cx:pt idx="900">56.350000000000001</cx:pt>
          <cx:pt idx="901">32.509999999999998</cx:pt>
          <cx:pt idx="902">55.890000000000001</cx:pt>
          <cx:pt idx="903">43.100000000000001</cx:pt>
          <cx:pt idx="904">41.299999999999997</cx:pt>
          <cx:pt idx="905">48.579999999999998</cx:pt>
          <cx:pt idx="906">36.700000000000003</cx:pt>
          <cx:pt idx="907">55.039999999999999</cx:pt>
          <cx:pt idx="908">35.030000000000001</cx:pt>
          <cx:pt idx="909">43.009999999999998</cx:pt>
          <cx:pt idx="910">34.729999999999997</cx:pt>
          <cx:pt idx="911">55.460000000000001</cx:pt>
          <cx:pt idx="912">47.789999999999999</cx:pt>
          <cx:pt idx="913">49.509999999999998</cx:pt>
          <cx:pt idx="914">41.909999999999997</cx:pt>
          <cx:pt idx="915">32.490000000000002</cx:pt>
          <cx:pt idx="916">50.549999999999997</cx:pt>
          <cx:pt idx="917">45.75</cx:pt>
          <cx:pt idx="918">36.479999999999997</cx:pt>
          <cx:pt idx="919">33.460000000000001</cx:pt>
          <cx:pt idx="920">47.159999999999997</cx:pt>
          <cx:pt idx="921">40.289999999999999</cx:pt>
          <cx:pt idx="922">60.700000000000003</cx:pt>
          <cx:pt idx="923">43.539999999999999</cx:pt>
          <cx:pt idx="924">46.189999999999998</cx:pt>
          <cx:pt idx="925">42.549999999999997</cx:pt>
          <cx:pt idx="926">50.960000000000001</cx:pt>
          <cx:pt idx="927">32.829999999999998</cx:pt>
          <cx:pt idx="928">42.189999999999998</cx:pt>
          <cx:pt idx="929">45.009999999999998</cx:pt>
          <cx:pt idx="930">56.460000000000001</cx:pt>
          <cx:pt idx="931">45.310000000000002</cx:pt>
          <cx:pt idx="932">32.479999999999997</cx:pt>
          <cx:pt idx="933">32.380000000000003</cx:pt>
          <cx:pt idx="934">46.659999999999997</cx:pt>
          <cx:pt idx="935">40.450000000000003</cx:pt>
          <cx:pt idx="936">39.079999999999998</cx:pt>
          <cx:pt idx="937">40.140000000000001</cx:pt>
          <cx:pt idx="938">33.990000000000002</cx:pt>
          <cx:pt idx="939">58.280000000000001</cx:pt>
          <cx:pt idx="940">46.939999999999998</cx:pt>
          <cx:pt idx="941">32.539999999999999</cx:pt>
          <cx:pt idx="942">38.899999999999999</cx:pt>
          <cx:pt idx="943">46.710000000000001</cx:pt>
          <cx:pt idx="944">50.039999999999999</cx:pt>
          <cx:pt idx="945">57.009999999999998</cx:pt>
          <cx:pt idx="946">55.899999999999999</cx:pt>
          <cx:pt idx="947">59.950000000000003</cx:pt>
          <cx:pt idx="948">39.810000000000002</cx:pt>
          <cx:pt idx="949">33.189999999999998</cx:pt>
          <cx:pt idx="950">44.450000000000003</cx:pt>
          <cx:pt idx="951">52.090000000000003</cx:pt>
          <cx:pt idx="952">34.25</cx:pt>
          <cx:pt idx="953">40.240000000000002</cx:pt>
          <cx:pt idx="954">51.530000000000001</cx:pt>
          <cx:pt idx="955">54.68</cx:pt>
          <cx:pt idx="956">36.840000000000003</cx:pt>
          <cx:pt idx="957">38.25</cx:pt>
          <cx:pt idx="958">48.979999999999997</cx:pt>
          <cx:pt idx="959">53.509999999999998</cx:pt>
          <cx:pt idx="960">50.140000000000001</cx:pt>
          <cx:pt idx="961">50.829999999999998</cx:pt>
          <cx:pt idx="962">53.259999999999998</cx:pt>
          <cx:pt idx="963">39.189999999999998</cx:pt>
          <cx:pt idx="964">33.649999999999999</cx:pt>
          <cx:pt idx="965">54.880000000000003</cx:pt>
          <cx:pt idx="966">33.630000000000003</cx:pt>
          <cx:pt idx="967">33.009999999999998</cx:pt>
          <cx:pt idx="968">53.149999999999999</cx:pt>
          <cx:pt idx="969">38.530000000000001</cx:pt>
          <cx:pt idx="970">51.600000000000001</cx:pt>
          <cx:pt idx="971">49.299999999999997</cx:pt>
          <cx:pt idx="972">41.189999999999998</cx:pt>
          <cx:pt idx="973">32.109999999999999</cx:pt>
          <cx:pt idx="974">40.590000000000003</cx:pt>
          <cx:pt idx="975">59.740000000000002</cx:pt>
          <cx:pt idx="976">42.009999999999998</cx:pt>
          <cx:pt idx="977">38.810000000000002</cx:pt>
          <cx:pt idx="978">47.850000000000001</cx:pt>
          <cx:pt idx="979">47.060000000000002</cx:pt>
          <cx:pt idx="980">53.859999999999999</cx:pt>
          <cx:pt idx="981">39.310000000000002</cx:pt>
          <cx:pt idx="982">43.789999999999999</cx:pt>
          <cx:pt idx="983">34.590000000000003</cx:pt>
          <cx:pt idx="984">51.009999999999998</cx:pt>
          <cx:pt idx="985">41.280000000000001</cx:pt>
          <cx:pt idx="986">52.939999999999998</cx:pt>
          <cx:pt idx="987">49.799999999999997</cx:pt>
          <cx:pt idx="988">55.450000000000003</cx:pt>
          <cx:pt idx="989">53.229999999999997</cx:pt>
          <cx:pt idx="990">32.210000000000001</cx:pt>
          <cx:pt idx="991">45.030000000000001</cx:pt>
          <cx:pt idx="992">57.289999999999999</cx:pt>
          <cx:pt idx="993">32.18</cx:pt>
          <cx:pt idx="994">54.259999999999998</cx:pt>
          <cx:pt idx="995">53.93</cx:pt>
          <cx:pt idx="996">38.159999999999997</cx:pt>
          <cx:pt idx="997">42.310000000000002</cx:pt>
          <cx:pt idx="998">50.810000000000002</cx:pt>
          <cx:pt idx="999">55.229999999999997</cx:pt>
          <cx:pt idx="1000">38.43</cx:pt>
          <cx:pt idx="1001">45.659999999999997</cx:pt>
          <cx:pt idx="1002">51.25</cx:pt>
          <cx:pt idx="1003">45.729999999999997</cx:pt>
          <cx:pt idx="1004">51.159999999999997</cx:pt>
          <cx:pt idx="1005">40.100000000000001</cx:pt>
          <cx:pt idx="1006">54.390000000000001</cx:pt>
          <cx:pt idx="1007">51.640000000000001</cx:pt>
          <cx:pt idx="1008">49.43</cx:pt>
          <cx:pt idx="1009">55.899999999999999</cx:pt>
          <cx:pt idx="1010">41.93</cx:pt>
          <cx:pt idx="1011">51.439999999999998</cx:pt>
          <cx:pt idx="1012">54.030000000000001</cx:pt>
          <cx:pt idx="1013">51.350000000000001</cx:pt>
          <cx:pt idx="1014">51.689999999999998</cx:pt>
          <cx:pt idx="1015">34.299999999999997</cx:pt>
          <cx:pt idx="1016">49.189999999999998</cx:pt>
          <cx:pt idx="1017">49.289999999999999</cx:pt>
          <cx:pt idx="1018">40.130000000000003</cx:pt>
          <cx:pt idx="1019">50.109999999999999</cx:pt>
          <cx:pt idx="1020">50.060000000000002</cx:pt>
          <cx:pt idx="1021">49.75</cx:pt>
          <cx:pt idx="1022">33.210000000000001</cx:pt>
          <cx:pt idx="1023">57.560000000000002</cx:pt>
          <cx:pt idx="1024">42.979999999999997</cx:pt>
          <cx:pt idx="1025">35.899999999999999</cx:pt>
          <cx:pt idx="1026">34.539999999999999</cx:pt>
          <cx:pt idx="1027">43.200000000000003</cx:pt>
          <cx:pt idx="1028">50.530000000000001</cx:pt>
          <cx:pt idx="1029">35.039999999999999</cx:pt>
          <cx:pt idx="1030">53.5</cx:pt>
          <cx:pt idx="1031">48.409999999999997</cx:pt>
          <cx:pt idx="1032">34.710000000000001</cx:pt>
          <cx:pt idx="1033">46.899999999999999</cx:pt>
          <cx:pt idx="1034">32.740000000000002</cx:pt>
          <cx:pt idx="1035">44.109999999999999</cx:pt>
          <cx:pt idx="1036">33</cx:pt>
          <cx:pt idx="1037">45.630000000000003</cx:pt>
          <cx:pt idx="1038">38.25</cx:pt>
          <cx:pt idx="1039">59.740000000000002</cx:pt>
          <cx:pt idx="1040">45.950000000000003</cx:pt>
          <cx:pt idx="1041">59.960000000000001</cx:pt>
          <cx:pt idx="1042">39.409999999999997</cx:pt>
          <cx:pt idx="1043">58.479999999999997</cx:pt>
          <cx:pt idx="1044">37.939999999999998</cx:pt>
          <cx:pt idx="1045">35.329999999999998</cx:pt>
          <cx:pt idx="1046">42.5</cx:pt>
          <cx:pt idx="1047">41.189999999999998</cx:pt>
          <cx:pt idx="1048">45.229999999999997</cx:pt>
          <cx:pt idx="1049">52.390000000000001</cx:pt>
          <cx:pt idx="1050">49.859999999999999</cx:pt>
          <cx:pt idx="1051">49.579999999999998</cx:pt>
          <cx:pt idx="1052">42.229999999999997</cx:pt>
          <cx:pt idx="1053">47.479999999999997</cx:pt>
          <cx:pt idx="1054">36.140000000000001</cx:pt>
          <cx:pt idx="1055">47.259999999999998</cx:pt>
          <cx:pt idx="1056">47.200000000000003</cx:pt>
          <cx:pt idx="1057">60.409999999999997</cx:pt>
          <cx:pt idx="1058">43.259999999999998</cx:pt>
          <cx:pt idx="1059">53.460000000000001</cx:pt>
          <cx:pt idx="1060">59.200000000000003</cx:pt>
          <cx:pt idx="1061">32.030000000000001</cx:pt>
          <cx:pt idx="1062">47.600000000000001</cx:pt>
          <cx:pt idx="1063">60.659999999999997</cx:pt>
          <cx:pt idx="1064">58.759999999999998</cx:pt>
          <cx:pt idx="1065">32.649999999999999</cx:pt>
          <cx:pt idx="1066">34.350000000000001</cx:pt>
          <cx:pt idx="1067">54.030000000000001</cx:pt>
          <cx:pt idx="1068">35.100000000000001</cx:pt>
          <cx:pt idx="1069">55.909999999999997</cx:pt>
          <cx:pt idx="1070">43.780000000000001</cx:pt>
          <cx:pt idx="1071">43.909999999999997</cx:pt>
          <cx:pt idx="1072">39.450000000000003</cx:pt>
          <cx:pt idx="1073">50.630000000000003</cx:pt>
          <cx:pt idx="1074">39.689999999999998</cx:pt>
          <cx:pt idx="1075">32.140000000000001</cx:pt>
          <cx:pt idx="1076">35.93</cx:pt>
          <cx:pt idx="1077">53.539999999999999</cx:pt>
          <cx:pt idx="1078">60.789999999999999</cx:pt>
          <cx:pt idx="1079">33.159999999999997</cx:pt>
          <cx:pt idx="1080">61.259999999999998</cx:pt>
          <cx:pt idx="1081">34.350000000000001</cx:pt>
          <cx:pt idx="1082">56.990000000000002</cx:pt>
          <cx:pt idx="1083">60.780000000000001</cx:pt>
          <cx:pt idx="1084">55.280000000000001</cx:pt>
          <cx:pt idx="1085">59.909999999999997</cx:pt>
          <cx:pt idx="1086">58.090000000000003</cx:pt>
          <cx:pt idx="1087">45.530000000000001</cx:pt>
          <cx:pt idx="1088">56.689999999999998</cx:pt>
          <cx:pt idx="1089">48.729999999999997</cx:pt>
          <cx:pt idx="1090">42.93</cx:pt>
          <cx:pt idx="1091">61.390000000000001</cx:pt>
          <cx:pt idx="1092">58.409999999999997</cx:pt>
          <cx:pt idx="1093">37.700000000000003</cx:pt>
          <cx:pt idx="1094">37.799999999999997</cx:pt>
          <cx:pt idx="1095">58.340000000000003</cx:pt>
          <cx:pt idx="1096">57.700000000000003</cx:pt>
          <cx:pt idx="1097">59.649999999999999</cx:pt>
          <cx:pt idx="1098">54.950000000000003</cx:pt>
          <cx:pt idx="1099">43</cx:pt>
          <cx:pt idx="1100">34.539999999999999</cx:pt>
          <cx:pt idx="1101">51.799999999999997</cx:pt>
          <cx:pt idx="1102">35.340000000000003</cx:pt>
          <cx:pt idx="1103">57.549999999999997</cx:pt>
          <cx:pt idx="1104">47.439999999999998</cx:pt>
          <cx:pt idx="1105">55.950000000000003</cx:pt>
          <cx:pt idx="1106">36.590000000000003</cx:pt>
          <cx:pt idx="1107">51.399999999999999</cx:pt>
          <cx:pt idx="1108">54.439999999999998</cx:pt>
          <cx:pt idx="1109">44.549999999999997</cx:pt>
          <cx:pt idx="1110">36.700000000000003</cx:pt>
          <cx:pt idx="1111">49.079999999999998</cx:pt>
          <cx:pt idx="1112">50.25</cx:pt>
          <cx:pt idx="1113">50.259999999999998</cx:pt>
          <cx:pt idx="1114">47.68</cx:pt>
          <cx:pt idx="1115">39.049999999999997</cx:pt>
          <cx:pt idx="1116">33.399999999999999</cx:pt>
          <cx:pt idx="1117">42.060000000000002</cx:pt>
          <cx:pt idx="1118">49.130000000000003</cx:pt>
          <cx:pt idx="1119">49.159999999999997</cx:pt>
          <cx:pt idx="1120">48.289999999999999</cx:pt>
          <cx:pt idx="1121">38.450000000000003</cx:pt>
          <cx:pt idx="1122">32.060000000000002</cx:pt>
          <cx:pt idx="1123">60.490000000000002</cx:pt>
          <cx:pt idx="1124">48.979999999999997</cx:pt>
          <cx:pt idx="1125">49.490000000000002</cx:pt>
          <cx:pt idx="1126">36.340000000000003</cx:pt>
          <cx:pt idx="1127">51.399999999999999</cx:pt>
          <cx:pt idx="1128">49.659999999999997</cx:pt>
          <cx:pt idx="1129">33.950000000000003</cx:pt>
          <cx:pt idx="1130">37.060000000000002</cx:pt>
          <cx:pt idx="1131">45.259999999999998</cx:pt>
          <cx:pt idx="1132">45.310000000000002</cx:pt>
          <cx:pt idx="1133">33.280000000000001</cx:pt>
          <cx:pt idx="1134">49.979999999999997</cx:pt>
          <cx:pt idx="1135">49.210000000000001</cx:pt>
          <cx:pt idx="1136">33.710000000000001</cx:pt>
          <cx:pt idx="1137">52.560000000000002</cx:pt>
          <cx:pt idx="1138">58.030000000000001</cx:pt>
          <cx:pt idx="1139">36.810000000000002</cx:pt>
          <cx:pt idx="1140">39.630000000000003</cx:pt>
          <cx:pt idx="1141">39.780000000000001</cx:pt>
          <cx:pt idx="1142">48.289999999999999</cx:pt>
          <cx:pt idx="1143">41.479999999999997</cx:pt>
          <cx:pt idx="1144">55.329999999999998</cx:pt>
          <cx:pt idx="1145">58.100000000000001</cx:pt>
          <cx:pt idx="1146">48.43</cx:pt>
          <cx:pt idx="1147">46.439999999999998</cx:pt>
          <cx:pt idx="1148">48.140000000000001</cx:pt>
          <cx:pt idx="1149">37.25</cx:pt>
          <cx:pt idx="1150">33.960000000000001</cx:pt>
          <cx:pt idx="1151">36.159999999999997</cx:pt>
          <cx:pt idx="1152">40.259999999999998</cx:pt>
          <cx:pt idx="1153">55.829999999999998</cx:pt>
          <cx:pt idx="1154">55.299999999999997</cx:pt>
          <cx:pt idx="1155">42.140000000000001</cx:pt>
          <cx:pt idx="1156">45.649999999999999</cx:pt>
          <cx:pt idx="1157">61.259999999999998</cx:pt>
          <cx:pt idx="1158">40.340000000000003</cx:pt>
          <cx:pt idx="1159">57.890000000000001</cx:pt>
          <cx:pt idx="1160">57.530000000000001</cx:pt>
          <cx:pt idx="1161">46.450000000000003</cx:pt>
          <cx:pt idx="1162">47.549999999999997</cx:pt>
          <cx:pt idx="1163">42.560000000000002</cx:pt>
          <cx:pt idx="1164">53.109999999999999</cx:pt>
          <cx:pt idx="1165">57.109999999999999</cx:pt>
          <cx:pt idx="1166">34.649999999999999</cx:pt>
          <cx:pt idx="1167">54.299999999999997</cx:pt>
          <cx:pt idx="1168">60.829999999999998</cx:pt>
          <cx:pt idx="1169">37.990000000000002</cx:pt>
          <cx:pt idx="1170">62.329999999999998</cx:pt>
          <cx:pt idx="1171">52.149999999999999</cx:pt>
          <cx:pt idx="1172">49.140000000000001</cx:pt>
          <cx:pt idx="1173">45.649999999999999</cx:pt>
          <cx:pt idx="1174">41.979999999999997</cx:pt>
          <cx:pt idx="1175">55.109999999999999</cx:pt>
          <cx:pt idx="1176">58.380000000000003</cx:pt>
          <cx:pt idx="1177">62.859999999999999</cx:pt>
          <cx:pt idx="1178">64.650000000000006</cx:pt>
          <cx:pt idx="1179">47.030000000000001</cx:pt>
          <cx:pt idx="1180">44.090000000000003</cx:pt>
          <cx:pt idx="1181">40.5</cx:pt>
          <cx:pt idx="1182">56.590000000000003</cx:pt>
          <cx:pt idx="1183">50.039999999999999</cx:pt>
          <cx:pt idx="1184">57.810000000000002</cx:pt>
          <cx:pt idx="1185">57.890000000000001</cx:pt>
          <cx:pt idx="1186">61.299999999999997</cx:pt>
          <cx:pt idx="1187">44.350000000000001</cx:pt>
          <cx:pt idx="1188">55.409999999999997</cx:pt>
          <cx:pt idx="1189">48.359999999999999</cx:pt>
          <cx:pt idx="1190">53.549999999999997</cx:pt>
          <cx:pt idx="1191">61.189999999999998</cx:pt>
          <cx:pt idx="1192">58.060000000000002</cx:pt>
          <cx:pt idx="1193">63.689999999999998</cx:pt>
          <cx:pt idx="1194">46.609999999999999</cx:pt>
          <cx:pt idx="1195">40.880000000000003</cx:pt>
          <cx:pt idx="1196">53.149999999999999</cx:pt>
          <cx:pt idx="1197">39.93</cx:pt>
          <cx:pt idx="1198">47.079999999999998</cx:pt>
          <cx:pt idx="1199">45.479999999999997</cx:pt>
          <cx:pt idx="1200">49.060000000000002</cx:pt>
          <cx:pt idx="1201">43.200000000000003</cx:pt>
          <cx:pt idx="1202">51.799999999999997</cx:pt>
          <cx:pt idx="1203">46.75</cx:pt>
          <cx:pt idx="1204">55.18</cx:pt>
          <cx:pt idx="1205">55.490000000000002</cx:pt>
          <cx:pt idx="1206">49.060000000000002</cx:pt>
          <cx:pt idx="1207">50.460000000000001</cx:pt>
          <cx:pt idx="1208">46.539999999999999</cx:pt>
          <cx:pt idx="1209">64.959999999999994</cx:pt>
          <cx:pt idx="1210">58.75</cx:pt>
          <cx:pt idx="1211">49.380000000000003</cx:pt>
          <cx:pt idx="1212">64.739999999999995</cx:pt>
          <cx:pt idx="1213">58.130000000000003</cx:pt>
          <cx:pt idx="1214">56.460000000000001</cx:pt>
          <cx:pt idx="1215">58.909999999999997</cx:pt>
          <cx:pt idx="1216">57.780000000000001</cx:pt>
          <cx:pt idx="1217">35.93</cx:pt>
          <cx:pt idx="1218">61.130000000000003</cx:pt>
          <cx:pt idx="1219">61.039999999999999</cx:pt>
          <cx:pt idx="1220">62.609999999999999</cx:pt>
          <cx:pt idx="1221">42.649999999999999</cx:pt>
          <cx:pt idx="1222">63.979999999999997</cx:pt>
          <cx:pt idx="1223">45.450000000000003</cx:pt>
          <cx:pt idx="1224">50.240000000000002</cx:pt>
          <cx:pt idx="1225">54.560000000000002</cx:pt>
          <cx:pt idx="1226">56.350000000000001</cx:pt>
          <cx:pt idx="1227">38</cx:pt>
          <cx:pt idx="1228">41.039999999999999</cx:pt>
          <cx:pt idx="1229">37.649999999999999</cx:pt>
          <cx:pt idx="1230">60.990000000000002</cx:pt>
          <cx:pt idx="1231">55.810000000000002</cx:pt>
          <cx:pt idx="1232">54.799999999999997</cx:pt>
          <cx:pt idx="1233">45.600000000000001</cx:pt>
          <cx:pt idx="1234">56.979999999999997</cx:pt>
          <cx:pt idx="1235">42.689999999999998</cx:pt>
          <cx:pt idx="1236">60.359999999999999</cx:pt>
          <cx:pt idx="1237">55.289999999999999</cx:pt>
          <cx:pt idx="1238">63.530000000000001</cx:pt>
          <cx:pt idx="1239">64.049999999999997</cx:pt>
          <cx:pt idx="1240">62.450000000000003</cx:pt>
          <cx:pt idx="1241">53.049999999999997</cx:pt>
          <cx:pt idx="1242">36.600000000000001</cx:pt>
          <cx:pt idx="1243">47.189999999999998</cx:pt>
          <cx:pt idx="1244">59.43</cx:pt>
          <cx:pt idx="1245">42.579999999999998</cx:pt>
          <cx:pt idx="1246">53.710000000000001</cx:pt>
          <cx:pt idx="1247">38.039999999999999</cx:pt>
          <cx:pt idx="1248">52.859999999999999</cx:pt>
          <cx:pt idx="1249">41.25</cx:pt>
          <cx:pt idx="1250">63.399999999999999</cx:pt>
          <cx:pt idx="1251">56.409999999999997</cx:pt>
          <cx:pt idx="1252">62.890000000000001</cx:pt>
          <cx:pt idx="1253">44.350000000000001</cx:pt>
          <cx:pt idx="1254">54.649999999999999</cx:pt>
          <cx:pt idx="1255">38.659999999999997</cx:pt>
          <cx:pt idx="1256">42.630000000000003</cx:pt>
          <cx:pt idx="1257">42.600000000000001</cx:pt>
          <cx:pt idx="1258">42.68</cx:pt>
          <cx:pt idx="1259">38.299999999999997</cx:pt>
          <cx:pt idx="1260">44.399999999999999</cx:pt>
          <cx:pt idx="1261">45.43</cx:pt>
          <cx:pt idx="1262">38.380000000000003</cx:pt>
          <cx:pt idx="1263">62.439999999999998</cx:pt>
          <cx:pt idx="1264">46.740000000000002</cx:pt>
          <cx:pt idx="1265">41.109999999999999</cx:pt>
          <cx:pt idx="1266">50.579999999999998</cx:pt>
          <cx:pt idx="1267">56.560000000000002</cx:pt>
          <cx:pt idx="1268">45.460000000000001</cx:pt>
          <cx:pt idx="1269">57.759999999999998</cx:pt>
          <cx:pt idx="1270">58.609999999999999</cx:pt>
          <cx:pt idx="1271">60.960000000000001</cx:pt>
          <cx:pt idx="1272">60.380000000000003</cx:pt>
          <cx:pt idx="1273">45.159999999999997</cx:pt>
          <cx:pt idx="1274">61.439999999999998</cx:pt>
          <cx:pt idx="1275">52.130000000000003</cx:pt>
          <cx:pt idx="1276">43.259999999999998</cx:pt>
          <cx:pt idx="1277">46.340000000000003</cx:pt>
          <cx:pt idx="1278">38.950000000000003</cx:pt>
          <cx:pt idx="1279">62.100000000000001</cx:pt>
          <cx:pt idx="1280">57.310000000000002</cx:pt>
          <cx:pt idx="1281">37.340000000000003</cx:pt>
          <cx:pt idx="1282">61.549999999999997</cx:pt>
          <cx:pt idx="1283">62.079999999999998</cx:pt>
          <cx:pt idx="1284">47.659999999999997</cx:pt>
          <cx:pt idx="1285">36.159999999999997</cx:pt>
          <cx:pt idx="1286">51.789999999999999</cx:pt>
          <cx:pt idx="1287">37.350000000000001</cx:pt>
          <cx:pt idx="1288">57.530000000000001</cx:pt>
          <cx:pt idx="1289">37.850000000000001</cx:pt>
          <cx:pt idx="1290">45.210000000000001</cx:pt>
          <cx:pt idx="1291">50.490000000000002</cx:pt>
          <cx:pt idx="1292">35.549999999999997</cx:pt>
          <cx:pt idx="1293">55.310000000000002</cx:pt>
          <cx:pt idx="1294">49.539999999999999</cx:pt>
          <cx:pt idx="1295">46.060000000000002</cx:pt>
          <cx:pt idx="1296">41.600000000000001</cx:pt>
          <cx:pt idx="1297">50.280000000000001</cx:pt>
          <cx:pt idx="1298">51.299999999999997</cx:pt>
          <cx:pt idx="1299">47.689999999999998</cx:pt>
          <cx:pt idx="1300">52.259999999999998</cx:pt>
          <cx:pt idx="1301">42.579999999999998</cx:pt>
          <cx:pt idx="1302">59.649999999999999</cx:pt>
          <cx:pt idx="1303">44.090000000000003</cx:pt>
          <cx:pt idx="1304">52.200000000000003</cx:pt>
          <cx:pt idx="1305">50.590000000000003</cx:pt>
          <cx:pt idx="1306">36.509999999999998</cx:pt>
          <cx:pt idx="1307">58.490000000000002</cx:pt>
          <cx:pt idx="1308">60.979999999999997</cx:pt>
          <cx:pt idx="1309">47.380000000000003</cx:pt>
          <cx:pt idx="1310">52.359999999999999</cx:pt>
          <cx:pt idx="1311">37.810000000000002</cx:pt>
          <cx:pt idx="1312">42.740000000000002</cx:pt>
          <cx:pt idx="1313">37.859999999999999</cx:pt>
          <cx:pt idx="1314">62.479999999999997</cx:pt>
          <cx:pt idx="1315">58.579999999999998</cx:pt>
          <cx:pt idx="1316">49.090000000000003</cx:pt>
          <cx:pt idx="1317">60.390000000000001</cx:pt>
          <cx:pt idx="1318">59.18</cx:pt>
          <cx:pt idx="1319">58.289999999999999</cx:pt>
          <cx:pt idx="1320">63.25</cx:pt>
          <cx:pt idx="1321">61.579999999999998</cx:pt>
          <cx:pt idx="1322">43.75</cx:pt>
          <cx:pt idx="1323">57.240000000000002</cx:pt>
          <cx:pt idx="1324">55.950000000000003</cx:pt>
          <cx:pt idx="1325">47.640000000000001</cx:pt>
          <cx:pt idx="1326">52.299999999999997</cx:pt>
          <cx:pt idx="1327">53.530000000000001</cx:pt>
          <cx:pt idx="1328">64.400000000000006</cx:pt>
          <cx:pt idx="1329">57.640000000000001</cx:pt>
          <cx:pt idx="1330">61.189999999999998</cx:pt>
          <cx:pt idx="1331">59.810000000000002</cx:pt>
          <cx:pt idx="1332">44.509999999999998</cx:pt>
          <cx:pt idx="1333">51.509999999999998</cx:pt>
          <cx:pt idx="1334">36.490000000000002</cx:pt>
          <cx:pt idx="1335">37.789999999999999</cx:pt>
          <cx:pt idx="1336">48.600000000000001</cx:pt>
          <cx:pt idx="1337">56.640000000000001</cx:pt>
          <cx:pt idx="1338">44.600000000000001</cx:pt>
          <cx:pt idx="1339">36.829999999999998</cx:pt>
          <cx:pt idx="1340">63.560000000000002</cx:pt>
          <cx:pt idx="1341">62.390000000000001</cx:pt>
          <cx:pt idx="1342">61.880000000000003</cx:pt>
          <cx:pt idx="1343">44.090000000000003</cx:pt>
          <cx:pt idx="1344">41.130000000000003</cx:pt>
          <cx:pt idx="1345">60.380000000000003</cx:pt>
          <cx:pt idx="1346">48.189999999999998</cx:pt>
          <cx:pt idx="1347">62.380000000000003</cx:pt>
          <cx:pt idx="1348">36.689999999999998</cx:pt>
          <cx:pt idx="1349">56.060000000000002</cx:pt>
          <cx:pt idx="1350">49.399999999999999</cx:pt>
          <cx:pt idx="1351">51</cx:pt>
          <cx:pt idx="1352">37.780000000000001</cx:pt>
          <cx:pt idx="1353">44.979999999999997</cx:pt>
          <cx:pt idx="1354">46.030000000000001</cx:pt>
          <cx:pt idx="1355">62.700000000000003</cx:pt>
          <cx:pt idx="1356">46.079999999999998</cx:pt>
          <cx:pt idx="1357">44.590000000000003</cx:pt>
          <cx:pt idx="1358">40.200000000000003</cx:pt>
          <cx:pt idx="1359">47.960000000000001</cx:pt>
          <cx:pt idx="1360">47.240000000000002</cx:pt>
          <cx:pt idx="1361">58.539999999999999</cx:pt>
          <cx:pt idx="1362">49.789999999999999</cx:pt>
          <cx:pt idx="1363">46.299999999999997</cx:pt>
          <cx:pt idx="1364">43.460000000000001</cx:pt>
          <cx:pt idx="1365">50.560000000000002</cx:pt>
          <cx:pt idx="1366">42.600000000000001</cx:pt>
          <cx:pt idx="1367">60.18</cx:pt>
          <cx:pt idx="1368">64.780000000000001</cx:pt>
          <cx:pt idx="1369">42.600000000000001</cx:pt>
          <cx:pt idx="1370">57.799999999999997</cx:pt>
          <cx:pt idx="1371">37.609999999999999</cx:pt>
          <cx:pt idx="1372">55.990000000000002</cx:pt>
          <cx:pt idx="1373">36.079999999999998</cx:pt>
          <cx:pt idx="1374">52.539999999999999</cx:pt>
          <cx:pt idx="1375">38</cx:pt>
          <cx:pt idx="1376">53.380000000000003</cx:pt>
          <cx:pt idx="1377">62.560000000000002</cx:pt>
          <cx:pt idx="1378">46.68</cx:pt>
          <cx:pt idx="1379">63.850000000000001</cx:pt>
          <cx:pt idx="1380">38.640000000000001</cx:pt>
          <cx:pt idx="1381">60.759999999999998</cx:pt>
          <cx:pt idx="1382">54.25</cx:pt>
          <cx:pt idx="1383">51.299999999999997</cx:pt>
          <cx:pt idx="1384">55.600000000000001</cx:pt>
          <cx:pt idx="1385">49.850000000000001</cx:pt>
          <cx:pt idx="1386">64.790000000000006</cx:pt>
          <cx:pt idx="1387">41.729999999999997</cx:pt>
          <cx:pt idx="1388">35.799999999999997</cx:pt>
          <cx:pt idx="1389">55.299999999999997</cx:pt>
          <cx:pt idx="1390">63.829999999999998</cx:pt>
          <cx:pt idx="1391">38.859999999999999</cx:pt>
          <cx:pt idx="1392">55.310000000000002</cx:pt>
          <cx:pt idx="1393">55.340000000000003</cx:pt>
          <cx:pt idx="1394">46.990000000000002</cx:pt>
          <cx:pt idx="1395">63.060000000000002</cx:pt>
          <cx:pt idx="1396">38.109999999999999</cx:pt>
          <cx:pt idx="1397">55</cx:pt>
          <cx:pt idx="1398">46.490000000000002</cx:pt>
          <cx:pt idx="1399">49.259999999999998</cx:pt>
          <cx:pt idx="1400">51.890000000000001</cx:pt>
          <cx:pt idx="1401">58.640000000000001</cx:pt>
          <cx:pt idx="1402">60.240000000000002</cx:pt>
          <cx:pt idx="1403">63.810000000000002</cx:pt>
          <cx:pt idx="1404">57.079999999999998</cx:pt>
          <cx:pt idx="1405">53.200000000000003</cx:pt>
          <cx:pt idx="1406">63.710000000000001</cx:pt>
          <cx:pt idx="1407">40.689999999999998</cx:pt>
          <cx:pt idx="1408">64.709999999999994</cx:pt>
          <cx:pt idx="1409">37.890000000000001</cx:pt>
          <cx:pt idx="1410">58.100000000000001</cx:pt>
          <cx:pt idx="1411">44.649999999999999</cx:pt>
          <cx:pt idx="1412">51.549999999999997</cx:pt>
          <cx:pt idx="1413">50.840000000000003</cx:pt>
          <cx:pt idx="1414">51.009999999999998</cx:pt>
          <cx:pt idx="1415">36.409999999999997</cx:pt>
          <cx:pt idx="1416">57.390000000000001</cx:pt>
          <cx:pt idx="1417">47.530000000000001</cx:pt>
          <cx:pt idx="1418">64.629999999999995</cx:pt>
          <cx:pt idx="1419">57.899999999999999</cx:pt>
          <cx:pt idx="1420">38.340000000000003</cx:pt>
          <cx:pt idx="1421">36.759999999999998</cx:pt>
          <cx:pt idx="1422">36.799999999999997</cx:pt>
          <cx:pt idx="1423">62.090000000000003</cx:pt>
          <cx:pt idx="1424">37.030000000000001</cx:pt>
          <cx:pt idx="1425">40.960000000000001</cx:pt>
          <cx:pt idx="1426">64.489999999999995</cx:pt>
          <cx:pt idx="1427">49.299999999999997</cx:pt>
          <cx:pt idx="1428">52.439999999999998</cx:pt>
          <cx:pt idx="1429">56.789999999999999</cx:pt>
          <cx:pt idx="1430">59.280000000000001</cx:pt>
          <cx:pt idx="1431">36.509999999999998</cx:pt>
          <cx:pt idx="1432">60.140000000000001</cx:pt>
          <cx:pt idx="1433">63.299999999999997</cx:pt>
          <cx:pt idx="1434">53.390000000000001</cx:pt>
          <cx:pt idx="1435">57.5</cx:pt>
          <cx:pt idx="1436">63.049999999999997</cx:pt>
          <cx:pt idx="1437">44.189999999999998</cx:pt>
          <cx:pt idx="1438">48.259999999999998</cx:pt>
          <cx:pt idx="1439">39.299999999999997</cx:pt>
          <cx:pt idx="1440">60.460000000000001</cx:pt>
          <cx:pt idx="1441">61.68</cx:pt>
          <cx:pt idx="1442">45.43</cx:pt>
          <cx:pt idx="1443">43.359999999999999</cx:pt>
          <cx:pt idx="1444">41.350000000000001</cx:pt>
          <cx:pt idx="1445">57.990000000000002</cx:pt>
          <cx:pt idx="1446">61.229999999999997</cx:pt>
          <cx:pt idx="1447">52.350000000000001</cx:pt>
          <cx:pt idx="1448">52.490000000000002</cx:pt>
          <cx:pt idx="1449">36.210000000000001</cx:pt>
          <cx:pt idx="1450">35.649999999999999</cx:pt>
          <cx:pt idx="1451">58.850000000000001</cx:pt>
          <cx:pt idx="1452">49.899999999999999</cx:pt>
          <cx:pt idx="1453">42.880000000000003</cx:pt>
          <cx:pt idx="1454">54.240000000000002</cx:pt>
          <cx:pt idx="1455">59.740000000000002</cx:pt>
          <cx:pt idx="1456">40.289999999999999</cx:pt>
          <cx:pt idx="1457">48.880000000000003</cx:pt>
          <cx:pt idx="1458">46.75</cx:pt>
          <cx:pt idx="1459">37.509999999999998</cx:pt>
          <cx:pt idx="1460">43.240000000000002</cx:pt>
          <cx:pt idx="1461">45.399999999999999</cx:pt>
          <cx:pt idx="1462">64.450000000000003</cx:pt>
          <cx:pt idx="1463">45.479999999999997</cx:pt>
          <cx:pt idx="1464">45.359999999999999</cx:pt>
          <cx:pt idx="1465">56.200000000000003</cx:pt>
          <cx:pt idx="1466">56.259999999999998</cx:pt>
          <cx:pt idx="1467">38.359999999999999</cx:pt>
          <cx:pt idx="1468">54.560000000000002</cx:pt>
          <cx:pt idx="1469">59.859999999999999</cx:pt>
          <cx:pt idx="1470">42.700000000000003</cx:pt>
          <cx:pt idx="1471">59.509999999999998</cx:pt>
          <cx:pt idx="1472">42.950000000000003</cx:pt>
          <cx:pt idx="1473">35.93</cx:pt>
          <cx:pt idx="1474">36.729999999999997</cx:pt>
          <cx:pt idx="1475">52.850000000000001</cx:pt>
          <cx:pt idx="1476">42.340000000000003</cx:pt>
          <cx:pt idx="1477">45.810000000000002</cx:pt>
          <cx:pt idx="1478">44.350000000000001</cx:pt>
          <cx:pt idx="1479">43.380000000000003</cx:pt>
          <cx:pt idx="1480">37.75</cx:pt>
          <cx:pt idx="1481">46.049999999999997</cx:pt>
          <cx:pt idx="1482">44.640000000000001</cx:pt>
          <cx:pt idx="1483">43.579999999999998</cx:pt>
          <cx:pt idx="1484">46.340000000000003</cx:pt>
          <cx:pt idx="1485">37.460000000000001</cx:pt>
          <cx:pt idx="1486">41.539999999999999</cx:pt>
          <cx:pt idx="1487">40.890000000000001</cx:pt>
          <cx:pt idx="1488">43.140000000000001</cx:pt>
          <cx:pt idx="1489">42.600000000000001</cx:pt>
          <cx:pt idx="1490">58.229999999999997</cx:pt>
          <cx:pt idx="1491">47.009999999999998</cx:pt>
          <cx:pt idx="1492">44.380000000000003</cx:pt>
          <cx:pt idx="1493">46.829999999999998</cx:pt>
          <cx:pt idx="1494">38.060000000000002</cx:pt>
          <cx:pt idx="1495">44.109999999999999</cx:pt>
          <cx:pt idx="1496">56.630000000000003</cx:pt>
          <cx:pt idx="1497">36.899999999999999</cx:pt>
          <cx:pt idx="1498">62.759999999999998</cx:pt>
          <cx:pt idx="1499">47.350000000000001</cx:pt>
          <cx:pt idx="1500">37.759999999999998</cx:pt>
          <cx:pt idx="1501">49.829999999999998</cx:pt>
          <cx:pt idx="1502">38.140000000000001</cx:pt>
          <cx:pt idx="1503">59.5</cx:pt>
          <cx:pt idx="1504">40.840000000000003</cx:pt>
          <cx:pt idx="1505">54.289999999999999</cx:pt>
          <cx:pt idx="1506">36.950000000000003</cx:pt>
          <cx:pt idx="1507">40.390000000000001</cx:pt>
          <cx:pt idx="1508">56.579999999999998</cx:pt>
          <cx:pt idx="1509">42.780000000000001</cx:pt>
          <cx:pt idx="1510">41.259999999999998</cx:pt>
          <cx:pt idx="1511">59.490000000000002</cx:pt>
          <cx:pt idx="1512">44.259999999999998</cx:pt>
          <cx:pt idx="1513">50.109999999999999</cx:pt>
          <cx:pt idx="1514">55.659999999999997</cx:pt>
          <cx:pt idx="1515">64.030000000000001</cx:pt>
          <cx:pt idx="1516">43.579999999999998</cx:pt>
          <cx:pt idx="1517">45.060000000000002</cx:pt>
          <cx:pt idx="1518">45.579999999999998</cx:pt>
          <cx:pt idx="1519">53.43</cx:pt>
          <cx:pt idx="1520">44.789999999999999</cx:pt>
          <cx:pt idx="1521">44.979999999999997</cx:pt>
          <cx:pt idx="1522">49.740000000000002</cx:pt>
          <cx:pt idx="1523">58.829999999999998</cx:pt>
          <cx:pt idx="1524">64.290000000000006</cx:pt>
          <cx:pt idx="1525">58.829999999999998</cx:pt>
          <cx:pt idx="1526">43.060000000000002</cx:pt>
          <cx:pt idx="1527">55.880000000000003</cx:pt>
          <cx:pt idx="1528">55.659999999999997</cx:pt>
          <cx:pt idx="1529">35.729999999999997</cx:pt>
          <cx:pt idx="1530">37.780000000000001</cx:pt>
          <cx:pt idx="1531">56.43</cx:pt>
          <cx:pt idx="1532">63.130000000000003</cx:pt>
          <cx:pt idx="1533">58.030000000000001</cx:pt>
          <cx:pt idx="1534">51.060000000000002</cx:pt>
          <cx:pt idx="1535">55.079999999999998</cx:pt>
          <cx:pt idx="1536">47.960000000000001</cx:pt>
          <cx:pt idx="1537">50.829999999999998</cx:pt>
          <cx:pt idx="1538">62.740000000000002</cx:pt>
          <cx:pt idx="1539">37.859999999999999</cx:pt>
          <cx:pt idx="1540">41.859999999999999</cx:pt>
          <cx:pt idx="1541">45.649999999999999</cx:pt>
          <cx:pt idx="1542">58.689999999999998</cx:pt>
          <cx:pt idx="1543">62.539999999999999</cx:pt>
          <cx:pt idx="1544">60.350000000000001</cx:pt>
          <cx:pt idx="1545">51.43</cx:pt>
          <cx:pt idx="1546">40.5</cx:pt>
          <cx:pt idx="1547">50.640000000000001</cx:pt>
          <cx:pt idx="1548">61.509999999999998</cx:pt>
          <cx:pt idx="1549">57.659999999999997</cx:pt>
          <cx:pt idx="1550">40.890000000000001</cx:pt>
          <cx:pt idx="1551">57.759999999999998</cx:pt>
          <cx:pt idx="1552">56.909999999999997</cx:pt>
          <cx:pt idx="1553">64.549999999999997</cx:pt>
          <cx:pt idx="1554">39.030000000000001</cx:pt>
          <cx:pt idx="1555">54.659999999999997</cx:pt>
          <cx:pt idx="1556">46.539999999999999</cx:pt>
          <cx:pt idx="1557">45.079999999999998</cx:pt>
          <cx:pt idx="1558">63.890000000000001</cx:pt>
          <cx:pt idx="1559">57.100000000000001</cx:pt>
          <cx:pt idx="1560">46.439999999999998</cx:pt>
          <cx:pt idx="1561">54.390000000000001</cx:pt>
          <cx:pt idx="1562">51.25</cx:pt>
          <cx:pt idx="1563">42.859999999999999</cx:pt>
          <cx:pt idx="1564">38.880000000000003</cx:pt>
          <cx:pt idx="1565">57.049999999999997</cx:pt>
          <cx:pt idx="1566">41.890000000000001</cx:pt>
          <cx:pt idx="1567">37.530000000000001</cx:pt>
          <cx:pt idx="1568">59.990000000000002</cx:pt>
          <cx:pt idx="1569">39.100000000000001</cx:pt>
          <cx:pt idx="1570">36.049999999999997</cx:pt>
          <cx:pt idx="1571">39.539999999999999</cx:pt>
          <cx:pt idx="1572">49.159999999999997</cx:pt>
          <cx:pt idx="1573">38.490000000000002</cx:pt>
          <cx:pt idx="1574">44.450000000000003</cx:pt>
          <cx:pt idx="1575">63.060000000000002</cx:pt>
          <cx:pt idx="1576">47.549999999999997</cx:pt>
          <cx:pt idx="1577">59.729999999999997</cx:pt>
          <cx:pt idx="1578">48.229999999999997</cx:pt>
          <cx:pt idx="1579">43.299999999999997</cx:pt>
          <cx:pt idx="1580">42.100000000000001</cx:pt>
          <cx:pt idx="1581">49.439999999999998</cx:pt>
          <cx:pt idx="1582">53.960000000000001</cx:pt>
          <cx:pt idx="1583">63.280000000000001</cx:pt>
          <cx:pt idx="1584">37.560000000000002</cx:pt>
          <cx:pt idx="1585">57.890000000000001</cx:pt>
          <cx:pt idx="1586">49.609999999999999</cx:pt>
          <cx:pt idx="1587">35.299999999999997</cx:pt>
          <cx:pt idx="1588">36.340000000000003</cx:pt>
          <cx:pt idx="1589">41.140000000000001</cx:pt>
          <cx:pt idx="1590">36.579999999999998</cx:pt>
          <cx:pt idx="1591">63.18</cx:pt>
          <cx:pt idx="1592">63.280000000000001</cx:pt>
          <cx:pt idx="1593">62.350000000000001</cx:pt>
          <cx:pt idx="1594">36.539999999999999</cx:pt>
          <cx:pt idx="1595">46.950000000000003</cx:pt>
          <cx:pt idx="1596">55.939999999999998</cx:pt>
          <cx:pt idx="1597">46.689999999999998</cx:pt>
          <cx:pt idx="1598">45.93</cx:pt>
          <cx:pt idx="1599">48.039999999999999</cx:pt>
          <cx:pt idx="1600">44.130000000000003</cx:pt>
          <cx:pt idx="1601">48.240000000000002</cx:pt>
          <cx:pt idx="1602">60.5</cx:pt>
          <cx:pt idx="1603">43.579999999999998</cx:pt>
          <cx:pt idx="1604">62.140000000000001</cx:pt>
          <cx:pt idx="1605">57.259999999999998</cx:pt>
          <cx:pt idx="1606">42.090000000000003</cx:pt>
          <cx:pt idx="1607">39.899999999999999</cx:pt>
          <cx:pt idx="1608">45.259999999999998</cx:pt>
          <cx:pt idx="1609">58.329999999999998</cx:pt>
          <cx:pt idx="1610">63.880000000000003</cx:pt>
          <cx:pt idx="1611">46.640000000000001</cx:pt>
          <cx:pt idx="1612">49.850000000000001</cx:pt>
          <cx:pt idx="1613">36.350000000000001</cx:pt>
          <cx:pt idx="1614">57.729999999999997</cx:pt>
          <cx:pt idx="1615">42.829999999999998</cx:pt>
          <cx:pt idx="1616">35.310000000000002</cx:pt>
          <cx:pt idx="1617">50.380000000000003</cx:pt>
          <cx:pt idx="1618">60.43</cx:pt>
          <cx:pt idx="1619">47.659999999999997</cx:pt>
          <cx:pt idx="1620">46.840000000000003</cx:pt>
          <cx:pt idx="1621">51.789999999999999</cx:pt>
          <cx:pt idx="1622">47.18</cx:pt>
          <cx:pt idx="1623">45.880000000000003</cx:pt>
          <cx:pt idx="1624">63.880000000000003</cx:pt>
          <cx:pt idx="1625">46.539999999999999</cx:pt>
          <cx:pt idx="1626">62.780000000000001</cx:pt>
          <cx:pt idx="1627">49.299999999999997</cx:pt>
          <cx:pt idx="1628">62.390000000000001</cx:pt>
          <cx:pt idx="1629">41.109999999999999</cx:pt>
          <cx:pt idx="1630">55.149999999999999</cx:pt>
          <cx:pt idx="1631">60.810000000000002</cx:pt>
          <cx:pt idx="1632">55.350000000000001</cx:pt>
          <cx:pt idx="1633">49.060000000000002</cx:pt>
          <cx:pt idx="1634">42.689999999999998</cx:pt>
          <cx:pt idx="1635">54.490000000000002</cx:pt>
          <cx:pt idx="1636">44.780000000000001</cx:pt>
          <cx:pt idx="1637">35.189999999999998</cx:pt>
          <cx:pt idx="1638">52.399999999999999</cx:pt>
          <cx:pt idx="1639">60.5</cx:pt>
          <cx:pt idx="1640">59.049999999999997</cx:pt>
          <cx:pt idx="1641">41.780000000000001</cx:pt>
          <cx:pt idx="1642">40.850000000000001</cx:pt>
          <cx:pt idx="1643">44.460000000000001</cx:pt>
          <cx:pt idx="1644">38.380000000000003</cx:pt>
          <cx:pt idx="1645">51.060000000000002</cx:pt>
          <cx:pt idx="1646">43</cx:pt>
          <cx:pt idx="1647">51.799999999999997</cx:pt>
          <cx:pt idx="1648">39.25</cx:pt>
          <cx:pt idx="1649">38.710000000000001</cx:pt>
          <cx:pt idx="1650">59.18</cx:pt>
          <cx:pt idx="1651">40.549999999999997</cx:pt>
          <cx:pt idx="1652">64.409999999999997</cx:pt>
          <cx:pt idx="1653">63.799999999999997</cx:pt>
          <cx:pt idx="1654">63.399999999999999</cx:pt>
          <cx:pt idx="1655">50.549999999999997</cx:pt>
          <cx:pt idx="1656">40.299999999999997</cx:pt>
          <cx:pt idx="1657">42.409999999999997</cx:pt>
          <cx:pt idx="1658">59.039999999999999</cx:pt>
          <cx:pt idx="1659">54.380000000000003</cx:pt>
          <cx:pt idx="1660">37.049999999999997</cx:pt>
          <cx:pt idx="1661">55.960000000000001</cx:pt>
          <cx:pt idx="1662">43.200000000000003</cx:pt>
          <cx:pt idx="1663">38.509999999999998</cx:pt>
          <cx:pt idx="1664">62.210000000000001</cx:pt>
          <cx:pt idx="1665">47.509999999999998</cx:pt>
          <cx:pt idx="1666">54.899999999999999</cx:pt>
          <cx:pt idx="1667">44.509999999999998</cx:pt>
          <cx:pt idx="1668">40.229999999999997</cx:pt>
          <cx:pt idx="1669">46.390000000000001</cx:pt>
          <cx:pt idx="1670">59.960000000000001</cx:pt>
          <cx:pt idx="1671">63.759999999999998</cx:pt>
          <cx:pt idx="1672">59.200000000000003</cx:pt>
          <cx:pt idx="1673">51.100000000000001</cx:pt>
          <cx:pt idx="1674">39.359999999999999</cx:pt>
          <cx:pt idx="1675">49.189999999999998</cx:pt>
          <cx:pt idx="1676">44.280000000000001</cx:pt>
          <cx:pt idx="1677">58.130000000000003</cx:pt>
          <cx:pt idx="1678">48.140000000000001</cx:pt>
          <cx:pt idx="1679">55.640000000000001</cx:pt>
          <cx:pt idx="1680">43.579999999999998</cx:pt>
          <cx:pt idx="1681">58.960000000000001</cx:pt>
          <cx:pt idx="1682">46.380000000000003</cx:pt>
          <cx:pt idx="1683">49.899999999999999</cx:pt>
          <cx:pt idx="1684">61.729999999999997</cx:pt>
          <cx:pt idx="1685">58.460000000000001</cx:pt>
          <cx:pt idx="1686">43.109999999999999</cx:pt>
          <cx:pt idx="1687">42.259999999999998</cx:pt>
          <cx:pt idx="1688">44.740000000000002</cx:pt>
          <cx:pt idx="1689">42.210000000000001</cx:pt>
          <cx:pt idx="1690">47.579999999999998</cx:pt>
          <cx:pt idx="1691">43.149999999999999</cx:pt>
          <cx:pt idx="1692">48</cx:pt>
          <cx:pt idx="1693">52.590000000000003</cx:pt>
          <cx:pt idx="1694">47.240000000000002</cx:pt>
          <cx:pt idx="1695">36.649999999999999</cx:pt>
          <cx:pt idx="1696">52.68</cx:pt>
          <cx:pt idx="1697">59.100000000000001</cx:pt>
          <cx:pt idx="1698">61.640000000000001</cx:pt>
          <cx:pt idx="1699">35.329999999999998</cx:pt>
          <cx:pt idx="1700">54.740000000000002</cx:pt>
          <cx:pt idx="1701">39.890000000000001</cx:pt>
          <cx:pt idx="1702">63.289999999999999</cx:pt>
          <cx:pt idx="1703">43.299999999999997</cx:pt>
          <cx:pt idx="1704">49.289999999999999</cx:pt>
          <cx:pt idx="1705">43.090000000000003</cx:pt>
          <cx:pt idx="1706">49.329999999999998</cx:pt>
          <cx:pt idx="1707">60.030000000000001</cx:pt>
          <cx:pt idx="1708">49.130000000000003</cx:pt>
          <cx:pt idx="1709">58.93</cx:pt>
          <cx:pt idx="1710">62.950000000000003</cx:pt>
          <cx:pt idx="1711">50.009999999999998</cx:pt>
          <cx:pt idx="1712">39.030000000000001</cx:pt>
          <cx:pt idx="1713">52.18</cx:pt>
          <cx:pt idx="1714">39.100000000000001</cx:pt>
          <cx:pt idx="1715">46.840000000000003</cx:pt>
          <cx:pt idx="1716">56.450000000000003</cx:pt>
          <cx:pt idx="1717">52.909999999999997</cx:pt>
          <cx:pt idx="1718">59.649999999999999</cx:pt>
          <cx:pt idx="1719">37.25</cx:pt>
          <cx:pt idx="1720">42.740000000000002</cx:pt>
          <cx:pt idx="1721">64.079999999999998</cx:pt>
          <cx:pt idx="1722">62.009999999999998</cx:pt>
          <cx:pt idx="1723">36.200000000000003</cx:pt>
          <cx:pt idx="1724">41.399999999999999</cx:pt>
          <cx:pt idx="1725">46.600000000000001</cx:pt>
          <cx:pt idx="1726">38.479999999999997</cx:pt>
          <cx:pt idx="1727">57.479999999999997</cx:pt>
          <cx:pt idx="1728">49.109999999999999</cx:pt>
          <cx:pt idx="1729">51.979999999999997</cx:pt>
          <cx:pt idx="1730">43.5</cx:pt>
          <cx:pt idx="1731">55.609999999999999</cx:pt>
          <cx:pt idx="1732">58.340000000000003</cx:pt>
          <cx:pt idx="1733">59.990000000000002</cx:pt>
          <cx:pt idx="1734">48.030000000000001</cx:pt>
          <cx:pt idx="1735">48.890000000000001</cx:pt>
          <cx:pt idx="1736">37.68</cx:pt>
          <cx:pt idx="1737">38.200000000000003</cx:pt>
          <cx:pt idx="1738">44.560000000000002</cx:pt>
          <cx:pt idx="1739">49.549999999999997</cx:pt>
          <cx:pt idx="1740">46.899999999999999</cx:pt>
          <cx:pt idx="1741">61.090000000000003</cx:pt>
          <cx:pt idx="1742">37.700000000000003</cx:pt>
          <cx:pt idx="1743">36.380000000000003</cx:pt>
          <cx:pt idx="1744">38.100000000000001</cx:pt>
          <cx:pt idx="1745">60.649999999999999</cx:pt>
          <cx:pt idx="1746">35.979999999999997</cx:pt>
          <cx:pt idx="1747">52.560000000000002</cx:pt>
          <cx:pt idx="1748">40.25</cx:pt>
          <cx:pt idx="1749">37.659999999999997</cx:pt>
          <cx:pt idx="1750">42.990000000000002</cx:pt>
          <cx:pt idx="1751">57.539999999999999</cx:pt>
          <cx:pt idx="1752">48.450000000000003</cx:pt>
          <cx:pt idx="1753">42.009999999999998</cx:pt>
          <cx:pt idx="1754">50.350000000000001</cx:pt>
          <cx:pt idx="1755">51.490000000000002</cx:pt>
          <cx:pt idx="1756">60.579999999999998</cx:pt>
          <cx:pt idx="1757">36.93</cx:pt>
          <cx:pt idx="1758">36.960000000000001</cx:pt>
          <cx:pt idx="1759">53.899999999999999</cx:pt>
          <cx:pt idx="1760">49.450000000000003</cx:pt>
          <cx:pt idx="1761">41.539999999999999</cx:pt>
          <cx:pt idx="1762">40.43</cx:pt>
          <cx:pt idx="1763">60.799999999999997</cx:pt>
          <cx:pt idx="1764">45.890000000000001</cx:pt>
          <cx:pt idx="1765">54.189999999999998</cx:pt>
          <cx:pt idx="1766">47.5</cx:pt>
          <cx:pt idx="1767">50.240000000000002</cx:pt>
          <cx:pt idx="1768">62.130000000000003</cx:pt>
          <cx:pt idx="1769">43.509999999999998</cx:pt>
          <cx:pt idx="1770">55.299999999999997</cx:pt>
          <cx:pt idx="1771">39.390000000000001</cx:pt>
          <cx:pt idx="1772">50.18</cx:pt>
          <cx:pt idx="1773">40.380000000000003</cx:pt>
          <cx:pt idx="1774">56.340000000000003</cx:pt>
          <cx:pt idx="1775">42.299999999999997</cx:pt>
          <cx:pt idx="1776">36.310000000000002</cx:pt>
          <cx:pt idx="1777">38.859999999999999</cx:pt>
          <cx:pt idx="1778">59.640000000000001</cx:pt>
          <cx:pt idx="1779">54.759999999999998</cx:pt>
          <cx:pt idx="1780">58.090000000000003</cx:pt>
          <cx:pt idx="1781">62.030000000000001</cx:pt>
          <cx:pt idx="1782">46.939999999999998</cx:pt>
          <cx:pt idx="1783">39.409999999999997</cx:pt>
          <cx:pt idx="1784">35.259999999999998</cx:pt>
          <cx:pt idx="1785">35.75</cx:pt>
          <cx:pt idx="1786">47.090000000000003</cx:pt>
          <cx:pt idx="1787">62.43</cx:pt>
          <cx:pt idx="1788">64.390000000000001</cx:pt>
          <cx:pt idx="1789">55.950000000000003</cx:pt>
          <cx:pt idx="1790">53.859999999999999</cx:pt>
          <cx:pt idx="1791">48.630000000000003</cx:pt>
          <cx:pt idx="1792">64.280000000000001</cx:pt>
          <cx:pt idx="1793">35.549999999999997</cx:pt>
          <cx:pt idx="1794">58.229999999999997</cx:pt>
          <cx:pt idx="1795">50.609999999999999</cx:pt>
          <cx:pt idx="1796">43.979999999999997</cx:pt>
          <cx:pt idx="1797">59.539999999999999</cx:pt>
          <cx:pt idx="1798">38.030000000000001</cx:pt>
          <cx:pt idx="1799">47.630000000000003</cx:pt>
          <cx:pt idx="1800">42.979999999999997</cx:pt>
          <cx:pt idx="1801">38.5</cx:pt>
          <cx:pt idx="1802">55.450000000000003</cx:pt>
          <cx:pt idx="1803">56.689999999999998</cx:pt>
          <cx:pt idx="1804">39.93</cx:pt>
          <cx:pt idx="1805">42.329999999999998</cx:pt>
          <cx:pt idx="1806">49.350000000000001</cx:pt>
          <cx:pt idx="1807">54.810000000000002</cx:pt>
          <cx:pt idx="1808">48.909999999999997</cx:pt>
          <cx:pt idx="1809">40.390000000000001</cx:pt>
          <cx:pt idx="1810">41.659999999999997</cx:pt>
          <cx:pt idx="1811">51.539999999999999</cx:pt>
          <cx:pt idx="1812">44.780000000000001</cx:pt>
          <cx:pt idx="1813">52.140000000000001</cx:pt>
          <cx:pt idx="1814">41.259999999999998</cx:pt>
          <cx:pt idx="1815">44.939999999999998</cx:pt>
          <cx:pt idx="1816">52.140000000000001</cx:pt>
          <cx:pt idx="1817">43.450000000000003</cx:pt>
          <cx:pt idx="1818">50.729999999999997</cx:pt>
          <cx:pt idx="1819">59.789999999999999</cx:pt>
          <cx:pt idx="1820">39.549999999999997</cx:pt>
          <cx:pt idx="1821">46.979999999999997</cx:pt>
          <cx:pt idx="1822">42.740000000000002</cx:pt>
          <cx:pt idx="1823">47.689999999999998</cx:pt>
          <cx:pt idx="1824">39.899999999999999</cx:pt>
          <cx:pt idx="1825">56.579999999999998</cx:pt>
          <cx:pt idx="1826">48.960000000000001</cx:pt>
          <cx:pt idx="1827">62.439999999999998</cx:pt>
          <cx:pt idx="1828">47.490000000000002</cx:pt>
          <cx:pt idx="1829">57.229999999999997</cx:pt>
          <cx:pt idx="1830">35.899999999999999</cx:pt>
          <cx:pt idx="1831">61.549999999999997</cx:pt>
          <cx:pt idx="1832">62.689999999999998</cx:pt>
          <cx:pt idx="1833">43.710000000000001</cx:pt>
          <cx:pt idx="1834">38.380000000000003</cx:pt>
          <cx:pt idx="1835">60.810000000000002</cx:pt>
          <cx:pt idx="1836">53.880000000000003</cx:pt>
          <cx:pt idx="1837">61.350000000000001</cx:pt>
          <cx:pt idx="1838">35.950000000000003</cx:pt>
          <cx:pt idx="1839">36.609999999999999</cx:pt>
          <cx:pt idx="1840">41.399999999999999</cx:pt>
          <cx:pt idx="1841">61.68</cx:pt>
          <cx:pt idx="1842">52.289999999999999</cx:pt>
          <cx:pt idx="1843">45.18</cx:pt>
          <cx:pt idx="1844">49.289999999999999</cx:pt>
          <cx:pt idx="1845">57.899999999999999</cx:pt>
          <cx:pt idx="1846">60.68</cx:pt>
          <cx:pt idx="1847">55.299999999999997</cx:pt>
          <cx:pt idx="1848">58.979999999999997</cx:pt>
          <cx:pt idx="1849">46.990000000000002</cx:pt>
          <cx:pt idx="1850">40.229999999999997</cx:pt>
          <cx:pt idx="1851">40.780000000000001</cx:pt>
          <cx:pt idx="1852">52.100000000000001</cx:pt>
          <cx:pt idx="1853">51.859999999999999</cx:pt>
          <cx:pt idx="1854">53.899999999999999</cx:pt>
          <cx:pt idx="1855">57.68</cx:pt>
          <cx:pt idx="1856">53.840000000000003</cx:pt>
          <cx:pt idx="1857">38.200000000000003</cx:pt>
          <cx:pt idx="1858">45.549999999999997</cx:pt>
          <cx:pt idx="1859">37.840000000000003</cx:pt>
          <cx:pt idx="1860">45.659999999999997</cx:pt>
          <cx:pt idx="1861">46.109999999999999</cx:pt>
          <cx:pt idx="1862">44</cx:pt>
          <cx:pt idx="1863">64.189999999999998</cx:pt>
          <cx:pt idx="1864">52.909999999999997</cx:pt>
          <cx:pt idx="1865">48.560000000000002</cx:pt>
          <cx:pt idx="1866">60.060000000000002</cx:pt>
          <cx:pt idx="1867">36.729999999999997</cx:pt>
          <cx:pt idx="1868">42.090000000000003</cx:pt>
          <cx:pt idx="1869">54.100000000000001</cx:pt>
          <cx:pt idx="1870">62.18</cx:pt>
          <cx:pt idx="1871">60.25</cx:pt>
          <cx:pt idx="1872">45.789999999999999</cx:pt>
          <cx:pt idx="1873">45.880000000000003</cx:pt>
          <cx:pt idx="1874">39.390000000000001</cx:pt>
          <cx:pt idx="1875">41.390000000000001</cx:pt>
          <cx:pt idx="1876">47.759999999999998</cx:pt>
          <cx:pt idx="1877">35.090000000000003</cx:pt>
          <cx:pt idx="1878">53.799999999999997</cx:pt>
          <cx:pt idx="1879">56.049999999999997</cx:pt>
          <cx:pt idx="1880">63.030000000000001</cx:pt>
          <cx:pt idx="1881">60.439999999999998</cx:pt>
          <cx:pt idx="1882">55.979999999999997</cx:pt>
          <cx:pt idx="1883">45.840000000000003</cx:pt>
          <cx:pt idx="1884">49.310000000000002</cx:pt>
          <cx:pt idx="1885">60.159999999999997</cx:pt>
          <cx:pt idx="1886">58.600000000000001</cx:pt>
          <cx:pt idx="1887">44.159999999999997</cx:pt>
          <cx:pt idx="1888">61.439999999999998</cx:pt>
          <cx:pt idx="1889">36.780000000000001</cx:pt>
          <cx:pt idx="1890">35.329999999999998</cx:pt>
          <cx:pt idx="1891">59.359999999999999</cx:pt>
          <cx:pt idx="1892">61.359999999999999</cx:pt>
          <cx:pt idx="1893">57.450000000000003</cx:pt>
          <cx:pt idx="1894">55.759999999999998</cx:pt>
          <cx:pt idx="1895">60.859999999999999</cx:pt>
          <cx:pt idx="1896">46.340000000000003</cx:pt>
          <cx:pt idx="1897">62.799999999999997</cx:pt>
          <cx:pt idx="1898">36.189999999999998</cx:pt>
          <cx:pt idx="1899">46.280000000000001</cx:pt>
          <cx:pt idx="1900">39.630000000000003</cx:pt>
          <cx:pt idx="1901">39.780000000000001</cx:pt>
          <cx:pt idx="1902">49.109999999999999</cx:pt>
          <cx:pt idx="1903">60.93</cx:pt>
          <cx:pt idx="1904">58.450000000000003</cx:pt>
          <cx:pt idx="1905">52.049999999999997</cx:pt>
          <cx:pt idx="1906">35.100000000000001</cx:pt>
          <cx:pt idx="1907">51.210000000000001</cx:pt>
          <cx:pt idx="1908">36.939999999999998</cx:pt>
          <cx:pt idx="1909">44.340000000000003</cx:pt>
          <cx:pt idx="1910">49.780000000000001</cx:pt>
          <cx:pt idx="1911">41.149999999999999</cx:pt>
          <cx:pt idx="1912">38.299999999999997</cx:pt>
          <cx:pt idx="1913">59.609999999999999</cx:pt>
          <cx:pt idx="1914">43.899999999999999</cx:pt>
          <cx:pt idx="1915">42.490000000000002</cx:pt>
          <cx:pt idx="1916">57.210000000000001</cx:pt>
          <cx:pt idx="1917">64.040000000000006</cx:pt>
          <cx:pt idx="1918">44.630000000000003</cx:pt>
          <cx:pt idx="1919">55.340000000000003</cx:pt>
          <cx:pt idx="1920">35.899999999999999</cx:pt>
          <cx:pt idx="1921">47.640000000000001</cx:pt>
          <cx:pt idx="1922">55.810000000000002</cx:pt>
          <cx:pt idx="1923">53.799999999999997</cx:pt>
          <cx:pt idx="1924">62.789999999999999</cx:pt>
          <cx:pt idx="1925">39.159999999999997</cx:pt>
          <cx:pt idx="1926">43.259999999999998</cx:pt>
          <cx:pt idx="1927">51.450000000000003</cx:pt>
          <cx:pt idx="1928">55.810000000000002</cx:pt>
          <cx:pt idx="1929">44.390000000000001</cx:pt>
          <cx:pt idx="1930">42.359999999999999</cx:pt>
          <cx:pt idx="1931">53.280000000000001</cx:pt>
          <cx:pt idx="1932">37.049999999999997</cx:pt>
          <cx:pt idx="1933">43.600000000000001</cx:pt>
          <cx:pt idx="1934">56.700000000000003</cx:pt>
          <cx:pt idx="1935">57.990000000000002</cx:pt>
          <cx:pt idx="1936">53.890000000000001</cx:pt>
          <cx:pt idx="1937">37.829999999999998</cx:pt>
          <cx:pt idx="1938">45.710000000000001</cx:pt>
          <cx:pt idx="1939">53.759999999999998</cx:pt>
          <cx:pt idx="1940">54.399999999999999</cx:pt>
          <cx:pt idx="1941">59.43</cx:pt>
          <cx:pt idx="1942">59.939999999999998</cx:pt>
          <cx:pt idx="1943">60.399999999999999</cx:pt>
          <cx:pt idx="1944">38.280000000000001</cx:pt>
          <cx:pt idx="1945">50.329999999999998</cx:pt>
          <cx:pt idx="1946">43.649999999999999</cx:pt>
          <cx:pt idx="1947">44.399999999999999</cx:pt>
          <cx:pt idx="1948">49.079999999999998</cx:pt>
          <cx:pt idx="1949">44.939999999999998</cx:pt>
          <cx:pt idx="1950">51.340000000000003</cx:pt>
          <cx:pt idx="1951">52.18</cx:pt>
          <cx:pt idx="1952">53.359999999999999</cx:pt>
          <cx:pt idx="1953">39.640000000000001</cx:pt>
          <cx:pt idx="1954">53.399999999999999</cx:pt>
          <cx:pt idx="1955">35.549999999999997</cx:pt>
          <cx:pt idx="1956">61.560000000000002</cx:pt>
          <cx:pt idx="1957">48.990000000000002</cx:pt>
          <cx:pt idx="1958">59.409999999999997</cx:pt>
          <cx:pt idx="1959">35.350000000000001</cx:pt>
          <cx:pt idx="1960">49.530000000000001</cx:pt>
          <cx:pt idx="1961">57.93</cx:pt>
          <cx:pt idx="1962">60.100000000000001</cx:pt>
          <cx:pt idx="1963">44.490000000000002</cx:pt>
          <cx:pt idx="1964">40.340000000000003</cx:pt>
          <cx:pt idx="1965">60.609999999999999</cx:pt>
          <cx:pt idx="1966">57.710000000000001</cx:pt>
          <cx:pt idx="1967">41.130000000000003</cx:pt>
          <cx:pt idx="1968">60.759999999999998</cx:pt>
          <cx:pt idx="1969">44.68</cx:pt>
          <cx:pt idx="1970">62.990000000000002</cx:pt>
          <cx:pt idx="1971">46.93</cx:pt>
          <cx:pt idx="1972">59.530000000000001</cx:pt>
          <cx:pt idx="1973">50.359999999999999</cx:pt>
          <cx:pt idx="1974">41.399999999999999</cx:pt>
          <cx:pt idx="1975">35.390000000000001</cx:pt>
          <cx:pt idx="1976">56.75</cx:pt>
          <cx:pt idx="1977">49.479999999999997</cx:pt>
          <cx:pt idx="1978">54.859999999999999</cx:pt>
          <cx:pt idx="1979">52.329999999999998</cx:pt>
          <cx:pt idx="1980">53.090000000000003</cx:pt>
          <cx:pt idx="1981">59.490000000000002</cx:pt>
          <cx:pt idx="1982">52.630000000000003</cx:pt>
          <cx:pt idx="1983">61.100000000000001</cx:pt>
          <cx:pt idx="1984">61.380000000000003</cx:pt>
          <cx:pt idx="1985">35.600000000000001</cx:pt>
          <cx:pt idx="1986">35.210000000000001</cx:pt>
          <cx:pt idx="1987">63.490000000000002</cx:pt>
          <cx:pt idx="1988">51.049999999999997</cx:pt>
          <cx:pt idx="1989">63.039999999999999</cx:pt>
          <cx:pt idx="1990">64.439999999999998</cx:pt>
          <cx:pt idx="1991">64.010000000000005</cx:pt>
          <cx:pt idx="1992">53.950000000000003</cx:pt>
          <cx:pt idx="1993">42.210000000000001</cx:pt>
          <cx:pt idx="1994">60.259999999999998</cx:pt>
          <cx:pt idx="1995">48.75</cx:pt>
          <cx:pt idx="1996">63.700000000000003</cx:pt>
          <cx:pt idx="1997">45.829999999999998</cx:pt>
          <cx:pt idx="1998">54.789999999999999</cx:pt>
          <cx:pt idx="1999">48.960000000000001</cx:pt>
          <cx:pt idx="2000">40.700000000000003</cx:pt>
          <cx:pt idx="2001">49.43</cx:pt>
          <cx:pt idx="2002">63.25</cx:pt>
          <cx:pt idx="2003">59.280000000000001</cx:pt>
          <cx:pt idx="2004">39.93</cx:pt>
          <cx:pt idx="2005">57.060000000000002</cx:pt>
          <cx:pt idx="2006">41.509999999999998</cx:pt>
          <cx:pt idx="2007">54.890000000000001</cx:pt>
          <cx:pt idx="2008">62.799999999999997</cx:pt>
          <cx:pt idx="2009">61.280000000000001</cx:pt>
          <cx:pt idx="2010">40.43</cx:pt>
          <cx:pt idx="2011">52.729999999999997</cx:pt>
          <cx:pt idx="2012">49.189999999999998</cx:pt>
          <cx:pt idx="2013">35.240000000000002</cx:pt>
          <cx:pt idx="2014">42.909999999999997</cx:pt>
          <cx:pt idx="2015">37.93</cx:pt>
          <cx:pt idx="2016">53.109999999999999</cx:pt>
          <cx:pt idx="2017">43.299999999999997</cx:pt>
          <cx:pt idx="2018">49.079999999999998</cx:pt>
          <cx:pt idx="2019">37.100000000000001</cx:pt>
          <cx:pt idx="2020">40.380000000000003</cx:pt>
          <cx:pt idx="2021">50.829999999999998</cx:pt>
          <cx:pt idx="2022">35.490000000000002</cx:pt>
          <cx:pt idx="2023">60.240000000000002</cx:pt>
          <cx:pt idx="2024">59.780000000000001</cx:pt>
          <cx:pt idx="2025">55.060000000000002</cx:pt>
          <cx:pt idx="2026">64.209999999999994</cx:pt>
          <cx:pt idx="2027">52.030000000000001</cx:pt>
          <cx:pt idx="2028">54.609999999999999</cx:pt>
          <cx:pt idx="2029">61.359999999999999</cx:pt>
          <cx:pt idx="2030">49.780000000000001</cx:pt>
          <cx:pt idx="2031">50.149999999999999</cx:pt>
          <cx:pt idx="2032">36.710000000000001</cx:pt>
          <cx:pt idx="2033">42.689999999999998</cx:pt>
          <cx:pt idx="2034">53.049999999999997</cx:pt>
          <cx:pt idx="2035">52.579999999999998</cx:pt>
          <cx:pt idx="2036">56.159999999999997</cx:pt>
          <cx:pt idx="2037">48.090000000000003</cx:pt>
          <cx:pt idx="2038">50.710000000000001</cx:pt>
          <cx:pt idx="2039">56.850000000000001</cx:pt>
          <cx:pt idx="2040">57.590000000000003</cx:pt>
          <cx:pt idx="2041">60.890000000000001</cx:pt>
          <cx:pt idx="2042">55.43</cx:pt>
          <cx:pt idx="2043">42.359999999999999</cx:pt>
          <cx:pt idx="2044">38.039999999999999</cx:pt>
          <cx:pt idx="2045">40.229999999999997</cx:pt>
          <cx:pt idx="2046">43.340000000000003</cx:pt>
          <cx:pt idx="2047">35.380000000000003</cx:pt>
          <cx:pt idx="2048">35.600000000000001</cx:pt>
          <cx:pt idx="2049">41.289999999999999</cx:pt>
          <cx:pt idx="2050">35.789999999999999</cx:pt>
          <cx:pt idx="2051">60.859999999999999</cx:pt>
          <cx:pt idx="2052">41.840000000000003</cx:pt>
          <cx:pt idx="2053">43.18</cx:pt>
          <cx:pt idx="2054">62.259999999999998</cx:pt>
          <cx:pt idx="2055">38.159999999999997</cx:pt>
          <cx:pt idx="2056">48.710000000000001</cx:pt>
          <cx:pt idx="2057">45.049999999999997</cx:pt>
          <cx:pt idx="2058">38.600000000000001</cx:pt>
          <cx:pt idx="2059">53.979999999999997</cx:pt>
          <cx:pt idx="2060">55.049999999999997</cx:pt>
          <cx:pt idx="2061">54.409999999999997</cx:pt>
          <cx:pt idx="2062">56.049999999999997</cx:pt>
          <cx:pt idx="2063">62.909999999999997</cx:pt>
          <cx:pt idx="2064">37.399999999999999</cx:pt>
          <cx:pt idx="2065">51.289999999999999</cx:pt>
          <cx:pt idx="2066">48.299999999999997</cx:pt>
          <cx:pt idx="2067">54.409999999999997</cx:pt>
          <cx:pt idx="2068">41.759999999999998</cx:pt>
          <cx:pt idx="2069">51.840000000000003</cx:pt>
          <cx:pt idx="2070">49.25</cx:pt>
          <cx:pt idx="2071">49.909999999999997</cx:pt>
          <cx:pt idx="2072">47.149999999999999</cx:pt>
          <cx:pt idx="2073">61.399999999999999</cx:pt>
          <cx:pt idx="2074">61.479999999999997</cx:pt>
          <cx:pt idx="2075">52.850000000000001</cx:pt>
          <cx:pt idx="2076">62.490000000000002</cx:pt>
          <cx:pt idx="2077">45.950000000000003</cx:pt>
          <cx:pt idx="2078">40.009999999999998</cx:pt>
          <cx:pt idx="2079">39.200000000000003</cx:pt>
          <cx:pt idx="2080">35.909999999999997</cx:pt>
          <cx:pt idx="2081">38.789999999999999</cx:pt>
          <cx:pt idx="2082">51.850000000000001</cx:pt>
          <cx:pt idx="2083">55.640000000000001</cx:pt>
          <cx:pt idx="2084">46.539999999999999</cx:pt>
          <cx:pt idx="2085">48.740000000000002</cx:pt>
          <cx:pt idx="2086">63.130000000000003</cx:pt>
          <cx:pt idx="2087">60.649999999999999</cx:pt>
          <cx:pt idx="2088">35.689999999999998</cx:pt>
          <cx:pt idx="2089">55.840000000000003</cx:pt>
          <cx:pt idx="2090">46.609999999999999</cx:pt>
          <cx:pt idx="2091">48.060000000000002</cx:pt>
          <cx:pt idx="2092">37.240000000000002</cx:pt>
          <cx:pt idx="2093">63.060000000000002</cx:pt>
          <cx:pt idx="2094">58.609999999999999</cx:pt>
          <cx:pt idx="2095">43.450000000000003</cx:pt>
          <cx:pt idx="2096">55.25</cx:pt>
          <cx:pt idx="2097">39.990000000000002</cx:pt>
          <cx:pt idx="2098">49.850000000000001</cx:pt>
          <cx:pt idx="2099">41.850000000000001</cx:pt>
          <cx:pt idx="2100">35.630000000000003</cx:pt>
          <cx:pt idx="2101">43.93</cx:pt>
          <cx:pt idx="2102">61.140000000000001</cx:pt>
          <cx:pt idx="2103">48.729999999999997</cx:pt>
          <cx:pt idx="2104">50.100000000000001</cx:pt>
          <cx:pt idx="2105">41.340000000000003</cx:pt>
          <cx:pt idx="2106">36.890000000000001</cx:pt>
          <cx:pt idx="2107">35.539999999999999</cx:pt>
          <cx:pt idx="2108">42.25</cx:pt>
          <cx:pt idx="2109">48.509999999999998</cx:pt>
          <cx:pt idx="2110">56.960000000000001</cx:pt>
          <cx:pt idx="2111">52.450000000000003</cx:pt>
          <cx:pt idx="2112">46.109999999999999</cx:pt>
          <cx:pt idx="2113">49.659999999999997</cx:pt>
          <cx:pt idx="2114">59.18</cx:pt>
          <cx:pt idx="2115">54.189999999999998</cx:pt>
          <cx:pt idx="2116">50.509999999999998</cx:pt>
          <cx:pt idx="2117">53.590000000000003</cx:pt>
          <cx:pt idx="2118">45.130000000000003</cx:pt>
          <cx:pt idx="2119">62.840000000000003</cx:pt>
          <cx:pt idx="2120">54.460000000000001</cx:pt>
          <cx:pt idx="2121">36.350000000000001</cx:pt>
          <cx:pt idx="2122">60.710000000000001</cx:pt>
          <cx:pt idx="2123">41.130000000000003</cx:pt>
          <cx:pt idx="2124">63.140000000000001</cx:pt>
          <cx:pt idx="2125">39.509999999999998</cx:pt>
          <cx:pt idx="2126">62.729999999999997</cx:pt>
          <cx:pt idx="2127">54.700000000000003</cx:pt>
          <cx:pt idx="2128">39.310000000000002</cx:pt>
          <cx:pt idx="2129">58.100000000000001</cx:pt>
          <cx:pt idx="2130">40.109999999999999</cx:pt>
          <cx:pt idx="2131">64.189999999999998</cx:pt>
          <cx:pt idx="2132">52.409999999999997</cx:pt>
          <cx:pt idx="2133">55.710000000000001</cx:pt>
          <cx:pt idx="2134">53.850000000000001</cx:pt>
          <cx:pt idx="2135">64.159999999999997</cx:pt>
          <cx:pt idx="2136">38.280000000000001</cx:pt>
          <cx:pt idx="2137">40.079999999999998</cx:pt>
          <cx:pt idx="2138">49.659999999999997</cx:pt>
          <cx:pt idx="2139">57.579999999999998</cx:pt>
          <cx:pt idx="2140">46.18</cx:pt>
          <cx:pt idx="2141">61.299999999999997</cx:pt>
          <cx:pt idx="2142">52.240000000000002</cx:pt>
          <cx:pt idx="2143">44.280000000000001</cx:pt>
          <cx:pt idx="2144">56.049999999999997</cx:pt>
          <cx:pt idx="2145">62.799999999999997</cx:pt>
          <cx:pt idx="2146">59.759999999999998</cx:pt>
          <cx:pt idx="2147">42.689999999999998</cx:pt>
          <cx:pt idx="2148">64.439999999999998</cx:pt>
          <cx:pt idx="2149">48.149999999999999</cx:pt>
          <cx:pt idx="2150">63.640000000000001</cx:pt>
          <cx:pt idx="2151">60.600000000000001</cx:pt>
          <cx:pt idx="2152">57.549999999999997</cx:pt>
          <cx:pt idx="2153">40.140000000000001</cx:pt>
          <cx:pt idx="2154">54.109999999999999</cx:pt>
          <cx:pt idx="2155">50.890000000000001</cx:pt>
          <cx:pt idx="2156">56.979999999999997</cx:pt>
          <cx:pt idx="2157">43.780000000000001</cx:pt>
          <cx:pt idx="2158">49</cx:pt>
          <cx:pt idx="2159">57.409999999999997</cx:pt>
          <cx:pt idx="2160">40.340000000000003</cx:pt>
          <cx:pt idx="2161">46.759999999999998</cx:pt>
          <cx:pt idx="2162">61.740000000000002</cx:pt>
          <cx:pt idx="2163">46.509999999999998</cx:pt>
          <cx:pt idx="2164">43.600000000000001</cx:pt>
          <cx:pt idx="2165">55.280000000000001</cx:pt>
          <cx:pt idx="2166">56.530000000000001</cx:pt>
          <cx:pt idx="2167">50.359999999999999</cx:pt>
          <cx:pt idx="2168">58.030000000000001</cx:pt>
          <cx:pt idx="2169">43.549999999999997</cx:pt>
          <cx:pt idx="2170">56.579999999999998</cx:pt>
          <cx:pt idx="2171">40.890000000000001</cx:pt>
          <cx:pt idx="2172">38.039999999999999</cx:pt>
          <cx:pt idx="2173">62.189999999999998</cx:pt>
          <cx:pt idx="2174">63.200000000000003</cx:pt>
          <cx:pt idx="2175">41.299999999999997</cx:pt>
          <cx:pt idx="2176">40.75</cx:pt>
          <cx:pt idx="2177">36.240000000000002</cx:pt>
          <cx:pt idx="2178">46.530000000000001</cx:pt>
          <cx:pt idx="2179">51.25</cx:pt>
          <cx:pt idx="2180">42.5</cx:pt>
          <cx:pt idx="2181">42.409999999999997</cx:pt>
          <cx:pt idx="2182">37.149999999999999</cx:pt>
          <cx:pt idx="2183">37.100000000000001</cx:pt>
          <cx:pt idx="2184">46.359999999999999</cx:pt>
          <cx:pt idx="2185">50.479999999999997</cx:pt>
          <cx:pt idx="2186">49.789999999999999</cx:pt>
          <cx:pt idx="2187">44.299999999999997</cx:pt>
          <cx:pt idx="2188">44.509999999999998</cx:pt>
          <cx:pt idx="2189">36.880000000000003</cx:pt>
          <cx:pt idx="2190">51.310000000000002</cx:pt>
          <cx:pt idx="2191">55.840000000000003</cx:pt>
          <cx:pt idx="2192">52.450000000000003</cx:pt>
          <cx:pt idx="2193">38.450000000000003</cx:pt>
          <cx:pt idx="2194">45.850000000000001</cx:pt>
          <cx:pt idx="2195">43.649999999999999</cx:pt>
          <cx:pt idx="2196">64.189999999999998</cx:pt>
          <cx:pt idx="2197">48.579999999999998</cx:pt>
          <cx:pt idx="2198">56</cx:pt>
          <cx:pt idx="2199">48.399999999999999</cx:pt>
          <cx:pt idx="2200">44.079999999999998</cx:pt>
          <cx:pt idx="2201">64.159999999999997</cx:pt>
          <cx:pt idx="2202">49.859999999999999</cx:pt>
          <cx:pt idx="2203">51.200000000000003</cx:pt>
          <cx:pt idx="2204">45.310000000000002</cx:pt>
          <cx:pt idx="2205">62.390000000000001</cx:pt>
          <cx:pt idx="2206">40.200000000000003</cx:pt>
          <cx:pt idx="2207">42.909999999999997</cx:pt>
          <cx:pt idx="2208">45.729999999999997</cx:pt>
          <cx:pt idx="2209">51.100000000000001</cx:pt>
          <cx:pt idx="2210">36.859999999999999</cx:pt>
          <cx:pt idx="2211">45.979999999999997</cx:pt>
          <cx:pt idx="2212">36.109999999999999</cx:pt>
          <cx:pt idx="2213">52.630000000000003</cx:pt>
          <cx:pt idx="2214">40.140000000000001</cx:pt>
          <cx:pt idx="2215">55.810000000000002</cx:pt>
          <cx:pt idx="2216">64.030000000000001</cx:pt>
          <cx:pt idx="2217">41.130000000000003</cx:pt>
          <cx:pt idx="2218">56.359999999999999</cx:pt>
          <cx:pt idx="2219">47.43</cx:pt>
          <cx:pt idx="2220">52.979999999999997</cx:pt>
          <cx:pt idx="2221">55.240000000000002</cx:pt>
          <cx:pt idx="2222">58.689999999999998</cx:pt>
          <cx:pt idx="2223">35.990000000000002</cx:pt>
          <cx:pt idx="2224">56.549999999999997</cx:pt>
          <cx:pt idx="2225">59.060000000000002</cx:pt>
          <cx:pt idx="2226">43.899999999999999</cx:pt>
          <cx:pt idx="2227">46.479999999999997</cx:pt>
          <cx:pt idx="2228">42.509999999999998</cx:pt>
          <cx:pt idx="2229">50.390000000000001</cx:pt>
          <cx:pt idx="2230">57.75</cx:pt>
          <cx:pt idx="2231">54.229999999999997</cx:pt>
          <cx:pt idx="2232">39.409999999999997</cx:pt>
          <cx:pt idx="2233">50.130000000000003</cx:pt>
          <cx:pt idx="2234">63.649999999999999</cx:pt>
          <cx:pt idx="2235">42.409999999999997</cx:pt>
          <cx:pt idx="2236">50.439999999999998</cx:pt>
          <cx:pt idx="2237">58.310000000000002</cx:pt>
          <cx:pt idx="2238">39.329999999999998</cx:pt>
          <cx:pt idx="2239">37.93</cx:pt>
          <cx:pt idx="2240">38.649999999999999</cx:pt>
          <cx:pt idx="2241">38.200000000000003</cx:pt>
          <cx:pt idx="2242">42.189999999999998</cx:pt>
          <cx:pt idx="2243">60.130000000000003</cx:pt>
          <cx:pt idx="2244">52.310000000000002</cx:pt>
          <cx:pt idx="2245">63.630000000000003</cx:pt>
          <cx:pt idx="2246">35.829999999999998</cx:pt>
          <cx:pt idx="2247">56.049999999999997</cx:pt>
          <cx:pt idx="2248">39.439999999999998</cx:pt>
          <cx:pt idx="2249">50.890000000000001</cx:pt>
          <cx:pt idx="2250">59.640000000000001</cx:pt>
          <cx:pt idx="2251">46.899999999999999</cx:pt>
          <cx:pt idx="2252">45.659999999999997</cx:pt>
          <cx:pt idx="2253">55.340000000000003</cx:pt>
          <cx:pt idx="2254">64.189999999999998</cx:pt>
          <cx:pt idx="2255">59.310000000000002</cx:pt>
          <cx:pt idx="2256">62.380000000000003</cx:pt>
          <cx:pt idx="2257">39.990000000000002</cx:pt>
          <cx:pt idx="2258">37.030000000000001</cx:pt>
          <cx:pt idx="2259">46.380000000000003</cx:pt>
          <cx:pt idx="2260">40.240000000000002</cx:pt>
          <cx:pt idx="2261">45.18</cx:pt>
          <cx:pt idx="2262">38.479999999999997</cx:pt>
          <cx:pt idx="2263">54.409999999999997</cx:pt>
          <cx:pt idx="2264">39.890000000000001</cx:pt>
          <cx:pt idx="2265">46.109999999999999</cx:pt>
          <cx:pt idx="2266">49.409999999999997</cx:pt>
          <cx:pt idx="2267">46.259999999999998</cx:pt>
          <cx:pt idx="2268">46.950000000000003</cx:pt>
          <cx:pt idx="2269">37.689999999999998</cx:pt>
          <cx:pt idx="2270">53.490000000000002</cx:pt>
          <cx:pt idx="2271">62.009999999999998</cx:pt>
          <cx:pt idx="2272">53.359999999999999</cx:pt>
          <cx:pt idx="2273">59.939999999999998</cx:pt>
          <cx:pt idx="2274">62.390000000000001</cx:pt>
          <cx:pt idx="2275">49.210000000000001</cx:pt>
          <cx:pt idx="2276">38.460000000000001</cx:pt>
          <cx:pt idx="2277">46.140000000000001</cx:pt>
          <cx:pt idx="2278">54.359999999999999</cx:pt>
          <cx:pt idx="2279">48.009999999999998</cx:pt>
          <cx:pt idx="2280">35.009999999999998</cx:pt>
          <cx:pt idx="2281">45.25</cx:pt>
          <cx:pt idx="2282">62.009999999999998</cx:pt>
          <cx:pt idx="2283">60.850000000000001</cx:pt>
          <cx:pt idx="2284">56.090000000000003</cx:pt>
          <cx:pt idx="2285">57.060000000000002</cx:pt>
          <cx:pt idx="2286">51.439999999999998</cx:pt>
          <cx:pt idx="2287">44.549999999999997</cx:pt>
          <cx:pt idx="2288">47.450000000000003</cx:pt>
          <cx:pt idx="2289">62.340000000000003</cx:pt>
          <cx:pt idx="2290">47.859999999999999</cx:pt>
          <cx:pt idx="2291">61.130000000000003</cx:pt>
          <cx:pt idx="2292">36.149999999999999</cx:pt>
          <cx:pt idx="2293">40.039999999999999</cx:pt>
          <cx:pt idx="2294">35.329999999999998</cx:pt>
          <cx:pt idx="2295">37.390000000000001</cx:pt>
          <cx:pt idx="2296">38.630000000000003</cx:pt>
          <cx:pt idx="2297">55.640000000000001</cx:pt>
          <cx:pt idx="2298">43.390000000000001</cx:pt>
          <cx:pt idx="2299">40.329999999999998</cx:pt>
          <cx:pt idx="2300">43.549999999999997</cx:pt>
          <cx:pt idx="2301">50.93</cx:pt>
          <cx:pt idx="2302">63.039999999999999</cx:pt>
          <cx:pt idx="2303">55.350000000000001</cx:pt>
          <cx:pt idx="2304">39.840000000000003</cx:pt>
          <cx:pt idx="2305">46.729999999999997</cx:pt>
          <cx:pt idx="2306">61.659999999999997</cx:pt>
          <cx:pt idx="2307">55.090000000000003</cx:pt>
          <cx:pt idx="2308">36.909999999999997</cx:pt>
          <cx:pt idx="2309">59.5</cx:pt>
          <cx:pt idx="2310">60.479999999999997</cx:pt>
          <cx:pt idx="2311">45.100000000000001</cx:pt>
          <cx:pt idx="2312">45.340000000000003</cx:pt>
          <cx:pt idx="2313">41.43</cx:pt>
          <cx:pt idx="2314">57.880000000000003</cx:pt>
          <cx:pt idx="2315">54.390000000000001</cx:pt>
          <cx:pt idx="2316">57.140000000000001</cx:pt>
          <cx:pt idx="2317">63.359999999999999</cx:pt>
          <cx:pt idx="2318">52.829999999999998</cx:pt>
          <cx:pt idx="2319">50.509999999999998</cx:pt>
          <cx:pt idx="2320">54.060000000000002</cx:pt>
          <cx:pt idx="2321">36.710000000000001</cx:pt>
          <cx:pt idx="2322">58.590000000000003</cx:pt>
          <cx:pt idx="2323">35.859999999999999</cx:pt>
          <cx:pt idx="2324">36.450000000000003</cx:pt>
          <cx:pt idx="2325">51.439999999999998</cx:pt>
          <cx:pt idx="2326">38.490000000000002</cx:pt>
          <cx:pt idx="2327">47.280000000000001</cx:pt>
          <cx:pt idx="2328">39.200000000000003</cx:pt>
          <cx:pt idx="2329">60.890000000000001</cx:pt>
          <cx:pt idx="2330">40.990000000000002</cx:pt>
          <cx:pt idx="2331">45.299999999999997</cx:pt>
          <cx:pt idx="2332">39.380000000000003</cx:pt>
          <cx:pt idx="2333">57.439999999999998</cx:pt>
          <cx:pt idx="2334">45.490000000000002</cx:pt>
          <cx:pt idx="2335">62.359999999999999</cx:pt>
          <cx:pt idx="2336">62.090000000000003</cx:pt>
          <cx:pt idx="2337">46.200000000000003</cx:pt>
          <cx:pt idx="2338">49.909999999999997</cx:pt>
          <cx:pt idx="2339">39.960000000000001</cx:pt>
          <cx:pt idx="2340">46.789999999999999</cx:pt>
          <cx:pt idx="2341">52.030000000000001</cx:pt>
          <cx:pt idx="2342">55.340000000000003</cx:pt>
          <cx:pt idx="2343">56.899999999999999</cx:pt>
          <cx:pt idx="2344">53.890000000000001</cx:pt>
          <cx:pt idx="2345">58.030000000000001</cx:pt>
          <cx:pt idx="2346">47.729999999999997</cx:pt>
          <cx:pt idx="2347">61.630000000000003</cx:pt>
          <cx:pt idx="2348">35.25</cx:pt>
          <cx:pt idx="2349">47.539999999999999</cx:pt>
          <cx:pt idx="2350">50.280000000000001</cx:pt>
          <cx:pt idx="2351">36.490000000000002</cx:pt>
          <cx:pt idx="2352">40.409999999999997</cx:pt>
          <cx:pt idx="2353">50.630000000000003</cx:pt>
          <cx:pt idx="2354">57.399999999999999</cx:pt>
          <cx:pt idx="2355">53.539999999999999</cx:pt>
          <cx:pt idx="2356">50.329999999999998</cx:pt>
          <cx:pt idx="2357">40.549999999999997</cx:pt>
          <cx:pt idx="2358">61</cx:pt>
          <cx:pt idx="2359">61.509999999999998</cx:pt>
          <cx:pt idx="2360">51.630000000000003</cx:pt>
          <cx:pt idx="2361">43.840000000000003</cx:pt>
          <cx:pt idx="2362">62.460000000000001</cx:pt>
          <cx:pt idx="2363">51.200000000000003</cx:pt>
          <cx:pt idx="2364">63.890000000000001</cx:pt>
          <cx:pt idx="2365">42.189999999999998</cx:pt>
          <cx:pt idx="2366">54.560000000000002</cx:pt>
          <cx:pt idx="2367">64.239999999999995</cx:pt>
          <cx:pt idx="2368">44.740000000000002</cx:pt>
          <cx:pt idx="2369">62.609999999999999</cx:pt>
          <cx:pt idx="2370">45</cx:pt>
          <cx:pt idx="2371">57.859999999999999</cx:pt>
          <cx:pt idx="2372">60.109999999999999</cx:pt>
          <cx:pt idx="2373">58.609999999999999</cx:pt>
          <cx:pt idx="2374">62.609999999999999</cx:pt>
          <cx:pt idx="2375">64.049999999999997</cx:pt>
          <cx:pt idx="2376">40.609999999999999</cx:pt>
          <cx:pt idx="2377">43.310000000000002</cx:pt>
          <cx:pt idx="2378">38.840000000000003</cx:pt>
          <cx:pt idx="2379">54.880000000000003</cx:pt>
          <cx:pt idx="2380">59.030000000000001</cx:pt>
          <cx:pt idx="2381">45.390000000000001</cx:pt>
          <cx:pt idx="2382">43.189999999999998</cx:pt>
          <cx:pt idx="2383">56.18</cx:pt>
          <cx:pt idx="2384">44.109999999999999</cx:pt>
          <cx:pt idx="2385">35.159999999999997</cx:pt>
          <cx:pt idx="2386">47.399999999999999</cx:pt>
          <cx:pt idx="2387">40.060000000000002</cx:pt>
          <cx:pt idx="2388">46.859999999999999</cx:pt>
          <cx:pt idx="2389">50.740000000000002</cx:pt>
          <cx:pt idx="2390">56.939999999999998</cx:pt>
          <cx:pt idx="2391">63.409999999999997</cx:pt>
          <cx:pt idx="2392">57.850000000000001</cx:pt>
          <cx:pt idx="2393">47.380000000000003</cx:pt>
          <cx:pt idx="2394">62.960000000000001</cx:pt>
          <cx:pt idx="2395">52.340000000000003</cx:pt>
          <cx:pt idx="2396">57.850000000000001</cx:pt>
          <cx:pt idx="2397">43.740000000000002</cx:pt>
          <cx:pt idx="2398">36.850000000000001</cx:pt>
          <cx:pt idx="2399">35.939999999999998</cx:pt>
          <cx:pt idx="2400">44.350000000000001</cx:pt>
          <cx:pt idx="2401">37.990000000000002</cx:pt>
          <cx:pt idx="2402">58.630000000000003</cx:pt>
          <cx:pt idx="2403">50.850000000000001</cx:pt>
          <cx:pt idx="2404">43.600000000000001</cx:pt>
          <cx:pt idx="2405">35.5</cx:pt>
          <cx:pt idx="2406">64.340000000000003</cx:pt>
          <cx:pt idx="2407">45.399999999999999</cx:pt>
          <cx:pt idx="2408">58.340000000000003</cx:pt>
          <cx:pt idx="2409">39.590000000000003</cx:pt>
          <cx:pt idx="2410">39.780000000000001</cx:pt>
          <cx:pt idx="2411">36.609999999999999</cx:pt>
          <cx:pt idx="2412">41.460000000000001</cx:pt>
          <cx:pt idx="2413">55.140000000000001</cx:pt>
          <cx:pt idx="2414">59.43</cx:pt>
          <cx:pt idx="2415">35.479999999999997</cx:pt>
          <cx:pt idx="2416">39.640000000000001</cx:pt>
          <cx:pt idx="2417">53.079999999999998</cx:pt>
          <cx:pt idx="2418">40.509999999999998</cx:pt>
          <cx:pt idx="2419">61.329999999999998</cx:pt>
          <cx:pt idx="2420">41.189999999999998</cx:pt>
          <cx:pt idx="2421">49.43</cx:pt>
          <cx:pt idx="2422">55.880000000000003</cx:pt>
          <cx:pt idx="2423">46.109999999999999</cx:pt>
          <cx:pt idx="2424">62.93</cx:pt>
          <cx:pt idx="2425">59.68</cx:pt>
          <cx:pt idx="2426">53.359999999999999</cx:pt>
          <cx:pt idx="2427">42.859999999999999</cx:pt>
          <cx:pt idx="2428">45.439999999999998</cx:pt>
          <cx:pt idx="2429">51.530000000000001</cx:pt>
          <cx:pt idx="2430">49.579999999999998</cx:pt>
          <cx:pt idx="2431">51.68</cx:pt>
          <cx:pt idx="2432">38.659999999999997</cx:pt>
          <cx:pt idx="2433">47.140000000000001</cx:pt>
          <cx:pt idx="2434">35.509999999999998</cx:pt>
          <cx:pt idx="2435">35.780000000000001</cx:pt>
          <cx:pt idx="2436">54.850000000000001</cx:pt>
          <cx:pt idx="2437">40.43</cx:pt>
          <cx:pt idx="2438">41.009999999999998</cx:pt>
          <cx:pt idx="2439">63.159999999999997</cx:pt>
          <cx:pt idx="2440">37.990000000000002</cx:pt>
          <cx:pt idx="2441">45.530000000000001</cx:pt>
          <cx:pt idx="2442">37.25</cx:pt>
          <cx:pt idx="2443">60.079999999999998</cx:pt>
          <cx:pt idx="2444">62.659999999999997</cx:pt>
          <cx:pt idx="2445">51.43</cx:pt>
          <cx:pt idx="2446">58.460000000000001</cx:pt>
          <cx:pt idx="2447">61.310000000000002</cx:pt>
          <cx:pt idx="2448">40.229999999999997</cx:pt>
          <cx:pt idx="2449">61.960000000000001</cx:pt>
          <cx:pt idx="2450">36.590000000000003</cx:pt>
          <cx:pt idx="2451">39.780000000000001</cx:pt>
          <cx:pt idx="2452">44.479999999999997</cx:pt>
          <cx:pt idx="2453">61.140000000000001</cx:pt>
          <cx:pt idx="2454">55.609999999999999</cx:pt>
          <cx:pt idx="2455">36.840000000000003</cx:pt>
          <cx:pt idx="2456">53.289999999999999</cx:pt>
          <cx:pt idx="2457">61.189999999999998</cx:pt>
          <cx:pt idx="2458">50.200000000000003</cx:pt>
          <cx:pt idx="2459">46.939999999999998</cx:pt>
          <cx:pt idx="2460">35.740000000000002</cx:pt>
          <cx:pt idx="2461">36</cx:pt>
          <cx:pt idx="2462">55.990000000000002</cx:pt>
        </cx:lvl>
      </cx:numDim>
    </cx:data>
  </cx:chartData>
  <cx:chart>
    <cx:title pos="t" align="ctr" overlay="0">
      <cx:tx>
        <cx:txData>
          <cx:v>air end temp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altLang="ko-KR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air end temp</a:t>
          </a:r>
        </a:p>
      </cx:txPr>
    </cx:title>
    <cx:plotArea>
      <cx:plotAreaRegion>
        <cx:series layoutId="clusteredColumn" uniqueId="{7A6072C9-4596-426C-8670-E22DBA58BF9A}">
          <cx:tx>
            <cx:txData>
              <cx:f>train_data!$B$1</cx:f>
              <cx:v>air_end_temp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5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test_data!$D$2:$D$7390</cx:f>
        <cx:lvl ptCount="7389" formatCode="G/표준">
          <cx:pt idx="0">32.539999999999999</cx:pt>
          <cx:pt idx="1">34.450000000000003</cx:pt>
          <cx:pt idx="2">22.23</cx:pt>
          <cx:pt idx="3">28.5</cx:pt>
          <cx:pt idx="4">26.670000000000002</cx:pt>
          <cx:pt idx="5">21.460000000000001</cx:pt>
          <cx:pt idx="6">19.32</cx:pt>
          <cx:pt idx="7">28.43</cx:pt>
          <cx:pt idx="8">39.100000000000001</cx:pt>
          <cx:pt idx="9">32.439999999999998</cx:pt>
          <cx:pt idx="10">37.189999999999998</cx:pt>
          <cx:pt idx="11">16.52</cx:pt>
          <cx:pt idx="12">35.979999999999997</cx:pt>
          <cx:pt idx="13">23.379999999999999</cx:pt>
          <cx:pt idx="14">16.59</cx:pt>
          <cx:pt idx="15">20.199999999999999</cx:pt>
          <cx:pt idx="16">35.75</cx:pt>
          <cx:pt idx="17">34.649999999999999</cx:pt>
          <cx:pt idx="18">35.799999999999997</cx:pt>
          <cx:pt idx="19">22.780000000000001</cx:pt>
          <cx:pt idx="20">17.510000000000002</cx:pt>
          <cx:pt idx="21">16.219999999999999</cx:pt>
          <cx:pt idx="22">23.449999999999999</cx:pt>
          <cx:pt idx="23">25.73</cx:pt>
          <cx:pt idx="24">41.409999999999997</cx:pt>
          <cx:pt idx="25">14.699999999999999</cx:pt>
          <cx:pt idx="26">37.950000000000003</cx:pt>
          <cx:pt idx="27">22.859999999999999</cx:pt>
          <cx:pt idx="28">28.670000000000002</cx:pt>
          <cx:pt idx="29">39.030000000000001</cx:pt>
          <cx:pt idx="30">35.579999999999998</cx:pt>
          <cx:pt idx="31">25.030000000000001</cx:pt>
          <cx:pt idx="32">29.800000000000001</cx:pt>
          <cx:pt idx="33">23.260000000000002</cx:pt>
          <cx:pt idx="34">38.439999999999998</cx:pt>
          <cx:pt idx="35">35.509999999999998</cx:pt>
          <cx:pt idx="36">16.16</cx:pt>
          <cx:pt idx="37">27.239999999999998</cx:pt>
          <cx:pt idx="38">34.009999999999998</cx:pt>
          <cx:pt idx="39">31.300000000000001</cx:pt>
          <cx:pt idx="40">31.670000000000002</cx:pt>
          <cx:pt idx="41">42.770000000000003</cx:pt>
          <cx:pt idx="42">41.159999999999997</cx:pt>
          <cx:pt idx="43">27.350000000000001</cx:pt>
          <cx:pt idx="44">19.350000000000001</cx:pt>
          <cx:pt idx="45">34.25</cx:pt>
          <cx:pt idx="46">30.510000000000002</cx:pt>
          <cx:pt idx="47">26.489999999999998</cx:pt>
          <cx:pt idx="48">22.530000000000001</cx:pt>
          <cx:pt idx="49">27.52</cx:pt>
          <cx:pt idx="50">20.530000000000001</cx:pt>
          <cx:pt idx="51">38.109999999999999</cx:pt>
          <cx:pt idx="52">15.6</cx:pt>
          <cx:pt idx="53">30.670000000000002</cx:pt>
          <cx:pt idx="54">40.869999999999997</cx:pt>
          <cx:pt idx="55">21.760000000000002</cx:pt>
          <cx:pt idx="56">16.77</cx:pt>
          <cx:pt idx="57">35</cx:pt>
          <cx:pt idx="58">22.100000000000001</cx:pt>
          <cx:pt idx="59">35.759999999999998</cx:pt>
          <cx:pt idx="60">26.280000000000001</cx:pt>
          <cx:pt idx="61">38.329999999999998</cx:pt>
          <cx:pt idx="62">36.939999999999998</cx:pt>
          <cx:pt idx="63">23.16</cx:pt>
          <cx:pt idx="64">21.02</cx:pt>
          <cx:pt idx="65">35.049999999999997</cx:pt>
          <cx:pt idx="66">37.439999999999998</cx:pt>
          <cx:pt idx="67">16.32</cx:pt>
          <cx:pt idx="68">36.460000000000001</cx:pt>
          <cx:pt idx="69">14.970000000000001</cx:pt>
          <cx:pt idx="70">16.93</cx:pt>
          <cx:pt idx="71">43.009999999999998</cx:pt>
          <cx:pt idx="72">16.670000000000002</cx:pt>
          <cx:pt idx="73">15.58</cx:pt>
          <cx:pt idx="74">17.359999999999999</cx:pt>
          <cx:pt idx="75">34.43</cx:pt>
          <cx:pt idx="76">39.030000000000001</cx:pt>
          <cx:pt idx="77">32.490000000000002</cx:pt>
          <cx:pt idx="78">39.719999999999999</cx:pt>
          <cx:pt idx="79">42.390000000000001</cx:pt>
          <cx:pt idx="80">27.07</cx:pt>
          <cx:pt idx="81">26.399999999999999</cx:pt>
          <cx:pt idx="82">33.060000000000002</cx:pt>
          <cx:pt idx="83">38.399999999999999</cx:pt>
          <cx:pt idx="84">19.579999999999998</cx:pt>
          <cx:pt idx="85">30.960000000000001</cx:pt>
          <cx:pt idx="86">25.039999999999999</cx:pt>
          <cx:pt idx="87">42.18</cx:pt>
          <cx:pt idx="88">16.260000000000002</cx:pt>
          <cx:pt idx="89">41.520000000000003</cx:pt>
          <cx:pt idx="90">39.700000000000003</cx:pt>
          <cx:pt idx="91">43.460000000000001</cx:pt>
          <cx:pt idx="92">27.719999999999999</cx:pt>
          <cx:pt idx="93">37.57</cx:pt>
          <cx:pt idx="94">16.5</cx:pt>
          <cx:pt idx="95">21.030000000000001</cx:pt>
          <cx:pt idx="96">16.73</cx:pt>
          <cx:pt idx="97">28.199999999999999</cx:pt>
          <cx:pt idx="98">17.969999999999999</cx:pt>
          <cx:pt idx="99">27.390000000000001</cx:pt>
          <cx:pt idx="100">19.91</cx:pt>
          <cx:pt idx="101">28.66</cx:pt>
          <cx:pt idx="102">34.609999999999999</cx:pt>
          <cx:pt idx="103">29.16</cx:pt>
          <cx:pt idx="104">34.75</cx:pt>
          <cx:pt idx="105">42.090000000000003</cx:pt>
          <cx:pt idx="106">41.270000000000003</cx:pt>
          <cx:pt idx="107">28.670000000000002</cx:pt>
          <cx:pt idx="108">41.009999999999998</cx:pt>
          <cx:pt idx="109">21.210000000000001</cx:pt>
          <cx:pt idx="110">27.210000000000001</cx:pt>
          <cx:pt idx="111">31.359999999999999</cx:pt>
          <cx:pt idx="112">15.33</cx:pt>
          <cx:pt idx="113">15.52</cx:pt>
          <cx:pt idx="114">21.02</cx:pt>
          <cx:pt idx="115">27.23</cx:pt>
          <cx:pt idx="116">39.609999999999999</cx:pt>
          <cx:pt idx="117">40.850000000000001</cx:pt>
          <cx:pt idx="118">37.390000000000001</cx:pt>
          <cx:pt idx="119">15.44</cx:pt>
          <cx:pt idx="120">15.720000000000001</cx:pt>
          <cx:pt idx="121">18.260000000000002</cx:pt>
          <cx:pt idx="122">27.43</cx:pt>
          <cx:pt idx="123">41.960000000000001</cx:pt>
          <cx:pt idx="124">26.879999999999999</cx:pt>
          <cx:pt idx="125">27.600000000000001</cx:pt>
          <cx:pt idx="126">31.829999999999998</cx:pt>
          <cx:pt idx="127">38.43</cx:pt>
          <cx:pt idx="128">28.16</cx:pt>
          <cx:pt idx="129">39.149999999999999</cx:pt>
          <cx:pt idx="130">41.740000000000002</cx:pt>
          <cx:pt idx="131">27.280000000000001</cx:pt>
          <cx:pt idx="132">29.66</cx:pt>
          <cx:pt idx="133">28.370000000000001</cx:pt>
          <cx:pt idx="134">17.600000000000001</cx:pt>
          <cx:pt idx="135">28.829999999999998</cx:pt>
          <cx:pt idx="136">34.009999999999998</cx:pt>
          <cx:pt idx="137">17.699999999999999</cx:pt>
          <cx:pt idx="138">16.789999999999999</cx:pt>
          <cx:pt idx="139">43.390000000000001</cx:pt>
          <cx:pt idx="140">19.809999999999999</cx:pt>
          <cx:pt idx="141">30.629999999999999</cx:pt>
          <cx:pt idx="142">16.710000000000001</cx:pt>
          <cx:pt idx="143">21.559999999999999</cx:pt>
          <cx:pt idx="144">41.520000000000003</cx:pt>
          <cx:pt idx="145">28.969999999999999</cx:pt>
          <cx:pt idx="146">30.739999999999998</cx:pt>
          <cx:pt idx="147">23.850000000000001</cx:pt>
          <cx:pt idx="148">22.309999999999999</cx:pt>
          <cx:pt idx="149">42.899999999999999</cx:pt>
          <cx:pt idx="150">21.66</cx:pt>
          <cx:pt idx="151">42.890000000000001</cx:pt>
          <cx:pt idx="152">42.740000000000002</cx:pt>
          <cx:pt idx="153">26.399999999999999</cx:pt>
          <cx:pt idx="154">30.030000000000001</cx:pt>
          <cx:pt idx="155">23.649999999999999</cx:pt>
          <cx:pt idx="156">29.850000000000001</cx:pt>
          <cx:pt idx="157">36.5</cx:pt>
          <cx:pt idx="158">19.969999999999999</cx:pt>
          <cx:pt idx="159">33.649999999999999</cx:pt>
          <cx:pt idx="160">34.689999999999998</cx:pt>
          <cx:pt idx="161">20.199999999999999</cx:pt>
          <cx:pt idx="162">15.470000000000001</cx:pt>
          <cx:pt idx="163">34.969999999999999</cx:pt>
          <cx:pt idx="164">32.409999999999997</cx:pt>
          <cx:pt idx="165">42.609999999999999</cx:pt>
          <cx:pt idx="166">18.699999999999999</cx:pt>
          <cx:pt idx="167">39.390000000000001</cx:pt>
          <cx:pt idx="168">26.449999999999999</cx:pt>
          <cx:pt idx="169">16.600000000000001</cx:pt>
          <cx:pt idx="170">39.590000000000003</cx:pt>
          <cx:pt idx="171">18.260000000000002</cx:pt>
          <cx:pt idx="172">30.710000000000001</cx:pt>
          <cx:pt idx="173">25.52</cx:pt>
          <cx:pt idx="174">20.239999999999998</cx:pt>
          <cx:pt idx="175">35.079999999999998</cx:pt>
          <cx:pt idx="176">32.799999999999997</cx:pt>
          <cx:pt idx="177">21.670000000000002</cx:pt>
          <cx:pt idx="178">20.52</cx:pt>
          <cx:pt idx="179">32.560000000000002</cx:pt>
          <cx:pt idx="180">27.620000000000001</cx:pt>
          <cx:pt idx="181">28.579999999999998</cx:pt>
          <cx:pt idx="182">20.23</cx:pt>
          <cx:pt idx="183">34.909999999999997</cx:pt>
          <cx:pt idx="184">19.489999999999998</cx:pt>
          <cx:pt idx="185">43.119999999999997</cx:pt>
          <cx:pt idx="186">21.5</cx:pt>
          <cx:pt idx="187">36.289999999999999</cx:pt>
          <cx:pt idx="188">20.850000000000001</cx:pt>
          <cx:pt idx="189">23.23</cx:pt>
          <cx:pt idx="190">40.789999999999999</cx:pt>
          <cx:pt idx="191">33.93</cx:pt>
          <cx:pt idx="192">26.399999999999999</cx:pt>
          <cx:pt idx="193">25.629999999999999</cx:pt>
          <cx:pt idx="194">27.190000000000001</cx:pt>
          <cx:pt idx="195">30.370000000000001</cx:pt>
          <cx:pt idx="196">27.219999999999999</cx:pt>
          <cx:pt idx="197">32.780000000000001</cx:pt>
          <cx:pt idx="198">34.229999999999997</cx:pt>
          <cx:pt idx="199">37.07</cx:pt>
          <cx:pt idx="200">41.82</cx:pt>
          <cx:pt idx="201">36.060000000000002</cx:pt>
          <cx:pt idx="202">21.719999999999999</cx:pt>
          <cx:pt idx="203">43.109999999999999</cx:pt>
          <cx:pt idx="204">34.93</cx:pt>
          <cx:pt idx="205">17.489999999999998</cx:pt>
          <cx:pt idx="206">22.539999999999999</cx:pt>
          <cx:pt idx="207">32.649999999999999</cx:pt>
          <cx:pt idx="208">19.16</cx:pt>
          <cx:pt idx="209">26.219999999999999</cx:pt>
          <cx:pt idx="210">39.219999999999999</cx:pt>
          <cx:pt idx="211">32.770000000000003</cx:pt>
          <cx:pt idx="212">39.640000000000001</cx:pt>
          <cx:pt idx="213">42.890000000000001</cx:pt>
          <cx:pt idx="214">41.630000000000003</cx:pt>
          <cx:pt idx="215">38.939999999999998</cx:pt>
          <cx:pt idx="216">18.989999999999998</cx:pt>
          <cx:pt idx="217">15.199999999999999</cx:pt>
          <cx:pt idx="218">37.789999999999999</cx:pt>
          <cx:pt idx="219">24.850000000000001</cx:pt>
          <cx:pt idx="220">39.380000000000003</cx:pt>
          <cx:pt idx="221">18.350000000000001</cx:pt>
          <cx:pt idx="222">20.140000000000001</cx:pt>
          <cx:pt idx="223">40.810000000000002</cx:pt>
          <cx:pt idx="224">39.719999999999999</cx:pt>
          <cx:pt idx="225">37.520000000000003</cx:pt>
          <cx:pt idx="226">17.609999999999999</cx:pt>
          <cx:pt idx="227">38.789999999999999</cx:pt>
          <cx:pt idx="228">27.940000000000001</cx:pt>
          <cx:pt idx="229">19.399999999999999</cx:pt>
          <cx:pt idx="230">15.68</cx:pt>
          <cx:pt idx="231">34.479999999999997</cx:pt>
          <cx:pt idx="232">34.979999999999997</cx:pt>
          <cx:pt idx="233">43.460000000000001</cx:pt>
          <cx:pt idx="234">19.449999999999999</cx:pt>
          <cx:pt idx="235">37.009999999999998</cx:pt>
          <cx:pt idx="236">22.440000000000001</cx:pt>
          <cx:pt idx="237">26.829999999999998</cx:pt>
          <cx:pt idx="238">31.289999999999999</cx:pt>
          <cx:pt idx="239">32.850000000000001</cx:pt>
          <cx:pt idx="240">18.050000000000001</cx:pt>
          <cx:pt idx="241">29.57</cx:pt>
          <cx:pt idx="242">29.09</cx:pt>
          <cx:pt idx="243">31.68</cx:pt>
          <cx:pt idx="244">25.34</cx:pt>
          <cx:pt idx="245">41.289999999999999</cx:pt>
          <cx:pt idx="246">25.789999999999999</cx:pt>
          <cx:pt idx="247">23.530000000000001</cx:pt>
          <cx:pt idx="248">16.210000000000001</cx:pt>
          <cx:pt idx="249">40.93</cx:pt>
          <cx:pt idx="250">33.640000000000001</cx:pt>
          <cx:pt idx="251">37.68</cx:pt>
          <cx:pt idx="252">27.890000000000001</cx:pt>
          <cx:pt idx="253">40.75</cx:pt>
          <cx:pt idx="254">30.190000000000001</cx:pt>
          <cx:pt idx="255">17.210000000000001</cx:pt>
          <cx:pt idx="256">18.489999999999998</cx:pt>
          <cx:pt idx="257">42.899999999999999</cx:pt>
          <cx:pt idx="258">16.550000000000001</cx:pt>
          <cx:pt idx="259">16.27</cx:pt>
          <cx:pt idx="260">25.120000000000001</cx:pt>
          <cx:pt idx="261">16.98</cx:pt>
          <cx:pt idx="262">16.43</cx:pt>
          <cx:pt idx="263">33.210000000000001</cx:pt>
          <cx:pt idx="264">22.93</cx:pt>
          <cx:pt idx="265">14.94</cx:pt>
          <cx:pt idx="266">26.010000000000002</cx:pt>
          <cx:pt idx="267">25.870000000000001</cx:pt>
          <cx:pt idx="268">24.100000000000001</cx:pt>
          <cx:pt idx="269">19.370000000000001</cx:pt>
          <cx:pt idx="270">15.970000000000001</cx:pt>
          <cx:pt idx="271">18.989999999999998</cx:pt>
          <cx:pt idx="272">35.049999999999997</cx:pt>
          <cx:pt idx="273">23.66</cx:pt>
          <cx:pt idx="274">16.719999999999999</cx:pt>
          <cx:pt idx="275">29.219999999999999</cx:pt>
          <cx:pt idx="276">38.450000000000003</cx:pt>
          <cx:pt idx="277">15.56</cx:pt>
          <cx:pt idx="278">30.510000000000002</cx:pt>
          <cx:pt idx="279">21.129999999999999</cx:pt>
          <cx:pt idx="280">17.699999999999999</cx:pt>
          <cx:pt idx="281">27.370000000000001</cx:pt>
          <cx:pt idx="282">22.27</cx:pt>
          <cx:pt idx="283">38.369999999999997</cx:pt>
          <cx:pt idx="284">43.509999999999998</cx:pt>
          <cx:pt idx="285">41.479999999999997</cx:pt>
          <cx:pt idx="286">43.030000000000001</cx:pt>
          <cx:pt idx="287">42.920000000000002</cx:pt>
          <cx:pt idx="288">16</cx:pt>
          <cx:pt idx="289">31.800000000000001</cx:pt>
          <cx:pt idx="290">28.989999999999998</cx:pt>
          <cx:pt idx="291">31.550000000000001</cx:pt>
          <cx:pt idx="292">27.329999999999998</cx:pt>
          <cx:pt idx="293">28.07</cx:pt>
          <cx:pt idx="294">17.219999999999999</cx:pt>
          <cx:pt idx="295">19.260000000000002</cx:pt>
          <cx:pt idx="296">34.590000000000003</cx:pt>
          <cx:pt idx="297">24.18</cx:pt>
          <cx:pt idx="298">18.859999999999999</cx:pt>
          <cx:pt idx="299">40.579999999999998</cx:pt>
          <cx:pt idx="300">36.009999999999998</cx:pt>
          <cx:pt idx="301">35.700000000000003</cx:pt>
          <cx:pt idx="302">27.73</cx:pt>
          <cx:pt idx="303">34.049999999999997</cx:pt>
          <cx:pt idx="304">19.620000000000001</cx:pt>
          <cx:pt idx="305">21.300000000000001</cx:pt>
          <cx:pt idx="306">40.090000000000003</cx:pt>
          <cx:pt idx="307">28.370000000000001</cx:pt>
          <cx:pt idx="308">39.030000000000001</cx:pt>
          <cx:pt idx="309">32.579999999999998</cx:pt>
          <cx:pt idx="310">18.940000000000001</cx:pt>
          <cx:pt idx="311">38.490000000000002</cx:pt>
          <cx:pt idx="312">41.259999999999998</cx:pt>
          <cx:pt idx="313">15.640000000000001</cx:pt>
          <cx:pt idx="314">39.25</cx:pt>
          <cx:pt idx="315">36.100000000000001</cx:pt>
          <cx:pt idx="316">31.879999999999999</cx:pt>
          <cx:pt idx="317">23.98</cx:pt>
          <cx:pt idx="318">17.16</cx:pt>
          <cx:pt idx="319">17.550000000000001</cx:pt>
          <cx:pt idx="320">19.559999999999999</cx:pt>
          <cx:pt idx="321">18.190000000000001</cx:pt>
          <cx:pt idx="322">32.93</cx:pt>
          <cx:pt idx="323">42.170000000000002</cx:pt>
          <cx:pt idx="324">38.270000000000003</cx:pt>
          <cx:pt idx="325">21.620000000000001</cx:pt>
          <cx:pt idx="326">23.579999999999998</cx:pt>
          <cx:pt idx="327">32.469999999999999</cx:pt>
          <cx:pt idx="328">27.48</cx:pt>
          <cx:pt idx="329">21.620000000000001</cx:pt>
          <cx:pt idx="330">35.899999999999999</cx:pt>
          <cx:pt idx="331">29</cx:pt>
          <cx:pt idx="332">37.859999999999999</cx:pt>
          <cx:pt idx="333">22.239999999999998</cx:pt>
          <cx:pt idx="334">35.259999999999998</cx:pt>
          <cx:pt idx="335">39.100000000000001</cx:pt>
          <cx:pt idx="336">42.299999999999997</cx:pt>
          <cx:pt idx="337">41.509999999999998</cx:pt>
          <cx:pt idx="338">26.690000000000001</cx:pt>
          <cx:pt idx="339">31.620000000000001</cx:pt>
          <cx:pt idx="340">38.789999999999999</cx:pt>
          <cx:pt idx="341">35.93</cx:pt>
          <cx:pt idx="342">22.27</cx:pt>
          <cx:pt idx="343">41.899999999999999</cx:pt>
          <cx:pt idx="344">31.190000000000001</cx:pt>
          <cx:pt idx="345">34.030000000000001</cx:pt>
          <cx:pt idx="346">24.530000000000001</cx:pt>
          <cx:pt idx="347">19.260000000000002</cx:pt>
          <cx:pt idx="348">33.130000000000003</cx:pt>
          <cx:pt idx="349">20.5</cx:pt>
          <cx:pt idx="350">21.989999999999998</cx:pt>
          <cx:pt idx="351">15.27</cx:pt>
          <cx:pt idx="352">40.079999999999998</cx:pt>
          <cx:pt idx="353">27.440000000000001</cx:pt>
          <cx:pt idx="354">19.25</cx:pt>
          <cx:pt idx="355">29.68</cx:pt>
          <cx:pt idx="356">37.030000000000001</cx:pt>
          <cx:pt idx="357">36.719999999999999</cx:pt>
          <cx:pt idx="358">37.710000000000001</cx:pt>
          <cx:pt idx="359">39.310000000000002</cx:pt>
          <cx:pt idx="360">37.899999999999999</cx:pt>
          <cx:pt idx="361">33.210000000000001</cx:pt>
          <cx:pt idx="362">20.109999999999999</cx:pt>
          <cx:pt idx="363">29.629999999999999</cx:pt>
          <cx:pt idx="364">31.199999999999999</cx:pt>
          <cx:pt idx="365">31.219999999999999</cx:pt>
          <cx:pt idx="366">21.210000000000001</cx:pt>
          <cx:pt idx="367">38.590000000000003</cx:pt>
          <cx:pt idx="368">17.620000000000001</cx:pt>
          <cx:pt idx="369">33.82</cx:pt>
          <cx:pt idx="370">32.799999999999997</cx:pt>
          <cx:pt idx="371">39.119999999999997</cx:pt>
          <cx:pt idx="372">21.390000000000001</cx:pt>
          <cx:pt idx="373">29.420000000000002</cx:pt>
          <cx:pt idx="374">17.469999999999999</cx:pt>
          <cx:pt idx="375">40.969999999999999</cx:pt>
          <cx:pt idx="376">43.130000000000003</cx:pt>
          <cx:pt idx="377">39.109999999999999</cx:pt>
          <cx:pt idx="378">37.520000000000003</cx:pt>
          <cx:pt idx="379">28.620000000000001</cx:pt>
          <cx:pt idx="380">27.949999999999999</cx:pt>
          <cx:pt idx="381">43.159999999999997</cx:pt>
          <cx:pt idx="382">28.550000000000001</cx:pt>
          <cx:pt idx="383">30.600000000000001</cx:pt>
          <cx:pt idx="384">36.789999999999999</cx:pt>
          <cx:pt idx="385">17.16</cx:pt>
          <cx:pt idx="386">16.710000000000001</cx:pt>
          <cx:pt idx="387">16.170000000000002</cx:pt>
          <cx:pt idx="388">27.59</cx:pt>
          <cx:pt idx="389">32.020000000000003</cx:pt>
          <cx:pt idx="390">41.25</cx:pt>
          <cx:pt idx="391">39.729999999999997</cx:pt>
          <cx:pt idx="392">18.170000000000002</cx:pt>
          <cx:pt idx="393">37.509999999999998</cx:pt>
          <cx:pt idx="394">38.280000000000001</cx:pt>
          <cx:pt idx="395">25.129999999999999</cx:pt>
          <cx:pt idx="396">41.600000000000001</cx:pt>
          <cx:pt idx="397">33.329999999999998</cx:pt>
          <cx:pt idx="398">26.789999999999999</cx:pt>
          <cx:pt idx="399">18.940000000000001</cx:pt>
          <cx:pt idx="400">34.439999999999998</cx:pt>
          <cx:pt idx="401">32.539999999999999</cx:pt>
          <cx:pt idx="402">28.359999999999999</cx:pt>
          <cx:pt idx="403">23.100000000000001</cx:pt>
          <cx:pt idx="404">15.449999999999999</cx:pt>
          <cx:pt idx="405">21.23</cx:pt>
          <cx:pt idx="406">35.859999999999999</cx:pt>
          <cx:pt idx="407">42.409999999999997</cx:pt>
          <cx:pt idx="408">42.850000000000001</cx:pt>
          <cx:pt idx="409">14.720000000000001</cx:pt>
          <cx:pt idx="410">27.390000000000001</cx:pt>
          <cx:pt idx="411">40.579999999999998</cx:pt>
          <cx:pt idx="412">41.229999999999997</cx:pt>
          <cx:pt idx="413">18.489999999999998</cx:pt>
          <cx:pt idx="414">16.02</cx:pt>
          <cx:pt idx="415">21.879999999999999</cx:pt>
          <cx:pt idx="416">16.239999999999998</cx:pt>
          <cx:pt idx="417">18.829999999999998</cx:pt>
          <cx:pt idx="418">38.289999999999999</cx:pt>
          <cx:pt idx="419">16.789999999999999</cx:pt>
          <cx:pt idx="420">18.09</cx:pt>
          <cx:pt idx="421">37.460000000000001</cx:pt>
          <cx:pt idx="422">16.82</cx:pt>
          <cx:pt idx="423">36.310000000000002</cx:pt>
          <cx:pt idx="424">36.909999999999997</cx:pt>
          <cx:pt idx="425">38.659999999999997</cx:pt>
          <cx:pt idx="426">35.159999999999997</cx:pt>
          <cx:pt idx="427">15.050000000000001</cx:pt>
          <cx:pt idx="428">29.129999999999999</cx:pt>
          <cx:pt idx="429">26.25</cx:pt>
          <cx:pt idx="430">35.600000000000001</cx:pt>
          <cx:pt idx="431">31.420000000000002</cx:pt>
          <cx:pt idx="432">39.719999999999999</cx:pt>
          <cx:pt idx="433">26.969999999999999</cx:pt>
          <cx:pt idx="434">38.850000000000001</cx:pt>
          <cx:pt idx="435">23.25</cx:pt>
          <cx:pt idx="436">41.869999999999997</cx:pt>
          <cx:pt idx="437">21.379999999999999</cx:pt>
          <cx:pt idx="438">39</cx:pt>
          <cx:pt idx="439">28.82</cx:pt>
          <cx:pt idx="440">16.5</cx:pt>
          <cx:pt idx="441">22.23</cx:pt>
          <cx:pt idx="442">32.18</cx:pt>
          <cx:pt idx="443">38.490000000000002</cx:pt>
          <cx:pt idx="444">36.869999999999997</cx:pt>
          <cx:pt idx="445">35.880000000000003</cx:pt>
          <cx:pt idx="446">16.98</cx:pt>
          <cx:pt idx="447">28.09</cx:pt>
          <cx:pt idx="448">34.259999999999998</cx:pt>
          <cx:pt idx="449">36.020000000000003</cx:pt>
          <cx:pt idx="450">16.600000000000001</cx:pt>
          <cx:pt idx="451">25.859999999999999</cx:pt>
          <cx:pt idx="452">29.649999999999999</cx:pt>
          <cx:pt idx="453">27.210000000000001</cx:pt>
          <cx:pt idx="454">38.450000000000003</cx:pt>
          <cx:pt idx="455">37.090000000000003</cx:pt>
          <cx:pt idx="456">42.039999999999999</cx:pt>
          <cx:pt idx="457">20.5</cx:pt>
          <cx:pt idx="458">36.850000000000001</cx:pt>
          <cx:pt idx="459">29.52</cx:pt>
          <cx:pt idx="460">26.960000000000001</cx:pt>
          <cx:pt idx="461">38.630000000000003</cx:pt>
          <cx:pt idx="462">36.75</cx:pt>
          <cx:pt idx="463">26.640000000000001</cx:pt>
          <cx:pt idx="464">29.02</cx:pt>
          <cx:pt idx="465">28.940000000000001</cx:pt>
          <cx:pt idx="466">24.329999999999998</cx:pt>
          <cx:pt idx="467">26.16</cx:pt>
          <cx:pt idx="468">26.289999999999999</cx:pt>
          <cx:pt idx="469">43.25</cx:pt>
          <cx:pt idx="470">39.060000000000002</cx:pt>
          <cx:pt idx="471">29.98</cx:pt>
          <cx:pt idx="472">19.640000000000001</cx:pt>
          <cx:pt idx="473">37.969999999999999</cx:pt>
          <cx:pt idx="474">43.109999999999999</cx:pt>
          <cx:pt idx="475">32.32</cx:pt>
          <cx:pt idx="476">41.670000000000002</cx:pt>
          <cx:pt idx="477">43.399999999999999</cx:pt>
          <cx:pt idx="478">23.449999999999999</cx:pt>
          <cx:pt idx="479">42.479999999999997</cx:pt>
          <cx:pt idx="480">15.460000000000001</cx:pt>
          <cx:pt idx="481">22.530000000000001</cx:pt>
          <cx:pt idx="482">22.98</cx:pt>
          <cx:pt idx="483">16.370000000000001</cx:pt>
          <cx:pt idx="484">40.259999999999998</cx:pt>
          <cx:pt idx="485">17.399999999999999</cx:pt>
          <cx:pt idx="486">36.310000000000002</cx:pt>
          <cx:pt idx="487">26.5</cx:pt>
          <cx:pt idx="488">31.920000000000002</cx:pt>
          <cx:pt idx="489">25.57</cx:pt>
          <cx:pt idx="490">41.43</cx:pt>
          <cx:pt idx="491">31.010000000000002</cx:pt>
          <cx:pt idx="492">29.109999999999999</cx:pt>
          <cx:pt idx="493">41.57</cx:pt>
          <cx:pt idx="494">18.93</cx:pt>
          <cx:pt idx="495">42.219999999999999</cx:pt>
          <cx:pt idx="496">23.75</cx:pt>
          <cx:pt idx="497">36.479999999999997</cx:pt>
          <cx:pt idx="498">25.690000000000001</cx:pt>
          <cx:pt idx="499">21.41</cx:pt>
          <cx:pt idx="500">40.740000000000002</cx:pt>
          <cx:pt idx="501">23.640000000000001</cx:pt>
          <cx:pt idx="502">20.030000000000001</cx:pt>
          <cx:pt idx="503">27.73</cx:pt>
          <cx:pt idx="504">17.920000000000002</cx:pt>
          <cx:pt idx="505">25.350000000000001</cx:pt>
          <cx:pt idx="506">25.699999999999999</cx:pt>
          <cx:pt idx="507">32.219999999999999</cx:pt>
          <cx:pt idx="508">21.899999999999999</cx:pt>
          <cx:pt idx="509">36.020000000000003</cx:pt>
          <cx:pt idx="510">43.359999999999999</cx:pt>
          <cx:pt idx="511">26.780000000000001</cx:pt>
          <cx:pt idx="512">39.840000000000003</cx:pt>
          <cx:pt idx="513">27.940000000000001</cx:pt>
          <cx:pt idx="514">30.140000000000001</cx:pt>
          <cx:pt idx="515">41.049999999999997</cx:pt>
          <cx:pt idx="516">43.329999999999998</cx:pt>
          <cx:pt idx="517">26.77</cx:pt>
          <cx:pt idx="518">42.799999999999997</cx:pt>
          <cx:pt idx="519">21.73</cx:pt>
          <cx:pt idx="520">31.75</cx:pt>
          <cx:pt idx="521">34.859999999999999</cx:pt>
          <cx:pt idx="522">41.950000000000003</cx:pt>
          <cx:pt idx="523">17.199999999999999</cx:pt>
          <cx:pt idx="524">34.049999999999997</cx:pt>
          <cx:pt idx="525">31.02</cx:pt>
          <cx:pt idx="526">42.880000000000003</cx:pt>
          <cx:pt idx="527">34.450000000000003</cx:pt>
          <cx:pt idx="528">30.309999999999999</cx:pt>
          <cx:pt idx="529">33.509999999999998</cx:pt>
          <cx:pt idx="530">15.199999999999999</cx:pt>
          <cx:pt idx="531">20.170000000000002</cx:pt>
          <cx:pt idx="532">42.729999999999997</cx:pt>
          <cx:pt idx="533">37.799999999999997</cx:pt>
          <cx:pt idx="534">28.489999999999998</cx:pt>
          <cx:pt idx="535">16.960000000000001</cx:pt>
          <cx:pt idx="536">42.079999999999998</cx:pt>
          <cx:pt idx="537">18.940000000000001</cx:pt>
          <cx:pt idx="538">28.550000000000001</cx:pt>
          <cx:pt idx="539">37.18</cx:pt>
          <cx:pt idx="540">34.630000000000003</cx:pt>
          <cx:pt idx="541">26.989999999999998</cx:pt>
          <cx:pt idx="542">30.02</cx:pt>
          <cx:pt idx="543">43.240000000000002</cx:pt>
          <cx:pt idx="544">24.98</cx:pt>
          <cx:pt idx="545">26.850000000000001</cx:pt>
          <cx:pt idx="546">34.079999999999998</cx:pt>
          <cx:pt idx="547">26.219999999999999</cx:pt>
          <cx:pt idx="548">41.380000000000003</cx:pt>
          <cx:pt idx="549">34.090000000000003</cx:pt>
          <cx:pt idx="550">27.829999999999998</cx:pt>
          <cx:pt idx="551">26.280000000000001</cx:pt>
          <cx:pt idx="552">21.18</cx:pt>
          <cx:pt idx="553">18.390000000000001</cx:pt>
          <cx:pt idx="554">33.770000000000003</cx:pt>
          <cx:pt idx="555">18.239999999999998</cx:pt>
          <cx:pt idx="556">18.789999999999999</cx:pt>
          <cx:pt idx="557">40.130000000000003</cx:pt>
          <cx:pt idx="558">38.130000000000003</cx:pt>
          <cx:pt idx="559">20.899999999999999</cx:pt>
          <cx:pt idx="560">40.75</cx:pt>
          <cx:pt idx="561">35.75</cx:pt>
          <cx:pt idx="562">24.809999999999999</cx:pt>
          <cx:pt idx="563">33.670000000000002</cx:pt>
          <cx:pt idx="564">33.659999999999997</cx:pt>
          <cx:pt idx="565">34.380000000000003</cx:pt>
          <cx:pt idx="566">32.289999999999999</cx:pt>
          <cx:pt idx="567">22.66</cx:pt>
          <cx:pt idx="568">32.659999999999997</cx:pt>
          <cx:pt idx="569">24.77</cx:pt>
          <cx:pt idx="570">26.989999999999998</cx:pt>
          <cx:pt idx="571">34.799999999999997</cx:pt>
          <cx:pt idx="572">22.260000000000002</cx:pt>
          <cx:pt idx="573">30.870000000000001</cx:pt>
          <cx:pt idx="574">35.479999999999997</cx:pt>
          <cx:pt idx="575">16.039999999999999</cx:pt>
          <cx:pt idx="576">32.609999999999999</cx:pt>
          <cx:pt idx="577">27.739999999999998</cx:pt>
          <cx:pt idx="578">26.199999999999999</cx:pt>
          <cx:pt idx="579">28.489999999999998</cx:pt>
          <cx:pt idx="580">32.140000000000001</cx:pt>
          <cx:pt idx="581">21.489999999999998</cx:pt>
          <cx:pt idx="582">41.380000000000003</cx:pt>
          <cx:pt idx="583">41.25</cx:pt>
          <cx:pt idx="584">25.850000000000001</cx:pt>
          <cx:pt idx="585">21.100000000000001</cx:pt>
          <cx:pt idx="586">31.640000000000001</cx:pt>
          <cx:pt idx="587">20.649999999999999</cx:pt>
          <cx:pt idx="588">43.880000000000003</cx:pt>
          <cx:pt idx="589">24.800000000000001</cx:pt>
          <cx:pt idx="590">44.299999999999997</cx:pt>
          <cx:pt idx="591">18.48</cx:pt>
          <cx:pt idx="592">19.780000000000001</cx:pt>
          <cx:pt idx="593">20.129999999999999</cx:pt>
          <cx:pt idx="594">40.060000000000002</cx:pt>
          <cx:pt idx="595">33.200000000000003</cx:pt>
          <cx:pt idx="596">17.329999999999998</cx:pt>
          <cx:pt idx="597">25.77</cx:pt>
          <cx:pt idx="598">29.91</cx:pt>
          <cx:pt idx="599">25.850000000000001</cx:pt>
          <cx:pt idx="600">29.350000000000001</cx:pt>
          <cx:pt idx="601">17.149999999999999</cx:pt>
          <cx:pt idx="602">36.899999999999999</cx:pt>
          <cx:pt idx="603">19.030000000000001</cx:pt>
          <cx:pt idx="604">35.789999999999999</cx:pt>
          <cx:pt idx="605">19.030000000000001</cx:pt>
          <cx:pt idx="606">37.979999999999997</cx:pt>
          <cx:pt idx="607">20.370000000000001</cx:pt>
          <cx:pt idx="608">44.149999999999999</cx:pt>
          <cx:pt idx="609">22.91</cx:pt>
          <cx:pt idx="610">34.509999999999998</cx:pt>
          <cx:pt idx="611">44.159999999999997</cx:pt>
          <cx:pt idx="612">34.310000000000002</cx:pt>
          <cx:pt idx="613">38.030000000000001</cx:pt>
          <cx:pt idx="614">31.68</cx:pt>
          <cx:pt idx="615">39.450000000000003</cx:pt>
          <cx:pt idx="616">16.100000000000001</cx:pt>
          <cx:pt idx="617">37.090000000000003</cx:pt>
          <cx:pt idx="618">16.98</cx:pt>
          <cx:pt idx="619">44.420000000000002</cx:pt>
          <cx:pt idx="620">34.780000000000001</cx:pt>
          <cx:pt idx="621">45.530000000000001</cx:pt>
          <cx:pt idx="622">39.159999999999997</cx:pt>
          <cx:pt idx="623">30.280000000000001</cx:pt>
          <cx:pt idx="624">26.530000000000001</cx:pt>
          <cx:pt idx="625">40.049999999999997</cx:pt>
          <cx:pt idx="626">24.609999999999999</cx:pt>
          <cx:pt idx="627">30.989999999999998</cx:pt>
          <cx:pt idx="628">33.390000000000001</cx:pt>
          <cx:pt idx="629">23.050000000000001</cx:pt>
          <cx:pt idx="630">38.810000000000002</cx:pt>
          <cx:pt idx="631">44.07</cx:pt>
          <cx:pt idx="632">26.68</cx:pt>
          <cx:pt idx="633">43.280000000000001</cx:pt>
          <cx:pt idx="634">35.079999999999998</cx:pt>
          <cx:pt idx="635">26.280000000000001</cx:pt>
          <cx:pt idx="636">41.539999999999999</cx:pt>
          <cx:pt idx="637">16.23</cx:pt>
          <cx:pt idx="638">22.140000000000001</cx:pt>
          <cx:pt idx="639">16.879999999999999</cx:pt>
          <cx:pt idx="640">32.210000000000001</cx:pt>
          <cx:pt idx="641">26.300000000000001</cx:pt>
          <cx:pt idx="642">19.030000000000001</cx:pt>
          <cx:pt idx="643">38.829999999999998</cx:pt>
          <cx:pt idx="644">35.729999999999997</cx:pt>
          <cx:pt idx="645">30.300000000000001</cx:pt>
          <cx:pt idx="646">21.57</cx:pt>
          <cx:pt idx="647">33.549999999999997</cx:pt>
          <cx:pt idx="648">35.770000000000003</cx:pt>
          <cx:pt idx="649">34.390000000000001</cx:pt>
          <cx:pt idx="650">36.659999999999997</cx:pt>
          <cx:pt idx="651">41.950000000000003</cx:pt>
          <cx:pt idx="652">38.880000000000003</cx:pt>
          <cx:pt idx="653">36.890000000000001</cx:pt>
          <cx:pt idx="654">28.829999999999998</cx:pt>
          <cx:pt idx="655">18.399999999999999</cx:pt>
          <cx:pt idx="656">17.68</cx:pt>
          <cx:pt idx="657">33.450000000000003</cx:pt>
          <cx:pt idx="658">37.359999999999999</cx:pt>
          <cx:pt idx="659">36.009999999999998</cx:pt>
          <cx:pt idx="660">40.770000000000003</cx:pt>
          <cx:pt idx="661">38.030000000000001</cx:pt>
          <cx:pt idx="662">43.590000000000003</cx:pt>
          <cx:pt idx="663">22.530000000000001</cx:pt>
          <cx:pt idx="664">23.73</cx:pt>
          <cx:pt idx="665">26.48</cx:pt>
          <cx:pt idx="666">19.859999999999999</cx:pt>
          <cx:pt idx="667">28.18</cx:pt>
          <cx:pt idx="668">17.969999999999999</cx:pt>
          <cx:pt idx="669">24.98</cx:pt>
          <cx:pt idx="670">27.59</cx:pt>
          <cx:pt idx="671">37.909999999999997</cx:pt>
          <cx:pt idx="672">21.289999999999999</cx:pt>
          <cx:pt idx="673">22.399999999999999</cx:pt>
          <cx:pt idx="674">42.329999999999998</cx:pt>
          <cx:pt idx="675">23.129999999999999</cx:pt>
          <cx:pt idx="676">15.81</cx:pt>
          <cx:pt idx="677">24.899999999999999</cx:pt>
          <cx:pt idx="678">39.840000000000003</cx:pt>
          <cx:pt idx="679">43.380000000000003</cx:pt>
          <cx:pt idx="680">35.960000000000001</cx:pt>
          <cx:pt idx="681">22.629999999999999</cx:pt>
          <cx:pt idx="682">43.829999999999998</cx:pt>
          <cx:pt idx="683">31.77</cx:pt>
          <cx:pt idx="684">15.470000000000001</cx:pt>
          <cx:pt idx="685">35.5</cx:pt>
          <cx:pt idx="686">15.73</cx:pt>
          <cx:pt idx="687">26.440000000000001</cx:pt>
          <cx:pt idx="688">27.789999999999999</cx:pt>
          <cx:pt idx="689">21.800000000000001</cx:pt>
          <cx:pt idx="690">39.43</cx:pt>
          <cx:pt idx="691">40.829999999999998</cx:pt>
          <cx:pt idx="692">17.629999999999999</cx:pt>
          <cx:pt idx="693">30.190000000000001</cx:pt>
          <cx:pt idx="694">37.770000000000003</cx:pt>
          <cx:pt idx="695">16.190000000000001</cx:pt>
          <cx:pt idx="696">40.880000000000003</cx:pt>
          <cx:pt idx="697">15.6</cx:pt>
          <cx:pt idx="698">44.469999999999999</cx:pt>
          <cx:pt idx="699">39.159999999999997</cx:pt>
          <cx:pt idx="700">25.609999999999999</cx:pt>
          <cx:pt idx="701">30.359999999999999</cx:pt>
          <cx:pt idx="702">19.010000000000002</cx:pt>
          <cx:pt idx="703">21.16</cx:pt>
          <cx:pt idx="704">43.289999999999999</cx:pt>
          <cx:pt idx="705">17.559999999999999</cx:pt>
          <cx:pt idx="706">32</cx:pt>
          <cx:pt idx="707">41.539999999999999</cx:pt>
          <cx:pt idx="708">37.719999999999999</cx:pt>
          <cx:pt idx="709">28.93</cx:pt>
          <cx:pt idx="710">31.329999999999998</cx:pt>
          <cx:pt idx="711">43.460000000000001</cx:pt>
          <cx:pt idx="712">29.469999999999999</cx:pt>
          <cx:pt idx="713">39.780000000000001</cx:pt>
          <cx:pt idx="714">35.43</cx:pt>
          <cx:pt idx="715">26.109999999999999</cx:pt>
          <cx:pt idx="716">24.280000000000001</cx:pt>
          <cx:pt idx="717">40.640000000000001</cx:pt>
          <cx:pt idx="718">19.609999999999999</cx:pt>
          <cx:pt idx="719">23.210000000000001</cx:pt>
          <cx:pt idx="720">20.129999999999999</cx:pt>
          <cx:pt idx="721">21.48</cx:pt>
          <cx:pt idx="722">16.800000000000001</cx:pt>
          <cx:pt idx="723">17.640000000000001</cx:pt>
          <cx:pt idx="724">31.359999999999999</cx:pt>
          <cx:pt idx="725">36.640000000000001</cx:pt>
          <cx:pt idx="726">39.82</cx:pt>
          <cx:pt idx="727">28.780000000000001</cx:pt>
          <cx:pt idx="728">16.34</cx:pt>
          <cx:pt idx="729">16.039999999999999</cx:pt>
          <cx:pt idx="730">35.689999999999998</cx:pt>
          <cx:pt idx="731">43.18</cx:pt>
          <cx:pt idx="732">18.129999999999999</cx:pt>
          <cx:pt idx="733">35.109999999999999</cx:pt>
          <cx:pt idx="734">33.990000000000002</cx:pt>
          <cx:pt idx="735">30.460000000000001</cx:pt>
          <cx:pt idx="736">23.719999999999999</cx:pt>
          <cx:pt idx="737">41.969999999999999</cx:pt>
          <cx:pt idx="738">18.579999999999998</cx:pt>
          <cx:pt idx="739">38.899999999999999</cx:pt>
          <cx:pt idx="740">16.829999999999998</cx:pt>
          <cx:pt idx="741">42.009999999999998</cx:pt>
          <cx:pt idx="742">39.600000000000001</cx:pt>
          <cx:pt idx="743">39.18</cx:pt>
          <cx:pt idx="744">19.27</cx:pt>
          <cx:pt idx="745">15.31</cx:pt>
          <cx:pt idx="746">35.590000000000003</cx:pt>
          <cx:pt idx="747">40.109999999999999</cx:pt>
          <cx:pt idx="748">35.969999999999999</cx:pt>
          <cx:pt idx="749">21.68</cx:pt>
          <cx:pt idx="750">39.530000000000001</cx:pt>
          <cx:pt idx="751">25.629999999999999</cx:pt>
          <cx:pt idx="752">31.52</cx:pt>
          <cx:pt idx="753">39.969999999999999</cx:pt>
          <cx:pt idx="754">41.189999999999998</cx:pt>
          <cx:pt idx="755">37.799999999999997</cx:pt>
          <cx:pt idx="756">15.859999999999999</cx:pt>
          <cx:pt idx="757">22.530000000000001</cx:pt>
          <cx:pt idx="758">33.280000000000001</cx:pt>
          <cx:pt idx="759">30.969999999999999</cx:pt>
          <cx:pt idx="760">31.280000000000001</cx:pt>
          <cx:pt idx="761">18.68</cx:pt>
          <cx:pt idx="762">34.420000000000002</cx:pt>
          <cx:pt idx="763">29.609999999999999</cx:pt>
          <cx:pt idx="764">20.629999999999999</cx:pt>
          <cx:pt idx="765">23.32</cx:pt>
          <cx:pt idx="766">16.719999999999999</cx:pt>
          <cx:pt idx="767">29.059999999999999</cx:pt>
          <cx:pt idx="768">18.43</cx:pt>
          <cx:pt idx="769">25.02</cx:pt>
          <cx:pt idx="770">23.32</cx:pt>
          <cx:pt idx="771">21.350000000000001</cx:pt>
          <cx:pt idx="772">31.920000000000002</cx:pt>
          <cx:pt idx="773">40.539999999999999</cx:pt>
          <cx:pt idx="774">32.649999999999999</cx:pt>
          <cx:pt idx="775">29.260000000000002</cx:pt>
          <cx:pt idx="776">19.739999999999998</cx:pt>
          <cx:pt idx="777">33.950000000000003</cx:pt>
          <cx:pt idx="778">36.969999999999999</cx:pt>
          <cx:pt idx="779">33.18</cx:pt>
          <cx:pt idx="780">22.649999999999999</cx:pt>
          <cx:pt idx="781">28</cx:pt>
          <cx:pt idx="782">19.960000000000001</cx:pt>
          <cx:pt idx="783">40.490000000000002</cx:pt>
          <cx:pt idx="784">23.800000000000001</cx:pt>
          <cx:pt idx="785">26.27</cx:pt>
          <cx:pt idx="786">39.82</cx:pt>
          <cx:pt idx="787">38.130000000000003</cx:pt>
          <cx:pt idx="788">38.899999999999999</cx:pt>
          <cx:pt idx="789">22.879999999999999</cx:pt>
          <cx:pt idx="790">42.780000000000001</cx:pt>
          <cx:pt idx="791">34.909999999999997</cx:pt>
          <cx:pt idx="792">21.579999999999998</cx:pt>
          <cx:pt idx="793">27.489999999999998</cx:pt>
          <cx:pt idx="794">21.960000000000001</cx:pt>
          <cx:pt idx="795">37.509999999999998</cx:pt>
          <cx:pt idx="796">42.390000000000001</cx:pt>
          <cx:pt idx="797">42.890000000000001</cx:pt>
          <cx:pt idx="798">15.949999999999999</cx:pt>
          <cx:pt idx="799">18.760000000000002</cx:pt>
          <cx:pt idx="800">17.440000000000001</cx:pt>
          <cx:pt idx="801">15.75</cx:pt>
          <cx:pt idx="802">33.280000000000001</cx:pt>
          <cx:pt idx="803">23.300000000000001</cx:pt>
          <cx:pt idx="804">33.969999999999999</cx:pt>
          <cx:pt idx="805">17.91</cx:pt>
          <cx:pt idx="806">30.809999999999999</cx:pt>
          <cx:pt idx="807">42.090000000000003</cx:pt>
          <cx:pt idx="808">15.859999999999999</cx:pt>
          <cx:pt idx="809">35.520000000000003</cx:pt>
          <cx:pt idx="810">24.75</cx:pt>
          <cx:pt idx="811">37.289999999999999</cx:pt>
          <cx:pt idx="812">23.469999999999999</cx:pt>
          <cx:pt idx="813">37.939999999999998</cx:pt>
          <cx:pt idx="814">32.649999999999999</cx:pt>
          <cx:pt idx="815">33.549999999999997</cx:pt>
          <cx:pt idx="816">26.829999999999998</cx:pt>
          <cx:pt idx="817">16.739999999999998</cx:pt>
          <cx:pt idx="818">31.780000000000001</cx:pt>
          <cx:pt idx="819">16.300000000000001</cx:pt>
          <cx:pt idx="820">34.939999999999998</cx:pt>
          <cx:pt idx="821">31.309999999999999</cx:pt>
          <cx:pt idx="822">20.84</cx:pt>
          <cx:pt idx="823">27.219999999999999</cx:pt>
          <cx:pt idx="824">18.629999999999999</cx:pt>
          <cx:pt idx="825">32.82</cx:pt>
          <cx:pt idx="826">23.059999999999999</cx:pt>
          <cx:pt idx="827">43.240000000000002</cx:pt>
          <cx:pt idx="828">21.800000000000001</cx:pt>
          <cx:pt idx="829">17.780000000000001</cx:pt>
          <cx:pt idx="830">20.41</cx:pt>
          <cx:pt idx="831">38.189999999999998</cx:pt>
          <cx:pt idx="832">18.75</cx:pt>
          <cx:pt idx="833">33.020000000000003</cx:pt>
          <cx:pt idx="834">21.91</cx:pt>
          <cx:pt idx="835">39.859999999999999</cx:pt>
          <cx:pt idx="836">28.469999999999999</cx:pt>
          <cx:pt idx="837">34.340000000000003</cx:pt>
          <cx:pt idx="838">38.68</cx:pt>
          <cx:pt idx="839">42.460000000000001</cx:pt>
          <cx:pt idx="840">17.140000000000001</cx:pt>
          <cx:pt idx="841">21.440000000000001</cx:pt>
          <cx:pt idx="842">42.840000000000003</cx:pt>
          <cx:pt idx="843">21.059999999999999</cx:pt>
          <cx:pt idx="844">16.440000000000001</cx:pt>
          <cx:pt idx="845">42.18</cx:pt>
          <cx:pt idx="846">25.030000000000001</cx:pt>
          <cx:pt idx="847">36.119999999999997</cx:pt>
          <cx:pt idx="848">43.390000000000001</cx:pt>
          <cx:pt idx="849">15.73</cx:pt>
          <cx:pt idx="850">28.609999999999999</cx:pt>
          <cx:pt idx="851">41.009999999999998</cx:pt>
          <cx:pt idx="852">26.899999999999999</cx:pt>
          <cx:pt idx="853">21.07</cx:pt>
          <cx:pt idx="854">39.049999999999997</cx:pt>
          <cx:pt idx="855">20.850000000000001</cx:pt>
          <cx:pt idx="856">16.260000000000002</cx:pt>
          <cx:pt idx="857">24.300000000000001</cx:pt>
          <cx:pt idx="858">40.479999999999997</cx:pt>
          <cx:pt idx="859">31.530000000000001</cx:pt>
          <cx:pt idx="860">30.010000000000002</cx:pt>
          <cx:pt idx="861">26.850000000000001</cx:pt>
          <cx:pt idx="862">35.509999999999998</cx:pt>
          <cx:pt idx="863">26.16</cx:pt>
          <cx:pt idx="864">29.41</cx:pt>
          <cx:pt idx="865">39.119999999999997</cx:pt>
          <cx:pt idx="866">37.990000000000002</cx:pt>
          <cx:pt idx="867">17.859999999999999</cx:pt>
          <cx:pt idx="868">23.219999999999999</cx:pt>
          <cx:pt idx="869">26.949999999999999</cx:pt>
          <cx:pt idx="870">42.450000000000003</cx:pt>
          <cx:pt idx="871">15.27</cx:pt>
          <cx:pt idx="872">40.280000000000001</cx:pt>
          <cx:pt idx="873">41.369999999999997</cx:pt>
          <cx:pt idx="874">27.059999999999999</cx:pt>
          <cx:pt idx="875">31.510000000000002</cx:pt>
          <cx:pt idx="876">15.630000000000001</cx:pt>
          <cx:pt idx="877">17.309999999999999</cx:pt>
          <cx:pt idx="878">43.289999999999999</cx:pt>
          <cx:pt idx="879">30.370000000000001</cx:pt>
          <cx:pt idx="880">22.68</cx:pt>
          <cx:pt idx="881">16.989999999999998</cx:pt>
          <cx:pt idx="882">40.460000000000001</cx:pt>
          <cx:pt idx="883">18.68</cx:pt>
          <cx:pt idx="884">31.02</cx:pt>
          <cx:pt idx="885">35.75</cx:pt>
          <cx:pt idx="886">40.549999999999997</cx:pt>
          <cx:pt idx="887">23.010000000000002</cx:pt>
          <cx:pt idx="888">39.969999999999999</cx:pt>
          <cx:pt idx="889">37.859999999999999</cx:pt>
          <cx:pt idx="890">24.43</cx:pt>
          <cx:pt idx="891">15.82</cx:pt>
          <cx:pt idx="892">40.32</cx:pt>
          <cx:pt idx="893">23.359999999999999</cx:pt>
          <cx:pt idx="894">15.779999999999999</cx:pt>
          <cx:pt idx="895">34.590000000000003</cx:pt>
          <cx:pt idx="896">20.469999999999999</cx:pt>
          <cx:pt idx="897">25.34</cx:pt>
          <cx:pt idx="898">24.18</cx:pt>
          <cx:pt idx="899">35.909999999999997</cx:pt>
          <cx:pt idx="900">15.33</cx:pt>
          <cx:pt idx="901">29.48</cx:pt>
          <cx:pt idx="902">38.159999999999997</cx:pt>
          <cx:pt idx="903">27.239999999999998</cx:pt>
          <cx:pt idx="904">22.670000000000002</cx:pt>
          <cx:pt idx="905">24.219999999999999</cx:pt>
          <cx:pt idx="906">16.399999999999999</cx:pt>
          <cx:pt idx="907">19.68</cx:pt>
          <cx:pt idx="908">15.390000000000001</cx:pt>
          <cx:pt idx="909">37.829999999999998</cx:pt>
          <cx:pt idx="910">41.210000000000001</cx:pt>
          <cx:pt idx="911">16.129999999999999</cx:pt>
          <cx:pt idx="912">18.16</cx:pt>
          <cx:pt idx="913">25.030000000000001</cx:pt>
          <cx:pt idx="914">22.789999999999999</cx:pt>
          <cx:pt idx="915">17.59</cx:pt>
          <cx:pt idx="916">15.74</cx:pt>
          <cx:pt idx="917">22.02</cx:pt>
          <cx:pt idx="918">38.700000000000003</cx:pt>
          <cx:pt idx="919">27.289999999999999</cx:pt>
          <cx:pt idx="920">39.990000000000002</cx:pt>
          <cx:pt idx="921">37.57</cx:pt>
          <cx:pt idx="922">34.939999999999998</cx:pt>
          <cx:pt idx="923">16.98</cx:pt>
          <cx:pt idx="924">23.039999999999999</cx:pt>
          <cx:pt idx="925">37.340000000000003</cx:pt>
          <cx:pt idx="926">17.210000000000001</cx:pt>
          <cx:pt idx="927">16.5</cx:pt>
          <cx:pt idx="928">40.090000000000003</cx:pt>
          <cx:pt idx="929">21.940000000000001</cx:pt>
          <cx:pt idx="930">28.469999999999999</cx:pt>
          <cx:pt idx="931">43.329999999999998</cx:pt>
          <cx:pt idx="932">29.899999999999999</cx:pt>
          <cx:pt idx="933">40.799999999999997</cx:pt>
          <cx:pt idx="934">28.32</cx:pt>
          <cx:pt idx="935">25.210000000000001</cx:pt>
          <cx:pt idx="936">27.960000000000001</cx:pt>
          <cx:pt idx="937">22.510000000000002</cx:pt>
          <cx:pt idx="938">34.579999999999998</cx:pt>
          <cx:pt idx="939">16.949999999999999</cx:pt>
          <cx:pt idx="940">26.18</cx:pt>
          <cx:pt idx="941">23.16</cx:pt>
          <cx:pt idx="942">21.890000000000001</cx:pt>
          <cx:pt idx="943">19.030000000000001</cx:pt>
          <cx:pt idx="944">26.800000000000001</cx:pt>
          <cx:pt idx="945">37.07</cx:pt>
          <cx:pt idx="946">31.960000000000001</cx:pt>
          <cx:pt idx="947">23.329999999999998</cx:pt>
          <cx:pt idx="948">35.399999999999999</cx:pt>
          <cx:pt idx="949">15.289999999999999</cx:pt>
          <cx:pt idx="950">37.170000000000002</cx:pt>
          <cx:pt idx="951">35.729999999999997</cx:pt>
          <cx:pt idx="952">34.119999999999997</cx:pt>
          <cx:pt idx="953">15.73</cx:pt>
          <cx:pt idx="954">39.920000000000002</cx:pt>
          <cx:pt idx="955">43.390000000000001</cx:pt>
          <cx:pt idx="956">41.030000000000001</cx:pt>
          <cx:pt idx="957">38.619999999999997</cx:pt>
          <cx:pt idx="958">16.899999999999999</cx:pt>
          <cx:pt idx="959">15.99</cx:pt>
          <cx:pt idx="960">27.379999999999999</cx:pt>
          <cx:pt idx="961">21.550000000000001</cx:pt>
          <cx:pt idx="962">34.640000000000001</cx:pt>
          <cx:pt idx="963">20.34</cx:pt>
          <cx:pt idx="964">20.699999999999999</cx:pt>
          <cx:pt idx="965">29.879999999999999</cx:pt>
          <cx:pt idx="966">32.229999999999997</cx:pt>
          <cx:pt idx="967">40.060000000000002</cx:pt>
          <cx:pt idx="968">34.880000000000003</cx:pt>
          <cx:pt idx="969">43.350000000000001</cx:pt>
          <cx:pt idx="970">33.880000000000003</cx:pt>
          <cx:pt idx="971">31.390000000000001</cx:pt>
          <cx:pt idx="972">20.940000000000001</cx:pt>
          <cx:pt idx="973">18.43</cx:pt>
          <cx:pt idx="974">18.149999999999999</cx:pt>
          <cx:pt idx="975">26.800000000000001</cx:pt>
          <cx:pt idx="976">32.229999999999997</cx:pt>
          <cx:pt idx="977">32.909999999999997</cx:pt>
          <cx:pt idx="978">42.609999999999999</cx:pt>
          <cx:pt idx="979">33.68</cx:pt>
          <cx:pt idx="980">25.469999999999999</cx:pt>
          <cx:pt idx="981">34.560000000000002</cx:pt>
          <cx:pt idx="982">15.359999999999999</cx:pt>
          <cx:pt idx="983">29.440000000000001</cx:pt>
          <cx:pt idx="984">28.09</cx:pt>
          <cx:pt idx="985">34.770000000000003</cx:pt>
          <cx:pt idx="986">17.140000000000001</cx:pt>
          <cx:pt idx="987">16.02</cx:pt>
          <cx:pt idx="988">14.83</cx:pt>
          <cx:pt idx="989">33.340000000000003</cx:pt>
          <cx:pt idx="990">22.059999999999999</cx:pt>
          <cx:pt idx="991">19.07</cx:pt>
          <cx:pt idx="992">43.359999999999999</cx:pt>
          <cx:pt idx="993">30.84</cx:pt>
          <cx:pt idx="994">21.899999999999999</cx:pt>
          <cx:pt idx="995">41.369999999999997</cx:pt>
          <cx:pt idx="996">21.690000000000001</cx:pt>
          <cx:pt idx="997">26.09</cx:pt>
          <cx:pt idx="998">36.259999999999998</cx:pt>
          <cx:pt idx="999">27.27</cx:pt>
          <cx:pt idx="1000">28.109999999999999</cx:pt>
          <cx:pt idx="1001">33.920000000000002</cx:pt>
          <cx:pt idx="1002">25.620000000000001</cx:pt>
          <cx:pt idx="1003">22.649999999999999</cx:pt>
          <cx:pt idx="1004">17.550000000000001</cx:pt>
          <cx:pt idx="1005">29.859999999999999</cx:pt>
          <cx:pt idx="1006">32.32</cx:pt>
          <cx:pt idx="1007">25.289999999999999</cx:pt>
          <cx:pt idx="1008">32.030000000000001</cx:pt>
          <cx:pt idx="1009">21.120000000000001</cx:pt>
          <cx:pt idx="1010">19.260000000000002</cx:pt>
          <cx:pt idx="1011">33.200000000000003</cx:pt>
          <cx:pt idx="1012">40.329999999999998</cx:pt>
          <cx:pt idx="1013">17.18</cx:pt>
          <cx:pt idx="1014">39.969999999999999</cx:pt>
          <cx:pt idx="1015">15.73</cx:pt>
          <cx:pt idx="1016">35.82</cx:pt>
          <cx:pt idx="1017">20.68</cx:pt>
          <cx:pt idx="1018">27.82</cx:pt>
          <cx:pt idx="1019">37.659999999999997</cx:pt>
          <cx:pt idx="1020">29.719999999999999</cx:pt>
          <cx:pt idx="1021">43.140000000000001</cx:pt>
          <cx:pt idx="1022">42.880000000000003</cx:pt>
          <cx:pt idx="1023">17.579999999999998</cx:pt>
          <cx:pt idx="1024">17.379999999999999</cx:pt>
          <cx:pt idx="1025">41.119999999999997</cx:pt>
          <cx:pt idx="1026">25.199999999999999</cx:pt>
          <cx:pt idx="1027">28.030000000000001</cx:pt>
          <cx:pt idx="1028">20.609999999999999</cx:pt>
          <cx:pt idx="1029">21.100000000000001</cx:pt>
          <cx:pt idx="1030">40.969999999999999</cx:pt>
          <cx:pt idx="1031">42.479999999999997</cx:pt>
          <cx:pt idx="1032">16.920000000000002</cx:pt>
          <cx:pt idx="1033">42.969999999999999</cx:pt>
          <cx:pt idx="1034">18.370000000000001</cx:pt>
          <cx:pt idx="1035">34.880000000000003</cx:pt>
          <cx:pt idx="1036">16.43</cx:pt>
          <cx:pt idx="1037">29.59</cx:pt>
          <cx:pt idx="1038">33.57</cx:pt>
          <cx:pt idx="1039">26.5</cx:pt>
          <cx:pt idx="1040">34.259999999999998</cx:pt>
          <cx:pt idx="1041">33.289999999999999</cx:pt>
          <cx:pt idx="1042">20.059999999999999</cx:pt>
          <cx:pt idx="1043">37.460000000000001</cx:pt>
          <cx:pt idx="1044">33.119999999999997</cx:pt>
          <cx:pt idx="1045">36.170000000000002</cx:pt>
          <cx:pt idx="1046">26.850000000000001</cx:pt>
          <cx:pt idx="1047">28.640000000000001</cx:pt>
          <cx:pt idx="1048">22.059999999999999</cx:pt>
          <cx:pt idx="1049">33.729999999999997</cx:pt>
          <cx:pt idx="1050">25.870000000000001</cx:pt>
          <cx:pt idx="1051">26.82</cx:pt>
          <cx:pt idx="1052">20.670000000000002</cx:pt>
          <cx:pt idx="1053">26.25</cx:pt>
          <cx:pt idx="1054">24.800000000000001</cx:pt>
          <cx:pt idx="1055">28.699999999999999</cx:pt>
          <cx:pt idx="1056">37.450000000000003</cx:pt>
          <cx:pt idx="1057">37.75</cx:pt>
          <cx:pt idx="1058">17.73</cx:pt>
          <cx:pt idx="1059">20.66</cx:pt>
          <cx:pt idx="1060">24.07</cx:pt>
          <cx:pt idx="1061">22.600000000000001</cx:pt>
          <cx:pt idx="1062">33.969999999999999</cx:pt>
          <cx:pt idx="1063">18.199999999999999</cx:pt>
          <cx:pt idx="1064">42.670000000000002</cx:pt>
          <cx:pt idx="1065">23.309999999999999</cx:pt>
          <cx:pt idx="1066">17.09</cx:pt>
          <cx:pt idx="1067">26.300000000000001</cx:pt>
          <cx:pt idx="1068">24.870000000000001</cx:pt>
          <cx:pt idx="1069">36.909999999999997</cx:pt>
          <cx:pt idx="1070">27.609999999999999</cx:pt>
          <cx:pt idx="1071">39.619999999999997</cx:pt>
          <cx:pt idx="1072">19.199999999999999</cx:pt>
          <cx:pt idx="1073">20.75</cx:pt>
          <cx:pt idx="1074">30.149999999999999</cx:pt>
          <cx:pt idx="1075">23.66</cx:pt>
          <cx:pt idx="1076">37.549999999999997</cx:pt>
          <cx:pt idx="1077">36.18</cx:pt>
          <cx:pt idx="1078">30.48</cx:pt>
          <cx:pt idx="1079">37.460000000000001</cx:pt>
          <cx:pt idx="1080">20.66</cx:pt>
          <cx:pt idx="1081">36.090000000000003</cx:pt>
          <cx:pt idx="1082">23.09</cx:pt>
          <cx:pt idx="1083">21.899999999999999</cx:pt>
          <cx:pt idx="1084">28.77</cx:pt>
          <cx:pt idx="1085">23.27</cx:pt>
          <cx:pt idx="1086">37.68</cx:pt>
          <cx:pt idx="1087">17</cx:pt>
          <cx:pt idx="1088">20.09</cx:pt>
          <cx:pt idx="1089">19.199999999999999</cx:pt>
          <cx:pt idx="1090">37.689999999999998</cx:pt>
          <cx:pt idx="1091">36.119999999999997</cx:pt>
          <cx:pt idx="1092">27.27</cx:pt>
          <cx:pt idx="1093">42.289999999999999</cx:pt>
          <cx:pt idx="1094">31.440000000000001</cx:pt>
          <cx:pt idx="1095">16.210000000000001</cx:pt>
          <cx:pt idx="1096">34.700000000000003</cx:pt>
          <cx:pt idx="1097">18.530000000000001</cx:pt>
          <cx:pt idx="1098">41.020000000000003</cx:pt>
          <cx:pt idx="1099">32.140000000000001</cx:pt>
          <cx:pt idx="1100">39.609999999999999</cx:pt>
          <cx:pt idx="1101">20.670000000000002</cx:pt>
          <cx:pt idx="1102">16.949999999999999</cx:pt>
          <cx:pt idx="1103">32.579999999999998</cx:pt>
          <cx:pt idx="1104">21.550000000000001</cx:pt>
          <cx:pt idx="1105">18.68</cx:pt>
          <cx:pt idx="1106">20.77</cx:pt>
          <cx:pt idx="1107">39.030000000000001</cx:pt>
          <cx:pt idx="1108">34.200000000000003</cx:pt>
          <cx:pt idx="1109">16.010000000000002</cx:pt>
          <cx:pt idx="1110">25.010000000000002</cx:pt>
          <cx:pt idx="1111">34.850000000000001</cx:pt>
          <cx:pt idx="1112">25.649999999999999</cx:pt>
          <cx:pt idx="1113">35.109999999999999</cx:pt>
          <cx:pt idx="1114">34.090000000000003</cx:pt>
          <cx:pt idx="1115">16.699999999999999</cx:pt>
          <cx:pt idx="1116">38.57</cx:pt>
          <cx:pt idx="1117">41.289999999999999</cx:pt>
          <cx:pt idx="1118">25.579999999999998</cx:pt>
          <cx:pt idx="1119">40.93</cx:pt>
          <cx:pt idx="1120">27.489999999999998</cx:pt>
          <cx:pt idx="1121">37.780000000000001</cx:pt>
          <cx:pt idx="1122">42.079999999999998</cx:pt>
          <cx:pt idx="1123">31.789999999999999</cx:pt>
          <cx:pt idx="1124">32.659999999999997</cx:pt>
          <cx:pt idx="1125">24.539999999999999</cx:pt>
          <cx:pt idx="1126">29.02</cx:pt>
          <cx:pt idx="1127">19.870000000000001</cx:pt>
          <cx:pt idx="1128">16.600000000000001</cx:pt>
          <cx:pt idx="1129">38.719999999999999</cx:pt>
          <cx:pt idx="1130">28.579999999999998</cx:pt>
          <cx:pt idx="1131">17.699999999999999</cx:pt>
          <cx:pt idx="1132">17.050000000000001</cx:pt>
          <cx:pt idx="1133">32.060000000000002</cx:pt>
          <cx:pt idx="1134">17.699999999999999</cx:pt>
          <cx:pt idx="1135">24.07</cx:pt>
          <cx:pt idx="1136">23.140000000000001</cx:pt>
          <cx:pt idx="1137">24.379999999999999</cx:pt>
          <cx:pt idx="1138">22.129999999999999</cx:pt>
          <cx:pt idx="1139">16.850000000000001</cx:pt>
          <cx:pt idx="1140">19.34</cx:pt>
          <cx:pt idx="1141">28.780000000000001</cx:pt>
          <cx:pt idx="1142">15.130000000000001</cx:pt>
          <cx:pt idx="1143">38.979999999999997</cx:pt>
          <cx:pt idx="1144">38.939999999999998</cx:pt>
          <cx:pt idx="1145">34.600000000000001</cx:pt>
          <cx:pt idx="1146">31.530000000000001</cx:pt>
          <cx:pt idx="1147">20.02</cx:pt>
          <cx:pt idx="1148">29.16</cx:pt>
          <cx:pt idx="1149">40.899999999999999</cx:pt>
          <cx:pt idx="1150">22.350000000000001</cx:pt>
          <cx:pt idx="1151">39.700000000000003</cx:pt>
          <cx:pt idx="1152">42.350000000000001</cx:pt>
          <cx:pt idx="1153">30.300000000000001</cx:pt>
          <cx:pt idx="1154">26.629999999999999</cx:pt>
          <cx:pt idx="1155">26.859999999999999</cx:pt>
          <cx:pt idx="1156">36.68</cx:pt>
          <cx:pt idx="1157">36.909999999999997</cx:pt>
          <cx:pt idx="1158">36.57</cx:pt>
          <cx:pt idx="1159">25.210000000000001</cx:pt>
          <cx:pt idx="1160">34.649999999999999</cx:pt>
          <cx:pt idx="1161">40.75</cx:pt>
          <cx:pt idx="1162">20.329999999999998</cx:pt>
          <cx:pt idx="1163">32.189999999999998</cx:pt>
          <cx:pt idx="1164">21.010000000000002</cx:pt>
          <cx:pt idx="1165">42.890000000000001</cx:pt>
          <cx:pt idx="1166">21.129999999999999</cx:pt>
          <cx:pt idx="1167">27.32</cx:pt>
          <cx:pt idx="1168">18.899999999999999</cx:pt>
          <cx:pt idx="1169">24.309999999999999</cx:pt>
          <cx:pt idx="1170">22.73</cx:pt>
          <cx:pt idx="1171">42.859999999999999</cx:pt>
          <cx:pt idx="1172">31.260000000000002</cx:pt>
          <cx:pt idx="1173">21.719999999999999</cx:pt>
          <cx:pt idx="1174">41.380000000000003</cx:pt>
          <cx:pt idx="1175">25.280000000000001</cx:pt>
          <cx:pt idx="1176">26.84</cx:pt>
          <cx:pt idx="1177">40.939999999999998</cx:pt>
          <cx:pt idx="1178">24.989999999999998</cx:pt>
          <cx:pt idx="1179">30.59</cx:pt>
          <cx:pt idx="1180">41.479999999999997</cx:pt>
          <cx:pt idx="1181">29.82</cx:pt>
          <cx:pt idx="1182">28.449999999999999</cx:pt>
          <cx:pt idx="1183">18.57</cx:pt>
          <cx:pt idx="1184">33.770000000000003</cx:pt>
          <cx:pt idx="1185">18.82</cx:pt>
          <cx:pt idx="1186">35.399999999999999</cx:pt>
          <cx:pt idx="1187">21.010000000000002</cx:pt>
          <cx:pt idx="1188">41.689999999999998</cx:pt>
          <cx:pt idx="1189">32.619999999999997</cx:pt>
          <cx:pt idx="1190">42.939999999999998</cx:pt>
          <cx:pt idx="1191">35.409999999999997</cx:pt>
          <cx:pt idx="1192">14.98</cx:pt>
          <cx:pt idx="1193">24.030000000000001</cx:pt>
          <cx:pt idx="1194">40.579999999999998</cx:pt>
          <cx:pt idx="1195">24.489999999999998</cx:pt>
          <cx:pt idx="1196">20.170000000000002</cx:pt>
          <cx:pt idx="1197">16.129999999999999</cx:pt>
          <cx:pt idx="1198">17.5</cx:pt>
          <cx:pt idx="1199">15.970000000000001</cx:pt>
          <cx:pt idx="1200">31.48</cx:pt>
          <cx:pt idx="1201">29.43</cx:pt>
          <cx:pt idx="1202">40.240000000000002</cx:pt>
          <cx:pt idx="1203">20.02</cx:pt>
          <cx:pt idx="1204">27.18</cx:pt>
          <cx:pt idx="1205">27.18</cx:pt>
          <cx:pt idx="1206">32.189999999999998</cx:pt>
          <cx:pt idx="1207">25.609999999999999</cx:pt>
          <cx:pt idx="1208">32.25</cx:pt>
          <cx:pt idx="1209">23.43</cx:pt>
          <cx:pt idx="1210">32.840000000000003</cx:pt>
          <cx:pt idx="1211">30.84</cx:pt>
          <cx:pt idx="1212">31.5</cx:pt>
          <cx:pt idx="1213">34.090000000000003</cx:pt>
          <cx:pt idx="1214">32.979999999999997</cx:pt>
          <cx:pt idx="1215">19.420000000000002</cx:pt>
          <cx:pt idx="1216">19.25</cx:pt>
          <cx:pt idx="1217">36.340000000000003</cx:pt>
          <cx:pt idx="1218">41.899999999999999</cx:pt>
          <cx:pt idx="1219">19.25</cx:pt>
          <cx:pt idx="1220">26.829999999999998</cx:pt>
          <cx:pt idx="1221">23.66</cx:pt>
          <cx:pt idx="1222">24.649999999999999</cx:pt>
          <cx:pt idx="1223">22.920000000000002</cx:pt>
          <cx:pt idx="1224">19.690000000000001</cx:pt>
          <cx:pt idx="1225">22.760000000000002</cx:pt>
          <cx:pt idx="1226">18.359999999999999</cx:pt>
          <cx:pt idx="1227">38.710000000000001</cx:pt>
          <cx:pt idx="1228">31.809999999999999</cx:pt>
          <cx:pt idx="1229">35.659999999999997</cx:pt>
          <cx:pt idx="1230">39.810000000000002</cx:pt>
          <cx:pt idx="1231">20.109999999999999</cx:pt>
          <cx:pt idx="1232">30.59</cx:pt>
          <cx:pt idx="1233">32.07</cx:pt>
          <cx:pt idx="1234">30.120000000000001</cx:pt>
          <cx:pt idx="1235">21.41</cx:pt>
          <cx:pt idx="1236">18.600000000000001</cx:pt>
          <cx:pt idx="1237">32.609999999999999</cx:pt>
          <cx:pt idx="1238">40.210000000000001</cx:pt>
          <cx:pt idx="1239">28.010000000000002</cx:pt>
          <cx:pt idx="1240">18.68</cx:pt>
          <cx:pt idx="1241">41.579999999999998</cx:pt>
          <cx:pt idx="1242">35.189999999999998</cx:pt>
          <cx:pt idx="1243">23.059999999999999</cx:pt>
          <cx:pt idx="1244">18.129999999999999</cx:pt>
          <cx:pt idx="1245">41.420000000000002</cx:pt>
          <cx:pt idx="1246">18.850000000000001</cx:pt>
          <cx:pt idx="1247">21.050000000000001</cx:pt>
          <cx:pt idx="1248">14.83</cx:pt>
          <cx:pt idx="1249">30.140000000000001</cx:pt>
          <cx:pt idx="1250">32.600000000000001</cx:pt>
          <cx:pt idx="1251">39.880000000000003</cx:pt>
          <cx:pt idx="1252">25.609999999999999</cx:pt>
          <cx:pt idx="1253">39.700000000000003</cx:pt>
          <cx:pt idx="1254">16.219999999999999</cx:pt>
          <cx:pt idx="1255">29.600000000000001</cx:pt>
          <cx:pt idx="1256">35.310000000000002</cx:pt>
          <cx:pt idx="1257">19.91</cx:pt>
          <cx:pt idx="1258">16.27</cx:pt>
          <cx:pt idx="1259">40.899999999999999</cx:pt>
          <cx:pt idx="1260">38.049999999999997</cx:pt>
          <cx:pt idx="1261">22.260000000000002</cx:pt>
          <cx:pt idx="1262">35.100000000000001</cx:pt>
          <cx:pt idx="1263">14.67</cx:pt>
          <cx:pt idx="1264">27.629999999999999</cx:pt>
          <cx:pt idx="1265">31.399999999999999</cx:pt>
          <cx:pt idx="1266">28.91</cx:pt>
          <cx:pt idx="1267">16.68</cx:pt>
          <cx:pt idx="1268">28.690000000000001</cx:pt>
          <cx:pt idx="1269">21.850000000000001</cx:pt>
          <cx:pt idx="1270">27.059999999999999</cx:pt>
          <cx:pt idx="1271">19.710000000000001</cx:pt>
          <cx:pt idx="1272">16.16</cx:pt>
          <cx:pt idx="1273">25.620000000000001</cx:pt>
          <cx:pt idx="1274">42.520000000000003</cx:pt>
          <cx:pt idx="1275">26.84</cx:pt>
          <cx:pt idx="1276">22.02</cx:pt>
          <cx:pt idx="1277">27.600000000000001</cx:pt>
          <cx:pt idx="1278">34.630000000000003</cx:pt>
          <cx:pt idx="1279">17.640000000000001</cx:pt>
          <cx:pt idx="1280">32.18</cx:pt>
          <cx:pt idx="1281">16.52</cx:pt>
          <cx:pt idx="1282">37.159999999999997</cx:pt>
          <cx:pt idx="1283">19.640000000000001</cx:pt>
          <cx:pt idx="1284">34.850000000000001</cx:pt>
          <cx:pt idx="1285">35.43</cx:pt>
          <cx:pt idx="1286">24.109999999999999</cx:pt>
          <cx:pt idx="1287">33.109999999999999</cx:pt>
          <cx:pt idx="1288">18.690000000000001</cx:pt>
          <cx:pt idx="1289">30.260000000000002</cx:pt>
          <cx:pt idx="1290">17.5</cx:pt>
          <cx:pt idx="1291">16.670000000000002</cx:pt>
          <cx:pt idx="1292">40.859999999999999</cx:pt>
          <cx:pt idx="1293">15.91</cx:pt>
          <cx:pt idx="1294">15.33</cx:pt>
          <cx:pt idx="1295">30.780000000000001</cx:pt>
          <cx:pt idx="1296">28.809999999999999</cx:pt>
          <cx:pt idx="1297">10.91</cx:pt>
          <cx:pt idx="1298">14.31</cx:pt>
          <cx:pt idx="1299">30.309999999999999</cx:pt>
          <cx:pt idx="1300">23.620000000000001</cx:pt>
          <cx:pt idx="1301">13.890000000000001</cx:pt>
          <cx:pt idx="1302">19.289999999999999</cx:pt>
          <cx:pt idx="1303">19.5</cx:pt>
          <cx:pt idx="1304">13.710000000000001</cx:pt>
          <cx:pt idx="1305">19.600000000000001</cx:pt>
          <cx:pt idx="1306">14.9</cx:pt>
          <cx:pt idx="1307">24.66</cx:pt>
          <cx:pt idx="1308">18.27</cx:pt>
          <cx:pt idx="1309">19.969999999999999</cx:pt>
          <cx:pt idx="1310">18.760000000000002</cx:pt>
          <cx:pt idx="1311">10.41</cx:pt>
          <cx:pt idx="1312">24.960000000000001</cx:pt>
          <cx:pt idx="1313">16.699999999999999</cx:pt>
          <cx:pt idx="1314">22.109999999999999</cx:pt>
          <cx:pt idx="1315">15.970000000000001</cx:pt>
          <cx:pt idx="1316">19.75</cx:pt>
          <cx:pt idx="1317">29.809999999999999</cx:pt>
          <cx:pt idx="1318">15.84</cx:pt>
          <cx:pt idx="1319">29.420000000000002</cx:pt>
          <cx:pt idx="1320">12.029999999999999</cx:pt>
          <cx:pt idx="1321">28.510000000000002</cx:pt>
          <cx:pt idx="1322">12.94</cx:pt>
          <cx:pt idx="1323">17.23</cx:pt>
          <cx:pt idx="1324">23</cx:pt>
          <cx:pt idx="1325">12.74</cx:pt>
          <cx:pt idx="1326">27.280000000000001</cx:pt>
          <cx:pt idx="1327">13.050000000000001</cx:pt>
          <cx:pt idx="1328">28.379999999999999</cx:pt>
          <cx:pt idx="1329">24.940000000000001</cx:pt>
          <cx:pt idx="1330">29.170000000000002</cx:pt>
          <cx:pt idx="1331">28.370000000000001</cx:pt>
          <cx:pt idx="1332">28.890000000000001</cx:pt>
          <cx:pt idx="1333">24.52</cx:pt>
          <cx:pt idx="1334">12.51</cx:pt>
          <cx:pt idx="1335">24.969999999999999</cx:pt>
          <cx:pt idx="1336">13.94</cx:pt>
          <cx:pt idx="1337">15.5</cx:pt>
          <cx:pt idx="1338">19.850000000000001</cx:pt>
          <cx:pt idx="1339">14.1</cx:pt>
          <cx:pt idx="1340">13.24</cx:pt>
          <cx:pt idx="1341">12.130000000000001</cx:pt>
          <cx:pt idx="1342">25.199999999999999</cx:pt>
          <cx:pt idx="1343">23.170000000000002</cx:pt>
          <cx:pt idx="1344">27.02</cx:pt>
          <cx:pt idx="1345">23.18</cx:pt>
          <cx:pt idx="1346">25.359999999999999</cx:pt>
          <cx:pt idx="1347">11.380000000000001</cx:pt>
          <cx:pt idx="1348">30.059999999999999</cx:pt>
          <cx:pt idx="1349">20.98</cx:pt>
          <cx:pt idx="1350">22.68</cx:pt>
          <cx:pt idx="1351">26.440000000000001</cx:pt>
          <cx:pt idx="1352">23.109999999999999</cx:pt>
          <cx:pt idx="1353">23.559999999999999</cx:pt>
          <cx:pt idx="1354">11.19</cx:pt>
          <cx:pt idx="1355">20.93</cx:pt>
          <cx:pt idx="1356">15.300000000000001</cx:pt>
          <cx:pt idx="1357">14.07</cx:pt>
          <cx:pt idx="1358">27.32</cx:pt>
          <cx:pt idx="1359">21.07</cx:pt>
          <cx:pt idx="1360">11.33</cx:pt>
          <cx:pt idx="1361">28.949999999999999</cx:pt>
          <cx:pt idx="1362">26.300000000000001</cx:pt>
          <cx:pt idx="1363">21.109999999999999</cx:pt>
          <cx:pt idx="1364">26.57</cx:pt>
          <cx:pt idx="1365">28.59</cx:pt>
          <cx:pt idx="1366">28.260000000000002</cx:pt>
          <cx:pt idx="1367">29.719999999999999</cx:pt>
          <cx:pt idx="1368">26.690000000000001</cx:pt>
          <cx:pt idx="1369">24.329999999999998</cx:pt>
          <cx:pt idx="1370">28.23</cx:pt>
          <cx:pt idx="1371">29.289999999999999</cx:pt>
          <cx:pt idx="1372">18.739999999999998</cx:pt>
          <cx:pt idx="1373">29.350000000000001</cx:pt>
          <cx:pt idx="1374">10.880000000000001</cx:pt>
          <cx:pt idx="1375">22.07</cx:pt>
          <cx:pt idx="1376">26.609999999999999</cx:pt>
          <cx:pt idx="1377">26.52</cx:pt>
          <cx:pt idx="1378">25.649999999999999</cx:pt>
          <cx:pt idx="1379">28.18</cx:pt>
          <cx:pt idx="1380">19.16</cx:pt>
          <cx:pt idx="1381">19.960000000000001</cx:pt>
          <cx:pt idx="1382">16.629999999999999</cx:pt>
          <cx:pt idx="1383">16.09</cx:pt>
          <cx:pt idx="1384">30.030000000000001</cx:pt>
          <cx:pt idx="1385">19.510000000000002</cx:pt>
          <cx:pt idx="1386">19.760000000000002</cx:pt>
          <cx:pt idx="1387">15.289999999999999</cx:pt>
          <cx:pt idx="1388">24.48</cx:pt>
          <cx:pt idx="1389">21.73</cx:pt>
          <cx:pt idx="1390">21.41</cx:pt>
          <cx:pt idx="1391">29.420000000000002</cx:pt>
          <cx:pt idx="1392">24.170000000000002</cx:pt>
          <cx:pt idx="1393">19.530000000000001</cx:pt>
          <cx:pt idx="1394">27.579999999999998</cx:pt>
          <cx:pt idx="1395">20.02</cx:pt>
          <cx:pt idx="1396">20.440000000000001</cx:pt>
          <cx:pt idx="1397">21.829999999999998</cx:pt>
          <cx:pt idx="1398">12.81</cx:pt>
          <cx:pt idx="1399">15.970000000000001</cx:pt>
          <cx:pt idx="1400">14.199999999999999</cx:pt>
          <cx:pt idx="1401">26.170000000000002</cx:pt>
          <cx:pt idx="1402">13.390000000000001</cx:pt>
          <cx:pt idx="1403">12.74</cx:pt>
          <cx:pt idx="1404">29.670000000000002</cx:pt>
          <cx:pt idx="1405">30.370000000000001</cx:pt>
          <cx:pt idx="1406">25.27</cx:pt>
          <cx:pt idx="1407">22.329999999999998</cx:pt>
          <cx:pt idx="1408">26.48</cx:pt>
          <cx:pt idx="1409">28.440000000000001</cx:pt>
          <cx:pt idx="1410">21.41</cx:pt>
          <cx:pt idx="1411">19.699999999999999</cx:pt>
          <cx:pt idx="1412">17.760000000000002</cx:pt>
          <cx:pt idx="1413">30.199999999999999</cx:pt>
          <cx:pt idx="1414">22.289999999999999</cx:pt>
          <cx:pt idx="1415">27.280000000000001</cx:pt>
          <cx:pt idx="1416">13.800000000000001</cx:pt>
          <cx:pt idx="1417">15.18</cx:pt>
          <cx:pt idx="1418">11.48</cx:pt>
          <cx:pt idx="1419">14.52</cx:pt>
          <cx:pt idx="1420">20.989999999999998</cx:pt>
          <cx:pt idx="1421">11.56</cx:pt>
          <cx:pt idx="1422">17.469999999999999</cx:pt>
          <cx:pt idx="1423">29.460000000000001</cx:pt>
          <cx:pt idx="1424">27.68</cx:pt>
          <cx:pt idx="1425">19.510000000000002</cx:pt>
          <cx:pt idx="1426">12.92</cx:pt>
          <cx:pt idx="1427">25.59</cx:pt>
          <cx:pt idx="1428">16.98</cx:pt>
          <cx:pt idx="1429">19.84</cx:pt>
          <cx:pt idx="1430">16.600000000000001</cx:pt>
          <cx:pt idx="1431">20.699999999999999</cx:pt>
          <cx:pt idx="1432">12.640000000000001</cx:pt>
          <cx:pt idx="1433">23.760000000000002</cx:pt>
          <cx:pt idx="1434">20.82</cx:pt>
          <cx:pt idx="1435">18.710000000000001</cx:pt>
          <cx:pt idx="1436">14.67</cx:pt>
          <cx:pt idx="1437">26.050000000000001</cx:pt>
          <cx:pt idx="1438">14.32</cx:pt>
          <cx:pt idx="1439">28.850000000000001</cx:pt>
          <cx:pt idx="1440">12.19</cx:pt>
          <cx:pt idx="1441">14.970000000000001</cx:pt>
          <cx:pt idx="1442">21.039999999999999</cx:pt>
          <cx:pt idx="1443">18.780000000000001</cx:pt>
          <cx:pt idx="1444">17.09</cx:pt>
          <cx:pt idx="1445">23.59</cx:pt>
          <cx:pt idx="1446">12.859999999999999</cx:pt>
          <cx:pt idx="1447">14.06</cx:pt>
          <cx:pt idx="1448">29.41</cx:pt>
          <cx:pt idx="1449">10.529999999999999</cx:pt>
          <cx:pt idx="1450">28.239999999999998</cx:pt>
          <cx:pt idx="1451">23.100000000000001</cx:pt>
          <cx:pt idx="1452">11.06</cx:pt>
          <cx:pt idx="1453">18.120000000000001</cx:pt>
          <cx:pt idx="1454">10.42</cx:pt>
          <cx:pt idx="1455">14.710000000000001</cx:pt>
          <cx:pt idx="1456">14.25</cx:pt>
          <cx:pt idx="1457">17.41</cx:pt>
          <cx:pt idx="1458">10.720000000000001</cx:pt>
          <cx:pt idx="1459">18.379999999999999</cx:pt>
          <cx:pt idx="1460">17.609999999999999</cx:pt>
          <cx:pt idx="1461">26.379999999999999</cx:pt>
          <cx:pt idx="1462">20.699999999999999</cx:pt>
          <cx:pt idx="1463">26.940000000000001</cx:pt>
          <cx:pt idx="1464">12.699999999999999</cx:pt>
          <cx:pt idx="1465">14.85</cx:pt>
          <cx:pt idx="1466">15.550000000000001</cx:pt>
          <cx:pt idx="1467">11.76</cx:pt>
          <cx:pt idx="1468">16.649999999999999</cx:pt>
          <cx:pt idx="1469">30.629999999999999</cx:pt>
          <cx:pt idx="1470">15.42</cx:pt>
          <cx:pt idx="1471">26.530000000000001</cx:pt>
          <cx:pt idx="1472">27.170000000000002</cx:pt>
          <cx:pt idx="1473">11.6</cx:pt>
          <cx:pt idx="1474">14.34</cx:pt>
          <cx:pt idx="1475">21.100000000000001</cx:pt>
          <cx:pt idx="1476">30.489999999999998</cx:pt>
          <cx:pt idx="1477">13.42</cx:pt>
          <cx:pt idx="1478">11.41</cx:pt>
          <cx:pt idx="1479">21.800000000000001</cx:pt>
          <cx:pt idx="1480">11.81</cx:pt>
          <cx:pt idx="1481">12.99</cx:pt>
          <cx:pt idx="1482">25.07</cx:pt>
          <cx:pt idx="1483">11.44</cx:pt>
          <cx:pt idx="1484">15.789999999999999</cx:pt>
          <cx:pt idx="1485">26.940000000000001</cx:pt>
          <cx:pt idx="1486">26.879999999999999</cx:pt>
          <cx:pt idx="1487">24.809999999999999</cx:pt>
          <cx:pt idx="1488">13.109999999999999</cx:pt>
          <cx:pt idx="1489">21.98</cx:pt>
          <cx:pt idx="1490">15.33</cx:pt>
          <cx:pt idx="1491">15.99</cx:pt>
          <cx:pt idx="1492">16.050000000000001</cx:pt>
          <cx:pt idx="1493">23.09</cx:pt>
          <cx:pt idx="1494">29.079999999999998</cx:pt>
          <cx:pt idx="1495">12.98</cx:pt>
          <cx:pt idx="1496">23.199999999999999</cx:pt>
          <cx:pt idx="1497">18.949999999999999</cx:pt>
          <cx:pt idx="1498">13.550000000000001</cx:pt>
          <cx:pt idx="1499">17.199999999999999</cx:pt>
          <cx:pt idx="1500">10.83</cx:pt>
          <cx:pt idx="1501">27.09</cx:pt>
          <cx:pt idx="1502">17.710000000000001</cx:pt>
          <cx:pt idx="1503">28.809999999999999</cx:pt>
          <cx:pt idx="1504">20.18</cx:pt>
          <cx:pt idx="1505">16.77</cx:pt>
          <cx:pt idx="1506">28.379999999999999</cx:pt>
          <cx:pt idx="1507">23.239999999999998</cx:pt>
          <cx:pt idx="1508">14.359999999999999</cx:pt>
          <cx:pt idx="1509">20.960000000000001</cx:pt>
          <cx:pt idx="1510">13.51</cx:pt>
          <cx:pt idx="1511">26.039999999999999</cx:pt>
          <cx:pt idx="1512">22.789999999999999</cx:pt>
          <cx:pt idx="1513">11.470000000000001</cx:pt>
          <cx:pt idx="1514">12.630000000000001</cx:pt>
          <cx:pt idx="1515">28.260000000000002</cx:pt>
          <cx:pt idx="1516">13.880000000000001</cx:pt>
          <cx:pt idx="1517">12.19</cx:pt>
          <cx:pt idx="1518">11.390000000000001</cx:pt>
          <cx:pt idx="1519">24.710000000000001</cx:pt>
          <cx:pt idx="1520">13.57</cx:pt>
          <cx:pt idx="1521">19.57</cx:pt>
          <cx:pt idx="1522">23.530000000000001</cx:pt>
          <cx:pt idx="1523">11.039999999999999</cx:pt>
          <cx:pt idx="1524">24.699999999999999</cx:pt>
          <cx:pt idx="1525">17.809999999999999</cx:pt>
          <cx:pt idx="1526">12.43</cx:pt>
          <cx:pt idx="1527">17.640000000000001</cx:pt>
          <cx:pt idx="1528">30.52</cx:pt>
          <cx:pt idx="1529">11.06</cx:pt>
          <cx:pt idx="1530">18.710000000000001</cx:pt>
          <cx:pt idx="1531">25.23</cx:pt>
          <cx:pt idx="1532">25.129999999999999</cx:pt>
          <cx:pt idx="1533">26.41</cx:pt>
          <cx:pt idx="1534">17.640000000000001</cx:pt>
          <cx:pt idx="1535">27.91</cx:pt>
          <cx:pt idx="1536">24.23</cx:pt>
          <cx:pt idx="1537">23.219999999999999</cx:pt>
          <cx:pt idx="1538">23.620000000000001</cx:pt>
          <cx:pt idx="1539">26.489999999999998</cx:pt>
          <cx:pt idx="1540">28.890000000000001</cx:pt>
          <cx:pt idx="1541">24.260000000000002</cx:pt>
          <cx:pt idx="1542">23.199999999999999</cx:pt>
          <cx:pt idx="1543">12.43</cx:pt>
          <cx:pt idx="1544">25.170000000000002</cx:pt>
          <cx:pt idx="1545">15.92</cx:pt>
          <cx:pt idx="1546">11.44</cx:pt>
          <cx:pt idx="1547">17.48</cx:pt>
          <cx:pt idx="1548">21.16</cx:pt>
          <cx:pt idx="1549">17.98</cx:pt>
          <cx:pt idx="1550">15.800000000000001</cx:pt>
          <cx:pt idx="1551">10.34</cx:pt>
          <cx:pt idx="1552">18.440000000000001</cx:pt>
          <cx:pt idx="1553">14.98</cx:pt>
          <cx:pt idx="1554">20.73</cx:pt>
          <cx:pt idx="1555">12</cx:pt>
          <cx:pt idx="1556">16.43</cx:pt>
          <cx:pt idx="1557">25.27</cx:pt>
          <cx:pt idx="1558">27.68</cx:pt>
          <cx:pt idx="1559">23.109999999999999</cx:pt>
          <cx:pt idx="1560">25.68</cx:pt>
          <cx:pt idx="1561">22.239999999999998</cx:pt>
          <cx:pt idx="1562">11.470000000000001</cx:pt>
          <cx:pt idx="1563">29.649999999999999</cx:pt>
          <cx:pt idx="1564">29.890000000000001</cx:pt>
          <cx:pt idx="1565">22.489999999999998</cx:pt>
          <cx:pt idx="1566">28.34</cx:pt>
          <cx:pt idx="1567">29.449999999999999</cx:pt>
          <cx:pt idx="1568">15.9</cx:pt>
          <cx:pt idx="1569">14.289999999999999</cx:pt>
          <cx:pt idx="1570">14.73</cx:pt>
          <cx:pt idx="1571">27.109999999999999</cx:pt>
          <cx:pt idx="1572">24.870000000000001</cx:pt>
          <cx:pt idx="1573">11.82</cx:pt>
          <cx:pt idx="1574">27.050000000000001</cx:pt>
          <cx:pt idx="1575">28.370000000000001</cx:pt>
          <cx:pt idx="1576">30.350000000000001</cx:pt>
          <cx:pt idx="1577">18.649999999999999</cx:pt>
          <cx:pt idx="1578">13.630000000000001</cx:pt>
          <cx:pt idx="1579">28.219999999999999</cx:pt>
          <cx:pt idx="1580">16.25</cx:pt>
          <cx:pt idx="1581">27.539999999999999</cx:pt>
          <cx:pt idx="1582">24.77</cx:pt>
          <cx:pt idx="1583">15.58</cx:pt>
          <cx:pt idx="1584">12.82</cx:pt>
          <cx:pt idx="1585">14.18</cx:pt>
          <cx:pt idx="1586">16.690000000000001</cx:pt>
          <cx:pt idx="1587">12.99</cx:pt>
          <cx:pt idx="1588">11.34</cx:pt>
          <cx:pt idx="1589">22.57</cx:pt>
          <cx:pt idx="1590">15.44</cx:pt>
          <cx:pt idx="1591">21.68</cx:pt>
          <cx:pt idx="1592">30.370000000000001</cx:pt>
          <cx:pt idx="1593">22.73</cx:pt>
          <cx:pt idx="1594">18.739999999999998</cx:pt>
          <cx:pt idx="1595">29.960000000000001</cx:pt>
          <cx:pt idx="1596">20.390000000000001</cx:pt>
          <cx:pt idx="1597">15.56</cx:pt>
          <cx:pt idx="1598">10.81</cx:pt>
          <cx:pt idx="1599">27.440000000000001</cx:pt>
          <cx:pt idx="1600">12.74</cx:pt>
          <cx:pt idx="1601">28.550000000000001</cx:pt>
          <cx:pt idx="1602">17.52</cx:pt>
          <cx:pt idx="1603">27.640000000000001</cx:pt>
          <cx:pt idx="1604">22.629999999999999</cx:pt>
          <cx:pt idx="1605">12.08</cx:pt>
          <cx:pt idx="1606">22.670000000000002</cx:pt>
          <cx:pt idx="1607">26.870000000000001</cx:pt>
          <cx:pt idx="1608">26.93</cx:pt>
          <cx:pt idx="1609">26.379999999999999</cx:pt>
          <cx:pt idx="1610">28.940000000000001</cx:pt>
          <cx:pt idx="1611">19.760000000000002</cx:pt>
          <cx:pt idx="1612">16.010000000000002</cx:pt>
          <cx:pt idx="1613">20.239999999999998</cx:pt>
          <cx:pt idx="1614">14.41</cx:pt>
          <cx:pt idx="1615">18.559999999999999</cx:pt>
          <cx:pt idx="1616">13.460000000000001</cx:pt>
          <cx:pt idx="1617">24.879999999999999</cx:pt>
          <cx:pt idx="1618">16.359999999999999</cx:pt>
          <cx:pt idx="1619">16.52</cx:pt>
          <cx:pt idx="1620">13.27</cx:pt>
          <cx:pt idx="1621">21.629999999999999</cx:pt>
          <cx:pt idx="1622">19.539999999999999</cx:pt>
          <cx:pt idx="1623">28.93</cx:pt>
          <cx:pt idx="1624">27.059999999999999</cx:pt>
          <cx:pt idx="1625">23.68</cx:pt>
          <cx:pt idx="1626">28.280000000000001</cx:pt>
          <cx:pt idx="1627">18.260000000000002</cx:pt>
          <cx:pt idx="1628">23.460000000000001</cx:pt>
          <cx:pt idx="1629">16.210000000000001</cx:pt>
          <cx:pt idx="1630">17.699999999999999</cx:pt>
          <cx:pt idx="1631">18.379999999999999</cx:pt>
          <cx:pt idx="1632">23.030000000000001</cx:pt>
          <cx:pt idx="1633">21.010000000000002</cx:pt>
          <cx:pt idx="1634">30.050000000000001</cx:pt>
          <cx:pt idx="1635">11.449999999999999</cx:pt>
          <cx:pt idx="1636">29.489999999999998</cx:pt>
          <cx:pt idx="1637">12.68</cx:pt>
          <cx:pt idx="1638">12.77</cx:pt>
          <cx:pt idx="1639">12.82</cx:pt>
          <cx:pt idx="1640">25.809999999999999</cx:pt>
          <cx:pt idx="1641">23.25</cx:pt>
          <cx:pt idx="1642">28.199999999999999</cx:pt>
          <cx:pt idx="1643">18.739999999999998</cx:pt>
          <cx:pt idx="1644">19.010000000000002</cx:pt>
          <cx:pt idx="1645">11.130000000000001</cx:pt>
          <cx:pt idx="1646">16.280000000000001</cx:pt>
          <cx:pt idx="1647">23.309999999999999</cx:pt>
          <cx:pt idx="1648">26.120000000000001</cx:pt>
          <cx:pt idx="1649">13.99</cx:pt>
          <cx:pt idx="1650">22.260000000000002</cx:pt>
          <cx:pt idx="1651">27.539999999999999</cx:pt>
          <cx:pt idx="1652">27.870000000000001</cx:pt>
          <cx:pt idx="1653">18.969999999999999</cx:pt>
          <cx:pt idx="1654">30.579999999999998</cx:pt>
          <cx:pt idx="1655">26.719999999999999</cx:pt>
          <cx:pt idx="1656">25.140000000000001</cx:pt>
          <cx:pt idx="1657">20.469999999999999</cx:pt>
          <cx:pt idx="1658">19.190000000000001</cx:pt>
          <cx:pt idx="1659">25.25</cx:pt>
          <cx:pt idx="1660">26.43</cx:pt>
          <cx:pt idx="1661">23.98</cx:pt>
          <cx:pt idx="1662">25.66</cx:pt>
          <cx:pt idx="1663">10.99</cx:pt>
          <cx:pt idx="1664">24.539999999999999</cx:pt>
          <cx:pt idx="1665">26</cx:pt>
          <cx:pt idx="1666">21.079999999999998</cx:pt>
          <cx:pt idx="1667">14.449999999999999</cx:pt>
          <cx:pt idx="1668">21.960000000000001</cx:pt>
          <cx:pt idx="1669">22.199999999999999</cx:pt>
          <cx:pt idx="1670">20.850000000000001</cx:pt>
          <cx:pt idx="1671">10.869999999999999</cx:pt>
          <cx:pt idx="1672">26.370000000000001</cx:pt>
          <cx:pt idx="1673">14.640000000000001</cx:pt>
          <cx:pt idx="1674">14.1</cx:pt>
          <cx:pt idx="1675">24.109999999999999</cx:pt>
          <cx:pt idx="1676">29.539999999999999</cx:pt>
          <cx:pt idx="1677">21.32</cx:pt>
          <cx:pt idx="1678">16.879999999999999</cx:pt>
          <cx:pt idx="1679">28.899999999999999</cx:pt>
          <cx:pt idx="1680">10.65</cx:pt>
          <cx:pt idx="1681">27.690000000000001</cx:pt>
          <cx:pt idx="1682">15.98</cx:pt>
          <cx:pt idx="1683">17.469999999999999</cx:pt>
          <cx:pt idx="1684">15.49</cx:pt>
          <cx:pt idx="1685">12.31</cx:pt>
          <cx:pt idx="1686">25.760000000000002</cx:pt>
          <cx:pt idx="1687">24.149999999999999</cx:pt>
          <cx:pt idx="1688">28.18</cx:pt>
          <cx:pt idx="1689">24.699999999999999</cx:pt>
          <cx:pt idx="1690">19.300000000000001</cx:pt>
          <cx:pt idx="1691">26.989999999999998</cx:pt>
          <cx:pt idx="1692">16</cx:pt>
          <cx:pt idx="1693">29.210000000000001</cx:pt>
          <cx:pt idx="1694">11.65</cx:pt>
          <cx:pt idx="1695">15.470000000000001</cx:pt>
          <cx:pt idx="1696">22.670000000000002</cx:pt>
          <cx:pt idx="1697">30.460000000000001</cx:pt>
          <cx:pt idx="1698">12.81</cx:pt>
          <cx:pt idx="1699">21.57</cx:pt>
          <cx:pt idx="1700">29.890000000000001</cx:pt>
          <cx:pt idx="1701">15.49</cx:pt>
          <cx:pt idx="1702">26.25</cx:pt>
          <cx:pt idx="1703">15.1</cx:pt>
          <cx:pt idx="1704">27.07</cx:pt>
          <cx:pt idx="1705">18.870000000000001</cx:pt>
          <cx:pt idx="1706">28.489999999999998</cx:pt>
          <cx:pt idx="1707">20.100000000000001</cx:pt>
          <cx:pt idx="1708">29.25</cx:pt>
          <cx:pt idx="1709">19.530000000000001</cx:pt>
          <cx:pt idx="1710">20.350000000000001</cx:pt>
          <cx:pt idx="1711">24.77</cx:pt>
          <cx:pt idx="1712">19.52</cx:pt>
          <cx:pt idx="1713">27.199999999999999</cx:pt>
          <cx:pt idx="1714">27.129999999999999</cx:pt>
          <cx:pt idx="1715">28.370000000000001</cx:pt>
          <cx:pt idx="1716">10.58</cx:pt>
          <cx:pt idx="1717">20.780000000000001</cx:pt>
          <cx:pt idx="1718">13.869999999999999</cx:pt>
          <cx:pt idx="1719">11.02</cx:pt>
          <cx:pt idx="1720">18.18</cx:pt>
          <cx:pt idx="1721">21.170000000000002</cx:pt>
          <cx:pt idx="1722">15.35</cx:pt>
          <cx:pt idx="1723">29.93</cx:pt>
          <cx:pt idx="1724">28.34</cx:pt>
          <cx:pt idx="1725">14.18</cx:pt>
          <cx:pt idx="1726">14.52</cx:pt>
          <cx:pt idx="1727">15.369999999999999</cx:pt>
          <cx:pt idx="1728">26.710000000000001</cx:pt>
          <cx:pt idx="1729">20.59</cx:pt>
          <cx:pt idx="1730">13.869999999999999</cx:pt>
          <cx:pt idx="1731">26.84</cx:pt>
          <cx:pt idx="1732">24.030000000000001</cx:pt>
          <cx:pt idx="1733">28.27</cx:pt>
          <cx:pt idx="1734">12</cx:pt>
          <cx:pt idx="1735">28.550000000000001</cx:pt>
          <cx:pt idx="1736">29.75</cx:pt>
          <cx:pt idx="1737">30.260000000000002</cx:pt>
          <cx:pt idx="1738">14.75</cx:pt>
          <cx:pt idx="1739">25.600000000000001</cx:pt>
          <cx:pt idx="1740">11.59</cx:pt>
          <cx:pt idx="1741">24.039999999999999</cx:pt>
          <cx:pt idx="1742">15.220000000000001</cx:pt>
          <cx:pt idx="1743">25.75</cx:pt>
          <cx:pt idx="1744">20.050000000000001</cx:pt>
          <cx:pt idx="1745">18.059999999999999</cx:pt>
          <cx:pt idx="1746">13.44</cx:pt>
          <cx:pt idx="1747">24.309999999999999</cx:pt>
          <cx:pt idx="1748">20.32</cx:pt>
          <cx:pt idx="1749">11.81</cx:pt>
          <cx:pt idx="1750">10.550000000000001</cx:pt>
          <cx:pt idx="1751">23.809999999999999</cx:pt>
          <cx:pt idx="1752">21.91</cx:pt>
          <cx:pt idx="1753">18.969999999999999</cx:pt>
          <cx:pt idx="1754">16.280000000000001</cx:pt>
          <cx:pt idx="1755">28.629999999999999</cx:pt>
          <cx:pt idx="1756">27.82</cx:pt>
          <cx:pt idx="1757">22.039999999999999</cx:pt>
          <cx:pt idx="1758">24.629999999999999</cx:pt>
          <cx:pt idx="1759">20.949999999999999</cx:pt>
          <cx:pt idx="1760">14.970000000000001</cx:pt>
          <cx:pt idx="1761">28.079999999999998</cx:pt>
          <cx:pt idx="1762">21.050000000000001</cx:pt>
          <cx:pt idx="1763">12.199999999999999</cx:pt>
          <cx:pt idx="1764">23.16</cx:pt>
          <cx:pt idx="1765">12.56</cx:pt>
          <cx:pt idx="1766">28.920000000000002</cx:pt>
          <cx:pt idx="1767">23.129999999999999</cx:pt>
          <cx:pt idx="1768">22.010000000000002</cx:pt>
          <cx:pt idx="1769">13.75</cx:pt>
          <cx:pt idx="1770">15.960000000000001</cx:pt>
          <cx:pt idx="1771">30.210000000000001</cx:pt>
          <cx:pt idx="1772">29.690000000000001</cx:pt>
          <cx:pt idx="1773">17.699999999999999</cx:pt>
          <cx:pt idx="1774">10.859999999999999</cx:pt>
          <cx:pt idx="1775">11.869999999999999</cx:pt>
          <cx:pt idx="1776">19.010000000000002</cx:pt>
          <cx:pt idx="1777">10.94</cx:pt>
          <cx:pt idx="1778">12</cx:pt>
          <cx:pt idx="1779">20.68</cx:pt>
          <cx:pt idx="1780">18.239999999999998</cx:pt>
          <cx:pt idx="1781">27.170000000000002</cx:pt>
          <cx:pt idx="1782">27.870000000000001</cx:pt>
          <cx:pt idx="1783">16.030000000000001</cx:pt>
          <cx:pt idx="1784">16.120000000000001</cx:pt>
          <cx:pt idx="1785">19.809999999999999</cx:pt>
          <cx:pt idx="1786">25.469999999999999</cx:pt>
          <cx:pt idx="1787">20.370000000000001</cx:pt>
          <cx:pt idx="1788">30.34</cx:pt>
          <cx:pt idx="1789">20</cx:pt>
          <cx:pt idx="1790">18.780000000000001</cx:pt>
          <cx:pt idx="1791">12.31</cx:pt>
          <cx:pt idx="1792">24.879999999999999</cx:pt>
          <cx:pt idx="1793">20.280000000000001</cx:pt>
          <cx:pt idx="1794">28.489999999999998</cx:pt>
          <cx:pt idx="1795">12.34</cx:pt>
          <cx:pt idx="1796">24.460000000000001</cx:pt>
          <cx:pt idx="1797">29</cx:pt>
          <cx:pt idx="1798">25.25</cx:pt>
          <cx:pt idx="1799">23.27</cx:pt>
          <cx:pt idx="1800">19.48</cx:pt>
          <cx:pt idx="1801">20.379999999999999</cx:pt>
          <cx:pt idx="1802">26.370000000000001</cx:pt>
          <cx:pt idx="1803">21.010000000000002</cx:pt>
          <cx:pt idx="1804">28.940000000000001</cx:pt>
          <cx:pt idx="1805">13.07</cx:pt>
          <cx:pt idx="1806">12.130000000000001</cx:pt>
          <cx:pt idx="1807">17.350000000000001</cx:pt>
          <cx:pt idx="1808">15.199999999999999</cx:pt>
          <cx:pt idx="1809">12.33</cx:pt>
          <cx:pt idx="1810">23.629999999999999</cx:pt>
          <cx:pt idx="1811">24.149999999999999</cx:pt>
          <cx:pt idx="1812">18.879999999999999</cx:pt>
          <cx:pt idx="1813">21.239999999999998</cx:pt>
          <cx:pt idx="1814">25.329999999999998</cx:pt>
          <cx:pt idx="1815">25.84</cx:pt>
          <cx:pt idx="1816">18.59</cx:pt>
          <cx:pt idx="1817">28.489999999999998</cx:pt>
          <cx:pt idx="1818">29.68</cx:pt>
          <cx:pt idx="1819">17.010000000000002</cx:pt>
          <cx:pt idx="1820">27.370000000000001</cx:pt>
          <cx:pt idx="1821">17.199999999999999</cx:pt>
          <cx:pt idx="1822">11.19</cx:pt>
          <cx:pt idx="1823">25.27</cx:pt>
          <cx:pt idx="1824">26.32</cx:pt>
          <cx:pt idx="1825">22.18</cx:pt>
          <cx:pt idx="1826">30.039999999999999</cx:pt>
          <cx:pt idx="1827">25.73</cx:pt>
          <cx:pt idx="1828">12.08</cx:pt>
          <cx:pt idx="1829">29.73</cx:pt>
          <cx:pt idx="1830">19.899999999999999</cx:pt>
          <cx:pt idx="1831">28.440000000000001</cx:pt>
          <cx:pt idx="1832">17.77</cx:pt>
          <cx:pt idx="1833">20.449999999999999</cx:pt>
          <cx:pt idx="1834">22.510000000000002</cx:pt>
          <cx:pt idx="1835">14.23</cx:pt>
          <cx:pt idx="1836">13.06</cx:pt>
          <cx:pt idx="1837">28.170000000000002</cx:pt>
          <cx:pt idx="1838">20.620000000000001</cx:pt>
          <cx:pt idx="1839">27.68</cx:pt>
          <cx:pt idx="1840">17.690000000000001</cx:pt>
          <cx:pt idx="1841">26.16</cx:pt>
          <cx:pt idx="1842">24</cx:pt>
          <cx:pt idx="1843">16.579999999999998</cx:pt>
          <cx:pt idx="1844">15.31</cx:pt>
          <cx:pt idx="1845">13.42</cx:pt>
          <cx:pt idx="1846">19.289999999999999</cx:pt>
          <cx:pt idx="1847">17.890000000000001</cx:pt>
          <cx:pt idx="1848">11.76</cx:pt>
          <cx:pt idx="1849">18.140000000000001</cx:pt>
          <cx:pt idx="1850">25.059999999999999</cx:pt>
          <cx:pt idx="1851">20.219999999999999</cx:pt>
          <cx:pt idx="1852">11.74</cx:pt>
          <cx:pt idx="1853">25.039999999999999</cx:pt>
          <cx:pt idx="1854">28.469999999999999</cx:pt>
          <cx:pt idx="1855">25.34</cx:pt>
          <cx:pt idx="1856">20</cx:pt>
          <cx:pt idx="1857">26.379999999999999</cx:pt>
          <cx:pt idx="1858">11.56</cx:pt>
          <cx:pt idx="1859">27.41</cx:pt>
          <cx:pt idx="1860">28.050000000000001</cx:pt>
          <cx:pt idx="1861">23.100000000000001</cx:pt>
          <cx:pt idx="1862">30.489999999999998</cx:pt>
          <cx:pt idx="1863">25.25</cx:pt>
          <cx:pt idx="1864">30.27</cx:pt>
          <cx:pt idx="1865">25.09</cx:pt>
          <cx:pt idx="1866">19.920000000000002</cx:pt>
          <cx:pt idx="1867">30.23</cx:pt>
          <cx:pt idx="1868">10.57</cx:pt>
          <cx:pt idx="1869">13.27</cx:pt>
          <cx:pt idx="1870">18.100000000000001</cx:pt>
          <cx:pt idx="1871">23.649999999999999</cx:pt>
          <cx:pt idx="1872">16.25</cx:pt>
          <cx:pt idx="1873">20.670000000000002</cx:pt>
          <cx:pt idx="1874">17.050000000000001</cx:pt>
          <cx:pt idx="1875">18.84</cx:pt>
          <cx:pt idx="1876">11.19</cx:pt>
          <cx:pt idx="1877">16.09</cx:pt>
          <cx:pt idx="1878">27.620000000000001</cx:pt>
          <cx:pt idx="1879">30.370000000000001</cx:pt>
          <cx:pt idx="1880">24.879999999999999</cx:pt>
          <cx:pt idx="1881">21.609999999999999</cx:pt>
          <cx:pt idx="1882">17.280000000000001</cx:pt>
          <cx:pt idx="1883">11.26</cx:pt>
          <cx:pt idx="1884">13.1</cx:pt>
          <cx:pt idx="1885">21.09</cx:pt>
          <cx:pt idx="1886">28.25</cx:pt>
          <cx:pt idx="1887">23.899999999999999</cx:pt>
          <cx:pt idx="1888">23.010000000000002</cx:pt>
          <cx:pt idx="1889">19.809999999999999</cx:pt>
          <cx:pt idx="1890">27.690000000000001</cx:pt>
          <cx:pt idx="1891">26.5</cx:pt>
          <cx:pt idx="1892">28.670000000000002</cx:pt>
          <cx:pt idx="1893">18.289999999999999</cx:pt>
          <cx:pt idx="1894">27.48</cx:pt>
          <cx:pt idx="1895">23.16</cx:pt>
          <cx:pt idx="1896">15.779999999999999</cx:pt>
          <cx:pt idx="1897">24.190000000000001</cx:pt>
          <cx:pt idx="1898">20.829999999999998</cx:pt>
          <cx:pt idx="1899">16.32</cx:pt>
          <cx:pt idx="1900">18.32</cx:pt>
          <cx:pt idx="1901">29.399999999999999</cx:pt>
          <cx:pt idx="1902">22.390000000000001</cx:pt>
          <cx:pt idx="1903">27.879999999999999</cx:pt>
          <cx:pt idx="1904">16.77</cx:pt>
          <cx:pt idx="1905">11.33</cx:pt>
          <cx:pt idx="1906">21.52</cx:pt>
          <cx:pt idx="1907">13.220000000000001</cx:pt>
          <cx:pt idx="1908">20.16</cx:pt>
          <cx:pt idx="1909">27.440000000000001</cx:pt>
          <cx:pt idx="1910">22.84</cx:pt>
          <cx:pt idx="1911">21.949999999999999</cx:pt>
          <cx:pt idx="1912">14.58</cx:pt>
          <cx:pt idx="1913">25.989999999999998</cx:pt>
          <cx:pt idx="1914">18.5</cx:pt>
          <cx:pt idx="1915">29.850000000000001</cx:pt>
          <cx:pt idx="1916">26.649999999999999</cx:pt>
          <cx:pt idx="1917">16.289999999999999</cx:pt>
          <cx:pt idx="1918">18.82</cx:pt>
          <cx:pt idx="1919">17.809999999999999</cx:pt>
          <cx:pt idx="1920">17.039999999999999</cx:pt>
          <cx:pt idx="1921">15.66</cx:pt>
          <cx:pt idx="1922">17.91</cx:pt>
          <cx:pt idx="1923">20.190000000000001</cx:pt>
          <cx:pt idx="1924">22.399999999999999</cx:pt>
          <cx:pt idx="1925">19.850000000000001</cx:pt>
          <cx:pt idx="1926">24.149999999999999</cx:pt>
          <cx:pt idx="1927">20.260000000000002</cx:pt>
          <cx:pt idx="1928">12.25</cx:pt>
          <cx:pt idx="1929">29.32</cx:pt>
          <cx:pt idx="1930">19.75</cx:pt>
          <cx:pt idx="1931">12.81</cx:pt>
          <cx:pt idx="1932">22.75</cx:pt>
          <cx:pt idx="1933">27.370000000000001</cx:pt>
          <cx:pt idx="1934">25.190000000000001</cx:pt>
          <cx:pt idx="1935">29.09</cx:pt>
          <cx:pt idx="1936">10.640000000000001</cx:pt>
          <cx:pt idx="1937">26.43</cx:pt>
          <cx:pt idx="1938">18.09</cx:pt>
          <cx:pt idx="1939">23.48</cx:pt>
          <cx:pt idx="1940">12.44</cx:pt>
          <cx:pt idx="1941">16.550000000000001</cx:pt>
          <cx:pt idx="1942">20.140000000000001</cx:pt>
          <cx:pt idx="1943">15.890000000000001</cx:pt>
          <cx:pt idx="1944">17.02</cx:pt>
          <cx:pt idx="1945">26.829999999999998</cx:pt>
          <cx:pt idx="1946">24.210000000000001</cx:pt>
          <cx:pt idx="1947">13.800000000000001</cx:pt>
          <cx:pt idx="1948">11.279999999999999</cx:pt>
          <cx:pt idx="1949">26.34</cx:pt>
          <cx:pt idx="1950">17.699999999999999</cx:pt>
          <cx:pt idx="1951">26.210000000000001</cx:pt>
          <cx:pt idx="1952">17.780000000000001</cx:pt>
          <cx:pt idx="1953">19.190000000000001</cx:pt>
          <cx:pt idx="1954">17</cx:pt>
          <cx:pt idx="1955">30.280000000000001</cx:pt>
          <cx:pt idx="1956">25.780000000000001</cx:pt>
          <cx:pt idx="1957">26.829999999999998</cx:pt>
          <cx:pt idx="1958">23.329999999999998</cx:pt>
          <cx:pt idx="1959">12.130000000000001</cx:pt>
          <cx:pt idx="1960">19.390000000000001</cx:pt>
          <cx:pt idx="1961">25.039999999999999</cx:pt>
          <cx:pt idx="1962">17.350000000000001</cx:pt>
          <cx:pt idx="1963">11.15</cx:pt>
          <cx:pt idx="1964">13.289999999999999</cx:pt>
          <cx:pt idx="1965">26.469999999999999</cx:pt>
          <cx:pt idx="1966">30.600000000000001</cx:pt>
          <cx:pt idx="1967">25.760000000000002</cx:pt>
          <cx:pt idx="1968">11.539999999999999</cx:pt>
          <cx:pt idx="1969">16.949999999999999</cx:pt>
          <cx:pt idx="1970">27.829999999999998</cx:pt>
          <cx:pt idx="1971">21.41</cx:pt>
          <cx:pt idx="1972">25.890000000000001</cx:pt>
          <cx:pt idx="1973">30.66</cx:pt>
          <cx:pt idx="1974">23.789999999999999</cx:pt>
          <cx:pt idx="1975">30.109999999999999</cx:pt>
          <cx:pt idx="1976">23.52</cx:pt>
          <cx:pt idx="1977">20.239999999999998</cx:pt>
          <cx:pt idx="1978">30.149999999999999</cx:pt>
          <cx:pt idx="1979">14.859999999999999</cx:pt>
          <cx:pt idx="1980">20.670000000000002</cx:pt>
          <cx:pt idx="1981">23.690000000000001</cx:pt>
          <cx:pt idx="1982">19.190000000000001</cx:pt>
          <cx:pt idx="1983">24.52</cx:pt>
          <cx:pt idx="1984">16.120000000000001</cx:pt>
          <cx:pt idx="1985">24.850000000000001</cx:pt>
          <cx:pt idx="1986">29.359999999999999</cx:pt>
          <cx:pt idx="1987">28.75</cx:pt>
          <cx:pt idx="1988">22.780000000000001</cx:pt>
          <cx:pt idx="1989">11.18</cx:pt>
          <cx:pt idx="1990">21.27</cx:pt>
          <cx:pt idx="1991">12.93</cx:pt>
          <cx:pt idx="1992">16.719999999999999</cx:pt>
          <cx:pt idx="1993">24.59</cx:pt>
          <cx:pt idx="1994">12.07</cx:pt>
          <cx:pt idx="1995">29.949999999999999</cx:pt>
          <cx:pt idx="1996">21.050000000000001</cx:pt>
          <cx:pt idx="1997">19.309999999999999</cx:pt>
          <cx:pt idx="1998">13.16</cx:pt>
          <cx:pt idx="1999">18.550000000000001</cx:pt>
          <cx:pt idx="2000">15.19</cx:pt>
          <cx:pt idx="2001">14.289999999999999</cx:pt>
          <cx:pt idx="2002">22.809999999999999</cx:pt>
          <cx:pt idx="2003">16.170000000000002</cx:pt>
          <cx:pt idx="2004">22.609999999999999</cx:pt>
          <cx:pt idx="2005">20.960000000000001</cx:pt>
          <cx:pt idx="2006">16.899999999999999</cx:pt>
          <cx:pt idx="2007">29.719999999999999</cx:pt>
          <cx:pt idx="2008">27.440000000000001</cx:pt>
          <cx:pt idx="2009">26.239999999999998</cx:pt>
          <cx:pt idx="2010">15.49</cx:pt>
          <cx:pt idx="2011">21.010000000000002</cx:pt>
          <cx:pt idx="2012">20.52</cx:pt>
          <cx:pt idx="2013">25.84</cx:pt>
          <cx:pt idx="2014">11.19</cx:pt>
          <cx:pt idx="2015">13.880000000000001</cx:pt>
          <cx:pt idx="2016">30.02</cx:pt>
          <cx:pt idx="2017">23.010000000000002</cx:pt>
          <cx:pt idx="2018">19.120000000000001</cx:pt>
          <cx:pt idx="2019">23.82</cx:pt>
          <cx:pt idx="2020">19.5</cx:pt>
          <cx:pt idx="2021">11.06</cx:pt>
          <cx:pt idx="2022">23.190000000000001</cx:pt>
          <cx:pt idx="2023">29.02</cx:pt>
          <cx:pt idx="2024">25.890000000000001</cx:pt>
          <cx:pt idx="2025">26.940000000000001</cx:pt>
          <cx:pt idx="2026">30.539999999999999</cx:pt>
          <cx:pt idx="2027">24.829999999999998</cx:pt>
          <cx:pt idx="2028">25.530000000000001</cx:pt>
          <cx:pt idx="2029">13.83</cx:pt>
          <cx:pt idx="2030">13.49</cx:pt>
          <cx:pt idx="2031">29.300000000000001</cx:pt>
          <cx:pt idx="2032">21.289999999999999</cx:pt>
          <cx:pt idx="2033">17.170000000000002</cx:pt>
          <cx:pt idx="2034">23.32</cx:pt>
          <cx:pt idx="2035">14.470000000000001</cx:pt>
          <cx:pt idx="2036">25.539999999999999</cx:pt>
          <cx:pt idx="2037">25.73</cx:pt>
          <cx:pt idx="2038">20.940000000000001</cx:pt>
          <cx:pt idx="2039">18.41</cx:pt>
          <cx:pt idx="2040">28.559999999999999</cx:pt>
          <cx:pt idx="2041">27.460000000000001</cx:pt>
          <cx:pt idx="2042">26.73</cx:pt>
          <cx:pt idx="2043">21.469999999999999</cx:pt>
          <cx:pt idx="2044">30.629999999999999</cx:pt>
          <cx:pt idx="2045">20.899999999999999</cx:pt>
          <cx:pt idx="2046">12.91</cx:pt>
          <cx:pt idx="2047">27.059999999999999</cx:pt>
          <cx:pt idx="2048">27.75</cx:pt>
          <cx:pt idx="2049">27.390000000000001</cx:pt>
          <cx:pt idx="2050">29.82</cx:pt>
          <cx:pt idx="2051">16.449999999999999</cx:pt>
          <cx:pt idx="2052">19.920000000000002</cx:pt>
          <cx:pt idx="2053">25.280000000000001</cx:pt>
          <cx:pt idx="2054">18.879999999999999</cx:pt>
          <cx:pt idx="2055">29.34</cx:pt>
          <cx:pt idx="2056">29.73</cx:pt>
          <cx:pt idx="2057">26.809999999999999</cx:pt>
          <cx:pt idx="2058">17.68</cx:pt>
          <cx:pt idx="2059">15.07</cx:pt>
          <cx:pt idx="2060">28.010000000000002</cx:pt>
          <cx:pt idx="2061">19.5</cx:pt>
          <cx:pt idx="2062">28.960000000000001</cx:pt>
          <cx:pt idx="2063">26.190000000000001</cx:pt>
          <cx:pt idx="2064">29.600000000000001</cx:pt>
          <cx:pt idx="2065">11.67</cx:pt>
          <cx:pt idx="2066">22.579999999999998</cx:pt>
          <cx:pt idx="2067">24.260000000000002</cx:pt>
          <cx:pt idx="2068">24.530000000000001</cx:pt>
          <cx:pt idx="2069">12.16</cx:pt>
          <cx:pt idx="2070">22.399999999999999</cx:pt>
          <cx:pt idx="2071">18.82</cx:pt>
          <cx:pt idx="2072">19.010000000000002</cx:pt>
          <cx:pt idx="2073">20.350000000000001</cx:pt>
          <cx:pt idx="2074">10.84</cx:pt>
          <cx:pt idx="2075">26.559999999999999</cx:pt>
          <cx:pt idx="2076">16.600000000000001</cx:pt>
          <cx:pt idx="2077">17.989999999999998</cx:pt>
          <cx:pt idx="2078">26.77</cx:pt>
          <cx:pt idx="2079">20.289999999999999</cx:pt>
          <cx:pt idx="2080">28.260000000000002</cx:pt>
          <cx:pt idx="2081">18.239999999999998</cx:pt>
          <cx:pt idx="2082">27.920000000000002</cx:pt>
          <cx:pt idx="2083">19.699999999999999</cx:pt>
          <cx:pt idx="2084">18.07</cx:pt>
          <cx:pt idx="2085">15.35</cx:pt>
          <cx:pt idx="2086">18.579999999999998</cx:pt>
          <cx:pt idx="2087">10.82</cx:pt>
          <cx:pt idx="2088">16.48</cx:pt>
          <cx:pt idx="2089">13.859999999999999</cx:pt>
          <cx:pt idx="2090">19.649999999999999</cx:pt>
          <cx:pt idx="2091">25.469999999999999</cx:pt>
          <cx:pt idx="2092">28.300000000000001</cx:pt>
          <cx:pt idx="2093">28.789999999999999</cx:pt>
          <cx:pt idx="2094">26.739999999999998</cx:pt>
          <cx:pt idx="2095">15.85</cx:pt>
          <cx:pt idx="2096">14.67</cx:pt>
          <cx:pt idx="2097">26</cx:pt>
          <cx:pt idx="2098">25.57</cx:pt>
          <cx:pt idx="2099">27.32</cx:pt>
          <cx:pt idx="2100">17.579999999999998</cx:pt>
          <cx:pt idx="2101">20.879999999999999</cx:pt>
          <cx:pt idx="2102">19.77</cx:pt>
          <cx:pt idx="2103">14.94</cx:pt>
          <cx:pt idx="2104">12.82</cx:pt>
          <cx:pt idx="2105">19.039999999999999</cx:pt>
          <cx:pt idx="2106">12.6</cx:pt>
          <cx:pt idx="2107">16.149999999999999</cx:pt>
          <cx:pt idx="2108">12.68</cx:pt>
          <cx:pt idx="2109">20.030000000000001</cx:pt>
          <cx:pt idx="2110">29.539999999999999</cx:pt>
          <cx:pt idx="2111">14.279999999999999</cx:pt>
          <cx:pt idx="2112">27.620000000000001</cx:pt>
          <cx:pt idx="2113">22.850000000000001</cx:pt>
          <cx:pt idx="2114">15.359999999999999</cx:pt>
          <cx:pt idx="2115">29.02</cx:pt>
          <cx:pt idx="2116">15.73</cx:pt>
          <cx:pt idx="2117">26.07</cx:pt>
          <cx:pt idx="2118">28.68</cx:pt>
          <cx:pt idx="2119">13.92</cx:pt>
          <cx:pt idx="2120">23.84</cx:pt>
          <cx:pt idx="2121">12.619999999999999</cx:pt>
          <cx:pt idx="2122">28.600000000000001</cx:pt>
          <cx:pt idx="2123">15.970000000000001</cx:pt>
          <cx:pt idx="2124">17.77</cx:pt>
          <cx:pt idx="2125">26.449999999999999</cx:pt>
          <cx:pt idx="2126">22.920000000000002</cx:pt>
          <cx:pt idx="2127">23.43</cx:pt>
          <cx:pt idx="2128">17.559999999999999</cx:pt>
          <cx:pt idx="2129">28.039999999999999</cx:pt>
          <cx:pt idx="2130">27.370000000000001</cx:pt>
          <cx:pt idx="2131">13.359999999999999</cx:pt>
          <cx:pt idx="2132">17.440000000000001</cx:pt>
          <cx:pt idx="2133">18.620000000000001</cx:pt>
          <cx:pt idx="2134">28.73</cx:pt>
          <cx:pt idx="2135">14.02</cx:pt>
          <cx:pt idx="2136">10.449999999999999</cx:pt>
          <cx:pt idx="2137">15.609999999999999</cx:pt>
          <cx:pt idx="2138">10.449999999999999</cx:pt>
          <cx:pt idx="2139">30.129999999999999</cx:pt>
          <cx:pt idx="2140">24.52</cx:pt>
          <cx:pt idx="2141">21.41</cx:pt>
          <cx:pt idx="2142">15.93</cx:pt>
          <cx:pt idx="2143">22.530000000000001</cx:pt>
          <cx:pt idx="2144">10.890000000000001</cx:pt>
          <cx:pt idx="2145">17.16</cx:pt>
          <cx:pt idx="2146">23.280000000000001</cx:pt>
          <cx:pt idx="2147">20.699999999999999</cx:pt>
          <cx:pt idx="2148">15.710000000000001</cx:pt>
          <cx:pt idx="2149">22.670000000000002</cx:pt>
          <cx:pt idx="2150">18.420000000000002</cx:pt>
          <cx:pt idx="2151">24.34</cx:pt>
          <cx:pt idx="2152">24.77</cx:pt>
          <cx:pt idx="2153">19.18</cx:pt>
          <cx:pt idx="2154">29.460000000000001</cx:pt>
          <cx:pt idx="2155">21.390000000000001</cx:pt>
          <cx:pt idx="2156">13.609999999999999</cx:pt>
          <cx:pt idx="2157">15.66</cx:pt>
          <cx:pt idx="2158">12.890000000000001</cx:pt>
          <cx:pt idx="2159">15.609999999999999</cx:pt>
          <cx:pt idx="2160">23.370000000000001</cx:pt>
          <cx:pt idx="2161">28.710000000000001</cx:pt>
          <cx:pt idx="2162">14.01</cx:pt>
          <cx:pt idx="2163">16.100000000000001</cx:pt>
          <cx:pt idx="2164">15.49</cx:pt>
          <cx:pt idx="2165">28.449999999999999</cx:pt>
          <cx:pt idx="2166">23.420000000000002</cx:pt>
          <cx:pt idx="2167">30.449999999999999</cx:pt>
          <cx:pt idx="2168">14.77</cx:pt>
          <cx:pt idx="2169">23.640000000000001</cx:pt>
          <cx:pt idx="2170">25.039999999999999</cx:pt>
          <cx:pt idx="2171">23.489999999999998</cx:pt>
          <cx:pt idx="2172">15.84</cx:pt>
          <cx:pt idx="2173">27.66</cx:pt>
          <cx:pt idx="2174">21.91</cx:pt>
          <cx:pt idx="2175">27.620000000000001</cx:pt>
          <cx:pt idx="2176">13.359999999999999</cx:pt>
          <cx:pt idx="2177">14.85</cx:pt>
          <cx:pt idx="2178">12.1</cx:pt>
          <cx:pt idx="2179">17.719999999999999</cx:pt>
          <cx:pt idx="2180">26.899999999999999</cx:pt>
          <cx:pt idx="2181">20.829999999999998</cx:pt>
          <cx:pt idx="2182">25.079999999999998</cx:pt>
          <cx:pt idx="2183">14.109999999999999</cx:pt>
          <cx:pt idx="2184">29.989999999999998</cx:pt>
          <cx:pt idx="2185">26.93</cx:pt>
          <cx:pt idx="2186">10.390000000000001</cx:pt>
          <cx:pt idx="2187">30.350000000000001</cx:pt>
          <cx:pt idx="2188">27.129999999999999</cx:pt>
          <cx:pt idx="2189">24.370000000000001</cx:pt>
          <cx:pt idx="2190">23.960000000000001</cx:pt>
          <cx:pt idx="2191">10.970000000000001</cx:pt>
          <cx:pt idx="2192">12.74</cx:pt>
          <cx:pt idx="2193">12.65</cx:pt>
          <cx:pt idx="2194">27.57</cx:pt>
          <cx:pt idx="2195">15.35</cx:pt>
          <cx:pt idx="2196">20.739999999999998</cx:pt>
          <cx:pt idx="2197">24.02</cx:pt>
          <cx:pt idx="2198">16.27</cx:pt>
          <cx:pt idx="2199">18.359999999999999</cx:pt>
          <cx:pt idx="2200">11.18</cx:pt>
          <cx:pt idx="2201">12.57</cx:pt>
          <cx:pt idx="2202">27.760000000000002</cx:pt>
          <cx:pt idx="2203">19.07</cx:pt>
          <cx:pt idx="2204">24.699999999999999</cx:pt>
          <cx:pt idx="2205">10.49</cx:pt>
          <cx:pt idx="2206">29.579999999999998</cx:pt>
          <cx:pt idx="2207">19.800000000000001</cx:pt>
          <cx:pt idx="2208">25.329999999999998</cx:pt>
          <cx:pt idx="2209">25.719999999999999</cx:pt>
          <cx:pt idx="2210">18.75</cx:pt>
          <cx:pt idx="2211">13.24</cx:pt>
          <cx:pt idx="2212">29.02</cx:pt>
          <cx:pt idx="2213">28.640000000000001</cx:pt>
          <cx:pt idx="2214">28.43</cx:pt>
          <cx:pt idx="2215">12.779999999999999</cx:pt>
          <cx:pt idx="2216">28.399999999999999</cx:pt>
          <cx:pt idx="2217">16.359999999999999</cx:pt>
          <cx:pt idx="2218">13.970000000000001</cx:pt>
          <cx:pt idx="2219">13.02</cx:pt>
          <cx:pt idx="2220">23.91</cx:pt>
          <cx:pt idx="2221">10.58</cx:pt>
          <cx:pt idx="2222">19.170000000000002</cx:pt>
          <cx:pt idx="2223">15.9</cx:pt>
          <cx:pt idx="2224">15.76</cx:pt>
          <cx:pt idx="2225">16.27</cx:pt>
          <cx:pt idx="2226">16.57</cx:pt>
          <cx:pt idx="2227">16.449999999999999</cx:pt>
          <cx:pt idx="2228">25.920000000000002</cx:pt>
          <cx:pt idx="2229">14.039999999999999</cx:pt>
          <cx:pt idx="2230">13.06</cx:pt>
          <cx:pt idx="2231">20.739999999999998</cx:pt>
          <cx:pt idx="2232">11.640000000000001</cx:pt>
          <cx:pt idx="2233">11.35</cx:pt>
          <cx:pt idx="2234">20.350000000000001</cx:pt>
          <cx:pt idx="2235">12.06</cx:pt>
          <cx:pt idx="2236">13.109999999999999</cx:pt>
          <cx:pt idx="2237">25.789999999999999</cx:pt>
          <cx:pt idx="2238">29.129999999999999</cx:pt>
          <cx:pt idx="2239">25.350000000000001</cx:pt>
          <cx:pt idx="2240">17.129999999999999</cx:pt>
          <cx:pt idx="2241">18.280000000000001</cx:pt>
          <cx:pt idx="2242">22.300000000000001</cx:pt>
          <cx:pt idx="2243">29.440000000000001</cx:pt>
          <cx:pt idx="2244">12.16</cx:pt>
          <cx:pt idx="2245">22.93</cx:pt>
          <cx:pt idx="2246">11.300000000000001</cx:pt>
          <cx:pt idx="2247">29.129999999999999</cx:pt>
          <cx:pt idx="2248">13.140000000000001</cx:pt>
          <cx:pt idx="2249">20.600000000000001</cx:pt>
          <cx:pt idx="2250">23.84</cx:pt>
          <cx:pt idx="2251">16.52</cx:pt>
          <cx:pt idx="2252">11.050000000000001</cx:pt>
          <cx:pt idx="2253">21.140000000000001</cx:pt>
          <cx:pt idx="2254">21.809999999999999</cx:pt>
          <cx:pt idx="2255">18.010000000000002</cx:pt>
          <cx:pt idx="2256">28.48</cx:pt>
          <cx:pt idx="2257">22.960000000000001</cx:pt>
          <cx:pt idx="2258">24.789999999999999</cx:pt>
          <cx:pt idx="2259">14</cx:pt>
          <cx:pt idx="2260">23.399999999999999</cx:pt>
          <cx:pt idx="2261">10.550000000000001</cx:pt>
          <cx:pt idx="2262">27.760000000000002</cx:pt>
          <cx:pt idx="2263">30.510000000000002</cx:pt>
          <cx:pt idx="2264">27.850000000000001</cx:pt>
          <cx:pt idx="2265">14.720000000000001</cx:pt>
          <cx:pt idx="2266">19.84</cx:pt>
          <cx:pt idx="2267">14.51</cx:pt>
          <cx:pt idx="2268">25.960000000000001</cx:pt>
          <cx:pt idx="2269">23.199999999999999</cx:pt>
          <cx:pt idx="2270">17.699999999999999</cx:pt>
          <cx:pt idx="2271">14.35</cx:pt>
          <cx:pt idx="2272">22.16</cx:pt>
          <cx:pt idx="2273">16.59</cx:pt>
          <cx:pt idx="2274">20.829999999999998</cx:pt>
          <cx:pt idx="2275">29.899999999999999</cx:pt>
          <cx:pt idx="2276">12.470000000000001</cx:pt>
          <cx:pt idx="2277">16.489999999999998</cx:pt>
          <cx:pt idx="2278">28.699999999999999</cx:pt>
          <cx:pt idx="2279">29.73</cx:pt>
          <cx:pt idx="2280">12.74</cx:pt>
          <cx:pt idx="2281">15.359999999999999</cx:pt>
          <cx:pt idx="2282">14.81</cx:pt>
          <cx:pt idx="2283">23.32</cx:pt>
          <cx:pt idx="2284">21.579999999999998</cx:pt>
          <cx:pt idx="2285">21.989999999999998</cx:pt>
          <cx:pt idx="2286">12.970000000000001</cx:pt>
          <cx:pt idx="2287">23.449999999999999</cx:pt>
          <cx:pt idx="2288">16.640000000000001</cx:pt>
          <cx:pt idx="2289">16.109999999999999</cx:pt>
          <cx:pt idx="2290">12.07</cx:pt>
          <cx:pt idx="2291">11.869999999999999</cx:pt>
          <cx:pt idx="2292">21.039999999999999</cx:pt>
          <cx:pt idx="2293">24.460000000000001</cx:pt>
          <cx:pt idx="2294">14.300000000000001</cx:pt>
          <cx:pt idx="2295">18.510000000000002</cx:pt>
          <cx:pt idx="2296">14.960000000000001</cx:pt>
          <cx:pt idx="2297">15.16</cx:pt>
          <cx:pt idx="2298">13.82</cx:pt>
          <cx:pt idx="2299">18.07</cx:pt>
          <cx:pt idx="2300">16.34</cx:pt>
          <cx:pt idx="2301">20.239999999999998</cx:pt>
          <cx:pt idx="2302">22.16</cx:pt>
          <cx:pt idx="2303">24.879999999999999</cx:pt>
          <cx:pt idx="2304">11.4</cx:pt>
          <cx:pt idx="2305">17.379999999999999</cx:pt>
          <cx:pt idx="2306">16.140000000000001</cx:pt>
          <cx:pt idx="2307">24.899999999999999</cx:pt>
          <cx:pt idx="2308">28.050000000000001</cx:pt>
          <cx:pt idx="2309">26.649999999999999</cx:pt>
          <cx:pt idx="2310">29.52</cx:pt>
          <cx:pt idx="2311">24.870000000000001</cx:pt>
          <cx:pt idx="2312">18.16</cx:pt>
          <cx:pt idx="2313">24.460000000000001</cx:pt>
          <cx:pt idx="2314">26.539999999999999</cx:pt>
          <cx:pt idx="2315">15.220000000000001</cx:pt>
          <cx:pt idx="2316">27.09</cx:pt>
          <cx:pt idx="2317">25.02</cx:pt>
          <cx:pt idx="2318">28.059999999999999</cx:pt>
          <cx:pt idx="2319">12.18</cx:pt>
          <cx:pt idx="2320">21.129999999999999</cx:pt>
          <cx:pt idx="2321">10.73</cx:pt>
          <cx:pt idx="2322">20.059999999999999</cx:pt>
          <cx:pt idx="2323">29.23</cx:pt>
          <cx:pt idx="2324">27.059999999999999</cx:pt>
          <cx:pt idx="2325">19.620000000000001</cx:pt>
          <cx:pt idx="2326">18.879999999999999</cx:pt>
          <cx:pt idx="2327">21.420000000000002</cx:pt>
          <cx:pt idx="2328">28.149999999999999</cx:pt>
          <cx:pt idx="2329">13.94</cx:pt>
          <cx:pt idx="2330">12.640000000000001</cx:pt>
          <cx:pt idx="2331">22.609999999999999</cx:pt>
          <cx:pt idx="2332">20.140000000000001</cx:pt>
          <cx:pt idx="2333">16.289999999999999</cx:pt>
          <cx:pt idx="2334">22.379999999999999</cx:pt>
          <cx:pt idx="2335">23.02</cx:pt>
          <cx:pt idx="2336">13.949999999999999</cx:pt>
          <cx:pt idx="2337">30.190000000000001</cx:pt>
          <cx:pt idx="2338">15.01</cx:pt>
          <cx:pt idx="2339">25.140000000000001</cx:pt>
          <cx:pt idx="2340">28.550000000000001</cx:pt>
          <cx:pt idx="2341">21.129999999999999</cx:pt>
          <cx:pt idx="2342">16.760000000000002</cx:pt>
          <cx:pt idx="2343">15.41</cx:pt>
          <cx:pt idx="2344">17.18</cx:pt>
          <cx:pt idx="2345">15.720000000000001</cx:pt>
          <cx:pt idx="2346">29.710000000000001</cx:pt>
          <cx:pt idx="2347">12.15</cx:pt>
          <cx:pt idx="2348">11.23</cx:pt>
          <cx:pt idx="2349">15.9</cx:pt>
          <cx:pt idx="2350">20.800000000000001</cx:pt>
          <cx:pt idx="2351">13.67</cx:pt>
          <cx:pt idx="2352">26.68</cx:pt>
          <cx:pt idx="2353">13.119999999999999</cx:pt>
          <cx:pt idx="2354">28.32</cx:pt>
          <cx:pt idx="2355">18.68</cx:pt>
          <cx:pt idx="2356">24.789999999999999</cx:pt>
          <cx:pt idx="2357">28.850000000000001</cx:pt>
          <cx:pt idx="2358">14.31</cx:pt>
          <cx:pt idx="2359">11.56</cx:pt>
          <cx:pt idx="2360">13.359999999999999</cx:pt>
          <cx:pt idx="2361">12.94</cx:pt>
          <cx:pt idx="2362">14.710000000000001</cx:pt>
          <cx:pt idx="2363">19.25</cx:pt>
          <cx:pt idx="2364">17.07</cx:pt>
          <cx:pt idx="2365">11.69</cx:pt>
          <cx:pt idx="2366">16.899999999999999</cx:pt>
          <cx:pt idx="2367">15.130000000000001</cx:pt>
          <cx:pt idx="2368">13.42</cx:pt>
          <cx:pt idx="2369">20.030000000000001</cx:pt>
          <cx:pt idx="2370">14.19</cx:pt>
          <cx:pt idx="2371">12.59</cx:pt>
          <cx:pt idx="2372">29.109999999999999</cx:pt>
          <cx:pt idx="2373">21.309999999999999</cx:pt>
          <cx:pt idx="2374">19.609999999999999</cx:pt>
          <cx:pt idx="2375">17.02</cx:pt>
          <cx:pt idx="2376">25.890000000000001</cx:pt>
          <cx:pt idx="2377">28.550000000000001</cx:pt>
          <cx:pt idx="2378">27.93</cx:pt>
          <cx:pt idx="2379">12.84</cx:pt>
          <cx:pt idx="2380">25.899999999999999</cx:pt>
          <cx:pt idx="2381">29.600000000000001</cx:pt>
          <cx:pt idx="2382">26.710000000000001</cx:pt>
          <cx:pt idx="2383">29.359999999999999</cx:pt>
          <cx:pt idx="2384">16.449999999999999</cx:pt>
          <cx:pt idx="2385">25.32</cx:pt>
          <cx:pt idx="2386">25.780000000000001</cx:pt>
          <cx:pt idx="2387">26.710000000000001</cx:pt>
          <cx:pt idx="2388">12.82</cx:pt>
          <cx:pt idx="2389">20.27</cx:pt>
          <cx:pt idx="2390">25.640000000000001</cx:pt>
          <cx:pt idx="2391">29.359999999999999</cx:pt>
          <cx:pt idx="2392">25.969999999999999</cx:pt>
          <cx:pt idx="2393">22.719999999999999</cx:pt>
          <cx:pt idx="2394">12.550000000000001</cx:pt>
          <cx:pt idx="2395">18.059999999999999</cx:pt>
          <cx:pt idx="2396">22.710000000000001</cx:pt>
          <cx:pt idx="2397">12.529999999999999</cx:pt>
          <cx:pt idx="2398">14.85</cx:pt>
          <cx:pt idx="2399">15.460000000000001</cx:pt>
          <cx:pt idx="2400">24.699999999999999</cx:pt>
          <cx:pt idx="2401">12.390000000000001</cx:pt>
          <cx:pt idx="2402">23.850000000000001</cx:pt>
          <cx:pt idx="2403">12.9</cx:pt>
          <cx:pt idx="2404">12.050000000000001</cx:pt>
          <cx:pt idx="2405">15.630000000000001</cx:pt>
          <cx:pt idx="2406">5.4500000000000002</cx:pt>
          <cx:pt idx="2407">12.859999999999999</cx:pt>
          <cx:pt idx="2408">14.27</cx:pt>
          <cx:pt idx="2409">12</cx:pt>
          <cx:pt idx="2410">8.8000000000000007</cx:pt>
          <cx:pt idx="2411">7.1200000000000001</cx:pt>
          <cx:pt idx="2412">15.710000000000001</cx:pt>
          <cx:pt idx="2413">5.6900000000000004</cx:pt>
          <cx:pt idx="2414">15.550000000000001</cx:pt>
          <cx:pt idx="2415">12.56</cx:pt>
          <cx:pt idx="2416">5.7400000000000002</cx:pt>
          <cx:pt idx="2417">11.949999999999999</cx:pt>
          <cx:pt idx="2418">5.8499999999999996</cx:pt>
          <cx:pt idx="2419">10.91</cx:pt>
          <cx:pt idx="2420">5.7800000000000002</cx:pt>
          <cx:pt idx="2421">6.9299999999999997</cx:pt>
          <cx:pt idx="2422">10.380000000000001</cx:pt>
          <cx:pt idx="2423">9.6400000000000006</cx:pt>
          <cx:pt idx="2424">7.5700000000000003</cx:pt>
          <cx:pt idx="2425">5.3799999999999999</cx:pt>
          <cx:pt idx="2426">15.33</cx:pt>
          <cx:pt idx="2427">6.9699999999999998</cx:pt>
          <cx:pt idx="2428">6.2699999999999996</cx:pt>
          <cx:pt idx="2429">6.04</cx:pt>
          <cx:pt idx="2430">5.8799999999999999</cx:pt>
          <cx:pt idx="2431">7.8799999999999999</cx:pt>
          <cx:pt idx="2432">9.0600000000000005</cx:pt>
          <cx:pt idx="2433">12.35</cx:pt>
          <cx:pt idx="2434">6.5099999999999998</cx:pt>
          <cx:pt idx="2435">6.4000000000000004</cx:pt>
          <cx:pt idx="2436">11.84</cx:pt>
          <cx:pt idx="2437">9.3900000000000006</cx:pt>
          <cx:pt idx="2438">11.869999999999999</cx:pt>
          <cx:pt idx="2439">8.8399999999999999</cx:pt>
          <cx:pt idx="2440">9</cx:pt>
          <cx:pt idx="2441">14.9</cx:pt>
          <cx:pt idx="2442">14.27</cx:pt>
          <cx:pt idx="2443">14.16</cx:pt>
          <cx:pt idx="2444">12.199999999999999</cx:pt>
          <cx:pt idx="2445">14.92</cx:pt>
          <cx:pt idx="2446">7.4400000000000004</cx:pt>
          <cx:pt idx="2447">7.8399999999999999</cx:pt>
          <cx:pt idx="2448">12.99</cx:pt>
          <cx:pt idx="2449">12.119999999999999</cx:pt>
          <cx:pt idx="2450">14.25</cx:pt>
          <cx:pt idx="2451">10.31</cx:pt>
          <cx:pt idx="2452">15.609999999999999</cx:pt>
          <cx:pt idx="2453">6.7999999999999998</cx:pt>
          <cx:pt idx="2454">6.6200000000000001</cx:pt>
          <cx:pt idx="2455">5.4699999999999998</cx:pt>
          <cx:pt idx="2456">13</cx:pt>
          <cx:pt idx="2457">6.2800000000000002</cx:pt>
          <cx:pt idx="2458">15.289999999999999</cx:pt>
          <cx:pt idx="2459">10.789999999999999</cx:pt>
          <cx:pt idx="2460">9.7899999999999991</cx:pt>
          <cx:pt idx="2461">12.35</cx:pt>
          <cx:pt idx="2462">8.1300000000000008</cx:pt>
          <cx:pt idx="2463">11.32</cx:pt>
          <cx:pt idx="2464">6.0499999999999998</cx:pt>
          <cx:pt idx="2465">14.08</cx:pt>
          <cx:pt idx="2466">7.1699999999999999</cx:pt>
          <cx:pt idx="2467">13.4</cx:pt>
          <cx:pt idx="2468">5.4400000000000004</cx:pt>
          <cx:pt idx="2469">8.5500000000000007</cx:pt>
          <cx:pt idx="2470">15.390000000000001</cx:pt>
          <cx:pt idx="2471">13.960000000000001</cx:pt>
          <cx:pt idx="2472">12.720000000000001</cx:pt>
          <cx:pt idx="2473">9.3900000000000006</cx:pt>
          <cx:pt idx="2474">13.279999999999999</cx:pt>
          <cx:pt idx="2475">7.46</cx:pt>
          <cx:pt idx="2476">12.99</cx:pt>
          <cx:pt idx="2477">12.59</cx:pt>
          <cx:pt idx="2478">5.8099999999999996</cx:pt>
          <cx:pt idx="2479">5.5</cx:pt>
          <cx:pt idx="2480">12.949999999999999</cx:pt>
          <cx:pt idx="2481">15.6</cx:pt>
          <cx:pt idx="2482">11.640000000000001</cx:pt>
          <cx:pt idx="2483">7.6200000000000001</cx:pt>
          <cx:pt idx="2484">12.49</cx:pt>
          <cx:pt idx="2485">11.27</cx:pt>
          <cx:pt idx="2486">15.16</cx:pt>
          <cx:pt idx="2487">13.619999999999999</cx:pt>
          <cx:pt idx="2488">5.8600000000000003</cx:pt>
          <cx:pt idx="2489">7.1500000000000004</cx:pt>
          <cx:pt idx="2490">12.43</cx:pt>
          <cx:pt idx="2491">10.68</cx:pt>
          <cx:pt idx="2492">5.6699999999999999</cx:pt>
          <cx:pt idx="2493">8.0099999999999998</cx:pt>
          <cx:pt idx="2494">14.050000000000001</cx:pt>
          <cx:pt idx="2495">9.3100000000000005</cx:pt>
          <cx:pt idx="2496">11.16</cx:pt>
          <cx:pt idx="2497">12.199999999999999</cx:pt>
          <cx:pt idx="2498">13.49</cx:pt>
          <cx:pt idx="2499">8.3900000000000006</cx:pt>
          <cx:pt idx="2500">6.4699999999999998</cx:pt>
          <cx:pt idx="2501">15.460000000000001</cx:pt>
          <cx:pt idx="2502">15.75</cx:pt>
          <cx:pt idx="2503">10.69</cx:pt>
          <cx:pt idx="2504">6.4699999999999998</cx:pt>
          <cx:pt idx="2505">8.7699999999999996</cx:pt>
          <cx:pt idx="2506">13.82</cx:pt>
          <cx:pt idx="2507">14.44</cx:pt>
          <cx:pt idx="2508">15.52</cx:pt>
          <cx:pt idx="2509">6.04</cx:pt>
          <cx:pt idx="2510">6.21</cx:pt>
          <cx:pt idx="2511">10.9</cx:pt>
          <cx:pt idx="2512">6.3799999999999999</cx:pt>
          <cx:pt idx="2513">7.6100000000000003</cx:pt>
          <cx:pt idx="2514">13</cx:pt>
          <cx:pt idx="2515">9.4499999999999993</cx:pt>
          <cx:pt idx="2516">7.79</cx:pt>
          <cx:pt idx="2517">6.0999999999999996</cx:pt>
          <cx:pt idx="2518">5.6799999999999997</cx:pt>
          <cx:pt idx="2519">14.56</cx:pt>
          <cx:pt idx="2520">14.380000000000001</cx:pt>
          <cx:pt idx="2521">6.9900000000000002</cx:pt>
          <cx:pt idx="2522">9.0899999999999999</cx:pt>
          <cx:pt idx="2523">10.51</cx:pt>
          <cx:pt idx="2524">6.3799999999999999</cx:pt>
          <cx:pt idx="2525">8.9700000000000006</cx:pt>
          <cx:pt idx="2526">8.7200000000000006</cx:pt>
          <cx:pt idx="2527">15.66</cx:pt>
          <cx:pt idx="2528">15.35</cx:pt>
          <cx:pt idx="2529">5.3700000000000001</cx:pt>
          <cx:pt idx="2530">9.7100000000000009</cx:pt>
          <cx:pt idx="2531">7.1100000000000003</cx:pt>
          <cx:pt idx="2532">11.82</cx:pt>
          <cx:pt idx="2533">13.26</cx:pt>
          <cx:pt idx="2534">13.640000000000001</cx:pt>
          <cx:pt idx="2535">13.51</cx:pt>
          <cx:pt idx="2536">6.3200000000000003</cx:pt>
          <cx:pt idx="2537">8.7599999999999998</cx:pt>
          <cx:pt idx="2538">7.1799999999999997</cx:pt>
          <cx:pt idx="2539">11.300000000000001</cx:pt>
          <cx:pt idx="2540">8.1400000000000006</cx:pt>
          <cx:pt idx="2541">5.79</cx:pt>
          <cx:pt idx="2542">11.25</cx:pt>
          <cx:pt idx="2543">10.42</cx:pt>
          <cx:pt idx="2544">8.8200000000000003</cx:pt>
          <cx:pt idx="2545">10.73</cx:pt>
          <cx:pt idx="2546">13.869999999999999</cx:pt>
          <cx:pt idx="2547">14.41</cx:pt>
          <cx:pt idx="2548">9.6300000000000008</cx:pt>
          <cx:pt idx="2549">12.08</cx:pt>
          <cx:pt idx="2550">8.3399999999999999</cx:pt>
          <cx:pt idx="2551">13.359999999999999</cx:pt>
          <cx:pt idx="2552">6.7199999999999998</cx:pt>
          <cx:pt idx="2553">11.25</cx:pt>
          <cx:pt idx="2554">10.68</cx:pt>
          <cx:pt idx="2555">10.85</cx:pt>
          <cx:pt idx="2556">8.4000000000000004</cx:pt>
          <cx:pt idx="2557">15.449999999999999</cx:pt>
          <cx:pt idx="2558">9.4700000000000006</cx:pt>
          <cx:pt idx="2559">12.56</cx:pt>
          <cx:pt idx="2560">6.2800000000000002</cx:pt>
          <cx:pt idx="2561">7.0899999999999999</cx:pt>
          <cx:pt idx="2562">9.0600000000000005</cx:pt>
          <cx:pt idx="2563">6.9500000000000002</cx:pt>
          <cx:pt idx="2564">7.6799999999999997</cx:pt>
          <cx:pt idx="2565">6.6399999999999997</cx:pt>
          <cx:pt idx="2566">7.1200000000000001</cx:pt>
          <cx:pt idx="2567">8.3399999999999999</cx:pt>
          <cx:pt idx="2568">9.1199999999999992</cx:pt>
          <cx:pt idx="2569">7</cx:pt>
          <cx:pt idx="2570">14.4</cx:pt>
          <cx:pt idx="2571">13.15</cx:pt>
          <cx:pt idx="2572">11.640000000000001</cx:pt>
          <cx:pt idx="2573">5.7599999999999998</cx:pt>
          <cx:pt idx="2574">7.9199999999999999</cx:pt>
          <cx:pt idx="2575">5.8099999999999996</cx:pt>
          <cx:pt idx="2576">11.050000000000001</cx:pt>
          <cx:pt idx="2577">7.9100000000000001</cx:pt>
          <cx:pt idx="2578">6.9699999999999998</cx:pt>
          <cx:pt idx="2579">8.4800000000000004</cx:pt>
          <cx:pt idx="2580">9.3300000000000001</cx:pt>
          <cx:pt idx="2581">12.69</cx:pt>
          <cx:pt idx="2582">6.5700000000000003</cx:pt>
          <cx:pt idx="2583">10.32</cx:pt>
          <cx:pt idx="2584">15.710000000000001</cx:pt>
          <cx:pt idx="2585">7.7999999999999998</cx:pt>
          <cx:pt idx="2586">11.48</cx:pt>
          <cx:pt idx="2587">10.699999999999999</cx:pt>
          <cx:pt idx="2588">7.1699999999999999</cx:pt>
          <cx:pt idx="2589">14.6</cx:pt>
          <cx:pt idx="2590">9.0800000000000001</cx:pt>
          <cx:pt idx="2591">12.390000000000001</cx:pt>
          <cx:pt idx="2592">11.470000000000001</cx:pt>
          <cx:pt idx="2593">7.4299999999999997</cx:pt>
          <cx:pt idx="2594">5.4900000000000002</cx:pt>
          <cx:pt idx="2595">7.3200000000000003</cx:pt>
          <cx:pt idx="2596">8.5399999999999991</cx:pt>
          <cx:pt idx="2597">7.5199999999999996</cx:pt>
          <cx:pt idx="2598">11.220000000000001</cx:pt>
          <cx:pt idx="2599">15.119999999999999</cx:pt>
          <cx:pt idx="2600">15.41</cx:pt>
          <cx:pt idx="2601">8.8399999999999999</cx:pt>
          <cx:pt idx="2602">14.15</cx:pt>
          <cx:pt idx="2603">10.369999999999999</cx:pt>
          <cx:pt idx="2604">11.109999999999999</cx:pt>
          <cx:pt idx="2605">12.07</cx:pt>
          <cx:pt idx="2606">12.050000000000001</cx:pt>
          <cx:pt idx="2607">8.5999999999999996</cx:pt>
          <cx:pt idx="2608">6.7300000000000004</cx:pt>
          <cx:pt idx="2609">15.33</cx:pt>
          <cx:pt idx="2610">13.31</cx:pt>
          <cx:pt idx="2611">11.83</cx:pt>
          <cx:pt idx="2612">5.8499999999999996</cx:pt>
          <cx:pt idx="2613">8.1999999999999993</cx:pt>
          <cx:pt idx="2614">10.09</cx:pt>
          <cx:pt idx="2615">13.25</cx:pt>
          <cx:pt idx="2616">10.6</cx:pt>
          <cx:pt idx="2617">10.16</cx:pt>
          <cx:pt idx="2618">10.59</cx:pt>
          <cx:pt idx="2619">6.1399999999999997</cx:pt>
          <cx:pt idx="2620">11.69</cx:pt>
          <cx:pt idx="2621">9.2200000000000006</cx:pt>
          <cx:pt idx="2622">6.0899999999999999</cx:pt>
          <cx:pt idx="2623">15.32</cx:pt>
          <cx:pt idx="2624">5.4000000000000004</cx:pt>
          <cx:pt idx="2625">12.699999999999999</cx:pt>
          <cx:pt idx="2626">9.6400000000000006</cx:pt>
          <cx:pt idx="2627">9.9299999999999997</cx:pt>
          <cx:pt idx="2628">12.43</cx:pt>
          <cx:pt idx="2629">7.3600000000000003</cx:pt>
          <cx:pt idx="2630">15.119999999999999</cx:pt>
          <cx:pt idx="2631">7.7400000000000002</cx:pt>
          <cx:pt idx="2632">6.8099999999999996</cx:pt>
          <cx:pt idx="2633">8.4199999999999999</cx:pt>
          <cx:pt idx="2634">8.0999999999999996</cx:pt>
          <cx:pt idx="2635">12.630000000000001</cx:pt>
          <cx:pt idx="2636">14.119999999999999</cx:pt>
          <cx:pt idx="2637">5.3899999999999997</cx:pt>
          <cx:pt idx="2638">11.06</cx:pt>
          <cx:pt idx="2639">8.1799999999999997</cx:pt>
          <cx:pt idx="2640">9</cx:pt>
          <cx:pt idx="2641">7.4199999999999999</cx:pt>
          <cx:pt idx="2642">6.5199999999999996</cx:pt>
          <cx:pt idx="2643">15.25</cx:pt>
          <cx:pt idx="2644">12.42</cx:pt>
          <cx:pt idx="2645">12.640000000000001</cx:pt>
          <cx:pt idx="2646">12.630000000000001</cx:pt>
          <cx:pt idx="2647">6.2800000000000002</cx:pt>
          <cx:pt idx="2648">6.7999999999999998</cx:pt>
          <cx:pt idx="2649">8.8200000000000003</cx:pt>
          <cx:pt idx="2650">6.5199999999999996</cx:pt>
          <cx:pt idx="2651">10.199999999999999</cx:pt>
          <cx:pt idx="2652">9.6799999999999997</cx:pt>
          <cx:pt idx="2653">11.289999999999999</cx:pt>
          <cx:pt idx="2654">14.16</cx:pt>
          <cx:pt idx="2655">13.15</cx:pt>
          <cx:pt idx="2656">13.029999999999999</cx:pt>
          <cx:pt idx="2657">10.09</cx:pt>
          <cx:pt idx="2658">12.19</cx:pt>
          <cx:pt idx="2659">7.6600000000000001</cx:pt>
          <cx:pt idx="2660">12.109999999999999</cx:pt>
          <cx:pt idx="2661">12.08</cx:pt>
          <cx:pt idx="2662">17.370000000000001</cx:pt>
          <cx:pt idx="2663">10.51</cx:pt>
          <cx:pt idx="2664">14.59</cx:pt>
          <cx:pt idx="2665">16.879999999999999</cx:pt>
          <cx:pt idx="2666">6.1699999999999999</cx:pt>
          <cx:pt idx="2667">13.16</cx:pt>
          <cx:pt idx="2668">6.4400000000000004</cx:pt>
          <cx:pt idx="2669">15.529999999999999</cx:pt>
          <cx:pt idx="2670">7.0899999999999999</cx:pt>
          <cx:pt idx="2671">11.44</cx:pt>
          <cx:pt idx="2672">7.4699999999999998</cx:pt>
          <cx:pt idx="2673">11.470000000000001</cx:pt>
          <cx:pt idx="2674">15.67</cx:pt>
          <cx:pt idx="2675">8.9499999999999993</cx:pt>
          <cx:pt idx="2676">10.42</cx:pt>
          <cx:pt idx="2677">9.1899999999999995</cx:pt>
          <cx:pt idx="2678">8.3100000000000005</cx:pt>
          <cx:pt idx="2679">11.44</cx:pt>
          <cx:pt idx="2680">10.619999999999999</cx:pt>
          <cx:pt idx="2681">9.3499999999999996</cx:pt>
          <cx:pt idx="2682">11.220000000000001</cx:pt>
          <cx:pt idx="2683">6.3099999999999996</cx:pt>
          <cx:pt idx="2684">12.56</cx:pt>
          <cx:pt idx="2685">10.369999999999999</cx:pt>
          <cx:pt idx="2686">9.4800000000000004</cx:pt>
          <cx:pt idx="2687">15.44</cx:pt>
          <cx:pt idx="2688">6.4000000000000004</cx:pt>
          <cx:pt idx="2689">7.1799999999999997</cx:pt>
          <cx:pt idx="2690">9.7400000000000002</cx:pt>
          <cx:pt idx="2691">5.5199999999999996</cx:pt>
          <cx:pt idx="2692">7.4699999999999998</cx:pt>
          <cx:pt idx="2693">7.1600000000000001</cx:pt>
          <cx:pt idx="2694">8.3699999999999992</cx:pt>
          <cx:pt idx="2695">12.199999999999999</cx:pt>
          <cx:pt idx="2696">11.68</cx:pt>
          <cx:pt idx="2697">5.7199999999999998</cx:pt>
          <cx:pt idx="2698">15.35</cx:pt>
          <cx:pt idx="2699">6.1900000000000004</cx:pt>
          <cx:pt idx="2700">11.15</cx:pt>
          <cx:pt idx="2701">6.21</cx:pt>
          <cx:pt idx="2702">9.1300000000000008</cx:pt>
          <cx:pt idx="2703">13.85</cx:pt>
          <cx:pt idx="2704">10.77</cx:pt>
          <cx:pt idx="2705">9.7400000000000002</cx:pt>
          <cx:pt idx="2706">11.619999999999999</cx:pt>
          <cx:pt idx="2707">7.6600000000000001</cx:pt>
          <cx:pt idx="2708">6.8300000000000001</cx:pt>
          <cx:pt idx="2709">8.1899999999999995</cx:pt>
          <cx:pt idx="2710">14.800000000000001</cx:pt>
          <cx:pt idx="2711">7.8200000000000003</cx:pt>
          <cx:pt idx="2712">15.16</cx:pt>
          <cx:pt idx="2713">13.57</cx:pt>
          <cx:pt idx="2714">8.5999999999999996</cx:pt>
          <cx:pt idx="2715">6.1600000000000001</cx:pt>
          <cx:pt idx="2716">5.71</cx:pt>
          <cx:pt idx="2717">8.1699999999999999</cx:pt>
          <cx:pt idx="2718">15.68</cx:pt>
          <cx:pt idx="2719">11.48</cx:pt>
          <cx:pt idx="2720">14.4</cx:pt>
          <cx:pt idx="2721">6.4199999999999999</cx:pt>
          <cx:pt idx="2722">10.92</cx:pt>
          <cx:pt idx="2723">8.7799999999999994</cx:pt>
          <cx:pt idx="2724">5.9199999999999999</cx:pt>
          <cx:pt idx="2725">10.130000000000001</cx:pt>
          <cx:pt idx="2726">6.7199999999999998</cx:pt>
          <cx:pt idx="2727">12.24</cx:pt>
          <cx:pt idx="2728">10.82</cx:pt>
          <cx:pt idx="2729">15.109999999999999</cx:pt>
          <cx:pt idx="2730">14.43</cx:pt>
          <cx:pt idx="2731">10.109999999999999</cx:pt>
          <cx:pt idx="2732">10.32</cx:pt>
          <cx:pt idx="2733">11.57</cx:pt>
          <cx:pt idx="2734">7.8099999999999996</cx:pt>
          <cx:pt idx="2735">6.21</cx:pt>
          <cx:pt idx="2736">5.6900000000000004</cx:pt>
          <cx:pt idx="2737">13.16</cx:pt>
          <cx:pt idx="2738">8.1799999999999997</cx:pt>
          <cx:pt idx="2739">5.6900000000000004</cx:pt>
          <cx:pt idx="2740">10.640000000000001</cx:pt>
          <cx:pt idx="2741">13.77</cx:pt>
          <cx:pt idx="2742">14.42</cx:pt>
          <cx:pt idx="2743">13.84</cx:pt>
          <cx:pt idx="2744">15.43</cx:pt>
          <cx:pt idx="2745">6.1699999999999999</cx:pt>
          <cx:pt idx="2746">15.74</cx:pt>
          <cx:pt idx="2747">15.08</cx:pt>
          <cx:pt idx="2748">11.6</cx:pt>
          <cx:pt idx="2749">13.539999999999999</cx:pt>
          <cx:pt idx="2750">5.46</cx:pt>
          <cx:pt idx="2751">11.58</cx:pt>
          <cx:pt idx="2752">6.9900000000000002</cx:pt>
          <cx:pt idx="2753">5.96</cx:pt>
          <cx:pt idx="2754">13.27</cx:pt>
          <cx:pt idx="2755">13.52</cx:pt>
          <cx:pt idx="2756">12.77</cx:pt>
          <cx:pt idx="2757">14.4</cx:pt>
          <cx:pt idx="2758">5.7400000000000002</cx:pt>
          <cx:pt idx="2759">15.039999999999999</cx:pt>
          <cx:pt idx="2760">9.1600000000000001</cx:pt>
          <cx:pt idx="2761">9.6699999999999999</cx:pt>
          <cx:pt idx="2762">12.58</cx:pt>
          <cx:pt idx="2763">11.529999999999999</cx:pt>
          <cx:pt idx="2764">5.5999999999999996</cx:pt>
          <cx:pt idx="2765">7.6500000000000004</cx:pt>
          <cx:pt idx="2766">6.9400000000000004</cx:pt>
          <cx:pt idx="2767">8.3399999999999999</cx:pt>
          <cx:pt idx="2768">5.7999999999999998</cx:pt>
          <cx:pt idx="2769">11.6</cx:pt>
          <cx:pt idx="2770">14.01</cx:pt>
          <cx:pt idx="2771">9.6400000000000006</cx:pt>
          <cx:pt idx="2772">6.5300000000000002</cx:pt>
          <cx:pt idx="2773">6.54</cx:pt>
          <cx:pt idx="2774">14.41</cx:pt>
          <cx:pt idx="2775">8.5999999999999996</cx:pt>
          <cx:pt idx="2776">6.3799999999999999</cx:pt>
          <cx:pt idx="2777">8.1899999999999995</cx:pt>
          <cx:pt idx="2778">10.199999999999999</cx:pt>
          <cx:pt idx="2779">8.1600000000000001</cx:pt>
          <cx:pt idx="2780">13.529999999999999</cx:pt>
          <cx:pt idx="2781">5.4699999999999998</cx:pt>
          <cx:pt idx="2782">5.8399999999999999</cx:pt>
          <cx:pt idx="2783">11.98</cx:pt>
          <cx:pt idx="2784">9.0600000000000005</cx:pt>
          <cx:pt idx="2785">15.31</cx:pt>
          <cx:pt idx="2786">7.4900000000000002</cx:pt>
          <cx:pt idx="2787">10.800000000000001</cx:pt>
          <cx:pt idx="2788">15.56</cx:pt>
          <cx:pt idx="2789">7.4100000000000001</cx:pt>
          <cx:pt idx="2790">8.0800000000000001</cx:pt>
          <cx:pt idx="2791">11.199999999999999</cx:pt>
          <cx:pt idx="2792">8.8599999999999994</cx:pt>
          <cx:pt idx="2793">5.4800000000000004</cx:pt>
          <cx:pt idx="2794">10</cx:pt>
          <cx:pt idx="2795">11.15</cx:pt>
          <cx:pt idx="2796">9.3599999999999994</cx:pt>
          <cx:pt idx="2797">6.0999999999999996</cx:pt>
          <cx:pt idx="2798">7.4500000000000002</cx:pt>
          <cx:pt idx="2799">11.210000000000001</cx:pt>
          <cx:pt idx="2800">7.6600000000000001</cx:pt>
          <cx:pt idx="2801">6.4400000000000004</cx:pt>
          <cx:pt idx="2802">6.0499999999999998</cx:pt>
          <cx:pt idx="2803">9.4900000000000002</cx:pt>
          <cx:pt idx="2804">7.4100000000000001</cx:pt>
          <cx:pt idx="2805">5.6900000000000004</cx:pt>
          <cx:pt idx="2806">6.1200000000000001</cx:pt>
          <cx:pt idx="2807">15.550000000000001</cx:pt>
          <cx:pt idx="2808">14.51</cx:pt>
          <cx:pt idx="2809">15.52</cx:pt>
          <cx:pt idx="2810">6.1299999999999999</cx:pt>
          <cx:pt idx="2811">6.7800000000000002</cx:pt>
          <cx:pt idx="2812">6.9299999999999997</cx:pt>
          <cx:pt idx="2813">6.2300000000000004</cx:pt>
          <cx:pt idx="2814">14.789999999999999</cx:pt>
          <cx:pt idx="2815">11.19</cx:pt>
          <cx:pt idx="2816">5.9199999999999999</cx:pt>
          <cx:pt idx="2817">5.6799999999999997</cx:pt>
          <cx:pt idx="2818">8.0299999999999994</cx:pt>
          <cx:pt idx="2819">8.9100000000000001</cx:pt>
          <cx:pt idx="2820">13.720000000000001</cx:pt>
          <cx:pt idx="2821">11.880000000000001</cx:pt>
          <cx:pt idx="2822">11.6</cx:pt>
          <cx:pt idx="2823">9.3000000000000007</cx:pt>
          <cx:pt idx="2824">13.57</cx:pt>
          <cx:pt idx="2825">5.5300000000000002</cx:pt>
          <cx:pt idx="2826">14.210000000000001</cx:pt>
          <cx:pt idx="2827">12.99</cx:pt>
          <cx:pt idx="2828">10.33</cx:pt>
          <cx:pt idx="2829">15.789999999999999</cx:pt>
          <cx:pt idx="2830">7.8899999999999997</cx:pt>
          <cx:pt idx="2831">10.32</cx:pt>
          <cx:pt idx="2832">14.34</cx:pt>
          <cx:pt idx="2833">11.640000000000001</cx:pt>
          <cx:pt idx="2834">6.4100000000000001</cx:pt>
          <cx:pt idx="2835">11.039999999999999</cx:pt>
          <cx:pt idx="2836">5.7400000000000002</cx:pt>
          <cx:pt idx="2837">8.1099999999999994</cx:pt>
          <cx:pt idx="2838">6.8799999999999999</cx:pt>
          <cx:pt idx="2839">8.5199999999999996</cx:pt>
          <cx:pt idx="2840">9.5</cx:pt>
          <cx:pt idx="2841">13.119999999999999</cx:pt>
          <cx:pt idx="2842">12.720000000000001</cx:pt>
          <cx:pt idx="2843">8.2200000000000006</cx:pt>
          <cx:pt idx="2844">6.5999999999999996</cx:pt>
          <cx:pt idx="2845">14.550000000000001</cx:pt>
          <cx:pt idx="2846">12.09</cx:pt>
          <cx:pt idx="2847">6.2999999999999998</cx:pt>
          <cx:pt idx="2848">15.01</cx:pt>
          <cx:pt idx="2849">8.0199999999999996</cx:pt>
          <cx:pt idx="2850">13.289999999999999</cx:pt>
          <cx:pt idx="2851">7.3399999999999999</cx:pt>
          <cx:pt idx="2852">7.2999999999999998</cx:pt>
          <cx:pt idx="2853">5.4400000000000004</cx:pt>
          <cx:pt idx="2854">12.59</cx:pt>
          <cx:pt idx="2855">13.279999999999999</cx:pt>
          <cx:pt idx="2856">15.609999999999999</cx:pt>
          <cx:pt idx="2857">7.5</cx:pt>
          <cx:pt idx="2858">9.8599999999999994</cx:pt>
          <cx:pt idx="2859">12.109999999999999</cx:pt>
          <cx:pt idx="2860">9.8000000000000007</cx:pt>
          <cx:pt idx="2861">7.1100000000000003</cx:pt>
          <cx:pt idx="2862">6.2800000000000002</cx:pt>
          <cx:pt idx="2863">8.3800000000000008</cx:pt>
          <cx:pt idx="2864">6.3300000000000001</cx:pt>
          <cx:pt idx="2865">14.9</cx:pt>
          <cx:pt idx="2866">11.99</cx:pt>
          <cx:pt idx="2867">8.0899999999999999</cx:pt>
          <cx:pt idx="2868">11.720000000000001</cx:pt>
          <cx:pt idx="2869">6.7199999999999998</cx:pt>
          <cx:pt idx="2870">7.0599999999999996</cx:pt>
          <cx:pt idx="2871">12.44</cx:pt>
          <cx:pt idx="2872">10.31</cx:pt>
          <cx:pt idx="2873">6.1699999999999999</cx:pt>
          <cx:pt idx="2874">6.4800000000000004</cx:pt>
          <cx:pt idx="2875">10.16</cx:pt>
          <cx:pt idx="2876">15.09</cx:pt>
          <cx:pt idx="2877">8.9199999999999999</cx:pt>
          <cx:pt idx="2878">14.369999999999999</cx:pt>
          <cx:pt idx="2879">6.0899999999999999</cx:pt>
          <cx:pt idx="2880">7.4299999999999997</cx:pt>
          <cx:pt idx="2881">10.24</cx:pt>
          <cx:pt idx="2882">8.7799999999999994</cx:pt>
          <cx:pt idx="2883">10.210000000000001</cx:pt>
          <cx:pt idx="2884">11.789999999999999</cx:pt>
          <cx:pt idx="2885">14.029999999999999</cx:pt>
          <cx:pt idx="2886">9.6999999999999993</cx:pt>
          <cx:pt idx="2887">6.2800000000000002</cx:pt>
          <cx:pt idx="2888">5.5599999999999996</cx:pt>
          <cx:pt idx="2889">6.0499999999999998</cx:pt>
          <cx:pt idx="2890">8.9600000000000009</cx:pt>
          <cx:pt idx="2891">12.640000000000001</cx:pt>
          <cx:pt idx="2892">15.69</cx:pt>
          <cx:pt idx="2893">13.33</cx:pt>
          <cx:pt idx="2894">13.15</cx:pt>
          <cx:pt idx="2895">6.0199999999999996</cx:pt>
          <cx:pt idx="2896">6.96</cx:pt>
          <cx:pt idx="2897">15.58</cx:pt>
          <cx:pt idx="2898">8.6400000000000006</cx:pt>
          <cx:pt idx="2899">12.49</cx:pt>
          <cx:pt idx="2900">12.5</cx:pt>
          <cx:pt idx="2901">14.49</cx:pt>
          <cx:pt idx="2902">10.5</cx:pt>
          <cx:pt idx="2903">6.54</cx:pt>
          <cx:pt idx="2904">14.789999999999999</cx:pt>
          <cx:pt idx="2905">15.42</cx:pt>
          <cx:pt idx="2906">13.85</cx:pt>
          <cx:pt idx="2907">13.49</cx:pt>
          <cx:pt idx="2908">13.039999999999999</cx:pt>
          <cx:pt idx="2909">12.27</cx:pt>
          <cx:pt idx="2910">9.6400000000000006</cx:pt>
          <cx:pt idx="2911">12.24</cx:pt>
          <cx:pt idx="2912">8.0199999999999996</cx:pt>
          <cx:pt idx="2913">6</cx:pt>
          <cx:pt idx="2914">14.279999999999999</cx:pt>
          <cx:pt idx="2915">5.9800000000000004</cx:pt>
          <cx:pt idx="2916">10.99</cx:pt>
          <cx:pt idx="2917">10.76</cx:pt>
          <cx:pt idx="2918">5.4500000000000002</cx:pt>
          <cx:pt idx="2919">10.25</cx:pt>
          <cx:pt idx="2920">12.81</cx:pt>
          <cx:pt idx="2921">15.720000000000001</cx:pt>
          <cx:pt idx="2922">15.460000000000001</cx:pt>
          <cx:pt idx="2923">11.6</cx:pt>
          <cx:pt idx="2924">15.699999999999999</cx:pt>
          <cx:pt idx="2925">11.380000000000001</cx:pt>
          <cx:pt idx="2926">6.8200000000000003</cx:pt>
          <cx:pt idx="2927">12.92</cx:pt>
          <cx:pt idx="2928">11.859999999999999</cx:pt>
          <cx:pt idx="2929">15.44</cx:pt>
          <cx:pt idx="2930">13.029999999999999</cx:pt>
          <cx:pt idx="2931">10.460000000000001</cx:pt>
          <cx:pt idx="2932">13.84</cx:pt>
          <cx:pt idx="2933">11.24</cx:pt>
          <cx:pt idx="2934">12.51</cx:pt>
          <cx:pt idx="2935">5.6699999999999999</cx:pt>
          <cx:pt idx="2936">10.5</cx:pt>
          <cx:pt idx="2937">14.970000000000001</cx:pt>
          <cx:pt idx="2938">14.890000000000001</cx:pt>
          <cx:pt idx="2939">15.6</cx:pt>
          <cx:pt idx="2940">5.4100000000000001</cx:pt>
          <cx:pt idx="2941">6.2300000000000004</cx:pt>
          <cx:pt idx="2942">6.7599999999999998</cx:pt>
          <cx:pt idx="2943">10.5</cx:pt>
          <cx:pt idx="2944">15.66</cx:pt>
          <cx:pt idx="2945">7.5</cx:pt>
          <cx:pt idx="2946">5.4400000000000004</cx:pt>
          <cx:pt idx="2947">14.720000000000001</cx:pt>
          <cx:pt idx="2948">14.960000000000001</cx:pt>
          <cx:pt idx="2949">8.5099999999999998</cx:pt>
          <cx:pt idx="2950">14.1</cx:pt>
          <cx:pt idx="2951">13.289999999999999</cx:pt>
          <cx:pt idx="2952">8.3200000000000003</cx:pt>
          <cx:pt idx="2953">8.5500000000000007</cx:pt>
          <cx:pt idx="2954">9.2799999999999994</cx:pt>
          <cx:pt idx="2955">14.029999999999999</cx:pt>
          <cx:pt idx="2956">15.76</cx:pt>
          <cx:pt idx="2957">9.4299999999999997</cx:pt>
          <cx:pt idx="2958">14.710000000000001</cx:pt>
          <cx:pt idx="2959">11.119999999999999</cx:pt>
          <cx:pt idx="2960">9.1400000000000006</cx:pt>
          <cx:pt idx="2961">13.01</cx:pt>
          <cx:pt idx="2962">9.8900000000000006</cx:pt>
          <cx:pt idx="2963">10.09</cx:pt>
          <cx:pt idx="2964">14.92</cx:pt>
          <cx:pt idx="2965">13.52</cx:pt>
          <cx:pt idx="2966">14.43</cx:pt>
          <cx:pt idx="2967">14.039999999999999</cx:pt>
          <cx:pt idx="2968">15.31</cx:pt>
          <cx:pt idx="2969">9.6699999999999999</cx:pt>
          <cx:pt idx="2970">11.16</cx:pt>
          <cx:pt idx="2971">10.279999999999999</cx:pt>
          <cx:pt idx="2972">5.6900000000000004</cx:pt>
          <cx:pt idx="2973">8.1199999999999992</cx:pt>
          <cx:pt idx="2974">14.529999999999999</cx:pt>
          <cx:pt idx="2975">9</cx:pt>
          <cx:pt idx="2976">13.23</cx:pt>
          <cx:pt idx="2977">15.43</cx:pt>
          <cx:pt idx="2978">6.3200000000000003</cx:pt>
          <cx:pt idx="2979">7.6399999999999997</cx:pt>
          <cx:pt idx="2980">5.6699999999999999</cx:pt>
          <cx:pt idx="2981">8.6300000000000008</cx:pt>
          <cx:pt idx="2982">11.76</cx:pt>
          <cx:pt idx="2983">14.300000000000001</cx:pt>
          <cx:pt idx="2984">13.16</cx:pt>
          <cx:pt idx="2985">14.77</cx:pt>
          <cx:pt idx="2986">5.5800000000000001</cx:pt>
          <cx:pt idx="2987">5.3799999999999999</cx:pt>
          <cx:pt idx="2988">13.199999999999999</cx:pt>
          <cx:pt idx="2989">11.35</cx:pt>
          <cx:pt idx="2990">9.7699999999999996</cx:pt>
          <cx:pt idx="2991">15.25</cx:pt>
          <cx:pt idx="2992">14.369999999999999</cx:pt>
          <cx:pt idx="2993">11.390000000000001</cx:pt>
          <cx:pt idx="2994">13.76</cx:pt>
          <cx:pt idx="2995">13.26</cx:pt>
          <cx:pt idx="2996">8.75</cx:pt>
          <cx:pt idx="2997">9.5</cx:pt>
          <cx:pt idx="2998">6.5199999999999996</cx:pt>
          <cx:pt idx="2999">13.539999999999999</cx:pt>
          <cx:pt idx="3000">13.279999999999999</cx:pt>
          <cx:pt idx="3001">10.69</cx:pt>
          <cx:pt idx="3002">11.49</cx:pt>
          <cx:pt idx="3003">10.140000000000001</cx:pt>
          <cx:pt idx="3004">8.9000000000000004</cx:pt>
          <cx:pt idx="3005">12.52</cx:pt>
          <cx:pt idx="3006">12.42</cx:pt>
          <cx:pt idx="3007">5.7300000000000004</cx:pt>
          <cx:pt idx="3008">13.18</cx:pt>
          <cx:pt idx="3009">7.6600000000000001</cx:pt>
          <cx:pt idx="3010">8.6699999999999999</cx:pt>
          <cx:pt idx="3011">7.0099999999999998</cx:pt>
          <cx:pt idx="3012">6.8099999999999996</cx:pt>
          <cx:pt idx="3013">13.449999999999999</cx:pt>
          <cx:pt idx="3014">8.5199999999999996</cx:pt>
          <cx:pt idx="3015">7.2400000000000002</cx:pt>
          <cx:pt idx="3016">7.3099999999999996</cx:pt>
          <cx:pt idx="3017">11.35</cx:pt>
          <cx:pt idx="3018">12.949999999999999</cx:pt>
          <cx:pt idx="3019">7.5199999999999996</cx:pt>
          <cx:pt idx="3020">8.6199999999999992</cx:pt>
          <cx:pt idx="3021">11.140000000000001</cx:pt>
          <cx:pt idx="3022">8.2400000000000002</cx:pt>
          <cx:pt idx="3023">11.880000000000001</cx:pt>
          <cx:pt idx="3024">7.9000000000000004</cx:pt>
          <cx:pt idx="3025">12.119999999999999</cx:pt>
          <cx:pt idx="3026">13.33</cx:pt>
          <cx:pt idx="3027">10.84</cx:pt>
          <cx:pt idx="3028">9.2899999999999991</cx:pt>
          <cx:pt idx="3029">8.9800000000000004</cx:pt>
          <cx:pt idx="3030">7.8600000000000003</cx:pt>
          <cx:pt idx="3031">12.99</cx:pt>
          <cx:pt idx="3032">6.9400000000000004</cx:pt>
          <cx:pt idx="3033">15.720000000000001</cx:pt>
          <cx:pt idx="3034">8.7200000000000006</cx:pt>
          <cx:pt idx="3035">10.23</cx:pt>
          <cx:pt idx="3036">8.2899999999999991</cx:pt>
          <cx:pt idx="3037">12.94</cx:pt>
          <cx:pt idx="3038">11.529999999999999</cx:pt>
          <cx:pt idx="3039">6.7400000000000002</cx:pt>
          <cx:pt idx="3040">8.5</cx:pt>
          <cx:pt idx="3041">10.32</cx:pt>
          <cx:pt idx="3042">9.4800000000000004</cx:pt>
          <cx:pt idx="3043">11.6</cx:pt>
          <cx:pt idx="3044">11.550000000000001</cx:pt>
          <cx:pt idx="3045">15.539999999999999</cx:pt>
          <cx:pt idx="3046">9.0199999999999996</cx:pt>
          <cx:pt idx="3047">13</cx:pt>
          <cx:pt idx="3048">6.8700000000000001</cx:pt>
          <cx:pt idx="3049">12.619999999999999</cx:pt>
          <cx:pt idx="3050">7.8399999999999999</cx:pt>
          <cx:pt idx="3051">12.31</cx:pt>
          <cx:pt idx="3052">7.1100000000000003</cx:pt>
          <cx:pt idx="3053">13.58</cx:pt>
          <cx:pt idx="3054">13.92</cx:pt>
          <cx:pt idx="3055">7.2000000000000002</cx:pt>
          <cx:pt idx="3056">12.51</cx:pt>
          <cx:pt idx="3057">15.35</cx:pt>
          <cx:pt idx="3058">8.3699999999999992</cx:pt>
          <cx:pt idx="3059">10.210000000000001</cx:pt>
          <cx:pt idx="3060">15.550000000000001</cx:pt>
          <cx:pt idx="3061">9.4499999999999993</cx:pt>
          <cx:pt idx="3062">9.7300000000000004</cx:pt>
          <cx:pt idx="3063">15.02</cx:pt>
          <cx:pt idx="3064">8.5899999999999999</cx:pt>
          <cx:pt idx="3065">11.470000000000001</cx:pt>
          <cx:pt idx="3066">13.08</cx:pt>
          <cx:pt idx="3067">10.08</cx:pt>
          <cx:pt idx="3068">12.470000000000001</cx:pt>
          <cx:pt idx="3069">11.039999999999999</cx:pt>
          <cx:pt idx="3070">9.6999999999999993</cx:pt>
          <cx:pt idx="3071">11.35</cx:pt>
          <cx:pt idx="3072">11.300000000000001</cx:pt>
          <cx:pt idx="3073">13.51</cx:pt>
          <cx:pt idx="3074">13.25</cx:pt>
          <cx:pt idx="3075">7.4199999999999999</cx:pt>
          <cx:pt idx="3076">9.3699999999999992</cx:pt>
          <cx:pt idx="3077">12.109999999999999</cx:pt>
          <cx:pt idx="3078">9.3599999999999994</cx:pt>
          <cx:pt idx="3079">11.73</cx:pt>
          <cx:pt idx="3080">14.08</cx:pt>
          <cx:pt idx="3081">6.5099999999999998</cx:pt>
          <cx:pt idx="3082">12.48</cx:pt>
          <cx:pt idx="3083">11.24</cx:pt>
          <cx:pt idx="3084">15.289999999999999</cx:pt>
          <cx:pt idx="3085">13.289999999999999</cx:pt>
          <cx:pt idx="3086">6.2599999999999998</cx:pt>
          <cx:pt idx="3087">8.25</cx:pt>
          <cx:pt idx="3088">6.1500000000000004</cx:pt>
          <cx:pt idx="3089">8.6400000000000006</cx:pt>
          <cx:pt idx="3090">14.43</cx:pt>
          <cx:pt idx="3091">9.8800000000000008</cx:pt>
          <cx:pt idx="3092">11.08</cx:pt>
          <cx:pt idx="3093">14.68</cx:pt>
          <cx:pt idx="3094">5.5</cx:pt>
          <cx:pt idx="3095">7.7400000000000002</cx:pt>
          <cx:pt idx="3096">12.779999999999999</cx:pt>
          <cx:pt idx="3097">15</cx:pt>
          <cx:pt idx="3098">10.24</cx:pt>
          <cx:pt idx="3099">7.7999999999999998</cx:pt>
          <cx:pt idx="3100">6.5800000000000001</cx:pt>
          <cx:pt idx="3101">12.24</cx:pt>
          <cx:pt idx="3102">9.6699999999999999</cx:pt>
          <cx:pt idx="3103">8.3599999999999994</cx:pt>
          <cx:pt idx="3104">10.789999999999999</cx:pt>
          <cx:pt idx="3105">7.9900000000000002</cx:pt>
          <cx:pt idx="3106">10.65</cx:pt>
          <cx:pt idx="3107">10.84</cx:pt>
          <cx:pt idx="3108">12.9</cx:pt>
          <cx:pt idx="3109">5.8700000000000001</cx:pt>
          <cx:pt idx="3110">6.0999999999999996</cx:pt>
          <cx:pt idx="3111">15.359999999999999</cx:pt>
          <cx:pt idx="3112">5.4900000000000002</cx:pt>
          <cx:pt idx="3113">11.880000000000001</cx:pt>
          <cx:pt idx="3114">14.02</cx:pt>
          <cx:pt idx="3115">10.84</cx:pt>
          <cx:pt idx="3116">14.99</cx:pt>
          <cx:pt idx="3117">8.7200000000000006</cx:pt>
          <cx:pt idx="3118">13.119999999999999</cx:pt>
          <cx:pt idx="3119">6.8600000000000003</cx:pt>
          <cx:pt idx="3120">14.470000000000001</cx:pt>
          <cx:pt idx="3121">15.35</cx:pt>
          <cx:pt idx="3122">13.01</cx:pt>
          <cx:pt idx="3123">12.77</cx:pt>
          <cx:pt idx="3124">10.68</cx:pt>
          <cx:pt idx="3125">10.1</cx:pt>
          <cx:pt idx="3126">12.84</cx:pt>
          <cx:pt idx="3127">15.81</cx:pt>
          <cx:pt idx="3128">14.289999999999999</cx:pt>
          <cx:pt idx="3129">14.27</cx:pt>
          <cx:pt idx="3130">13.210000000000001</cx:pt>
          <cx:pt idx="3131">13.77</cx:pt>
          <cx:pt idx="3132">8.3300000000000001</cx:pt>
          <cx:pt idx="3133">14.130000000000001</cx:pt>
          <cx:pt idx="3134">8.8800000000000008</cx:pt>
          <cx:pt idx="3135">12.390000000000001</cx:pt>
          <cx:pt idx="3136">9.6199999999999992</cx:pt>
          <cx:pt idx="3137">6.4800000000000004</cx:pt>
          <cx:pt idx="3138">9.9600000000000009</cx:pt>
          <cx:pt idx="3139">6.9299999999999997</cx:pt>
          <cx:pt idx="3140">15.630000000000001</cx:pt>
          <cx:pt idx="3141">7.5099999999999998</cx:pt>
          <cx:pt idx="3142">5.4800000000000004</cx:pt>
          <cx:pt idx="3143">5.5199999999999996</cx:pt>
          <cx:pt idx="3144">7.46</cx:pt>
          <cx:pt idx="3145">9.8100000000000005</cx:pt>
          <cx:pt idx="3146">15.529999999999999</cx:pt>
          <cx:pt idx="3147">11.869999999999999</cx:pt>
          <cx:pt idx="3148">14.19</cx:pt>
          <cx:pt idx="3149">14.869999999999999</cx:pt>
          <cx:pt idx="3150">10.630000000000001</cx:pt>
          <cx:pt idx="3151">10.880000000000001</cx:pt>
          <cx:pt idx="3152">15.140000000000001</cx:pt>
          <cx:pt idx="3153">7.8300000000000001</cx:pt>
          <cx:pt idx="3154">6.0800000000000001</cx:pt>
          <cx:pt idx="3155">6.2699999999999996</cx:pt>
          <cx:pt idx="3156">10.18</cx:pt>
          <cx:pt idx="3157">12.26</cx:pt>
          <cx:pt idx="3158">13.529999999999999</cx:pt>
          <cx:pt idx="3159">11.050000000000001</cx:pt>
          <cx:pt idx="3160">12.01</cx:pt>
          <cx:pt idx="3161">8.1600000000000001</cx:pt>
          <cx:pt idx="3162">14.9</cx:pt>
          <cx:pt idx="3163">8.3399999999999999</cx:pt>
          <cx:pt idx="3164">13</cx:pt>
          <cx:pt idx="3165">10.039999999999999</cx:pt>
          <cx:pt idx="3166">10.59</cx:pt>
          <cx:pt idx="3167">12.08</cx:pt>
          <cx:pt idx="3168">6.3499999999999996</cx:pt>
          <cx:pt idx="3169">12.91</cx:pt>
          <cx:pt idx="3170">5.5700000000000003</cx:pt>
          <cx:pt idx="3171">6.8700000000000001</cx:pt>
          <cx:pt idx="3172">12.039999999999999</cx:pt>
          <cx:pt idx="3173">13.550000000000001</cx:pt>
          <cx:pt idx="3174">15.08</cx:pt>
          <cx:pt idx="3175">8.4100000000000001</cx:pt>
          <cx:pt idx="3176">7.96</cx:pt>
          <cx:pt idx="3177">11.800000000000001</cx:pt>
          <cx:pt idx="3178">11.6</cx:pt>
          <cx:pt idx="3179">8.6799999999999997</cx:pt>
          <cx:pt idx="3180">11.449999999999999</cx:pt>
          <cx:pt idx="3181">14.529999999999999</cx:pt>
          <cx:pt idx="3182">6.2000000000000002</cx:pt>
          <cx:pt idx="3183">12.92</cx:pt>
          <cx:pt idx="3184">12.91</cx:pt>
          <cx:pt idx="3185">5.7400000000000002</cx:pt>
          <cx:pt idx="3186">13.42</cx:pt>
          <cx:pt idx="3187">13.630000000000001</cx:pt>
          <cx:pt idx="3188">14.289999999999999</cx:pt>
          <cx:pt idx="3189">13.210000000000001</cx:pt>
          <cx:pt idx="3190">10.109999999999999</cx:pt>
          <cx:pt idx="3191">14.94</cx:pt>
          <cx:pt idx="3192">8.7200000000000006</cx:pt>
          <cx:pt idx="3193">15</cx:pt>
          <cx:pt idx="3194">13.85</cx:pt>
          <cx:pt idx="3195">9.0099999999999998</cx:pt>
          <cx:pt idx="3196">10.48</cx:pt>
          <cx:pt idx="3197">11.23</cx:pt>
          <cx:pt idx="3198">6.0800000000000001</cx:pt>
          <cx:pt idx="3199">9.3200000000000003</cx:pt>
          <cx:pt idx="3200">7.5999999999999996</cx:pt>
          <cx:pt idx="3201">6.6299999999999999</cx:pt>
          <cx:pt idx="3202">9.6500000000000004</cx:pt>
          <cx:pt idx="3203">7.5599999999999996</cx:pt>
          <cx:pt idx="3204">11.74</cx:pt>
          <cx:pt idx="3205">12.17</cx:pt>
          <cx:pt idx="3206">14.800000000000001</cx:pt>
          <cx:pt idx="3207">14.01</cx:pt>
          <cx:pt idx="3208">11.81</cx:pt>
          <cx:pt idx="3209">13.789999999999999</cx:pt>
          <cx:pt idx="3210">9.2899999999999991</cx:pt>
          <cx:pt idx="3211">5.5199999999999996</cx:pt>
          <cx:pt idx="3212">8.9800000000000004</cx:pt>
          <cx:pt idx="3213">8.9600000000000009</cx:pt>
          <cx:pt idx="3214">12.6</cx:pt>
          <cx:pt idx="3215">9.6199999999999992</cx:pt>
          <cx:pt idx="3216">13.279999999999999</cx:pt>
          <cx:pt idx="3217">9.4199999999999999</cx:pt>
          <cx:pt idx="3218">8.6799999999999997</cx:pt>
          <cx:pt idx="3219">9.4399999999999995</cx:pt>
          <cx:pt idx="3220">9.8399999999999999</cx:pt>
          <cx:pt idx="3221">10.039999999999999</cx:pt>
          <cx:pt idx="3222">10.619999999999999</cx:pt>
          <cx:pt idx="3223">14.6</cx:pt>
          <cx:pt idx="3224">11.02</cx:pt>
          <cx:pt idx="3225">6.1200000000000001</cx:pt>
          <cx:pt idx="3226">8.5500000000000007</cx:pt>
          <cx:pt idx="3227">10.01</cx:pt>
          <cx:pt idx="3228">11.220000000000001</cx:pt>
          <cx:pt idx="3229">14.52</cx:pt>
          <cx:pt idx="3230">15.529999999999999</cx:pt>
          <cx:pt idx="3231">14.880000000000001</cx:pt>
          <cx:pt idx="3232">14.720000000000001</cx:pt>
          <cx:pt idx="3233">14.800000000000001</cx:pt>
          <cx:pt idx="3234">12.32</cx:pt>
          <cx:pt idx="3235">11.32</cx:pt>
          <cx:pt idx="3236">10.380000000000001</cx:pt>
          <cx:pt idx="3237">14.710000000000001</cx:pt>
          <cx:pt idx="3238">12.890000000000001</cx:pt>
          <cx:pt idx="3239">8.2899999999999991</cx:pt>
          <cx:pt idx="3240">15.58</cx:pt>
          <cx:pt idx="3241">11.279999999999999</cx:pt>
          <cx:pt idx="3242">11.83</cx:pt>
          <cx:pt idx="3243">9.8499999999999996</cx:pt>
          <cx:pt idx="3244">9.2200000000000006</cx:pt>
          <cx:pt idx="3245">6.9000000000000004</cx:pt>
          <cx:pt idx="3246">9.1699999999999999</cx:pt>
          <cx:pt idx="3247">7.75</cx:pt>
          <cx:pt idx="3248">7.0700000000000003</cx:pt>
          <cx:pt idx="3249">8.1099999999999994</cx:pt>
          <cx:pt idx="3250">10.77</cx:pt>
          <cx:pt idx="3251">9.5899999999999999</cx:pt>
          <cx:pt idx="3252">8.9600000000000009</cx:pt>
          <cx:pt idx="3253">8.2100000000000009</cx:pt>
          <cx:pt idx="3254">12.960000000000001</cx:pt>
          <cx:pt idx="3255">11.69</cx:pt>
          <cx:pt idx="3256">15.199999999999999</cx:pt>
          <cx:pt idx="3257">12.210000000000001</cx:pt>
          <cx:pt idx="3258">5.9400000000000004</cx:pt>
          <cx:pt idx="3259">7.9800000000000004</cx:pt>
          <cx:pt idx="3260">14.65</cx:pt>
          <cx:pt idx="3261">14.5</cx:pt>
          <cx:pt idx="3262">10.93</cx:pt>
          <cx:pt idx="3263">11.75</cx:pt>
          <cx:pt idx="3264">12.09</cx:pt>
          <cx:pt idx="3265">9.9600000000000009</cx:pt>
          <cx:pt idx="3266">10.92</cx:pt>
          <cx:pt idx="3267">11.24</cx:pt>
          <cx:pt idx="3268">14.460000000000001</cx:pt>
          <cx:pt idx="3269">5.4000000000000004</cx:pt>
          <cx:pt idx="3270">8.1199999999999992</cx:pt>
          <cx:pt idx="3271">15.460000000000001</cx:pt>
          <cx:pt idx="3272">8.75</cx:pt>
          <cx:pt idx="3273">8</cx:pt>
          <cx:pt idx="3274">9.7300000000000004</cx:pt>
          <cx:pt idx="3275">13.5</cx:pt>
          <cx:pt idx="3276">13.460000000000001</cx:pt>
          <cx:pt idx="3277">11.390000000000001</cx:pt>
          <cx:pt idx="3278">11.369999999999999</cx:pt>
          <cx:pt idx="3279">11.140000000000001</cx:pt>
          <cx:pt idx="3280">15.720000000000001</cx:pt>
          <cx:pt idx="3281">8.2200000000000006</cx:pt>
          <cx:pt idx="3282">6.0800000000000001</cx:pt>
          <cx:pt idx="3283">7.1200000000000001</cx:pt>
          <cx:pt idx="3284">15.06</cx:pt>
          <cx:pt idx="3285">14</cx:pt>
          <cx:pt idx="3286">12.59</cx:pt>
          <cx:pt idx="3287">12.02</cx:pt>
          <cx:pt idx="3288">8.9499999999999993</cx:pt>
          <cx:pt idx="3289">10.220000000000001</cx:pt>
          <cx:pt idx="3290">9.0700000000000003</cx:pt>
          <cx:pt idx="3291">15.720000000000001</cx:pt>
          <cx:pt idx="3292">7.6600000000000001</cx:pt>
          <cx:pt idx="3293">6.3300000000000001</cx:pt>
          <cx:pt idx="3294">7.6799999999999997</cx:pt>
          <cx:pt idx="3295">15.49</cx:pt>
          <cx:pt idx="3296">7.04</cx:pt>
          <cx:pt idx="3297">15.24</cx:pt>
          <cx:pt idx="3298">7.9900000000000002</cx:pt>
          <cx:pt idx="3299">5.7300000000000004</cx:pt>
          <cx:pt idx="3300">7.3399999999999999</cx:pt>
          <cx:pt idx="3301">9.7799999999999994</cx:pt>
          <cx:pt idx="3302">10.41</cx:pt>
          <cx:pt idx="3303">10.1</cx:pt>
          <cx:pt idx="3304">12.19</cx:pt>
          <cx:pt idx="3305">6.7800000000000002</cx:pt>
          <cx:pt idx="3306">14.73</cx:pt>
          <cx:pt idx="3307">14.52</cx:pt>
          <cx:pt idx="3308">13.77</cx:pt>
          <cx:pt idx="3309">9.1199999999999992</cx:pt>
          <cx:pt idx="3310">13.44</cx:pt>
          <cx:pt idx="3311">7.1699999999999999</cx:pt>
          <cx:pt idx="3312">11.890000000000001</cx:pt>
          <cx:pt idx="3313">10.99</cx:pt>
          <cx:pt idx="3314">7.96</cx:pt>
          <cx:pt idx="3315">9.6899999999999995</cx:pt>
          <cx:pt idx="3316">5.8300000000000001</cx:pt>
          <cx:pt idx="3317">11.5</cx:pt>
          <cx:pt idx="3318">13.91</cx:pt>
          <cx:pt idx="3319">15.09</cx:pt>
          <cx:pt idx="3320">10.630000000000001</cx:pt>
          <cx:pt idx="3321">13.02</cx:pt>
          <cx:pt idx="3322">5.4500000000000002</cx:pt>
          <cx:pt idx="3323">11.66</cx:pt>
          <cx:pt idx="3324">14.51</cx:pt>
          <cx:pt idx="3325">15.6</cx:pt>
          <cx:pt idx="3326">6.4699999999999998</cx:pt>
          <cx:pt idx="3327">15.51</cx:pt>
          <cx:pt idx="3328">13.75</cx:pt>
          <cx:pt idx="3329">9.9199999999999999</cx:pt>
          <cx:pt idx="3330">12.52</cx:pt>
          <cx:pt idx="3331">9.0099999999999998</cx:pt>
          <cx:pt idx="3332">11.539999999999999</cx:pt>
          <cx:pt idx="3333">8.3599999999999994</cx:pt>
          <cx:pt idx="3334">11.07</cx:pt>
          <cx:pt idx="3335">12.050000000000001</cx:pt>
          <cx:pt idx="3336">11.789999999999999</cx:pt>
          <cx:pt idx="3337">15.25</cx:pt>
          <cx:pt idx="3338">11.58</cx:pt>
          <cx:pt idx="3339">7.5300000000000002</cx:pt>
          <cx:pt idx="3340">10.93</cx:pt>
          <cx:pt idx="3341">5.3799999999999999</cx:pt>
          <cx:pt idx="3342">15.76</cx:pt>
          <cx:pt idx="3343">10.4</cx:pt>
          <cx:pt idx="3344">15.15</cx:pt>
          <cx:pt idx="3345">15.25</cx:pt>
          <cx:pt idx="3346">15.699999999999999</cx:pt>
          <cx:pt idx="3347">11.359999999999999</cx:pt>
          <cx:pt idx="3348">7.4900000000000002</cx:pt>
          <cx:pt idx="3349">13.09</cx:pt>
          <cx:pt idx="3350">10.59</cx:pt>
          <cx:pt idx="3351">15.67</cx:pt>
          <cx:pt idx="3352">11.869999999999999</cx:pt>
          <cx:pt idx="3353">8.6400000000000006</cx:pt>
          <cx:pt idx="3354">6.96</cx:pt>
          <cx:pt idx="3355">14.960000000000001</cx:pt>
          <cx:pt idx="3356">10.119999999999999</cx:pt>
          <cx:pt idx="3357">9</cx:pt>
          <cx:pt idx="3358">10.199999999999999</cx:pt>
          <cx:pt idx="3359">6.4400000000000004</cx:pt>
          <cx:pt idx="3360">12.720000000000001</cx:pt>
          <cx:pt idx="3361">8.1199999999999992</cx:pt>
          <cx:pt idx="3362">14.08</cx:pt>
          <cx:pt idx="3363">8.8800000000000008</cx:pt>
          <cx:pt idx="3364">6.7400000000000002</cx:pt>
          <cx:pt idx="3365">6.6799999999999997</cx:pt>
          <cx:pt idx="3366">14.970000000000001</cx:pt>
          <cx:pt idx="3367">9.7899999999999991</cx:pt>
          <cx:pt idx="3368">5.8399999999999999</cx:pt>
          <cx:pt idx="3369">7.71</cx:pt>
          <cx:pt idx="3370">15.359999999999999</cx:pt>
          <cx:pt idx="3371">12.92</cx:pt>
          <cx:pt idx="3372">9.5199999999999996</cx:pt>
          <cx:pt idx="3373">12.01</cx:pt>
          <cx:pt idx="3374">9.5700000000000003</cx:pt>
          <cx:pt idx="3375">8.7100000000000009</cx:pt>
          <cx:pt idx="3376">14.32</cx:pt>
          <cx:pt idx="3377">10.32</cx:pt>
          <cx:pt idx="3378">10.35</cx:pt>
          <cx:pt idx="3379">14.4</cx:pt>
          <cx:pt idx="3380">15.26</cx:pt>
          <cx:pt idx="3381">11.08</cx:pt>
          <cx:pt idx="3382">14.119999999999999</cx:pt>
          <cx:pt idx="3383">11.550000000000001</cx:pt>
          <cx:pt idx="3384">8.0199999999999996</cx:pt>
          <cx:pt idx="3385">7.1200000000000001</cx:pt>
          <cx:pt idx="3386">12.869999999999999</cx:pt>
          <cx:pt idx="3387">11.470000000000001</cx:pt>
          <cx:pt idx="3388">10.68</cx:pt>
          <cx:pt idx="3389">13.550000000000001</cx:pt>
          <cx:pt idx="3390">9.3800000000000008</cx:pt>
          <cx:pt idx="3391">10.07</cx:pt>
          <cx:pt idx="3392">10.369999999999999</cx:pt>
          <cx:pt idx="3393">8.0299999999999994</cx:pt>
          <cx:pt idx="3394">10.130000000000001</cx:pt>
          <cx:pt idx="3395">15.69</cx:pt>
          <cx:pt idx="3396">6.2300000000000004</cx:pt>
          <cx:pt idx="3397">15.58</cx:pt>
          <cx:pt idx="3398">9.7799999999999994</cx:pt>
          <cx:pt idx="3399">13.720000000000001</cx:pt>
          <cx:pt idx="3400">6.2800000000000002</cx:pt>
          <cx:pt idx="3401">13.68</cx:pt>
          <cx:pt idx="3402">7.4299999999999997</cx:pt>
          <cx:pt idx="3403">9.7300000000000004</cx:pt>
          <cx:pt idx="3404">11.16</cx:pt>
          <cx:pt idx="3405">11.880000000000001</cx:pt>
          <cx:pt idx="3406">8.1300000000000008</cx:pt>
          <cx:pt idx="3407">6.2400000000000002</cx:pt>
          <cx:pt idx="3408">15.09</cx:pt>
          <cx:pt idx="3409">9.3599999999999994</cx:pt>
          <cx:pt idx="3410">9.5600000000000005</cx:pt>
          <cx:pt idx="3411">9.1500000000000004</cx:pt>
          <cx:pt idx="3412">14.880000000000001</cx:pt>
          <cx:pt idx="3413">9.5099999999999998</cx:pt>
          <cx:pt idx="3414">15.460000000000001</cx:pt>
          <cx:pt idx="3415">11.609999999999999</cx:pt>
          <cx:pt idx="3416">6.1399999999999997</cx:pt>
          <cx:pt idx="3417">5.8499999999999996</cx:pt>
          <cx:pt idx="3418">13.640000000000001</cx:pt>
          <cx:pt idx="3419">14.779999999999999</cx:pt>
          <cx:pt idx="3420">12.75</cx:pt>
          <cx:pt idx="3421">7.8300000000000001</cx:pt>
          <cx:pt idx="3422">10.82</cx:pt>
          <cx:pt idx="3423">13.32</cx:pt>
          <cx:pt idx="3424">13.57</cx:pt>
          <cx:pt idx="3425">12.91</cx:pt>
          <cx:pt idx="3426">10.890000000000001</cx:pt>
          <cx:pt idx="3427">9.4700000000000006</cx:pt>
          <cx:pt idx="3428">15.279999999999999</cx:pt>
          <cx:pt idx="3429">15.550000000000001</cx:pt>
          <cx:pt idx="3430">9.6699999999999999</cx:pt>
          <cx:pt idx="3431">6.1600000000000001</cx:pt>
          <cx:pt idx="3432">7.8399999999999999</cx:pt>
          <cx:pt idx="3433">13.130000000000001</cx:pt>
          <cx:pt idx="3434">15.48</cx:pt>
          <cx:pt idx="3435">10.880000000000001</cx:pt>
          <cx:pt idx="3436">13.81</cx:pt>
          <cx:pt idx="3437">7.2599999999999998</cx:pt>
          <cx:pt idx="3438">10</cx:pt>
          <cx:pt idx="3439">8.0399999999999991</cx:pt>
          <cx:pt idx="3440">9.0899999999999999</cx:pt>
          <cx:pt idx="3441">8.2200000000000006</cx:pt>
          <cx:pt idx="3442">6.7699999999999996</cx:pt>
          <cx:pt idx="3443">11.050000000000001</cx:pt>
          <cx:pt idx="3444">9.6500000000000004</cx:pt>
          <cx:pt idx="3445">9.9600000000000009</cx:pt>
          <cx:pt idx="3446">9.7400000000000002</cx:pt>
          <cx:pt idx="3447">13.960000000000001</cx:pt>
          <cx:pt idx="3448">15.460000000000001</cx:pt>
          <cx:pt idx="3449">8.6799999999999997</cx:pt>
          <cx:pt idx="3450">10.220000000000001</cx:pt>
          <cx:pt idx="3451">7.0199999999999996</cx:pt>
          <cx:pt idx="3452">14.84</cx:pt>
          <cx:pt idx="3453">8.75</cx:pt>
          <cx:pt idx="3454">8.6799999999999997</cx:pt>
          <cx:pt idx="3455">8.7899999999999991</cx:pt>
          <cx:pt idx="3456">7.79</cx:pt>
          <cx:pt idx="3457">9.3599999999999994</cx:pt>
          <cx:pt idx="3458">8.3599999999999994</cx:pt>
          <cx:pt idx="3459">13.119999999999999</cx:pt>
          <cx:pt idx="3460">15.539999999999999</cx:pt>
          <cx:pt idx="3461">6.4800000000000004</cx:pt>
          <cx:pt idx="3462">10.34</cx:pt>
          <cx:pt idx="3463">7.8300000000000001</cx:pt>
          <cx:pt idx="3464">15.25</cx:pt>
          <cx:pt idx="3465">10.32</cx:pt>
          <cx:pt idx="3466">9.6400000000000006</cx:pt>
          <cx:pt idx="3467">13.210000000000001</cx:pt>
          <cx:pt idx="3468">6.4100000000000001</cx:pt>
          <cx:pt idx="3469">12.26</cx:pt>
          <cx:pt idx="3470">10.58</cx:pt>
          <cx:pt idx="3471">14.710000000000001</cx:pt>
          <cx:pt idx="3472">14.49</cx:pt>
          <cx:pt idx="3473">8.5999999999999996</cx:pt>
          <cx:pt idx="3474">14.27</cx:pt>
          <cx:pt idx="3475">11.699999999999999</cx:pt>
          <cx:pt idx="3476">14.279999999999999</cx:pt>
          <cx:pt idx="3477">15.08</cx:pt>
          <cx:pt idx="3478">10.08</cx:pt>
          <cx:pt idx="3479">12.98</cx:pt>
          <cx:pt idx="3480">6.6600000000000001</cx:pt>
          <cx:pt idx="3481">12.6</cx:pt>
          <cx:pt idx="3482">11.640000000000001</cx:pt>
          <cx:pt idx="3483">14.82</cx:pt>
          <cx:pt idx="3484">7.9000000000000004</cx:pt>
          <cx:pt idx="3485">13.300000000000001</cx:pt>
          <cx:pt idx="3486">9.3100000000000005</cx:pt>
          <cx:pt idx="3487">10.199999999999999</cx:pt>
          <cx:pt idx="3488">7.5999999999999996</cx:pt>
          <cx:pt idx="3489">12.66</cx:pt>
          <cx:pt idx="3490">14.76</cx:pt>
          <cx:pt idx="3491">14.92</cx:pt>
          <cx:pt idx="3492">13.66</cx:pt>
          <cx:pt idx="3493">11.44</cx:pt>
          <cx:pt idx="3494">15.31</cx:pt>
          <cx:pt idx="3495">12.31</cx:pt>
          <cx:pt idx="3496">9.5500000000000007</cx:pt>
          <cx:pt idx="3497">15.31</cx:pt>
          <cx:pt idx="3498">13.19</cx:pt>
          <cx:pt idx="3499">10.42</cx:pt>
          <cx:pt idx="3500">5.6399999999999997</cx:pt>
          <cx:pt idx="3501">28</cx:pt>
          <cx:pt idx="3502">33</cx:pt>
          <cx:pt idx="3503">66</cx:pt>
          <cx:pt idx="3504">34</cx:pt>
          <cx:pt idx="3505">62</cx:pt>
          <cx:pt idx="3506">39</cx:pt>
          <cx:pt idx="3507">71</cx:pt>
          <cx:pt idx="3508">32</cx:pt>
          <cx:pt idx="3509">66</cx:pt>
          <cx:pt idx="3510">67</cx:pt>
          <cx:pt idx="3511">59</cx:pt>
          <cx:pt idx="3512">58</cx:pt>
          <cx:pt idx="3513">38</cx:pt>
          <cx:pt idx="3514">31</cx:pt>
          <cx:pt idx="3515">41</cx:pt>
          <cx:pt idx="3516">25</cx:pt>
          <cx:pt idx="3517">54</cx:pt>
          <cx:pt idx="3518">43</cx:pt>
          <cx:pt idx="3519">43</cx:pt>
          <cx:pt idx="3520">68</cx:pt>
          <cx:pt idx="3521">33</cx:pt>
          <cx:pt idx="3522">68</cx:pt>
          <cx:pt idx="3523">39</cx:pt>
          <cx:pt idx="3524">25</cx:pt>
          <cx:pt idx="3525">53</cx:pt>
          <cx:pt idx="3526">64</cx:pt>
          <cx:pt idx="3527">62</cx:pt>
          <cx:pt idx="3528">28</cx:pt>
          <cx:pt idx="3529">71</cx:pt>
          <cx:pt idx="3530">25</cx:pt>
          <cx:pt idx="3531">52</cx:pt>
          <cx:pt idx="3532">31</cx:pt>
          <cx:pt idx="3533">34</cx:pt>
          <cx:pt idx="3534">29</cx:pt>
          <cx:pt idx="3535">43</cx:pt>
          <cx:pt idx="3536">66</cx:pt>
          <cx:pt idx="3537">52</cx:pt>
          <cx:pt idx="3538">51</cx:pt>
          <cx:pt idx="3539">35</cx:pt>
          <cx:pt idx="3540">48</cx:pt>
          <cx:pt idx="3541">48</cx:pt>
          <cx:pt idx="3542">72</cx:pt>
          <cx:pt idx="3543">70</cx:pt>
          <cx:pt idx="3544">56</cx:pt>
          <cx:pt idx="3545">55</cx:pt>
          <cx:pt idx="3546">36</cx:pt>
          <cx:pt idx="3547">27</cx:pt>
          <cx:pt idx="3548">63</cx:pt>
          <cx:pt idx="3549">63</cx:pt>
          <cx:pt idx="3550">52</cx:pt>
          <cx:pt idx="3551">31</cx:pt>
          <cx:pt idx="3552">47</cx:pt>
          <cx:pt idx="3553">70</cx:pt>
          <cx:pt idx="3554">57</cx:pt>
          <cx:pt idx="3555">60</cx:pt>
          <cx:pt idx="3556">28</cx:pt>
          <cx:pt idx="3557">70</cx:pt>
          <cx:pt idx="3558">55</cx:pt>
          <cx:pt idx="3559">71</cx:pt>
          <cx:pt idx="3560">52</cx:pt>
          <cx:pt idx="3561">57</cx:pt>
          <cx:pt idx="3562">33</cx:pt>
          <cx:pt idx="3563">29</cx:pt>
          <cx:pt idx="3564">60</cx:pt>
          <cx:pt idx="3565">39</cx:pt>
          <cx:pt idx="3566">31</cx:pt>
          <cx:pt idx="3567">54</cx:pt>
          <cx:pt idx="3568">54</cx:pt>
          <cx:pt idx="3569">30</cx:pt>
          <cx:pt idx="3570">65</cx:pt>
          <cx:pt idx="3571">70</cx:pt>
          <cx:pt idx="3572">72</cx:pt>
          <cx:pt idx="3573">48</cx:pt>
          <cx:pt idx="3574">66</cx:pt>
          <cx:pt idx="3575">63</cx:pt>
          <cx:pt idx="3576">49</cx:pt>
          <cx:pt idx="3577">34</cx:pt>
          <cx:pt idx="3578">39</cx:pt>
          <cx:pt idx="3579">43</cx:pt>
          <cx:pt idx="3580">38</cx:pt>
          <cx:pt idx="3581">64</cx:pt>
          <cx:pt idx="3582">41</cx:pt>
          <cx:pt idx="3583">25</cx:pt>
          <cx:pt idx="3584">41</cx:pt>
          <cx:pt idx="3585">48</cx:pt>
          <cx:pt idx="3586">42</cx:pt>
          <cx:pt idx="3587">45</cx:pt>
          <cx:pt idx="3588">44</cx:pt>
          <cx:pt idx="3589">28</cx:pt>
          <cx:pt idx="3590">63</cx:pt>
          <cx:pt idx="3591">67</cx:pt>
          <cx:pt idx="3592">65</cx:pt>
          <cx:pt idx="3593">34</cx:pt>
          <cx:pt idx="3594">63</cx:pt>
          <cx:pt idx="3595">53</cx:pt>
          <cx:pt idx="3596">49</cx:pt>
          <cx:pt idx="3597">60</cx:pt>
          <cx:pt idx="3598">29</cx:pt>
          <cx:pt idx="3599">36</cx:pt>
          <cx:pt idx="3600">61</cx:pt>
          <cx:pt idx="3601">62</cx:pt>
          <cx:pt idx="3602">48</cx:pt>
          <cx:pt idx="3603">46</cx:pt>
          <cx:pt idx="3604">52</cx:pt>
          <cx:pt idx="3605">71</cx:pt>
          <cx:pt idx="3606">52</cx:pt>
          <cx:pt idx="3607">28</cx:pt>
          <cx:pt idx="3608">40</cx:pt>
          <cx:pt idx="3609">62</cx:pt>
          <cx:pt idx="3610">59</cx:pt>
          <cx:pt idx="3611">65</cx:pt>
          <cx:pt idx="3612">38</cx:pt>
          <cx:pt idx="3613">46</cx:pt>
          <cx:pt idx="3614">67</cx:pt>
          <cx:pt idx="3615">53</cx:pt>
          <cx:pt idx="3616">71</cx:pt>
          <cx:pt idx="3617">46</cx:pt>
          <cx:pt idx="3618">28</cx:pt>
          <cx:pt idx="3619">55</cx:pt>
          <cx:pt idx="3620">55</cx:pt>
          <cx:pt idx="3621">38</cx:pt>
          <cx:pt idx="3622">50</cx:pt>
          <cx:pt idx="3623">30</cx:pt>
          <cx:pt idx="3624">59</cx:pt>
          <cx:pt idx="3625">72</cx:pt>
          <cx:pt idx="3626">55</cx:pt>
          <cx:pt idx="3627">46</cx:pt>
          <cx:pt idx="3628">29</cx:pt>
          <cx:pt idx="3629">34</cx:pt>
          <cx:pt idx="3630">26</cx:pt>
          <cx:pt idx="3631">61</cx:pt>
          <cx:pt idx="3632">60</cx:pt>
          <cx:pt idx="3633">43</cx:pt>
          <cx:pt idx="3634">42</cx:pt>
          <cx:pt idx="3635">43</cx:pt>
          <cx:pt idx="3636">71</cx:pt>
          <cx:pt idx="3637">32</cx:pt>
          <cx:pt idx="3638">31</cx:pt>
          <cx:pt idx="3639">42</cx:pt>
          <cx:pt idx="3640">45</cx:pt>
          <cx:pt idx="3641">29</cx:pt>
          <cx:pt idx="3642">49</cx:pt>
          <cx:pt idx="3643">49</cx:pt>
          <cx:pt idx="3644">32</cx:pt>
          <cx:pt idx="3645">59</cx:pt>
          <cx:pt idx="3646">69</cx:pt>
          <cx:pt idx="3647">71</cx:pt>
          <cx:pt idx="3648">71</cx:pt>
          <cx:pt idx="3649">45</cx:pt>
          <cx:pt idx="3650">70</cx:pt>
          <cx:pt idx="3651">68</cx:pt>
          <cx:pt idx="3652">62</cx:pt>
          <cx:pt idx="3653">38</cx:pt>
          <cx:pt idx="3654">71</cx:pt>
          <cx:pt idx="3655">47</cx:pt>
          <cx:pt idx="3656">58</cx:pt>
          <cx:pt idx="3657">39</cx:pt>
          <cx:pt idx="3658">35</cx:pt>
          <cx:pt idx="3659">35</cx:pt>
          <cx:pt idx="3660">60</cx:pt>
          <cx:pt idx="3661">69</cx:pt>
          <cx:pt idx="3662">63</cx:pt>
          <cx:pt idx="3663">45</cx:pt>
          <cx:pt idx="3664">63</cx:pt>
          <cx:pt idx="3665">43</cx:pt>
          <cx:pt idx="3666">33</cx:pt>
          <cx:pt idx="3667">39</cx:pt>
          <cx:pt idx="3668">68</cx:pt>
          <cx:pt idx="3669">28</cx:pt>
          <cx:pt idx="3670">68</cx:pt>
          <cx:pt idx="3671">65</cx:pt>
          <cx:pt idx="3672">33</cx:pt>
          <cx:pt idx="3673">60</cx:pt>
          <cx:pt idx="3674">48</cx:pt>
          <cx:pt idx="3675">39</cx:pt>
          <cx:pt idx="3676">56</cx:pt>
          <cx:pt idx="3677">25</cx:pt>
          <cx:pt idx="3678">30</cx:pt>
          <cx:pt idx="3679">31</cx:pt>
          <cx:pt idx="3680">61</cx:pt>
          <cx:pt idx="3681">60</cx:pt>
          <cx:pt idx="3682">63</cx:pt>
          <cx:pt idx="3683">37</cx:pt>
          <cx:pt idx="3684">68</cx:pt>
          <cx:pt idx="3685">58</cx:pt>
          <cx:pt idx="3686">40</cx:pt>
          <cx:pt idx="3687">42</cx:pt>
          <cx:pt idx="3688">28</cx:pt>
          <cx:pt idx="3689">70</cx:pt>
          <cx:pt idx="3690">35</cx:pt>
          <cx:pt idx="3691">28</cx:pt>
          <cx:pt idx="3692">33</cx:pt>
          <cx:pt idx="3693">38</cx:pt>
          <cx:pt idx="3694">29</cx:pt>
          <cx:pt idx="3695">50</cx:pt>
          <cx:pt idx="3696">52</cx:pt>
          <cx:pt idx="3697">67</cx:pt>
          <cx:pt idx="3698">57</cx:pt>
          <cx:pt idx="3699">63</cx:pt>
          <cx:pt idx="3700">59</cx:pt>
          <cx:pt idx="3701">30</cx:pt>
          <cx:pt idx="3702">47</cx:pt>
          <cx:pt idx="3703">33</cx:pt>
          <cx:pt idx="3704">53</cx:pt>
          <cx:pt idx="3705">45</cx:pt>
          <cx:pt idx="3706">71</cx:pt>
          <cx:pt idx="3707">67</cx:pt>
          <cx:pt idx="3708">55</cx:pt>
          <cx:pt idx="3709">51</cx:pt>
          <cx:pt idx="3710">71</cx:pt>
          <cx:pt idx="3711">58</cx:pt>
          <cx:pt idx="3712">45</cx:pt>
          <cx:pt idx="3713">33</cx:pt>
          <cx:pt idx="3714">33</cx:pt>
          <cx:pt idx="3715">43</cx:pt>
          <cx:pt idx="3716">66</cx:pt>
          <cx:pt idx="3717">57</cx:pt>
          <cx:pt idx="3718">59</cx:pt>
          <cx:pt idx="3719">29</cx:pt>
          <cx:pt idx="3720">43</cx:pt>
          <cx:pt idx="3721">65</cx:pt>
          <cx:pt idx="3722">70</cx:pt>
          <cx:pt idx="3723">57</cx:pt>
          <cx:pt idx="3724">31</cx:pt>
          <cx:pt idx="3725">54</cx:pt>
          <cx:pt idx="3726">65</cx:pt>
          <cx:pt idx="3727">55</cx:pt>
          <cx:pt idx="3728">59</cx:pt>
          <cx:pt idx="3729">33</cx:pt>
          <cx:pt idx="3730">32</cx:pt>
          <cx:pt idx="3731">64</cx:pt>
          <cx:pt idx="3732">57</cx:pt>
          <cx:pt idx="3733">44</cx:pt>
          <cx:pt idx="3734">57</cx:pt>
          <cx:pt idx="3735">32</cx:pt>
          <cx:pt idx="3736">42</cx:pt>
          <cx:pt idx="3737">34</cx:pt>
          <cx:pt idx="3738">46</cx:pt>
          <cx:pt idx="3739">54</cx:pt>
          <cx:pt idx="3740">40</cx:pt>
          <cx:pt idx="3741">52</cx:pt>
          <cx:pt idx="3742">44</cx:pt>
          <cx:pt idx="3743">63</cx:pt>
          <cx:pt idx="3744">30</cx:pt>
          <cx:pt idx="3745">59</cx:pt>
          <cx:pt idx="3746">55</cx:pt>
          <cx:pt idx="3747">70</cx:pt>
          <cx:pt idx="3748">71</cx:pt>
          <cx:pt idx="3749">42</cx:pt>
          <cx:pt idx="3750">37</cx:pt>
          <cx:pt idx="3751">52</cx:pt>
          <cx:pt idx="3752">50</cx:pt>
          <cx:pt idx="3753">46</cx:pt>
          <cx:pt idx="3754">64</cx:pt>
          <cx:pt idx="3755">34</cx:pt>
          <cx:pt idx="3756">64</cx:pt>
          <cx:pt idx="3757">72</cx:pt>
          <cx:pt idx="3758">41</cx:pt>
          <cx:pt idx="3759">33</cx:pt>
          <cx:pt idx="3760">27</cx:pt>
          <cx:pt idx="3761">60</cx:pt>
          <cx:pt idx="3762">36</cx:pt>
          <cx:pt idx="3763">59</cx:pt>
          <cx:pt idx="3764">70</cx:pt>
          <cx:pt idx="3765">28</cx:pt>
          <cx:pt idx="3766">57</cx:pt>
          <cx:pt idx="3767">29</cx:pt>
          <cx:pt idx="3768">70</cx:pt>
          <cx:pt idx="3769">39</cx:pt>
          <cx:pt idx="3770">44</cx:pt>
          <cx:pt idx="3771">32</cx:pt>
          <cx:pt idx="3772">69</cx:pt>
          <cx:pt idx="3773">45</cx:pt>
          <cx:pt idx="3774">41</cx:pt>
          <cx:pt idx="3775">67</cx:pt>
          <cx:pt idx="3776">57</cx:pt>
          <cx:pt idx="3777">64</cx:pt>
          <cx:pt idx="3778">26</cx:pt>
          <cx:pt idx="3779">45</cx:pt>
          <cx:pt idx="3780">28</cx:pt>
          <cx:pt idx="3781">71</cx:pt>
          <cx:pt idx="3782">43</cx:pt>
          <cx:pt idx="3783">40</cx:pt>
          <cx:pt idx="3784">26</cx:pt>
          <cx:pt idx="3785">29</cx:pt>
          <cx:pt idx="3786">55</cx:pt>
          <cx:pt idx="3787">68</cx:pt>
          <cx:pt idx="3788">44</cx:pt>
          <cx:pt idx="3789">63</cx:pt>
          <cx:pt idx="3790">71</cx:pt>
          <cx:pt idx="3791">55</cx:pt>
          <cx:pt idx="3792">29</cx:pt>
          <cx:pt idx="3793">28</cx:pt>
          <cx:pt idx="3794">69</cx:pt>
          <cx:pt idx="3795">55</cx:pt>
          <cx:pt idx="3796">49</cx:pt>
          <cx:pt idx="3797">27</cx:pt>
          <cx:pt idx="3798">33</cx:pt>
          <cx:pt idx="3799">42</cx:pt>
          <cx:pt idx="3800">61</cx:pt>
          <cx:pt idx="3801">46</cx:pt>
          <cx:pt idx="3802">68</cx:pt>
          <cx:pt idx="3803">40</cx:pt>
          <cx:pt idx="3804">29</cx:pt>
          <cx:pt idx="3805">37</cx:pt>
          <cx:pt idx="3806">40</cx:pt>
          <cx:pt idx="3807">56</cx:pt>
          <cx:pt idx="3808">33</cx:pt>
          <cx:pt idx="3809">40</cx:pt>
          <cx:pt idx="3810">55</cx:pt>
          <cx:pt idx="3811">41</cx:pt>
          <cx:pt idx="3812">37</cx:pt>
          <cx:pt idx="3813">43</cx:pt>
          <cx:pt idx="3814">31</cx:pt>
          <cx:pt idx="3815">36</cx:pt>
          <cx:pt idx="3816">59</cx:pt>
          <cx:pt idx="3817">47</cx:pt>
          <cx:pt idx="3818">27</cx:pt>
          <cx:pt idx="3819">39</cx:pt>
          <cx:pt idx="3820">68</cx:pt>
          <cx:pt idx="3821">66</cx:pt>
          <cx:pt idx="3822">71</cx:pt>
          <cx:pt idx="3823">67</cx:pt>
          <cx:pt idx="3824">38</cx:pt>
          <cx:pt idx="3825">27</cx:pt>
          <cx:pt idx="3826">48</cx:pt>
          <cx:pt idx="3827">59</cx:pt>
          <cx:pt idx="3828">25</cx:pt>
          <cx:pt idx="3829">32</cx:pt>
          <cx:pt idx="3830">68</cx:pt>
          <cx:pt idx="3831">25</cx:pt>
          <cx:pt idx="3832">66</cx:pt>
          <cx:pt idx="3833">42</cx:pt>
          <cx:pt idx="3834">34</cx:pt>
          <cx:pt idx="3835">53</cx:pt>
          <cx:pt idx="3836">69</cx:pt>
          <cx:pt idx="3837">25</cx:pt>
          <cx:pt idx="3838">53</cx:pt>
          <cx:pt idx="3839">70</cx:pt>
          <cx:pt idx="3840">60</cx:pt>
          <cx:pt idx="3841">44</cx:pt>
          <cx:pt idx="3842">28</cx:pt>
          <cx:pt idx="3843">70</cx:pt>
          <cx:pt idx="3844">38</cx:pt>
          <cx:pt idx="3845">61</cx:pt>
          <cx:pt idx="3846">54</cx:pt>
          <cx:pt idx="3847">48</cx:pt>
          <cx:pt idx="3848">30</cx:pt>
          <cx:pt idx="3849">65</cx:pt>
          <cx:pt idx="3850">36</cx:pt>
          <cx:pt idx="3851">63</cx:pt>
          <cx:pt idx="3852">42</cx:pt>
          <cx:pt idx="3853">34</cx:pt>
          <cx:pt idx="3854">48</cx:pt>
          <cx:pt idx="3855">53</cx:pt>
          <cx:pt idx="3856">56</cx:pt>
          <cx:pt idx="3857">42</cx:pt>
          <cx:pt idx="3858">71</cx:pt>
          <cx:pt idx="3859">38</cx:pt>
          <cx:pt idx="3860">28</cx:pt>
          <cx:pt idx="3861">36</cx:pt>
          <cx:pt idx="3862">64</cx:pt>
          <cx:pt idx="3863">43</cx:pt>
          <cx:pt idx="3864">50</cx:pt>
          <cx:pt idx="3865">40</cx:pt>
          <cx:pt idx="3866">72</cx:pt>
          <cx:pt idx="3867">71</cx:pt>
          <cx:pt idx="3868">36</cx:pt>
          <cx:pt idx="3869">39</cx:pt>
          <cx:pt idx="3870">52</cx:pt>
          <cx:pt idx="3871">71</cx:pt>
          <cx:pt idx="3872">57</cx:pt>
          <cx:pt idx="3873">42</cx:pt>
          <cx:pt idx="3874">26</cx:pt>
          <cx:pt idx="3875">30</cx:pt>
          <cx:pt idx="3876">48</cx:pt>
          <cx:pt idx="3877">28</cx:pt>
          <cx:pt idx="3878">41</cx:pt>
          <cx:pt idx="3879">32</cx:pt>
          <cx:pt idx="3880">72</cx:pt>
          <cx:pt idx="3881">57</cx:pt>
          <cx:pt idx="3882">46</cx:pt>
          <cx:pt idx="3883">40</cx:pt>
          <cx:pt idx="3884">53</cx:pt>
          <cx:pt idx="3885">56</cx:pt>
          <cx:pt idx="3886">65</cx:pt>
          <cx:pt idx="3887">58</cx:pt>
          <cx:pt idx="3888">71</cx:pt>
          <cx:pt idx="3889">40</cx:pt>
          <cx:pt idx="3890">50</cx:pt>
          <cx:pt idx="3891">36</cx:pt>
          <cx:pt idx="3892">43</cx:pt>
          <cx:pt idx="3893">29</cx:pt>
          <cx:pt idx="3894">38</cx:pt>
          <cx:pt idx="3895">40</cx:pt>
          <cx:pt idx="3896">71</cx:pt>
          <cx:pt idx="3897">72</cx:pt>
          <cx:pt idx="3898">62</cx:pt>
          <cx:pt idx="3899">52</cx:pt>
          <cx:pt idx="3900">47</cx:pt>
          <cx:pt idx="3901">50</cx:pt>
          <cx:pt idx="3902">27</cx:pt>
          <cx:pt idx="3903">25</cx:pt>
          <cx:pt idx="3904">39</cx:pt>
          <cx:pt idx="3905">25</cx:pt>
          <cx:pt idx="3906">35</cx:pt>
          <cx:pt idx="3907">41</cx:pt>
          <cx:pt idx="3908">39</cx:pt>
          <cx:pt idx="3909">34</cx:pt>
          <cx:pt idx="3910">51</cx:pt>
          <cx:pt idx="3911">28</cx:pt>
          <cx:pt idx="3912">50</cx:pt>
          <cx:pt idx="3913">43</cx:pt>
          <cx:pt idx="3914">38</cx:pt>
          <cx:pt idx="3915">37</cx:pt>
          <cx:pt idx="3916">59</cx:pt>
          <cx:pt idx="3917">52</cx:pt>
          <cx:pt idx="3918">38</cx:pt>
          <cx:pt idx="3919">35</cx:pt>
          <cx:pt idx="3920">45</cx:pt>
          <cx:pt idx="3921">27</cx:pt>
          <cx:pt idx="3922">42</cx:pt>
          <cx:pt idx="3923">68</cx:pt>
          <cx:pt idx="3924">62</cx:pt>
          <cx:pt idx="3925">53</cx:pt>
          <cx:pt idx="3926">37</cx:pt>
          <cx:pt idx="3927">44</cx:pt>
          <cx:pt idx="3928">35</cx:pt>
          <cx:pt idx="3929">57</cx:pt>
          <cx:pt idx="3930">51</cx:pt>
          <cx:pt idx="3931">37</cx:pt>
          <cx:pt idx="3932">54</cx:pt>
          <cx:pt idx="3933">34</cx:pt>
          <cx:pt idx="3934">37</cx:pt>
          <cx:pt idx="3935">71</cx:pt>
          <cx:pt idx="3936">37</cx:pt>
          <cx:pt idx="3937">27</cx:pt>
          <cx:pt idx="3938">53</cx:pt>
          <cx:pt idx="3939">53</cx:pt>
          <cx:pt idx="3940">41</cx:pt>
          <cx:pt idx="3941">35</cx:pt>
          <cx:pt idx="3942">74</cx:pt>
          <cx:pt idx="3943">50</cx:pt>
          <cx:pt idx="3944">35</cx:pt>
          <cx:pt idx="3945">42</cx:pt>
          <cx:pt idx="3946">43</cx:pt>
          <cx:pt idx="3947">63</cx:pt>
          <cx:pt idx="3948">28</cx:pt>
          <cx:pt idx="3949">30</cx:pt>
          <cx:pt idx="3950">73</cx:pt>
          <cx:pt idx="3951">57</cx:pt>
          <cx:pt idx="3952">63</cx:pt>
          <cx:pt idx="3953">60</cx:pt>
          <cx:pt idx="3954">29</cx:pt>
          <cx:pt idx="3955">68</cx:pt>
          <cx:pt idx="3956">47</cx:pt>
          <cx:pt idx="3957">51</cx:pt>
          <cx:pt idx="3958">69</cx:pt>
          <cx:pt idx="3959">37</cx:pt>
          <cx:pt idx="3960">67</cx:pt>
          <cx:pt idx="3961">32</cx:pt>
          <cx:pt idx="3962">52</cx:pt>
          <cx:pt idx="3963">62</cx:pt>
          <cx:pt idx="3964">45</cx:pt>
          <cx:pt idx="3965">57</cx:pt>
          <cx:pt idx="3966">53</cx:pt>
          <cx:pt idx="3967">69</cx:pt>
          <cx:pt idx="3968">27</cx:pt>
          <cx:pt idx="3969">60</cx:pt>
          <cx:pt idx="3970">31</cx:pt>
          <cx:pt idx="3971">30</cx:pt>
          <cx:pt idx="3972">60</cx:pt>
          <cx:pt idx="3973">29</cx:pt>
          <cx:pt idx="3974">57</cx:pt>
          <cx:pt idx="3975">54</cx:pt>
          <cx:pt idx="3976">56</cx:pt>
          <cx:pt idx="3977">30</cx:pt>
          <cx:pt idx="3978">59</cx:pt>
          <cx:pt idx="3979">29</cx:pt>
          <cx:pt idx="3980">41</cx:pt>
          <cx:pt idx="3981">31</cx:pt>
          <cx:pt idx="3982">34</cx:pt>
          <cx:pt idx="3983">37</cx:pt>
          <cx:pt idx="3984">63</cx:pt>
          <cx:pt idx="3985">30</cx:pt>
          <cx:pt idx="3986">66</cx:pt>
          <cx:pt idx="3987">35</cx:pt>
          <cx:pt idx="3988">44</cx:pt>
          <cx:pt idx="3989">36</cx:pt>
          <cx:pt idx="3990">53</cx:pt>
          <cx:pt idx="3991">49</cx:pt>
          <cx:pt idx="3992">27</cx:pt>
          <cx:pt idx="3993">39</cx:pt>
          <cx:pt idx="3994">62</cx:pt>
          <cx:pt idx="3995">67</cx:pt>
          <cx:pt idx="3996">27</cx:pt>
          <cx:pt idx="3997">24</cx:pt>
          <cx:pt idx="3998">45</cx:pt>
          <cx:pt idx="3999">25</cx:pt>
          <cx:pt idx="4000">55</cx:pt>
          <cx:pt idx="4001">41</cx:pt>
          <cx:pt idx="4002">37</cx:pt>
          <cx:pt idx="4003">50</cx:pt>
          <cx:pt idx="4004">57</cx:pt>
          <cx:pt idx="4005">43</cx:pt>
          <cx:pt idx="4006">42</cx:pt>
          <cx:pt idx="4007">58</cx:pt>
          <cx:pt idx="4008">70</cx:pt>
          <cx:pt idx="4009">51</cx:pt>
          <cx:pt idx="4010">49</cx:pt>
          <cx:pt idx="4011">59</cx:pt>
          <cx:pt idx="4012">68</cx:pt>
          <cx:pt idx="4013">55</cx:pt>
          <cx:pt idx="4014">62</cx:pt>
          <cx:pt idx="4015">56</cx:pt>
          <cx:pt idx="4016">31</cx:pt>
          <cx:pt idx="4017">25</cx:pt>
          <cx:pt idx="4018">58</cx:pt>
          <cx:pt idx="4019">63</cx:pt>
          <cx:pt idx="4020">50</cx:pt>
          <cx:pt idx="4021">59</cx:pt>
          <cx:pt idx="4022">56</cx:pt>
          <cx:pt idx="4023">65</cx:pt>
          <cx:pt idx="4024">48</cx:pt>
          <cx:pt idx="4025">69</cx:pt>
          <cx:pt idx="4026">26</cx:pt>
          <cx:pt idx="4027">40</cx:pt>
          <cx:pt idx="4028">50</cx:pt>
          <cx:pt idx="4029">63</cx:pt>
          <cx:pt idx="4030">43</cx:pt>
          <cx:pt idx="4031">57</cx:pt>
          <cx:pt idx="4032">32</cx:pt>
          <cx:pt idx="4033">32</cx:pt>
          <cx:pt idx="4034">62</cx:pt>
          <cx:pt idx="4035">50</cx:pt>
          <cx:pt idx="4036">29</cx:pt>
          <cx:pt idx="4037">55</cx:pt>
          <cx:pt idx="4038">48</cx:pt>
          <cx:pt idx="4039">69</cx:pt>
          <cx:pt idx="4040">57</cx:pt>
          <cx:pt idx="4041">60</cx:pt>
          <cx:pt idx="4042">39</cx:pt>
          <cx:pt idx="4043">70</cx:pt>
          <cx:pt idx="4044">60</cx:pt>
          <cx:pt idx="4045">46</cx:pt>
          <cx:pt idx="4046">27</cx:pt>
          <cx:pt idx="4047">69</cx:pt>
          <cx:pt idx="4048">69</cx:pt>
          <cx:pt idx="4049">47</cx:pt>
          <cx:pt idx="4050">62</cx:pt>
          <cx:pt idx="4051">67</cx:pt>
          <cx:pt idx="4052">45</cx:pt>
          <cx:pt idx="4053">48</cx:pt>
          <cx:pt idx="4054">25</cx:pt>
          <cx:pt idx="4055">69</cx:pt>
          <cx:pt idx="4056">34</cx:pt>
          <cx:pt idx="4057">29</cx:pt>
          <cx:pt idx="4058">56</cx:pt>
          <cx:pt idx="4059">52</cx:pt>
          <cx:pt idx="4060">31</cx:pt>
          <cx:pt idx="4061">72</cx:pt>
          <cx:pt idx="4062">43</cx:pt>
          <cx:pt idx="4063">57</cx:pt>
          <cx:pt idx="4064">41</cx:pt>
          <cx:pt idx="4065">31</cx:pt>
          <cx:pt idx="4066">50</cx:pt>
          <cx:pt idx="4067">49</cx:pt>
          <cx:pt idx="4068">50</cx:pt>
          <cx:pt idx="4069">34</cx:pt>
          <cx:pt idx="4070">45</cx:pt>
          <cx:pt idx="4071">33</cx:pt>
          <cx:pt idx="4072">53</cx:pt>
          <cx:pt idx="4073">33</cx:pt>
          <cx:pt idx="4074">51</cx:pt>
          <cx:pt idx="4075">61</cx:pt>
          <cx:pt idx="4076">29</cx:pt>
          <cx:pt idx="4077">31</cx:pt>
          <cx:pt idx="4078">58</cx:pt>
          <cx:pt idx="4079">28</cx:pt>
          <cx:pt idx="4080">53</cx:pt>
          <cx:pt idx="4081">31</cx:pt>
          <cx:pt idx="4082">28</cx:pt>
          <cx:pt idx="4083">56</cx:pt>
          <cx:pt idx="4084">59</cx:pt>
          <cx:pt idx="4085">33</cx:pt>
          <cx:pt idx="4086">68</cx:pt>
          <cx:pt idx="4087">27</cx:pt>
          <cx:pt idx="4088">50</cx:pt>
          <cx:pt idx="4089">57</cx:pt>
          <cx:pt idx="4090">56</cx:pt>
          <cx:pt idx="4091">61</cx:pt>
          <cx:pt idx="4092">32</cx:pt>
          <cx:pt idx="4093">38</cx:pt>
          <cx:pt idx="4094">40</cx:pt>
          <cx:pt idx="4095">53</cx:pt>
          <cx:pt idx="4096">35</cx:pt>
          <cx:pt idx="4097">26</cx:pt>
          <cx:pt idx="4098">61</cx:pt>
          <cx:pt idx="4099">53</cx:pt>
          <cx:pt idx="4100">70</cx:pt>
          <cx:pt idx="4101">27</cx:pt>
          <cx:pt idx="4102">45</cx:pt>
          <cx:pt idx="4103">53</cx:pt>
          <cx:pt idx="4104">41</cx:pt>
          <cx:pt idx="4105">57</cx:pt>
          <cx:pt idx="4106">67</cx:pt>
          <cx:pt idx="4107">62</cx:pt>
          <cx:pt idx="4108">28</cx:pt>
          <cx:pt idx="4109">72</cx:pt>
          <cx:pt idx="4110">64</cx:pt>
          <cx:pt idx="4111">35</cx:pt>
          <cx:pt idx="4112">47</cx:pt>
          <cx:pt idx="4113">47</cx:pt>
          <cx:pt idx="4114">66</cx:pt>
          <cx:pt idx="4115">58</cx:pt>
          <cx:pt idx="4116">29</cx:pt>
          <cx:pt idx="4117">47</cx:pt>
          <cx:pt idx="4118">34</cx:pt>
          <cx:pt idx="4119">38</cx:pt>
          <cx:pt idx="4120">26</cx:pt>
          <cx:pt idx="4121">25</cx:pt>
          <cx:pt idx="4122">70</cx:pt>
          <cx:pt idx="4123">64</cx:pt>
          <cx:pt idx="4124">32</cx:pt>
          <cx:pt idx="4125">67</cx:pt>
          <cx:pt idx="4126">55</cx:pt>
          <cx:pt idx="4127">37</cx:pt>
          <cx:pt idx="4128">52</cx:pt>
          <cx:pt idx="4129">39</cx:pt>
          <cx:pt idx="4130">50</cx:pt>
          <cx:pt idx="4131">52</cx:pt>
          <cx:pt idx="4132">62</cx:pt>
          <cx:pt idx="4133">70</cx:pt>
          <cx:pt idx="4134">57</cx:pt>
          <cx:pt idx="4135">36</cx:pt>
          <cx:pt idx="4136">39</cx:pt>
          <cx:pt idx="4137">45</cx:pt>
          <cx:pt idx="4138">58</cx:pt>
          <cx:pt idx="4139">67</cx:pt>
          <cx:pt idx="4140">57</cx:pt>
          <cx:pt idx="4141">49</cx:pt>
          <cx:pt idx="4142">54</cx:pt>
          <cx:pt idx="4143">67</cx:pt>
          <cx:pt idx="4144">43</cx:pt>
          <cx:pt idx="4145">63</cx:pt>
          <cx:pt idx="4146">38</cx:pt>
          <cx:pt idx="4147">63</cx:pt>
          <cx:pt idx="4148">69</cx:pt>
          <cx:pt idx="4149">59</cx:pt>
          <cx:pt idx="4150">58</cx:pt>
          <cx:pt idx="4151">27</cx:pt>
          <cx:pt idx="4152">66</cx:pt>
          <cx:pt idx="4153">28</cx:pt>
          <cx:pt idx="4154">38</cx:pt>
          <cx:pt idx="4155">34</cx:pt>
          <cx:pt idx="4156">43</cx:pt>
          <cx:pt idx="4157">31</cx:pt>
          <cx:pt idx="4158">27</cx:pt>
          <cx:pt idx="4159">41</cx:pt>
          <cx:pt idx="4160">40</cx:pt>
          <cx:pt idx="4161">47</cx:pt>
          <cx:pt idx="4162">56</cx:pt>
          <cx:pt idx="4163">45</cx:pt>
          <cx:pt idx="4164">38</cx:pt>
          <cx:pt idx="4165">30</cx:pt>
          <cx:pt idx="4166">36</cx:pt>
          <cx:pt idx="4167">65</cx:pt>
          <cx:pt idx="4168">44</cx:pt>
          <cx:pt idx="4169">38</cx:pt>
          <cx:pt idx="4170">32</cx:pt>
          <cx:pt idx="4171">45</cx:pt>
          <cx:pt idx="4172">44</cx:pt>
          <cx:pt idx="4173">52</cx:pt>
          <cx:pt idx="4174">70</cx:pt>
          <cx:pt idx="4175">68</cx:pt>
          <cx:pt idx="4176">53</cx:pt>
          <cx:pt idx="4177">64</cx:pt>
          <cx:pt idx="4178">28</cx:pt>
          <cx:pt idx="4179">25</cx:pt>
          <cx:pt idx="4180">48</cx:pt>
          <cx:pt idx="4181">39</cx:pt>
          <cx:pt idx="4182">41</cx:pt>
          <cx:pt idx="4183">44</cx:pt>
          <cx:pt idx="4184">40</cx:pt>
          <cx:pt idx="4185">56</cx:pt>
          <cx:pt idx="4186">47</cx:pt>
          <cx:pt idx="4187">32</cx:pt>
          <cx:pt idx="4188">43</cx:pt>
          <cx:pt idx="4189">55</cx:pt>
          <cx:pt idx="4190">40</cx:pt>
          <cx:pt idx="4191">36</cx:pt>
          <cx:pt idx="4192">39</cx:pt>
          <cx:pt idx="4193">55</cx:pt>
          <cx:pt idx="4194">55</cx:pt>
          <cx:pt idx="4195">71</cx:pt>
          <cx:pt idx="4196">46</cx:pt>
          <cx:pt idx="4197">25</cx:pt>
          <cx:pt idx="4198">40</cx:pt>
          <cx:pt idx="4199">36</cx:pt>
          <cx:pt idx="4200">30</cx:pt>
          <cx:pt idx="4201">44</cx:pt>
          <cx:pt idx="4202">39</cx:pt>
          <cx:pt idx="4203">41</cx:pt>
          <cx:pt idx="4204">28</cx:pt>
          <cx:pt idx="4205">63</cx:pt>
          <cx:pt idx="4206">55</cx:pt>
          <cx:pt idx="4207">54</cx:pt>
          <cx:pt idx="4208">27</cx:pt>
          <cx:pt idx="4209">37</cx:pt>
          <cx:pt idx="4210">25</cx:pt>
          <cx:pt idx="4211">62</cx:pt>
          <cx:pt idx="4212">71</cx:pt>
          <cx:pt idx="4213">30</cx:pt>
          <cx:pt idx="4214">64</cx:pt>
          <cx:pt idx="4215">26</cx:pt>
          <cx:pt idx="4216">48</cx:pt>
          <cx:pt idx="4217">57</cx:pt>
          <cx:pt idx="4218">28</cx:pt>
          <cx:pt idx="4219">53</cx:pt>
          <cx:pt idx="4220">65</cx:pt>
          <cx:pt idx="4221">48</cx:pt>
          <cx:pt idx="4222">52</cx:pt>
          <cx:pt idx="4223">47</cx:pt>
          <cx:pt idx="4224">65</cx:pt>
          <cx:pt idx="4225">48</cx:pt>
          <cx:pt idx="4226">71</cx:pt>
          <cx:pt idx="4227">42</cx:pt>
          <cx:pt idx="4228">32</cx:pt>
          <cx:pt idx="4229">47</cx:pt>
          <cx:pt idx="4230">38</cx:pt>
          <cx:pt idx="4231">66</cx:pt>
          <cx:pt idx="4232">47</cx:pt>
          <cx:pt idx="4233">72</cx:pt>
          <cx:pt idx="4234">59</cx:pt>
          <cx:pt idx="4235">26</cx:pt>
          <cx:pt idx="4236">30</cx:pt>
          <cx:pt idx="4237">28</cx:pt>
          <cx:pt idx="4238">46</cx:pt>
          <cx:pt idx="4239">43</cx:pt>
          <cx:pt idx="4240">47</cx:pt>
          <cx:pt idx="4241">30</cx:pt>
          <cx:pt idx="4242">31</cx:pt>
          <cx:pt idx="4243">62</cx:pt>
          <cx:pt idx="4244">53</cx:pt>
          <cx:pt idx="4245">52</cx:pt>
          <cx:pt idx="4246">52</cx:pt>
          <cx:pt idx="4247">71</cx:pt>
          <cx:pt idx="4248">46</cx:pt>
          <cx:pt idx="4249">39</cx:pt>
          <cx:pt idx="4250">32</cx:pt>
          <cx:pt idx="4251">35</cx:pt>
          <cx:pt idx="4252">57</cx:pt>
          <cx:pt idx="4253">66</cx:pt>
          <cx:pt idx="4254">28</cx:pt>
          <cx:pt idx="4255">51</cx:pt>
          <cx:pt idx="4256">62</cx:pt>
          <cx:pt idx="4257">67</cx:pt>
          <cx:pt idx="4258">32</cx:pt>
          <cx:pt idx="4259">70</cx:pt>
          <cx:pt idx="4260">55</cx:pt>
          <cx:pt idx="4261">60</cx:pt>
          <cx:pt idx="4262">58</cx:pt>
          <cx:pt idx="4263">30</cx:pt>
          <cx:pt idx="4264">47</cx:pt>
          <cx:pt idx="4265">39</cx:pt>
          <cx:pt idx="4266">41</cx:pt>
          <cx:pt idx="4267">30</cx:pt>
          <cx:pt idx="4268">65</cx:pt>
          <cx:pt idx="4269">43</cx:pt>
          <cx:pt idx="4270">52</cx:pt>
          <cx:pt idx="4271">29</cx:pt>
          <cx:pt idx="4272">51</cx:pt>
          <cx:pt idx="4273">33</cx:pt>
          <cx:pt idx="4274">70</cx:pt>
          <cx:pt idx="4275">47</cx:pt>
          <cx:pt idx="4276">40</cx:pt>
          <cx:pt idx="4277">60</cx:pt>
          <cx:pt idx="4278">55</cx:pt>
          <cx:pt idx="4279">34</cx:pt>
          <cx:pt idx="4280">35</cx:pt>
          <cx:pt idx="4281">70</cx:pt>
          <cx:pt idx="4282">45</cx:pt>
          <cx:pt idx="4283">64</cx:pt>
          <cx:pt idx="4284">40</cx:pt>
          <cx:pt idx="4285">43</cx:pt>
          <cx:pt idx="4286">72</cx:pt>
          <cx:pt idx="4287">55</cx:pt>
          <cx:pt idx="4288">69</cx:pt>
          <cx:pt idx="4289">32</cx:pt>
          <cx:pt idx="4290">48</cx:pt>
          <cx:pt idx="4291">35</cx:pt>
          <cx:pt idx="4292">43</cx:pt>
          <cx:pt idx="4293">66</cx:pt>
          <cx:pt idx="4294">27</cx:pt>
          <cx:pt idx="4295">68</cx:pt>
          <cx:pt idx="4296">25</cx:pt>
          <cx:pt idx="4297">47</cx:pt>
          <cx:pt idx="4298">62</cx:pt>
          <cx:pt idx="4299">32</cx:pt>
          <cx:pt idx="4300">56</cx:pt>
          <cx:pt idx="4301">42</cx:pt>
          <cx:pt idx="4302">52</cx:pt>
          <cx:pt idx="4303">39</cx:pt>
          <cx:pt idx="4304">66</cx:pt>
          <cx:pt idx="4305">59</cx:pt>
          <cx:pt idx="4306">62</cx:pt>
          <cx:pt idx="4307">45</cx:pt>
          <cx:pt idx="4308">28</cx:pt>
          <cx:pt idx="4309">59</cx:pt>
          <cx:pt idx="4310">66</cx:pt>
          <cx:pt idx="4311">34</cx:pt>
          <cx:pt idx="4312">64</cx:pt>
          <cx:pt idx="4313">42</cx:pt>
          <cx:pt idx="4314">59</cx:pt>
          <cx:pt idx="4315">48</cx:pt>
          <cx:pt idx="4316">49</cx:pt>
          <cx:pt idx="4317">52</cx:pt>
          <cx:pt idx="4318">43</cx:pt>
          <cx:pt idx="4319">55</cx:pt>
          <cx:pt idx="4320">31</cx:pt>
          <cx:pt idx="4321">66</cx:pt>
          <cx:pt idx="4322">32</cx:pt>
          <cx:pt idx="4323">60</cx:pt>
          <cx:pt idx="4324">52</cx:pt>
          <cx:pt idx="4325">28</cx:pt>
          <cx:pt idx="4326">29</cx:pt>
          <cx:pt idx="4327">46</cx:pt>
          <cx:pt idx="4328">27</cx:pt>
          <cx:pt idx="4329">61</cx:pt>
          <cx:pt idx="4330">48</cx:pt>
          <cx:pt idx="4331">32</cx:pt>
          <cx:pt idx="4332">43</cx:pt>
          <cx:pt idx="4333">51</cx:pt>
          <cx:pt idx="4334">40</cx:pt>
          <cx:pt idx="4335">51</cx:pt>
          <cx:pt idx="4336">58</cx:pt>
          <cx:pt idx="4337">58</cx:pt>
          <cx:pt idx="4338">41</cx:pt>
          <cx:pt idx="4339">64</cx:pt>
          <cx:pt idx="4340">65</cx:pt>
          <cx:pt idx="4341">69</cx:pt>
          <cx:pt idx="4342">52</cx:pt>
          <cx:pt idx="4343">47</cx:pt>
          <cx:pt idx="4344">69</cx:pt>
          <cx:pt idx="4345">40</cx:pt>
          <cx:pt idx="4346">46</cx:pt>
          <cx:pt idx="4347">64</cx:pt>
          <cx:pt idx="4348">59</cx:pt>
          <cx:pt idx="4349">49</cx:pt>
          <cx:pt idx="4350">47</cx:pt>
          <cx:pt idx="4351">57</cx:pt>
          <cx:pt idx="4352">65</cx:pt>
          <cx:pt idx="4353">41</cx:pt>
          <cx:pt idx="4354">56</cx:pt>
          <cx:pt idx="4355">51</cx:pt>
          <cx:pt idx="4356">48</cx:pt>
          <cx:pt idx="4357">50</cx:pt>
          <cx:pt idx="4358">40</cx:pt>
          <cx:pt idx="4359">67</cx:pt>
          <cx:pt idx="4360">25</cx:pt>
          <cx:pt idx="4361">66</cx:pt>
          <cx:pt idx="4362">41</cx:pt>
          <cx:pt idx="4363">37</cx:pt>
          <cx:pt idx="4364">34</cx:pt>
          <cx:pt idx="4365">51</cx:pt>
          <cx:pt idx="4366">28</cx:pt>
          <cx:pt idx="4367">72</cx:pt>
          <cx:pt idx="4368">35</cx:pt>
          <cx:pt idx="4369">67</cx:pt>
          <cx:pt idx="4370">63</cx:pt>
          <cx:pt idx="4371">32</cx:pt>
          <cx:pt idx="4372">61</cx:pt>
          <cx:pt idx="4373">57</cx:pt>
          <cx:pt idx="4374">52</cx:pt>
          <cx:pt idx="4375">27</cx:pt>
          <cx:pt idx="4376">49</cx:pt>
          <cx:pt idx="4377">72</cx:pt>
          <cx:pt idx="4378">24</cx:pt>
          <cx:pt idx="4379">34</cx:pt>
          <cx:pt idx="4380">60</cx:pt>
          <cx:pt idx="4381">36</cx:pt>
          <cx:pt idx="4382">36</cx:pt>
          <cx:pt idx="4383">49</cx:pt>
          <cx:pt idx="4384">37</cx:pt>
          <cx:pt idx="4385">58</cx:pt>
          <cx:pt idx="4386">35</cx:pt>
          <cx:pt idx="4387">57</cx:pt>
          <cx:pt idx="4388">42</cx:pt>
          <cx:pt idx="4389">52</cx:pt>
          <cx:pt idx="4390">39</cx:pt>
          <cx:pt idx="4391">44</cx:pt>
          <cx:pt idx="4392">63</cx:pt>
          <cx:pt idx="4393">58</cx:pt>
          <cx:pt idx="4394">29</cx:pt>
          <cx:pt idx="4395">27</cx:pt>
          <cx:pt idx="4396">34</cx:pt>
          <cx:pt idx="4397">52</cx:pt>
          <cx:pt idx="4398">26</cx:pt>
          <cx:pt idx="4399">25</cx:pt>
          <cx:pt idx="4400">58</cx:pt>
          <cx:pt idx="4401">36</cx:pt>
          <cx:pt idx="4402">29</cx:pt>
          <cx:pt idx="4403">41</cx:pt>
          <cx:pt idx="4404">64</cx:pt>
          <cx:pt idx="4405">41</cx:pt>
          <cx:pt idx="4406">43</cx:pt>
          <cx:pt idx="4407">31</cx:pt>
          <cx:pt idx="4408">61</cx:pt>
          <cx:pt idx="4409">28</cx:pt>
          <cx:pt idx="4410">46</cx:pt>
          <cx:pt idx="4411">67</cx:pt>
          <cx:pt idx="4412">56</cx:pt>
          <cx:pt idx="4413">56</cx:pt>
          <cx:pt idx="4414">58</cx:pt>
          <cx:pt idx="4415">37</cx:pt>
          <cx:pt idx="4416">53</cx:pt>
          <cx:pt idx="4417">72</cx:pt>
          <cx:pt idx="4418">28</cx:pt>
          <cx:pt idx="4419">28.489999999999998</cx:pt>
          <cx:pt idx="4420">26.18</cx:pt>
          <cx:pt idx="4421">20.309999999999999</cx:pt>
          <cx:pt idx="4422">31.640000000000001</cx:pt>
          <cx:pt idx="4423">24.640000000000001</cx:pt>
          <cx:pt idx="4424">21.079999999999998</cx:pt>
          <cx:pt idx="4425">15.300000000000001</cx:pt>
          <cx:pt idx="4426">23.600000000000001</cx:pt>
          <cx:pt idx="4427">25.73</cx:pt>
          <cx:pt idx="4428">29.699999999999999</cx:pt>
          <cx:pt idx="4429">22.02</cx:pt>
          <cx:pt idx="4430">23.300000000000001</cx:pt>
          <cx:pt idx="4431">37.439999999999998</cx:pt>
          <cx:pt idx="4432">40.909999999999997</cx:pt>
          <cx:pt idx="4433">37.710000000000001</cx:pt>
          <cx:pt idx="4434">34.259999999999998</cx:pt>
          <cx:pt idx="4435">24.43</cx:pt>
          <cx:pt idx="4436">42.770000000000003</cx:pt>
          <cx:pt idx="4437">19.309999999999999</cx:pt>
          <cx:pt idx="4438">37.490000000000002</cx:pt>
          <cx:pt idx="4439">15.07</cx:pt>
          <cx:pt idx="4440">25.030000000000001</cx:pt>
          <cx:pt idx="4441">37.850000000000001</cx:pt>
          <cx:pt idx="4442">20.41</cx:pt>
          <cx:pt idx="4443">24.350000000000001</cx:pt>
          <cx:pt idx="4444">24.59</cx:pt>
          <cx:pt idx="4445">27.280000000000001</cx:pt>
          <cx:pt idx="4446">42.280000000000001</cx:pt>
          <cx:pt idx="4447">25.73</cx:pt>
          <cx:pt idx="4448">25.510000000000002</cx:pt>
          <cx:pt idx="4449">25.670000000000002</cx:pt>
          <cx:pt idx="4450">21.98</cx:pt>
          <cx:pt idx="4451">35.270000000000003</cx:pt>
          <cx:pt idx="4452">39.609999999999999</cx:pt>
          <cx:pt idx="4453">21.34</cx:pt>
          <cx:pt idx="4454">42.960000000000001</cx:pt>
          <cx:pt idx="4455">14.92</cx:pt>
          <cx:pt idx="4456">27.18</cx:pt>
          <cx:pt idx="4457">34.869999999999997</cx:pt>
          <cx:pt idx="4458">21.190000000000001</cx:pt>
          <cx:pt idx="4459">28.010000000000002</cx:pt>
          <cx:pt idx="4460">41.210000000000001</cx:pt>
          <cx:pt idx="4461">39.880000000000003</cx:pt>
          <cx:pt idx="4462">14.720000000000001</cx:pt>
          <cx:pt idx="4463">26.52</cx:pt>
          <cx:pt idx="4464">24.859999999999999</cx:pt>
          <cx:pt idx="4465">26.329999999999998</cx:pt>
          <cx:pt idx="4466">31.359999999999999</cx:pt>
          <cx:pt idx="4467">26.969999999999999</cx:pt>
          <cx:pt idx="4468">27.239999999999998</cx:pt>
          <cx:pt idx="4469">22.899999999999999</cx:pt>
          <cx:pt idx="4470">20.510000000000002</cx:pt>
          <cx:pt idx="4471">38.340000000000003</cx:pt>
          <cx:pt idx="4472">43.450000000000003</cx:pt>
          <cx:pt idx="4473">23.079999999999998</cx:pt>
          <cx:pt idx="4474">40.149999999999999</cx:pt>
          <cx:pt idx="4475">32.030000000000001</cx:pt>
          <cx:pt idx="4476">36.75</cx:pt>
          <cx:pt idx="4477">40.689999999999998</cx:pt>
          <cx:pt idx="4478">35.140000000000001</cx:pt>
          <cx:pt idx="4479">22.100000000000001</cx:pt>
          <cx:pt idx="4480">30.59</cx:pt>
          <cx:pt idx="4481">28.23</cx:pt>
          <cx:pt idx="4482">41.460000000000001</cx:pt>
          <cx:pt idx="4483">43.549999999999997</cx:pt>
          <cx:pt idx="4484">40.079999999999998</cx:pt>
          <cx:pt idx="4485">32.659999999999997</cx:pt>
          <cx:pt idx="4486">30.73</cx:pt>
          <cx:pt idx="4487">38.600000000000001</cx:pt>
          <cx:pt idx="4488">19.760000000000002</cx:pt>
          <cx:pt idx="4489">34.380000000000003</cx:pt>
          <cx:pt idx="4490">32.469999999999999</cx:pt>
          <cx:pt idx="4491">36.530000000000001</cx:pt>
          <cx:pt idx="4492">35.030000000000001</cx:pt>
          <cx:pt idx="4493">34.090000000000003</cx:pt>
          <cx:pt idx="4494">30.800000000000001</cx:pt>
          <cx:pt idx="4495">15.41</cx:pt>
          <cx:pt idx="4496">30.850000000000001</cx:pt>
          <cx:pt idx="4497">18.609999999999999</cx:pt>
          <cx:pt idx="4498">17.25</cx:pt>
          <cx:pt idx="4499">16.809999999999999</cx:pt>
          <cx:pt idx="4500">28.050000000000001</cx:pt>
          <cx:pt idx="4501">36.060000000000002</cx:pt>
          <cx:pt idx="4502">16.739999999999998</cx:pt>
          <cx:pt idx="4503">31.370000000000001</cx:pt>
          <cx:pt idx="4504">17.329999999999998</cx:pt>
          <cx:pt idx="4505">34.5</cx:pt>
          <cx:pt idx="4506">20.609999999999999</cx:pt>
          <cx:pt idx="4507">27.5</cx:pt>
          <cx:pt idx="4508">21.300000000000001</cx:pt>
          <cx:pt idx="4509">30.149999999999999</cx:pt>
          <cx:pt idx="4510">25.449999999999999</cx:pt>
          <cx:pt idx="4511">38.829999999999998</cx:pt>
          <cx:pt idx="4512">19.98</cx:pt>
          <cx:pt idx="4513">41.409999999999997</cx:pt>
          <cx:pt idx="4514">21.079999999999998</cx:pt>
          <cx:pt idx="4515">27.489999999999998</cx:pt>
          <cx:pt idx="4516">21.25</cx:pt>
          <cx:pt idx="4517">29.309999999999999</cx:pt>
          <cx:pt idx="4518">29.699999999999999</cx:pt>
          <cx:pt idx="4519">27.620000000000001</cx:pt>
          <cx:pt idx="4520">33.710000000000001</cx:pt>
          <cx:pt idx="4521">18.539999999999999</cx:pt>
          <cx:pt idx="4522">36.590000000000003</cx:pt>
          <cx:pt idx="4523">32.210000000000001</cx:pt>
          <cx:pt idx="4524">25.239999999999998</cx:pt>
          <cx:pt idx="4525">23.48</cx:pt>
          <cx:pt idx="4526">32.729999999999997</cx:pt>
          <cx:pt idx="4527">42.219999999999999</cx:pt>
          <cx:pt idx="4528">29.91</cx:pt>
          <cx:pt idx="4529">31.440000000000001</cx:pt>
          <cx:pt idx="4530">40.770000000000003</cx:pt>
          <cx:pt idx="4531">23.82</cx:pt>
          <cx:pt idx="4532">29.690000000000001</cx:pt>
          <cx:pt idx="4533">26.559999999999999</cx:pt>
          <cx:pt idx="4534">33.170000000000002</cx:pt>
          <cx:pt idx="4535">36.909999999999997</cx:pt>
          <cx:pt idx="4536">24.140000000000001</cx:pt>
          <cx:pt idx="4537">18.859999999999999</cx:pt>
          <cx:pt idx="4538">32.289999999999999</cx:pt>
          <cx:pt idx="4539">41.670000000000002</cx:pt>
          <cx:pt idx="4540">39.710000000000001</cx:pt>
          <cx:pt idx="4541">16.379999999999999</cx:pt>
          <cx:pt idx="4542">17.390000000000001</cx:pt>
          <cx:pt idx="4543">41.969999999999999</cx:pt>
          <cx:pt idx="4544">17.280000000000001</cx:pt>
          <cx:pt idx="4545">24.219999999999999</cx:pt>
          <cx:pt idx="4546">32.770000000000003</cx:pt>
          <cx:pt idx="4547">39.670000000000002</cx:pt>
          <cx:pt idx="4548">30.670000000000002</cx:pt>
          <cx:pt idx="4549">33.549999999999997</cx:pt>
          <cx:pt idx="4550">15.01</cx:pt>
          <cx:pt idx="4551">24.100000000000001</cx:pt>
          <cx:pt idx="4552">37.939999999999998</cx:pt>
          <cx:pt idx="4553">17.940000000000001</cx:pt>
          <cx:pt idx="4554">39.32</cx:pt>
          <cx:pt idx="4555">36.630000000000003</cx:pt>
          <cx:pt idx="4556">35.810000000000002</cx:pt>
          <cx:pt idx="4557">40.32</cx:pt>
          <cx:pt idx="4558">18.739999999999998</cx:pt>
          <cx:pt idx="4559">27.710000000000001</cx:pt>
          <cx:pt idx="4560">18.5</cx:pt>
          <cx:pt idx="4561">35.259999999999998</cx:pt>
          <cx:pt idx="4562">18.739999999999998</cx:pt>
          <cx:pt idx="4563">39.509999999999998</cx:pt>
          <cx:pt idx="4564">15.550000000000001</cx:pt>
          <cx:pt idx="4565">18.710000000000001</cx:pt>
          <cx:pt idx="4566">40.439999999999998</cx:pt>
          <cx:pt idx="4567">28.649999999999999</cx:pt>
          <cx:pt idx="4568">19.809999999999999</cx:pt>
          <cx:pt idx="4569">43.490000000000002</cx:pt>
          <cx:pt idx="4570">39.149999999999999</cx:pt>
          <cx:pt idx="4571">22.859999999999999</cx:pt>
          <cx:pt idx="4572">20.02</cx:pt>
          <cx:pt idx="4573">24.289999999999999</cx:pt>
          <cx:pt idx="4574">16.59</cx:pt>
          <cx:pt idx="4575">37.840000000000003</cx:pt>
          <cx:pt idx="4576">19.149999999999999</cx:pt>
          <cx:pt idx="4577">22.809999999999999</cx:pt>
          <cx:pt idx="4578">41.340000000000003</cx:pt>
          <cx:pt idx="4579">32.729999999999997</cx:pt>
          <cx:pt idx="4580">36.909999999999997</cx:pt>
          <cx:pt idx="4581">39.149999999999999</cx:pt>
          <cx:pt idx="4582">43.280000000000001</cx:pt>
          <cx:pt idx="4583">40.979999999999997</cx:pt>
          <cx:pt idx="4584">18.329999999999998</cx:pt>
          <cx:pt idx="4585">27.02</cx:pt>
          <cx:pt idx="4586">31.66</cx:pt>
          <cx:pt idx="4587">15.970000000000001</cx:pt>
          <cx:pt idx="4588">28.170000000000002</cx:pt>
          <cx:pt idx="4589">23.469999999999999</cx:pt>
          <cx:pt idx="4590">17.210000000000001</cx:pt>
          <cx:pt idx="4591">21.239999999999998</cx:pt>
          <cx:pt idx="4592">42.789999999999999</cx:pt>
          <cx:pt idx="4593">40.530000000000001</cx:pt>
          <cx:pt idx="4594">23.41</cx:pt>
          <cx:pt idx="4595">23.550000000000001</cx:pt>
          <cx:pt idx="4596">27.73</cx:pt>
          <cx:pt idx="4597">23.530000000000001</cx:pt>
          <cx:pt idx="4598">42.460000000000001</cx:pt>
          <cx:pt idx="4599">20.609999999999999</cx:pt>
          <cx:pt idx="4600">31.34</cx:pt>
          <cx:pt idx="4601">33.899999999999999</cx:pt>
          <cx:pt idx="4602">24.879999999999999</cx:pt>
          <cx:pt idx="4603">23.149999999999999</cx:pt>
          <cx:pt idx="4604">30.559999999999999</cx:pt>
          <cx:pt idx="4605">36.060000000000002</cx:pt>
          <cx:pt idx="4606">32.619999999999997</cx:pt>
          <cx:pt idx="4607">38.149999999999999</cx:pt>
          <cx:pt idx="4608">25.5</cx:pt>
          <cx:pt idx="4609">43.109999999999999</cx:pt>
          <cx:pt idx="4610">23.25</cx:pt>
          <cx:pt idx="4611">40.579999999999998</cx:pt>
          <cx:pt idx="4612">36.840000000000003</cx:pt>
          <cx:pt idx="4613">35.960000000000001</cx:pt>
          <cx:pt idx="4614">34.719999999999999</cx:pt>
          <cx:pt idx="4615">42.909999999999997</cx:pt>
          <cx:pt idx="4616">27.170000000000002</cx:pt>
          <cx:pt idx="4617">15.609999999999999</cx:pt>
          <cx:pt idx="4618">39.060000000000002</cx:pt>
          <cx:pt idx="4619">22</cx:pt>
          <cx:pt idx="4620">25.469999999999999</cx:pt>
          <cx:pt idx="4621">26.800000000000001</cx:pt>
          <cx:pt idx="4622">42.289999999999999</cx:pt>
          <cx:pt idx="4623">21.390000000000001</cx:pt>
          <cx:pt idx="4624">23.359999999999999</cx:pt>
          <cx:pt idx="4625">18.350000000000001</cx:pt>
          <cx:pt idx="4626">33.369999999999997</cx:pt>
          <cx:pt idx="4627">40.93</cx:pt>
          <cx:pt idx="4628">27.280000000000001</cx:pt>
          <cx:pt idx="4629">25.390000000000001</cx:pt>
          <cx:pt idx="4630">38.270000000000003</cx:pt>
          <cx:pt idx="4631">40.299999999999997</cx:pt>
          <cx:pt idx="4632">34.740000000000002</cx:pt>
          <cx:pt idx="4633">43.140000000000001</cx:pt>
          <cx:pt idx="4634">38.549999999999997</cx:pt>
          <cx:pt idx="4635">41.93</cx:pt>
          <cx:pt idx="4636">39.210000000000001</cx:pt>
          <cx:pt idx="4637">21.100000000000001</cx:pt>
          <cx:pt idx="4638">39.380000000000003</cx:pt>
          <cx:pt idx="4639">39.119999999999997</cx:pt>
          <cx:pt idx="4640">39.829999999999998</cx:pt>
          <cx:pt idx="4641">41.920000000000002</cx:pt>
          <cx:pt idx="4642">43.189999999999998</cx:pt>
          <cx:pt idx="4643">24</cx:pt>
          <cx:pt idx="4644">20.079999999999998</cx:pt>
          <cx:pt idx="4645">41.020000000000003</cx:pt>
          <cx:pt idx="4646">16.829999999999998</cx:pt>
          <cx:pt idx="4647">23.859999999999999</cx:pt>
          <cx:pt idx="4648">33.200000000000003</cx:pt>
          <cx:pt idx="4649">26.190000000000001</cx:pt>
          <cx:pt idx="4650">29.960000000000001</cx:pt>
          <cx:pt idx="4651">20.530000000000001</cx:pt>
          <cx:pt idx="4652">25.129999999999999</cx:pt>
          <cx:pt idx="4653">42.509999999999998</cx:pt>
          <cx:pt idx="4654">20.469999999999999</cx:pt>
          <cx:pt idx="4655">22.98</cx:pt>
          <cx:pt idx="4656">18.989999999999998</cx:pt>
          <cx:pt idx="4657">35.960000000000001</cx:pt>
          <cx:pt idx="4658">14.94</cx:pt>
          <cx:pt idx="4659">17.510000000000002</cx:pt>
          <cx:pt idx="4660">25.789999999999999</cx:pt>
          <cx:pt idx="4661">43.240000000000002</cx:pt>
          <cx:pt idx="4662">29.530000000000001</cx:pt>
          <cx:pt idx="4663">18.93</cx:pt>
          <cx:pt idx="4664">23.710000000000001</cx:pt>
          <cx:pt idx="4665">24.91</cx:pt>
          <cx:pt idx="4666">27.539999999999999</cx:pt>
          <cx:pt idx="4667">17.640000000000001</cx:pt>
          <cx:pt idx="4668">37.939999999999998</cx:pt>
          <cx:pt idx="4669">40.32</cx:pt>
          <cx:pt idx="4670">42.68</cx:pt>
          <cx:pt idx="4671">40.82</cx:pt>
          <cx:pt idx="4672">24.75</cx:pt>
          <cx:pt idx="4673">31.399999999999999</cx:pt>
          <cx:pt idx="4674">31.670000000000002</cx:pt>
          <cx:pt idx="4675">41.560000000000002</cx:pt>
          <cx:pt idx="4676">35.789999999999999</cx:pt>
          <cx:pt idx="4677">27.5</cx:pt>
          <cx:pt idx="4678">38.590000000000003</cx:pt>
          <cx:pt idx="4679">22.129999999999999</cx:pt>
          <cx:pt idx="4680">26.859999999999999</cx:pt>
          <cx:pt idx="4681">27.34</cx:pt>
          <cx:pt idx="4682">35.689999999999998</cx:pt>
          <cx:pt idx="4683">29.199999999999999</cx:pt>
          <cx:pt idx="4684">34.969999999999999</cx:pt>
          <cx:pt idx="4685">29.050000000000001</cx:pt>
          <cx:pt idx="4686">43.109999999999999</cx:pt>
          <cx:pt idx="4687">34.859999999999999</cx:pt>
          <cx:pt idx="4688">36.810000000000002</cx:pt>
          <cx:pt idx="4689">43.5</cx:pt>
          <cx:pt idx="4690">31.620000000000001</cx:pt>
          <cx:pt idx="4691">21.899999999999999</cx:pt>
          <cx:pt idx="4692">18.309999999999999</cx:pt>
          <cx:pt idx="4693">36.340000000000003</cx:pt>
          <cx:pt idx="4694">40.380000000000003</cx:pt>
          <cx:pt idx="4695">16.100000000000001</cx:pt>
          <cx:pt idx="4696">34.689999999999998</cx:pt>
          <cx:pt idx="4697">14.94</cx:pt>
          <cx:pt idx="4698">15.34</cx:pt>
          <cx:pt idx="4699">17.73</cx:pt>
          <cx:pt idx="4700">37.280000000000001</cx:pt>
          <cx:pt idx="4701">35.479999999999997</cx:pt>
          <cx:pt idx="4702">19.050000000000001</cx:pt>
          <cx:pt idx="4703">22.210000000000001</cx:pt>
          <cx:pt idx="4704">15.630000000000001</cx:pt>
          <cx:pt idx="4705">35.25</cx:pt>
          <cx:pt idx="4706">39.939999999999998</cx:pt>
          <cx:pt idx="4707">39.289999999999999</cx:pt>
          <cx:pt idx="4708">27.190000000000001</cx:pt>
          <cx:pt idx="4709">43.450000000000003</cx:pt>
          <cx:pt idx="4710">38.210000000000001</cx:pt>
          <cx:pt idx="4711">22.09</cx:pt>
          <cx:pt idx="4712">38.100000000000001</cx:pt>
          <cx:pt idx="4713">17.93</cx:pt>
          <cx:pt idx="4714">16</cx:pt>
          <cx:pt idx="4715">26.309999999999999</cx:pt>
          <cx:pt idx="4716">28.210000000000001</cx:pt>
          <cx:pt idx="4717">28.5</cx:pt>
          <cx:pt idx="4718">37.740000000000002</cx:pt>
          <cx:pt idx="4719">40.479999999999997</cx:pt>
          <cx:pt idx="4720">30.460000000000001</cx:pt>
          <cx:pt idx="4721">40.859999999999999</cx:pt>
          <cx:pt idx="4722">24.420000000000002</cx:pt>
          <cx:pt idx="4723">43.229999999999997</cx:pt>
          <cx:pt idx="4724">29.329999999999998</cx:pt>
          <cx:pt idx="4725">26.550000000000001</cx:pt>
          <cx:pt idx="4726">43.119999999999997</cx:pt>
          <cx:pt idx="4727">42.310000000000002</cx:pt>
          <cx:pt idx="4728">28.07</cx:pt>
          <cx:pt idx="4729">30.350000000000001</cx:pt>
          <cx:pt idx="4730">35.07</cx:pt>
          <cx:pt idx="4731">16.98</cx:pt>
          <cx:pt idx="4732">25.539999999999999</cx:pt>
          <cx:pt idx="4733">15.94</cx:pt>
          <cx:pt idx="4734">20.350000000000001</cx:pt>
          <cx:pt idx="4735">34.409999999999997</cx:pt>
          <cx:pt idx="4736">26.739999999999998</cx:pt>
          <cx:pt idx="4737">35.899999999999999</cx:pt>
          <cx:pt idx="4738">42.609999999999999</cx:pt>
          <cx:pt idx="4739">18.25</cx:pt>
          <cx:pt idx="4740">18.969999999999999</cx:pt>
          <cx:pt idx="4741">15.970000000000001</cx:pt>
          <cx:pt idx="4742">38.719999999999999</cx:pt>
          <cx:pt idx="4743">40.100000000000001</cx:pt>
          <cx:pt idx="4744">38.869999999999997</cx:pt>
          <cx:pt idx="4745">15.16</cx:pt>
          <cx:pt idx="4746">27.210000000000001</cx:pt>
          <cx:pt idx="4747">15.720000000000001</cx:pt>
          <cx:pt idx="4748">21.609999999999999</cx:pt>
          <cx:pt idx="4749">26.93</cx:pt>
          <cx:pt idx="4750">28.199999999999999</cx:pt>
          <cx:pt idx="4751">29.850000000000001</cx:pt>
          <cx:pt idx="4752">20.960000000000001</cx:pt>
          <cx:pt idx="4753">18.59</cx:pt>
          <cx:pt idx="4754">22.899999999999999</cx:pt>
          <cx:pt idx="4755">34.159999999999997</cx:pt>
          <cx:pt idx="4756">19.789999999999999</cx:pt>
          <cx:pt idx="4757">21.949999999999999</cx:pt>
          <cx:pt idx="4758">28.809999999999999</cx:pt>
          <cx:pt idx="4759">41.240000000000002</cx:pt>
          <cx:pt idx="4760">39.770000000000003</cx:pt>
          <cx:pt idx="4761">18.109999999999999</cx:pt>
          <cx:pt idx="4762">36.530000000000001</cx:pt>
          <cx:pt idx="4763">35.200000000000003</cx:pt>
          <cx:pt idx="4764">22.620000000000001</cx:pt>
          <cx:pt idx="4765">36.740000000000002</cx:pt>
          <cx:pt idx="4766">16.5</cx:pt>
          <cx:pt idx="4767">30.899999999999999</cx:pt>
          <cx:pt idx="4768">26.350000000000001</cx:pt>
          <cx:pt idx="4769">22.940000000000001</cx:pt>
          <cx:pt idx="4770">37.5</cx:pt>
          <cx:pt idx="4771">14.869999999999999</cx:pt>
          <cx:pt idx="4772">31.890000000000001</cx:pt>
          <cx:pt idx="4773">24.489999999999998</cx:pt>
          <cx:pt idx="4774">33.729999999999997</cx:pt>
          <cx:pt idx="4775">27.190000000000001</cx:pt>
          <cx:pt idx="4776">16.43</cx:pt>
          <cx:pt idx="4777">30.98</cx:pt>
          <cx:pt idx="4778">22.460000000000001</cx:pt>
          <cx:pt idx="4779">27.739999999999998</cx:pt>
          <cx:pt idx="4780">38.539999999999999</cx:pt>
          <cx:pt idx="4781">31.75</cx:pt>
          <cx:pt idx="4782">29.859999999999999</cx:pt>
          <cx:pt idx="4783">35.82</cx:pt>
          <cx:pt idx="4784">17.07</cx:pt>
          <cx:pt idx="4785">40.530000000000001</cx:pt>
          <cx:pt idx="4786">38.149999999999999</cx:pt>
          <cx:pt idx="4787">31.449999999999999</cx:pt>
          <cx:pt idx="4788">20.41</cx:pt>
          <cx:pt idx="4789">23.100000000000001</cx:pt>
          <cx:pt idx="4790">21.98</cx:pt>
          <cx:pt idx="4791">17.289999999999999</cx:pt>
          <cx:pt idx="4792">34.409999999999997</cx:pt>
          <cx:pt idx="4793">30.75</cx:pt>
          <cx:pt idx="4794">22.170000000000002</cx:pt>
          <cx:pt idx="4795">37.829999999999998</cx:pt>
          <cx:pt idx="4796">32.549999999999997</cx:pt>
          <cx:pt idx="4797">40.210000000000001</cx:pt>
          <cx:pt idx="4798">31.390000000000001</cx:pt>
          <cx:pt idx="4799">38.170000000000002</cx:pt>
          <cx:pt idx="4800">21.02</cx:pt>
          <cx:pt idx="4801">19.640000000000001</cx:pt>
          <cx:pt idx="4802">37.689999999999998</cx:pt>
          <cx:pt idx="4803">28.149999999999999</cx:pt>
          <cx:pt idx="4804">24.199999999999999</cx:pt>
          <cx:pt idx="4805">34.32</cx:pt>
          <cx:pt idx="4806">33.07</cx:pt>
          <cx:pt idx="4807">26.440000000000001</cx:pt>
          <cx:pt idx="4808">37.850000000000001</cx:pt>
          <cx:pt idx="4809">26.960000000000001</cx:pt>
          <cx:pt idx="4810">34.100000000000001</cx:pt>
          <cx:pt idx="4811">16.43</cx:pt>
          <cx:pt idx="4812">19.73</cx:pt>
          <cx:pt idx="4813">21.190000000000001</cx:pt>
          <cx:pt idx="4814">25.07</cx:pt>
          <cx:pt idx="4815">24.219999999999999</cx:pt>
          <cx:pt idx="4816">36.520000000000003</cx:pt>
          <cx:pt idx="4817">23.870000000000001</cx:pt>
          <cx:pt idx="4818">17.09</cx:pt>
          <cx:pt idx="4819">42.899999999999999</cx:pt>
          <cx:pt idx="4820">18.969999999999999</cx:pt>
          <cx:pt idx="4821">17.48</cx:pt>
          <cx:pt idx="4822">40.759999999999998</cx:pt>
          <cx:pt idx="4823">16.84</cx:pt>
          <cx:pt idx="4824">35.659999999999997</cx:pt>
          <cx:pt idx="4825">42.880000000000003</cx:pt>
          <cx:pt idx="4826">27.510000000000002</cx:pt>
          <cx:pt idx="4827">22.07</cx:pt>
          <cx:pt idx="4828">18.09</cx:pt>
          <cx:pt idx="4829">24.789999999999999</cx:pt>
          <cx:pt idx="4830">16.260000000000002</cx:pt>
          <cx:pt idx="4831">33.420000000000002</cx:pt>
          <cx:pt idx="4832">28.550000000000001</cx:pt>
          <cx:pt idx="4833">40.75</cx:pt>
          <cx:pt idx="4834">40.020000000000003</cx:pt>
          <cx:pt idx="4835">21.68</cx:pt>
          <cx:pt idx="4836">20.989999999999998</cx:pt>
          <cx:pt idx="4837">38.869999999999997</cx:pt>
          <cx:pt idx="4838">30.579999999999998</cx:pt>
          <cx:pt idx="4839">16.260000000000002</cx:pt>
          <cx:pt idx="4840">20.030000000000001</cx:pt>
          <cx:pt idx="4841">40.590000000000003</cx:pt>
          <cx:pt idx="4842">35.490000000000002</cx:pt>
          <cx:pt idx="4843">34.140000000000001</cx:pt>
          <cx:pt idx="4844">42.189999999999998</cx:pt>
          <cx:pt idx="4845">19.629999999999999</cx:pt>
          <cx:pt idx="4846">26.5</cx:pt>
          <cx:pt idx="4847">21.5</cx:pt>
          <cx:pt idx="4848">19.120000000000001</cx:pt>
          <cx:pt idx="4849">21.960000000000001</cx:pt>
          <cx:pt idx="4850">35.090000000000003</cx:pt>
          <cx:pt idx="4851">21.350000000000001</cx:pt>
          <cx:pt idx="4852">29.41</cx:pt>
          <cx:pt idx="4853">43.240000000000002</cx:pt>
          <cx:pt idx="4854">32.439999999999998</cx:pt>
          <cx:pt idx="4855">21.18</cx:pt>
          <cx:pt idx="4856">16.07</cx:pt>
          <cx:pt idx="4857">34.560000000000002</cx:pt>
          <cx:pt idx="4858">30.289999999999999</cx:pt>
          <cx:pt idx="4859">38.670000000000002</cx:pt>
          <cx:pt idx="4860">21.109999999999999</cx:pt>
          <cx:pt idx="4861">41.57</cx:pt>
          <cx:pt idx="4862">33.609999999999999</cx:pt>
          <cx:pt idx="4863">36.729999999999997</cx:pt>
          <cx:pt idx="4864">24.91</cx:pt>
          <cx:pt idx="4865">15.09</cx:pt>
          <cx:pt idx="4866">25.530000000000001</cx:pt>
          <cx:pt idx="4867">19.079999999999998</cx:pt>
          <cx:pt idx="4868">29.640000000000001</cx:pt>
          <cx:pt idx="4869">26.190000000000001</cx:pt>
          <cx:pt idx="4870">16.82</cx:pt>
          <cx:pt idx="4871">32.899999999999999</cx:pt>
          <cx:pt idx="4872">27.23</cx:pt>
          <cx:pt idx="4873">29.100000000000001</cx:pt>
          <cx:pt idx="4874">23.940000000000001</cx:pt>
          <cx:pt idx="4875">24.579999999999998</cx:pt>
          <cx:pt idx="4876">36.289999999999999</cx:pt>
          <cx:pt idx="4877">21.27</cx:pt>
          <cx:pt idx="4878">15.220000000000001</cx:pt>
          <cx:pt idx="4879">38.280000000000001</cx:pt>
          <cx:pt idx="4880">22.829999999999998</cx:pt>
          <cx:pt idx="4881">30.02</cx:pt>
          <cx:pt idx="4882">31.079999999999998</cx:pt>
          <cx:pt idx="4883">32.689999999999998</cx:pt>
          <cx:pt idx="4884">40.329999999999998</cx:pt>
          <cx:pt idx="4885">23.600000000000001</cx:pt>
          <cx:pt idx="4886">40.710000000000001</cx:pt>
          <cx:pt idx="4887">16.710000000000001</cx:pt>
          <cx:pt idx="4888">25.649999999999999</cx:pt>
          <cx:pt idx="4889">41.32</cx:pt>
          <cx:pt idx="4890">18.469999999999999</cx:pt>
          <cx:pt idx="4891">28.359999999999999</cx:pt>
          <cx:pt idx="4892">15.09</cx:pt>
          <cx:pt idx="4893">18.649999999999999</cx:pt>
          <cx:pt idx="4894">26.940000000000001</cx:pt>
          <cx:pt idx="4895">38.68</cx:pt>
          <cx:pt idx="4896">20.109999999999999</cx:pt>
          <cx:pt idx="4897">20.960000000000001</cx:pt>
          <cx:pt idx="4898">21.239999999999998</cx:pt>
          <cx:pt idx="4899">19.309999999999999</cx:pt>
          <cx:pt idx="4900">37.380000000000003</cx:pt>
          <cx:pt idx="4901">36.140000000000001</cx:pt>
          <cx:pt idx="4902">25.280000000000001</cx:pt>
          <cx:pt idx="4903">19.699999999999999</cx:pt>
          <cx:pt idx="4904">16.73</cx:pt>
          <cx:pt idx="4905">43.280000000000001</cx:pt>
          <cx:pt idx="4906">22.719999999999999</cx:pt>
          <cx:pt idx="4907">29.16</cx:pt>
          <cx:pt idx="4908">27.719999999999999</cx:pt>
          <cx:pt idx="4909">28.489999999999998</cx:pt>
          <cx:pt idx="4910">19.18</cx:pt>
          <cx:pt idx="4911">37.509999999999998</cx:pt>
          <cx:pt idx="4912">16.129999999999999</cx:pt>
          <cx:pt idx="4913">21.68</cx:pt>
          <cx:pt idx="4914">18.940000000000001</cx:pt>
          <cx:pt idx="4915">15.6</cx:pt>
          <cx:pt idx="4916">19.010000000000002</cx:pt>
          <cx:pt idx="4917">39.969999999999999</cx:pt>
          <cx:pt idx="4918">38.219999999999999</cx:pt>
          <cx:pt idx="4919">24.530000000000001</cx:pt>
          <cx:pt idx="4920">34.380000000000003</cx:pt>
          <cx:pt idx="4921">30.969999999999999</cx:pt>
          <cx:pt idx="4922">18.920000000000002</cx:pt>
          <cx:pt idx="4923">36.909999999999997</cx:pt>
          <cx:pt idx="4924">24.07</cx:pt>
          <cx:pt idx="4925">25.460000000000001</cx:pt>
          <cx:pt idx="4926">29.199999999999999</cx:pt>
          <cx:pt idx="4927">15.51</cx:pt>
          <cx:pt idx="4928">25.32</cx:pt>
          <cx:pt idx="4929">30.050000000000001</cx:pt>
          <cx:pt idx="4930">31.399999999999999</cx:pt>
          <cx:pt idx="4931">23.93</cx:pt>
          <cx:pt idx="4932">39.93</cx:pt>
          <cx:pt idx="4933">41.079999999999998</cx:pt>
          <cx:pt idx="4934">33.170000000000002</cx:pt>
          <cx:pt idx="4935">25.859999999999999</cx:pt>
          <cx:pt idx="4936">21.170000000000002</cx:pt>
          <cx:pt idx="4937">24.850000000000001</cx:pt>
          <cx:pt idx="4938">23.629999999999999</cx:pt>
          <cx:pt idx="4939">17.879999999999999</cx:pt>
          <cx:pt idx="4940">16.399999999999999</cx:pt>
          <cx:pt idx="4941">35.189999999999998</cx:pt>
          <cx:pt idx="4942">22.949999999999999</cx:pt>
          <cx:pt idx="4943">20.010000000000002</cx:pt>
          <cx:pt idx="4944">42.740000000000002</cx:pt>
          <cx:pt idx="4945">19.670000000000002</cx:pt>
          <cx:pt idx="4946">32.240000000000002</cx:pt>
          <cx:pt idx="4947">34.229999999999997</cx:pt>
          <cx:pt idx="4948">33.93</cx:pt>
          <cx:pt idx="4949">17.329999999999998</cx:pt>
          <cx:pt idx="4950">31.850000000000001</cx:pt>
          <cx:pt idx="4951">21.850000000000001</cx:pt>
          <cx:pt idx="4952">30.190000000000001</cx:pt>
          <cx:pt idx="4953">14.699999999999999</cx:pt>
          <cx:pt idx="4954">23.850000000000001</cx:pt>
          <cx:pt idx="4955">20.719999999999999</cx:pt>
          <cx:pt idx="4956">32.789999999999999</cx:pt>
          <cx:pt idx="4957">19.140000000000001</cx:pt>
          <cx:pt idx="4958">31.170000000000002</cx:pt>
          <cx:pt idx="4959">18.25</cx:pt>
          <cx:pt idx="4960">19.449999999999999</cx:pt>
          <cx:pt idx="4961">20.370000000000001</cx:pt>
          <cx:pt idx="4962">40.859999999999999</cx:pt>
          <cx:pt idx="4963">30.859999999999999</cx:pt>
          <cx:pt idx="4964">37</cx:pt>
          <cx:pt idx="4965">33.939999999999998</cx:pt>
          <cx:pt idx="4966">32.869999999999997</cx:pt>
          <cx:pt idx="4967">28.149999999999999</cx:pt>
          <cx:pt idx="4968">42.009999999999998</cx:pt>
          <cx:pt idx="4969">21.760000000000002</cx:pt>
          <cx:pt idx="4970">38.32</cx:pt>
          <cx:pt idx="4971">41.960000000000001</cx:pt>
          <cx:pt idx="4972">19.32</cx:pt>
          <cx:pt idx="4973">15.94</cx:pt>
          <cx:pt idx="4974">32.07</cx:pt>
          <cx:pt idx="4975">40.460000000000001</cx:pt>
          <cx:pt idx="4976">32.609999999999999</cx:pt>
          <cx:pt idx="4977">22.350000000000001</cx:pt>
          <cx:pt idx="4978">31.940000000000001</cx:pt>
          <cx:pt idx="4979">37.399999999999999</cx:pt>
          <cx:pt idx="4980">33.350000000000001</cx:pt>
          <cx:pt idx="4981">28.23</cx:pt>
          <cx:pt idx="4982">26.600000000000001</cx:pt>
          <cx:pt idx="4983">31.359999999999999</cx:pt>
          <cx:pt idx="4984">35.909999999999997</cx:pt>
          <cx:pt idx="4985">28.32</cx:pt>
          <cx:pt idx="4986">40.020000000000003</cx:pt>
          <cx:pt idx="4987">17.760000000000002</cx:pt>
          <cx:pt idx="4988">37.530000000000001</cx:pt>
          <cx:pt idx="4989">28.120000000000001</cx:pt>
          <cx:pt idx="4990">28.579999999999998</cx:pt>
          <cx:pt idx="4991">29.379999999999999</cx:pt>
          <cx:pt idx="4992">43.270000000000003</cx:pt>
          <cx:pt idx="4993">23.449999999999999</cx:pt>
          <cx:pt idx="4994">43.439999999999998</cx:pt>
          <cx:pt idx="4995">27.059999999999999</cx:pt>
          <cx:pt idx="4996">20.66</cx:pt>
          <cx:pt idx="4997">42.079999999999998</cx:pt>
          <cx:pt idx="4998">42.399999999999999</cx:pt>
          <cx:pt idx="4999">22.219999999999999</cx:pt>
          <cx:pt idx="5000">23.960000000000001</cx:pt>
          <cx:pt idx="5001">18.800000000000001</cx:pt>
          <cx:pt idx="5002">15.69</cx:pt>
          <cx:pt idx="5003">16.16</cx:pt>
          <cx:pt idx="5004">16.940000000000001</cx:pt>
          <cx:pt idx="5005">39.259999999999998</cx:pt>
          <cx:pt idx="5006">18.309999999999999</cx:pt>
          <cx:pt idx="5007">43.409999999999997</cx:pt>
          <cx:pt idx="5008">16.489999999999998</cx:pt>
          <cx:pt idx="5009">37.020000000000003</cx:pt>
          <cx:pt idx="5010">37.640000000000001</cx:pt>
          <cx:pt idx="5011">19.23</cx:pt>
          <cx:pt idx="5012">39.439999999999998</cx:pt>
          <cx:pt idx="5013">14.94</cx:pt>
          <cx:pt idx="5014">29.280000000000001</cx:pt>
          <cx:pt idx="5015">37.840000000000003</cx:pt>
          <cx:pt idx="5016">41.369999999999997</cx:pt>
          <cx:pt idx="5017">18.530000000000001</cx:pt>
          <cx:pt idx="5018">38.369999999999997</cx:pt>
          <cx:pt idx="5019">39.890000000000001</cx:pt>
          <cx:pt idx="5020">18.370000000000001</cx:pt>
          <cx:pt idx="5021">43</cx:pt>
          <cx:pt idx="5022">40.630000000000003</cx:pt>
          <cx:pt idx="5023">28.940000000000001</cx:pt>
          <cx:pt idx="5024">32.049999999999997</cx:pt>
          <cx:pt idx="5025">19.600000000000001</cx:pt>
          <cx:pt idx="5026">23.629999999999999</cx:pt>
          <cx:pt idx="5027">19.629999999999999</cx:pt>
          <cx:pt idx="5028">20.620000000000001</cx:pt>
          <cx:pt idx="5029">31.140000000000001</cx:pt>
          <cx:pt idx="5030">41.93</cx:pt>
          <cx:pt idx="5031">41.619999999999997</cx:pt>
          <cx:pt idx="5032">39.859999999999999</cx:pt>
          <cx:pt idx="5033">27.379999999999999</cx:pt>
          <cx:pt idx="5034">41.049999999999997</cx:pt>
          <cx:pt idx="5035">26.399999999999999</cx:pt>
          <cx:pt idx="5036">35.600000000000001</cx:pt>
          <cx:pt idx="5037">23.600000000000001</cx:pt>
          <cx:pt idx="5038">30.539999999999999</cx:pt>
          <cx:pt idx="5039">36.189999999999998</cx:pt>
          <cx:pt idx="5040">29.59</cx:pt>
          <cx:pt idx="5041">30.469999999999999</cx:pt>
          <cx:pt idx="5042">42.5</cx:pt>
          <cx:pt idx="5043">40.640000000000001</cx:pt>
          <cx:pt idx="5044">19.579999999999998</cx:pt>
          <cx:pt idx="5045">26.969999999999999</cx:pt>
          <cx:pt idx="5046">40.899999999999999</cx:pt>
          <cx:pt idx="5047">32.469999999999999</cx:pt>
          <cx:pt idx="5048">30.239999999999998</cx:pt>
          <cx:pt idx="5049">31.390000000000001</cx:pt>
          <cx:pt idx="5050">28.829999999999998</cx:pt>
          <cx:pt idx="5051">30.399999999999999</cx:pt>
          <cx:pt idx="5052">26.510000000000002</cx:pt>
          <cx:pt idx="5053">41.409999999999997</cx:pt>
          <cx:pt idx="5054">23.989999999999998</cx:pt>
          <cx:pt idx="5055">26.420000000000002</cx:pt>
          <cx:pt idx="5056">38.649999999999999</cx:pt>
          <cx:pt idx="5057">16.329999999999998</cx:pt>
          <cx:pt idx="5058">30.010000000000002</cx:pt>
          <cx:pt idx="5059">42</cx:pt>
          <cx:pt idx="5060">38.82</cx:pt>
          <cx:pt idx="5061">21.52</cx:pt>
          <cx:pt idx="5062">29</cx:pt>
          <cx:pt idx="5063">29.239999999999998</cx:pt>
          <cx:pt idx="5064">19.289999999999999</cx:pt>
          <cx:pt idx="5065">31.640000000000001</cx:pt>
          <cx:pt idx="5066">17.59</cx:pt>
          <cx:pt idx="5067">16.73</cx:pt>
          <cx:pt idx="5068">31.059999999999999</cx:pt>
          <cx:pt idx="5069">15.800000000000001</cx:pt>
          <cx:pt idx="5070">16.280000000000001</cx:pt>
          <cx:pt idx="5071">43.219999999999999</cx:pt>
          <cx:pt idx="5072">16.149999999999999</cx:pt>
          <cx:pt idx="5073">31.579999999999998</cx:pt>
          <cx:pt idx="5074">30.510000000000002</cx:pt>
          <cx:pt idx="5075">20.309999999999999</cx:pt>
          <cx:pt idx="5076">23.539999999999999</cx:pt>
          <cx:pt idx="5077">16.760000000000002</cx:pt>
          <cx:pt idx="5078">20.670000000000002</cx:pt>
          <cx:pt idx="5079">40.689999999999998</cx:pt>
          <cx:pt idx="5080">43.049999999999997</cx:pt>
          <cx:pt idx="5081">17.699999999999999</cx:pt>
          <cx:pt idx="5082">27.460000000000001</cx:pt>
          <cx:pt idx="5083">37.469999999999999</cx:pt>
          <cx:pt idx="5084">29.09</cx:pt>
          <cx:pt idx="5085">16.100000000000001</cx:pt>
          <cx:pt idx="5086">39.270000000000003</cx:pt>
          <cx:pt idx="5087">25.539999999999999</cx:pt>
          <cx:pt idx="5088">41.729999999999997</cx:pt>
          <cx:pt idx="5089">43.049999999999997</cx:pt>
          <cx:pt idx="5090">35.859999999999999</cx:pt>
          <cx:pt idx="5091">25.75</cx:pt>
          <cx:pt idx="5092">16.899999999999999</cx:pt>
          <cx:pt idx="5093">19.18</cx:pt>
          <cx:pt idx="5094">34.390000000000001</cx:pt>
          <cx:pt idx="5095">35.369999999999997</cx:pt>
          <cx:pt idx="5096">21.27</cx:pt>
          <cx:pt idx="5097">40.409999999999997</cx:pt>
          <cx:pt idx="5098">19.010000000000002</cx:pt>
          <cx:pt idx="5099">22.219999999999999</cx:pt>
          <cx:pt idx="5100">35.270000000000003</cx:pt>
          <cx:pt idx="5101">29.640000000000001</cx:pt>
          <cx:pt idx="5102">20.09</cx:pt>
          <cx:pt idx="5103">21.960000000000001</cx:pt>
          <cx:pt idx="5104">22.68</cx:pt>
          <cx:pt idx="5105">15.02</cx:pt>
          <cx:pt idx="5106">38.850000000000001</cx:pt>
          <cx:pt idx="5107">29.579999999999998</cx:pt>
          <cx:pt idx="5108">34.25</cx:pt>
          <cx:pt idx="5109">18.57</cx:pt>
          <cx:pt idx="5110">35.75</cx:pt>
          <cx:pt idx="5111">35.43</cx:pt>
          <cx:pt idx="5112">26.34</cx:pt>
          <cx:pt idx="5113">26.219999999999999</cx:pt>
          <cx:pt idx="5114">31.620000000000001</cx:pt>
          <cx:pt idx="5115">22.399999999999999</cx:pt>
          <cx:pt idx="5116">37.380000000000003</cx:pt>
          <cx:pt idx="5117">38.68</cx:pt>
          <cx:pt idx="5118">16.219999999999999</cx:pt>
          <cx:pt idx="5119">16.699999999999999</cx:pt>
          <cx:pt idx="5120">26.219999999999999</cx:pt>
          <cx:pt idx="5121">42.280000000000001</cx:pt>
          <cx:pt idx="5122">23.149999999999999</cx:pt>
          <cx:pt idx="5123">29.66</cx:pt>
          <cx:pt idx="5124">38.329999999999998</cx:pt>
          <cx:pt idx="5125">27.66</cx:pt>
          <cx:pt idx="5126">31.25</cx:pt>
          <cx:pt idx="5127">30.050000000000001</cx:pt>
          <cx:pt idx="5128">37.079999999999998</cx:pt>
          <cx:pt idx="5129">14.869999999999999</cx:pt>
          <cx:pt idx="5130">42.659999999999997</cx:pt>
          <cx:pt idx="5131">15.9</cx:pt>
          <cx:pt idx="5132">35.310000000000002</cx:pt>
          <cx:pt idx="5133">22.399999999999999</cx:pt>
          <cx:pt idx="5134">35.439999999999998</cx:pt>
          <cx:pt idx="5135">39.590000000000003</cx:pt>
          <cx:pt idx="5136">26.289999999999999</cx:pt>
          <cx:pt idx="5137">38.630000000000003</cx:pt>
          <cx:pt idx="5138">38.340000000000003</cx:pt>
          <cx:pt idx="5139">25.789999999999999</cx:pt>
          <cx:pt idx="5140">30.739999999999998</cx:pt>
          <cx:pt idx="5141">17.16</cx:pt>
          <cx:pt idx="5142">38.039999999999999</cx:pt>
          <cx:pt idx="5143">31.289999999999999</cx:pt>
          <cx:pt idx="5144">24.129999999999999</cx:pt>
          <cx:pt idx="5145">34.109999999999999</cx:pt>
          <cx:pt idx="5146">28.27</cx:pt>
          <cx:pt idx="5147">39.149999999999999</cx:pt>
          <cx:pt idx="5148">23.960000000000001</cx:pt>
          <cx:pt idx="5149">32.689999999999998</cx:pt>
          <cx:pt idx="5150">19.739999999999998</cx:pt>
          <cx:pt idx="5151">38.079999999999998</cx:pt>
          <cx:pt idx="5152">25.539999999999999</cx:pt>
          <cx:pt idx="5153">32.630000000000003</cx:pt>
          <cx:pt idx="5154">27.870000000000001</cx:pt>
          <cx:pt idx="5155">24.91</cx:pt>
          <cx:pt idx="5156">24.239999999999998</cx:pt>
          <cx:pt idx="5157">19.890000000000001</cx:pt>
          <cx:pt idx="5158">25.48</cx:pt>
          <cx:pt idx="5159">41.479999999999997</cx:pt>
          <cx:pt idx="5160">14.94</cx:pt>
          <cx:pt idx="5161">17.600000000000001</cx:pt>
          <cx:pt idx="5162">24.82</cx:pt>
          <cx:pt idx="5163">18.91</cx:pt>
          <cx:pt idx="5164">42.439999999999998</cx:pt>
          <cx:pt idx="5165">40.049999999999997</cx:pt>
          <cx:pt idx="5166">26.09</cx:pt>
          <cx:pt idx="5167">22.059999999999999</cx:pt>
          <cx:pt idx="5168">37.719999999999999</cx:pt>
          <cx:pt idx="5169">15.09</cx:pt>
          <cx:pt idx="5170">38.280000000000001</cx:pt>
          <cx:pt idx="5171">41.93</cx:pt>
          <cx:pt idx="5172">26.359999999999999</cx:pt>
          <cx:pt idx="5173">31.390000000000001</cx:pt>
          <cx:pt idx="5174">37.25</cx:pt>
          <cx:pt idx="5175">30.640000000000001</cx:pt>
          <cx:pt idx="5176">39.880000000000003</cx:pt>
          <cx:pt idx="5177">18.300000000000001</cx:pt>
          <cx:pt idx="5178">30.030000000000001</cx:pt>
          <cx:pt idx="5179">36.780000000000001</cx:pt>
          <cx:pt idx="5180">25.859999999999999</cx:pt>
          <cx:pt idx="5181">25.940000000000001</cx:pt>
          <cx:pt idx="5182">25.129999999999999</cx:pt>
          <cx:pt idx="5183">42.18</cx:pt>
          <cx:pt idx="5184">27.039999999999999</cx:pt>
          <cx:pt idx="5185">19.91</cx:pt>
          <cx:pt idx="5186">28.260000000000002</cx:pt>
          <cx:pt idx="5187">35.420000000000002</cx:pt>
          <cx:pt idx="5188">39.170000000000002</cx:pt>
          <cx:pt idx="5189">41.600000000000001</cx:pt>
          <cx:pt idx="5190">41.490000000000002</cx:pt>
          <cx:pt idx="5191">23.420000000000002</cx:pt>
          <cx:pt idx="5192">24.460000000000001</cx:pt>
          <cx:pt idx="5193">24.239999999999998</cx:pt>
          <cx:pt idx="5194">38.329999999999998</cx:pt>
          <cx:pt idx="5195">17.050000000000001</cx:pt>
          <cx:pt idx="5196">26</cx:pt>
          <cx:pt idx="5197">42.090000000000003</cx:pt>
          <cx:pt idx="5198">24.960000000000001</cx:pt>
          <cx:pt idx="5199">27.239999999999998</cx:pt>
          <cx:pt idx="5200">29.579999999999998</cx:pt>
          <cx:pt idx="5201">38.659999999999997</cx:pt>
          <cx:pt idx="5202">28.170000000000002</cx:pt>
          <cx:pt idx="5203">28.969999999999999</cx:pt>
          <cx:pt idx="5204">41.380000000000003</cx:pt>
          <cx:pt idx="5205">34.93</cx:pt>
          <cx:pt idx="5206">16.68</cx:pt>
          <cx:pt idx="5207">19.309999999999999</cx:pt>
          <cx:pt idx="5208">20.149999999999999</cx:pt>
          <cx:pt idx="5209">15.66</cx:pt>
          <cx:pt idx="5210">21.559999999999999</cx:pt>
          <cx:pt idx="5211">42.960000000000001</cx:pt>
          <cx:pt idx="5212">30.350000000000001</cx:pt>
          <cx:pt idx="5213">43.210000000000001</cx:pt>
          <cx:pt idx="5214">38.609999999999999</cx:pt>
          <cx:pt idx="5215">30.09</cx:pt>
          <cx:pt idx="5216">39.450000000000003</cx:pt>
          <cx:pt idx="5217">39.32</cx:pt>
          <cx:pt idx="5218">18.48</cx:pt>
          <cx:pt idx="5219">39.289999999999999</cx:pt>
          <cx:pt idx="5220">41.340000000000003</cx:pt>
          <cx:pt idx="5221">31.59</cx:pt>
          <cx:pt idx="5222">38.18</cx:pt>
          <cx:pt idx="5223">43.329999999999998</cx:pt>
          <cx:pt idx="5224">17.120000000000001</cx:pt>
          <cx:pt idx="5225">37.229999999999997</cx:pt>
          <cx:pt idx="5226">28.870000000000001</cx:pt>
          <cx:pt idx="5227">37.689999999999998</cx:pt>
          <cx:pt idx="5228">27.120000000000001</cx:pt>
          <cx:pt idx="5229">16.170000000000002</cx:pt>
          <cx:pt idx="5230">38.659999999999997</cx:pt>
          <cx:pt idx="5231">23.359999999999999</cx:pt>
          <cx:pt idx="5232">17.32</cx:pt>
          <cx:pt idx="5233">39.140000000000001</cx:pt>
          <cx:pt idx="5234">25.739999999999998</cx:pt>
          <cx:pt idx="5235">24.579999999999998</cx:pt>
          <cx:pt idx="5236">43.520000000000003</cx:pt>
          <cx:pt idx="5237">34.420000000000002</cx:pt>
          <cx:pt idx="5238">42.560000000000002</cx:pt>
          <cx:pt idx="5239">32.100000000000001</cx:pt>
          <cx:pt idx="5240">17.75</cx:pt>
          <cx:pt idx="5241">35.659999999999997</cx:pt>
          <cx:pt idx="5242">32.780000000000001</cx:pt>
          <cx:pt idx="5243">42.960000000000001</cx:pt>
          <cx:pt idx="5244">18.579999999999998</cx:pt>
          <cx:pt idx="5245">42.170000000000002</cx:pt>
          <cx:pt idx="5246">31</cx:pt>
          <cx:pt idx="5247">19.489999999999998</cx:pt>
          <cx:pt idx="5248">31.73</cx:pt>
          <cx:pt idx="5249">30.960000000000001</cx:pt>
          <cx:pt idx="5250">32.390000000000001</cx:pt>
          <cx:pt idx="5251">20.390000000000001</cx:pt>
          <cx:pt idx="5252">39.579999999999998</cx:pt>
          <cx:pt idx="5253">23.059999999999999</cx:pt>
          <cx:pt idx="5254">19.699999999999999</cx:pt>
          <cx:pt idx="5255">20.34</cx:pt>
          <cx:pt idx="5256">23.420000000000002</cx:pt>
          <cx:pt idx="5257">32.299999999999997</cx:pt>
          <cx:pt idx="5258">20.59</cx:pt>
          <cx:pt idx="5259">18.52</cx:pt>
          <cx:pt idx="5260">19.93</cx:pt>
          <cx:pt idx="5261">33.229999999999997</cx:pt>
          <cx:pt idx="5262">28.510000000000002</cx:pt>
          <cx:pt idx="5263">38.82</cx:pt>
          <cx:pt idx="5264">42.700000000000003</cx:pt>
          <cx:pt idx="5265">14.789999999999999</cx:pt>
          <cx:pt idx="5266">23.760000000000002</cx:pt>
          <cx:pt idx="5267">39.950000000000003</cx:pt>
          <cx:pt idx="5268">22.370000000000001</cx:pt>
          <cx:pt idx="5269">22.780000000000001</cx:pt>
          <cx:pt idx="5270">28.780000000000001</cx:pt>
          <cx:pt idx="5271">26.940000000000001</cx:pt>
          <cx:pt idx="5272">24.77</cx:pt>
          <cx:pt idx="5273">25.949999999999999</cx:pt>
          <cx:pt idx="5274">43.170000000000002</cx:pt>
          <cx:pt idx="5275">34.420000000000002</cx:pt>
          <cx:pt idx="5276">16.84</cx:pt>
          <cx:pt idx="5277">20.329999999999998</cx:pt>
          <cx:pt idx="5278">21.449999999999999</cx:pt>
          <cx:pt idx="5279">33.350000000000001</cx:pt>
          <cx:pt idx="5280">36.859999999999999</cx:pt>
          <cx:pt idx="5281">25.68</cx:pt>
          <cx:pt idx="5282">19.84</cx:pt>
          <cx:pt idx="5283">32.600000000000001</cx:pt>
          <cx:pt idx="5284">37.689999999999998</cx:pt>
          <cx:pt idx="5285">37.299999999999997</cx:pt>
          <cx:pt idx="5286">25.059999999999999</cx:pt>
          <cx:pt idx="5287">18.440000000000001</cx:pt>
          <cx:pt idx="5288">38.399999999999999</cx:pt>
          <cx:pt idx="5289">33.109999999999999</cx:pt>
          <cx:pt idx="5290">38.270000000000003</cx:pt>
          <cx:pt idx="5291">36.479999999999997</cx:pt>
          <cx:pt idx="5292">27.710000000000001</cx:pt>
          <cx:pt idx="5293">42.590000000000003</cx:pt>
          <cx:pt idx="5294">40.329999999999998</cx:pt>
          <cx:pt idx="5295">39.829999999999998</cx:pt>
          <cx:pt idx="5296">27.84</cx:pt>
          <cx:pt idx="5297">42.390000000000001</cx:pt>
          <cx:pt idx="5298">27.48</cx:pt>
          <cx:pt idx="5299">26.609999999999999</cx:pt>
          <cx:pt idx="5300">32.789999999999999</cx:pt>
          <cx:pt idx="5301">40</cx:pt>
          <cx:pt idx="5302">27.120000000000001</cx:pt>
          <cx:pt idx="5303">30.140000000000001</cx:pt>
          <cx:pt idx="5304">33.039999999999999</cx:pt>
          <cx:pt idx="5305">18.43</cx:pt>
          <cx:pt idx="5306">28.920000000000002</cx:pt>
          <cx:pt idx="5307">18.969999999999999</cx:pt>
          <cx:pt idx="5308">22.120000000000001</cx:pt>
          <cx:pt idx="5309">37.240000000000002</cx:pt>
          <cx:pt idx="5310">24.969999999999999</cx:pt>
          <cx:pt idx="5311">19.780000000000001</cx:pt>
          <cx:pt idx="5312">23.739999999999998</cx:pt>
          <cx:pt idx="5313">17.48</cx:pt>
          <cx:pt idx="5314">35.899999999999999</cx:pt>
          <cx:pt idx="5315">31.190000000000001</cx:pt>
          <cx:pt idx="5316">38.700000000000003</cx:pt>
          <cx:pt idx="5317">41.049999999999997</cx:pt>
          <cx:pt idx="5318">27.43</cx:pt>
          <cx:pt idx="5319">21.719999999999999</cx:pt>
          <cx:pt idx="5320">24.859999999999999</cx:pt>
          <cx:pt idx="5321">30.93</cx:pt>
          <cx:pt idx="5322">31.039999999999999</cx:pt>
          <cx:pt idx="5323">22.350000000000001</cx:pt>
          <cx:pt idx="5324">19.780000000000001</cx:pt>
          <cx:pt idx="5325">21.16</cx:pt>
          <cx:pt idx="5326">24.760000000000002</cx:pt>
          <cx:pt idx="5327">14.83</cx:pt>
          <cx:pt idx="5328">31.460000000000001</cx:pt>
          <cx:pt idx="5329">33.549999999999997</cx:pt>
          <cx:pt idx="5330">24.48</cx:pt>
          <cx:pt idx="5331">19.649999999999999</cx:pt>
          <cx:pt idx="5332">32.710000000000001</cx:pt>
          <cx:pt idx="5333">32.899999999999999</cx:pt>
          <cx:pt idx="5334">27.93</cx:pt>
          <cx:pt idx="5335">22.75</cx:pt>
          <cx:pt idx="5336">30.59</cx:pt>
          <cx:pt idx="5337">40.539999999999999</cx:pt>
          <cx:pt idx="5338">23.690000000000001</cx:pt>
          <cx:pt idx="5339">30.010000000000002</cx:pt>
          <cx:pt idx="5340">34.520000000000003</cx:pt>
          <cx:pt idx="5341">37.420000000000002</cx:pt>
          <cx:pt idx="5342">17.09</cx:pt>
          <cx:pt idx="5343">38.829999999999998</cx:pt>
          <cx:pt idx="5344">42.299999999999997</cx:pt>
          <cx:pt idx="5345">30.18</cx:pt>
          <cx:pt idx="5346">33.350000000000001</cx:pt>
          <cx:pt idx="5347">26.350000000000001</cx:pt>
          <cx:pt idx="5348">17.920000000000002</cx:pt>
          <cx:pt idx="5349">35.07</cx:pt>
          <cx:pt idx="5350">24.59</cx:pt>
          <cx:pt idx="5351">28.039999999999999</cx:pt>
          <cx:pt idx="5352">16.940000000000001</cx:pt>
          <cx:pt idx="5353">19.640000000000001</cx:pt>
          <cx:pt idx="5354">17.539999999999999</cx:pt>
          <cx:pt idx="5355">18.41</cx:pt>
          <cx:pt idx="5356">15.119999999999999</cx:pt>
          <cx:pt idx="5357">24.870000000000001</cx:pt>
          <cx:pt idx="5358">36.479999999999997</cx:pt>
          <cx:pt idx="5359">29.420000000000002</cx:pt>
          <cx:pt idx="5360">40.310000000000002</cx:pt>
          <cx:pt idx="5361">39.950000000000003</cx:pt>
          <cx:pt idx="5362">40.409999999999997</cx:pt>
          <cx:pt idx="5363">26.620000000000001</cx:pt>
          <cx:pt idx="5364">25.030000000000001</cx:pt>
          <cx:pt idx="5365">28.75</cx:pt>
          <cx:pt idx="5366">19.07</cx:pt>
          <cx:pt idx="5367">35.859999999999999</cx:pt>
          <cx:pt idx="5368">25.530000000000001</cx:pt>
          <cx:pt idx="5369">27.16</cx:pt>
          <cx:pt idx="5370">23.370000000000001</cx:pt>
          <cx:pt idx="5371">20.809999999999999</cx:pt>
          <cx:pt idx="5372">25.739999999999998</cx:pt>
          <cx:pt idx="5373">30.920000000000002</cx:pt>
          <cx:pt idx="5374">40.710000000000001</cx:pt>
          <cx:pt idx="5375">29.649999999999999</cx:pt>
          <cx:pt idx="5376">41.149999999999999</cx:pt>
          <cx:pt idx="5377">34.630000000000003</cx:pt>
          <cx:pt idx="5378">30.300000000000001</cx:pt>
          <cx:pt idx="5379">17.23</cx:pt>
          <cx:pt idx="5380">16.719999999999999</cx:pt>
          <cx:pt idx="5381">40.909999999999997</cx:pt>
          <cx:pt idx="5382">23.75</cx:pt>
          <cx:pt idx="5383">24.550000000000001</cx:pt>
          <cx:pt idx="5384">38.060000000000002</cx:pt>
          <cx:pt idx="5385">20.690000000000001</cx:pt>
          <cx:pt idx="5386">18.870000000000001</cx:pt>
          <cx:pt idx="5387">39.229999999999997</cx:pt>
          <cx:pt idx="5388">24.699999999999999</cx:pt>
          <cx:pt idx="5389">26.010000000000002</cx:pt>
          <cx:pt idx="5390">39.890000000000001</cx:pt>
          <cx:pt idx="5391">40.57</cx:pt>
          <cx:pt idx="5392">19.43</cx:pt>
          <cx:pt idx="5393">41.130000000000003</cx:pt>
          <cx:pt idx="5394">37.130000000000003</cx:pt>
          <cx:pt idx="5395">21.100000000000001</cx:pt>
          <cx:pt idx="5396">29.359999999999999</cx:pt>
          <cx:pt idx="5397">15.470000000000001</cx:pt>
          <cx:pt idx="5398">36.170000000000002</cx:pt>
          <cx:pt idx="5399">42.009999999999998</cx:pt>
          <cx:pt idx="5400">40.359999999999999</cx:pt>
          <cx:pt idx="5401">22.02</cx:pt>
          <cx:pt idx="5402">37.490000000000002</cx:pt>
          <cx:pt idx="5403">26.030000000000001</cx:pt>
          <cx:pt idx="5404">38.039999999999999</cx:pt>
          <cx:pt idx="5405">29.25</cx:pt>
          <cx:pt idx="5406">43.159999999999997</cx:pt>
          <cx:pt idx="5407">16.149999999999999</cx:pt>
          <cx:pt idx="5408">21.52</cx:pt>
          <cx:pt idx="5409">40.479999999999997</cx:pt>
          <cx:pt idx="5410">15.140000000000001</cx:pt>
          <cx:pt idx="5411">40.93</cx:pt>
          <cx:pt idx="5412">37.82</cx:pt>
          <cx:pt idx="5413">21.300000000000001</cx:pt>
          <cx:pt idx="5414">31.41</cx:pt>
          <cx:pt idx="5415">36.780000000000001</cx:pt>
          <cx:pt idx="5416">26.170000000000002</cx:pt>
          <cx:pt idx="5417">38.649999999999999</cx:pt>
          <cx:pt idx="5418">24.75</cx:pt>
          <cx:pt idx="5419">21.219999999999999</cx:pt>
          <cx:pt idx="5420">38.810000000000002</cx:pt>
          <cx:pt idx="5421">40.390000000000001</cx:pt>
          <cx:pt idx="5422">38.340000000000003</cx:pt>
          <cx:pt idx="5423">31.41</cx:pt>
          <cx:pt idx="5424">37.780000000000001</cx:pt>
          <cx:pt idx="5425">19.699999999999999</cx:pt>
          <cx:pt idx="5426">19.309999999999999</cx:pt>
          <cx:pt idx="5427">20.329999999999998</cx:pt>
          <cx:pt idx="5428">15.720000000000001</cx:pt>
          <cx:pt idx="5429">37.359999999999999</cx:pt>
          <cx:pt idx="5430">33.159999999999997</cx:pt>
          <cx:pt idx="5431">25.940000000000001</cx:pt>
          <cx:pt idx="5432">18.079999999999998</cx:pt>
          <cx:pt idx="5433">24.710000000000001</cx:pt>
          <cx:pt idx="5434">42.75</cx:pt>
          <cx:pt idx="5435">30.48</cx:pt>
          <cx:pt idx="5436">35.200000000000003</cx:pt>
          <cx:pt idx="5437">33.049999999999997</cx:pt>
          <cx:pt idx="5438">16.539999999999999</cx:pt>
          <cx:pt idx="5439">34.780000000000001</cx:pt>
          <cx:pt idx="5440">20.309999999999999</cx:pt>
          <cx:pt idx="5441">40.630000000000003</cx:pt>
          <cx:pt idx="5442">24.789999999999999</cx:pt>
          <cx:pt idx="5443">17.5</cx:pt>
          <cx:pt idx="5444">23.699999999999999</cx:pt>
          <cx:pt idx="5445">14.720000000000001</cx:pt>
          <cx:pt idx="5446">22.920000000000002</cx:pt>
          <cx:pt idx="5447">37.640000000000001</cx:pt>
          <cx:pt idx="5448">16.07</cx:pt>
          <cx:pt idx="5449">30.489999999999998</cx:pt>
          <cx:pt idx="5450">20.18</cx:pt>
          <cx:pt idx="5451">43.340000000000003</cx:pt>
          <cx:pt idx="5452">38.710000000000001</cx:pt>
          <cx:pt idx="5453">20.140000000000001</cx:pt>
          <cx:pt idx="5454">22.420000000000002</cx:pt>
          <cx:pt idx="5455">20.77</cx:pt>
          <cx:pt idx="5456">43.560000000000002</cx:pt>
          <cx:pt idx="5457">36.399999999999999</cx:pt>
          <cx:pt idx="5458">20.5</cx:pt>
          <cx:pt idx="5459">28.260000000000002</cx:pt>
          <cx:pt idx="5460">18.93</cx:pt>
          <cx:pt idx="5461">37.630000000000003</cx:pt>
          <cx:pt idx="5462">42.829999999999998</cx:pt>
          <cx:pt idx="5463">24.989999999999998</cx:pt>
          <cx:pt idx="5464">16.399999999999999</cx:pt>
          <cx:pt idx="5465">25.039999999999999</cx:pt>
          <cx:pt idx="5466">40.539999999999999</cx:pt>
          <cx:pt idx="5467">29.27</cx:pt>
          <cx:pt idx="5468">35.950000000000003</cx:pt>
          <cx:pt idx="5469">33.729999999999997</cx:pt>
          <cx:pt idx="5470">20.289999999999999</cx:pt>
          <cx:pt idx="5471">19.16</cx:pt>
          <cx:pt idx="5472">36.789999999999999</cx:pt>
          <cx:pt idx="5473">33.649999999999999</cx:pt>
          <cx:pt idx="5474">25.859999999999999</cx:pt>
          <cx:pt idx="5475">32.469999999999999</cx:pt>
          <cx:pt idx="5476">42.189999999999998</cx:pt>
          <cx:pt idx="5477">33.609999999999999</cx:pt>
          <cx:pt idx="5478">43.520000000000003</cx:pt>
          <cx:pt idx="5479">39.149999999999999</cx:pt>
          <cx:pt idx="5480">29.77</cx:pt>
          <cx:pt idx="5481">22.289999999999999</cx:pt>
          <cx:pt idx="5482">15.34</cx:pt>
          <cx:pt idx="5483">21.620000000000001</cx:pt>
          <cx:pt idx="5484">34.689999999999998</cx:pt>
          <cx:pt idx="5485">27.280000000000001</cx:pt>
          <cx:pt idx="5486">41.259999999999998</cx:pt>
          <cx:pt idx="5487">18</cx:pt>
          <cx:pt idx="5488">26.510000000000002</cx:pt>
          <cx:pt idx="5489">33.82</cx:pt>
          <cx:pt idx="5490">28.550000000000001</cx:pt>
          <cx:pt idx="5491">18.27</cx:pt>
          <cx:pt idx="5492">24.48</cx:pt>
          <cx:pt idx="5493">22.390000000000001</cx:pt>
          <cx:pt idx="5494">22.870000000000001</cx:pt>
          <cx:pt idx="5495">34.590000000000003</cx:pt>
          <cx:pt idx="5496">27.73</cx:pt>
          <cx:pt idx="5497">21.300000000000001</cx:pt>
          <cx:pt idx="5498">33.18</cx:pt>
          <cx:pt idx="5499">42.57</cx:pt>
          <cx:pt idx="5500">26.23</cx:pt>
          <cx:pt idx="5501">17.390000000000001</cx:pt>
          <cx:pt idx="5502">33.18</cx:pt>
          <cx:pt idx="5503">19.960000000000001</cx:pt>
          <cx:pt idx="5504">19.370000000000001</cx:pt>
          <cx:pt idx="5505">39.219999999999999</cx:pt>
          <cx:pt idx="5506">18.109999999999999</cx:pt>
          <cx:pt idx="5507">17.859999999999999</cx:pt>
          <cx:pt idx="5508">20.190000000000001</cx:pt>
          <cx:pt idx="5509">17.25</cx:pt>
          <cx:pt idx="5510">31.25</cx:pt>
          <cx:pt idx="5511">24.510000000000002</cx:pt>
          <cx:pt idx="5512">39.719999999999999</cx:pt>
          <cx:pt idx="5513">25.420000000000002</cx:pt>
          <cx:pt idx="5514">35.079999999999998</cx:pt>
          <cx:pt idx="5515">20.449999999999999</cx:pt>
          <cx:pt idx="5516">25.25</cx:pt>
          <cx:pt idx="5517">25.390000000000001</cx:pt>
          <cx:pt idx="5518">21.609999999999999</cx:pt>
          <cx:pt idx="5519">27.620000000000001</cx:pt>
          <cx:pt idx="5520">43.079999999999998</cx:pt>
          <cx:pt idx="5521">31.670000000000002</cx:pt>
          <cx:pt idx="5522">25.640000000000001</cx:pt>
          <cx:pt idx="5523">19.969999999999999</cx:pt>
          <cx:pt idx="5524">33.130000000000003</cx:pt>
          <cx:pt idx="5525">37.68</cx:pt>
          <cx:pt idx="5526">29.359999999999999</cx:pt>
          <cx:pt idx="5527">25.760000000000002</cx:pt>
          <cx:pt idx="5528">16.890000000000001</cx:pt>
          <cx:pt idx="5529">30.789999999999999</cx:pt>
          <cx:pt idx="5530">39.619999999999997</cx:pt>
          <cx:pt idx="5531">24.25</cx:pt>
          <cx:pt idx="5532">18.43</cx:pt>
          <cx:pt idx="5533">42.259999999999998</cx:pt>
          <cx:pt idx="5534">25.559999999999999</cx:pt>
          <cx:pt idx="5535">23.699999999999999</cx:pt>
          <cx:pt idx="5536">18.149999999999999</cx:pt>
          <cx:pt idx="5537">15.640000000000001</cx:pt>
          <cx:pt idx="5538">30.93</cx:pt>
          <cx:pt idx="5539">20.75</cx:pt>
          <cx:pt idx="5540">30.239999999999998</cx:pt>
          <cx:pt idx="5541">34.850000000000001</cx:pt>
          <cx:pt idx="5542">33.149999999999999</cx:pt>
          <cx:pt idx="5543">39.700000000000003</cx:pt>
          <cx:pt idx="5544">33.020000000000003</cx:pt>
          <cx:pt idx="5545">27.66</cx:pt>
          <cx:pt idx="5546">29.100000000000001</cx:pt>
          <cx:pt idx="5547">21.329999999999998</cx:pt>
          <cx:pt idx="5548">32.5</cx:pt>
          <cx:pt idx="5549">22.620000000000001</cx:pt>
          <cx:pt idx="5550">19.579999999999998</cx:pt>
          <cx:pt idx="5551">34.450000000000003</cx:pt>
          <cx:pt idx="5552">38.299999999999997</cx:pt>
          <cx:pt idx="5553">23.329999999999998</cx:pt>
          <cx:pt idx="5554">33.810000000000002</cx:pt>
          <cx:pt idx="5555">33.780000000000001</cx:pt>
          <cx:pt idx="5556">18.870000000000001</cx:pt>
          <cx:pt idx="5557">40.170000000000002</cx:pt>
          <cx:pt idx="5558">17.289999999999999</cx:pt>
          <cx:pt idx="5559">26.390000000000001</cx:pt>
          <cx:pt idx="5560">40.93</cx:pt>
          <cx:pt idx="5561">17.18</cx:pt>
          <cx:pt idx="5562">35.240000000000002</cx:pt>
          <cx:pt idx="5563">23.52</cx:pt>
          <cx:pt idx="5564">39.710000000000001</cx:pt>
          <cx:pt idx="5565">33.240000000000002</cx:pt>
          <cx:pt idx="5566">38.82</cx:pt>
          <cx:pt idx="5567">33.939999999999998</cx:pt>
          <cx:pt idx="5568">30.600000000000001</cx:pt>
          <cx:pt idx="5569">36.68</cx:pt>
          <cx:pt idx="5570">17.27</cx:pt>
          <cx:pt idx="5571">16.699999999999999</cx:pt>
          <cx:pt idx="5572">38.740000000000002</cx:pt>
          <cx:pt idx="5573">21.079999999999998</cx:pt>
          <cx:pt idx="5574">40.359999999999999</cx:pt>
          <cx:pt idx="5575">22.34</cx:pt>
          <cx:pt idx="5576">22.66</cx:pt>
          <cx:pt idx="5577">23.850000000000001</cx:pt>
          <cx:pt idx="5578">35.049999999999997</cx:pt>
          <cx:pt idx="5579">19.149999999999999</cx:pt>
          <cx:pt idx="5580">26.109999999999999</cx:pt>
          <cx:pt idx="5581">24.82</cx:pt>
          <cx:pt idx="5582">27.649999999999999</cx:pt>
          <cx:pt idx="5583">39.799999999999997</cx:pt>
          <cx:pt idx="5584">30.399999999999999</cx:pt>
          <cx:pt idx="5585">25.030000000000001</cx:pt>
          <cx:pt idx="5586">15.24</cx:pt>
          <cx:pt idx="5587">19.760000000000002</cx:pt>
          <cx:pt idx="5588">15.83</cx:pt>
          <cx:pt idx="5589">15.74</cx:pt>
          <cx:pt idx="5590">32.380000000000003</cx:pt>
          <cx:pt idx="5591">23.760000000000002</cx:pt>
          <cx:pt idx="5592">18.920000000000002</cx:pt>
          <cx:pt idx="5593">30.91</cx:pt>
          <cx:pt idx="5594">35.100000000000001</cx:pt>
          <cx:pt idx="5595">42.039999999999999</cx:pt>
          <cx:pt idx="5596">31.48</cx:pt>
          <cx:pt idx="5597">18.300000000000001</cx:pt>
          <cx:pt idx="5598">18.370000000000001</cx:pt>
          <cx:pt idx="5599">14.76</cx:pt>
          <cx:pt idx="5600">18.27</cx:pt>
          <cx:pt idx="5601">29.960000000000001</cx:pt>
          <cx:pt idx="5602">25.960000000000001</cx:pt>
          <cx:pt idx="5603">42.700000000000003</cx:pt>
          <cx:pt idx="5604">33.729999999999997</cx:pt>
          <cx:pt idx="5605">15.16</cx:pt>
          <cx:pt idx="5606">15.91</cx:pt>
          <cx:pt idx="5607">43.32</cx:pt>
          <cx:pt idx="5608">23.920000000000002</cx:pt>
          <cx:pt idx="5609">39.439999999999998</cx:pt>
          <cx:pt idx="5610">33.969999999999999</cx:pt>
          <cx:pt idx="5611">41.799999999999997</cx:pt>
          <cx:pt idx="5612">36.960000000000001</cx:pt>
          <cx:pt idx="5613">43.390000000000001</cx:pt>
          <cx:pt idx="5614">39.859999999999999</cx:pt>
          <cx:pt idx="5615">32.450000000000003</cx:pt>
          <cx:pt idx="5616">29.879999999999999</cx:pt>
          <cx:pt idx="5617">36.729999999999997</cx:pt>
          <cx:pt idx="5618">42.409999999999997</cx:pt>
          <cx:pt idx="5619">25.510000000000002</cx:pt>
          <cx:pt idx="5620">36.030000000000001</cx:pt>
          <cx:pt idx="5621">36.560000000000002</cx:pt>
          <cx:pt idx="5622">36.130000000000003</cx:pt>
          <cx:pt idx="5623">21.329999999999998</cx:pt>
          <cx:pt idx="5624">31.670000000000002</cx:pt>
          <cx:pt idx="5625">42.57</cx:pt>
          <cx:pt idx="5626">35.130000000000003</cx:pt>
          <cx:pt idx="5627">40.93</cx:pt>
          <cx:pt idx="5628">33.539999999999999</cx:pt>
          <cx:pt idx="5629">29.57</cx:pt>
          <cx:pt idx="5630">17.640000000000001</cx:pt>
          <cx:pt idx="5631">17.16</cx:pt>
          <cx:pt idx="5632">39.509999999999998</cx:pt>
          <cx:pt idx="5633">20.670000000000002</cx:pt>
          <cx:pt idx="5634">25.120000000000001</cx:pt>
          <cx:pt idx="5635">15.279999999999999</cx:pt>
          <cx:pt idx="5636">24.899999999999999</cx:pt>
          <cx:pt idx="5637">39</cx:pt>
          <cx:pt idx="5638">27.66</cx:pt>
          <cx:pt idx="5639">19.09</cx:pt>
          <cx:pt idx="5640">19.52</cx:pt>
          <cx:pt idx="5641">39.939999999999998</cx:pt>
          <cx:pt idx="5642">15.800000000000001</cx:pt>
          <cx:pt idx="5643">19.559999999999999</cx:pt>
          <cx:pt idx="5644">37.520000000000003</cx:pt>
          <cx:pt idx="5645">21.030000000000001</cx:pt>
          <cx:pt idx="5646">18.579999999999998</cx:pt>
          <cx:pt idx="5647">20.359999999999999</cx:pt>
          <cx:pt idx="5648">22.719999999999999</cx:pt>
          <cx:pt idx="5649">15.289999999999999</cx:pt>
          <cx:pt idx="5650">36.670000000000002</cx:pt>
          <cx:pt idx="5651">34.829999999999998</cx:pt>
          <cx:pt idx="5652">31.420000000000002</cx:pt>
          <cx:pt idx="5653">28.91</cx:pt>
          <cx:pt idx="5654">15.720000000000001</cx:pt>
          <cx:pt idx="5655">19.600000000000001</cx:pt>
          <cx:pt idx="5656">38.049999999999997</cx:pt>
          <cx:pt idx="5657">22.050000000000001</cx:pt>
          <cx:pt idx="5658">22.07</cx:pt>
          <cx:pt idx="5659">19.93</cx:pt>
          <cx:pt idx="5660">41.539999999999999</cx:pt>
          <cx:pt idx="5661">31.260000000000002</cx:pt>
          <cx:pt idx="5662">17.5</cx:pt>
          <cx:pt idx="5663">23.719999999999999</cx:pt>
          <cx:pt idx="5664">30.07</cx:pt>
          <cx:pt idx="5665">15.779999999999999</cx:pt>
          <cx:pt idx="5666">24.43</cx:pt>
          <cx:pt idx="5667">20.18</cx:pt>
          <cx:pt idx="5668">21.079999999999998</cx:pt>
          <cx:pt idx="5669">34.219999999999999</cx:pt>
          <cx:pt idx="5670">18.640000000000001</cx:pt>
          <cx:pt idx="5671">17.93</cx:pt>
          <cx:pt idx="5672">30.050000000000001</cx:pt>
          <cx:pt idx="5673">22.489999999999998</cx:pt>
          <cx:pt idx="5674">41.399999999999999</cx:pt>
          <cx:pt idx="5675">39.710000000000001</cx:pt>
          <cx:pt idx="5676">41.100000000000001</cx:pt>
          <cx:pt idx="5677">36.670000000000002</cx:pt>
          <cx:pt idx="5678">29.039999999999999</cx:pt>
          <cx:pt idx="5679">22.289999999999999</cx:pt>
          <cx:pt idx="5680">28.210000000000001</cx:pt>
          <cx:pt idx="5681">36.68</cx:pt>
          <cx:pt idx="5682">27.239999999999998</cx:pt>
          <cx:pt idx="5683">33.200000000000003</cx:pt>
          <cx:pt idx="5684">26.289999999999999</cx:pt>
          <cx:pt idx="5685">41.469999999999999</cx:pt>
          <cx:pt idx="5686">25.43</cx:pt>
          <cx:pt idx="5687">32.840000000000003</cx:pt>
          <cx:pt idx="5688">37.020000000000003</cx:pt>
          <cx:pt idx="5689">18</cx:pt>
          <cx:pt idx="5690">37.229999999999997</cx:pt>
          <cx:pt idx="5691">32.909999999999997</cx:pt>
          <cx:pt idx="5692">38.93</cx:pt>
          <cx:pt idx="5693">17.100000000000001</cx:pt>
          <cx:pt idx="5694">25.059999999999999</cx:pt>
          <cx:pt idx="5695">38.810000000000002</cx:pt>
          <cx:pt idx="5696">31.140000000000001</cx:pt>
          <cx:pt idx="5697">15.289999999999999</cx:pt>
          <cx:pt idx="5698">34.659999999999997</cx:pt>
          <cx:pt idx="5699">23.859999999999999</cx:pt>
          <cx:pt idx="5700">29.469999999999999</cx:pt>
          <cx:pt idx="5701">37.170000000000002</cx:pt>
          <cx:pt idx="5702">20.969999999999999</cx:pt>
          <cx:pt idx="5703">28.039999999999999</cx:pt>
          <cx:pt idx="5704">31.66</cx:pt>
          <cx:pt idx="5705">20.190000000000001</cx:pt>
          <cx:pt idx="5706">28.940000000000001</cx:pt>
          <cx:pt idx="5707">25.829999999999998</cx:pt>
          <cx:pt idx="5708">35.409999999999997</cx:pt>
          <cx:pt idx="5709">20.920000000000002</cx:pt>
          <cx:pt idx="5710">34.859999999999999</cx:pt>
          <cx:pt idx="5711">15.99</cx:pt>
          <cx:pt idx="5712">15.73</cx:pt>
          <cx:pt idx="5713">42.579999999999998</cx:pt>
          <cx:pt idx="5714">39.93</cx:pt>
          <cx:pt idx="5715">32.490000000000002</cx:pt>
          <cx:pt idx="5716">19.530000000000001</cx:pt>
          <cx:pt idx="5717">28.329999999999998</cx:pt>
          <cx:pt idx="5718">24.539999999999999</cx:pt>
          <cx:pt idx="5719">23.190000000000001</cx:pt>
          <cx:pt idx="5720">39.25</cx:pt>
          <cx:pt idx="5721">39.229999999999997</cx:pt>
          <cx:pt idx="5722">17.030000000000001</cx:pt>
          <cx:pt idx="5723">35.909999999999997</cx:pt>
          <cx:pt idx="5724">15.25</cx:pt>
          <cx:pt idx="5725">19.32</cx:pt>
          <cx:pt idx="5726">20.399999999999999</cx:pt>
          <cx:pt idx="5727">22.829999999999998</cx:pt>
          <cx:pt idx="5728">37.93</cx:pt>
          <cx:pt idx="5729">22.039999999999999</cx:pt>
          <cx:pt idx="5730">33.539999999999999</cx:pt>
          <cx:pt idx="5731">29.460000000000001</cx:pt>
          <cx:pt idx="5732">21.129999999999999</cx:pt>
          <cx:pt idx="5733">35.420000000000002</cx:pt>
          <cx:pt idx="5734">38.670000000000002</cx:pt>
          <cx:pt idx="5735">37.560000000000002</cx:pt>
          <cx:pt idx="5736">29.600000000000001</cx:pt>
          <cx:pt idx="5737">21.399999999999999</cx:pt>
          <cx:pt idx="5738">33.350000000000001</cx:pt>
          <cx:pt idx="5739">24.84</cx:pt>
          <cx:pt idx="5740">26.850000000000001</cx:pt>
          <cx:pt idx="5741">36.75</cx:pt>
          <cx:pt idx="5742">25.530000000000001</cx:pt>
          <cx:pt idx="5743">36.890000000000001</cx:pt>
          <cx:pt idx="5744">23.489999999999998</cx:pt>
          <cx:pt idx="5745">35.979999999999997</cx:pt>
          <cx:pt idx="5746">15.359999999999999</cx:pt>
          <cx:pt idx="5747">25.5</cx:pt>
          <cx:pt idx="5748">33.369999999999997</cx:pt>
          <cx:pt idx="5749">23.960000000000001</cx:pt>
          <cx:pt idx="5750">26.329999999999998</cx:pt>
          <cx:pt idx="5751">17.559999999999999</cx:pt>
          <cx:pt idx="5752">34.850000000000001</cx:pt>
          <cx:pt idx="5753">17.879999999999999</cx:pt>
          <cx:pt idx="5754">25.43</cx:pt>
          <cx:pt idx="5755">42.149999999999999</cx:pt>
          <cx:pt idx="5756">34.530000000000001</cx:pt>
          <cx:pt idx="5757">42.509999999999998</cx:pt>
          <cx:pt idx="5758">37.030000000000001</cx:pt>
          <cx:pt idx="5759">28.800000000000001</cx:pt>
          <cx:pt idx="5760">19.859999999999999</cx:pt>
          <cx:pt idx="5761">37.93</cx:pt>
          <cx:pt idx="5762">36.100000000000001</cx:pt>
          <cx:pt idx="5763">28.149999999999999</cx:pt>
          <cx:pt idx="5764">17.93</cx:pt>
          <cx:pt idx="5765">17.780000000000001</cx:pt>
          <cx:pt idx="5766">25.699999999999999</cx:pt>
          <cx:pt idx="5767">17.059999999999999</cx:pt>
          <cx:pt idx="5768">19.399999999999999</cx:pt>
          <cx:pt idx="5769">22.809999999999999</cx:pt>
          <cx:pt idx="5770">43.140000000000001</cx:pt>
          <cx:pt idx="5771">31.289999999999999</cx:pt>
          <cx:pt idx="5772">22.309999999999999</cx:pt>
          <cx:pt idx="5773">23.100000000000001</cx:pt>
          <cx:pt idx="5774">32.119999999999997</cx:pt>
          <cx:pt idx="5775">32.789999999999999</cx:pt>
          <cx:pt idx="5776">40.590000000000003</cx:pt>
          <cx:pt idx="5777">31.629999999999999</cx:pt>
          <cx:pt idx="5778">26.140000000000001</cx:pt>
          <cx:pt idx="5779">34.119999999999997</cx:pt>
          <cx:pt idx="5780">38.899999999999999</cx:pt>
          <cx:pt idx="5781">22.059999999999999</cx:pt>
          <cx:pt idx="5782">27.440000000000001</cx:pt>
          <cx:pt idx="5783">43.350000000000001</cx:pt>
          <cx:pt idx="5784">17.420000000000002</cx:pt>
          <cx:pt idx="5785">39.939999999999998</cx:pt>
          <cx:pt idx="5786">21.949999999999999</cx:pt>
          <cx:pt idx="5787">24.440000000000001</cx:pt>
          <cx:pt idx="5788">18.899999999999999</cx:pt>
          <cx:pt idx="5789">41.039999999999999</cx:pt>
          <cx:pt idx="5790">35.460000000000001</cx:pt>
          <cx:pt idx="5791">23.780000000000001</cx:pt>
          <cx:pt idx="5792">21.93</cx:pt>
          <cx:pt idx="5793">37.829999999999998</cx:pt>
          <cx:pt idx="5794">33.490000000000002</cx:pt>
          <cx:pt idx="5795">28</cx:pt>
          <cx:pt idx="5796">22.550000000000001</cx:pt>
          <cx:pt idx="5797">33.200000000000003</cx:pt>
          <cx:pt idx="5798">23.960000000000001</cx:pt>
          <cx:pt idx="5799">30.370000000000001</cx:pt>
          <cx:pt idx="5800">18.600000000000001</cx:pt>
          <cx:pt idx="5801">25.059999999999999</cx:pt>
          <cx:pt idx="5802">33.020000000000003</cx:pt>
          <cx:pt idx="5803">18.48</cx:pt>
          <cx:pt idx="5804">17.289999999999999</cx:pt>
          <cx:pt idx="5805">37.579999999999998</cx:pt>
          <cx:pt idx="5806">19.75</cx:pt>
          <cx:pt idx="5807">18.969999999999999</cx:pt>
          <cx:pt idx="5808">23.960000000000001</cx:pt>
          <cx:pt idx="5809">28.25</cx:pt>
          <cx:pt idx="5810">22.010000000000002</cx:pt>
          <cx:pt idx="5811">38.990000000000002</cx:pt>
          <cx:pt idx="5812">35.759999999999998</cx:pt>
          <cx:pt idx="5813">21.93</cx:pt>
          <cx:pt idx="5814">22.370000000000001</cx:pt>
          <cx:pt idx="5815">16.16</cx:pt>
          <cx:pt idx="5816">40.829999999999998</cx:pt>
          <cx:pt idx="5817">23.050000000000001</cx:pt>
          <cx:pt idx="5818">16.079999999999998</cx:pt>
          <cx:pt idx="5819">29.800000000000001</cx:pt>
          <cx:pt idx="5820">36.18</cx:pt>
          <cx:pt idx="5821">24.039999999999999</cx:pt>
          <cx:pt idx="5822">42.18</cx:pt>
          <cx:pt idx="5823">30.399999999999999</cx:pt>
          <cx:pt idx="5824">42.810000000000002</cx:pt>
          <cx:pt idx="5825">18.579999999999998</cx:pt>
          <cx:pt idx="5826">25.629999999999999</cx:pt>
          <cx:pt idx="5827">41.780000000000001</cx:pt>
          <cx:pt idx="5828">32.68</cx:pt>
          <cx:pt idx="5829">21.18</cx:pt>
          <cx:pt idx="5830">26.350000000000001</cx:pt>
          <cx:pt idx="5831">42.829999999999998</cx:pt>
          <cx:pt idx="5832">35.439999999999998</cx:pt>
          <cx:pt idx="5833">26.91</cx:pt>
          <cx:pt idx="5834">38.630000000000003</cx:pt>
          <cx:pt idx="5835">26.890000000000001</cx:pt>
          <cx:pt idx="5836">27.829999999999998</cx:pt>
          <cx:pt idx="5837">18.25</cx:pt>
          <cx:pt idx="5838">24.460000000000001</cx:pt>
          <cx:pt idx="5839">21.609999999999999</cx:pt>
          <cx:pt idx="5840">28.949999999999999</cx:pt>
          <cx:pt idx="5841">29.550000000000001</cx:pt>
          <cx:pt idx="5842">22.789999999999999</cx:pt>
          <cx:pt idx="5843">29.390000000000001</cx:pt>
          <cx:pt idx="5844">31.59</cx:pt>
          <cx:pt idx="5845">25.920000000000002</cx:pt>
          <cx:pt idx="5846">17.989999999999998</cx:pt>
          <cx:pt idx="5847">33.149999999999999</cx:pt>
          <cx:pt idx="5848">39.939999999999998</cx:pt>
          <cx:pt idx="5849">16.789999999999999</cx:pt>
          <cx:pt idx="5850">28.800000000000001</cx:pt>
          <cx:pt idx="5851">25.02</cx:pt>
          <cx:pt idx="5852">39.479999999999997</cx:pt>
          <cx:pt idx="5853">36.43</cx:pt>
          <cx:pt idx="5854">18.440000000000001</cx:pt>
          <cx:pt idx="5855">28.120000000000001</cx:pt>
          <cx:pt idx="5856">38.68</cx:pt>
          <cx:pt idx="5857">17.149999999999999</cx:pt>
          <cx:pt idx="5858">37.189999999999998</cx:pt>
          <cx:pt idx="5859">43.189999999999998</cx:pt>
          <cx:pt idx="5860">34.159999999999997</cx:pt>
          <cx:pt idx="5861">22.84</cx:pt>
          <cx:pt idx="5862">34.140000000000001</cx:pt>
          <cx:pt idx="5863">21.379999999999999</cx:pt>
          <cx:pt idx="5864">19.469999999999999</cx:pt>
          <cx:pt idx="5865">29.41</cx:pt>
          <cx:pt idx="5866">24.699999999999999</cx:pt>
          <cx:pt idx="5867">23.420000000000002</cx:pt>
          <cx:pt idx="5868">27.84</cx:pt>
          <cx:pt idx="5869">14.949999999999999</cx:pt>
          <cx:pt idx="5870">15.220000000000001</cx:pt>
          <cx:pt idx="5871">33.259999999999998</cx:pt>
          <cx:pt idx="5872">37.329999999999998</cx:pt>
          <cx:pt idx="5873">32.140000000000001</cx:pt>
          <cx:pt idx="5874">34.75</cx:pt>
          <cx:pt idx="5875">26.77</cx:pt>
          <cx:pt idx="5876">21.68</cx:pt>
          <cx:pt idx="5877">30.75</cx:pt>
          <cx:pt idx="5878">18.280000000000001</cx:pt>
          <cx:pt idx="5879">38.590000000000003</cx:pt>
          <cx:pt idx="5880">26.010000000000002</cx:pt>
          <cx:pt idx="5881">42.560000000000002</cx:pt>
          <cx:pt idx="5882">34.079999999999998</cx:pt>
          <cx:pt idx="5883">23.850000000000001</cx:pt>
          <cx:pt idx="5884">37.469999999999999</cx:pt>
          <cx:pt idx="5885">34.829999999999998</cx:pt>
          <cx:pt idx="5886">39.270000000000003</cx:pt>
          <cx:pt idx="5887">29.260000000000002</cx:pt>
          <cx:pt idx="5888">16.82</cx:pt>
          <cx:pt idx="5889">28.800000000000001</cx:pt>
          <cx:pt idx="5890">36.700000000000003</cx:pt>
          <cx:pt idx="5891">17.030000000000001</cx:pt>
          <cx:pt idx="5892">43.390000000000001</cx:pt>
          <cx:pt idx="5893">37.600000000000001</cx:pt>
          <cx:pt idx="5894">20.68</cx:pt>
          <cx:pt idx="5895">37.5</cx:pt>
          <cx:pt idx="5896">16.789999999999999</cx:pt>
          <cx:pt idx="5897">33</cx:pt>
          <cx:pt idx="5898">16.379999999999999</cx:pt>
          <cx:pt idx="5899">33.859999999999999</cx:pt>
          <cx:pt idx="5900">31.719999999999999</cx:pt>
          <cx:pt idx="5901">26.420000000000002</cx:pt>
          <cx:pt idx="5902">27.68</cx:pt>
          <cx:pt idx="5903">38.18</cx:pt>
          <cx:pt idx="5904">35.859999999999999</cx:pt>
          <cx:pt idx="5905">36.149999999999999</cx:pt>
          <cx:pt idx="5906">43.359999999999999</cx:pt>
          <cx:pt idx="5907">33.090000000000003</cx:pt>
          <cx:pt idx="5908">34.100000000000001</cx:pt>
          <cx:pt idx="5909">16.489999999999998</cx:pt>
          <cx:pt idx="5910">18.829999999999998</cx:pt>
          <cx:pt idx="5911">43.079999999999998</cx:pt>
          <cx:pt idx="5912">29.02</cx:pt>
          <cx:pt idx="5913">20.420000000000002</cx:pt>
          <cx:pt idx="5914">25.41</cx:pt>
          <cx:pt idx="5915">15.33</cx:pt>
          <cx:pt idx="5916">33.619999999999997</cx:pt>
          <cx:pt idx="5917">28.719999999999999</cx:pt>
          <cx:pt idx="5918">27.84</cx:pt>
          <cx:pt idx="5919">26.16</cx:pt>
          <cx:pt idx="5920">38.350000000000001</cx:pt>
          <cx:pt idx="5921">29.57</cx:pt>
          <cx:pt idx="5922">27.059999999999999</cx:pt>
          <cx:pt idx="5923">34.390000000000001</cx:pt>
          <cx:pt idx="5924">23.370000000000001</cx:pt>
          <cx:pt idx="5925">26.010000000000002</cx:pt>
          <cx:pt idx="5926">26.969999999999999</cx:pt>
          <cx:pt idx="5927">21.239999999999998</cx:pt>
          <cx:pt idx="5928">14.869999999999999</cx:pt>
          <cx:pt idx="5929">40.990000000000002</cx:pt>
          <cx:pt idx="5930">24.18</cx:pt>
          <cx:pt idx="5931">22.859999999999999</cx:pt>
          <cx:pt idx="5932">18.5</cx:pt>
          <cx:pt idx="5933">19.43</cx:pt>
          <cx:pt idx="5934">39.640000000000001</cx:pt>
          <cx:pt idx="5935">15.99</cx:pt>
          <cx:pt idx="5936">32.409999999999997</cx:pt>
          <cx:pt idx="5937">38.759999999999998</cx:pt>
          <cx:pt idx="5938">34.009999999999998</cx:pt>
          <cx:pt idx="5939">19.690000000000001</cx:pt>
          <cx:pt idx="5940">27.870000000000001</cx:pt>
          <cx:pt idx="5941">20.75</cx:pt>
          <cx:pt idx="5942">42.990000000000002</cx:pt>
          <cx:pt idx="5943">42.770000000000003</cx:pt>
          <cx:pt idx="5944">35.520000000000003</cx:pt>
          <cx:pt idx="5945">24.59</cx:pt>
          <cx:pt idx="5946">24.289999999999999</cx:pt>
          <cx:pt idx="5947">28.949999999999999</cx:pt>
          <cx:pt idx="5948">33.75</cx:pt>
          <cx:pt idx="5949">25.25</cx:pt>
          <cx:pt idx="5950">18.210000000000001</cx:pt>
          <cx:pt idx="5951">42.009999999999998</cx:pt>
          <cx:pt idx="5952">32.659999999999997</cx:pt>
          <cx:pt idx="5953">34.780000000000001</cx:pt>
          <cx:pt idx="5954">30.039999999999999</cx:pt>
          <cx:pt idx="5955">34.539999999999999</cx:pt>
          <cx:pt idx="5956">24.149999999999999</cx:pt>
          <cx:pt idx="5957">21.609999999999999</cx:pt>
          <cx:pt idx="5958">26.579999999999998</cx:pt>
          <cx:pt idx="5959">22.23</cx:pt>
          <cx:pt idx="5960">15.19</cx:pt>
          <cx:pt idx="5961">22</cx:pt>
          <cx:pt idx="5962">20.420000000000002</cx:pt>
          <cx:pt idx="5963">36.409999999999997</cx:pt>
          <cx:pt idx="5964">30.789999999999999</cx:pt>
          <cx:pt idx="5965">29.75</cx:pt>
          <cx:pt idx="5966">29</cx:pt>
          <cx:pt idx="5967">42.939999999999998</cx:pt>
          <cx:pt idx="5968">35.810000000000002</cx:pt>
          <cx:pt idx="5969">30.859999999999999</cx:pt>
          <cx:pt idx="5970">40.659999999999997</cx:pt>
          <cx:pt idx="5971">17.23</cx:pt>
          <cx:pt idx="5972">35.079999999999998</cx:pt>
          <cx:pt idx="5973">42.920000000000002</cx:pt>
          <cx:pt idx="5974">15.890000000000001</cx:pt>
          <cx:pt idx="5975">18.960000000000001</cx:pt>
          <cx:pt idx="5976">25.079999999999998</cx:pt>
          <cx:pt idx="5977">37.439999999999998</cx:pt>
          <cx:pt idx="5978">15.77</cx:pt>
          <cx:pt idx="5979">40.149999999999999</cx:pt>
          <cx:pt idx="5980">27.93</cx:pt>
          <cx:pt idx="5981">29.710000000000001</cx:pt>
          <cx:pt idx="5982">38</cx:pt>
          <cx:pt idx="5983">28.579999999999998</cx:pt>
          <cx:pt idx="5984">27.02</cx:pt>
          <cx:pt idx="5985">36.57</cx:pt>
          <cx:pt idx="5986">25.559999999999999</cx:pt>
          <cx:pt idx="5987">26.82</cx:pt>
          <cx:pt idx="5988">26.829999999999998</cx:pt>
          <cx:pt idx="5989">22.48</cx:pt>
          <cx:pt idx="5990">23.23</cx:pt>
          <cx:pt idx="5991">39.359999999999999</cx:pt>
          <cx:pt idx="5992">41.25</cx:pt>
          <cx:pt idx="5993">33.450000000000003</cx:pt>
          <cx:pt idx="5994">18.43</cx:pt>
          <cx:pt idx="5995">40.25</cx:pt>
          <cx:pt idx="5996">33.789999999999999</cx:pt>
          <cx:pt idx="5997">27.68</cx:pt>
          <cx:pt idx="5998">19.800000000000001</cx:pt>
          <cx:pt idx="5999">18.239999999999998</cx:pt>
          <cx:pt idx="6000">32.049999999999997</cx:pt>
          <cx:pt idx="6001">37.549999999999997</cx:pt>
          <cx:pt idx="6002">33.57</cx:pt>
          <cx:pt idx="6003">37.909999999999997</cx:pt>
          <cx:pt idx="6004">27.050000000000001</cx:pt>
          <cx:pt idx="6005">39.100000000000001</cx:pt>
          <cx:pt idx="6006">24.84</cx:pt>
          <cx:pt idx="6007">39.82</cx:pt>
          <cx:pt idx="6008">37.18</cx:pt>
          <cx:pt idx="6009">28.489999999999998</cx:pt>
          <cx:pt idx="6010">15.710000000000001</cx:pt>
          <cx:pt idx="6011">41.210000000000001</cx:pt>
          <cx:pt idx="6012">28.829999999999998</cx:pt>
          <cx:pt idx="6013">42.619999999999997</cx:pt>
          <cx:pt idx="6014">39.380000000000003</cx:pt>
          <cx:pt idx="6015">24.949999999999999</cx:pt>
          <cx:pt idx="6016">31.420000000000002</cx:pt>
          <cx:pt idx="6017">42.280000000000001</cx:pt>
          <cx:pt idx="6018">36.630000000000003</cx:pt>
          <cx:pt idx="6019">23.579999999999998</cx:pt>
          <cx:pt idx="6020">17.800000000000001</cx:pt>
          <cx:pt idx="6021">33.640000000000001</cx:pt>
          <cx:pt idx="6022">25.039999999999999</cx:pt>
          <cx:pt idx="6023">18.140000000000001</cx:pt>
          <cx:pt idx="6024">38.869999999999997</cx:pt>
          <cx:pt idx="6025">18.52</cx:pt>
          <cx:pt idx="6026">36.649999999999999</cx:pt>
          <cx:pt idx="6027">26.850000000000001</cx:pt>
          <cx:pt idx="6028">20.469999999999999</cx:pt>
          <cx:pt idx="6029">16.52</cx:pt>
          <cx:pt idx="6030">43.07</cx:pt>
          <cx:pt idx="6031">41.969999999999999</cx:pt>
          <cx:pt idx="6032">18.829999999999998</cx:pt>
          <cx:pt idx="6033">39.560000000000002</cx:pt>
          <cx:pt idx="6034">36.939999999999998</cx:pt>
          <cx:pt idx="6035">30.309999999999999</cx:pt>
          <cx:pt idx="6036">24.43</cx:pt>
          <cx:pt idx="6037">25.859999999999999</cx:pt>
          <cx:pt idx="6038">28.91</cx:pt>
          <cx:pt idx="6039">37.909999999999997</cx:pt>
          <cx:pt idx="6040">17.329999999999998</cx:pt>
          <cx:pt idx="6041">15.68</cx:pt>
          <cx:pt idx="6042">41.579999999999998</cx:pt>
          <cx:pt idx="6043">28.100000000000001</cx:pt>
          <cx:pt idx="6044">37.329999999999998</cx:pt>
          <cx:pt idx="6045">32.299999999999997</cx:pt>
          <cx:pt idx="6046">27</cx:pt>
          <cx:pt idx="6047">28.18</cx:pt>
          <cx:pt idx="6048">42.5</cx:pt>
          <cx:pt idx="6049">16.27</cx:pt>
          <cx:pt idx="6050">22.68</cx:pt>
          <cx:pt idx="6051">35.469999999999999</cx:pt>
          <cx:pt idx="6052">28.710000000000001</cx:pt>
          <cx:pt idx="6053">18.579999999999998</cx:pt>
          <cx:pt idx="6054">41.950000000000003</cx:pt>
          <cx:pt idx="6055">38.880000000000003</cx:pt>
          <cx:pt idx="6056">36.890000000000001</cx:pt>
          <cx:pt idx="6057">28.829999999999998</cx:pt>
          <cx:pt idx="6058">18.399999999999999</cx:pt>
          <cx:pt idx="6059">17.68</cx:pt>
          <cx:pt idx="6060">33.450000000000003</cx:pt>
          <cx:pt idx="6061">37.359999999999999</cx:pt>
          <cx:pt idx="6062">36.009999999999998</cx:pt>
          <cx:pt idx="6063">40.770000000000003</cx:pt>
          <cx:pt idx="6064">38.030000000000001</cx:pt>
          <cx:pt idx="6065">43.590000000000003</cx:pt>
          <cx:pt idx="6066">22.530000000000001</cx:pt>
          <cx:pt idx="6067">23.73</cx:pt>
          <cx:pt idx="6068">26.48</cx:pt>
          <cx:pt idx="6069">19.859999999999999</cx:pt>
          <cx:pt idx="6070">28.18</cx:pt>
          <cx:pt idx="6071">17.969999999999999</cx:pt>
          <cx:pt idx="6072">24.98</cx:pt>
          <cx:pt idx="6073">27.59</cx:pt>
          <cx:pt idx="6074">37.909999999999997</cx:pt>
          <cx:pt idx="6075">21.289999999999999</cx:pt>
          <cx:pt idx="6076">22.399999999999999</cx:pt>
          <cx:pt idx="6077">42.329999999999998</cx:pt>
          <cx:pt idx="6078">23.129999999999999</cx:pt>
          <cx:pt idx="6079">15.81</cx:pt>
          <cx:pt idx="6080">24.899999999999999</cx:pt>
          <cx:pt idx="6081">39.840000000000003</cx:pt>
          <cx:pt idx="6082">43.380000000000003</cx:pt>
          <cx:pt idx="6083">35.960000000000001</cx:pt>
          <cx:pt idx="6084">17.75</cx:pt>
          <cx:pt idx="6085">34.710000000000001</cx:pt>
          <cx:pt idx="6086">16.219999999999999</cx:pt>
          <cx:pt idx="6087">42.57</cx:pt>
          <cx:pt idx="6088">25.07</cx:pt>
          <cx:pt idx="6089">22.920000000000002</cx:pt>
          <cx:pt idx="6090">24.210000000000001</cx:pt>
          <cx:pt idx="6091">17.510000000000002</cx:pt>
          <cx:pt idx="6092">15.050000000000001</cx:pt>
          <cx:pt idx="6093">41.210000000000001</cx:pt>
          <cx:pt idx="6094">41.789999999999999</cx:pt>
          <cx:pt idx="6095">31.890000000000001</cx:pt>
          <cx:pt idx="6096">31.809999999999999</cx:pt>
          <cx:pt idx="6097">36.079999999999998</cx:pt>
          <cx:pt idx="6098">23.370000000000001</cx:pt>
          <cx:pt idx="6099">31.739999999999998</cx:pt>
          <cx:pt idx="6100">43.119999999999997</cx:pt>
          <cx:pt idx="6101">36.579999999999998</cx:pt>
          <cx:pt idx="6102">24.699999999999999</cx:pt>
          <cx:pt idx="6103">23.420000000000002</cx:pt>
          <cx:pt idx="6104">18.77</cx:pt>
          <cx:pt idx="6105">32.020000000000003</cx:pt>
          <cx:pt idx="6106">41.140000000000001</cx:pt>
          <cx:pt idx="6107">37.200000000000003</cx:pt>
          <cx:pt idx="6108">32.82</cx:pt>
          <cx:pt idx="6109">29.989999999999998</cx:pt>
          <cx:pt idx="6110">40.039999999999999</cx:pt>
          <cx:pt idx="6111">16.68</cx:pt>
          <cx:pt idx="6112">29.870000000000001</cx:pt>
          <cx:pt idx="6113">40.68</cx:pt>
          <cx:pt idx="6114">25.010000000000002</cx:pt>
          <cx:pt idx="6115">31.57</cx:pt>
          <cx:pt idx="6116">34.079999999999998</cx:pt>
          <cx:pt idx="6117">22.809999999999999</cx:pt>
          <cx:pt idx="6118">21.010000000000002</cx:pt>
          <cx:pt idx="6119">37.25</cx:pt>
          <cx:pt idx="6120">19.43</cx:pt>
          <cx:pt idx="6121">38.950000000000003</cx:pt>
          <cx:pt idx="6122">32.049999999999997</cx:pt>
          <cx:pt idx="6123">22.870000000000001</cx:pt>
          <cx:pt idx="6124">37.490000000000002</cx:pt>
          <cx:pt idx="6125">35.789999999999999</cx:pt>
          <cx:pt idx="6126">30.370000000000001</cx:pt>
          <cx:pt idx="6127">21.789999999999999</cx:pt>
          <cx:pt idx="6128">41.579999999999998</cx:pt>
          <cx:pt idx="6129">20.07</cx:pt>
          <cx:pt idx="6130">42.810000000000002</cx:pt>
          <cx:pt idx="6131">43.140000000000001</cx:pt>
          <cx:pt idx="6132">32.25</cx:pt>
          <cx:pt idx="6133">34.219999999999999</cx:pt>
          <cx:pt idx="6134">20.530000000000001</cx:pt>
          <cx:pt idx="6135">29.800000000000001</cx:pt>
          <cx:pt idx="6136">41.93</cx:pt>
          <cx:pt idx="6137">22.489999999999998</cx:pt>
          <cx:pt idx="6138">27.949999999999999</cx:pt>
          <cx:pt idx="6139">39.280000000000001</cx:pt>
          <cx:pt idx="6140">41.140000000000001</cx:pt>
          <cx:pt idx="6141">25.059999999999999</cx:pt>
          <cx:pt idx="6142">24.91</cx:pt>
          <cx:pt idx="6143">32.899999999999999</cx:pt>
          <cx:pt idx="6144">23.829999999999998</cx:pt>
          <cx:pt idx="6145">29.370000000000001</cx:pt>
          <cx:pt idx="6146">19.670000000000002</cx:pt>
          <cx:pt idx="6147">35.68</cx:pt>
          <cx:pt idx="6148">19.399999999999999</cx:pt>
          <cx:pt idx="6149">28.539999999999999</cx:pt>
          <cx:pt idx="6150">34.609999999999999</cx:pt>
          <cx:pt idx="6151">22.879999999999999</cx:pt>
          <cx:pt idx="6152">23.93</cx:pt>
          <cx:pt idx="6153">24.52</cx:pt>
          <cx:pt idx="6154">18.43</cx:pt>
          <cx:pt idx="6155">34.530000000000001</cx:pt>
          <cx:pt idx="6156">39.539999999999999</cx:pt>
          <cx:pt idx="6157">42.039999999999999</cx:pt>
          <cx:pt idx="6158">19.350000000000001</cx:pt>
          <cx:pt idx="6159">26.68</cx:pt>
          <cx:pt idx="6160">16.77</cx:pt>
          <cx:pt idx="6161">30.359999999999999</cx:pt>
          <cx:pt idx="6162">42.039999999999999</cx:pt>
          <cx:pt idx="6163">27.899999999999999</cx:pt>
          <cx:pt idx="6164">23.420000000000002</cx:pt>
          <cx:pt idx="6165">37.399999999999999</cx:pt>
          <cx:pt idx="6166">35</cx:pt>
          <cx:pt idx="6167">31.460000000000001</cx:pt>
          <cx:pt idx="6168">38.670000000000002</cx:pt>
          <cx:pt idx="6169">19.949999999999999</cx:pt>
          <cx:pt idx="6170">40.130000000000003</cx:pt>
          <cx:pt idx="6171">26.09</cx:pt>
          <cx:pt idx="6172">16.960000000000001</cx:pt>
          <cx:pt idx="6173">43.450000000000003</cx:pt>
          <cx:pt idx="6174">37.740000000000002</cx:pt>
          <cx:pt idx="6175">21.379999999999999</cx:pt>
          <cx:pt idx="6176">36.740000000000002</cx:pt>
          <cx:pt idx="6177">41.310000000000002</cx:pt>
          <cx:pt idx="6178">27.760000000000002</cx:pt>
          <cx:pt idx="6179">40.100000000000001</cx:pt>
          <cx:pt idx="6180">27.620000000000001</cx:pt>
          <cx:pt idx="6181">32.280000000000001</cx:pt>
          <cx:pt idx="6182">30.510000000000002</cx:pt>
          <cx:pt idx="6183">35.659999999999997</cx:pt>
          <cx:pt idx="6184">36.299999999999997</cx:pt>
          <cx:pt idx="6185">34.329999999999998</cx:pt>
          <cx:pt idx="6186">28.289999999999999</cx:pt>
          <cx:pt idx="6187">24.57</cx:pt>
          <cx:pt idx="6188">29.870000000000001</cx:pt>
          <cx:pt idx="6189">20.789999999999999</cx:pt>
          <cx:pt idx="6190">22.010000000000002</cx:pt>
          <cx:pt idx="6191">19.140000000000001</cx:pt>
          <cx:pt idx="6192">29.379999999999999</cx:pt>
          <cx:pt idx="6193">27.239999999999998</cx:pt>
          <cx:pt idx="6194">15.16</cx:pt>
          <cx:pt idx="6195">23.34</cx:pt>
          <cx:pt idx="6196">23.989999999999998</cx:pt>
          <cx:pt idx="6197">18.68</cx:pt>
          <cx:pt idx="6198">32.130000000000003</cx:pt>
          <cx:pt idx="6199">21.850000000000001</cx:pt>
          <cx:pt idx="6200">16.68</cx:pt>
          <cx:pt idx="6201">19.600000000000001</cx:pt>
          <cx:pt idx="6202">33.700000000000003</cx:pt>
          <cx:pt idx="6203">31.84</cx:pt>
          <cx:pt idx="6204">27</cx:pt>
          <cx:pt idx="6205">39.380000000000003</cx:pt>
          <cx:pt idx="6206">19.260000000000002</cx:pt>
          <cx:pt idx="6207">30.579999999999998</cx:pt>
          <cx:pt idx="6208">26.66</cx:pt>
          <cx:pt idx="6209">21.050000000000001</cx:pt>
          <cx:pt idx="6210">32.909999999999997</cx:pt>
          <cx:pt idx="6211">34.829999999999998</cx:pt>
          <cx:pt idx="6212">27.34</cx:pt>
          <cx:pt idx="6213">32.109999999999999</cx:pt>
          <cx:pt idx="6214">27.219999999999999</cx:pt>
          <cx:pt idx="6215">27.050000000000001</cx:pt>
          <cx:pt idx="6216">30.800000000000001</cx:pt>
          <cx:pt idx="6217">22.890000000000001</cx:pt>
          <cx:pt idx="6218">18.09</cx:pt>
          <cx:pt idx="6219">35.359999999999999</cx:pt>
          <cx:pt idx="6220">41.32</cx:pt>
          <cx:pt idx="6221">25.420000000000002</cx:pt>
          <cx:pt idx="6222">22.949999999999999</cx:pt>
          <cx:pt idx="6223">22.550000000000001</cx:pt>
          <cx:pt idx="6224">18.629999999999999</cx:pt>
          <cx:pt idx="6225">33.340000000000003</cx:pt>
          <cx:pt idx="6226">27.550000000000001</cx:pt>
          <cx:pt idx="6227">25.539999999999999</cx:pt>
          <cx:pt idx="6228">26.010000000000002</cx:pt>
          <cx:pt idx="6229">37.280000000000001</cx:pt>
          <cx:pt idx="6230">20.329999999999998</cx:pt>
          <cx:pt idx="6231">30.809999999999999</cx:pt>
          <cx:pt idx="6232">43.32</cx:pt>
          <cx:pt idx="6233">30.09</cx:pt>
          <cx:pt idx="6234">39.770000000000003</cx:pt>
          <cx:pt idx="6235">31.620000000000001</cx:pt>
          <cx:pt idx="6236">19.870000000000001</cx:pt>
          <cx:pt idx="6237">21.129999999999999</cx:pt>
          <cx:pt idx="6238">34.149999999999999</cx:pt>
          <cx:pt idx="6239">42.5</cx:pt>
          <cx:pt idx="6240">42.939999999999998</cx:pt>
          <cx:pt idx="6241">34.009999999999998</cx:pt>
          <cx:pt idx="6242">24.84</cx:pt>
          <cx:pt idx="6243">37.469999999999999</cx:pt>
          <cx:pt idx="6244">31.59</cx:pt>
          <cx:pt idx="6245">16.780000000000001</cx:pt>
          <cx:pt idx="6246">31.149999999999999</cx:pt>
          <cx:pt idx="6247">24.469999999999999</cx:pt>
          <cx:pt idx="6248">23.309999999999999</cx:pt>
          <cx:pt idx="6249">39.729999999999997</cx:pt>
          <cx:pt idx="6250">36.450000000000003</cx:pt>
          <cx:pt idx="6251">16.43</cx:pt>
          <cx:pt idx="6252">32.25</cx:pt>
          <cx:pt idx="6253">35.850000000000001</cx:pt>
          <cx:pt idx="6254">30.859999999999999</cx:pt>
          <cx:pt idx="6255">33.450000000000003</cx:pt>
          <cx:pt idx="6256">42.640000000000001</cx:pt>
          <cx:pt idx="6257">16.609999999999999</cx:pt>
          <cx:pt idx="6258">42.990000000000002</cx:pt>
          <cx:pt idx="6259">20.309999999999999</cx:pt>
          <cx:pt idx="6260">19.760000000000002</cx:pt>
          <cx:pt idx="6261">39.549999999999997</cx:pt>
          <cx:pt idx="6262">25.059999999999999</cx:pt>
          <cx:pt idx="6263">28.199999999999999</cx:pt>
          <cx:pt idx="6264">32.619999999999997</cx:pt>
          <cx:pt idx="6265">29.57</cx:pt>
          <cx:pt idx="6266">23.879999999999999</cx:pt>
          <cx:pt idx="6267">20.690000000000001</cx:pt>
          <cx:pt idx="6268">32.57</cx:pt>
          <cx:pt idx="6269">41.899999999999999</cx:pt>
          <cx:pt idx="6270">16.329999999999998</cx:pt>
          <cx:pt idx="6271">31.140000000000001</cx:pt>
          <cx:pt idx="6272">14.76</cx:pt>
          <cx:pt idx="6273">22.829999999999998</cx:pt>
          <cx:pt idx="6274">18.879999999999999</cx:pt>
          <cx:pt idx="6275">39.32</cx:pt>
          <cx:pt idx="6276">19.670000000000002</cx:pt>
          <cx:pt idx="6277">26.91</cx:pt>
          <cx:pt idx="6278">17.359999999999999</cx:pt>
          <cx:pt idx="6279">16.559999999999999</cx:pt>
          <cx:pt idx="6280">36.939999999999998</cx:pt>
          <cx:pt idx="6281">16.629999999999999</cx:pt>
          <cx:pt idx="6282">33.009999999999998</cx:pt>
          <cx:pt idx="6283">36.350000000000001</cx:pt>
          <cx:pt idx="6284">23.960000000000001</cx:pt>
          <cx:pt idx="6285">19.489999999999998</cx:pt>
          <cx:pt idx="6286">26.16</cx:pt>
          <cx:pt idx="6287">29.809999999999999</cx:pt>
          <cx:pt idx="6288">41.270000000000003</cx:pt>
          <cx:pt idx="6289">30.350000000000001</cx:pt>
          <cx:pt idx="6290">19.120000000000001</cx:pt>
          <cx:pt idx="6291">26.02</cx:pt>
          <cx:pt idx="6292">39.509999999999998</cx:pt>
          <cx:pt idx="6293">33.240000000000002</cx:pt>
          <cx:pt idx="6294">42.789999999999999</cx:pt>
          <cx:pt idx="6295">40.140000000000001</cx:pt>
          <cx:pt idx="6296">19.140000000000001</cx:pt>
          <cx:pt idx="6297">35.810000000000002</cx:pt>
          <cx:pt idx="6298">26.93</cx:pt>
          <cx:pt idx="6299">33.130000000000003</cx:pt>
          <cx:pt idx="6300">21.190000000000001</cx:pt>
          <cx:pt idx="6301">23.199999999999999</cx:pt>
          <cx:pt idx="6302">30.260000000000002</cx:pt>
          <cx:pt idx="6303">24.620000000000001</cx:pt>
          <cx:pt idx="6304">29.59</cx:pt>
          <cx:pt idx="6305">31</cx:pt>
          <cx:pt idx="6306">37.969999999999999</cx:pt>
          <cx:pt idx="6307">40.090000000000003</cx:pt>
          <cx:pt idx="6308">40.439999999999998</cx:pt>
          <cx:pt idx="6309">43.18</cx:pt>
          <cx:pt idx="6310">15.720000000000001</cx:pt>
          <cx:pt idx="6311">16.98</cx:pt>
          <cx:pt idx="6312">28.32</cx:pt>
          <cx:pt idx="6313">31.510000000000002</cx:pt>
          <cx:pt idx="6314">29.32</cx:pt>
          <cx:pt idx="6315">14.74</cx:pt>
          <cx:pt idx="6316">35.979999999999997</cx:pt>
          <cx:pt idx="6317">21.690000000000001</cx:pt>
          <cx:pt idx="6318">24.489999999999998</cx:pt>
          <cx:pt idx="6319">25.170000000000002</cx:pt>
          <cx:pt idx="6320">32.799999999999997</cx:pt>
          <cx:pt idx="6321">37.119999999999997</cx:pt>
          <cx:pt idx="6322">38.289999999999999</cx:pt>
          <cx:pt idx="6323">36.280000000000001</cx:pt>
          <cx:pt idx="6324">38.920000000000002</cx:pt>
          <cx:pt idx="6325">25.940000000000001</cx:pt>
          <cx:pt idx="6326">16.059999999999999</cx:pt>
          <cx:pt idx="6327">26.199999999999999</cx:pt>
          <cx:pt idx="6328">18.629999999999999</cx:pt>
          <cx:pt idx="6329">40.609999999999999</cx:pt>
          <cx:pt idx="6330">35.240000000000002</cx:pt>
          <cx:pt idx="6331">41.030000000000001</cx:pt>
          <cx:pt idx="6332">40.75</cx:pt>
          <cx:pt idx="6333">33.780000000000001</cx:pt>
          <cx:pt idx="6334">27.149999999999999</cx:pt>
          <cx:pt idx="6335">26.93</cx:pt>
          <cx:pt idx="6336">31.329999999999998</cx:pt>
          <cx:pt idx="6337">43.25</cx:pt>
          <cx:pt idx="6338">19.210000000000001</cx:pt>
          <cx:pt idx="6339">33.490000000000002</cx:pt>
          <cx:pt idx="6340">27.66</cx:pt>
          <cx:pt idx="6341">34.270000000000003</cx:pt>
          <cx:pt idx="6342">20.550000000000001</cx:pt>
          <cx:pt idx="6343">24.82</cx:pt>
          <cx:pt idx="6344">15.779999999999999</cx:pt>
          <cx:pt idx="6345">30.309999999999999</cx:pt>
          <cx:pt idx="6346">33.5</cx:pt>
          <cx:pt idx="6347">32.340000000000003</cx:pt>
          <cx:pt idx="6348">30.859999999999999</cx:pt>
          <cx:pt idx="6349">38.590000000000003</cx:pt>
          <cx:pt idx="6350">39.450000000000003</cx:pt>
          <cx:pt idx="6351">37.329999999999998</cx:pt>
          <cx:pt idx="6352">30.239999999999998</cx:pt>
          <cx:pt idx="6353">26.609999999999999</cx:pt>
          <cx:pt idx="6354">20.02</cx:pt>
          <cx:pt idx="6355">17.399999999999999</cx:pt>
          <cx:pt idx="6356">36.840000000000003</cx:pt>
          <cx:pt idx="6357">33.060000000000002</cx:pt>
          <cx:pt idx="6358">42.009999999999998</cx:pt>
          <cx:pt idx="6359">28.600000000000001</cx:pt>
          <cx:pt idx="6360">39.969999999999999</cx:pt>
          <cx:pt idx="6361">41.399999999999999</cx:pt>
          <cx:pt idx="6362">25.809999999999999</cx:pt>
          <cx:pt idx="6363">34.340000000000003</cx:pt>
          <cx:pt idx="6364">39.609999999999999</cx:pt>
          <cx:pt idx="6365">36.979999999999997</cx:pt>
          <cx:pt idx="6366">22.539999999999999</cx:pt>
          <cx:pt idx="6367">21.300000000000001</cx:pt>
          <cx:pt idx="6368">20.719999999999999</cx:pt>
          <cx:pt idx="6369">34</cx:pt>
          <cx:pt idx="6370">41.579999999999998</cx:pt>
          <cx:pt idx="6371">34.780000000000001</cx:pt>
          <cx:pt idx="6372">21.98</cx:pt>
          <cx:pt idx="6373">25.25</cx:pt>
          <cx:pt idx="6374">37.350000000000001</cx:pt>
          <cx:pt idx="6375">38.049999999999997</cx:pt>
          <cx:pt idx="6376">27.440000000000001</cx:pt>
          <cx:pt idx="6377">25.579999999999998</cx:pt>
          <cx:pt idx="6378">21.93</cx:pt>
          <cx:pt idx="6379">37.18</cx:pt>
          <cx:pt idx="6380">37.560000000000002</cx:pt>
          <cx:pt idx="6381">32.390000000000001</cx:pt>
          <cx:pt idx="6382">38.340000000000003</cx:pt>
          <cx:pt idx="6383">20.18</cx:pt>
          <cx:pt idx="6384">34.039999999999999</cx:pt>
          <cx:pt idx="6385">31.850000000000001</cx:pt>
          <cx:pt idx="6386">27.52</cx:pt>
          <cx:pt idx="6387">41.450000000000003</cx:pt>
          <cx:pt idx="6388">37.969999999999999</cx:pt>
          <cx:pt idx="6389">18.829999999999998</cx:pt>
          <cx:pt idx="6390">38.130000000000003</cx:pt>
          <cx:pt idx="6391">27.73</cx:pt>
          <cx:pt idx="6392">31.129999999999999</cx:pt>
          <cx:pt idx="6393">40.270000000000003</cx:pt>
          <cx:pt idx="6394">20.510000000000002</cx:pt>
          <cx:pt idx="6395">31.190000000000001</cx:pt>
          <cx:pt idx="6396">35.380000000000003</cx:pt>
          <cx:pt idx="6397">24.25</cx:pt>
          <cx:pt idx="6398">30.530000000000001</cx:pt>
          <cx:pt idx="6399">16.710000000000001</cx:pt>
          <cx:pt idx="6400">20.77</cx:pt>
          <cx:pt idx="6401">18.68</cx:pt>
          <cx:pt idx="6402">23.23</cx:pt>
          <cx:pt idx="6403">22.550000000000001</cx:pt>
          <cx:pt idx="6404">33.659999999999997</cx:pt>
          <cx:pt idx="6405">41.100000000000001</cx:pt>
          <cx:pt idx="6406">38.210000000000001</cx:pt>
          <cx:pt idx="6407">17.879999999999999</cx:pt>
          <cx:pt idx="6408">26.079999999999998</cx:pt>
          <cx:pt idx="6409">31.609999999999999</cx:pt>
          <cx:pt idx="6410">20.969999999999999</cx:pt>
          <cx:pt idx="6411">43.229999999999997</cx:pt>
          <cx:pt idx="6412">42.890000000000001</cx:pt>
          <cx:pt idx="6413">23.170000000000002</cx:pt>
          <cx:pt idx="6414">38.920000000000002</cx:pt>
          <cx:pt idx="6415">42.149999999999999</cx:pt>
          <cx:pt idx="6416">14.94</cx:pt>
          <cx:pt idx="6417">20.699999999999999</cx:pt>
          <cx:pt idx="6418">17.98</cx:pt>
          <cx:pt idx="6419">35.289999999999999</cx:pt>
          <cx:pt idx="6420">36.719999999999999</cx:pt>
          <cx:pt idx="6421">31.059999999999999</cx:pt>
          <cx:pt idx="6422">39.549999999999997</cx:pt>
          <cx:pt idx="6423">40.520000000000003</cx:pt>
          <cx:pt idx="6424">40.920000000000002</cx:pt>
          <cx:pt idx="6425">38.149999999999999</cx:pt>
          <cx:pt idx="6426">24.190000000000001</cx:pt>
          <cx:pt idx="6427">39.969999999999999</cx:pt>
          <cx:pt idx="6428">38.649999999999999</cx:pt>
          <cx:pt idx="6429">18.550000000000001</cx:pt>
          <cx:pt idx="6430">19.050000000000001</cx:pt>
          <cx:pt idx="6431">16.41</cx:pt>
          <cx:pt idx="6432">15.390000000000001</cx:pt>
          <cx:pt idx="6433">26.579999999999998</cx:pt>
          <cx:pt idx="6434">42.729999999999997</cx:pt>
          <cx:pt idx="6435">32.899999999999999</cx:pt>
          <cx:pt idx="6436">20.559999999999999</cx:pt>
          <cx:pt idx="6437">20.129999999999999</cx:pt>
          <cx:pt idx="6438">33.159999999999997</cx:pt>
          <cx:pt idx="6439">33.789999999999999</cx:pt>
          <cx:pt idx="6440">21.989999999999998</cx:pt>
          <cx:pt idx="6441">32.18</cx:pt>
          <cx:pt idx="6442">23.27</cx:pt>
          <cx:pt idx="6443">15.67</cx:pt>
          <cx:pt idx="6444">35.240000000000002</cx:pt>
          <cx:pt idx="6445">36.469999999999999</cx:pt>
          <cx:pt idx="6446">32.659999999999997</cx:pt>
          <cx:pt idx="6447">16.18</cx:pt>
          <cx:pt idx="6448">26.449999999999999</cx:pt>
          <cx:pt idx="6449">20.48</cx:pt>
          <cx:pt idx="6450">33.530000000000001</cx:pt>
          <cx:pt idx="6451">29.760000000000002</cx:pt>
          <cx:pt idx="6452">24.440000000000001</cx:pt>
          <cx:pt idx="6453">41.700000000000003</cx:pt>
          <cx:pt idx="6454">31.350000000000001</cx:pt>
          <cx:pt idx="6455">15.94</cx:pt>
          <cx:pt idx="6456">40.869999999999997</cx:pt>
          <cx:pt idx="6457">19.640000000000001</cx:pt>
          <cx:pt idx="6458">16.300000000000001</cx:pt>
          <cx:pt idx="6459">24.140000000000001</cx:pt>
          <cx:pt idx="6460">27.789999999999999</cx:pt>
          <cx:pt idx="6461">42.219999999999999</cx:pt>
          <cx:pt idx="6462">37.109999999999999</cx:pt>
          <cx:pt idx="6463">35.329999999999998</cx:pt>
          <cx:pt idx="6464">20.59</cx:pt>
          <cx:pt idx="6465">18.149999999999999</cx:pt>
          <cx:pt idx="6466">18.899999999999999</cx:pt>
          <cx:pt idx="6467">15.279999999999999</cx:pt>
          <cx:pt idx="6468">32.229999999999997</cx:pt>
          <cx:pt idx="6469">30.300000000000001</cx:pt>
          <cx:pt idx="6470">22.129999999999999</cx:pt>
          <cx:pt idx="6471">33.32</cx:pt>
          <cx:pt idx="6472">35.619999999999997</cx:pt>
          <cx:pt idx="6473">19.43</cx:pt>
          <cx:pt idx="6474">20.609999999999999</cx:pt>
          <cx:pt idx="6475">14.970000000000001</cx:pt>
          <cx:pt idx="6476">30.899999999999999</cx:pt>
          <cx:pt idx="6477">42.299999999999997</cx:pt>
          <cx:pt idx="6478">19.399999999999999</cx:pt>
          <cx:pt idx="6479">17.140000000000001</cx:pt>
          <cx:pt idx="6480">24.690000000000001</cx:pt>
          <cx:pt idx="6481">19.289999999999999</cx:pt>
          <cx:pt idx="6482">41.009999999999998</cx:pt>
          <cx:pt idx="6483">42.689999999999998</cx:pt>
          <cx:pt idx="6484">18.719999999999999</cx:pt>
          <cx:pt idx="6485">16.48</cx:pt>
          <cx:pt idx="6486">28.34</cx:pt>
          <cx:pt idx="6487">22.289999999999999</cx:pt>
          <cx:pt idx="6488">37.469999999999999</cx:pt>
          <cx:pt idx="6489">39.509999999999998</cx:pt>
          <cx:pt idx="6490">42.460000000000001</cx:pt>
          <cx:pt idx="6491">16.780000000000001</cx:pt>
          <cx:pt idx="6492">19.140000000000001</cx:pt>
          <cx:pt idx="6493">43.460000000000001</cx:pt>
          <cx:pt idx="6494">38.409999999999997</cx:pt>
          <cx:pt idx="6495">15.69</cx:pt>
          <cx:pt idx="6496">21.690000000000001</cx:pt>
          <cx:pt idx="6497">21.949999999999999</cx:pt>
          <cx:pt idx="6498">20.25</cx:pt>
          <cx:pt idx="6499">20.420000000000002</cx:pt>
          <cx:pt idx="6500">16.57</cx:pt>
          <cx:pt idx="6501">40.530000000000001</cx:pt>
          <cx:pt idx="6502">32.399999999999999</cx:pt>
          <cx:pt idx="6503">39.659999999999997</cx:pt>
          <cx:pt idx="6504">15.529999999999999</cx:pt>
          <cx:pt idx="6505">32.359999999999999</cx:pt>
          <cx:pt idx="6506">36.229999999999997</cx:pt>
          <cx:pt idx="6507">36.119999999999997</cx:pt>
          <cx:pt idx="6508">29.75</cx:pt>
          <cx:pt idx="6509">37.890000000000001</cx:pt>
          <cx:pt idx="6510">24.460000000000001</cx:pt>
          <cx:pt idx="6511">38</cx:pt>
          <cx:pt idx="6512">39.950000000000003</cx:pt>
          <cx:pt idx="6513">25.199999999999999</cx:pt>
          <cx:pt idx="6514">43.359999999999999</cx:pt>
          <cx:pt idx="6515">18.039999999999999</cx:pt>
          <cx:pt idx="6516">31.789999999999999</cx:pt>
          <cx:pt idx="6517">19.48</cx:pt>
          <cx:pt idx="6518">18.149999999999999</cx:pt>
          <cx:pt idx="6519">33.829999999999998</cx:pt>
          <cx:pt idx="6520">37.93</cx:pt>
          <cx:pt idx="6521">24.699999999999999</cx:pt>
          <cx:pt idx="6522">16.039999999999999</cx:pt>
          <cx:pt idx="6523">33.060000000000002</cx:pt>
          <cx:pt idx="6524">34.590000000000003</cx:pt>
          <cx:pt idx="6525">40.609999999999999</cx:pt>
          <cx:pt idx="6526">15.94</cx:pt>
          <cx:pt idx="6527">25.559999999999999</cx:pt>
          <cx:pt idx="6528">36.619999999999997</cx:pt>
          <cx:pt idx="6529">33.340000000000003</cx:pt>
          <cx:pt idx="6530">22.129999999999999</cx:pt>
          <cx:pt idx="6531">42.460000000000001</cx:pt>
          <cx:pt idx="6532">18.02</cx:pt>
          <cx:pt idx="6533">26.52</cx:pt>
          <cx:pt idx="6534">19.52</cx:pt>
          <cx:pt idx="6535">26.550000000000001</cx:pt>
          <cx:pt idx="6536">27.82</cx:pt>
          <cx:pt idx="6537">34.780000000000001</cx:pt>
          <cx:pt idx="6538">36.719999999999999</cx:pt>
          <cx:pt idx="6539">34.299999999999997</cx:pt>
          <cx:pt idx="6540">42.880000000000003</cx:pt>
          <cx:pt idx="6541">33.270000000000003</cx:pt>
          <cx:pt idx="6542">22.77</cx:pt>
          <cx:pt idx="6543">43.020000000000003</cx:pt>
          <cx:pt idx="6544">35.210000000000001</cx:pt>
          <cx:pt idx="6545">40.75</cx:pt>
          <cx:pt idx="6546">23.100000000000001</cx:pt>
          <cx:pt idx="6547">40.109999999999999</cx:pt>
          <cx:pt idx="6548">17.329999999999998</cx:pt>
          <cx:pt idx="6549">35.649999999999999</cx:pt>
          <cx:pt idx="6550">27.649999999999999</cx:pt>
          <cx:pt idx="6551">16.510000000000002</cx:pt>
          <cx:pt idx="6552">30.789999999999999</cx:pt>
          <cx:pt idx="6553">14.970000000000001</cx:pt>
          <cx:pt idx="6554">34.630000000000003</cx:pt>
          <cx:pt idx="6555">23.579999999999998</cx:pt>
          <cx:pt idx="6556">20.079999999999998</cx:pt>
          <cx:pt idx="6557">41.340000000000003</cx:pt>
          <cx:pt idx="6558">28.530000000000001</cx:pt>
          <cx:pt idx="6559">38.509999999999998</cx:pt>
          <cx:pt idx="6560">28.829999999999998</cx:pt>
          <cx:pt idx="6561">21.129999999999999</cx:pt>
          <cx:pt idx="6562">20.68</cx:pt>
          <cx:pt idx="6563">34.039999999999999</cx:pt>
          <cx:pt idx="6564">21.600000000000001</cx:pt>
          <cx:pt idx="6565">31.469999999999999</cx:pt>
          <cx:pt idx="6566">23.140000000000001</cx:pt>
          <cx:pt idx="6567">16.100000000000001</cx:pt>
          <cx:pt idx="6568">38.210000000000001</cx:pt>
          <cx:pt idx="6569">39.399999999999999</cx:pt>
          <cx:pt idx="6570">24.739999999999998</cx:pt>
          <cx:pt idx="6571">17.93</cx:pt>
          <cx:pt idx="6572">39.289999999999999</cx:pt>
          <cx:pt idx="6573">29.030000000000001</cx:pt>
          <cx:pt idx="6574">23.600000000000001</cx:pt>
          <cx:pt idx="6575">40.829999999999998</cx:pt>
          <cx:pt idx="6576">33.219999999999999</cx:pt>
          <cx:pt idx="6577">19.239999999999998</cx:pt>
          <cx:pt idx="6578">33.659999999999997</cx:pt>
          <cx:pt idx="6579">14.91</cx:pt>
          <cx:pt idx="6580">36.229999999999997</cx:pt>
          <cx:pt idx="6581">36.030000000000001</cx:pt>
          <cx:pt idx="6582">18.25</cx:pt>
          <cx:pt idx="6583">37.450000000000003</cx:pt>
          <cx:pt idx="6584">39.25</cx:pt>
          <cx:pt idx="6585">24.800000000000001</cx:pt>
          <cx:pt idx="6586">28.969999999999999</cx:pt>
          <cx:pt idx="6587">32.07</cx:pt>
          <cx:pt idx="6588">31.66</cx:pt>
          <cx:pt idx="6589">26.93</cx:pt>
          <cx:pt idx="6590">33.060000000000002</cx:pt>
          <cx:pt idx="6591">21.190000000000001</cx:pt>
          <cx:pt idx="6592">18.75</cx:pt>
          <cx:pt idx="6593">26.640000000000001</cx:pt>
          <cx:pt idx="6594">28.949999999999999</cx:pt>
          <cx:pt idx="6595">24.300000000000001</cx:pt>
          <cx:pt idx="6596">28.449999999999999</cx:pt>
          <cx:pt idx="6597">26.399999999999999</cx:pt>
          <cx:pt idx="6598">15.5</cx:pt>
          <cx:pt idx="6599">40.369999999999997</cx:pt>
          <cx:pt idx="6600">42.640000000000001</cx:pt>
          <cx:pt idx="6601">20.390000000000001</cx:pt>
          <cx:pt idx="6602">30.469999999999999</cx:pt>
          <cx:pt idx="6603">19.620000000000001</cx:pt>
          <cx:pt idx="6604">27.07</cx:pt>
          <cx:pt idx="6605">22.859999999999999</cx:pt>
          <cx:pt idx="6606">41.579999999999998</cx:pt>
          <cx:pt idx="6607">39.890000000000001</cx:pt>
          <cx:pt idx="6608">42.520000000000003</cx:pt>
          <cx:pt idx="6609">32.390000000000001</cx:pt>
          <cx:pt idx="6610">19.140000000000001</cx:pt>
          <cx:pt idx="6611">24.149999999999999</cx:pt>
          <cx:pt idx="6612">34.560000000000002</cx:pt>
          <cx:pt idx="6613">24.109999999999999</cx:pt>
          <cx:pt idx="6614">35.57</cx:pt>
          <cx:pt idx="6615">26.75</cx:pt>
          <cx:pt idx="6616">26.960000000000001</cx:pt>
          <cx:pt idx="6617">41.359999999999999</cx:pt>
          <cx:pt idx="6618">38.009999999999998</cx:pt>
          <cx:pt idx="6619">33.240000000000002</cx:pt>
          <cx:pt idx="6620">17.23</cx:pt>
          <cx:pt idx="6621">18.239999999999998</cx:pt>
          <cx:pt idx="6622">27.399999999999999</cx:pt>
          <cx:pt idx="6623">30.969999999999999</cx:pt>
          <cx:pt idx="6624">34.689999999999998</cx:pt>
          <cx:pt idx="6625">24.82</cx:pt>
          <cx:pt idx="6626">15.31</cx:pt>
          <cx:pt idx="6627">34.659999999999997</cx:pt>
          <cx:pt idx="6628">35.619999999999997</cx:pt>
          <cx:pt idx="6629">29.68</cx:pt>
          <cx:pt idx="6630">25.73</cx:pt>
          <cx:pt idx="6631">33.509999999999998</cx:pt>
          <cx:pt idx="6632">32.469999999999999</cx:pt>
          <cx:pt idx="6633">38</cx:pt>
          <cx:pt idx="6634">24.739999999999998</cx:pt>
          <cx:pt idx="6635">25.789999999999999</cx:pt>
          <cx:pt idx="6636">16.48</cx:pt>
          <cx:pt idx="6637">21.280000000000001</cx:pt>
          <cx:pt idx="6638">41.969999999999999</cx:pt>
          <cx:pt idx="6639">18.760000000000002</cx:pt>
          <cx:pt idx="6640">38.490000000000002</cx:pt>
          <cx:pt idx="6641">36.799999999999997</cx:pt>
          <cx:pt idx="6642">15.19</cx:pt>
          <cx:pt idx="6643">41.619999999999997</cx:pt>
          <cx:pt idx="6644">20.260000000000002</cx:pt>
          <cx:pt idx="6645">23.190000000000001</cx:pt>
          <cx:pt idx="6646">18.460000000000001</cx:pt>
          <cx:pt idx="6647">17.550000000000001</cx:pt>
          <cx:pt idx="6648">31.260000000000002</cx:pt>
          <cx:pt idx="6649">19.91</cx:pt>
          <cx:pt idx="6650">31.579999999999998</cx:pt>
          <cx:pt idx="6651">17.260000000000002</cx:pt>
          <cx:pt idx="6652">25.48</cx:pt>
          <cx:pt idx="6653">34.329999999999998</cx:pt>
          <cx:pt idx="6654">15.890000000000001</cx:pt>
          <cx:pt idx="6655">35.659999999999997</cx:pt>
          <cx:pt idx="6656">26.289999999999999</cx:pt>
          <cx:pt idx="6657">24.329999999999998</cx:pt>
          <cx:pt idx="6658">38.560000000000002</cx:pt>
          <cx:pt idx="6659">41.210000000000001</cx:pt>
          <cx:pt idx="6660">18.920000000000002</cx:pt>
          <cx:pt idx="6661">41.020000000000003</cx:pt>
          <cx:pt idx="6662">38.920000000000002</cx:pt>
          <cx:pt idx="6663">37.619999999999997</cx:pt>
          <cx:pt idx="6664">22.219999999999999</cx:pt>
          <cx:pt idx="6665">24.870000000000001</cx:pt>
          <cx:pt idx="6666">37.25</cx:pt>
          <cx:pt idx="6667">17.93</cx:pt>
          <cx:pt idx="6668">39.369999999999997</cx:pt>
          <cx:pt idx="6669">41.140000000000001</cx:pt>
          <cx:pt idx="6670">27.449999999999999</cx:pt>
          <cx:pt idx="6671">27.34</cx:pt>
          <cx:pt idx="6672">33.93</cx:pt>
          <cx:pt idx="6673">39.979999999999997</cx:pt>
          <cx:pt idx="6674">28.98</cx:pt>
          <cx:pt idx="6675">34.119999999999997</cx:pt>
          <cx:pt idx="6676">33.609999999999999</cx:pt>
          <cx:pt idx="6677">40.579999999999998</cx:pt>
          <cx:pt idx="6678">42.960000000000001</cx:pt>
          <cx:pt idx="6679">14.9</cx:pt>
          <cx:pt idx="6680">40.549999999999997</cx:pt>
          <cx:pt idx="6681">23.93</cx:pt>
          <cx:pt idx="6682">31.120000000000001</cx:pt>
          <cx:pt idx="6683">35.299999999999997</cx:pt>
          <cx:pt idx="6684">30.84</cx:pt>
          <cx:pt idx="6685">16.829999999999998</cx:pt>
          <cx:pt idx="6686">18.170000000000002</cx:pt>
          <cx:pt idx="6687">34.719999999999999</cx:pt>
          <cx:pt idx="6688">18.190000000000001</cx:pt>
          <cx:pt idx="6689">37.469999999999999</cx:pt>
          <cx:pt idx="6690">31.41</cx:pt>
          <cx:pt idx="6691">37.5</cx:pt>
          <cx:pt idx="6692">34.109999999999999</cx:pt>
          <cx:pt idx="6693">36.960000000000001</cx:pt>
          <cx:pt idx="6694">38.960000000000001</cx:pt>
          <cx:pt idx="6695">42.369999999999997</cx:pt>
          <cx:pt idx="6696">20.5</cx:pt>
          <cx:pt idx="6697">41.969999999999999</cx:pt>
          <cx:pt idx="6698">31.809999999999999</cx:pt>
          <cx:pt idx="6699">23.829999999999998</cx:pt>
          <cx:pt idx="6700">30.989999999999998</cx:pt>
          <cx:pt idx="6701">33.390000000000001</cx:pt>
          <cx:pt idx="6702">23.050000000000001</cx:pt>
          <cx:pt idx="6703">38.810000000000002</cx:pt>
          <cx:pt idx="6704">44.07</cx:pt>
          <cx:pt idx="6705">26.68</cx:pt>
          <cx:pt idx="6706">43.280000000000001</cx:pt>
          <cx:pt idx="6707">35.079999999999998</cx:pt>
          <cx:pt idx="6708">26.280000000000001</cx:pt>
          <cx:pt idx="6709">41.539999999999999</cx:pt>
          <cx:pt idx="6710">16.23</cx:pt>
          <cx:pt idx="6711">22.140000000000001</cx:pt>
          <cx:pt idx="6712">16.879999999999999</cx:pt>
          <cx:pt idx="6713">32.210000000000001</cx:pt>
          <cx:pt idx="6714">26.300000000000001</cx:pt>
          <cx:pt idx="6715">19.030000000000001</cx:pt>
          <cx:pt idx="6716">38.829999999999998</cx:pt>
          <cx:pt idx="6717">35.729999999999997</cx:pt>
          <cx:pt idx="6718">30.300000000000001</cx:pt>
          <cx:pt idx="6719">21.57</cx:pt>
          <cx:pt idx="6720">33.549999999999997</cx:pt>
          <cx:pt idx="6721">35.770000000000003</cx:pt>
          <cx:pt idx="6722">34.390000000000001</cx:pt>
          <cx:pt idx="6723">36.659999999999997</cx:pt>
          <cx:pt idx="6724">41.950000000000003</cx:pt>
          <cx:pt idx="6725">38.880000000000003</cx:pt>
          <cx:pt idx="6726">36.890000000000001</cx:pt>
          <cx:pt idx="6727">28.829999999999998</cx:pt>
          <cx:pt idx="6728">18.399999999999999</cx:pt>
          <cx:pt idx="6729">17.68</cx:pt>
          <cx:pt idx="6730">33.450000000000003</cx:pt>
          <cx:pt idx="6731">37.359999999999999</cx:pt>
          <cx:pt idx="6732">36.009999999999998</cx:pt>
          <cx:pt idx="6733">40.770000000000003</cx:pt>
          <cx:pt idx="6734">38.030000000000001</cx:pt>
          <cx:pt idx="6735">43.590000000000003</cx:pt>
          <cx:pt idx="6736">22.530000000000001</cx:pt>
          <cx:pt idx="6737">23.73</cx:pt>
          <cx:pt idx="6738">26.48</cx:pt>
          <cx:pt idx="6739">19.859999999999999</cx:pt>
          <cx:pt idx="6740">28.18</cx:pt>
          <cx:pt idx="6741">17.969999999999999</cx:pt>
          <cx:pt idx="6742">24.98</cx:pt>
          <cx:pt idx="6743">27.59</cx:pt>
          <cx:pt idx="6744">37.909999999999997</cx:pt>
          <cx:pt idx="6745">21.289999999999999</cx:pt>
          <cx:pt idx="6746">22.399999999999999</cx:pt>
          <cx:pt idx="6747">42.329999999999998</cx:pt>
          <cx:pt idx="6748">23.129999999999999</cx:pt>
          <cx:pt idx="6749">15.81</cx:pt>
          <cx:pt idx="6750">24.899999999999999</cx:pt>
          <cx:pt idx="6751">39.840000000000003</cx:pt>
          <cx:pt idx="6752">43.380000000000003</cx:pt>
          <cx:pt idx="6753">35.960000000000001</cx:pt>
          <cx:pt idx="6754">22.629999999999999</cx:pt>
          <cx:pt idx="6755">43.829999999999998</cx:pt>
          <cx:pt idx="6756">31.77</cx:pt>
          <cx:pt idx="6757">15.470000000000001</cx:pt>
          <cx:pt idx="6758">35.5</cx:pt>
          <cx:pt idx="6759">15.73</cx:pt>
          <cx:pt idx="6760">26.440000000000001</cx:pt>
          <cx:pt idx="6761">27.789999999999999</cx:pt>
          <cx:pt idx="6762">21.800000000000001</cx:pt>
          <cx:pt idx="6763">39.43</cx:pt>
          <cx:pt idx="6764">40.829999999999998</cx:pt>
          <cx:pt idx="6765">17.629999999999999</cx:pt>
          <cx:pt idx="6766">30.190000000000001</cx:pt>
          <cx:pt idx="6767">37.770000000000003</cx:pt>
          <cx:pt idx="6768">16.190000000000001</cx:pt>
          <cx:pt idx="6769">40.880000000000003</cx:pt>
          <cx:pt idx="6770">15.6</cx:pt>
          <cx:pt idx="6771">44.469999999999999</cx:pt>
          <cx:pt idx="6772">39.159999999999997</cx:pt>
          <cx:pt idx="6773">25.609999999999999</cx:pt>
          <cx:pt idx="6774">30.359999999999999</cx:pt>
          <cx:pt idx="6775">19.010000000000002</cx:pt>
          <cx:pt idx="6776">21.16</cx:pt>
          <cx:pt idx="6777">43.289999999999999</cx:pt>
          <cx:pt idx="6778">17.559999999999999</cx:pt>
          <cx:pt idx="6779">32</cx:pt>
          <cx:pt idx="6780">41.539999999999999</cx:pt>
          <cx:pt idx="6781">37.719999999999999</cx:pt>
          <cx:pt idx="6782">28.93</cx:pt>
          <cx:pt idx="6783">31.329999999999998</cx:pt>
          <cx:pt idx="6784">43.460000000000001</cx:pt>
          <cx:pt idx="6785">29.469999999999999</cx:pt>
          <cx:pt idx="6786">39.780000000000001</cx:pt>
          <cx:pt idx="6787">35.43</cx:pt>
          <cx:pt idx="6788">26.109999999999999</cx:pt>
          <cx:pt idx="6789">24.280000000000001</cx:pt>
          <cx:pt idx="6790">40.640000000000001</cx:pt>
          <cx:pt idx="6791">19.609999999999999</cx:pt>
          <cx:pt idx="6792">23.210000000000001</cx:pt>
          <cx:pt idx="6793">20.129999999999999</cx:pt>
          <cx:pt idx="6794">21.48</cx:pt>
          <cx:pt idx="6795">16.800000000000001</cx:pt>
          <cx:pt idx="6796">16.579999999999998</cx:pt>
          <cx:pt idx="6797">29.48</cx:pt>
          <cx:pt idx="6798">34.439999999999998</cx:pt>
          <cx:pt idx="6799">37.43</cx:pt>
          <cx:pt idx="6800">27.050000000000001</cx:pt>
          <cx:pt idx="6801">23.649999999999999</cx:pt>
          <cx:pt idx="6802">36.149999999999999</cx:pt>
          <cx:pt idx="6803">17.949999999999999</cx:pt>
          <cx:pt idx="6804">32.460000000000001</cx:pt>
          <cx:pt idx="6805">39.619999999999997</cx:pt>
          <cx:pt idx="6806">21.120000000000001</cx:pt>
          <cx:pt idx="6807">25.52</cx:pt>
          <cx:pt idx="6808">32.899999999999999</cx:pt>
          <cx:pt idx="6809">21.82</cx:pt>
          <cx:pt idx="6810">16.489999999999998</cx:pt>
          <cx:pt idx="6811">15.91</cx:pt>
          <cx:pt idx="6812">20.039999999999999</cx:pt>
          <cx:pt idx="6813">28.309999999999999</cx:pt>
          <cx:pt idx="6814">43.5</cx:pt>
          <cx:pt idx="6815">25.800000000000001</cx:pt>
          <cx:pt idx="6816">36.039999999999999</cx:pt>
          <cx:pt idx="6817">15.83</cx:pt>
          <cx:pt idx="6818">30.82</cx:pt>
          <cx:pt idx="6819">20.57</cx:pt>
          <cx:pt idx="6820">42.859999999999999</cx:pt>
          <cx:pt idx="6821">29.530000000000001</cx:pt>
          <cx:pt idx="6822">26.829999999999998</cx:pt>
          <cx:pt idx="6823">22.09</cx:pt>
          <cx:pt idx="6824">27.129999999999999</cx:pt>
          <cx:pt idx="6825">31.07</cx:pt>
          <cx:pt idx="6826">40.590000000000003</cx:pt>
          <cx:pt idx="6827">24.82</cx:pt>
          <cx:pt idx="6828">28</cx:pt>
          <cx:pt idx="6829">32.329999999999998</cx:pt>
          <cx:pt idx="6830">26.530000000000001</cx:pt>
          <cx:pt idx="6831">40.049999999999997</cx:pt>
          <cx:pt idx="6832">27.059999999999999</cx:pt>
          <cx:pt idx="6833">17.579999999999998</cx:pt>
          <cx:pt idx="6834">24.800000000000001</cx:pt>
          <cx:pt idx="6835">42.909999999999997</cx:pt>
          <cx:pt idx="6836">39.619999999999997</cx:pt>
          <cx:pt idx="6837">34.700000000000003</cx:pt>
          <cx:pt idx="6838">16.109999999999999</cx:pt>
          <cx:pt idx="6839">15.140000000000001</cx:pt>
          <cx:pt idx="6840">31.120000000000001</cx:pt>
          <cx:pt idx="6841">43.399999999999999</cx:pt>
          <cx:pt idx="6842">31.84</cx:pt>
          <cx:pt idx="6843">17.25</cx:pt>
          <cx:pt idx="6844">31.140000000000001</cx:pt>
          <cx:pt idx="6845">26.16</cx:pt>
          <cx:pt idx="6846">21.350000000000001</cx:pt>
          <cx:pt idx="6847">39.640000000000001</cx:pt>
          <cx:pt idx="6848">22.489999999999998</cx:pt>
          <cx:pt idx="6849">20.68</cx:pt>
          <cx:pt idx="6850">27.280000000000001</cx:pt>
          <cx:pt idx="6851">15.630000000000001</cx:pt>
          <cx:pt idx="6852">33.670000000000002</cx:pt>
          <cx:pt idx="6853">29.699999999999999</cx:pt>
          <cx:pt idx="6854">37.640000000000001</cx:pt>
          <cx:pt idx="6855">19.27</cx:pt>
          <cx:pt idx="6856">15.779999999999999</cx:pt>
          <cx:pt idx="6857">41.049999999999997</cx:pt>
          <cx:pt idx="6858">30.010000000000002</cx:pt>
          <cx:pt idx="6859">25.18</cx:pt>
          <cx:pt idx="6860">32.950000000000003</cx:pt>
          <cx:pt idx="6861">18.359999999999999</cx:pt>
          <cx:pt idx="6862">34.520000000000003</cx:pt>
          <cx:pt idx="6863">39.479999999999997</cx:pt>
          <cx:pt idx="6864">42.740000000000002</cx:pt>
          <cx:pt idx="6865">36.740000000000002</cx:pt>
          <cx:pt idx="6866">28.870000000000001</cx:pt>
          <cx:pt idx="6867">31.5</cx:pt>
          <cx:pt idx="6868">27.390000000000001</cx:pt>
          <cx:pt idx="6869">27.489999999999998</cx:pt>
          <cx:pt idx="6870">33.100000000000001</cx:pt>
          <cx:pt idx="6871">16.379999999999999</cx:pt>
          <cx:pt idx="6872">23.109999999999999</cx:pt>
          <cx:pt idx="6873">37.960000000000001</cx:pt>
          <cx:pt idx="6874">38.649999999999999</cx:pt>
          <cx:pt idx="6875">42.299999999999997</cx:pt>
          <cx:pt idx="6876">34.210000000000001</cx:pt>
          <cx:pt idx="6877">43.380000000000003</cx:pt>
          <cx:pt idx="6878">28.16</cx:pt>
          <cx:pt idx="6879">21.109999999999999</cx:pt>
          <cx:pt idx="6880">31.350000000000001</cx:pt>
          <cx:pt idx="6881">17.989999999999998</cx:pt>
          <cx:pt idx="6882">41.18</cx:pt>
          <cx:pt idx="6883">32.18</cx:pt>
          <cx:pt idx="6884">35.789999999999999</cx:pt>
          <cx:pt idx="6885">20.579999999999998</cx:pt>
          <cx:pt idx="6886">29.32</cx:pt>
          <cx:pt idx="6887">18.199999999999999</cx:pt>
          <cx:pt idx="6888">18.539999999999999</cx:pt>
          <cx:pt idx="6889">31.09</cx:pt>
          <cx:pt idx="6890">31.239999999999998</cx:pt>
          <cx:pt idx="6891">38.57</cx:pt>
          <cx:pt idx="6892">39.310000000000002</cx:pt>
          <cx:pt idx="6893">31.800000000000001</cx:pt>
          <cx:pt idx="6894">18.640000000000001</cx:pt>
          <cx:pt idx="6895">34.549999999999997</cx:pt>
          <cx:pt idx="6896">40.219999999999999</cx:pt>
          <cx:pt idx="6897">21.710000000000001</cx:pt>
          <cx:pt idx="6898">38.380000000000003</cx:pt>
          <cx:pt idx="6899">39.210000000000001</cx:pt>
          <cx:pt idx="6900">35.950000000000003</cx:pt>
          <cx:pt idx="6901">22.460000000000001</cx:pt>
          <cx:pt idx="6902">33.609999999999999</cx:pt>
          <cx:pt idx="6903">19.260000000000002</cx:pt>
          <cx:pt idx="6904">31.41</cx:pt>
          <cx:pt idx="6905">42.579999999999998</cx:pt>
          <cx:pt idx="6906">18.960000000000001</cx:pt>
          <cx:pt idx="6907">37.829999999999998</cx:pt>
          <cx:pt idx="6908">37.560000000000002</cx:pt>
          <cx:pt idx="6909">19.289999999999999</cx:pt>
          <cx:pt idx="6910">21.629999999999999</cx:pt>
          <cx:pt idx="6911">18.710000000000001</cx:pt>
          <cx:pt idx="6912">34.079999999999998</cx:pt>
          <cx:pt idx="6913">19.210000000000001</cx:pt>
          <cx:pt idx="6914">31.239999999999998</cx:pt>
          <cx:pt idx="6915">43.049999999999997</cx:pt>
          <cx:pt idx="6916">24.460000000000001</cx:pt>
          <cx:pt idx="6917">22.890000000000001</cx:pt>
          <cx:pt idx="6918">41.899999999999999</cx:pt>
          <cx:pt idx="6919">24.190000000000001</cx:pt>
          <cx:pt idx="6920">19.84</cx:pt>
          <cx:pt idx="6921">32.829999999999998</cx:pt>
          <cx:pt idx="6922">24.760000000000002</cx:pt>
          <cx:pt idx="6923">15.449999999999999</cx:pt>
          <cx:pt idx="6924">26.219999999999999</cx:pt>
          <cx:pt idx="6925">41.579999999999998</cx:pt>
          <cx:pt idx="6926">35.93</cx:pt>
          <cx:pt idx="6927">19.010000000000002</cx:pt>
          <cx:pt idx="6928">29.050000000000001</cx:pt>
          <cx:pt idx="6929">43.219999999999999</cx:pt>
          <cx:pt idx="6930">42.200000000000003</cx:pt>
          <cx:pt idx="6931">30.260000000000002</cx:pt>
          <cx:pt idx="6932">36.479999999999997</cx:pt>
          <cx:pt idx="6933">19.949999999999999</cx:pt>
          <cx:pt idx="6934">31.73</cx:pt>
          <cx:pt idx="6935">14.75</cx:pt>
          <cx:pt idx="6936">23.149999999999999</cx:pt>
          <cx:pt idx="6937">38.409999999999997</cx:pt>
          <cx:pt idx="6938">18.989999999999998</cx:pt>
          <cx:pt idx="6939">40.490000000000002</cx:pt>
          <cx:pt idx="6940">19.120000000000001</cx:pt>
          <cx:pt idx="6941">24.640000000000001</cx:pt>
          <cx:pt idx="6942">37.130000000000003</cx:pt>
          <cx:pt idx="6943">24.190000000000001</cx:pt>
          <cx:pt idx="6944">33.18</cx:pt>
          <cx:pt idx="6945">30.32</cx:pt>
          <cx:pt idx="6946">22.390000000000001</cx:pt>
          <cx:pt idx="6947">28.760000000000002</cx:pt>
          <cx:pt idx="6948">31.109999999999999</cx:pt>
          <cx:pt idx="6949">42.359999999999999</cx:pt>
          <cx:pt idx="6950">36.939999999999998</cx:pt>
          <cx:pt idx="6951">30.84</cx:pt>
          <cx:pt idx="6952">25.32</cx:pt>
          <cx:pt idx="6953">27.48</cx:pt>
          <cx:pt idx="6954">22.890000000000001</cx:pt>
          <cx:pt idx="6955">28</cx:pt>
          <cx:pt idx="6956">28.399999999999999</cx:pt>
          <cx:pt idx="6957">27.609999999999999</cx:pt>
          <cx:pt idx="6958">21.68</cx:pt>
          <cx:pt idx="6959">28.66</cx:pt>
          <cx:pt idx="6960">14.92</cx:pt>
          <cx:pt idx="6961">16.57</cx:pt>
          <cx:pt idx="6962">29.550000000000001</cx:pt>
          <cx:pt idx="6963">36.740000000000002</cx:pt>
          <cx:pt idx="6964">32.350000000000001</cx:pt>
          <cx:pt idx="6965">18.699999999999999</cx:pt>
          <cx:pt idx="6966">22.309999999999999</cx:pt>
          <cx:pt idx="6967">28.539999999999999</cx:pt>
          <cx:pt idx="6968">28.640000000000001</cx:pt>
          <cx:pt idx="6969">18.27</cx:pt>
          <cx:pt idx="6970">19.350000000000001</cx:pt>
          <cx:pt idx="6971">25.359999999999999</cx:pt>
          <cx:pt idx="6972">22.5</cx:pt>
          <cx:pt idx="6973">29.66</cx:pt>
          <cx:pt idx="6974">37.689999999999998</cx:pt>
          <cx:pt idx="6975">30.640000000000001</cx:pt>
          <cx:pt idx="6976">20.739999999999998</cx:pt>
          <cx:pt idx="6977">20.190000000000001</cx:pt>
          <cx:pt idx="6978">20.390000000000001</cx:pt>
          <cx:pt idx="6979">37.57</cx:pt>
          <cx:pt idx="6980">31.719999999999999</cx:pt>
          <cx:pt idx="6981">21.739999999999998</cx:pt>
          <cx:pt idx="6982">28.399999999999999</cx:pt>
          <cx:pt idx="6983">41.560000000000002</cx:pt>
          <cx:pt idx="6984">25.260000000000002</cx:pt>
          <cx:pt idx="6985">34.280000000000001</cx:pt>
          <cx:pt idx="6986">40.810000000000002</cx:pt>
          <cx:pt idx="6987">25.079999999999998</cx:pt>
          <cx:pt idx="6988">25.739999999999998</cx:pt>
          <cx:pt idx="6989">29.629999999999999</cx:pt>
          <cx:pt idx="6990">38.5</cx:pt>
          <cx:pt idx="6991">23.059999999999999</cx:pt>
          <cx:pt idx="6992">35.270000000000003</cx:pt>
          <cx:pt idx="6993">39.859999999999999</cx:pt>
          <cx:pt idx="6994">17.649999999999999</cx:pt>
          <cx:pt idx="6995">30.739999999999998</cx:pt>
          <cx:pt idx="6996">34.810000000000002</cx:pt>
          <cx:pt idx="6997">17.800000000000001</cx:pt>
          <cx:pt idx="6998">19.68</cx:pt>
          <cx:pt idx="6999">42.399999999999999</cx:pt>
          <cx:pt idx="7000">22.98</cx:pt>
          <cx:pt idx="7001">42.659999999999997</cx:pt>
          <cx:pt idx="7002">30.859999999999999</cx:pt>
          <cx:pt idx="7003">26.050000000000001</cx:pt>
          <cx:pt idx="7004">25.120000000000001</cx:pt>
          <cx:pt idx="7005">39.200000000000003</cx:pt>
          <cx:pt idx="7006">36.100000000000001</cx:pt>
          <cx:pt idx="7007">23.609999999999999</cx:pt>
          <cx:pt idx="7008">25.390000000000001</cx:pt>
          <cx:pt idx="7009">22.890000000000001</cx:pt>
          <cx:pt idx="7010">29.109999999999999</cx:pt>
          <cx:pt idx="7011">32.100000000000001</cx:pt>
          <cx:pt idx="7012">35.810000000000002</cx:pt>
          <cx:pt idx="7013">25.449999999999999</cx:pt>
          <cx:pt idx="7014">29.460000000000001</cx:pt>
          <cx:pt idx="7015">26.629999999999999</cx:pt>
          <cx:pt idx="7016">26.059999999999999</cx:pt>
          <cx:pt idx="7017">25.98</cx:pt>
          <cx:pt idx="7018">38.329999999999998</cx:pt>
          <cx:pt idx="7019">22.710000000000001</cx:pt>
          <cx:pt idx="7020">27.149999999999999</cx:pt>
          <cx:pt idx="7021">25.48</cx:pt>
          <cx:pt idx="7022">25.57</cx:pt>
          <cx:pt idx="7023">38.810000000000002</cx:pt>
          <cx:pt idx="7024">35.649999999999999</cx:pt>
          <cx:pt idx="7025">37.68</cx:pt>
          <cx:pt idx="7026">24.77</cx:pt>
          <cx:pt idx="7027">25.789999999999999</cx:pt>
          <cx:pt idx="7028">35.289999999999999</cx:pt>
          <cx:pt idx="7029">36.350000000000001</cx:pt>
          <cx:pt idx="7030">40.909999999999997</cx:pt>
          <cx:pt idx="7031">43.030000000000001</cx:pt>
          <cx:pt idx="7032">35.049999999999997</cx:pt>
          <cx:pt idx="7033">26.620000000000001</cx:pt>
          <cx:pt idx="7034">31.960000000000001</cx:pt>
          <cx:pt idx="7035">35.789999999999999</cx:pt>
          <cx:pt idx="7036">34.979999999999997</cx:pt>
          <cx:pt idx="7037">39.369999999999997</cx:pt>
          <cx:pt idx="7038">34.159999999999997</cx:pt>
          <cx:pt idx="7039">41.920000000000002</cx:pt>
          <cx:pt idx="7040">15.23</cx:pt>
          <cx:pt idx="7041">27.239999999999998</cx:pt>
          <cx:pt idx="7042">24.530000000000001</cx:pt>
          <cx:pt idx="7043">40.210000000000001</cx:pt>
          <cx:pt idx="7044">14.75</cx:pt>
          <cx:pt idx="7045">26.469999999999999</cx:pt>
          <cx:pt idx="7046">20.920000000000002</cx:pt>
          <cx:pt idx="7047">17.18</cx:pt>
          <cx:pt idx="7048">31.879999999999999</cx:pt>
          <cx:pt idx="7049">34.700000000000003</cx:pt>
          <cx:pt idx="7050">28.77</cx:pt>
          <cx:pt idx="7051">42.920000000000002</cx:pt>
          <cx:pt idx="7052">27.629999999999999</cx:pt>
          <cx:pt idx="7053">21.84</cx:pt>
          <cx:pt idx="7054">16.27</cx:pt>
          <cx:pt idx="7055">42.390000000000001</cx:pt>
          <cx:pt idx="7056">21.190000000000001</cx:pt>
          <cx:pt idx="7057">20.359999999999999</cx:pt>
          <cx:pt idx="7058">21.68</cx:pt>
          <cx:pt idx="7059">38.060000000000002</cx:pt>
          <cx:pt idx="7060">36.25</cx:pt>
          <cx:pt idx="7061">32.079999999999998</cx:pt>
          <cx:pt idx="7062">38.479999999999997</cx:pt>
          <cx:pt idx="7063">15.74</cx:pt>
          <cx:pt idx="7064">43.350000000000001</cx:pt>
          <cx:pt idx="7065">21.32</cx:pt>
          <cx:pt idx="7066">42.439999999999998</cx:pt>
          <cx:pt idx="7067">27.109999999999999</cx:pt>
          <cx:pt idx="7068">40.93</cx:pt>
          <cx:pt idx="7069">33.289999999999999</cx:pt>
          <cx:pt idx="7070">38.020000000000003</cx:pt>
          <cx:pt idx="7071">27.68</cx:pt>
          <cx:pt idx="7072">42.229999999999997</cx:pt>
          <cx:pt idx="7073">32.009999999999998</cx:pt>
          <cx:pt idx="7074">15.880000000000001</cx:pt>
          <cx:pt idx="7075">15.74</cx:pt>
          <cx:pt idx="7076">23.5</cx:pt>
          <cx:pt idx="7077">23.469999999999999</cx:pt>
          <cx:pt idx="7078">19.52</cx:pt>
          <cx:pt idx="7079">35.109999999999999</cx:pt>
          <cx:pt idx="7080">21.079999999999998</cx:pt>
          <cx:pt idx="7081">37.079999999999998</cx:pt>
          <cx:pt idx="7082">36.689999999999998</cx:pt>
          <cx:pt idx="7083">21.27</cx:pt>
          <cx:pt idx="7084">14.869999999999999</cx:pt>
          <cx:pt idx="7085">41.75</cx:pt>
          <cx:pt idx="7086">23.739999999999998</cx:pt>
          <cx:pt idx="7087">20.25</cx:pt>
          <cx:pt idx="7088">25.289999999999999</cx:pt>
          <cx:pt idx="7089">14.67</cx:pt>
          <cx:pt idx="7090">15.619999999999999</cx:pt>
          <cx:pt idx="7091">28.539999999999999</cx:pt>
          <cx:pt idx="7092">37.789999999999999</cx:pt>
          <cx:pt idx="7093">25.370000000000001</cx:pt>
          <cx:pt idx="7094">42.630000000000003</cx:pt>
          <cx:pt idx="7095">41.090000000000003</cx:pt>
          <cx:pt idx="7096">41.969999999999999</cx:pt>
          <cx:pt idx="7097">16.84</cx:pt>
          <cx:pt idx="7098">17.829999999999998</cx:pt>
          <cx:pt idx="7099">32.5</cx:pt>
          <cx:pt idx="7100">25.239999999999998</cx:pt>
          <cx:pt idx="7101">21.300000000000001</cx:pt>
          <cx:pt idx="7102">19.399999999999999</cx:pt>
          <cx:pt idx="7103">27.899999999999999</cx:pt>
          <cx:pt idx="7104">17.93</cx:pt>
          <cx:pt idx="7105">37.600000000000001</cx:pt>
          <cx:pt idx="7106">36.060000000000002</cx:pt>
          <cx:pt idx="7107">22.920000000000002</cx:pt>
          <cx:pt idx="7108">21.379999999999999</cx:pt>
          <cx:pt idx="7109">18.469999999999999</cx:pt>
          <cx:pt idx="7110">35.25</cx:pt>
          <cx:pt idx="7111">37.460000000000001</cx:pt>
          <cx:pt idx="7112">26.57</cx:pt>
          <cx:pt idx="7113">19.370000000000001</cx:pt>
          <cx:pt idx="7114">38.119999999999997</cx:pt>
          <cx:pt idx="7115">22.18</cx:pt>
          <cx:pt idx="7116">32.990000000000002</cx:pt>
          <cx:pt idx="7117">22.73</cx:pt>
          <cx:pt idx="7118">26.02</cx:pt>
          <cx:pt idx="7119">27.98</cx:pt>
          <cx:pt idx="7120">37.079999999999998</cx:pt>
          <cx:pt idx="7121">41.979999999999997</cx:pt>
          <cx:pt idx="7122">36.68</cx:pt>
          <cx:pt idx="7123">26.829999999999998</cx:pt>
          <cx:pt idx="7124">33.329999999999998</cx:pt>
          <cx:pt idx="7125">19.57</cx:pt>
          <cx:pt idx="7126">38.020000000000003</cx:pt>
          <cx:pt idx="7127">34.359999999999999</cx:pt>
          <cx:pt idx="7128">40.909999999999997</cx:pt>
          <cx:pt idx="7129">22.73</cx:pt>
          <cx:pt idx="7130">33.659999999999997</cx:pt>
          <cx:pt idx="7131">37.240000000000002</cx:pt>
          <cx:pt idx="7132">41.619999999999997</cx:pt>
          <cx:pt idx="7133">29.52</cx:pt>
          <cx:pt idx="7134">28.489999999999998</cx:pt>
          <cx:pt idx="7135">34.079999999999998</cx:pt>
          <cx:pt idx="7136">23.41</cx:pt>
          <cx:pt idx="7137">28.890000000000001</cx:pt>
          <cx:pt idx="7138">17.050000000000001</cx:pt>
          <cx:pt idx="7139">16.050000000000001</cx:pt>
          <cx:pt idx="7140">30.300000000000001</cx:pt>
          <cx:pt idx="7141">37.229999999999997</cx:pt>
          <cx:pt idx="7142">30.420000000000002</cx:pt>
          <cx:pt idx="7143">33.270000000000003</cx:pt>
          <cx:pt idx="7144">22.120000000000001</cx:pt>
          <cx:pt idx="7145">25.449999999999999</cx:pt>
          <cx:pt idx="7146">33.840000000000003</cx:pt>
          <cx:pt idx="7147">18.5</cx:pt>
          <cx:pt idx="7148">29.850000000000001</cx:pt>
          <cx:pt idx="7149">24.98</cx:pt>
          <cx:pt idx="7150">23.5</cx:pt>
          <cx:pt idx="7151">43.170000000000002</cx:pt>
          <cx:pt idx="7152">14.92</cx:pt>
          <cx:pt idx="7153">25.43</cx:pt>
          <cx:pt idx="7154">32.979999999999997</cx:pt>
          <cx:pt idx="7155">23.739999999999998</cx:pt>
          <cx:pt idx="7156">16.510000000000002</cx:pt>
          <cx:pt idx="7157">29.77</cx:pt>
          <cx:pt idx="7158">19.57</cx:pt>
          <cx:pt idx="7159">35.159999999999997</cx:pt>
          <cx:pt idx="7160">24.879999999999999</cx:pt>
          <cx:pt idx="7161">39.659999999999997</cx:pt>
          <cx:pt idx="7162">22.640000000000001</cx:pt>
          <cx:pt idx="7163">19.309999999999999</cx:pt>
          <cx:pt idx="7164">27.460000000000001</cx:pt>
          <cx:pt idx="7165">39</cx:pt>
          <cx:pt idx="7166">19.579999999999998</cx:pt>
          <cx:pt idx="7167">24.66</cx:pt>
          <cx:pt idx="7168">29.75</cx:pt>
          <cx:pt idx="7169">31.719999999999999</cx:pt>
          <cx:pt idx="7170">28.43</cx:pt>
          <cx:pt idx="7171">27.399999999999999</cx:pt>
          <cx:pt idx="7172">38.210000000000001</cx:pt>
          <cx:pt idx="7173">20.960000000000001</cx:pt>
          <cx:pt idx="7174">16.66</cx:pt>
          <cx:pt idx="7175">41.100000000000001</cx:pt>
          <cx:pt idx="7176">27.699999999999999</cx:pt>
          <cx:pt idx="7177">25.789999999999999</cx:pt>
          <cx:pt idx="7178">31.300000000000001</cx:pt>
          <cx:pt idx="7179">26.140000000000001</cx:pt>
          <cx:pt idx="7180">15.01</cx:pt>
          <cx:pt idx="7181">31.550000000000001</cx:pt>
          <cx:pt idx="7182">22.129999999999999</cx:pt>
          <cx:pt idx="7183">27.120000000000001</cx:pt>
          <cx:pt idx="7184">36.579999999999998</cx:pt>
          <cx:pt idx="7185">41.100000000000001</cx:pt>
          <cx:pt idx="7186">16.100000000000001</cx:pt>
          <cx:pt idx="7187">27.93</cx:pt>
          <cx:pt idx="7188">30.52</cx:pt>
          <cx:pt idx="7189">20.57</cx:pt>
          <cx:pt idx="7190">18.390000000000001</cx:pt>
          <cx:pt idx="7191">40.659999999999997</cx:pt>
          <cx:pt idx="7192">25.870000000000001</cx:pt>
          <cx:pt idx="7193">26.02</cx:pt>
          <cx:pt idx="7194">26.399999999999999</cx:pt>
          <cx:pt idx="7195">27.489999999999998</cx:pt>
          <cx:pt idx="7196">39.600000000000001</cx:pt>
          <cx:pt idx="7197">30.649999999999999</cx:pt>
          <cx:pt idx="7198">41.479999999999997</cx:pt>
          <cx:pt idx="7199">14.98</cx:pt>
          <cx:pt idx="7200">16.219999999999999</cx:pt>
          <cx:pt idx="7201">21.68</cx:pt>
          <cx:pt idx="7202">20.829999999999998</cx:pt>
          <cx:pt idx="7203">34.780000000000001</cx:pt>
          <cx:pt idx="7204">35.289999999999999</cx:pt>
          <cx:pt idx="7205">32.439999999999998</cx:pt>
          <cx:pt idx="7206">35.520000000000003</cx:pt>
          <cx:pt idx="7207">34.420000000000002</cx:pt>
          <cx:pt idx="7208">16.219999999999999</cx:pt>
          <cx:pt idx="7209">22.289999999999999</cx:pt>
          <cx:pt idx="7210">25.699999999999999</cx:pt>
          <cx:pt idx="7211">17.440000000000001</cx:pt>
          <cx:pt idx="7212">15.01</cx:pt>
          <cx:pt idx="7213">28.59</cx:pt>
          <cx:pt idx="7214">32.719999999999999</cx:pt>
          <cx:pt idx="7215">36.649999999999999</cx:pt>
          <cx:pt idx="7216">39.670000000000002</cx:pt>
          <cx:pt idx="7217">42.789999999999999</cx:pt>
          <cx:pt idx="7218">21.760000000000002</cx:pt>
          <cx:pt idx="7219">40.460000000000001</cx:pt>
          <cx:pt idx="7220">17.75</cx:pt>
          <cx:pt idx="7221">38.840000000000003</cx:pt>
          <cx:pt idx="7222">33.549999999999997</cx:pt>
          <cx:pt idx="7223">16.890000000000001</cx:pt>
          <cx:pt idx="7224">42.170000000000002</cx:pt>
          <cx:pt idx="7225">17.859999999999999</cx:pt>
          <cx:pt idx="7226">35.82</cx:pt>
          <cx:pt idx="7227">18.030000000000001</cx:pt>
          <cx:pt idx="7228">24.760000000000002</cx:pt>
          <cx:pt idx="7229">24.84</cx:pt>
          <cx:pt idx="7230">32.399999999999999</cx:pt>
          <cx:pt idx="7231">25.940000000000001</cx:pt>
          <cx:pt idx="7232">20.559999999999999</cx:pt>
          <cx:pt idx="7233">16.780000000000001</cx:pt>
          <cx:pt idx="7234">16.050000000000001</cx:pt>
          <cx:pt idx="7235">39.990000000000002</cx:pt>
          <cx:pt idx="7236">16.260000000000002</cx:pt>
          <cx:pt idx="7237">24.129999999999999</cx:pt>
          <cx:pt idx="7238">21.989999999999998</cx:pt>
          <cx:pt idx="7239">32.240000000000002</cx:pt>
          <cx:pt idx="7240">36.350000000000001</cx:pt>
          <cx:pt idx="7241">33.060000000000002</cx:pt>
          <cx:pt idx="7242">32.119999999999997</cx:pt>
          <cx:pt idx="7243">16.850000000000001</cx:pt>
          <cx:pt idx="7244">27.039999999999999</cx:pt>
          <cx:pt idx="7245">29.210000000000001</cx:pt>
          <cx:pt idx="7246">21.120000000000001</cx:pt>
          <cx:pt idx="7247">43.329999999999998</cx:pt>
          <cx:pt idx="7248">38.82</cx:pt>
          <cx:pt idx="7249">28.699999999999999</cx:pt>
          <cx:pt idx="7250">22.34</cx:pt>
          <cx:pt idx="7251">36.530000000000001</cx:pt>
          <cx:pt idx="7252">16.379999999999999</cx:pt>
          <cx:pt idx="7253">27.870000000000001</cx:pt>
          <cx:pt idx="7254">27.899999999999999</cx:pt>
          <cx:pt idx="7255">42.200000000000003</cx:pt>
          <cx:pt idx="7256">29.25</cx:pt>
          <cx:pt idx="7257">26.27</cx:pt>
          <cx:pt idx="7258">24.030000000000001</cx:pt>
          <cx:pt idx="7259">33.259999999999998</cx:pt>
          <cx:pt idx="7260">37.630000000000003</cx:pt>
          <cx:pt idx="7261">34.659999999999997</cx:pt>
          <cx:pt idx="7262">18.760000000000002</cx:pt>
          <cx:pt idx="7263">33.609999999999999</cx:pt>
          <cx:pt idx="7264">30.800000000000001</cx:pt>
          <cx:pt idx="7265">27.809999999999999</cx:pt>
          <cx:pt idx="7266">14.92</cx:pt>
          <cx:pt idx="7267">26.789999999999999</cx:pt>
          <cx:pt idx="7268">42.060000000000002</cx:pt>
          <cx:pt idx="7269">27.18</cx:pt>
          <cx:pt idx="7270">29.039999999999999</cx:pt>
          <cx:pt idx="7271">33.390000000000001</cx:pt>
          <cx:pt idx="7272">33.840000000000003</cx:pt>
          <cx:pt idx="7273">39.609999999999999</cx:pt>
          <cx:pt idx="7274">36.609999999999999</cx:pt>
          <cx:pt idx="7275">27.48</cx:pt>
          <cx:pt idx="7276">26.800000000000001</cx:pt>
          <cx:pt idx="7277">25.190000000000001</cx:pt>
          <cx:pt idx="7278">15.77</cx:pt>
          <cx:pt idx="7279">38.060000000000002</cx:pt>
          <cx:pt idx="7280">26.359999999999999</cx:pt>
          <cx:pt idx="7281">26.73</cx:pt>
          <cx:pt idx="7282">20.399999999999999</cx:pt>
          <cx:pt idx="7283">37.240000000000002</cx:pt>
          <cx:pt idx="7284">42.469999999999999</cx:pt>
          <cx:pt idx="7285">36.369999999999997</cx:pt>
          <cx:pt idx="7286">20.5</cx:pt>
          <cx:pt idx="7287">25.760000000000002</cx:pt>
          <cx:pt idx="7288">20.23</cx:pt>
          <cx:pt idx="7289">24.59</cx:pt>
          <cx:pt idx="7290">34.659999999999997</cx:pt>
          <cx:pt idx="7291">32.549999999999997</cx:pt>
          <cx:pt idx="7292">17.75</cx:pt>
          <cx:pt idx="7293">30.079999999999998</cx:pt>
          <cx:pt idx="7294">22.550000000000001</cx:pt>
          <cx:pt idx="7295">32.759999999999998</cx:pt>
          <cx:pt idx="7296">17.649999999999999</cx:pt>
          <cx:pt idx="7297">17.98</cx:pt>
          <cx:pt idx="7298">43.119999999999997</cx:pt>
          <cx:pt idx="7299">14.890000000000001</cx:pt>
          <cx:pt idx="7300">30.18</cx:pt>
          <cx:pt idx="7301">34.060000000000002</cx:pt>
          <cx:pt idx="7302">34.700000000000003</cx:pt>
          <cx:pt idx="7303">23.739999999999998</cx:pt>
          <cx:pt idx="7304">18.809999999999999</cx:pt>
          <cx:pt idx="7305">22.100000000000001</cx:pt>
          <cx:pt idx="7306">38.740000000000002</cx:pt>
          <cx:pt idx="7307">25.640000000000001</cx:pt>
          <cx:pt idx="7308">43.490000000000002</cx:pt>
          <cx:pt idx="7309">35.210000000000001</cx:pt>
          <cx:pt idx="7310">32.689999999999998</cx:pt>
          <cx:pt idx="7311">19.949999999999999</cx:pt>
          <cx:pt idx="7312">15.720000000000001</cx:pt>
          <cx:pt idx="7313">28.75</cx:pt>
          <cx:pt idx="7314">37.799999999999997</cx:pt>
          <cx:pt idx="7315">21.789999999999999</cx:pt>
          <cx:pt idx="7316">15.06</cx:pt>
          <cx:pt idx="7317">29.489999999999998</cx:pt>
          <cx:pt idx="7318">23</cx:pt>
          <cx:pt idx="7319">28.34</cx:pt>
          <cx:pt idx="7320">35.530000000000001</cx:pt>
          <cx:pt idx="7321">26.719999999999999</cx:pt>
          <cx:pt idx="7322">17.98</cx:pt>
          <cx:pt idx="7323">25.510000000000002</cx:pt>
          <cx:pt idx="7324">20.879999999999999</cx:pt>
          <cx:pt idx="7325">40.200000000000003</cx:pt>
          <cx:pt idx="7326">36.520000000000003</cx:pt>
          <cx:pt idx="7327">14.859999999999999</cx:pt>
          <cx:pt idx="7328">29.640000000000001</cx:pt>
          <cx:pt idx="7329">33.380000000000003</cx:pt>
          <cx:pt idx="7330">36.030000000000001</cx:pt>
          <cx:pt idx="7331">34.149999999999999</cx:pt>
          <cx:pt idx="7332">18.649999999999999</cx:pt>
          <cx:pt idx="7333">23.27</cx:pt>
          <cx:pt idx="7334">19.34</cx:pt>
          <cx:pt idx="7335">26.77</cx:pt>
          <cx:pt idx="7336">29.190000000000001</cx:pt>
          <cx:pt idx="7337">22.75</cx:pt>
          <cx:pt idx="7338">38.850000000000001</cx:pt>
          <cx:pt idx="7339">23.48</cx:pt>
          <cx:pt idx="7340">18.870000000000001</cx:pt>
          <cx:pt idx="7341">30.800000000000001</cx:pt>
          <cx:pt idx="7342">24.57</cx:pt>
          <cx:pt idx="7343">28.579999999999998</cx:pt>
          <cx:pt idx="7344">31.510000000000002</cx:pt>
          <cx:pt idx="7345">25.289999999999999</cx:pt>
          <cx:pt idx="7346">37.140000000000001</cx:pt>
          <cx:pt idx="7347">16.399999999999999</cx:pt>
          <cx:pt idx="7348">42.280000000000001</cx:pt>
          <cx:pt idx="7349">17.120000000000001</cx:pt>
          <cx:pt idx="7350">39.530000000000001</cx:pt>
          <cx:pt idx="7351">38.729999999999997</cx:pt>
          <cx:pt idx="7352">15.800000000000001</cx:pt>
          <cx:pt idx="7353">36.759999999999998</cx:pt>
          <cx:pt idx="7354">38.270000000000003</cx:pt>
          <cx:pt idx="7355">43.460000000000001</cx:pt>
          <cx:pt idx="7356">43</cx:pt>
          <cx:pt idx="7357">29.82</cx:pt>
          <cx:pt idx="7358">21.989999999999998</cx:pt>
          <cx:pt idx="7359">22.640000000000001</cx:pt>
          <cx:pt idx="7360">26.629999999999999</cx:pt>
          <cx:pt idx="7361">28.120000000000001</cx:pt>
          <cx:pt idx="7362">32.350000000000001</cx:pt>
          <cx:pt idx="7363">30.02</cx:pt>
          <cx:pt idx="7364">18.48</cx:pt>
          <cx:pt idx="7365">19.050000000000001</cx:pt>
          <cx:pt idx="7366">34.979999999999997</cx:pt>
          <cx:pt idx="7367">33.049999999999997</cx:pt>
          <cx:pt idx="7368">32.609999999999999</cx:pt>
          <cx:pt idx="7369">26.5</cx:pt>
          <cx:pt idx="7370">29.98</cx:pt>
          <cx:pt idx="7371">38.5</cx:pt>
          <cx:pt idx="7372">21.27</cx:pt>
          <cx:pt idx="7373">29.760000000000002</cx:pt>
          <cx:pt idx="7374">36.57</cx:pt>
          <cx:pt idx="7375">32.82</cx:pt>
          <cx:pt idx="7376">30.07</cx:pt>
          <cx:pt idx="7377">40.100000000000001</cx:pt>
          <cx:pt idx="7378">14.949999999999999</cx:pt>
          <cx:pt idx="7379">17.920000000000002</cx:pt>
          <cx:pt idx="7380">31.77</cx:pt>
          <cx:pt idx="7381">38.390000000000001</cx:pt>
          <cx:pt idx="7382">19.039999999999999</cx:pt>
          <cx:pt idx="7383">28.43</cx:pt>
          <cx:pt idx="7384">27.449999999999999</cx:pt>
          <cx:pt idx="7385">19.190000000000001</cx:pt>
          <cx:pt idx="7386">20.149999999999999</cx:pt>
          <cx:pt idx="7387">20.52</cx:pt>
          <cx:pt idx="7388">22.010000000000002</cx:pt>
        </cx:lvl>
      </cx:numDim>
    </cx:data>
  </cx:chartData>
  <cx:chart>
    <cx:title pos="t" align="ctr" overlay="0">
      <cx:tx>
        <cx:txData>
          <cx:v>Motor Current test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altLang="ko-KR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Motor Current test</a:t>
          </a:r>
        </a:p>
      </cx:txPr>
    </cx:title>
    <cx:plotArea>
      <cx:plotAreaRegion>
        <cx:series layoutId="clusteredColumn" uniqueId="{B76317B5-D87C-42ED-AA40-5AB6A9BB7D5C}">
          <cx:tx>
            <cx:txData>
              <cx:f>test_data!$D$1</cx:f>
              <cx:v>motor_current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6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train_data!$D$2:$D$2464</cx:f>
        <cx:lvl ptCount="2463" formatCode="G/표준">
          <cx:pt idx="0">20.530000000000001</cx:pt>
          <cx:pt idx="1">38.399999999999999</cx:pt>
          <cx:pt idx="2">24.73</cx:pt>
          <cx:pt idx="3">30.629999999999999</cx:pt>
          <cx:pt idx="4">24.649999999999999</cx:pt>
          <cx:pt idx="5">28.690000000000001</cx:pt>
          <cx:pt idx="6">37.840000000000003</cx:pt>
          <cx:pt idx="7">41.75</cx:pt>
          <cx:pt idx="8">27.300000000000001</cx:pt>
          <cx:pt idx="9">37.229999999999997</cx:pt>
          <cx:pt idx="10">31.850000000000001</cx:pt>
          <cx:pt idx="11">17.379999999999999</cx:pt>
          <cx:pt idx="12">30.399999999999999</cx:pt>
          <cx:pt idx="13">33.229999999999997</cx:pt>
          <cx:pt idx="14">40.060000000000002</cx:pt>
          <cx:pt idx="15">36.280000000000001</cx:pt>
          <cx:pt idx="16">26.219999999999999</cx:pt>
          <cx:pt idx="17">17.16</cx:pt>
          <cx:pt idx="18">33.600000000000001</cx:pt>
          <cx:pt idx="19">25.829999999999998</cx:pt>
          <cx:pt idx="20">26.789999999999999</cx:pt>
          <cx:pt idx="21">23.050000000000001</cx:pt>
          <cx:pt idx="22">37.549999999999997</cx:pt>
          <cx:pt idx="23">34.420000000000002</cx:pt>
          <cx:pt idx="24">19.129999999999999</cx:pt>
          <cx:pt idx="25">39.920000000000002</cx:pt>
          <cx:pt idx="26">18.440000000000001</cx:pt>
          <cx:pt idx="27">33.100000000000001</cx:pt>
          <cx:pt idx="28">19.949999999999999</cx:pt>
          <cx:pt idx="29">25.399999999999999</cx:pt>
          <cx:pt idx="30">23</cx:pt>
          <cx:pt idx="31">39.039999999999999</cx:pt>
          <cx:pt idx="32">32.329999999999998</cx:pt>
          <cx:pt idx="33">20.5</cx:pt>
          <cx:pt idx="34">22.5</cx:pt>
          <cx:pt idx="35">42.590000000000003</cx:pt>
          <cx:pt idx="36">18.02</cx:pt>
          <cx:pt idx="37">31.739999999999998</cx:pt>
          <cx:pt idx="38">27.899999999999999</cx:pt>
          <cx:pt idx="39">30.41</cx:pt>
          <cx:pt idx="40">41.049999999999997</cx:pt>
          <cx:pt idx="41">19.09</cx:pt>
          <cx:pt idx="42">26.899999999999999</cx:pt>
          <cx:pt idx="43">16.48</cx:pt>
          <cx:pt idx="44">22.27</cx:pt>
          <cx:pt idx="45">41.740000000000002</cx:pt>
          <cx:pt idx="46">21.030000000000001</cx:pt>
          <cx:pt idx="47">41.020000000000003</cx:pt>
          <cx:pt idx="48">24.32</cx:pt>
          <cx:pt idx="49">24.760000000000002</cx:pt>
          <cx:pt idx="50">24.73</cx:pt>
          <cx:pt idx="51">39.579999999999998</cx:pt>
          <cx:pt idx="52">16.649999999999999</cx:pt>
          <cx:pt idx="53">41.409999999999997</cx:pt>
          <cx:pt idx="54">25.579999999999998</cx:pt>
          <cx:pt idx="55">37.229999999999997</cx:pt>
          <cx:pt idx="56">36.130000000000003</cx:pt>
          <cx:pt idx="57">20.079999999999998</cx:pt>
          <cx:pt idx="58">37.549999999999997</cx:pt>
          <cx:pt idx="59">28.77</cx:pt>
          <cx:pt idx="60">25.43</cx:pt>
          <cx:pt idx="61">41.079999999999998</cx:pt>
          <cx:pt idx="62">18.539999999999999</cx:pt>
          <cx:pt idx="63">19.43</cx:pt>
          <cx:pt idx="64">33.770000000000003</cx:pt>
          <cx:pt idx="65">16.57</cx:pt>
          <cx:pt idx="66">29.68</cx:pt>
          <cx:pt idx="67">17.359999999999999</cx:pt>
          <cx:pt idx="68">22.98</cx:pt>
          <cx:pt idx="69">21.57</cx:pt>
          <cx:pt idx="70">15.470000000000001</cx:pt>
          <cx:pt idx="71">29.25</cx:pt>
          <cx:pt idx="72">34.710000000000001</cx:pt>
          <cx:pt idx="73">24.98</cx:pt>
          <cx:pt idx="74">42.689999999999998</cx:pt>
          <cx:pt idx="75">24.18</cx:pt>
          <cx:pt idx="76">43.5</cx:pt>
          <cx:pt idx="77">26.18</cx:pt>
          <cx:pt idx="78">36.530000000000001</cx:pt>
          <cx:pt idx="79">18.359999999999999</cx:pt>
          <cx:pt idx="80">33.390000000000001</cx:pt>
          <cx:pt idx="81">27.5</cx:pt>
          <cx:pt idx="82">27.66</cx:pt>
          <cx:pt idx="83">41.869999999999997</cx:pt>
          <cx:pt idx="84">22.530000000000001</cx:pt>
          <cx:pt idx="85">38.189999999999998</cx:pt>
          <cx:pt idx="86">42.789999999999999</cx:pt>
          <cx:pt idx="87">21.77</cx:pt>
          <cx:pt idx="88">35.840000000000003</cx:pt>
          <cx:pt idx="89">17.550000000000001</cx:pt>
          <cx:pt idx="90">16.18</cx:pt>
          <cx:pt idx="91">33.990000000000002</cx:pt>
          <cx:pt idx="92">29.350000000000001</cx:pt>
          <cx:pt idx="93">40.380000000000003</cx:pt>
          <cx:pt idx="94">15.41</cx:pt>
          <cx:pt idx="95">24.18</cx:pt>
          <cx:pt idx="96">29.109999999999999</cx:pt>
          <cx:pt idx="97">40.390000000000001</cx:pt>
          <cx:pt idx="98">38.07</cx:pt>
          <cx:pt idx="99">42.57</cx:pt>
          <cx:pt idx="100">15.56</cx:pt>
          <cx:pt idx="101">35.049999999999997</cx:pt>
          <cx:pt idx="102">33.280000000000001</cx:pt>
          <cx:pt idx="103">24.190000000000001</cx:pt>
          <cx:pt idx="104">38.350000000000001</cx:pt>
          <cx:pt idx="105">23.629999999999999</cx:pt>
          <cx:pt idx="106">15.779999999999999</cx:pt>
          <cx:pt idx="107">37.990000000000002</cx:pt>
          <cx:pt idx="108">33.200000000000003</cx:pt>
          <cx:pt idx="109">30.199999999999999</cx:pt>
          <cx:pt idx="110">31.75</cx:pt>
          <cx:pt idx="111">42.719999999999999</cx:pt>
          <cx:pt idx="112">34.659999999999997</cx:pt>
          <cx:pt idx="113">32.960000000000001</cx:pt>
          <cx:pt idx="114">42.630000000000003</cx:pt>
          <cx:pt idx="115">27.82</cx:pt>
          <cx:pt idx="116">16.219999999999999</cx:pt>
          <cx:pt idx="117">37.609999999999999</cx:pt>
          <cx:pt idx="118">37.530000000000001</cx:pt>
          <cx:pt idx="119">27.699999999999999</cx:pt>
          <cx:pt idx="120">23.870000000000001</cx:pt>
          <cx:pt idx="121">18.09</cx:pt>
          <cx:pt idx="122">22.780000000000001</cx:pt>
          <cx:pt idx="123">43.509999999999998</cx:pt>
          <cx:pt idx="124">21.34</cx:pt>
          <cx:pt idx="125">43.549999999999997</cx:pt>
          <cx:pt idx="126">25.559999999999999</cx:pt>
          <cx:pt idx="127">29.66</cx:pt>
          <cx:pt idx="128">31.850000000000001</cx:pt>
          <cx:pt idx="129">21.41</cx:pt>
          <cx:pt idx="130">32.869999999999997</cx:pt>
          <cx:pt idx="131">42.079999999999998</cx:pt>
          <cx:pt idx="132">24.030000000000001</cx:pt>
          <cx:pt idx="133">34.420000000000002</cx:pt>
          <cx:pt idx="134">22.129999999999999</cx:pt>
          <cx:pt idx="135">30.420000000000002</cx:pt>
          <cx:pt idx="136">33.240000000000002</cx:pt>
          <cx:pt idx="137">15.789999999999999</cx:pt>
          <cx:pt idx="138">38.369999999999997</cx:pt>
          <cx:pt idx="139">22.879999999999999</cx:pt>
          <cx:pt idx="140">28.469999999999999</cx:pt>
          <cx:pt idx="141">40.880000000000003</cx:pt>
          <cx:pt idx="142">26.850000000000001</cx:pt>
          <cx:pt idx="143">36.700000000000003</cx:pt>
          <cx:pt idx="144">23.34</cx:pt>
          <cx:pt idx="145">31.960000000000001</cx:pt>
          <cx:pt idx="146">23.469999999999999</cx:pt>
          <cx:pt idx="147">23.41</cx:pt>
          <cx:pt idx="148">17.690000000000001</cx:pt>
          <cx:pt idx="149">39.030000000000001</cx:pt>
          <cx:pt idx="150">25.52</cx:pt>
          <cx:pt idx="151">41.899999999999999</cx:pt>
          <cx:pt idx="152">40.530000000000001</cx:pt>
          <cx:pt idx="153">23.140000000000001</cx:pt>
          <cx:pt idx="154">14.9</cx:pt>
          <cx:pt idx="155">23.09</cx:pt>
          <cx:pt idx="156">40.469999999999999</cx:pt>
          <cx:pt idx="157">25.559999999999999</cx:pt>
          <cx:pt idx="158">40.539999999999999</cx:pt>
          <cx:pt idx="159">27.73</cx:pt>
          <cx:pt idx="160">37.310000000000002</cx:pt>
          <cx:pt idx="161">40.740000000000002</cx:pt>
          <cx:pt idx="162">35.030000000000001</cx:pt>
          <cx:pt idx="163">42.289999999999999</cx:pt>
          <cx:pt idx="164">21.23</cx:pt>
          <cx:pt idx="165">28.100000000000001</cx:pt>
          <cx:pt idx="166">27.34</cx:pt>
          <cx:pt idx="167">39.969999999999999</cx:pt>
          <cx:pt idx="168">27.050000000000001</cx:pt>
          <cx:pt idx="169">27.629999999999999</cx:pt>
          <cx:pt idx="170">33.350000000000001</cx:pt>
          <cx:pt idx="171">28.18</cx:pt>
          <cx:pt idx="172">18.649999999999999</cx:pt>
          <cx:pt idx="173">17.059999999999999</cx:pt>
          <cx:pt idx="174">15.390000000000001</cx:pt>
          <cx:pt idx="175">15.19</cx:pt>
          <cx:pt idx="176">28.32</cx:pt>
          <cx:pt idx="177">42.859999999999999</cx:pt>
          <cx:pt idx="178">35.789999999999999</cx:pt>
          <cx:pt idx="179">39.689999999999998</cx:pt>
          <cx:pt idx="180">29.32</cx:pt>
          <cx:pt idx="181">39.030000000000001</cx:pt>
          <cx:pt idx="182">29.359999999999999</cx:pt>
          <cx:pt idx="183">20.91</cx:pt>
          <cx:pt idx="184">21.870000000000001</cx:pt>
          <cx:pt idx="185">34.280000000000001</cx:pt>
          <cx:pt idx="186">42.689999999999998</cx:pt>
          <cx:pt idx="187">28.379999999999999</cx:pt>
          <cx:pt idx="188">30.84</cx:pt>
          <cx:pt idx="189">16.710000000000001</cx:pt>
          <cx:pt idx="190">22.760000000000002</cx:pt>
          <cx:pt idx="191">33.460000000000001</cx:pt>
          <cx:pt idx="192">29.52</cx:pt>
          <cx:pt idx="193">38.060000000000002</cx:pt>
          <cx:pt idx="194">29.530000000000001</cx:pt>
          <cx:pt idx="195">40.759999999999998</cx:pt>
          <cx:pt idx="196">29.609999999999999</cx:pt>
          <cx:pt idx="197">30.859999999999999</cx:pt>
          <cx:pt idx="198">43.030000000000001</cx:pt>
          <cx:pt idx="199">34.859999999999999</cx:pt>
          <cx:pt idx="200">27.77</cx:pt>
          <cx:pt idx="201">34.670000000000002</cx:pt>
          <cx:pt idx="202">20.329999999999998</cx:pt>
          <cx:pt idx="203">21.469999999999999</cx:pt>
          <cx:pt idx="204">37.549999999999997</cx:pt>
          <cx:pt idx="205">17.280000000000001</cx:pt>
          <cx:pt idx="206">36.280000000000001</cx:pt>
          <cx:pt idx="207">28.210000000000001</cx:pt>
          <cx:pt idx="208">42.25</cx:pt>
          <cx:pt idx="209">34.880000000000003</cx:pt>
          <cx:pt idx="210">27.289999999999999</cx:pt>
          <cx:pt idx="211">15.800000000000001</cx:pt>
          <cx:pt idx="212">28.719999999999999</cx:pt>
          <cx:pt idx="213">15.84</cx:pt>
          <cx:pt idx="214">42.630000000000003</cx:pt>
          <cx:pt idx="215">32.520000000000003</cx:pt>
          <cx:pt idx="216">21.050000000000001</cx:pt>
          <cx:pt idx="217">24.27</cx:pt>
          <cx:pt idx="218">30.800000000000001</cx:pt>
          <cx:pt idx="219">26.109999999999999</cx:pt>
          <cx:pt idx="220">20.309999999999999</cx:pt>
          <cx:pt idx="221">28.66</cx:pt>
          <cx:pt idx="222">18.800000000000001</cx:pt>
          <cx:pt idx="223">19.399999999999999</cx:pt>
          <cx:pt idx="224">28.59</cx:pt>
          <cx:pt idx="225">18.48</cx:pt>
          <cx:pt idx="226">23.260000000000002</cx:pt>
          <cx:pt idx="227">18.98</cx:pt>
          <cx:pt idx="228">26.120000000000001</cx:pt>
          <cx:pt idx="229">16.100000000000001</cx:pt>
          <cx:pt idx="230">34.640000000000001</cx:pt>
          <cx:pt idx="231">27.390000000000001</cx:pt>
          <cx:pt idx="232">18.899999999999999</cx:pt>
          <cx:pt idx="233">28.98</cx:pt>
          <cx:pt idx="234">39.890000000000001</cx:pt>
          <cx:pt idx="235">42.07</cx:pt>
          <cx:pt idx="236">34.5</cx:pt>
          <cx:pt idx="237">26.879999999999999</cx:pt>
          <cx:pt idx="238">40.170000000000002</cx:pt>
          <cx:pt idx="239">31.25</cx:pt>
          <cx:pt idx="240">35.369999999999997</cx:pt>
          <cx:pt idx="241">32.759999999999998</cx:pt>
          <cx:pt idx="242">20.25</cx:pt>
          <cx:pt idx="243">19.98</cx:pt>
          <cx:pt idx="244">30.379999999999999</cx:pt>
          <cx:pt idx="245">31.18</cx:pt>
          <cx:pt idx="246">40.090000000000003</cx:pt>
          <cx:pt idx="247">42.5</cx:pt>
          <cx:pt idx="248">35.899999999999999</cx:pt>
          <cx:pt idx="249">23.539999999999999</cx:pt>
          <cx:pt idx="250">20.41</cx:pt>
          <cx:pt idx="251">25.960000000000001</cx:pt>
          <cx:pt idx="252">37.270000000000003</cx:pt>
          <cx:pt idx="253">33.869999999999997</cx:pt>
          <cx:pt idx="254">25.199999999999999</cx:pt>
          <cx:pt idx="255">41.969999999999999</cx:pt>
          <cx:pt idx="256">18.100000000000001</cx:pt>
          <cx:pt idx="257">39.43</cx:pt>
          <cx:pt idx="258">29.690000000000001</cx:pt>
          <cx:pt idx="259">32.520000000000003</cx:pt>
          <cx:pt idx="260">31.780000000000001</cx:pt>
          <cx:pt idx="261">17.91</cx:pt>
          <cx:pt idx="262">20.359999999999999</cx:pt>
          <cx:pt idx="263">26.559999999999999</cx:pt>
          <cx:pt idx="264">31.109999999999999</cx:pt>
          <cx:pt idx="265">41.979999999999997</cx:pt>
          <cx:pt idx="266">15.970000000000001</cx:pt>
          <cx:pt idx="267">37.219999999999999</cx:pt>
          <cx:pt idx="268">22.719999999999999</cx:pt>
          <cx:pt idx="269">38.380000000000003</cx:pt>
          <cx:pt idx="270">16.370000000000001</cx:pt>
          <cx:pt idx="271">36.869999999999997</cx:pt>
          <cx:pt idx="272">16.629999999999999</cx:pt>
          <cx:pt idx="273">38.57</cx:pt>
          <cx:pt idx="274">36.130000000000003</cx:pt>
          <cx:pt idx="275">20.48</cx:pt>
          <cx:pt idx="276">34.329999999999998</cx:pt>
          <cx:pt idx="277">43.359999999999999</cx:pt>
          <cx:pt idx="278">19.379999999999999</cx:pt>
          <cx:pt idx="279">18.309999999999999</cx:pt>
          <cx:pt idx="280">26.449999999999999</cx:pt>
          <cx:pt idx="281">36.310000000000002</cx:pt>
          <cx:pt idx="282">34.299999999999997</cx:pt>
          <cx:pt idx="283">36.729999999999997</cx:pt>
          <cx:pt idx="284">24.260000000000002</cx:pt>
          <cx:pt idx="285">34.960000000000001</cx:pt>
          <cx:pt idx="286">31.010000000000002</cx:pt>
          <cx:pt idx="287">36.939999999999998</cx:pt>
          <cx:pt idx="288">33.420000000000002</cx:pt>
          <cx:pt idx="289">31.280000000000001</cx:pt>
          <cx:pt idx="290">36.630000000000003</cx:pt>
          <cx:pt idx="291">26.66</cx:pt>
          <cx:pt idx="292">38.369999999999997</cx:pt>
          <cx:pt idx="293">22.710000000000001</cx:pt>
          <cx:pt idx="294">37.07</cx:pt>
          <cx:pt idx="295">38.490000000000002</cx:pt>
          <cx:pt idx="296">39.170000000000002</cx:pt>
          <cx:pt idx="297">42.090000000000003</cx:pt>
          <cx:pt idx="298">37.729999999999997</cx:pt>
          <cx:pt idx="299">39.810000000000002</cx:pt>
          <cx:pt idx="300">20.960000000000001</cx:pt>
          <cx:pt idx="301">33.979999999999997</cx:pt>
          <cx:pt idx="302">27.760000000000002</cx:pt>
          <cx:pt idx="303">34.119999999999997</cx:pt>
          <cx:pt idx="304">43.509999999999998</cx:pt>
          <cx:pt idx="305">25.43</cx:pt>
          <cx:pt idx="306">26.219999999999999</cx:pt>
          <cx:pt idx="307">37.170000000000002</cx:pt>
          <cx:pt idx="308">16.949999999999999</cx:pt>
          <cx:pt idx="309">25.629999999999999</cx:pt>
          <cx:pt idx="310">37.049999999999997</cx:pt>
          <cx:pt idx="311">28.559999999999999</cx:pt>
          <cx:pt idx="312">19.02</cx:pt>
          <cx:pt idx="313">19.600000000000001</cx:pt>
          <cx:pt idx="314">15.140000000000001</cx:pt>
          <cx:pt idx="315">40.75</cx:pt>
          <cx:pt idx="316">37.520000000000003</cx:pt>
          <cx:pt idx="317">42.119999999999997</cx:pt>
          <cx:pt idx="318">33.75</cx:pt>
          <cx:pt idx="319">40.700000000000003</cx:pt>
          <cx:pt idx="320">29.5</cx:pt>
          <cx:pt idx="321">26.18</cx:pt>
          <cx:pt idx="322">25.449999999999999</cx:pt>
          <cx:pt idx="323">16.370000000000001</cx:pt>
          <cx:pt idx="324">17.120000000000001</cx:pt>
          <cx:pt idx="325">26.93</cx:pt>
          <cx:pt idx="326">19.559999999999999</cx:pt>
          <cx:pt idx="327">41.710000000000001</cx:pt>
          <cx:pt idx="328">40.579999999999998</cx:pt>
          <cx:pt idx="329">20.260000000000002</cx:pt>
          <cx:pt idx="330">18.870000000000001</cx:pt>
          <cx:pt idx="331">31.260000000000002</cx:pt>
          <cx:pt idx="332">41.299999999999997</cx:pt>
          <cx:pt idx="333">24.489999999999998</cx:pt>
          <cx:pt idx="334">25.399999999999999</cx:pt>
          <cx:pt idx="335">39.799999999999997</cx:pt>
          <cx:pt idx="336">30.02</cx:pt>
          <cx:pt idx="337">32.509999999999998</cx:pt>
          <cx:pt idx="338">19.82</cx:pt>
          <cx:pt idx="339">41.899999999999999</cx:pt>
          <cx:pt idx="340">27.57</cx:pt>
          <cx:pt idx="341">14.789999999999999</cx:pt>
          <cx:pt idx="342">22.199999999999999</cx:pt>
          <cx:pt idx="343">34.530000000000001</cx:pt>
          <cx:pt idx="344">32.43</cx:pt>
          <cx:pt idx="345">42.890000000000001</cx:pt>
          <cx:pt idx="346">16.600000000000001</cx:pt>
          <cx:pt idx="347">42</cx:pt>
          <cx:pt idx="348">21.629999999999999</cx:pt>
          <cx:pt idx="349">42.469999999999999</cx:pt>
          <cx:pt idx="350">14.85</cx:pt>
          <cx:pt idx="351">43.359999999999999</cx:pt>
          <cx:pt idx="352">28.359999999999999</cx:pt>
          <cx:pt idx="353">35.619999999999997</cx:pt>
          <cx:pt idx="354">39.810000000000002</cx:pt>
          <cx:pt idx="355">31.370000000000001</cx:pt>
          <cx:pt idx="356">23.43</cx:pt>
          <cx:pt idx="357">21.800000000000001</cx:pt>
          <cx:pt idx="358">19.129999999999999</cx:pt>
          <cx:pt idx="359">21.760000000000002</cx:pt>
          <cx:pt idx="360">30.510000000000002</cx:pt>
          <cx:pt idx="361">42.890000000000001</cx:pt>
          <cx:pt idx="362">20.280000000000001</cx:pt>
          <cx:pt idx="363">39.479999999999997</cx:pt>
          <cx:pt idx="364">41.740000000000002</cx:pt>
          <cx:pt idx="365">33.719999999999999</cx:pt>
          <cx:pt idx="366">19.530000000000001</cx:pt>
          <cx:pt idx="367">29.739999999999998</cx:pt>
          <cx:pt idx="368">34.859999999999999</cx:pt>
          <cx:pt idx="369">22.899999999999999</cx:pt>
          <cx:pt idx="370">36.840000000000003</cx:pt>
          <cx:pt idx="371">42.899999999999999</cx:pt>
          <cx:pt idx="372">29.420000000000002</cx:pt>
          <cx:pt idx="373">20.66</cx:pt>
          <cx:pt idx="374">19.899999999999999</cx:pt>
          <cx:pt idx="375">37.57</cx:pt>
          <cx:pt idx="376">43.289999999999999</cx:pt>
          <cx:pt idx="377">22.640000000000001</cx:pt>
          <cx:pt idx="378">29.030000000000001</cx:pt>
          <cx:pt idx="379">40.920000000000002</cx:pt>
          <cx:pt idx="380">22.309999999999999</cx:pt>
          <cx:pt idx="381">21.460000000000001</cx:pt>
          <cx:pt idx="382">27.48</cx:pt>
          <cx:pt idx="383">28.48</cx:pt>
          <cx:pt idx="384">18.280000000000001</cx:pt>
          <cx:pt idx="385">15.17</cx:pt>
          <cx:pt idx="386">39.210000000000001</cx:pt>
          <cx:pt idx="387">31.23</cx:pt>
          <cx:pt idx="388">27.73</cx:pt>
          <cx:pt idx="389">18.579999999999998</cx:pt>
          <cx:pt idx="390">41.630000000000003</cx:pt>
          <cx:pt idx="391">21.030000000000001</cx:pt>
          <cx:pt idx="392">42.780000000000001</cx:pt>
          <cx:pt idx="393">17.43</cx:pt>
          <cx:pt idx="394">34.689999999999998</cx:pt>
          <cx:pt idx="395">14.75</cx:pt>
          <cx:pt idx="396">30.850000000000001</cx:pt>
          <cx:pt idx="397">42.079999999999998</cx:pt>
          <cx:pt idx="398">23.550000000000001</cx:pt>
          <cx:pt idx="399">38.869999999999997</cx:pt>
          <cx:pt idx="400">40.710000000000001</cx:pt>
          <cx:pt idx="401">19.050000000000001</cx:pt>
          <cx:pt idx="402">34.969999999999999</cx:pt>
          <cx:pt idx="403">30.539999999999999</cx:pt>
          <cx:pt idx="404">21.899999999999999</cx:pt>
          <cx:pt idx="405">33.539999999999999</cx:pt>
          <cx:pt idx="406">36.799999999999997</cx:pt>
          <cx:pt idx="407">35.130000000000003</cx:pt>
          <cx:pt idx="408">24.98</cx:pt>
          <cx:pt idx="409">15.08</cx:pt>
          <cx:pt idx="410">33.57</cx:pt>
          <cx:pt idx="411">20.559999999999999</cx:pt>
          <cx:pt idx="412">27.760000000000002</cx:pt>
          <cx:pt idx="413">33.729999999999997</cx:pt>
          <cx:pt idx="414">32.799999999999997</cx:pt>
          <cx:pt idx="415">42.729999999999997</cx:pt>
          <cx:pt idx="416">33.109999999999999</cx:pt>
          <cx:pt idx="417">42.789999999999999</cx:pt>
          <cx:pt idx="418">30.190000000000001</cx:pt>
          <cx:pt idx="419">19.050000000000001</cx:pt>
          <cx:pt idx="420">39.880000000000003</cx:pt>
          <cx:pt idx="421">16.600000000000001</cx:pt>
          <cx:pt idx="422">26.73</cx:pt>
          <cx:pt idx="423">34.219999999999999</cx:pt>
          <cx:pt idx="424">19.399999999999999</cx:pt>
          <cx:pt idx="425">36.299999999999997</cx:pt>
          <cx:pt idx="426">27.100000000000001</cx:pt>
          <cx:pt idx="427">17.100000000000001</cx:pt>
          <cx:pt idx="428">23.32</cx:pt>
          <cx:pt idx="429">36.170000000000002</cx:pt>
          <cx:pt idx="430">29.129999999999999</cx:pt>
          <cx:pt idx="431">19.699999999999999</cx:pt>
          <cx:pt idx="432">25.600000000000001</cx:pt>
          <cx:pt idx="433">19.32</cx:pt>
          <cx:pt idx="434">19.690000000000001</cx:pt>
          <cx:pt idx="435">27.559999999999999</cx:pt>
          <cx:pt idx="436">24.780000000000001</cx:pt>
          <cx:pt idx="437">26.559999999999999</cx:pt>
          <cx:pt idx="438">17.100000000000001</cx:pt>
          <cx:pt idx="439">15.94</cx:pt>
          <cx:pt idx="440">24.489999999999998</cx:pt>
          <cx:pt idx="441">12.960000000000001</cx:pt>
          <cx:pt idx="442">17.539999999999999</cx:pt>
          <cx:pt idx="443">20.82</cx:pt>
          <cx:pt idx="444">21.030000000000001</cx:pt>
          <cx:pt idx="445">17.629999999999999</cx:pt>
          <cx:pt idx="446">29.359999999999999</cx:pt>
          <cx:pt idx="447">18.920000000000002</cx:pt>
          <cx:pt idx="448">10.84</cx:pt>
          <cx:pt idx="449">15.4</cx:pt>
          <cx:pt idx="450">24.030000000000001</cx:pt>
          <cx:pt idx="451">11.18</cx:pt>
          <cx:pt idx="452">25.489999999999998</cx:pt>
          <cx:pt idx="453">26.239999999999998</cx:pt>
          <cx:pt idx="454">26.600000000000001</cx:pt>
          <cx:pt idx="455">21.219999999999999</cx:pt>
          <cx:pt idx="456">27.920000000000002</cx:pt>
          <cx:pt idx="457">23.27</cx:pt>
          <cx:pt idx="458">29.620000000000001</cx:pt>
          <cx:pt idx="459">14.890000000000001</cx:pt>
          <cx:pt idx="460">26.559999999999999</cx:pt>
          <cx:pt idx="461">27.010000000000002</cx:pt>
          <cx:pt idx="462">18.93</cx:pt>
          <cx:pt idx="463">10.75</cx:pt>
          <cx:pt idx="464">12.25</cx:pt>
          <cx:pt idx="465">25.199999999999999</cx:pt>
          <cx:pt idx="466">17.82</cx:pt>
          <cx:pt idx="467">25.09</cx:pt>
          <cx:pt idx="468">17.960000000000001</cx:pt>
          <cx:pt idx="469">26.039999999999999</cx:pt>
          <cx:pt idx="470">19.100000000000001</cx:pt>
          <cx:pt idx="471">26.940000000000001</cx:pt>
          <cx:pt idx="472">11.48</cx:pt>
          <cx:pt idx="473">11.1</cx:pt>
          <cx:pt idx="474">25.27</cx:pt>
          <cx:pt idx="475">23.100000000000001</cx:pt>
          <cx:pt idx="476">23.559999999999999</cx:pt>
          <cx:pt idx="477">11.01</cx:pt>
          <cx:pt idx="478">18.649999999999999</cx:pt>
          <cx:pt idx="479">14.24</cx:pt>
          <cx:pt idx="480">12.869999999999999</cx:pt>
          <cx:pt idx="481">20.420000000000002</cx:pt>
          <cx:pt idx="482">20.02</cx:pt>
          <cx:pt idx="483">11.81</cx:pt>
          <cx:pt idx="484">26.190000000000001</cx:pt>
          <cx:pt idx="485">23.02</cx:pt>
          <cx:pt idx="486">27.399999999999999</cx:pt>
          <cx:pt idx="487">24.899999999999999</cx:pt>
          <cx:pt idx="488">29.239999999999998</cx:pt>
          <cx:pt idx="489">27.739999999999998</cx:pt>
          <cx:pt idx="490">14.460000000000001</cx:pt>
          <cx:pt idx="491">11.9</cx:pt>
          <cx:pt idx="492">19.309999999999999</cx:pt>
          <cx:pt idx="493">15.720000000000001</cx:pt>
          <cx:pt idx="494">14.300000000000001</cx:pt>
          <cx:pt idx="495">13.970000000000001</cx:pt>
          <cx:pt idx="496">18.260000000000002</cx:pt>
          <cx:pt idx="497">27.129999999999999</cx:pt>
          <cx:pt idx="498">21.84</cx:pt>
          <cx:pt idx="499">19.629999999999999</cx:pt>
          <cx:pt idx="500">15.82</cx:pt>
          <cx:pt idx="501">12.06</cx:pt>
          <cx:pt idx="502">19.010000000000002</cx:pt>
          <cx:pt idx="503">29.98</cx:pt>
          <cx:pt idx="504">19.600000000000001</cx:pt>
          <cx:pt idx="505">30.059999999999999</cx:pt>
          <cx:pt idx="506">14.35</cx:pt>
          <cx:pt idx="507">11.66</cx:pt>
          <cx:pt idx="508">21.960000000000001</cx:pt>
          <cx:pt idx="509">12.43</cx:pt>
          <cx:pt idx="510">29.960000000000001</cx:pt>
          <cx:pt idx="511">24.239999999999998</cx:pt>
          <cx:pt idx="512">15.699999999999999</cx:pt>
          <cx:pt idx="513">16.32</cx:pt>
          <cx:pt idx="514">25.390000000000001</cx:pt>
          <cx:pt idx="515">21.350000000000001</cx:pt>
          <cx:pt idx="516">22.719999999999999</cx:pt>
          <cx:pt idx="517">12.77</cx:pt>
          <cx:pt idx="518">10.710000000000001</cx:pt>
          <cx:pt idx="519">18.350000000000001</cx:pt>
          <cx:pt idx="520">23.719999999999999</cx:pt>
          <cx:pt idx="521">15.710000000000001</cx:pt>
          <cx:pt idx="522">26.32</cx:pt>
          <cx:pt idx="523">16.199999999999999</cx:pt>
          <cx:pt idx="524">16.899999999999999</cx:pt>
          <cx:pt idx="525">27.91</cx:pt>
          <cx:pt idx="526">27.16</cx:pt>
          <cx:pt idx="527">24.329999999999998</cx:pt>
          <cx:pt idx="528">18.739999999999998</cx:pt>
          <cx:pt idx="529">28.23</cx:pt>
          <cx:pt idx="530">16.289999999999999</cx:pt>
          <cx:pt idx="531">25.039999999999999</cx:pt>
          <cx:pt idx="532">19.780000000000001</cx:pt>
          <cx:pt idx="533">18.170000000000002</cx:pt>
          <cx:pt idx="534">14.59</cx:pt>
          <cx:pt idx="535">25.329999999999998</cx:pt>
          <cx:pt idx="536">29.02</cx:pt>
          <cx:pt idx="537">18.449999999999999</cx:pt>
          <cx:pt idx="538">24.530000000000001</cx:pt>
          <cx:pt idx="539">12.449999999999999</cx:pt>
          <cx:pt idx="540">15.050000000000001</cx:pt>
          <cx:pt idx="541">12.42</cx:pt>
          <cx:pt idx="542">25.579999999999998</cx:pt>
          <cx:pt idx="543">17</cx:pt>
          <cx:pt idx="544">22.030000000000001</cx:pt>
          <cx:pt idx="545">27.989999999999998</cx:pt>
          <cx:pt idx="546">14.35</cx:pt>
          <cx:pt idx="547">16.579999999999998</cx:pt>
          <cx:pt idx="548">11.74</cx:pt>
          <cx:pt idx="549">11.32</cx:pt>
          <cx:pt idx="550">28.559999999999999</cx:pt>
          <cx:pt idx="551">30.170000000000002</cx:pt>
          <cx:pt idx="552">22.219999999999999</cx:pt>
          <cx:pt idx="553">16.550000000000001</cx:pt>
          <cx:pt idx="554">20.510000000000002</cx:pt>
          <cx:pt idx="555">12.130000000000001</cx:pt>
          <cx:pt idx="556">11.06</cx:pt>
          <cx:pt idx="557">23.219999999999999</cx:pt>
          <cx:pt idx="558">11.4</cx:pt>
          <cx:pt idx="559">20.260000000000002</cx:pt>
          <cx:pt idx="560">30.989999999999998</cx:pt>
          <cx:pt idx="561">11.699999999999999</cx:pt>
          <cx:pt idx="562">30.07</cx:pt>
          <cx:pt idx="563">22.809999999999999</cx:pt>
          <cx:pt idx="564">28.829999999999998</cx:pt>
          <cx:pt idx="565">23.719999999999999</cx:pt>
          <cx:pt idx="566">20.850000000000001</cx:pt>
          <cx:pt idx="567">31.609999999999999</cx:pt>
          <cx:pt idx="568">18.579999999999998</cx:pt>
          <cx:pt idx="569">23.739999999999998</cx:pt>
          <cx:pt idx="570">16.890000000000001</cx:pt>
          <cx:pt idx="571">30.68</cx:pt>
          <cx:pt idx="572">14.43</cx:pt>
          <cx:pt idx="573">23.77</cx:pt>
          <cx:pt idx="574">30.77</cx:pt>
          <cx:pt idx="575">26.600000000000001</cx:pt>
          <cx:pt idx="576">15.44</cx:pt>
          <cx:pt idx="577">13.74</cx:pt>
          <cx:pt idx="578">14.93</cx:pt>
          <cx:pt idx="579">19.239999999999998</cx:pt>
          <cx:pt idx="580">18.52</cx:pt>
          <cx:pt idx="581">13.41</cx:pt>
          <cx:pt idx="582">17.329999999999998</cx:pt>
          <cx:pt idx="583">19.41</cx:pt>
          <cx:pt idx="584">14.949999999999999</cx:pt>
          <cx:pt idx="585">27.280000000000001</cx:pt>
          <cx:pt idx="586">16.620000000000001</cx:pt>
          <cx:pt idx="587">18.73</cx:pt>
          <cx:pt idx="588">13.970000000000001</cx:pt>
          <cx:pt idx="589">22.48</cx:pt>
          <cx:pt idx="590">24.379999999999999</cx:pt>
          <cx:pt idx="591">16.219999999999999</cx:pt>
          <cx:pt idx="592">14.970000000000001</cx:pt>
          <cx:pt idx="593">19.949999999999999</cx:pt>
          <cx:pt idx="594">19.949999999999999</cx:pt>
          <cx:pt idx="595">25.710000000000001</cx:pt>
          <cx:pt idx="596">30.149999999999999</cx:pt>
          <cx:pt idx="597">26.699999999999999</cx:pt>
          <cx:pt idx="598">20.52</cx:pt>
          <cx:pt idx="599">22.140000000000001</cx:pt>
          <cx:pt idx="600">11.98</cx:pt>
          <cx:pt idx="601">11.52</cx:pt>
          <cx:pt idx="602">16.280000000000001</cx:pt>
          <cx:pt idx="603">26.010000000000002</cx:pt>
          <cx:pt idx="604">15.66</cx:pt>
          <cx:pt idx="605">24.010000000000002</cx:pt>
          <cx:pt idx="606">16.140000000000001</cx:pt>
          <cx:pt idx="607">18.629999999999999</cx:pt>
          <cx:pt idx="608">21.670000000000002</cx:pt>
          <cx:pt idx="609">21.789999999999999</cx:pt>
          <cx:pt idx="610">25.510000000000002</cx:pt>
          <cx:pt idx="611">15.98</cx:pt>
          <cx:pt idx="612">26.550000000000001</cx:pt>
          <cx:pt idx="613">23.739999999999998</cx:pt>
          <cx:pt idx="614">11.65</cx:pt>
          <cx:pt idx="615">13.050000000000001</cx:pt>
          <cx:pt idx="616">20.309999999999999</cx:pt>
          <cx:pt idx="617">20.600000000000001</cx:pt>
          <cx:pt idx="618">22.350000000000001</cx:pt>
          <cx:pt idx="619">14.5</cx:pt>
          <cx:pt idx="620">13.59</cx:pt>
          <cx:pt idx="621">17.57</cx:pt>
          <cx:pt idx="622">24.25</cx:pt>
          <cx:pt idx="623">25.120000000000001</cx:pt>
          <cx:pt idx="624">21.829999999999998</cx:pt>
          <cx:pt idx="625">18.550000000000001</cx:pt>
          <cx:pt idx="626">22.620000000000001</cx:pt>
          <cx:pt idx="627">19.98</cx:pt>
          <cx:pt idx="628">29.079999999999998</cx:pt>
          <cx:pt idx="629">14.960000000000001</cx:pt>
          <cx:pt idx="630">14.85</cx:pt>
          <cx:pt idx="631">15.67</cx:pt>
          <cx:pt idx="632">25.66</cx:pt>
          <cx:pt idx="633">28.559999999999999</cx:pt>
          <cx:pt idx="634">21.469999999999999</cx:pt>
          <cx:pt idx="635">28.289999999999999</cx:pt>
          <cx:pt idx="636">18.309999999999999</cx:pt>
          <cx:pt idx="637">13.91</cx:pt>
          <cx:pt idx="638">18.43</cx:pt>
          <cx:pt idx="639">30.5</cx:pt>
          <cx:pt idx="640">11.32</cx:pt>
          <cx:pt idx="641">16.960000000000001</cx:pt>
          <cx:pt idx="642">13.380000000000001</cx:pt>
          <cx:pt idx="643">25.670000000000002</cx:pt>
          <cx:pt idx="644">29.460000000000001</cx:pt>
          <cx:pt idx="645">23.699999999999999</cx:pt>
          <cx:pt idx="646">22.850000000000001</cx:pt>
          <cx:pt idx="647">21.07</cx:pt>
          <cx:pt idx="648">13.699999999999999</cx:pt>
          <cx:pt idx="649">27.809999999999999</cx:pt>
          <cx:pt idx="650">17.170000000000002</cx:pt>
          <cx:pt idx="651">23.969999999999999</cx:pt>
          <cx:pt idx="652">18.280000000000001</cx:pt>
          <cx:pt idx="653">18.789999999999999</cx:pt>
          <cx:pt idx="654">20.91</cx:pt>
          <cx:pt idx="655">18.719999999999999</cx:pt>
          <cx:pt idx="656">16.940000000000001</cx:pt>
          <cx:pt idx="657">28.359999999999999</cx:pt>
          <cx:pt idx="658">15.09</cx:pt>
          <cx:pt idx="659">13.119999999999999</cx:pt>
          <cx:pt idx="660">30.34</cx:pt>
          <cx:pt idx="661">22.719999999999999</cx:pt>
          <cx:pt idx="662">20.039999999999999</cx:pt>
          <cx:pt idx="663">26.010000000000002</cx:pt>
          <cx:pt idx="664">11.56</cx:pt>
          <cx:pt idx="665">26.440000000000001</cx:pt>
          <cx:pt idx="666">23.43</cx:pt>
          <cx:pt idx="667">27.07</cx:pt>
          <cx:pt idx="668">20.77</cx:pt>
          <cx:pt idx="669">22.739999999999998</cx:pt>
          <cx:pt idx="670">13.83</cx:pt>
          <cx:pt idx="671">22.059999999999999</cx:pt>
          <cx:pt idx="672">18.190000000000001</cx:pt>
          <cx:pt idx="673">15.52</cx:pt>
          <cx:pt idx="674">20.899999999999999</cx:pt>
          <cx:pt idx="675">28.870000000000001</cx:pt>
          <cx:pt idx="676">29.48</cx:pt>
          <cx:pt idx="677">21.050000000000001</cx:pt>
          <cx:pt idx="678">24.23</cx:pt>
          <cx:pt idx="679">19.940000000000001</cx:pt>
          <cx:pt idx="680">17.390000000000001</cx:pt>
          <cx:pt idx="681">24.43</cx:pt>
          <cx:pt idx="682">21.039999999999999</cx:pt>
          <cx:pt idx="683">11.789999999999999</cx:pt>
          <cx:pt idx="684">12.1</cx:pt>
          <cx:pt idx="685">17.079999999999998</cx:pt>
          <cx:pt idx="686">30.530000000000001</cx:pt>
          <cx:pt idx="687">20.420000000000002</cx:pt>
          <cx:pt idx="688">10.51</cx:pt>
          <cx:pt idx="689">15.48</cx:pt>
          <cx:pt idx="690">18.920000000000002</cx:pt>
          <cx:pt idx="691">11.119999999999999</cx:pt>
          <cx:pt idx="692">27.800000000000001</cx:pt>
          <cx:pt idx="693">20.010000000000002</cx:pt>
          <cx:pt idx="694">10.42</cx:pt>
          <cx:pt idx="695">26.879999999999999</cx:pt>
          <cx:pt idx="696">16.440000000000001</cx:pt>
          <cx:pt idx="697">22.620000000000001</cx:pt>
          <cx:pt idx="698">29.699999999999999</cx:pt>
          <cx:pt idx="699">30.329999999999998</cx:pt>
          <cx:pt idx="700">23.739999999999998</cx:pt>
          <cx:pt idx="701">13.529999999999999</cx:pt>
          <cx:pt idx="702">21.579999999999998</cx:pt>
          <cx:pt idx="703">25.719999999999999</cx:pt>
          <cx:pt idx="704">23.34</cx:pt>
          <cx:pt idx="705">12.73</cx:pt>
          <cx:pt idx="706">20.989999999999998</cx:pt>
          <cx:pt idx="707">24.640000000000001</cx:pt>
          <cx:pt idx="708">13.06</cx:pt>
          <cx:pt idx="709">11</cx:pt>
          <cx:pt idx="710">10.82</cx:pt>
          <cx:pt idx="711">17.440000000000001</cx:pt>
          <cx:pt idx="712">18.59</cx:pt>
          <cx:pt idx="713">29.300000000000001</cx:pt>
          <cx:pt idx="714">29.379999999999999</cx:pt>
          <cx:pt idx="715">21.41</cx:pt>
          <cx:pt idx="716">17.370000000000001</cx:pt>
          <cx:pt idx="717">14.76</cx:pt>
          <cx:pt idx="718">12.880000000000001</cx:pt>
          <cx:pt idx="719">20.289999999999999</cx:pt>
          <cx:pt idx="720">20.550000000000001</cx:pt>
          <cx:pt idx="721">25.640000000000001</cx:pt>
          <cx:pt idx="722">16.960000000000001</cx:pt>
          <cx:pt idx="723">13.65</cx:pt>
          <cx:pt idx="724">21.16</cx:pt>
          <cx:pt idx="725">29.609999999999999</cx:pt>
          <cx:pt idx="726">27.859999999999999</cx:pt>
          <cx:pt idx="727">27.789999999999999</cx:pt>
          <cx:pt idx="728">19.460000000000001</cx:pt>
          <cx:pt idx="729">19.829999999999998</cx:pt>
          <cx:pt idx="730">24.579999999999998</cx:pt>
          <cx:pt idx="731">25.079999999999998</cx:pt>
          <cx:pt idx="732">13.49</cx:pt>
          <cx:pt idx="733">24.699999999999999</cx:pt>
          <cx:pt idx="734">14.15</cx:pt>
          <cx:pt idx="735">29.510000000000002</cx:pt>
          <cx:pt idx="736">19.710000000000001</cx:pt>
          <cx:pt idx="737">10.68</cx:pt>
          <cx:pt idx="738">23.52</cx:pt>
          <cx:pt idx="739">22.32</cx:pt>
          <cx:pt idx="740">29.690000000000001</cx:pt>
          <cx:pt idx="741">30.41</cx:pt>
          <cx:pt idx="742">29.600000000000001</cx:pt>
          <cx:pt idx="743">15.84</cx:pt>
          <cx:pt idx="744">20.329999999999998</cx:pt>
          <cx:pt idx="745">13.69</cx:pt>
          <cx:pt idx="746">27.41</cx:pt>
          <cx:pt idx="747">20.800000000000001</cx:pt>
          <cx:pt idx="748">29.829999999999998</cx:pt>
          <cx:pt idx="749">24.579999999999998</cx:pt>
          <cx:pt idx="750">22.789999999999999</cx:pt>
          <cx:pt idx="751">24.829999999999998</cx:pt>
          <cx:pt idx="752">28.710000000000001</cx:pt>
          <cx:pt idx="753">13.130000000000001</cx:pt>
          <cx:pt idx="754">22.199999999999999</cx:pt>
          <cx:pt idx="755">20.039999999999999</cx:pt>
          <cx:pt idx="756">21</cx:pt>
          <cx:pt idx="757">15.49</cx:pt>
          <cx:pt idx="758">10.49</cx:pt>
          <cx:pt idx="759">15.119999999999999</cx:pt>
          <cx:pt idx="760">19.030000000000001</cx:pt>
          <cx:pt idx="761">21.579999999999998</cx:pt>
          <cx:pt idx="762">16.390000000000001</cx:pt>
          <cx:pt idx="763">25.780000000000001</cx:pt>
          <cx:pt idx="764">10.619999999999999</cx:pt>
          <cx:pt idx="765">13.42</cx:pt>
          <cx:pt idx="766">11.41</cx:pt>
          <cx:pt idx="767">19.260000000000002</cx:pt>
          <cx:pt idx="768">29.289999999999999</cx:pt>
          <cx:pt idx="769">16.93</cx:pt>
          <cx:pt idx="770">19.960000000000001</cx:pt>
          <cx:pt idx="771">29.059999999999999</cx:pt>
          <cx:pt idx="772">19.48</cx:pt>
          <cx:pt idx="773">12.23</cx:pt>
          <cx:pt idx="774">24.5</cx:pt>
          <cx:pt idx="775">13.449999999999999</cx:pt>
          <cx:pt idx="776">22.27</cx:pt>
          <cx:pt idx="777">14.539999999999999</cx:pt>
          <cx:pt idx="778">16.289999999999999</cx:pt>
          <cx:pt idx="779">24.5</cx:pt>
          <cx:pt idx="780">25.920000000000002</cx:pt>
          <cx:pt idx="781">26.93</cx:pt>
          <cx:pt idx="782">16.52</cx:pt>
          <cx:pt idx="783">24.149999999999999</cx:pt>
          <cx:pt idx="784">12.93</cx:pt>
          <cx:pt idx="785">20.550000000000001</cx:pt>
          <cx:pt idx="786">19.34</cx:pt>
          <cx:pt idx="787">30.16</cx:pt>
          <cx:pt idx="788">24.09</cx:pt>
          <cx:pt idx="789">13.109999999999999</cx:pt>
          <cx:pt idx="790">10.49</cx:pt>
          <cx:pt idx="791">16.809999999999999</cx:pt>
          <cx:pt idx="792">18.359999999999999</cx:pt>
          <cx:pt idx="793">14.699999999999999</cx:pt>
          <cx:pt idx="794">23.329999999999998</cx:pt>
          <cx:pt idx="795">25.960000000000001</cx:pt>
          <cx:pt idx="796">10.56</cx:pt>
          <cx:pt idx="797">12.68</cx:pt>
          <cx:pt idx="798">12.31</cx:pt>
          <cx:pt idx="799">26.07</cx:pt>
          <cx:pt idx="800">12.49</cx:pt>
          <cx:pt idx="801">10</cx:pt>
          <cx:pt idx="802">9.1699999999999999</cx:pt>
          <cx:pt idx="803">7.2599999999999998</cx:pt>
          <cx:pt idx="804">5.8600000000000003</cx:pt>
          <cx:pt idx="805">8.1600000000000001</cx:pt>
          <cx:pt idx="806">9.5999999999999996</cx:pt>
          <cx:pt idx="807">9.7799999999999994</cx:pt>
          <cx:pt idx="808">5.4199999999999999</cx:pt>
          <cx:pt idx="809">6.2199999999999998</cx:pt>
          <cx:pt idx="810">7.1100000000000003</cx:pt>
          <cx:pt idx="811">7</cx:pt>
          <cx:pt idx="812">9.5</cx:pt>
          <cx:pt idx="813">10.27</cx:pt>
          <cx:pt idx="814">10.23</cx:pt>
          <cx:pt idx="815">7.5999999999999996</cx:pt>
          <cx:pt idx="816">6.3799999999999999</cx:pt>
          <cx:pt idx="817">15.57</cx:pt>
          <cx:pt idx="818">5.4900000000000002</cx:pt>
          <cx:pt idx="819">10.390000000000001</cx:pt>
          <cx:pt idx="820">7.6399999999999997</cx:pt>
          <cx:pt idx="821">5.4199999999999999</cx:pt>
          <cx:pt idx="822">8.75</cx:pt>
          <cx:pt idx="823">15.4</cx:pt>
          <cx:pt idx="824">13.34</cx:pt>
          <cx:pt idx="825">5.54</cx:pt>
          <cx:pt idx="826">11.449999999999999</cx:pt>
          <cx:pt idx="827">11.359999999999999</cx:pt>
          <cx:pt idx="828">14.300000000000001</cx:pt>
          <cx:pt idx="829">12.220000000000001</cx:pt>
          <cx:pt idx="830">10.140000000000001</cx:pt>
          <cx:pt idx="831">10.539999999999999</cx:pt>
          <cx:pt idx="832">14.52</cx:pt>
          <cx:pt idx="833">7.4699999999999998</cx:pt>
          <cx:pt idx="834">7.04</cx:pt>
          <cx:pt idx="835">7.5700000000000003</cx:pt>
          <cx:pt idx="836">8.6300000000000008</cx:pt>
          <cx:pt idx="837">9.2200000000000006</cx:pt>
          <cx:pt idx="838">7.2400000000000002</cx:pt>
          <cx:pt idx="839">15.58</cx:pt>
          <cx:pt idx="840">13.619999999999999</cx:pt>
          <cx:pt idx="841">11.800000000000001</cx:pt>
          <cx:pt idx="842">5.8399999999999999</cx:pt>
          <cx:pt idx="843">13.98</cx:pt>
          <cx:pt idx="844">14.470000000000001</cx:pt>
          <cx:pt idx="845">5.5599999999999996</cx:pt>
          <cx:pt idx="846">15.800000000000001</cx:pt>
          <cx:pt idx="847">11.880000000000001</cx:pt>
          <cx:pt idx="848">11.5</cx:pt>
          <cx:pt idx="849">11.1</cx:pt>
          <cx:pt idx="850">7.5800000000000001</cx:pt>
          <cx:pt idx="851">13.42</cx:pt>
          <cx:pt idx="852">13.68</cx:pt>
          <cx:pt idx="853">12.01</cx:pt>
          <cx:pt idx="854">12.470000000000001</cx:pt>
          <cx:pt idx="855">9.9100000000000001</cx:pt>
          <cx:pt idx="856">12.960000000000001</cx:pt>
          <cx:pt idx="857">8.5600000000000005</cx:pt>
          <cx:pt idx="858">9.7200000000000006</cx:pt>
          <cx:pt idx="859">10.34</cx:pt>
          <cx:pt idx="860">15.69</cx:pt>
          <cx:pt idx="861">12.630000000000001</cx:pt>
          <cx:pt idx="862">8.0800000000000001</cx:pt>
          <cx:pt idx="863">10.16</cx:pt>
          <cx:pt idx="864">15.369999999999999</cx:pt>
          <cx:pt idx="865">13.24</cx:pt>
          <cx:pt idx="866">14.779999999999999</cx:pt>
          <cx:pt idx="867">8.0099999999999998</cx:pt>
          <cx:pt idx="868">15.34</cx:pt>
          <cx:pt idx="869">15.029999999999999</cx:pt>
          <cx:pt idx="870">5.96</cx:pt>
          <cx:pt idx="871">12.210000000000001</cx:pt>
          <cx:pt idx="872">13.85</cx:pt>
          <cx:pt idx="873">15.68</cx:pt>
          <cx:pt idx="874">5.6200000000000001</cx:pt>
          <cx:pt idx="875">12.300000000000001</cx:pt>
          <cx:pt idx="876">6.6799999999999997</cx:pt>
          <cx:pt idx="877">9.6999999999999993</cx:pt>
          <cx:pt idx="878">7.5</cx:pt>
          <cx:pt idx="879">12.130000000000001</cx:pt>
          <cx:pt idx="880">13.300000000000001</cx:pt>
          <cx:pt idx="881">9.7400000000000002</cx:pt>
          <cx:pt idx="882">7.7599999999999998</cx:pt>
          <cx:pt idx="883">14</cx:pt>
          <cx:pt idx="884">11.800000000000001</cx:pt>
          <cx:pt idx="885">6.7400000000000002</cx:pt>
          <cx:pt idx="886">11.49</cx:pt>
          <cx:pt idx="887">5.79</cx:pt>
          <cx:pt idx="888">6.6299999999999999</cx:pt>
          <cx:pt idx="889">6.3300000000000001</cx:pt>
          <cx:pt idx="890">14</cx:pt>
          <cx:pt idx="891">13.73</cx:pt>
          <cx:pt idx="892">15.84</cx:pt>
          <cx:pt idx="893">10.18</cx:pt>
          <cx:pt idx="894">13.609999999999999</cx:pt>
          <cx:pt idx="895">9.6699999999999999</cx:pt>
          <cx:pt idx="896">7.4199999999999999</cx:pt>
          <cx:pt idx="897">9.3800000000000008</cx:pt>
          <cx:pt idx="898">15</cx:pt>
          <cx:pt idx="899">11.69</cx:pt>
          <cx:pt idx="900">13.99</cx:pt>
          <cx:pt idx="901">5.5199999999999996</cx:pt>
          <cx:pt idx="902">13.83</cx:pt>
          <cx:pt idx="903">9.2799999999999994</cx:pt>
          <cx:pt idx="904">8.6400000000000006</cx:pt>
          <cx:pt idx="905">11.23</cx:pt>
          <cx:pt idx="906">7</cx:pt>
          <cx:pt idx="907">13.52</cx:pt>
          <cx:pt idx="908">6.4100000000000001</cx:pt>
          <cx:pt idx="909">9.25</cx:pt>
          <cx:pt idx="910">6.2999999999999998</cx:pt>
          <cx:pt idx="911">13.68</cx:pt>
          <cx:pt idx="912">10.949999999999999</cx:pt>
          <cx:pt idx="913">11.56</cx:pt>
          <cx:pt idx="914">8.8599999999999994</cx:pt>
          <cx:pt idx="915">5.5099999999999998</cx:pt>
          <cx:pt idx="916">11.93</cx:pt>
          <cx:pt idx="917">10.220000000000001</cx:pt>
          <cx:pt idx="918">6.9199999999999999</cx:pt>
          <cx:pt idx="919">5.8499999999999996</cx:pt>
          <cx:pt idx="920">10.720000000000001</cx:pt>
          <cx:pt idx="921">8.2799999999999994</cx:pt>
          <cx:pt idx="922">15.539999999999999</cx:pt>
          <cx:pt idx="923">9.4399999999999995</cx:pt>
          <cx:pt idx="924">10.380000000000001</cx:pt>
          <cx:pt idx="925">9.0800000000000001</cx:pt>
          <cx:pt idx="926">12.08</cx:pt>
          <cx:pt idx="927">5.6299999999999999</cx:pt>
          <cx:pt idx="928">8.9600000000000009</cx:pt>
          <cx:pt idx="929">9.9600000000000009</cx:pt>
          <cx:pt idx="930">14.029999999999999</cx:pt>
          <cx:pt idx="931">10.07</cx:pt>
          <cx:pt idx="932">5.5</cx:pt>
          <cx:pt idx="933">5.4699999999999998</cx:pt>
          <cx:pt idx="934">10.550000000000001</cx:pt>
          <cx:pt idx="935">8.3399999999999999</cx:pt>
          <cx:pt idx="936">7.8499999999999996</cx:pt>
          <cx:pt idx="937">8.2300000000000004</cx:pt>
          <cx:pt idx="938">6.04</cx:pt>
          <cx:pt idx="939">14.68</cx:pt>
          <cx:pt idx="940">10.640000000000001</cx:pt>
          <cx:pt idx="941">5.5199999999999996</cx:pt>
          <cx:pt idx="942">7.79</cx:pt>
          <cx:pt idx="943">10.56</cx:pt>
          <cx:pt idx="944">11.75</cx:pt>
          <cx:pt idx="945">14.23</cx:pt>
          <cx:pt idx="946">13.83</cx:pt>
          <cx:pt idx="947">15.27</cx:pt>
          <cx:pt idx="948">8.1099999999999994</cx:pt>
          <cx:pt idx="949">5.7599999999999998</cx:pt>
          <cx:pt idx="950">9.7599999999999998</cx:pt>
          <cx:pt idx="951">12.48</cx:pt>
          <cx:pt idx="952">6.1299999999999999</cx:pt>
          <cx:pt idx="953">8.2599999999999998</cx:pt>
          <cx:pt idx="954">12.279999999999999</cx:pt>
          <cx:pt idx="955">13.4</cx:pt>
          <cx:pt idx="956">7.0499999999999998</cx:pt>
          <cx:pt idx="957">7.5599999999999996</cx:pt>
          <cx:pt idx="958">11.369999999999999</cx:pt>
          <cx:pt idx="959">12.98</cx:pt>
          <cx:pt idx="960">11.779999999999999</cx:pt>
          <cx:pt idx="961">12.029999999999999</cx:pt>
          <cx:pt idx="962">12.890000000000001</cx:pt>
          <cx:pt idx="963">7.8899999999999997</cx:pt>
          <cx:pt idx="964">5.9199999999999999</cx:pt>
          <cx:pt idx="965">13.470000000000001</cx:pt>
          <cx:pt idx="966">5.9100000000000001</cx:pt>
          <cx:pt idx="967">5.6900000000000004</cx:pt>
          <cx:pt idx="968">12.85</cx:pt>
          <cx:pt idx="969">7.6500000000000004</cx:pt>
          <cx:pt idx="970">12.300000000000001</cx:pt>
          <cx:pt idx="971">11.48</cx:pt>
          <cx:pt idx="972">8.5999999999999996</cx:pt>
          <cx:pt idx="973">5.3700000000000001</cx:pt>
          <cx:pt idx="974">8.3900000000000006</cx:pt>
          <cx:pt idx="975">15.199999999999999</cx:pt>
          <cx:pt idx="976">8.8900000000000006</cx:pt>
          <cx:pt idx="977">7.7599999999999998</cx:pt>
          <cx:pt idx="978">10.970000000000001</cx:pt>
          <cx:pt idx="979">10.69</cx:pt>
          <cx:pt idx="980">13.109999999999999</cx:pt>
          <cx:pt idx="981">7.9299999999999997</cx:pt>
          <cx:pt idx="982">9.5199999999999996</cx:pt>
          <cx:pt idx="983">6.25</cx:pt>
          <cx:pt idx="984">12.09</cx:pt>
          <cx:pt idx="985">8.6300000000000008</cx:pt>
          <cx:pt idx="986">12.779999999999999</cx:pt>
          <cx:pt idx="987">11.66</cx:pt>
          <cx:pt idx="988">13.67</cx:pt>
          <cx:pt idx="989">12.880000000000001</cx:pt>
          <cx:pt idx="990">5.4100000000000001</cx:pt>
          <cx:pt idx="991">9.9600000000000009</cx:pt>
          <cx:pt idx="992">14.32</cx:pt>
          <cx:pt idx="993">5.4000000000000004</cx:pt>
          <cx:pt idx="994">13.25</cx:pt>
          <cx:pt idx="995">13.130000000000001</cx:pt>
          <cx:pt idx="996">7.5199999999999996</cx:pt>
          <cx:pt idx="997">9</cx:pt>
          <cx:pt idx="998">12.02</cx:pt>
          <cx:pt idx="999">13.59</cx:pt>
          <cx:pt idx="1000">7.6200000000000001</cx:pt>
          <cx:pt idx="1001">10.19</cx:pt>
          <cx:pt idx="1002">12.18</cx:pt>
          <cx:pt idx="1003">10.210000000000001</cx:pt>
          <cx:pt idx="1004">12.15</cx:pt>
          <cx:pt idx="1005">8.2100000000000009</cx:pt>
          <cx:pt idx="1006">13.289999999999999</cx:pt>
          <cx:pt idx="1007">12.32</cx:pt>
          <cx:pt idx="1008">11.529999999999999</cx:pt>
          <cx:pt idx="1009">13.83</cx:pt>
          <cx:pt idx="1010">8.8599999999999994</cx:pt>
          <cx:pt idx="1011">12.24</cx:pt>
          <cx:pt idx="1012">13.16</cx:pt>
          <cx:pt idx="1013">12.210000000000001</cx:pt>
          <cx:pt idx="1014">12.33</cx:pt>
          <cx:pt idx="1015">6.1500000000000004</cx:pt>
          <cx:pt idx="1016">11.44</cx:pt>
          <cx:pt idx="1017">11.48</cx:pt>
          <cx:pt idx="1018">8.2200000000000006</cx:pt>
          <cx:pt idx="1019">11.77</cx:pt>
          <cx:pt idx="1020">11.76</cx:pt>
          <cx:pt idx="1021">11.640000000000001</cx:pt>
          <cx:pt idx="1022">5.7599999999999998</cx:pt>
          <cx:pt idx="1023">14.42</cx:pt>
          <cx:pt idx="1024">9.2400000000000002</cx:pt>
          <cx:pt idx="1025">6.7199999999999998</cx:pt>
          <cx:pt idx="1026">6.2400000000000002</cx:pt>
          <cx:pt idx="1027">9.3200000000000003</cx:pt>
          <cx:pt idx="1028">11.92</cx:pt>
          <cx:pt idx="1029">6.4100000000000001</cx:pt>
          <cx:pt idx="1030">12.98</cx:pt>
          <cx:pt idx="1031">11.17</cx:pt>
          <cx:pt idx="1032">6.2999999999999998</cx:pt>
          <cx:pt idx="1033">10.630000000000001</cx:pt>
          <cx:pt idx="1034">5.5999999999999996</cx:pt>
          <cx:pt idx="1035">9.6400000000000006</cx:pt>
          <cx:pt idx="1036">5.6900000000000004</cx:pt>
          <cx:pt idx="1037">10.18</cx:pt>
          <cx:pt idx="1038">7.5599999999999996</cx:pt>
          <cx:pt idx="1039">15.199999999999999</cx:pt>
          <cx:pt idx="1040">10.289999999999999</cx:pt>
          <cx:pt idx="1041">15.279999999999999</cx:pt>
          <cx:pt idx="1042">7.9699999999999998</cx:pt>
          <cx:pt idx="1043">14.75</cx:pt>
          <cx:pt idx="1044">7.4400000000000004</cx:pt>
          <cx:pt idx="1045">6.5199999999999996</cx:pt>
          <cx:pt idx="1046">9.0700000000000003</cx:pt>
          <cx:pt idx="1047">8.5999999999999996</cx:pt>
          <cx:pt idx="1048">10.039999999999999</cx:pt>
          <cx:pt idx="1049">12.58</cx:pt>
          <cx:pt idx="1050">11.68</cx:pt>
          <cx:pt idx="1051">11.58</cx:pt>
          <cx:pt idx="1052">8.9700000000000006</cx:pt>
          <cx:pt idx="1053">10.84</cx:pt>
          <cx:pt idx="1054">6.7999999999999998</cx:pt>
          <cx:pt idx="1055">10.76</cx:pt>
          <cx:pt idx="1056">10.74</cx:pt>
          <cx:pt idx="1057">15.44</cx:pt>
          <cx:pt idx="1058">9.3399999999999999</cx:pt>
          <cx:pt idx="1059">12.960000000000001</cx:pt>
          <cx:pt idx="1060">15</cx:pt>
          <cx:pt idx="1061">5.3399999999999999</cx:pt>
          <cx:pt idx="1062">10.880000000000001</cx:pt>
          <cx:pt idx="1063">15.52</cx:pt>
          <cx:pt idx="1064">14.85</cx:pt>
          <cx:pt idx="1065">5.5599999999999996</cx:pt>
          <cx:pt idx="1066">6.1699999999999999</cx:pt>
          <cx:pt idx="1067">13.16</cx:pt>
          <cx:pt idx="1068">6.4400000000000004</cx:pt>
          <cx:pt idx="1069">13.84</cx:pt>
          <cx:pt idx="1070">9.5199999999999996</cx:pt>
          <cx:pt idx="1071">9.5700000000000003</cx:pt>
          <cx:pt idx="1072">7.9800000000000004</cx:pt>
          <cx:pt idx="1073">11.960000000000001</cx:pt>
          <cx:pt idx="1074">8.0700000000000003</cx:pt>
          <cx:pt idx="1075">5.3799999999999999</cx:pt>
          <cx:pt idx="1076">6.7300000000000004</cx:pt>
          <cx:pt idx="1077">12.99</cx:pt>
          <cx:pt idx="1078">15.57</cx:pt>
          <cx:pt idx="1079">5.75</cx:pt>
          <cx:pt idx="1080">15.74</cx:pt>
          <cx:pt idx="1081">6.1699999999999999</cx:pt>
          <cx:pt idx="1082">14.220000000000001</cx:pt>
          <cx:pt idx="1083">15.56</cx:pt>
          <cx:pt idx="1084">13.609999999999999</cx:pt>
          <cx:pt idx="1085">15.26</cx:pt>
          <cx:pt idx="1086">14.609999999999999</cx:pt>
          <cx:pt idx="1087">10.140000000000001</cx:pt>
          <cx:pt idx="1088">14.109999999999999</cx:pt>
          <cx:pt idx="1089">11.279999999999999</cx:pt>
          <cx:pt idx="1090">9.2200000000000006</cx:pt>
          <cx:pt idx="1091">15.779999999999999</cx:pt>
          <cx:pt idx="1092">14.720000000000001</cx:pt>
          <cx:pt idx="1093">7.3600000000000003</cx:pt>
          <cx:pt idx="1094">7.4000000000000004</cx:pt>
          <cx:pt idx="1095">14.699999999999999</cx:pt>
          <cx:pt idx="1096">14.470000000000001</cx:pt>
          <cx:pt idx="1097">15.16</cx:pt>
          <cx:pt idx="1098">13.49</cx:pt>
          <cx:pt idx="1099">9.2400000000000002</cx:pt>
          <cx:pt idx="1100">6.2400000000000002</cx:pt>
          <cx:pt idx="1101">12.369999999999999</cx:pt>
          <cx:pt idx="1102">6.5199999999999996</cx:pt>
          <cx:pt idx="1103">14.42</cx:pt>
          <cx:pt idx="1104">10.82</cx:pt>
          <cx:pt idx="1105">13.85</cx:pt>
          <cx:pt idx="1106">6.96</cx:pt>
          <cx:pt idx="1107">12.23</cx:pt>
          <cx:pt idx="1108">13.31</cx:pt>
          <cx:pt idx="1109">9.8000000000000007</cx:pt>
          <cx:pt idx="1110">7</cx:pt>
          <cx:pt idx="1111">11.4</cx:pt>
          <cx:pt idx="1112">11.82</cx:pt>
          <cx:pt idx="1113">11.83</cx:pt>
          <cx:pt idx="1114">10.91</cx:pt>
          <cx:pt idx="1115">7.8399999999999999</cx:pt>
          <cx:pt idx="1116">5.8300000000000001</cx:pt>
          <cx:pt idx="1117">8.9100000000000001</cx:pt>
          <cx:pt idx="1118">11.42</cx:pt>
          <cx:pt idx="1119">11.44</cx:pt>
          <cx:pt idx="1120">11.119999999999999</cx:pt>
          <cx:pt idx="1121">7.6299999999999999</cx:pt>
          <cx:pt idx="1122">5.3600000000000003</cx:pt>
          <cx:pt idx="1123">15.460000000000001</cx:pt>
          <cx:pt idx="1124">11.369999999999999</cx:pt>
          <cx:pt idx="1125">11.550000000000001</cx:pt>
          <cx:pt idx="1126">6.8799999999999999</cx:pt>
          <cx:pt idx="1127">12.23</cx:pt>
          <cx:pt idx="1128">11.609999999999999</cx:pt>
          <cx:pt idx="1129">6.0300000000000002</cx:pt>
          <cx:pt idx="1130">7.1299999999999999</cx:pt>
          <cx:pt idx="1131">10.050000000000001</cx:pt>
          <cx:pt idx="1132">10.07</cx:pt>
          <cx:pt idx="1133">5.79</cx:pt>
          <cx:pt idx="1134">11.720000000000001</cx:pt>
          <cx:pt idx="1135">11.449999999999999</cx:pt>
          <cx:pt idx="1136">5.9400000000000004</cx:pt>
          <cx:pt idx="1137">12.640000000000001</cx:pt>
          <cx:pt idx="1138">14.59</cx:pt>
          <cx:pt idx="1139">7.04</cx:pt>
          <cx:pt idx="1140">8.0399999999999991</cx:pt>
          <cx:pt idx="1141">8.0999999999999996</cx:pt>
          <cx:pt idx="1142">11.119999999999999</cx:pt>
          <cx:pt idx="1143">8.6999999999999993</cx:pt>
          <cx:pt idx="1144">13.630000000000001</cx:pt>
          <cx:pt idx="1145">14.609999999999999</cx:pt>
          <cx:pt idx="1146">11.17</cx:pt>
          <cx:pt idx="1147">10.470000000000001</cx:pt>
          <cx:pt idx="1148">11.07</cx:pt>
          <cx:pt idx="1149">7.2000000000000002</cx:pt>
          <cx:pt idx="1150">6.0300000000000002</cx:pt>
          <cx:pt idx="1151">6.8099999999999996</cx:pt>
          <cx:pt idx="1152">8.2699999999999996</cx:pt>
          <cx:pt idx="1153">13.800000000000001</cx:pt>
          <cx:pt idx="1154">13.619999999999999</cx:pt>
          <cx:pt idx="1155">8.9399999999999995</cx:pt>
          <cx:pt idx="1156">10.19</cx:pt>
          <cx:pt idx="1157">15.74</cx:pt>
          <cx:pt idx="1158">8.3000000000000007</cx:pt>
          <cx:pt idx="1159">14.539999999999999</cx:pt>
          <cx:pt idx="1160">14.41</cx:pt>
          <cx:pt idx="1161">10.470000000000001</cx:pt>
          <cx:pt idx="1162">10.859999999999999</cx:pt>
          <cx:pt idx="1163">9.0899999999999999</cx:pt>
          <cx:pt idx="1164">12.84</cx:pt>
          <cx:pt idx="1165">14.26</cx:pt>
          <cx:pt idx="1166">6.2800000000000002</cx:pt>
          <cx:pt idx="1167">55</cx:pt>
          <cx:pt idx="1168">65</cx:pt>
          <cx:pt idx="1169">28</cx:pt>
          <cx:pt idx="1170">68</cx:pt>
          <cx:pt idx="1171">51</cx:pt>
          <cx:pt idx="1172">46</cx:pt>
          <cx:pt idx="1173">41</cx:pt>
          <cx:pt idx="1174">35</cx:pt>
          <cx:pt idx="1175">56</cx:pt>
          <cx:pt idx="1176">61</cx:pt>
          <cx:pt idx="1177">69</cx:pt>
          <cx:pt idx="1178">72</cx:pt>
          <cx:pt idx="1179">43</cx:pt>
          <cx:pt idx="1180">38</cx:pt>
          <cx:pt idx="1181">32</cx:pt>
          <cx:pt idx="1182">59</cx:pt>
          <cx:pt idx="1183">48</cx:pt>
          <cx:pt idx="1184">61</cx:pt>
          <cx:pt idx="1185">61</cx:pt>
          <cx:pt idx="1186">66</cx:pt>
          <cx:pt idx="1187">39</cx:pt>
          <cx:pt idx="1188">57</cx:pt>
          <cx:pt idx="1189">45</cx:pt>
          <cx:pt idx="1190">54</cx:pt>
          <cx:pt idx="1191">66</cx:pt>
          <cx:pt idx="1192">61</cx:pt>
          <cx:pt idx="1193">70</cx:pt>
          <cx:pt idx="1194">42</cx:pt>
          <cx:pt idx="1195">33</cx:pt>
          <cx:pt idx="1196">53</cx:pt>
          <cx:pt idx="1197">32</cx:pt>
          <cx:pt idx="1198">43</cx:pt>
          <cx:pt idx="1199">41</cx:pt>
          <cx:pt idx="1200">46</cx:pt>
          <cx:pt idx="1201">37</cx:pt>
          <cx:pt idx="1202">51</cx:pt>
          <cx:pt idx="1203">43</cx:pt>
          <cx:pt idx="1204">56</cx:pt>
          <cx:pt idx="1205">57</cx:pt>
          <cx:pt idx="1206">46</cx:pt>
          <cx:pt idx="1207">49</cx:pt>
          <cx:pt idx="1208">42</cx:pt>
          <cx:pt idx="1209">72</cx:pt>
          <cx:pt idx="1210">62</cx:pt>
          <cx:pt idx="1211">47</cx:pt>
          <cx:pt idx="1212">72</cx:pt>
          <cx:pt idx="1213">61</cx:pt>
          <cx:pt idx="1214">58</cx:pt>
          <cx:pt idx="1215">62</cx:pt>
          <cx:pt idx="1216">60</cx:pt>
          <cx:pt idx="1217">25</cx:pt>
          <cx:pt idx="1218">66</cx:pt>
          <cx:pt idx="1219">66</cx:pt>
          <cx:pt idx="1220">68</cx:pt>
          <cx:pt idx="1221">36</cx:pt>
          <cx:pt idx="1222">71</cx:pt>
          <cx:pt idx="1223">40</cx:pt>
          <cx:pt idx="1224">48</cx:pt>
          <cx:pt idx="1225">55</cx:pt>
          <cx:pt idx="1226">58</cx:pt>
          <cx:pt idx="1227">28</cx:pt>
          <cx:pt idx="1228">33</cx:pt>
          <cx:pt idx="1229">28</cx:pt>
          <cx:pt idx="1230">66</cx:pt>
          <cx:pt idx="1231">57</cx:pt>
          <cx:pt idx="1232">56</cx:pt>
          <cx:pt idx="1233">41</cx:pt>
          <cx:pt idx="1234">59</cx:pt>
          <cx:pt idx="1235">36</cx:pt>
          <cx:pt idx="1236">65</cx:pt>
          <cx:pt idx="1237">56</cx:pt>
          <cx:pt idx="1238">70</cx:pt>
          <cx:pt idx="1239">71</cx:pt>
          <cx:pt idx="1240">68</cx:pt>
          <cx:pt idx="1241">53</cx:pt>
          <cx:pt idx="1242">26</cx:pt>
          <cx:pt idx="1243">43</cx:pt>
          <cx:pt idx="1244">63</cx:pt>
          <cx:pt idx="1245">36</cx:pt>
          <cx:pt idx="1246">54</cx:pt>
          <cx:pt idx="1247">28</cx:pt>
          <cx:pt idx="1248">52</cx:pt>
          <cx:pt idx="1249">34</cx:pt>
          <cx:pt idx="1250">70</cx:pt>
          <cx:pt idx="1251">58</cx:pt>
          <cx:pt idx="1252">69</cx:pt>
          <cx:pt idx="1253">39</cx:pt>
          <cx:pt idx="1254">55</cx:pt>
          <cx:pt idx="1255">29</cx:pt>
          <cx:pt idx="1256">36</cx:pt>
          <cx:pt idx="1257">36</cx:pt>
          <cx:pt idx="1258">36</cx:pt>
          <cx:pt idx="1259">29</cx:pt>
          <cx:pt idx="1260">39</cx:pt>
          <cx:pt idx="1261">40</cx:pt>
          <cx:pt idx="1262">29</cx:pt>
          <cx:pt idx="1263">68</cx:pt>
          <cx:pt idx="1264">43</cx:pt>
          <cx:pt idx="1265">33</cx:pt>
          <cx:pt idx="1266">49</cx:pt>
          <cx:pt idx="1267">59</cx:pt>
          <cx:pt idx="1268">40</cx:pt>
          <cx:pt idx="1269">60</cx:pt>
          <cx:pt idx="1270">62</cx:pt>
          <cx:pt idx="1271">66</cx:pt>
          <cx:pt idx="1272">65</cx:pt>
          <cx:pt idx="1273">40</cx:pt>
          <cx:pt idx="1274">66</cx:pt>
          <cx:pt idx="1275">51</cx:pt>
          <cx:pt idx="1276">37</cx:pt>
          <cx:pt idx="1277">42</cx:pt>
          <cx:pt idx="1278">30</cx:pt>
          <cx:pt idx="1279">67</cx:pt>
          <cx:pt idx="1280">60</cx:pt>
          <cx:pt idx="1281">27</cx:pt>
          <cx:pt idx="1282">67</cx:pt>
          <cx:pt idx="1283">67</cx:pt>
          <cx:pt idx="1284">44</cx:pt>
          <cx:pt idx="1285">25</cx:pt>
          <cx:pt idx="1286">51</cx:pt>
          <cx:pt idx="1287">27</cx:pt>
          <cx:pt idx="1288">60</cx:pt>
          <cx:pt idx="1289">28</cx:pt>
          <cx:pt idx="1290">40</cx:pt>
          <cx:pt idx="1291">49</cx:pt>
          <cx:pt idx="1292">24</cx:pt>
          <cx:pt idx="1293">56</cx:pt>
          <cx:pt idx="1294">47</cx:pt>
          <cx:pt idx="1295">41</cx:pt>
          <cx:pt idx="1296">34</cx:pt>
          <cx:pt idx="1297">48</cx:pt>
          <cx:pt idx="1298">50</cx:pt>
          <cx:pt idx="1299">44</cx:pt>
          <cx:pt idx="1300">52</cx:pt>
          <cx:pt idx="1301">36</cx:pt>
          <cx:pt idx="1302">64</cx:pt>
          <cx:pt idx="1303">38</cx:pt>
          <cx:pt idx="1304">51</cx:pt>
          <cx:pt idx="1305">49</cx:pt>
          <cx:pt idx="1306">26</cx:pt>
          <cx:pt idx="1307">62</cx:pt>
          <cx:pt idx="1308">66</cx:pt>
          <cx:pt idx="1309">44</cx:pt>
          <cx:pt idx="1310">52</cx:pt>
          <cx:pt idx="1311">28</cx:pt>
          <cx:pt idx="1312">36</cx:pt>
          <cx:pt idx="1313">28</cx:pt>
          <cx:pt idx="1314">68</cx:pt>
          <cx:pt idx="1315">62</cx:pt>
          <cx:pt idx="1316">46</cx:pt>
          <cx:pt idx="1317">65</cx:pt>
          <cx:pt idx="1318">63</cx:pt>
          <cx:pt idx="1319">61</cx:pt>
          <cx:pt idx="1320">69</cx:pt>
          <cx:pt idx="1321">67</cx:pt>
          <cx:pt idx="1322">38</cx:pt>
          <cx:pt idx="1323">60</cx:pt>
          <cx:pt idx="1324">58</cx:pt>
          <cx:pt idx="1325">44</cx:pt>
          <cx:pt idx="1326">52</cx:pt>
          <cx:pt idx="1327">54</cx:pt>
          <cx:pt idx="1328">71</cx:pt>
          <cx:pt idx="1329">60</cx:pt>
          <cx:pt idx="1330">66</cx:pt>
          <cx:pt idx="1331">64</cx:pt>
          <cx:pt idx="1332">39</cx:pt>
          <cx:pt idx="1333">50</cx:pt>
          <cx:pt idx="1334">26</cx:pt>
          <cx:pt idx="1335">28</cx:pt>
          <cx:pt idx="1336">46</cx:pt>
          <cx:pt idx="1337">59</cx:pt>
          <cx:pt idx="1338">39</cx:pt>
          <cx:pt idx="1339">26</cx:pt>
          <cx:pt idx="1340">70</cx:pt>
          <cx:pt idx="1341">68</cx:pt>
          <cx:pt idx="1342">67</cx:pt>
          <cx:pt idx="1343">38</cx:pt>
          <cx:pt idx="1344">33</cx:pt>
          <cx:pt idx="1345">65</cx:pt>
          <cx:pt idx="1346">45</cx:pt>
          <cx:pt idx="1347">68</cx:pt>
          <cx:pt idx="1348">26</cx:pt>
          <cx:pt idx="1349">58</cx:pt>
          <cx:pt idx="1350">47</cx:pt>
          <cx:pt idx="1351">49</cx:pt>
          <cx:pt idx="1352">28</cx:pt>
          <cx:pt idx="1353">40</cx:pt>
          <cx:pt idx="1354">41</cx:pt>
          <cx:pt idx="1355">68</cx:pt>
          <cx:pt idx="1356">41</cx:pt>
          <cx:pt idx="1357">39</cx:pt>
          <cx:pt idx="1358">32</cx:pt>
          <cx:pt idx="1359">45</cx:pt>
          <cx:pt idx="1360">43</cx:pt>
          <cx:pt idx="1361">62</cx:pt>
          <cx:pt idx="1362">48</cx:pt>
          <cx:pt idx="1363">42</cx:pt>
          <cx:pt idx="1364">37</cx:pt>
          <cx:pt idx="1365">49</cx:pt>
          <cx:pt idx="1366">36</cx:pt>
          <cx:pt idx="1367">64</cx:pt>
          <cx:pt idx="1368">72</cx:pt>
          <cx:pt idx="1369">36</cx:pt>
          <cx:pt idx="1370">61</cx:pt>
          <cx:pt idx="1371">28</cx:pt>
          <cx:pt idx="1372">58</cx:pt>
          <cx:pt idx="1373">25</cx:pt>
          <cx:pt idx="1374">52</cx:pt>
          <cx:pt idx="1375">28</cx:pt>
          <cx:pt idx="1376">53</cx:pt>
          <cx:pt idx="1377">68</cx:pt>
          <cx:pt idx="1378">42</cx:pt>
          <cx:pt idx="1379">70</cx:pt>
          <cx:pt idx="1380">29</cx:pt>
          <cx:pt idx="1381">65</cx:pt>
          <cx:pt idx="1382">55</cx:pt>
          <cx:pt idx="1383">50</cx:pt>
          <cx:pt idx="1384">57</cx:pt>
          <cx:pt idx="1385">48</cx:pt>
          <cx:pt idx="1386">72</cx:pt>
          <cx:pt idx="1387">34</cx:pt>
          <cx:pt idx="1388">25</cx:pt>
          <cx:pt idx="1389">56</cx:pt>
          <cx:pt idx="1390">70</cx:pt>
          <cx:pt idx="1391">30</cx:pt>
          <cx:pt idx="1392">56</cx:pt>
          <cx:pt idx="1393">57</cx:pt>
          <cx:pt idx="1394">43</cx:pt>
          <cx:pt idx="1395">69</cx:pt>
          <cx:pt idx="1396">29</cx:pt>
          <cx:pt idx="1397">56</cx:pt>
          <cx:pt idx="1398">42</cx:pt>
          <cx:pt idx="1399">47</cx:pt>
          <cx:pt idx="1400">51</cx:pt>
          <cx:pt idx="1401">62</cx:pt>
          <cx:pt idx="1402">64</cx:pt>
          <cx:pt idx="1403">70</cx:pt>
          <cx:pt idx="1404">59</cx:pt>
          <cx:pt idx="1405">53</cx:pt>
          <cx:pt idx="1406">70</cx:pt>
          <cx:pt idx="1407">33</cx:pt>
          <cx:pt idx="1408">72</cx:pt>
          <cx:pt idx="1409">28</cx:pt>
          <cx:pt idx="1410">61</cx:pt>
          <cx:pt idx="1411">39</cx:pt>
          <cx:pt idx="1412">50</cx:pt>
          <cx:pt idx="1413">49</cx:pt>
          <cx:pt idx="1414">49</cx:pt>
          <cx:pt idx="1415">26</cx:pt>
          <cx:pt idx="1416">60</cx:pt>
          <cx:pt idx="1417">44</cx:pt>
          <cx:pt idx="1418">72</cx:pt>
          <cx:pt idx="1419">61</cx:pt>
          <cx:pt idx="1420">29</cx:pt>
          <cx:pt idx="1421">26</cx:pt>
          <cx:pt idx="1422">26</cx:pt>
          <cx:pt idx="1423">67</cx:pt>
          <cx:pt idx="1424">27</cx:pt>
          <cx:pt idx="1425">33</cx:pt>
          <cx:pt idx="1426">71</cx:pt>
          <cx:pt idx="1427">47</cx:pt>
          <cx:pt idx="1428">52</cx:pt>
          <cx:pt idx="1429">59</cx:pt>
          <cx:pt idx="1430">63</cx:pt>
          <cx:pt idx="1431">26</cx:pt>
          <cx:pt idx="1432">64</cx:pt>
          <cx:pt idx="1433">69</cx:pt>
          <cx:pt idx="1434">53</cx:pt>
          <cx:pt idx="1435">60</cx:pt>
          <cx:pt idx="1436">69</cx:pt>
          <cx:pt idx="1437">38</cx:pt>
          <cx:pt idx="1438">45</cx:pt>
          <cx:pt idx="1439">30</cx:pt>
          <cx:pt idx="1440">65</cx:pt>
          <cx:pt idx="1441">67</cx:pt>
          <cx:pt idx="1442">40</cx:pt>
          <cx:pt idx="1443">37</cx:pt>
          <cx:pt idx="1444">34</cx:pt>
          <cx:pt idx="1445">61</cx:pt>
          <cx:pt idx="1446">66</cx:pt>
          <cx:pt idx="1447">52</cx:pt>
          <cx:pt idx="1448">52</cx:pt>
          <cx:pt idx="1449">25</cx:pt>
          <cx:pt idx="1450">25</cx:pt>
          <cx:pt idx="1451">62</cx:pt>
          <cx:pt idx="1452">48</cx:pt>
          <cx:pt idx="1453">36</cx:pt>
          <cx:pt idx="1454">55</cx:pt>
          <cx:pt idx="1455">64</cx:pt>
          <cx:pt idx="1456">32</cx:pt>
          <cx:pt idx="1457">46</cx:pt>
          <cx:pt idx="1458">43</cx:pt>
          <cx:pt idx="1459">28</cx:pt>
          <cx:pt idx="1460">37</cx:pt>
          <cx:pt idx="1461">40</cx:pt>
          <cx:pt idx="1462">71</cx:pt>
          <cx:pt idx="1463">41</cx:pt>
          <cx:pt idx="1464">40</cx:pt>
          <cx:pt idx="1465">58</cx:pt>
          <cx:pt idx="1466">58</cx:pt>
          <cx:pt idx="1467">29</cx:pt>
          <cx:pt idx="1468">55</cx:pt>
          <cx:pt idx="1469">64</cx:pt>
          <cx:pt idx="1470">36</cx:pt>
          <cx:pt idx="1471">63</cx:pt>
          <cx:pt idx="1472">36</cx:pt>
          <cx:pt idx="1473">15.57</cx:pt>
          <cx:pt idx="1474">16.350000000000001</cx:pt>
          <cx:pt idx="1475">32.119999999999997</cx:pt>
          <cx:pt idx="1476">21.84</cx:pt>
          <cx:pt idx="1477">25.239999999999998</cx:pt>
          <cx:pt idx="1478">23.809999999999999</cx:pt>
          <cx:pt idx="1479">22.859999999999999</cx:pt>
          <cx:pt idx="1480">17.359999999999999</cx:pt>
          <cx:pt idx="1481">25.469999999999999</cx:pt>
          <cx:pt idx="1482">24.09</cx:pt>
          <cx:pt idx="1483">23.050000000000001</cx:pt>
          <cx:pt idx="1484">25.75</cx:pt>
          <cx:pt idx="1485">17.07</cx:pt>
          <cx:pt idx="1486">21.059999999999999</cx:pt>
          <cx:pt idx="1487">20.420000000000002</cx:pt>
          <cx:pt idx="1488">22.620000000000001</cx:pt>
          <cx:pt idx="1489">22.100000000000001</cx:pt>
          <cx:pt idx="1490">37.380000000000003</cx:pt>
          <cx:pt idx="1491">26.41</cx:pt>
          <cx:pt idx="1492">23.829999999999998</cx:pt>
          <cx:pt idx="1493">26.23</cx:pt>
          <cx:pt idx="1494">17.66</cx:pt>
          <cx:pt idx="1495">23.579999999999998</cx:pt>
          <cx:pt idx="1496">35.810000000000002</cx:pt>
          <cx:pt idx="1497">16.52</cx:pt>
          <cx:pt idx="1498">41.810000000000002</cx:pt>
          <cx:pt idx="1499">26.739999999999998</cx:pt>
          <cx:pt idx="1500">17.370000000000001</cx:pt>
          <cx:pt idx="1501">29.16</cx:pt>
          <cx:pt idx="1502">17.73</cx:pt>
          <cx:pt idx="1503">38.619999999999997</cx:pt>
          <cx:pt idx="1504">20.370000000000001</cx:pt>
          <cx:pt idx="1505">33.530000000000001</cx:pt>
          <cx:pt idx="1506">16.57</cx:pt>
          <cx:pt idx="1507">19.93</cx:pt>
          <cx:pt idx="1508">35.759999999999998</cx:pt>
          <cx:pt idx="1509">22.27</cx:pt>
          <cx:pt idx="1510">20.789999999999999</cx:pt>
          <cx:pt idx="1511">38.609999999999999</cx:pt>
          <cx:pt idx="1512">23.719999999999999</cx:pt>
          <cx:pt idx="1513">29.440000000000001</cx:pt>
          <cx:pt idx="1514">34.869999999999997</cx:pt>
          <cx:pt idx="1515">43.049999999999997</cx:pt>
          <cx:pt idx="1516">23.050000000000001</cx:pt>
          <cx:pt idx="1517">24.510000000000002</cx:pt>
          <cx:pt idx="1518">25.010000000000002</cx:pt>
          <cx:pt idx="1519">32.68</cx:pt>
          <cx:pt idx="1520">24.239999999999998</cx:pt>
          <cx:pt idx="1521">24.420000000000002</cx:pt>
          <cx:pt idx="1522">29.079999999999998</cx:pt>
          <cx:pt idx="1523">37.960000000000001</cx:pt>
          <cx:pt idx="1524">43.299999999999997</cx:pt>
          <cx:pt idx="1525">37.960000000000001</cx:pt>
          <cx:pt idx="1526">22.550000000000001</cx:pt>
          <cx:pt idx="1527">35.079999999999998</cx:pt>
          <cx:pt idx="1528">34.869999999999997</cx:pt>
          <cx:pt idx="1529">15.380000000000001</cx:pt>
          <cx:pt idx="1530">17.379999999999999</cx:pt>
          <cx:pt idx="1531">35.619999999999997</cx:pt>
          <cx:pt idx="1532">42.170000000000002</cx:pt>
          <cx:pt idx="1533">37.18</cx:pt>
          <cx:pt idx="1534">30.370000000000001</cx:pt>
          <cx:pt idx="1535">34.299999999999997</cx:pt>
          <cx:pt idx="1536">27.34</cx:pt>
          <cx:pt idx="1537">30.140000000000001</cx:pt>
          <cx:pt idx="1538">41.789999999999999</cx:pt>
          <cx:pt idx="1539">17.469999999999999</cx:pt>
          <cx:pt idx="1540">21.379999999999999</cx:pt>
          <cx:pt idx="1541">25.079999999999998</cx:pt>
          <cx:pt idx="1542">37.829999999999998</cx:pt>
          <cx:pt idx="1543">41.590000000000003</cx:pt>
          <cx:pt idx="1544">39.450000000000003</cx:pt>
          <cx:pt idx="1545">30.73</cx:pt>
          <cx:pt idx="1546">20.039999999999999</cx:pt>
          <cx:pt idx="1547">29.960000000000001</cx:pt>
          <cx:pt idx="1548">40.590000000000003</cx:pt>
          <cx:pt idx="1549">36.829999999999998</cx:pt>
          <cx:pt idx="1550">20.420000000000002</cx:pt>
          <cx:pt idx="1551">36.920000000000002</cx:pt>
          <cx:pt idx="1552">36.090000000000003</cx:pt>
          <cx:pt idx="1553">43.560000000000002</cx:pt>
          <cx:pt idx="1554">18.600000000000001</cx:pt>
          <cx:pt idx="1555">33.890000000000001</cx:pt>
          <cx:pt idx="1556">25.949999999999999</cx:pt>
          <cx:pt idx="1557">24.52</cx:pt>
          <cx:pt idx="1558">42.909999999999997</cx:pt>
          <cx:pt idx="1559">36.280000000000001</cx:pt>
          <cx:pt idx="1560">25.850000000000001</cx:pt>
          <cx:pt idx="1561">33.619999999999997</cx:pt>
          <cx:pt idx="1562">30.559999999999999</cx:pt>
          <cx:pt idx="1563">22.350000000000001</cx:pt>
          <cx:pt idx="1564">18.460000000000001</cx:pt>
          <cx:pt idx="1565">36.229999999999997</cx:pt>
          <cx:pt idx="1566">21.399999999999999</cx:pt>
          <cx:pt idx="1567">17.140000000000001</cx:pt>
          <cx:pt idx="1568">39.100000000000001</cx:pt>
          <cx:pt idx="1569">18.68</cx:pt>
          <cx:pt idx="1570">15.69</cx:pt>
          <cx:pt idx="1571">19.100000000000001</cx:pt>
          <cx:pt idx="1572">28.510000000000002</cx:pt>
          <cx:pt idx="1573">18.079999999999998</cx:pt>
          <cx:pt idx="1574">23.91</cx:pt>
          <cx:pt idx="1575">42.109999999999999</cx:pt>
          <cx:pt idx="1576">26.940000000000001</cx:pt>
          <cx:pt idx="1577">38.840000000000003</cx:pt>
          <cx:pt idx="1578">27.600000000000001</cx:pt>
          <cx:pt idx="1579">22.780000000000001</cx:pt>
          <cx:pt idx="1580">21.609999999999999</cx:pt>
          <cx:pt idx="1581">28.780000000000001</cx:pt>
          <cx:pt idx="1582">33.210000000000001</cx:pt>
          <cx:pt idx="1583">42.310000000000002</cx:pt>
          <cx:pt idx="1584">17.170000000000002</cx:pt>
          <cx:pt idx="1585">37.049999999999997</cx:pt>
          <cx:pt idx="1586">28.949999999999999</cx:pt>
          <cx:pt idx="1587">14.960000000000001</cx:pt>
          <cx:pt idx="1588">15.970000000000001</cx:pt>
          <cx:pt idx="1589">20.670000000000002</cx:pt>
          <cx:pt idx="1590">16.210000000000001</cx:pt>
          <cx:pt idx="1591">42.219999999999999</cx:pt>
          <cx:pt idx="1592">42.310000000000002</cx:pt>
          <cx:pt idx="1593">41.409999999999997</cx:pt>
          <cx:pt idx="1594">16.170000000000002</cx:pt>
          <cx:pt idx="1595">26.350000000000001</cx:pt>
          <cx:pt idx="1596">35.140000000000001</cx:pt>
          <cx:pt idx="1597">26.09</cx:pt>
          <cx:pt idx="1598">25.350000000000001</cx:pt>
          <cx:pt idx="1599">27.41</cx:pt>
          <cx:pt idx="1600">23.59</cx:pt>
          <cx:pt idx="1601">27.609999999999999</cx:pt>
          <cx:pt idx="1602">39.600000000000001</cx:pt>
          <cx:pt idx="1603">23.050000000000001</cx:pt>
          <cx:pt idx="1604">41.200000000000003</cx:pt>
          <cx:pt idx="1605">36.43</cx:pt>
          <cx:pt idx="1606">21.600000000000001</cx:pt>
          <cx:pt idx="1607">19.460000000000001</cx:pt>
          <cx:pt idx="1608">24.699999999999999</cx:pt>
          <cx:pt idx="1609">37.469999999999999</cx:pt>
          <cx:pt idx="1610">42.899999999999999</cx:pt>
          <cx:pt idx="1611">26.050000000000001</cx:pt>
          <cx:pt idx="1612">29.190000000000001</cx:pt>
          <cx:pt idx="1613">15.99</cx:pt>
          <cx:pt idx="1614">36.890000000000001</cx:pt>
          <cx:pt idx="1615">22.32</cx:pt>
          <cx:pt idx="1616">14.970000000000001</cx:pt>
          <cx:pt idx="1617">29.699999999999999</cx:pt>
          <cx:pt idx="1618">39.530000000000001</cx:pt>
          <cx:pt idx="1619">27.050000000000001</cx:pt>
          <cx:pt idx="1620">26.239999999999998</cx:pt>
          <cx:pt idx="1621">31.079999999999998</cx:pt>
          <cx:pt idx="1622">26.57</cx:pt>
          <cx:pt idx="1623">25.300000000000001</cx:pt>
          <cx:pt idx="1624">42.899999999999999</cx:pt>
          <cx:pt idx="1625">25.949999999999999</cx:pt>
          <cx:pt idx="1626">41.82</cx:pt>
          <cx:pt idx="1627">28.649999999999999</cx:pt>
          <cx:pt idx="1628">41.450000000000003</cx:pt>
          <cx:pt idx="1629">20.640000000000001</cx:pt>
          <cx:pt idx="1630">34.369999999999997</cx:pt>
          <cx:pt idx="1631">39.909999999999997</cx:pt>
          <cx:pt idx="1632">34.560000000000002</cx:pt>
          <cx:pt idx="1633">28.420000000000002</cx:pt>
          <cx:pt idx="1634">22.18</cx:pt>
          <cx:pt idx="1635">33.719999999999999</cx:pt>
          <cx:pt idx="1636">24.219999999999999</cx:pt>
          <cx:pt idx="1637">14.85</cx:pt>
          <cx:pt idx="1638">31.68</cx:pt>
          <cx:pt idx="1639">39.600000000000001</cx:pt>
          <cx:pt idx="1640">38.18</cx:pt>
          <cx:pt idx="1641">21.289999999999999</cx:pt>
          <cx:pt idx="1642">20.390000000000001</cx:pt>
          <cx:pt idx="1643">23.920000000000002</cx:pt>
          <cx:pt idx="1644">17.969999999999999</cx:pt>
          <cx:pt idx="1645">30.370000000000001</cx:pt>
          <cx:pt idx="1646">22.489999999999998</cx:pt>
          <cx:pt idx="1647">31.09</cx:pt>
          <cx:pt idx="1648">18.82</cx:pt>
          <cx:pt idx="1649">18.300000000000001</cx:pt>
          <cx:pt idx="1650">38.299999999999997</cx:pt>
          <cx:pt idx="1651">20.09</cx:pt>
          <cx:pt idx="1652">43.43</cx:pt>
          <cx:pt idx="1653">42.829999999999998</cx:pt>
          <cx:pt idx="1654">42.439999999999998</cx:pt>
          <cx:pt idx="1655">29.870000000000001</cx:pt>
          <cx:pt idx="1656">19.850000000000001</cx:pt>
          <cx:pt idx="1657">21.91</cx:pt>
          <cx:pt idx="1658">38.170000000000002</cx:pt>
          <cx:pt idx="1659">33.609999999999999</cx:pt>
          <cx:pt idx="1660">16.670000000000002</cx:pt>
          <cx:pt idx="1661">35.159999999999997</cx:pt>
          <cx:pt idx="1662">22.68</cx:pt>
          <cx:pt idx="1663">18.100000000000001</cx:pt>
          <cx:pt idx="1664">41.270000000000003</cx:pt>
          <cx:pt idx="1665">26.899999999999999</cx:pt>
          <cx:pt idx="1666">34.119999999999997</cx:pt>
          <cx:pt idx="1667">23.969999999999999</cx:pt>
          <cx:pt idx="1668">19.780000000000001</cx:pt>
          <cx:pt idx="1669">25.800000000000001</cx:pt>
          <cx:pt idx="1670">39.07</cx:pt>
          <cx:pt idx="1671">42.789999999999999</cx:pt>
          <cx:pt idx="1672">38.329999999999998</cx:pt>
          <cx:pt idx="1673">30.41</cx:pt>
          <cx:pt idx="1674">18.93</cx:pt>
          <cx:pt idx="1675">28.539999999999999</cx:pt>
          <cx:pt idx="1676">23.739999999999998</cx:pt>
          <cx:pt idx="1677">37.280000000000001</cx:pt>
          <cx:pt idx="1678">27.510000000000002</cx:pt>
          <cx:pt idx="1679">34.850000000000001</cx:pt>
          <cx:pt idx="1680">23.050000000000001</cx:pt>
          <cx:pt idx="1681">38.100000000000001</cx:pt>
          <cx:pt idx="1682">25.789999999999999</cx:pt>
          <cx:pt idx="1683">29.239999999999998</cx:pt>
          <cx:pt idx="1684">40.799999999999997</cx:pt>
          <cx:pt idx="1685">37.609999999999999</cx:pt>
          <cx:pt idx="1686">22.600000000000001</cx:pt>
          <cx:pt idx="1687">21.77</cx:pt>
          <cx:pt idx="1688">24.190000000000001</cx:pt>
          <cx:pt idx="1689">21.719999999999999</cx:pt>
          <cx:pt idx="1690">26.960000000000001</cx:pt>
          <cx:pt idx="1691">22.640000000000001</cx:pt>
          <cx:pt idx="1692">27.379999999999999</cx:pt>
          <cx:pt idx="1693">31.859999999999999</cx:pt>
          <cx:pt idx="1694">26.629999999999999</cx:pt>
          <cx:pt idx="1695">16.280000000000001</cx:pt>
          <cx:pt idx="1696">31.949999999999999</cx:pt>
          <cx:pt idx="1697">38.229999999999997</cx:pt>
          <cx:pt idx="1698">40.710000000000001</cx:pt>
          <cx:pt idx="1699">14.98</cx:pt>
          <cx:pt idx="1700">33.969999999999999</cx:pt>
          <cx:pt idx="1701">19.449999999999999</cx:pt>
          <cx:pt idx="1702">42.329999999999998</cx:pt>
          <cx:pt idx="1703">22.780000000000001</cx:pt>
          <cx:pt idx="1704">28.640000000000001</cx:pt>
          <cx:pt idx="1705">22.57</cx:pt>
          <cx:pt idx="1706">28.670000000000002</cx:pt>
          <cx:pt idx="1707">39.140000000000001</cx:pt>
          <cx:pt idx="1708">28.48</cx:pt>
          <cx:pt idx="1709">38.060000000000002</cx:pt>
          <cx:pt idx="1710">42</cx:pt>
          <cx:pt idx="1711">29.350000000000001</cx:pt>
          <cx:pt idx="1712">18.600000000000001</cx:pt>
          <cx:pt idx="1713">31.460000000000001</cx:pt>
          <cx:pt idx="1714">18.68</cx:pt>
          <cx:pt idx="1715">26.239999999999998</cx:pt>
          <cx:pt idx="1716">35.640000000000001</cx:pt>
          <cx:pt idx="1717">32.18</cx:pt>
          <cx:pt idx="1718">38.770000000000003</cx:pt>
          <cx:pt idx="1719">16.870000000000001</cx:pt>
          <cx:pt idx="1720">22.23</cx:pt>
          <cx:pt idx="1721">43.100000000000001</cx:pt>
          <cx:pt idx="1722">41.079999999999998</cx:pt>
          <cx:pt idx="1723">15.84</cx:pt>
          <cx:pt idx="1724">20.920000000000002</cx:pt>
          <cx:pt idx="1725">26.010000000000002</cx:pt>
          <cx:pt idx="1726">18.059999999999999</cx:pt>
          <cx:pt idx="1727">36.640000000000001</cx:pt>
          <cx:pt idx="1728">28.469999999999999</cx:pt>
          <cx:pt idx="1729">31.260000000000002</cx:pt>
          <cx:pt idx="1730">22.98</cx:pt>
          <cx:pt idx="1731">34.82</cx:pt>
          <cx:pt idx="1732">37.490000000000002</cx:pt>
          <cx:pt idx="1733">39.100000000000001</cx:pt>
          <cx:pt idx="1734">27.399999999999999</cx:pt>
          <cx:pt idx="1735">28.25</cx:pt>
          <cx:pt idx="1736">17.280000000000001</cx:pt>
          <cx:pt idx="1737">17.800000000000001</cx:pt>
          <cx:pt idx="1738">24.02</cx:pt>
          <cx:pt idx="1739">28.890000000000001</cx:pt>
          <cx:pt idx="1740">26.300000000000001</cx:pt>
          <cx:pt idx="1741">40.170000000000002</cx:pt>
          <cx:pt idx="1742">17.309999999999999</cx:pt>
          <cx:pt idx="1743">16.010000000000002</cx:pt>
          <cx:pt idx="1744">17.699999999999999</cx:pt>
          <cx:pt idx="1745">39.75</cx:pt>
          <cx:pt idx="1746">15.619999999999999</cx:pt>
          <cx:pt idx="1747">31.84</cx:pt>
          <cx:pt idx="1748">19.800000000000001</cx:pt>
          <cx:pt idx="1749">17.27</cx:pt>
          <cx:pt idx="1750">22.48</cx:pt>
          <cx:pt idx="1751">36.700000000000003</cx:pt>
          <cx:pt idx="1752">27.82</cx:pt>
          <cx:pt idx="1753">21.52</cx:pt>
          <cx:pt idx="1754">29.68</cx:pt>
          <cx:pt idx="1755">30.789999999999999</cx:pt>
          <cx:pt idx="1756">39.670000000000002</cx:pt>
          <cx:pt idx="1757">16.550000000000001</cx:pt>
          <cx:pt idx="1758">16.59</cx:pt>
          <cx:pt idx="1759">33.149999999999999</cx:pt>
          <cx:pt idx="1760">28.800000000000001</cx:pt>
          <cx:pt idx="1761">21.059999999999999</cx:pt>
          <cx:pt idx="1762">19.969999999999999</cx:pt>
          <cx:pt idx="1763">39.890000000000001</cx:pt>
          <cx:pt idx="1764">25.309999999999999</cx:pt>
          <cx:pt idx="1765">33.43</cx:pt>
          <cx:pt idx="1766">26.890000000000001</cx:pt>
          <cx:pt idx="1767">29.57</cx:pt>
          <cx:pt idx="1768">41.189999999999998</cx:pt>
          <cx:pt idx="1769">22.989999999999998</cx:pt>
          <cx:pt idx="1770">34.520000000000003</cx:pt>
          <cx:pt idx="1771">18.960000000000001</cx:pt>
          <cx:pt idx="1772">29.5</cx:pt>
          <cx:pt idx="1773">19.920000000000002</cx:pt>
          <cx:pt idx="1774">35.530000000000001</cx:pt>
          <cx:pt idx="1775">21.800000000000001</cx:pt>
          <cx:pt idx="1776">15.949999999999999</cx:pt>
          <cx:pt idx="1777">18.440000000000001</cx:pt>
          <cx:pt idx="1778">38.759999999999998</cx:pt>
          <cx:pt idx="1779">33.990000000000002</cx:pt>
          <cx:pt idx="1780">37.240000000000002</cx:pt>
          <cx:pt idx="1781">41.090000000000003</cx:pt>
          <cx:pt idx="1782">26.34</cx:pt>
          <cx:pt idx="1783">18.98</cx:pt>
          <cx:pt idx="1784">14.92</cx:pt>
          <cx:pt idx="1785">15.4</cx:pt>
          <cx:pt idx="1786">26.489999999999998</cx:pt>
          <cx:pt idx="1787">41.479999999999997</cx:pt>
          <cx:pt idx="1788">43.399999999999999</cx:pt>
          <cx:pt idx="1789">35.149999999999999</cx:pt>
          <cx:pt idx="1790">33.109999999999999</cx:pt>
          <cx:pt idx="1791">27.989999999999998</cx:pt>
          <cx:pt idx="1792">43.289999999999999</cx:pt>
          <cx:pt idx="1793">15.199999999999999</cx:pt>
          <cx:pt idx="1794">37.380000000000003</cx:pt>
          <cx:pt idx="1795">29.93</cx:pt>
          <cx:pt idx="1796">23.440000000000001</cx:pt>
          <cx:pt idx="1797">38.659999999999997</cx:pt>
          <cx:pt idx="1798">17.620000000000001</cx:pt>
          <cx:pt idx="1799">27.010000000000002</cx:pt>
          <cx:pt idx="1800">22.460000000000001</cx:pt>
          <cx:pt idx="1801">18.09</cx:pt>
          <cx:pt idx="1802">34.659999999999997</cx:pt>
          <cx:pt idx="1803">35.869999999999997</cx:pt>
          <cx:pt idx="1804">19.48</cx:pt>
          <cx:pt idx="1805">21.829999999999998</cx:pt>
          <cx:pt idx="1806">28.699999999999999</cx:pt>
          <cx:pt idx="1807">34.039999999999999</cx:pt>
          <cx:pt idx="1808">28.27</cx:pt>
          <cx:pt idx="1809">19.93</cx:pt>
          <cx:pt idx="1810">21.18</cx:pt>
          <cx:pt idx="1811">30.84</cx:pt>
          <cx:pt idx="1812">24.219999999999999</cx:pt>
          <cx:pt idx="1813">31.420000000000002</cx:pt>
          <cx:pt idx="1814">20.789999999999999</cx:pt>
          <cx:pt idx="1815">24.379999999999999</cx:pt>
          <cx:pt idx="1816">31.420000000000002</cx:pt>
          <cx:pt idx="1817">22.93</cx:pt>
          <cx:pt idx="1818">30.039999999999999</cx:pt>
          <cx:pt idx="1819">38.899999999999999</cx:pt>
          <cx:pt idx="1820">19.120000000000001</cx:pt>
          <cx:pt idx="1821">26.379999999999999</cx:pt>
          <cx:pt idx="1822">22.23</cx:pt>
          <cx:pt idx="1823">27.07</cx:pt>
          <cx:pt idx="1824">19.460000000000001</cx:pt>
          <cx:pt idx="1825">35.759999999999998</cx:pt>
          <cx:pt idx="1826">28.32</cx:pt>
          <cx:pt idx="1827">41.490000000000002</cx:pt>
          <cx:pt idx="1828">26.879999999999999</cx:pt>
          <cx:pt idx="1829">36.399999999999999</cx:pt>
          <cx:pt idx="1830">15.550000000000001</cx:pt>
          <cx:pt idx="1831">40.630000000000003</cx:pt>
          <cx:pt idx="1832">41.740000000000002</cx:pt>
          <cx:pt idx="1833">23.190000000000001</cx:pt>
          <cx:pt idx="1834">17.969999999999999</cx:pt>
          <cx:pt idx="1835">39.909999999999997</cx:pt>
          <cx:pt idx="1836">33.119999999999997</cx:pt>
          <cx:pt idx="1837">40.43</cx:pt>
          <cx:pt idx="1838">15.6</cx:pt>
          <cx:pt idx="1839">16.239999999999998</cx:pt>
          <cx:pt idx="1840">20.920000000000002</cx:pt>
          <cx:pt idx="1841">40.75</cx:pt>
          <cx:pt idx="1842">31.57</cx:pt>
          <cx:pt idx="1843">24.620000000000001</cx:pt>
          <cx:pt idx="1844">28.640000000000001</cx:pt>
          <cx:pt idx="1845">37.060000000000002</cx:pt>
          <cx:pt idx="1846">39.770000000000003</cx:pt>
          <cx:pt idx="1847">34.520000000000003</cx:pt>
          <cx:pt idx="1848">38.109999999999999</cx:pt>
          <cx:pt idx="1849">26.390000000000001</cx:pt>
          <cx:pt idx="1850">19.780000000000001</cx:pt>
          <cx:pt idx="1851">20.309999999999999</cx:pt>
          <cx:pt idx="1852">31.390000000000001</cx:pt>
          <cx:pt idx="1853">31.149999999999999</cx:pt>
          <cx:pt idx="1854">33.149999999999999</cx:pt>
          <cx:pt idx="1855">36.840000000000003</cx:pt>
          <cx:pt idx="1856">33.090000000000003</cx:pt>
          <cx:pt idx="1857">17.800000000000001</cx:pt>
          <cx:pt idx="1858">24.98</cx:pt>
          <cx:pt idx="1859">17.440000000000001</cx:pt>
          <cx:pt idx="1860">25.09</cx:pt>
          <cx:pt idx="1861">25.530000000000001</cx:pt>
          <cx:pt idx="1862">23.469999999999999</cx:pt>
          <cx:pt idx="1863">43.210000000000001</cx:pt>
          <cx:pt idx="1864">32.18</cx:pt>
          <cx:pt idx="1865">27.93</cx:pt>
          <cx:pt idx="1866">39.170000000000002</cx:pt>
          <cx:pt idx="1867">16.350000000000001</cx:pt>
          <cx:pt idx="1868">21.600000000000001</cx:pt>
          <cx:pt idx="1869">33.340000000000003</cx:pt>
          <cx:pt idx="1870">41.240000000000002</cx:pt>
          <cx:pt idx="1871">39.359999999999999</cx:pt>
          <cx:pt idx="1872">25.210000000000001</cx:pt>
          <cx:pt idx="1873">25.300000000000001</cx:pt>
          <cx:pt idx="1874">18.960000000000001</cx:pt>
          <cx:pt idx="1875">20.91</cx:pt>
          <cx:pt idx="1876">27.149999999999999</cx:pt>
          <cx:pt idx="1877">14.75</cx:pt>
          <cx:pt idx="1878">33.049999999999997</cx:pt>
          <cx:pt idx="1879">35.25</cx:pt>
          <cx:pt idx="1880">42.07</cx:pt>
          <cx:pt idx="1881">39.539999999999999</cx:pt>
          <cx:pt idx="1882">35.18</cx:pt>
          <cx:pt idx="1883">25.260000000000002</cx:pt>
          <cx:pt idx="1884">28.66</cx:pt>
          <cx:pt idx="1885">39.270000000000003</cx:pt>
          <cx:pt idx="1886">37.740000000000002</cx:pt>
          <cx:pt idx="1887">23.629999999999999</cx:pt>
          <cx:pt idx="1888">40.520000000000003</cx:pt>
          <cx:pt idx="1889">16.399999999999999</cx:pt>
          <cx:pt idx="1890">14.98</cx:pt>
          <cx:pt idx="1891">38.490000000000002</cx:pt>
          <cx:pt idx="1892">40.439999999999998</cx:pt>
          <cx:pt idx="1893">36.619999999999997</cx:pt>
          <cx:pt idx="1894">34.969999999999999</cx:pt>
          <cx:pt idx="1895">39.950000000000003</cx:pt>
          <cx:pt idx="1896">25.75</cx:pt>
          <cx:pt idx="1897">41.850000000000001</cx:pt>
          <cx:pt idx="1898">15.83</cx:pt>
          <cx:pt idx="1899">25.690000000000001</cx:pt>
          <cx:pt idx="1900">19.190000000000001</cx:pt>
          <cx:pt idx="1901">19.34</cx:pt>
          <cx:pt idx="1902">28.469999999999999</cx:pt>
          <cx:pt idx="1903">40.020000000000003</cx:pt>
          <cx:pt idx="1904">37.600000000000001</cx:pt>
          <cx:pt idx="1905">31.34</cx:pt>
          <cx:pt idx="1906">14.76</cx:pt>
          <cx:pt idx="1907">30.52</cx:pt>
          <cx:pt idx="1908">16.559999999999999</cx:pt>
          <cx:pt idx="1909">23.800000000000001</cx:pt>
          <cx:pt idx="1910">29.109999999999999</cx:pt>
          <cx:pt idx="1911">20.68</cx:pt>
          <cx:pt idx="1912">17.890000000000001</cx:pt>
          <cx:pt idx="1913">38.729999999999997</cx:pt>
          <cx:pt idx="1914">23.370000000000001</cx:pt>
          <cx:pt idx="1915">21.989999999999998</cx:pt>
          <cx:pt idx="1916">36.390000000000001</cx:pt>
          <cx:pt idx="1917">43.060000000000002</cx:pt>
          <cx:pt idx="1918">24.079999999999998</cx:pt>
          <cx:pt idx="1919">34.549999999999997</cx:pt>
          <cx:pt idx="1920">15.550000000000001</cx:pt>
          <cx:pt idx="1921">27.02</cx:pt>
          <cx:pt idx="1922">35.020000000000003</cx:pt>
          <cx:pt idx="1923">33.049999999999997</cx:pt>
          <cx:pt idx="1924">41.840000000000003</cx:pt>
          <cx:pt idx="1925">18.739999999999998</cx:pt>
          <cx:pt idx="1926">22.75</cx:pt>
          <cx:pt idx="1927">30.75</cx:pt>
          <cx:pt idx="1928">35.020000000000003</cx:pt>
          <cx:pt idx="1929">23.850000000000001</cx:pt>
          <cx:pt idx="1930">21.870000000000001</cx:pt>
          <cx:pt idx="1931">32.539999999999999</cx:pt>
          <cx:pt idx="1932">16.670000000000002</cx:pt>
          <cx:pt idx="1933">23.079999999999998</cx:pt>
          <cx:pt idx="1934">35.880000000000003</cx:pt>
          <cx:pt idx="1935">37.140000000000001</cx:pt>
          <cx:pt idx="1936">33.130000000000003</cx:pt>
          <cx:pt idx="1937">17.43</cx:pt>
          <cx:pt idx="1938">25.140000000000001</cx:pt>
          <cx:pt idx="1939">33.009999999999998</cx:pt>
          <cx:pt idx="1940">33.640000000000001</cx:pt>
          <cx:pt idx="1941">38.549999999999997</cx:pt>
          <cx:pt idx="1942">39.049999999999997</cx:pt>
          <cx:pt idx="1943">39.5</cx:pt>
          <cx:pt idx="1944">17.870000000000001</cx:pt>
          <cx:pt idx="1945">29.649999999999999</cx:pt>
          <cx:pt idx="1946">23.120000000000001</cx:pt>
          <cx:pt idx="1947">23.859999999999999</cx:pt>
          <cx:pt idx="1948">28.43</cx:pt>
          <cx:pt idx="1949">24.379999999999999</cx:pt>
          <cx:pt idx="1950">30.640000000000001</cx:pt>
          <cx:pt idx="1951">31.460000000000001</cx:pt>
          <cx:pt idx="1952">32.619999999999997</cx:pt>
          <cx:pt idx="1953">19.199999999999999</cx:pt>
          <cx:pt idx="1954">32.659999999999997</cx:pt>
          <cx:pt idx="1955">15.199999999999999</cx:pt>
          <cx:pt idx="1956">40.640000000000001</cx:pt>
          <cx:pt idx="1957">28.34</cx:pt>
          <cx:pt idx="1958">38.539999999999999</cx:pt>
          <cx:pt idx="1959">15.01</cx:pt>
          <cx:pt idx="1960">28.870000000000001</cx:pt>
          <cx:pt idx="1961">37.079999999999998</cx:pt>
          <cx:pt idx="1962">39.210000000000001</cx:pt>
          <cx:pt idx="1963">23.940000000000001</cx:pt>
          <cx:pt idx="1964">19.890000000000001</cx:pt>
          <cx:pt idx="1965">39.710000000000001</cx:pt>
          <cx:pt idx="1966">36.869999999999997</cx:pt>
          <cx:pt idx="1967">20.66</cx:pt>
          <cx:pt idx="1968">39.859999999999999</cx:pt>
          <cx:pt idx="1969">24.129999999999999</cx:pt>
          <cx:pt idx="1970">42.030000000000001</cx:pt>
          <cx:pt idx="1971">26.329999999999998</cx:pt>
          <cx:pt idx="1972">38.649999999999999</cx:pt>
          <cx:pt idx="1973">29.690000000000001</cx:pt>
          <cx:pt idx="1974">20.920000000000002</cx:pt>
          <cx:pt idx="1975">15.050000000000001</cx:pt>
          <cx:pt idx="1976">35.93</cx:pt>
          <cx:pt idx="1977">28.82</cx:pt>
          <cx:pt idx="1978">34.090000000000003</cx:pt>
          <cx:pt idx="1979">31.609999999999999</cx:pt>
          <cx:pt idx="1980">32.350000000000001</cx:pt>
          <cx:pt idx="1981">38.609999999999999</cx:pt>
          <cx:pt idx="1982">31.899999999999999</cx:pt>
          <cx:pt idx="1983">40.189999999999998</cx:pt>
          <cx:pt idx="1984">40.460000000000001</cx:pt>
          <cx:pt idx="1985">15.25</cx:pt>
          <cx:pt idx="1986">14.869999999999999</cx:pt>
          <cx:pt idx="1987">42.520000000000003</cx:pt>
          <cx:pt idx="1988">30.359999999999999</cx:pt>
          <cx:pt idx="1989">42.079999999999998</cx:pt>
          <cx:pt idx="1990">43.450000000000003</cx:pt>
          <cx:pt idx="1991">43.030000000000001</cx:pt>
          <cx:pt idx="1992">33.200000000000003</cx:pt>
          <cx:pt idx="1993">21.719999999999999</cx:pt>
          <cx:pt idx="1994">39.369999999999997</cx:pt>
          <cx:pt idx="1995">28.109999999999999</cx:pt>
          <cx:pt idx="1996">42.729999999999997</cx:pt>
          <cx:pt idx="1997">25.25</cx:pt>
          <cx:pt idx="1998">34.009999999999998</cx:pt>
          <cx:pt idx="1999">28.32</cx:pt>
          <cx:pt idx="2000">20.239999999999998</cx:pt>
          <cx:pt idx="2001">28.77</cx:pt>
          <cx:pt idx="2002">42.289999999999999</cx:pt>
          <cx:pt idx="2003">38.399999999999999</cx:pt>
          <cx:pt idx="2004">19.48</cx:pt>
          <cx:pt idx="2005">36.240000000000002</cx:pt>
          <cx:pt idx="2006">21.030000000000001</cx:pt>
          <cx:pt idx="2007">34.109999999999999</cx:pt>
          <cx:pt idx="2008">41.850000000000001</cx:pt>
          <cx:pt idx="2009">40.359999999999999</cx:pt>
          <cx:pt idx="2010">19.969999999999999</cx:pt>
          <cx:pt idx="2011">32</cx:pt>
          <cx:pt idx="2012">28.539999999999999</cx:pt>
          <cx:pt idx="2013">14.9</cx:pt>
          <cx:pt idx="2014">22.399999999999999</cx:pt>
          <cx:pt idx="2015">17.530000000000001</cx:pt>
          <cx:pt idx="2016">32.380000000000003</cx:pt>
          <cx:pt idx="2017">22.780000000000001</cx:pt>
          <cx:pt idx="2018">28.43</cx:pt>
          <cx:pt idx="2019">16.719999999999999</cx:pt>
          <cx:pt idx="2020">19.920000000000002</cx:pt>
          <cx:pt idx="2021">30.140000000000001</cx:pt>
          <cx:pt idx="2022">15.140000000000001</cx:pt>
          <cx:pt idx="2023">39.340000000000003</cx:pt>
          <cx:pt idx="2024">38.890000000000001</cx:pt>
          <cx:pt idx="2025">34.280000000000001</cx:pt>
          <cx:pt idx="2026">43.229999999999997</cx:pt>
          <cx:pt idx="2027">31.309999999999999</cx:pt>
          <cx:pt idx="2028">33.840000000000003</cx:pt>
          <cx:pt idx="2029">40.439999999999998</cx:pt>
          <cx:pt idx="2030">29.109999999999999</cx:pt>
          <cx:pt idx="2031">29.48</cx:pt>
          <cx:pt idx="2032">16.34</cx:pt>
          <cx:pt idx="2033">22.18</cx:pt>
          <cx:pt idx="2034">32.32</cx:pt>
          <cx:pt idx="2035">31.850000000000001</cx:pt>
          <cx:pt idx="2036">35.359999999999999</cx:pt>
          <cx:pt idx="2037">27.460000000000001</cx:pt>
          <cx:pt idx="2038">30.030000000000001</cx:pt>
          <cx:pt idx="2039">36.030000000000001</cx:pt>
          <cx:pt idx="2040">36.75</cx:pt>
          <cx:pt idx="2041">39.979999999999997</cx:pt>
          <cx:pt idx="2042">34.640000000000001</cx:pt>
          <cx:pt idx="2043">21.870000000000001</cx:pt>
          <cx:pt idx="2044">17.640000000000001</cx:pt>
          <cx:pt idx="2045">19.780000000000001</cx:pt>
          <cx:pt idx="2046">22.82</cx:pt>
          <cx:pt idx="2047">15.029999999999999</cx:pt>
          <cx:pt idx="2048">15.25</cx:pt>
          <cx:pt idx="2049">20.809999999999999</cx:pt>
          <cx:pt idx="2050">15.44</cx:pt>
          <cx:pt idx="2051">39.950000000000003</cx:pt>
          <cx:pt idx="2052">21.350000000000001</cx:pt>
          <cx:pt idx="2053">22.66</cx:pt>
          <cx:pt idx="2054">41.32</cx:pt>
          <cx:pt idx="2055">17.760000000000002</cx:pt>
          <cx:pt idx="2056">28.07</cx:pt>
          <cx:pt idx="2057">24.489999999999998</cx:pt>
          <cx:pt idx="2058">18.190000000000001</cx:pt>
          <cx:pt idx="2059">33.219999999999999</cx:pt>
          <cx:pt idx="2060">34.270000000000003</cx:pt>
          <cx:pt idx="2061">33.649999999999999</cx:pt>
          <cx:pt idx="2062">35.25</cx:pt>
          <cx:pt idx="2063">41.960000000000001</cx:pt>
          <cx:pt idx="2064">17.010000000000002</cx:pt>
          <cx:pt idx="2065">30.59</cx:pt>
          <cx:pt idx="2066">27.670000000000002</cx:pt>
          <cx:pt idx="2067">33.649999999999999</cx:pt>
          <cx:pt idx="2068">21.280000000000001</cx:pt>
          <cx:pt idx="2069">31.129999999999999</cx:pt>
          <cx:pt idx="2070">28.600000000000001</cx:pt>
          <cx:pt idx="2071">29.25</cx:pt>
          <cx:pt idx="2072">26.550000000000001</cx:pt>
          <cx:pt idx="2073">40.479999999999997</cx:pt>
          <cx:pt idx="2074">40.549999999999997</cx:pt>
          <cx:pt idx="2075">32.119999999999997</cx:pt>
          <cx:pt idx="2076">41.539999999999999</cx:pt>
          <cx:pt idx="2077">25.370000000000001</cx:pt>
          <cx:pt idx="2078">19.57</cx:pt>
          <cx:pt idx="2079">18.77</cx:pt>
          <cx:pt idx="2080">15.56</cx:pt>
          <cx:pt idx="2081">18.370000000000001</cx:pt>
          <cx:pt idx="2082">31.140000000000001</cx:pt>
          <cx:pt idx="2083">34.850000000000001</cx:pt>
          <cx:pt idx="2084">25.949999999999999</cx:pt>
          <cx:pt idx="2085">28.100000000000001</cx:pt>
          <cx:pt idx="2086">42.170000000000002</cx:pt>
          <cx:pt idx="2087">39.75</cx:pt>
          <cx:pt idx="2088">15.34</cx:pt>
          <cx:pt idx="2089">35.039999999999999</cx:pt>
          <cx:pt idx="2090">26.02</cx:pt>
          <cx:pt idx="2091">27.440000000000001</cx:pt>
          <cx:pt idx="2092">16.850000000000001</cx:pt>
          <cx:pt idx="2093">42.109999999999999</cx:pt>
          <cx:pt idx="2094">37.75</cx:pt>
          <cx:pt idx="2095">22.93</cx:pt>
          <cx:pt idx="2096">34.469999999999999</cx:pt>
          <cx:pt idx="2097">19.539999999999999</cx:pt>
          <cx:pt idx="2098">29.190000000000001</cx:pt>
          <cx:pt idx="2099">21.359999999999999</cx:pt>
          <cx:pt idx="2100">15.279999999999999</cx:pt>
          <cx:pt idx="2101">23.390000000000001</cx:pt>
          <cx:pt idx="2102">40.219999999999999</cx:pt>
          <cx:pt idx="2103">28.09</cx:pt>
          <cx:pt idx="2104">29.43</cx:pt>
          <cx:pt idx="2105">20.859999999999999</cx:pt>
          <cx:pt idx="2106">16.510000000000002</cx:pt>
          <cx:pt idx="2107">15.19</cx:pt>
          <cx:pt idx="2108">21.760000000000002</cx:pt>
          <cx:pt idx="2109">27.879999999999999</cx:pt>
          <cx:pt idx="2110">36.140000000000001</cx:pt>
          <cx:pt idx="2111">31.73</cx:pt>
          <cx:pt idx="2112">25.530000000000001</cx:pt>
          <cx:pt idx="2113">29</cx:pt>
          <cx:pt idx="2114">38.299999999999997</cx:pt>
          <cx:pt idx="2115">33.43</cx:pt>
          <cx:pt idx="2116">29.829999999999998</cx:pt>
          <cx:pt idx="2117">32.840000000000003</cx:pt>
          <cx:pt idx="2118">24.57</cx:pt>
          <cx:pt idx="2119">41.890000000000001</cx:pt>
          <cx:pt idx="2120">33.700000000000003</cx:pt>
          <cx:pt idx="2121">15.99</cx:pt>
          <cx:pt idx="2122">39.810000000000002</cx:pt>
          <cx:pt idx="2123">20.66</cx:pt>
          <cx:pt idx="2124">42.18</cx:pt>
          <cx:pt idx="2125">19.079999999999998</cx:pt>
          <cx:pt idx="2126">41.780000000000001</cx:pt>
          <cx:pt idx="2127">33.93</cx:pt>
          <cx:pt idx="2128">18.879999999999999</cx:pt>
          <cx:pt idx="2129">37.25</cx:pt>
          <cx:pt idx="2130">19.670000000000002</cx:pt>
          <cx:pt idx="2131">43.210000000000001</cx:pt>
          <cx:pt idx="2132">31.690000000000001</cx:pt>
          <cx:pt idx="2133">34.920000000000002</cx:pt>
          <cx:pt idx="2134">33.100000000000001</cx:pt>
          <cx:pt idx="2135">43.18</cx:pt>
          <cx:pt idx="2136">17.870000000000001</cx:pt>
          <cx:pt idx="2137">19.629999999999999</cx:pt>
          <cx:pt idx="2138">29</cx:pt>
          <cx:pt idx="2139">36.740000000000002</cx:pt>
          <cx:pt idx="2140">25.59</cx:pt>
          <cx:pt idx="2141">40.380000000000003</cx:pt>
          <cx:pt idx="2142">31.52</cx:pt>
          <cx:pt idx="2143">23.739999999999998</cx:pt>
          <cx:pt idx="2144">35.25</cx:pt>
          <cx:pt idx="2145">41.850000000000001</cx:pt>
          <cx:pt idx="2146">38.880000000000003</cx:pt>
          <cx:pt idx="2147">22.18</cx:pt>
          <cx:pt idx="2148">43.450000000000003</cx:pt>
          <cx:pt idx="2149">27.52</cx:pt>
          <cx:pt idx="2150">42.670000000000002</cx:pt>
          <cx:pt idx="2151">39.700000000000003</cx:pt>
          <cx:pt idx="2152">36.719999999999999</cx:pt>
          <cx:pt idx="2153">19.690000000000001</cx:pt>
          <cx:pt idx="2154">33.350000000000001</cx:pt>
          <cx:pt idx="2155">30.199999999999999</cx:pt>
          <cx:pt idx="2156">36.149999999999999</cx:pt>
          <cx:pt idx="2157">23.25</cx:pt>
          <cx:pt idx="2158">28.359999999999999</cx:pt>
          <cx:pt idx="2159">36.579999999999998</cx:pt>
          <cx:pt idx="2160">19.890000000000001</cx:pt>
          <cx:pt idx="2161">26.170000000000002</cx:pt>
          <cx:pt idx="2162">40.810000000000002</cx:pt>
          <cx:pt idx="2163">25.920000000000002</cx:pt>
          <cx:pt idx="2164">23.079999999999998</cx:pt>
          <cx:pt idx="2165">34.490000000000002</cx:pt>
          <cx:pt idx="2166">35.710000000000001</cx:pt>
          <cx:pt idx="2167">29.690000000000001</cx:pt>
          <cx:pt idx="2168">37.18</cx:pt>
          <cx:pt idx="2169">23.030000000000001</cx:pt>
          <cx:pt idx="2170">35.759999999999998</cx:pt>
          <cx:pt idx="2171">20.420000000000002</cx:pt>
          <cx:pt idx="2172">17.640000000000001</cx:pt>
          <cx:pt idx="2173">41.25</cx:pt>
          <cx:pt idx="2174">42.240000000000002</cx:pt>
          <cx:pt idx="2175">20.829999999999998</cx:pt>
          <cx:pt idx="2176">20.289999999999999</cx:pt>
          <cx:pt idx="2177">15.880000000000001</cx:pt>
          <cx:pt idx="2178">25.940000000000001</cx:pt>
          <cx:pt idx="2179">30.559999999999999</cx:pt>
          <cx:pt idx="2180">22</cx:pt>
          <cx:pt idx="2181">21.91</cx:pt>
          <cx:pt idx="2182">16.77</cx:pt>
          <cx:pt idx="2183">16.719999999999999</cx:pt>
          <cx:pt idx="2184">25.780000000000001</cx:pt>
          <cx:pt idx="2185">29.800000000000001</cx:pt>
          <cx:pt idx="2186">29.129999999999999</cx:pt>
          <cx:pt idx="2187">23.760000000000002</cx:pt>
          <cx:pt idx="2188">23.969999999999999</cx:pt>
          <cx:pt idx="2189">16.5</cx:pt>
          <cx:pt idx="2190">30.620000000000001</cx:pt>
          <cx:pt idx="2191">35.039999999999999</cx:pt>
          <cx:pt idx="2192">31.73</cx:pt>
          <cx:pt idx="2193">18.039999999999999</cx:pt>
          <cx:pt idx="2194">25.280000000000001</cx:pt>
          <cx:pt idx="2195">23.120000000000001</cx:pt>
          <cx:pt idx="2196">43.210000000000001</cx:pt>
          <cx:pt idx="2197">27.940000000000001</cx:pt>
          <cx:pt idx="2198">35.200000000000003</cx:pt>
          <cx:pt idx="2199">27.77</cx:pt>
          <cx:pt idx="2200">23.539999999999999</cx:pt>
          <cx:pt idx="2201">43.18</cx:pt>
          <cx:pt idx="2202">29.199999999999999</cx:pt>
          <cx:pt idx="2203">30.510000000000002</cx:pt>
          <cx:pt idx="2204">24.75</cx:pt>
          <cx:pt idx="2205">41.450000000000003</cx:pt>
          <cx:pt idx="2206">19.75</cx:pt>
          <cx:pt idx="2207">22.399999999999999</cx:pt>
          <cx:pt idx="2208">25.149999999999999</cx:pt>
          <cx:pt idx="2209">30.41</cx:pt>
          <cx:pt idx="2210">16.489999999999998</cx:pt>
          <cx:pt idx="2211">25.399999999999999</cx:pt>
          <cx:pt idx="2212">15.75</cx:pt>
          <cx:pt idx="2213">31.899999999999999</cx:pt>
          <cx:pt idx="2214">19.690000000000001</cx:pt>
          <cx:pt idx="2215">35.020000000000003</cx:pt>
          <cx:pt idx="2216">43.049999999999997</cx:pt>
          <cx:pt idx="2217">20.66</cx:pt>
          <cx:pt idx="2218">35.549999999999997</cx:pt>
          <cx:pt idx="2219">26.82</cx:pt>
          <cx:pt idx="2220">32.240000000000002</cx:pt>
          <cx:pt idx="2221">34.450000000000003</cx:pt>
          <cx:pt idx="2222">37.829999999999998</cx:pt>
          <cx:pt idx="2223">15.630000000000001</cx:pt>
          <cx:pt idx="2224">35.740000000000002</cx:pt>
          <cx:pt idx="2225">38.189999999999998</cx:pt>
          <cx:pt idx="2226">23.370000000000001</cx:pt>
          <cx:pt idx="2227">25.890000000000001</cx:pt>
          <cx:pt idx="2228">22.010000000000002</cx:pt>
          <cx:pt idx="2229">29.710000000000001</cx:pt>
          <cx:pt idx="2230">36.909999999999997</cx:pt>
          <cx:pt idx="2231">33.460000000000001</cx:pt>
          <cx:pt idx="2232">18.98</cx:pt>
          <cx:pt idx="2233">29.460000000000001</cx:pt>
          <cx:pt idx="2234">42.68</cx:pt>
          <cx:pt idx="2235">21.91</cx:pt>
          <cx:pt idx="2236">29.760000000000002</cx:pt>
          <cx:pt idx="2237">37.460000000000001</cx:pt>
          <cx:pt idx="2238">18.899999999999999</cx:pt>
          <cx:pt idx="2239">17.530000000000001</cx:pt>
          <cx:pt idx="2240">18.239999999999998</cx:pt>
          <cx:pt idx="2241">17.800000000000001</cx:pt>
          <cx:pt idx="2242">21.690000000000001</cx:pt>
          <cx:pt idx="2243">39.229999999999997</cx:pt>
          <cx:pt idx="2244">31.59</cx:pt>
          <cx:pt idx="2245">42.659999999999997</cx:pt>
          <cx:pt idx="2246">15.470000000000001</cx:pt>
          <cx:pt idx="2247">35.25</cx:pt>
          <cx:pt idx="2248">19.010000000000002</cx:pt>
          <cx:pt idx="2249">30.199999999999999</cx:pt>
          <cx:pt idx="2250">38.759999999999998</cx:pt>
          <cx:pt idx="2251">26.300000000000001</cx:pt>
          <cx:pt idx="2252">25.09</cx:pt>
          <cx:pt idx="2253">34.549999999999997</cx:pt>
          <cx:pt idx="2254">43.210000000000001</cx:pt>
          <cx:pt idx="2255">38.439999999999998</cx:pt>
          <cx:pt idx="2256">41.43</cx:pt>
          <cx:pt idx="2257">19.539999999999999</cx:pt>
          <cx:pt idx="2258">16.649999999999999</cx:pt>
          <cx:pt idx="2259">25.789999999999999</cx:pt>
          <cx:pt idx="2260">19.789999999999999</cx:pt>
          <cx:pt idx="2261">24.620000000000001</cx:pt>
          <cx:pt idx="2262">18.059999999999999</cx:pt>
          <cx:pt idx="2263">33.649999999999999</cx:pt>
          <cx:pt idx="2264">19.449999999999999</cx:pt>
          <cx:pt idx="2265">25.530000000000001</cx:pt>
          <cx:pt idx="2266">28.760000000000002</cx:pt>
          <cx:pt idx="2267">25.68</cx:pt>
          <cx:pt idx="2268">26.350000000000001</cx:pt>
          <cx:pt idx="2269">17.289999999999999</cx:pt>
          <cx:pt idx="2270">32.740000000000002</cx:pt>
          <cx:pt idx="2271">41.079999999999998</cx:pt>
          <cx:pt idx="2272">32.619999999999997</cx:pt>
          <cx:pt idx="2273">39.049999999999997</cx:pt>
          <cx:pt idx="2274">41.450000000000003</cx:pt>
          <cx:pt idx="2275">28.559999999999999</cx:pt>
          <cx:pt idx="2276">18.050000000000001</cx:pt>
          <cx:pt idx="2277">25.559999999999999</cx:pt>
          <cx:pt idx="2278">33.600000000000001</cx:pt>
          <cx:pt idx="2279">27.390000000000001</cx:pt>
          <cx:pt idx="2280">14.68</cx:pt>
          <cx:pt idx="2281">24.690000000000001</cx:pt>
          <cx:pt idx="2282">41.079999999999998</cx:pt>
          <cx:pt idx="2283">39.939999999999998</cx:pt>
          <cx:pt idx="2284">35.289999999999999</cx:pt>
          <cx:pt idx="2285">36.240000000000002</cx:pt>
          <cx:pt idx="2286">30.739999999999998</cx:pt>
          <cx:pt idx="2287">24</cx:pt>
          <cx:pt idx="2288">26.84</cx:pt>
          <cx:pt idx="2289">41.399999999999999</cx:pt>
          <cx:pt idx="2290">27.239999999999998</cx:pt>
          <cx:pt idx="2291">40.210000000000001</cx:pt>
          <cx:pt idx="2292">15.789999999999999</cx:pt>
          <cx:pt idx="2293">19.59</cx:pt>
          <cx:pt idx="2294">14.98</cx:pt>
          <cx:pt idx="2295">17</cx:pt>
          <cx:pt idx="2296">18.210000000000001</cx:pt>
          <cx:pt idx="2297">34.850000000000001</cx:pt>
          <cx:pt idx="2298">22.870000000000001</cx:pt>
          <cx:pt idx="2299">19.870000000000001</cx:pt>
          <cx:pt idx="2300">23.030000000000001</cx:pt>
          <cx:pt idx="2301">30.239999999999998</cx:pt>
          <cx:pt idx="2302">42.079999999999998</cx:pt>
          <cx:pt idx="2303">34.560000000000002</cx:pt>
          <cx:pt idx="2304">19.399999999999999</cx:pt>
          <cx:pt idx="2305">26.129999999999999</cx:pt>
          <cx:pt idx="2306">40.740000000000002</cx:pt>
          <cx:pt idx="2307">34.310000000000002</cx:pt>
          <cx:pt idx="2308">16.539999999999999</cx:pt>
          <cx:pt idx="2309">38.619999999999997</cx:pt>
          <cx:pt idx="2310">39.579999999999998</cx:pt>
          <cx:pt idx="2311">24.539999999999999</cx:pt>
          <cx:pt idx="2312">24.77</cx:pt>
          <cx:pt idx="2313">20.949999999999999</cx:pt>
          <cx:pt idx="2314">37.030000000000001</cx:pt>
          <cx:pt idx="2315">33.619999999999997</cx:pt>
          <cx:pt idx="2316">36.310000000000002</cx:pt>
          <cx:pt idx="2317">42.399999999999999</cx:pt>
          <cx:pt idx="2318">32.100000000000001</cx:pt>
          <cx:pt idx="2319">29.829999999999998</cx:pt>
          <cx:pt idx="2320">33.310000000000002</cx:pt>
          <cx:pt idx="2321">16.34</cx:pt>
          <cx:pt idx="2322">37.729999999999997</cx:pt>
          <cx:pt idx="2323">15.51</cx:pt>
          <cx:pt idx="2324">16.079999999999998</cx:pt>
          <cx:pt idx="2325">30.739999999999998</cx:pt>
          <cx:pt idx="2326">18.079999999999998</cx:pt>
          <cx:pt idx="2327">26.670000000000002</cx:pt>
          <cx:pt idx="2328">18.77</cx:pt>
          <cx:pt idx="2329">39.979999999999997</cx:pt>
          <cx:pt idx="2330">20.52</cx:pt>
          <cx:pt idx="2331">24.739999999999998</cx:pt>
          <cx:pt idx="2332">18.940000000000001</cx:pt>
          <cx:pt idx="2333">36.609999999999999</cx:pt>
          <cx:pt idx="2334">24.920000000000002</cx:pt>
          <cx:pt idx="2335">41.420000000000002</cx:pt>
          <cx:pt idx="2336">41.149999999999999</cx:pt>
          <cx:pt idx="2337">25.620000000000001</cx:pt>
          <cx:pt idx="2338">29.25</cx:pt>
          <cx:pt idx="2339">19.52</cx:pt>
          <cx:pt idx="2340">26.190000000000001</cx:pt>
          <cx:pt idx="2341">31.309999999999999</cx:pt>
          <cx:pt idx="2342">34.549999999999997</cx:pt>
          <cx:pt idx="2343">36.079999999999998</cx:pt>
          <cx:pt idx="2344">33.130000000000003</cx:pt>
          <cx:pt idx="2345">37.18</cx:pt>
          <cx:pt idx="2346">27.109999999999999</cx:pt>
          <cx:pt idx="2347">40.700000000000003</cx:pt>
          <cx:pt idx="2348">14.91</cx:pt>
          <cx:pt idx="2349">26.93</cx:pt>
          <cx:pt idx="2350">29.600000000000001</cx:pt>
          <cx:pt idx="2351">16.120000000000001</cx:pt>
          <cx:pt idx="2352">19.960000000000001</cx:pt>
          <cx:pt idx="2353">29.940000000000001</cx:pt>
          <cx:pt idx="2354">36.57</cx:pt>
          <cx:pt idx="2355">32.789999999999999</cx:pt>
          <cx:pt idx="2356">29.649999999999999</cx:pt>
          <cx:pt idx="2357">20.09</cx:pt>
          <cx:pt idx="2358">40.090000000000003</cx:pt>
          <cx:pt idx="2359">40.590000000000003</cx:pt>
          <cx:pt idx="2360">30.920000000000002</cx:pt>
          <cx:pt idx="2361">23.309999999999999</cx:pt>
          <cx:pt idx="2362">41.520000000000003</cx:pt>
          <cx:pt idx="2363">30.510000000000002</cx:pt>
          <cx:pt idx="2364">42.909999999999997</cx:pt>
          <cx:pt idx="2365">21.690000000000001</cx:pt>
          <cx:pt idx="2366">33.789999999999999</cx:pt>
          <cx:pt idx="2367">43.25</cx:pt>
          <cx:pt idx="2368">24.190000000000001</cx:pt>
          <cx:pt idx="2369">41.670000000000002</cx:pt>
          <cx:pt idx="2370">24.440000000000001</cx:pt>
          <cx:pt idx="2371">37.020000000000003</cx:pt>
          <cx:pt idx="2372">39.219999999999999</cx:pt>
          <cx:pt idx="2373">37.75</cx:pt>
          <cx:pt idx="2374">41.670000000000002</cx:pt>
          <cx:pt idx="2375">43.07</cx:pt>
          <cx:pt idx="2376">20.149999999999999</cx:pt>
          <cx:pt idx="2377">22.789999999999999</cx:pt>
          <cx:pt idx="2378">18.420000000000002</cx:pt>
          <cx:pt idx="2379">34.100000000000001</cx:pt>
          <cx:pt idx="2380">38.159999999999997</cx:pt>
          <cx:pt idx="2381">24.82</cx:pt>
          <cx:pt idx="2382">22.670000000000002</cx:pt>
          <cx:pt idx="2383">35.369999999999997</cx:pt>
          <cx:pt idx="2384">23.579999999999998</cx:pt>
          <cx:pt idx="2385">14.83</cx:pt>
          <cx:pt idx="2386">26.789999999999999</cx:pt>
          <cx:pt idx="2387">19.620000000000001</cx:pt>
          <cx:pt idx="2388">26.27</cx:pt>
          <cx:pt idx="2389">30.050000000000001</cx:pt>
          <cx:pt idx="2390">36.119999999999997</cx:pt>
          <cx:pt idx="2391">42.450000000000003</cx:pt>
          <cx:pt idx="2392">37.009999999999998</cx:pt>
          <cx:pt idx="2393">26.77</cx:pt>
          <cx:pt idx="2394">42.009999999999998</cx:pt>
          <cx:pt idx="2395">31.620000000000001</cx:pt>
          <cx:pt idx="2396">37.009999999999998</cx:pt>
          <cx:pt idx="2397">23.210000000000001</cx:pt>
          <cx:pt idx="2398">16.48</cx:pt>
          <cx:pt idx="2399">15.58</cx:pt>
          <cx:pt idx="2400">23.809999999999999</cx:pt>
          <cx:pt idx="2401">17.59</cx:pt>
          <cx:pt idx="2402">37.770000000000003</cx:pt>
          <cx:pt idx="2403">30.16</cx:pt>
          <cx:pt idx="2404">23.079999999999998</cx:pt>
          <cx:pt idx="2405">15.16</cx:pt>
          <cx:pt idx="2406">43.350000000000001</cx:pt>
          <cx:pt idx="2407">24.84</cx:pt>
          <cx:pt idx="2408">37.490000000000002</cx:pt>
          <cx:pt idx="2409">19.149999999999999</cx:pt>
          <cx:pt idx="2410">19.34</cx:pt>
          <cx:pt idx="2411">16.239999999999998</cx:pt>
          <cx:pt idx="2412">20.989999999999998</cx:pt>
          <cx:pt idx="2413">34.359999999999999</cx:pt>
          <cx:pt idx="2414">38.549999999999997</cx:pt>
          <cx:pt idx="2415">15.130000000000001</cx:pt>
          <cx:pt idx="2416">19.199999999999999</cx:pt>
          <cx:pt idx="2417">32.340000000000003</cx:pt>
          <cx:pt idx="2418">20.059999999999999</cx:pt>
          <cx:pt idx="2419">40.409999999999997</cx:pt>
          <cx:pt idx="2420">20.719999999999999</cx:pt>
          <cx:pt idx="2421">28.77</cx:pt>
          <cx:pt idx="2422">35.079999999999998</cx:pt>
          <cx:pt idx="2423">25.530000000000001</cx:pt>
          <cx:pt idx="2424">41.969999999999999</cx:pt>
          <cx:pt idx="2425">38.789999999999999</cx:pt>
          <cx:pt idx="2426">32.619999999999997</cx:pt>
          <cx:pt idx="2427">22.350000000000001</cx:pt>
          <cx:pt idx="2428">24.870000000000001</cx:pt>
          <cx:pt idx="2429">30.82</cx:pt>
          <cx:pt idx="2430">28.920000000000002</cx:pt>
          <cx:pt idx="2431">30.969999999999999</cx:pt>
          <cx:pt idx="2432">18.25</cx:pt>
          <cx:pt idx="2433">26.530000000000001</cx:pt>
          <cx:pt idx="2434">15.17</cx:pt>
          <cx:pt idx="2435">15.42</cx:pt>
          <cx:pt idx="2436">34.079999999999998</cx:pt>
          <cx:pt idx="2437">19.969999999999999</cx:pt>
          <cx:pt idx="2438">20.550000000000001</cx:pt>
          <cx:pt idx="2439">42.200000000000003</cx:pt>
          <cx:pt idx="2440">17.59</cx:pt>
          <cx:pt idx="2441">24.960000000000001</cx:pt>
          <cx:pt idx="2442">16.870000000000001</cx:pt>
          <cx:pt idx="2443">39.18</cx:pt>
          <cx:pt idx="2444">41.710000000000001</cx:pt>
          <cx:pt idx="2445">30.73</cx:pt>
          <cx:pt idx="2446">37.609999999999999</cx:pt>
          <cx:pt idx="2447">40.390000000000001</cx:pt>
          <cx:pt idx="2448">19.780000000000001</cx:pt>
          <cx:pt idx="2449">41.030000000000001</cx:pt>
          <cx:pt idx="2450">16.219999999999999</cx:pt>
          <cx:pt idx="2451">19.34</cx:pt>
          <cx:pt idx="2452">23.93</cx:pt>
          <cx:pt idx="2453">40.219999999999999</cx:pt>
          <cx:pt idx="2454">34.82</cx:pt>
          <cx:pt idx="2455">16.460000000000001</cx:pt>
          <cx:pt idx="2456">32.549999999999997</cx:pt>
          <cx:pt idx="2457">40.270000000000003</cx:pt>
          <cx:pt idx="2458">29.530000000000001</cx:pt>
          <cx:pt idx="2459">26.34</cx:pt>
          <cx:pt idx="2460">15.390000000000001</cx:pt>
          <cx:pt idx="2461">15.640000000000001</cx:pt>
          <cx:pt idx="2462">35.189999999999998</cx:pt>
        </cx:lvl>
      </cx:numDim>
    </cx:data>
  </cx:chartData>
  <cx:chart>
    <cx:title pos="t" align="ctr" overlay="0">
      <cx:tx>
        <cx:txData>
          <cx:v>motor current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altLang="ko-KR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motor current</a:t>
          </a:r>
        </a:p>
      </cx:txPr>
    </cx:title>
    <cx:plotArea>
      <cx:plotAreaRegion>
        <cx:series layoutId="clusteredColumn" uniqueId="{7EFCD4BB-22C7-41B7-950C-204915B68449}">
          <cx:tx>
            <cx:txData>
              <cx:f>train_data!$D$1</cx:f>
              <cx:v>motor_current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7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test_data!$E$2:$E$7390</cx:f>
        <cx:lvl ptCount="7389" formatCode="G/표준">
          <cx:pt idx="0">2662</cx:pt>
          <cx:pt idx="1">2819</cx:pt>
          <cx:pt idx="2">1819</cx:pt>
          <cx:pt idx="3">2332</cx:pt>
          <cx:pt idx="4">2182</cx:pt>
          <cx:pt idx="5">1756</cx:pt>
          <cx:pt idx="6">1581</cx:pt>
          <cx:pt idx="7">2326</cx:pt>
          <cx:pt idx="8">3199</cx:pt>
          <cx:pt idx="9">2654</cx:pt>
          <cx:pt idx="10">3043</cx:pt>
          <cx:pt idx="11">1352</cx:pt>
          <cx:pt idx="12">2944</cx:pt>
          <cx:pt idx="13">1913</cx:pt>
          <cx:pt idx="14">1357</cx:pt>
          <cx:pt idx="15">1653</cx:pt>
          <cx:pt idx="16">2925</cx:pt>
          <cx:pt idx="17">2835</cx:pt>
          <cx:pt idx="18">2929</cx:pt>
          <cx:pt idx="19">1864</cx:pt>
          <cx:pt idx="20">1433</cx:pt>
          <cx:pt idx="21">1327</cx:pt>
          <cx:pt idx="22">1919</cx:pt>
          <cx:pt idx="23">2105</cx:pt>
          <cx:pt idx="24">3388</cx:pt>
          <cx:pt idx="25">1203</cx:pt>
          <cx:pt idx="26">3105</cx:pt>
          <cx:pt idx="27">1870</cx:pt>
          <cx:pt idx="28">2346</cx:pt>
          <cx:pt idx="29">3193</cx:pt>
          <cx:pt idx="30">2911</cx:pt>
          <cx:pt idx="31">2048</cx:pt>
          <cx:pt idx="32">2438</cx:pt>
          <cx:pt idx="33">1903</cx:pt>
          <cx:pt idx="34">3145</cx:pt>
          <cx:pt idx="35">2905</cx:pt>
          <cx:pt idx="36">1322</cx:pt>
          <cx:pt idx="37">2229</cx:pt>
          <cx:pt idx="38">2783</cx:pt>
          <cx:pt idx="39">2561</cx:pt>
          <cx:pt idx="40">2591</cx:pt>
          <cx:pt idx="41">3499</cx:pt>
          <cx:pt idx="42">3368</cx:pt>
          <cx:pt idx="43">2238</cx:pt>
          <cx:pt idx="44">1583</cx:pt>
          <cx:pt idx="45">2802</cx:pt>
          <cx:pt idx="46">2496</cx:pt>
          <cx:pt idx="47">2167</cx:pt>
          <cx:pt idx="48">1843</cx:pt>
          <cx:pt idx="49">2252</cx:pt>
          <cx:pt idx="50">1680</cx:pt>
          <cx:pt idx="51">3118</cx:pt>
          <cx:pt idx="52">1276</cx:pt>
          <cx:pt idx="53">2509</cx:pt>
          <cx:pt idx="54">3344</cx:pt>
          <cx:pt idx="55">1780</cx:pt>
          <cx:pt idx="56">1372</cx:pt>
          <cx:pt idx="57">2864</cx:pt>
          <cx:pt idx="58">1808</cx:pt>
          <cx:pt idx="59">2926</cx:pt>
          <cx:pt idx="60">2150</cx:pt>
          <cx:pt idx="61">3136</cx:pt>
          <cx:pt idx="62">3022</cx:pt>
          <cx:pt idx="63">1895</cx:pt>
          <cx:pt idx="64">1720</cx:pt>
          <cx:pt idx="65">2868</cx:pt>
          <cx:pt idx="66">3063</cx:pt>
          <cx:pt idx="67">1335</cx:pt>
          <cx:pt idx="68">2983</cx:pt>
          <cx:pt idx="69">1225</cx:pt>
          <cx:pt idx="70">1385</cx:pt>
          <cx:pt idx="71">3519</cx:pt>
          <cx:pt idx="72">1364</cx:pt>
          <cx:pt idx="73">1275</cx:pt>
          <cx:pt idx="74">1420</cx:pt>
          <cx:pt idx="75">2817</cx:pt>
          <cx:pt idx="76">3193</cx:pt>
          <cx:pt idx="77">2658</cx:pt>
          <cx:pt idx="78">3250</cx:pt>
          <cx:pt idx="79">3468</cx:pt>
          <cx:pt idx="80">2215</cx:pt>
          <cx:pt idx="81">2160</cx:pt>
          <cx:pt idx="82">2705</cx:pt>
          <cx:pt idx="83">3142</cx:pt>
          <cx:pt idx="84">1602</cx:pt>
          <cx:pt idx="85">2533</cx:pt>
          <cx:pt idx="86">2049</cx:pt>
          <cx:pt idx="87">3451</cx:pt>
          <cx:pt idx="88">1330</cx:pt>
          <cx:pt idx="89">3397</cx:pt>
          <cx:pt idx="90">3248</cx:pt>
          <cx:pt idx="91">3556</cx:pt>
          <cx:pt idx="92">2268</cx:pt>
          <cx:pt idx="93">3074</cx:pt>
          <cx:pt idx="94">1350</cx:pt>
          <cx:pt idx="95">1721</cx:pt>
          <cx:pt idx="96">1369</cx:pt>
          <cx:pt idx="97">2307</cx:pt>
          <cx:pt idx="98">1470</cx:pt>
          <cx:pt idx="99">2241</cx:pt>
          <cx:pt idx="100">1629</cx:pt>
          <cx:pt idx="101">2345</cx:pt>
          <cx:pt idx="102">2832</cx:pt>
          <cx:pt idx="103">2386</cx:pt>
          <cx:pt idx="104">2843</cx:pt>
          <cx:pt idx="105">3444</cx:pt>
          <cx:pt idx="106">3377</cx:pt>
          <cx:pt idx="107">2346</cx:pt>
          <cx:pt idx="108">3355</cx:pt>
          <cx:pt idx="109">1735</cx:pt>
          <cx:pt idx="110">2226</cx:pt>
          <cx:pt idx="111">2566</cx:pt>
          <cx:pt idx="112">1254</cx:pt>
          <cx:pt idx="113">1270</cx:pt>
          <cx:pt idx="114">1720</cx:pt>
          <cx:pt idx="115">2228</cx:pt>
          <cx:pt idx="116">3241</cx:pt>
          <cx:pt idx="117">3342</cx:pt>
          <cx:pt idx="118">3059</cx:pt>
          <cx:pt idx="119">1263</cx:pt>
          <cx:pt idx="120">1286</cx:pt>
          <cx:pt idx="121">1494</cx:pt>
          <cx:pt idx="122">2244</cx:pt>
          <cx:pt idx="123">3433</cx:pt>
          <cx:pt idx="124">2199</cx:pt>
          <cx:pt idx="125">2258</cx:pt>
          <cx:pt idx="126">2604</cx:pt>
          <cx:pt idx="127">3144</cx:pt>
          <cx:pt idx="128">2304</cx:pt>
          <cx:pt idx="129">3203</cx:pt>
          <cx:pt idx="130">3415</cx:pt>
          <cx:pt idx="131">2232</cx:pt>
          <cx:pt idx="132">2427</cx:pt>
          <cx:pt idx="133">2321</cx:pt>
          <cx:pt idx="134">1440</cx:pt>
          <cx:pt idx="135">2359</cx:pt>
          <cx:pt idx="136">2783</cx:pt>
          <cx:pt idx="137">1448</cx:pt>
          <cx:pt idx="138">1374</cx:pt>
          <cx:pt idx="139">3550</cx:pt>
          <cx:pt idx="140">1621</cx:pt>
          <cx:pt idx="141">2506</cx:pt>
          <cx:pt idx="142">1367</cx:pt>
          <cx:pt idx="143">1764</cx:pt>
          <cx:pt idx="144">3397</cx:pt>
          <cx:pt idx="145">2370</cx:pt>
          <cx:pt idx="146">2515</cx:pt>
          <cx:pt idx="147">1951</cx:pt>
          <cx:pt idx="148">1825</cx:pt>
          <cx:pt idx="149">3510</cx:pt>
          <cx:pt idx="150">1772</cx:pt>
          <cx:pt idx="151">3509</cx:pt>
          <cx:pt idx="152">3497</cx:pt>
          <cx:pt idx="153">2160</cx:pt>
          <cx:pt idx="154">2457</cx:pt>
          <cx:pt idx="155">1935</cx:pt>
          <cx:pt idx="156">2442</cx:pt>
          <cx:pt idx="157">2986</cx:pt>
          <cx:pt idx="158">1634</cx:pt>
          <cx:pt idx="159">2753</cx:pt>
          <cx:pt idx="160">2838</cx:pt>
          <cx:pt idx="161">1653</cx:pt>
          <cx:pt idx="162">1266</cx:pt>
          <cx:pt idx="163">2861</cx:pt>
          <cx:pt idx="164">2652</cx:pt>
          <cx:pt idx="165">3486</cx:pt>
          <cx:pt idx="166">1530</cx:pt>
          <cx:pt idx="167">3223</cx:pt>
          <cx:pt idx="168">2164</cx:pt>
          <cx:pt idx="169">1358</cx:pt>
          <cx:pt idx="170">3239</cx:pt>
          <cx:pt idx="171">1494</cx:pt>
          <cx:pt idx="172">2513</cx:pt>
          <cx:pt idx="173">2088</cx:pt>
          <cx:pt idx="174">1656</cx:pt>
          <cx:pt idx="175">2870</cx:pt>
          <cx:pt idx="176">2684</cx:pt>
          <cx:pt idx="177">1773</cx:pt>
          <cx:pt idx="178">1679</cx:pt>
          <cx:pt idx="179">2664</cx:pt>
          <cx:pt idx="180">2260</cx:pt>
          <cx:pt idx="181">2338</cx:pt>
          <cx:pt idx="182">1655</cx:pt>
          <cx:pt idx="183">2856</cx:pt>
          <cx:pt idx="184">1595</cx:pt>
          <cx:pt idx="185">3528</cx:pt>
          <cx:pt idx="186">1759</cx:pt>
          <cx:pt idx="187">2969</cx:pt>
          <cx:pt idx="188">1706</cx:pt>
          <cx:pt idx="189">1901</cx:pt>
          <cx:pt idx="190">3337</cx:pt>
          <cx:pt idx="191">2776</cx:pt>
          <cx:pt idx="192">2160</cx:pt>
          <cx:pt idx="193">2097</cx:pt>
          <cx:pt idx="194">2225</cx:pt>
          <cx:pt idx="195">2485</cx:pt>
          <cx:pt idx="196">2227</cx:pt>
          <cx:pt idx="197">2682</cx:pt>
          <cx:pt idx="198">2801</cx:pt>
          <cx:pt idx="199">3033</cx:pt>
          <cx:pt idx="200">3422</cx:pt>
          <cx:pt idx="201">2950</cx:pt>
          <cx:pt idx="202">1777</cx:pt>
          <cx:pt idx="203">3527</cx:pt>
          <cx:pt idx="204">2858</cx:pt>
          <cx:pt idx="205">1431</cx:pt>
          <cx:pt idx="206">1844</cx:pt>
          <cx:pt idx="207">2671</cx:pt>
          <cx:pt idx="208">1568</cx:pt>
          <cx:pt idx="209">2145</cx:pt>
          <cx:pt idx="210">3209</cx:pt>
          <cx:pt idx="211">2681</cx:pt>
          <cx:pt idx="212">3243</cx:pt>
          <cx:pt idx="213">3509</cx:pt>
          <cx:pt idx="214">3406</cx:pt>
          <cx:pt idx="215">3186</cx:pt>
          <cx:pt idx="216">1554</cx:pt>
          <cx:pt idx="217">1244</cx:pt>
          <cx:pt idx="218">3092</cx:pt>
          <cx:pt idx="219">2033</cx:pt>
          <cx:pt idx="220">3222</cx:pt>
          <cx:pt idx="221">1501</cx:pt>
          <cx:pt idx="222">1648</cx:pt>
          <cx:pt idx="223">3339</cx:pt>
          <cx:pt idx="224">3250</cx:pt>
          <cx:pt idx="225">3070</cx:pt>
          <cx:pt idx="226">1441</cx:pt>
          <cx:pt idx="227">3174</cx:pt>
          <cx:pt idx="228">2286</cx:pt>
          <cx:pt idx="229">1587</cx:pt>
          <cx:pt idx="230">1283</cx:pt>
          <cx:pt idx="231">2821</cx:pt>
          <cx:pt idx="232">2862</cx:pt>
          <cx:pt idx="233">3556</cx:pt>
          <cx:pt idx="234">1591</cx:pt>
          <cx:pt idx="235">3028</cx:pt>
          <cx:pt idx="236">1836</cx:pt>
          <cx:pt idx="237">2195</cx:pt>
          <cx:pt idx="238">2560</cx:pt>
          <cx:pt idx="239">2688</cx:pt>
          <cx:pt idx="240">1477</cx:pt>
          <cx:pt idx="241">2419</cx:pt>
          <cx:pt idx="242">2380</cx:pt>
          <cx:pt idx="243">2592</cx:pt>
          <cx:pt idx="244">2073</cx:pt>
          <cx:pt idx="245">3378</cx:pt>
          <cx:pt idx="246">2110</cx:pt>
          <cx:pt idx="247">1925</cx:pt>
          <cx:pt idx="248">1326</cx:pt>
          <cx:pt idx="249">3349</cx:pt>
          <cx:pt idx="250">2752</cx:pt>
          <cx:pt idx="251">3083</cx:pt>
          <cx:pt idx="252">2282</cx:pt>
          <cx:pt idx="253">3334</cx:pt>
          <cx:pt idx="254">2470</cx:pt>
          <cx:pt idx="255">1408</cx:pt>
          <cx:pt idx="256">1513</cx:pt>
          <cx:pt idx="257">3510</cx:pt>
          <cx:pt idx="258">1354</cx:pt>
          <cx:pt idx="259">1331</cx:pt>
          <cx:pt idx="260">2055</cx:pt>
          <cx:pt idx="261">1389</cx:pt>
          <cx:pt idx="262">1344</cx:pt>
          <cx:pt idx="263">2717</cx:pt>
          <cx:pt idx="264">1876</cx:pt>
          <cx:pt idx="265">1222</cx:pt>
          <cx:pt idx="266">2128</cx:pt>
          <cx:pt idx="267">2117</cx:pt>
          <cx:pt idx="268">1972</cx:pt>
          <cx:pt idx="269">1585</cx:pt>
          <cx:pt idx="270">1307</cx:pt>
          <cx:pt idx="271">1554</cx:pt>
          <cx:pt idx="272">2868</cx:pt>
          <cx:pt idx="273">1936</cx:pt>
          <cx:pt idx="274">1368</cx:pt>
          <cx:pt idx="275">2391</cx:pt>
          <cx:pt idx="276">3146</cx:pt>
          <cx:pt idx="277">1273</cx:pt>
          <cx:pt idx="278">2496</cx:pt>
          <cx:pt idx="279">1729</cx:pt>
          <cx:pt idx="280">1448</cx:pt>
          <cx:pt idx="281">2239</cx:pt>
          <cx:pt idx="282">1822</cx:pt>
          <cx:pt idx="283">3139</cx:pt>
          <cx:pt idx="284">3560</cx:pt>
          <cx:pt idx="285">3394</cx:pt>
          <cx:pt idx="286">3521</cx:pt>
          <cx:pt idx="287">3512</cx:pt>
          <cx:pt idx="288">1309</cx:pt>
          <cx:pt idx="289">2602</cx:pt>
          <cx:pt idx="290">2372</cx:pt>
          <cx:pt idx="291">2581</cx:pt>
          <cx:pt idx="292">2236</cx:pt>
          <cx:pt idx="293">2297</cx:pt>
          <cx:pt idx="294">1409</cx:pt>
          <cx:pt idx="295">1576</cx:pt>
          <cx:pt idx="296">2830</cx:pt>
          <cx:pt idx="297">1978</cx:pt>
          <cx:pt idx="298">1543</cx:pt>
          <cx:pt idx="299">3320</cx:pt>
          <cx:pt idx="300">2946</cx:pt>
          <cx:pt idx="301">2921</cx:pt>
          <cx:pt idx="302">2269</cx:pt>
          <cx:pt idx="303">2786</cx:pt>
          <cx:pt idx="304">1605</cx:pt>
          <cx:pt idx="305">1743</cx:pt>
          <cx:pt idx="306">3280</cx:pt>
          <cx:pt idx="307">2321</cx:pt>
          <cx:pt idx="308">3193</cx:pt>
          <cx:pt idx="309">2666</cx:pt>
          <cx:pt idx="310">1550</cx:pt>
          <cx:pt idx="311">3149</cx:pt>
          <cx:pt idx="312">3376</cx:pt>
          <cx:pt idx="313">1280</cx:pt>
          <cx:pt idx="314">3211</cx:pt>
          <cx:pt idx="315">2954</cx:pt>
          <cx:pt idx="316">2608</cx:pt>
          <cx:pt idx="317">1962</cx:pt>
          <cx:pt idx="318">1404</cx:pt>
          <cx:pt idx="319">1436</cx:pt>
          <cx:pt idx="320">1600</cx:pt>
          <cx:pt idx="321">1488</cx:pt>
          <cx:pt idx="322">2694</cx:pt>
          <cx:pt idx="323">3450</cx:pt>
          <cx:pt idx="324">3131</cx:pt>
          <cx:pt idx="325">1769</cx:pt>
          <cx:pt idx="326">1929</cx:pt>
          <cx:pt idx="327">2657</cx:pt>
          <cx:pt idx="328">2248</cx:pt>
          <cx:pt idx="329">1769</cx:pt>
          <cx:pt idx="330">2937</cx:pt>
          <cx:pt idx="331">2373</cx:pt>
          <cx:pt idx="332">3098</cx:pt>
          <cx:pt idx="333">1820</cx:pt>
          <cx:pt idx="334">2885</cx:pt>
          <cx:pt idx="335">3199</cx:pt>
          <cx:pt idx="336">3461</cx:pt>
          <cx:pt idx="337">3396</cx:pt>
          <cx:pt idx="338">2184</cx:pt>
          <cx:pt idx="339">2587</cx:pt>
          <cx:pt idx="340">3174</cx:pt>
          <cx:pt idx="341">2940</cx:pt>
          <cx:pt idx="342">1822</cx:pt>
          <cx:pt idx="343">3428</cx:pt>
          <cx:pt idx="344">2552</cx:pt>
          <cx:pt idx="345">2784</cx:pt>
          <cx:pt idx="346">2007</cx:pt>
          <cx:pt idx="347">1576</cx:pt>
          <cx:pt idx="348">2711</cx:pt>
          <cx:pt idx="349">1677</cx:pt>
          <cx:pt idx="350">1799</cx:pt>
          <cx:pt idx="351">1249</cx:pt>
          <cx:pt idx="352">3279</cx:pt>
          <cx:pt idx="353">2245</cx:pt>
          <cx:pt idx="354">1575</cx:pt>
          <cx:pt idx="355">2428</cx:pt>
          <cx:pt idx="356">3030</cx:pt>
          <cx:pt idx="357">3004</cx:pt>
          <cx:pt idx="358">3085</cx:pt>
          <cx:pt idx="359">3216</cx:pt>
          <cx:pt idx="360">3101</cx:pt>
          <cx:pt idx="361">2717</cx:pt>
          <cx:pt idx="362">1645</cx:pt>
          <cx:pt idx="363">2424</cx:pt>
          <cx:pt idx="364">2553</cx:pt>
          <cx:pt idx="365">2554</cx:pt>
          <cx:pt idx="366">1735</cx:pt>
          <cx:pt idx="367">3157</cx:pt>
          <cx:pt idx="368">1442</cx:pt>
          <cx:pt idx="369">2767</cx:pt>
          <cx:pt idx="370">2684</cx:pt>
          <cx:pt idx="371">3201</cx:pt>
          <cx:pt idx="372">1750</cx:pt>
          <cx:pt idx="373">2407</cx:pt>
          <cx:pt idx="374">1429</cx:pt>
          <cx:pt idx="375">3352</cx:pt>
          <cx:pt idx="376">3529</cx:pt>
          <cx:pt idx="377">3200</cx:pt>
          <cx:pt idx="378">3070</cx:pt>
          <cx:pt idx="379">2342</cx:pt>
          <cx:pt idx="380">2287</cx:pt>
          <cx:pt idx="381">3531</cx:pt>
          <cx:pt idx="382">2336</cx:pt>
          <cx:pt idx="383">2504</cx:pt>
          <cx:pt idx="384">3010</cx:pt>
          <cx:pt idx="385">1404</cx:pt>
          <cx:pt idx="386">1367</cx:pt>
          <cx:pt idx="387">1323</cx:pt>
          <cx:pt idx="388">2257</cx:pt>
          <cx:pt idx="389">2620</cx:pt>
          <cx:pt idx="390">3375</cx:pt>
          <cx:pt idx="391">3251</cx:pt>
          <cx:pt idx="392">1487</cx:pt>
          <cx:pt idx="393">3069</cx:pt>
          <cx:pt idx="394">3132</cx:pt>
          <cx:pt idx="395">2056</cx:pt>
          <cx:pt idx="396">3404</cx:pt>
          <cx:pt idx="397">2727</cx:pt>
          <cx:pt idx="398">2192</cx:pt>
          <cx:pt idx="399">1550</cx:pt>
          <cx:pt idx="400">2818</cx:pt>
          <cx:pt idx="401">2662</cx:pt>
          <cx:pt idx="402">2320</cx:pt>
          <cx:pt idx="403">1890</cx:pt>
          <cx:pt idx="404">1264</cx:pt>
          <cx:pt idx="405">1737</cx:pt>
          <cx:pt idx="406">2934</cx:pt>
          <cx:pt idx="407">3470</cx:pt>
          <cx:pt idx="408">3506</cx:pt>
          <cx:pt idx="409">1204</cx:pt>
          <cx:pt idx="410">2241</cx:pt>
          <cx:pt idx="411">3320</cx:pt>
          <cx:pt idx="412">3373</cx:pt>
          <cx:pt idx="413">1513</cx:pt>
          <cx:pt idx="414">1311</cx:pt>
          <cx:pt idx="415">1790</cx:pt>
          <cx:pt idx="416">1329</cx:pt>
          <cx:pt idx="417">1541</cx:pt>
          <cx:pt idx="418">3133</cx:pt>
          <cx:pt idx="419">1374</cx:pt>
          <cx:pt idx="420">1480</cx:pt>
          <cx:pt idx="421">3065</cx:pt>
          <cx:pt idx="422">1376</cx:pt>
          <cx:pt idx="423">2971</cx:pt>
          <cx:pt idx="424">3020</cx:pt>
          <cx:pt idx="425">3163</cx:pt>
          <cx:pt idx="426">2877</cx:pt>
          <cx:pt idx="427">1231</cx:pt>
          <cx:pt idx="428">2383</cx:pt>
          <cx:pt idx="429">2148</cx:pt>
          <cx:pt idx="430">2913</cx:pt>
          <cx:pt idx="431">2571</cx:pt>
          <cx:pt idx="432">3250</cx:pt>
          <cx:pt idx="433">2207</cx:pt>
          <cx:pt idx="434">3179</cx:pt>
          <cx:pt idx="435">1902</cx:pt>
          <cx:pt idx="436">3426</cx:pt>
          <cx:pt idx="437">1749</cx:pt>
          <cx:pt idx="438">3191</cx:pt>
          <cx:pt idx="439">2358</cx:pt>
          <cx:pt idx="440">1350</cx:pt>
          <cx:pt idx="441">1819</cx:pt>
          <cx:pt idx="442">2633</cx:pt>
          <cx:pt idx="443">3149</cx:pt>
          <cx:pt idx="444">3017</cx:pt>
          <cx:pt idx="445">2936</cx:pt>
          <cx:pt idx="446">1389</cx:pt>
          <cx:pt idx="447">2298</cx:pt>
          <cx:pt idx="448">2803</cx:pt>
          <cx:pt idx="449">2947</cx:pt>
          <cx:pt idx="450">1358</cx:pt>
          <cx:pt idx="451">2116</cx:pt>
          <cx:pt idx="452">2426</cx:pt>
          <cx:pt idx="453">2226</cx:pt>
          <cx:pt idx="454">3146</cx:pt>
          <cx:pt idx="455">3035</cx:pt>
          <cx:pt idx="456">3440</cx:pt>
          <cx:pt idx="457">1677</cx:pt>
          <cx:pt idx="458">3015</cx:pt>
          <cx:pt idx="459">2415</cx:pt>
          <cx:pt idx="460">2206</cx:pt>
          <cx:pt idx="461">3161</cx:pt>
          <cx:pt idx="462">3007</cx:pt>
          <cx:pt idx="463">2180</cx:pt>
          <cx:pt idx="464">2374</cx:pt>
          <cx:pt idx="465">2368</cx:pt>
          <cx:pt idx="466">1991</cx:pt>
          <cx:pt idx="467">2140</cx:pt>
          <cx:pt idx="468">2151</cx:pt>
          <cx:pt idx="469">3539</cx:pt>
          <cx:pt idx="470">3196</cx:pt>
          <cx:pt idx="471">2453</cx:pt>
          <cx:pt idx="472">1607</cx:pt>
          <cx:pt idx="473">3107</cx:pt>
          <cx:pt idx="474">3527</cx:pt>
          <cx:pt idx="475">2644</cx:pt>
          <cx:pt idx="476">3409</cx:pt>
          <cx:pt idx="477">3551</cx:pt>
          <cx:pt idx="478">1919</cx:pt>
          <cx:pt idx="479">3476</cx:pt>
          <cx:pt idx="480">1265</cx:pt>
          <cx:pt idx="481">1843</cx:pt>
          <cx:pt idx="482">1880</cx:pt>
          <cx:pt idx="483">1339</cx:pt>
          <cx:pt idx="484">3294</cx:pt>
          <cx:pt idx="485">1424</cx:pt>
          <cx:pt idx="486">2971</cx:pt>
          <cx:pt idx="487">2168</cx:pt>
          <cx:pt idx="488">2612</cx:pt>
          <cx:pt idx="489">2092</cx:pt>
          <cx:pt idx="490">3390</cx:pt>
          <cx:pt idx="491">2537</cx:pt>
          <cx:pt idx="492">2382</cx:pt>
          <cx:pt idx="493">3401</cx:pt>
          <cx:pt idx="494">1549</cx:pt>
          <cx:pt idx="495">3454</cx:pt>
          <cx:pt idx="496">1943</cx:pt>
          <cx:pt idx="497">2985</cx:pt>
          <cx:pt idx="498">2102</cx:pt>
          <cx:pt idx="499">1752</cx:pt>
          <cx:pt idx="500">3333</cx:pt>
          <cx:pt idx="501">1934</cx:pt>
          <cx:pt idx="502">1639</cx:pt>
          <cx:pt idx="503">2269</cx:pt>
          <cx:pt idx="504">1466</cx:pt>
          <cx:pt idx="505">2074</cx:pt>
          <cx:pt idx="506">2103</cx:pt>
          <cx:pt idx="507">2636</cx:pt>
          <cx:pt idx="508">1792</cx:pt>
          <cx:pt idx="509">2947</cx:pt>
          <cx:pt idx="510">3548</cx:pt>
          <cx:pt idx="511">2191</cx:pt>
          <cx:pt idx="512">3260</cx:pt>
          <cx:pt idx="513">2286</cx:pt>
          <cx:pt idx="514">2466</cx:pt>
          <cx:pt idx="515">3359</cx:pt>
          <cx:pt idx="516">3545</cx:pt>
          <cx:pt idx="517">2190</cx:pt>
          <cx:pt idx="518">3502</cx:pt>
          <cx:pt idx="519">1778</cx:pt>
          <cx:pt idx="520">2598</cx:pt>
          <cx:pt idx="521">2852</cx:pt>
          <cx:pt idx="522">3432</cx:pt>
          <cx:pt idx="523">1407</cx:pt>
          <cx:pt idx="524">2786</cx:pt>
          <cx:pt idx="525">2538</cx:pt>
          <cx:pt idx="526">3508</cx:pt>
          <cx:pt idx="527">2819</cx:pt>
          <cx:pt idx="528">2480</cx:pt>
          <cx:pt idx="529">2742</cx:pt>
          <cx:pt idx="530">1244</cx:pt>
          <cx:pt idx="531">1650</cx:pt>
          <cx:pt idx="532">3496</cx:pt>
          <cx:pt idx="533">3093</cx:pt>
          <cx:pt idx="534">2331</cx:pt>
          <cx:pt idx="535">1388</cx:pt>
          <cx:pt idx="536">3443</cx:pt>
          <cx:pt idx="537">1550</cx:pt>
          <cx:pt idx="538">2336</cx:pt>
          <cx:pt idx="539">3042</cx:pt>
          <cx:pt idx="540">2833</cx:pt>
          <cx:pt idx="541">2208</cx:pt>
          <cx:pt idx="542">2456</cx:pt>
          <cx:pt idx="543">3538</cx:pt>
          <cx:pt idx="544">2044</cx:pt>
          <cx:pt idx="545">2197</cx:pt>
          <cx:pt idx="546">2788</cx:pt>
          <cx:pt idx="547">2145</cx:pt>
          <cx:pt idx="548">3386</cx:pt>
          <cx:pt idx="549">2789</cx:pt>
          <cx:pt idx="550">2277</cx:pt>
          <cx:pt idx="551">2150</cx:pt>
          <cx:pt idx="552">1733</cx:pt>
          <cx:pt idx="553">1505</cx:pt>
          <cx:pt idx="554">2763</cx:pt>
          <cx:pt idx="555">1492</cx:pt>
          <cx:pt idx="556">1537</cx:pt>
          <cx:pt idx="557">3283</cx:pt>
          <cx:pt idx="558">3120</cx:pt>
          <cx:pt idx="559">1710</cx:pt>
          <cx:pt idx="560">3334</cx:pt>
          <cx:pt idx="561">2925</cx:pt>
          <cx:pt idx="562">2030</cx:pt>
          <cx:pt idx="563">2755</cx:pt>
          <cx:pt idx="564">2754</cx:pt>
          <cx:pt idx="565">2813</cx:pt>
          <cx:pt idx="566">2642</cx:pt>
          <cx:pt idx="567">1854</cx:pt>
          <cx:pt idx="568">2672</cx:pt>
          <cx:pt idx="569">2027</cx:pt>
          <cx:pt idx="570">2208</cx:pt>
          <cx:pt idx="571">2847</cx:pt>
          <cx:pt idx="572">1821</cx:pt>
          <cx:pt idx="573">2526</cx:pt>
          <cx:pt idx="574">2903</cx:pt>
          <cx:pt idx="575">1312</cx:pt>
          <cx:pt idx="576">2668</cx:pt>
          <cx:pt idx="577">2270</cx:pt>
          <cx:pt idx="578">2144</cx:pt>
          <cx:pt idx="579">2331</cx:pt>
          <cx:pt idx="580">2630</cx:pt>
          <cx:pt idx="581">1758</cx:pt>
          <cx:pt idx="582">3386</cx:pt>
          <cx:pt idx="583">3375</cx:pt>
          <cx:pt idx="584">2115</cx:pt>
          <cx:pt idx="585">1651</cx:pt>
          <cx:pt idx="586">2476</cx:pt>
          <cx:pt idx="587">1616</cx:pt>
          <cx:pt idx="588">3434</cx:pt>
          <cx:pt idx="589">1941</cx:pt>
          <cx:pt idx="590">3467</cx:pt>
          <cx:pt idx="591">1446</cx:pt>
          <cx:pt idx="592">1548</cx:pt>
          <cx:pt idx="593">1575</cx:pt>
          <cx:pt idx="594">3135</cx:pt>
          <cx:pt idx="595">2598</cx:pt>
          <cx:pt idx="596">1356</cx:pt>
          <cx:pt idx="597">2017</cx:pt>
          <cx:pt idx="598">2341</cx:pt>
          <cx:pt idx="599">2023</cx:pt>
          <cx:pt idx="600">2297</cx:pt>
          <cx:pt idx="601">1342</cx:pt>
          <cx:pt idx="602">2888</cx:pt>
          <cx:pt idx="603">1489</cx:pt>
          <cx:pt idx="604">2801</cx:pt>
          <cx:pt idx="605">1489</cx:pt>
          <cx:pt idx="606">2972</cx:pt>
          <cx:pt idx="607">1594</cx:pt>
          <cx:pt idx="608">3455</cx:pt>
          <cx:pt idx="609">1793</cx:pt>
          <cx:pt idx="610">2701</cx:pt>
          <cx:pt idx="611">3456</cx:pt>
          <cx:pt idx="612">2685</cx:pt>
          <cx:pt idx="613">2976</cx:pt>
          <cx:pt idx="614">2479</cx:pt>
          <cx:pt idx="615">3087</cx:pt>
          <cx:pt idx="616">1260</cx:pt>
          <cx:pt idx="617">2903</cx:pt>
          <cx:pt idx="618">1329</cx:pt>
          <cx:pt idx="619">3476</cx:pt>
          <cx:pt idx="620">2722</cx:pt>
          <cx:pt idx="621">3563</cx:pt>
          <cx:pt idx="622">3065</cx:pt>
          <cx:pt idx="623">2370</cx:pt>
          <cx:pt idx="624">2076</cx:pt>
          <cx:pt idx="625">3134</cx:pt>
          <cx:pt idx="626">1926</cx:pt>
          <cx:pt idx="627">2425</cx:pt>
          <cx:pt idx="628">2613</cx:pt>
          <cx:pt idx="629">1804</cx:pt>
          <cx:pt idx="630">3037</cx:pt>
          <cx:pt idx="631">3449</cx:pt>
          <cx:pt idx="632">2088</cx:pt>
          <cx:pt idx="633">3387</cx:pt>
          <cx:pt idx="634">2745</cx:pt>
          <cx:pt idx="635">2057</cx:pt>
          <cx:pt idx="636">3251</cx:pt>
          <cx:pt idx="637">1270</cx:pt>
          <cx:pt idx="638">1733</cx:pt>
          <cx:pt idx="639">1321</cx:pt>
          <cx:pt idx="640">2521</cx:pt>
          <cx:pt idx="641">2058</cx:pt>
          <cx:pt idx="642">1489</cx:pt>
          <cx:pt idx="643">3039</cx:pt>
          <cx:pt idx="644">2796</cx:pt>
          <cx:pt idx="645">2371</cx:pt>
          <cx:pt idx="646">1688</cx:pt>
          <cx:pt idx="647">2626</cx:pt>
          <cx:pt idx="648">2799</cx:pt>
          <cx:pt idx="649">2691</cx:pt>
          <cx:pt idx="650">2869</cx:pt>
          <cx:pt idx="651">3283</cx:pt>
          <cx:pt idx="652">3043</cx:pt>
          <cx:pt idx="653">2887</cx:pt>
          <cx:pt idx="654">2256</cx:pt>
          <cx:pt idx="655">1440</cx:pt>
          <cx:pt idx="656">1384</cx:pt>
          <cx:pt idx="657">2618</cx:pt>
          <cx:pt idx="658">2924</cx:pt>
          <cx:pt idx="659">2818</cx:pt>
          <cx:pt idx="660">3191</cx:pt>
          <cx:pt idx="661">2976</cx:pt>
          <cx:pt idx="662">3411</cx:pt>
          <cx:pt idx="663">1763</cx:pt>
          <cx:pt idx="664">1857</cx:pt>
          <cx:pt idx="665">2072</cx:pt>
          <cx:pt idx="666">1554</cx:pt>
          <cx:pt idx="667">2205</cx:pt>
          <cx:pt idx="668">1406</cx:pt>
          <cx:pt idx="669">1955</cx:pt>
          <cx:pt idx="670">2159</cx:pt>
          <cx:pt idx="671">2967</cx:pt>
          <cx:pt idx="672">1666</cx:pt>
          <cx:pt idx="673">1753</cx:pt>
          <cx:pt idx="674">3313</cx:pt>
          <cx:pt idx="675">1810</cx:pt>
          <cx:pt idx="676">1237</cx:pt>
          <cx:pt idx="677">1949</cx:pt>
          <cx:pt idx="678">3118</cx:pt>
          <cx:pt idx="679">3395</cx:pt>
          <cx:pt idx="680">2814</cx:pt>
          <cx:pt idx="681">1771</cx:pt>
          <cx:pt idx="682">3430</cx:pt>
          <cx:pt idx="683">2486</cx:pt>
          <cx:pt idx="684">1211</cx:pt>
          <cx:pt idx="685">2778</cx:pt>
          <cx:pt idx="686">1231</cx:pt>
          <cx:pt idx="687">2069</cx:pt>
          <cx:pt idx="688">2175</cx:pt>
          <cx:pt idx="689">1706</cx:pt>
          <cx:pt idx="690">3086</cx:pt>
          <cx:pt idx="691">3195</cx:pt>
          <cx:pt idx="692">1380</cx:pt>
          <cx:pt idx="693">2363</cx:pt>
          <cx:pt idx="694">2956</cx:pt>
          <cx:pt idx="695">1267</cx:pt>
          <cx:pt idx="696">3199</cx:pt>
          <cx:pt idx="697">1221</cx:pt>
          <cx:pt idx="698">3480</cx:pt>
          <cx:pt idx="699">3065</cx:pt>
          <cx:pt idx="700">2004</cx:pt>
          <cx:pt idx="701">2376</cx:pt>
          <cx:pt idx="702">1488</cx:pt>
          <cx:pt idx="703">1656</cx:pt>
          <cx:pt idx="704">3388</cx:pt>
          <cx:pt idx="705">1374</cx:pt>
          <cx:pt idx="706">2504</cx:pt>
          <cx:pt idx="707">3251</cx:pt>
          <cx:pt idx="708">2952</cx:pt>
          <cx:pt idx="709">2264</cx:pt>
          <cx:pt idx="710">2452</cx:pt>
          <cx:pt idx="711">3401</cx:pt>
          <cx:pt idx="712">2306</cx:pt>
          <cx:pt idx="713">3113</cx:pt>
          <cx:pt idx="714">2773</cx:pt>
          <cx:pt idx="715">2000</cx:pt>
          <cx:pt idx="716">1860</cx:pt>
          <cx:pt idx="717">3113</cx:pt>
          <cx:pt idx="718">1502</cx:pt>
          <cx:pt idx="719">1778</cx:pt>
          <cx:pt idx="720">1542</cx:pt>
          <cx:pt idx="721">1645</cx:pt>
          <cx:pt idx="722">1287</cx:pt>
          <cx:pt idx="723">1270</cx:pt>
          <cx:pt idx="724">2258</cx:pt>
          <cx:pt idx="725">2638</cx:pt>
          <cx:pt idx="726">2867</cx:pt>
          <cx:pt idx="727">2072</cx:pt>
          <cx:pt idx="728">1337</cx:pt>
          <cx:pt idx="729">1312</cx:pt>
          <cx:pt idx="730">2920</cx:pt>
          <cx:pt idx="731">3533</cx:pt>
          <cx:pt idx="732">1483</cx:pt>
          <cx:pt idx="733">2873</cx:pt>
          <cx:pt idx="734">2781</cx:pt>
          <cx:pt idx="735">2492</cx:pt>
          <cx:pt idx="736">1941</cx:pt>
          <cx:pt idx="737">3434</cx:pt>
          <cx:pt idx="738">1520</cx:pt>
          <cx:pt idx="739">3183</cx:pt>
          <cx:pt idx="740">1377</cx:pt>
          <cx:pt idx="741">3437</cx:pt>
          <cx:pt idx="742">3240</cx:pt>
          <cx:pt idx="743">3206</cx:pt>
          <cx:pt idx="744">1577</cx:pt>
          <cx:pt idx="745">1253</cx:pt>
          <cx:pt idx="746">2912</cx:pt>
          <cx:pt idx="747">3282</cx:pt>
          <cx:pt idx="748">2943</cx:pt>
          <cx:pt idx="749">1774</cx:pt>
          <cx:pt idx="750">3234</cx:pt>
          <cx:pt idx="751">2097</cx:pt>
          <cx:pt idx="752">2579</cx:pt>
          <cx:pt idx="753">3270</cx:pt>
          <cx:pt idx="754">3370</cx:pt>
          <cx:pt idx="755">3093</cx:pt>
          <cx:pt idx="756">1298</cx:pt>
          <cx:pt idx="757">1843</cx:pt>
          <cx:pt idx="758">2723</cx:pt>
          <cx:pt idx="759">2534</cx:pt>
          <cx:pt idx="760">2559</cx:pt>
          <cx:pt idx="761">1528</cx:pt>
          <cx:pt idx="762">2816</cx:pt>
          <cx:pt idx="763">2423</cx:pt>
          <cx:pt idx="764">1688</cx:pt>
          <cx:pt idx="765">1908</cx:pt>
          <cx:pt idx="766">1368</cx:pt>
          <cx:pt idx="767">2378</cx:pt>
          <cx:pt idx="768">1508</cx:pt>
          <cx:pt idx="769">2047</cx:pt>
          <cx:pt idx="770">1908</cx:pt>
          <cx:pt idx="771">1747</cx:pt>
          <cx:pt idx="772">2612</cx:pt>
          <cx:pt idx="773">3317</cx:pt>
          <cx:pt idx="774">2671</cx:pt>
          <cx:pt idx="775">2394</cx:pt>
          <cx:pt idx="776">1615</cx:pt>
          <cx:pt idx="777">2778</cx:pt>
          <cx:pt idx="778">3025</cx:pt>
          <cx:pt idx="779">2715</cx:pt>
          <cx:pt idx="780">1853</cx:pt>
          <cx:pt idx="781">2291</cx:pt>
          <cx:pt idx="782">1633</cx:pt>
          <cx:pt idx="783">3313</cx:pt>
          <cx:pt idx="784">1947</cx:pt>
          <cx:pt idx="785">2149</cx:pt>
          <cx:pt idx="786">3258</cx:pt>
          <cx:pt idx="787">3120</cx:pt>
          <cx:pt idx="788">3183</cx:pt>
          <cx:pt idx="789">1872</cx:pt>
          <cx:pt idx="790">3500</cx:pt>
          <cx:pt idx="791">2856</cx:pt>
          <cx:pt idx="792">1766</cx:pt>
          <cx:pt idx="793">2249</cx:pt>
          <cx:pt idx="794">1797</cx:pt>
          <cx:pt idx="795">3069</cx:pt>
          <cx:pt idx="796">3468</cx:pt>
          <cx:pt idx="797">3509</cx:pt>
          <cx:pt idx="798">1305</cx:pt>
          <cx:pt idx="799">1535</cx:pt>
          <cx:pt idx="800">1427</cx:pt>
          <cx:pt idx="801">1289</cx:pt>
          <cx:pt idx="802">2723</cx:pt>
          <cx:pt idx="803">1906</cx:pt>
          <cx:pt idx="804">2779</cx:pt>
          <cx:pt idx="805">1465</cx:pt>
          <cx:pt idx="806">2521</cx:pt>
          <cx:pt idx="807">3444</cx:pt>
          <cx:pt idx="808">1298</cx:pt>
          <cx:pt idx="809">2906</cx:pt>
          <cx:pt idx="810">2025</cx:pt>
          <cx:pt idx="811">3051</cx:pt>
          <cx:pt idx="812">1920</cx:pt>
          <cx:pt idx="813">3104</cx:pt>
          <cx:pt idx="814">2671</cx:pt>
          <cx:pt idx="815">2745</cx:pt>
          <cx:pt idx="816">2195</cx:pt>
          <cx:pt idx="817">1370</cx:pt>
          <cx:pt idx="818">2600</cx:pt>
          <cx:pt idx="819">1334</cx:pt>
          <cx:pt idx="820">2859</cx:pt>
          <cx:pt idx="821">2562</cx:pt>
          <cx:pt idx="822">1705</cx:pt>
          <cx:pt idx="823">2227</cx:pt>
          <cx:pt idx="824">1524</cx:pt>
          <cx:pt idx="825">2685</cx:pt>
          <cx:pt idx="826">1887</cx:pt>
          <cx:pt idx="827">3538</cx:pt>
          <cx:pt idx="828">1784</cx:pt>
          <cx:pt idx="829">1455</cx:pt>
          <cx:pt idx="830">1670</cx:pt>
          <cx:pt idx="831">3125</cx:pt>
          <cx:pt idx="832">1534</cx:pt>
          <cx:pt idx="833">2702</cx:pt>
          <cx:pt idx="834">1793</cx:pt>
          <cx:pt idx="835">3261</cx:pt>
          <cx:pt idx="836">2329</cx:pt>
          <cx:pt idx="837">2810</cx:pt>
          <cx:pt idx="838">3165</cx:pt>
          <cx:pt idx="839">3474</cx:pt>
          <cx:pt idx="840">1402</cx:pt>
          <cx:pt idx="841">1754</cx:pt>
          <cx:pt idx="842">3505</cx:pt>
          <cx:pt idx="843">1723</cx:pt>
          <cx:pt idx="844">1345</cx:pt>
          <cx:pt idx="845">3451</cx:pt>
          <cx:pt idx="846">2048</cx:pt>
          <cx:pt idx="847">2955</cx:pt>
          <cx:pt idx="848">3550</cx:pt>
          <cx:pt idx="849">1287</cx:pt>
          <cx:pt idx="850">2341</cx:pt>
          <cx:pt idx="851">3355</cx:pt>
          <cx:pt idx="852">2201</cx:pt>
          <cx:pt idx="853">1724</cx:pt>
          <cx:pt idx="854">3195</cx:pt>
          <cx:pt idx="855">1706</cx:pt>
          <cx:pt idx="856">1330</cx:pt>
          <cx:pt idx="857">1988</cx:pt>
          <cx:pt idx="858">3312</cx:pt>
          <cx:pt idx="859">2580</cx:pt>
          <cx:pt idx="860">2455</cx:pt>
          <cx:pt idx="861">2197</cx:pt>
          <cx:pt idx="862">2905</cx:pt>
          <cx:pt idx="863">2140</cx:pt>
          <cx:pt idx="864">2406</cx:pt>
          <cx:pt idx="865">3201</cx:pt>
          <cx:pt idx="866">3108</cx:pt>
          <cx:pt idx="867">1461</cx:pt>
          <cx:pt idx="868">1900</cx:pt>
          <cx:pt idx="869">2205</cx:pt>
          <cx:pt idx="870">3473</cx:pt>
          <cx:pt idx="871">1249</cx:pt>
          <cx:pt idx="872">3296</cx:pt>
          <cx:pt idx="873">3385</cx:pt>
          <cx:pt idx="874">2214</cx:pt>
          <cx:pt idx="875">2578</cx:pt>
          <cx:pt idx="876">1279</cx:pt>
          <cx:pt idx="877">1416</cx:pt>
          <cx:pt idx="878">3542</cx:pt>
          <cx:pt idx="879">2485</cx:pt>
          <cx:pt idx="880">1856</cx:pt>
          <cx:pt idx="881">1390</cx:pt>
          <cx:pt idx="882">3310</cx:pt>
          <cx:pt idx="883">1528</cx:pt>
          <cx:pt idx="884">2538</cx:pt>
          <cx:pt idx="885">2925</cx:pt>
          <cx:pt idx="886">3318</cx:pt>
          <cx:pt idx="887">1883</cx:pt>
          <cx:pt idx="888">3270</cx:pt>
          <cx:pt idx="889">3098</cx:pt>
          <cx:pt idx="890">1999</cx:pt>
          <cx:pt idx="891">1294</cx:pt>
          <cx:pt idx="892">3299</cx:pt>
          <cx:pt idx="893">1911</cx:pt>
          <cx:pt idx="894">1291</cx:pt>
          <cx:pt idx="895">2830</cx:pt>
          <cx:pt idx="896">1675</cx:pt>
          <cx:pt idx="897">2073</cx:pt>
          <cx:pt idx="898">1978</cx:pt>
          <cx:pt idx="899">2938</cx:pt>
          <cx:pt idx="900">1254</cx:pt>
          <cx:pt idx="901">2412</cx:pt>
          <cx:pt idx="902">3122</cx:pt>
          <cx:pt idx="903">2229</cx:pt>
          <cx:pt idx="904">1855</cx:pt>
          <cx:pt idx="905">1982</cx:pt>
          <cx:pt idx="906">1342</cx:pt>
          <cx:pt idx="907">1610</cx:pt>
          <cx:pt idx="908">1259</cx:pt>
          <cx:pt idx="909">3095</cx:pt>
          <cx:pt idx="910">3372</cx:pt>
          <cx:pt idx="911">1320</cx:pt>
          <cx:pt idx="912">1486</cx:pt>
          <cx:pt idx="913">2048</cx:pt>
          <cx:pt idx="914">1865</cx:pt>
          <cx:pt idx="915">1439</cx:pt>
          <cx:pt idx="916">1288</cx:pt>
          <cx:pt idx="917">1802</cx:pt>
          <cx:pt idx="918">3166</cx:pt>
          <cx:pt idx="919">2233</cx:pt>
          <cx:pt idx="920">3272</cx:pt>
          <cx:pt idx="921">3074</cx:pt>
          <cx:pt idx="922">2859</cx:pt>
          <cx:pt idx="923">1389</cx:pt>
          <cx:pt idx="924">1885</cx:pt>
          <cx:pt idx="925">3055</cx:pt>
          <cx:pt idx="926">1408</cx:pt>
          <cx:pt idx="927">1350</cx:pt>
          <cx:pt idx="928">3280</cx:pt>
          <cx:pt idx="929">1795</cx:pt>
          <cx:pt idx="930">2329</cx:pt>
          <cx:pt idx="931">3545</cx:pt>
          <cx:pt idx="932">2446</cx:pt>
          <cx:pt idx="933">3338</cx:pt>
          <cx:pt idx="934">2317</cx:pt>
          <cx:pt idx="935">2063</cx:pt>
          <cx:pt idx="936">2288</cx:pt>
          <cx:pt idx="937">1842</cx:pt>
          <cx:pt idx="938">2829</cx:pt>
          <cx:pt idx="939">1387</cx:pt>
          <cx:pt idx="940">2142</cx:pt>
          <cx:pt idx="941">1895</cx:pt>
          <cx:pt idx="942">1791</cx:pt>
          <cx:pt idx="943">1557</cx:pt>
          <cx:pt idx="944">2193</cx:pt>
          <cx:pt idx="945">3033</cx:pt>
          <cx:pt idx="946">2615</cx:pt>
          <cx:pt idx="947">1909</cx:pt>
          <cx:pt idx="948">2896</cx:pt>
          <cx:pt idx="949">1251</cx:pt>
          <cx:pt idx="950">3041</cx:pt>
          <cx:pt idx="951">2923</cx:pt>
          <cx:pt idx="952">2792</cx:pt>
          <cx:pt idx="953">1287</cx:pt>
          <cx:pt idx="954">3266</cx:pt>
          <cx:pt idx="955">3550</cx:pt>
          <cx:pt idx="956">3357</cx:pt>
          <cx:pt idx="957">3160</cx:pt>
          <cx:pt idx="958">1383</cx:pt>
          <cx:pt idx="959">1308</cx:pt>
          <cx:pt idx="960">2240</cx:pt>
          <cx:pt idx="961">1763</cx:pt>
          <cx:pt idx="962">2834</cx:pt>
          <cx:pt idx="963">1664</cx:pt>
          <cx:pt idx="964">1694</cx:pt>
          <cx:pt idx="965">2445</cx:pt>
          <cx:pt idx="966">2637</cx:pt>
          <cx:pt idx="967">3278</cx:pt>
          <cx:pt idx="968">2854</cx:pt>
          <cx:pt idx="969">3547</cx:pt>
          <cx:pt idx="970">2772</cx:pt>
          <cx:pt idx="971">2568</cx:pt>
          <cx:pt idx="972">1713</cx:pt>
          <cx:pt idx="973">1508</cx:pt>
          <cx:pt idx="974">1485</cx:pt>
          <cx:pt idx="975">2193</cx:pt>
          <cx:pt idx="976">2637</cx:pt>
          <cx:pt idx="977">2693</cx:pt>
          <cx:pt idx="978">3486</cx:pt>
          <cx:pt idx="979">2756</cx:pt>
          <cx:pt idx="980">2084</cx:pt>
          <cx:pt idx="981">2828</cx:pt>
          <cx:pt idx="982">1257</cx:pt>
          <cx:pt idx="983">2409</cx:pt>
          <cx:pt idx="984">2298</cx:pt>
          <cx:pt idx="985">2845</cx:pt>
          <cx:pt idx="986">1402</cx:pt>
          <cx:pt idx="987">1311</cx:pt>
          <cx:pt idx="988">1213</cx:pt>
          <cx:pt idx="989">2728</cx:pt>
          <cx:pt idx="990">1805</cx:pt>
          <cx:pt idx="991">1560</cx:pt>
          <cx:pt idx="992">3548</cx:pt>
          <cx:pt idx="993">2523</cx:pt>
          <cx:pt idx="994">1792</cx:pt>
          <cx:pt idx="995">3385</cx:pt>
          <cx:pt idx="996">1775</cx:pt>
          <cx:pt idx="997">2135</cx:pt>
          <cx:pt idx="998">2967</cx:pt>
          <cx:pt idx="999">2231</cx:pt>
          <cx:pt idx="1000">2300</cx:pt>
          <cx:pt idx="1001">2775</cx:pt>
          <cx:pt idx="1002">2096</cx:pt>
          <cx:pt idx="1003">1853</cx:pt>
          <cx:pt idx="1004">1436</cx:pt>
          <cx:pt idx="1005">2443</cx:pt>
          <cx:pt idx="1006">2644</cx:pt>
          <cx:pt idx="1007">2069</cx:pt>
          <cx:pt idx="1008">2621</cx:pt>
          <cx:pt idx="1009">1728</cx:pt>
          <cx:pt idx="1010">1576</cx:pt>
          <cx:pt idx="1011">2716</cx:pt>
          <cx:pt idx="1012">3300</cx:pt>
          <cx:pt idx="1013">1406</cx:pt>
          <cx:pt idx="1014">3270</cx:pt>
          <cx:pt idx="1015">1287</cx:pt>
          <cx:pt idx="1016">2931</cx:pt>
          <cx:pt idx="1017">1692</cx:pt>
          <cx:pt idx="1018">2276</cx:pt>
          <cx:pt idx="1019">3081</cx:pt>
          <cx:pt idx="1020">2432</cx:pt>
          <cx:pt idx="1021">3530</cx:pt>
          <cx:pt idx="1022">3508</cx:pt>
          <cx:pt idx="1023">1438</cx:pt>
          <cx:pt idx="1024">1422</cx:pt>
          <cx:pt idx="1025">3364</cx:pt>
          <cx:pt idx="1026">2062</cx:pt>
          <cx:pt idx="1027">2293</cx:pt>
          <cx:pt idx="1028">1686</cx:pt>
          <cx:pt idx="1029">1726</cx:pt>
          <cx:pt idx="1030">3352</cx:pt>
          <cx:pt idx="1031">3476</cx:pt>
          <cx:pt idx="1032">1384</cx:pt>
          <cx:pt idx="1033">3516</cx:pt>
          <cx:pt idx="1034">1503</cx:pt>
          <cx:pt idx="1035">2854</cx:pt>
          <cx:pt idx="1036">1344</cx:pt>
          <cx:pt idx="1037">2421</cx:pt>
          <cx:pt idx="1038">2747</cx:pt>
          <cx:pt idx="1039">2168</cx:pt>
          <cx:pt idx="1040">2803</cx:pt>
          <cx:pt idx="1041">2724</cx:pt>
          <cx:pt idx="1042">1641</cx:pt>
          <cx:pt idx="1043">3065</cx:pt>
          <cx:pt idx="1044">2710</cx:pt>
          <cx:pt idx="1045">2959</cx:pt>
          <cx:pt idx="1046">2197</cx:pt>
          <cx:pt idx="1047">2343</cx:pt>
          <cx:pt idx="1048">1805</cx:pt>
          <cx:pt idx="1049">2760</cx:pt>
          <cx:pt idx="1050">2117</cx:pt>
          <cx:pt idx="1051">2194</cx:pt>
          <cx:pt idx="1052">1691</cx:pt>
          <cx:pt idx="1053">2148</cx:pt>
          <cx:pt idx="1054">2029</cx:pt>
          <cx:pt idx="1055">2348</cx:pt>
          <cx:pt idx="1056">3064</cx:pt>
          <cx:pt idx="1057">3089</cx:pt>
          <cx:pt idx="1058">1451</cx:pt>
          <cx:pt idx="1059">1690</cx:pt>
          <cx:pt idx="1060">1969</cx:pt>
          <cx:pt idx="1061">1849</cx:pt>
          <cx:pt idx="1062">2779</cx:pt>
          <cx:pt idx="1063">1489</cx:pt>
          <cx:pt idx="1064">3491</cx:pt>
          <cx:pt idx="1065">1907</cx:pt>
          <cx:pt idx="1066">1398</cx:pt>
          <cx:pt idx="1067">2152</cx:pt>
          <cx:pt idx="1068">2035</cx:pt>
          <cx:pt idx="1069">3020</cx:pt>
          <cx:pt idx="1070">2259</cx:pt>
          <cx:pt idx="1071">3242</cx:pt>
          <cx:pt idx="1072">1571</cx:pt>
          <cx:pt idx="1073">1698</cx:pt>
          <cx:pt idx="1074">2467</cx:pt>
          <cx:pt idx="1075">1936</cx:pt>
          <cx:pt idx="1076">3072</cx:pt>
          <cx:pt idx="1077">2960</cx:pt>
          <cx:pt idx="1078">2494</cx:pt>
          <cx:pt idx="1079">3065</cx:pt>
          <cx:pt idx="1080">1690</cx:pt>
          <cx:pt idx="1081">2953</cx:pt>
          <cx:pt idx="1082">1889</cx:pt>
          <cx:pt idx="1083">1792</cx:pt>
          <cx:pt idx="1084">2354</cx:pt>
          <cx:pt idx="1085">1904</cx:pt>
          <cx:pt idx="1086">3083</cx:pt>
          <cx:pt idx="1087">1391</cx:pt>
          <cx:pt idx="1088">1644</cx:pt>
          <cx:pt idx="1089">1571</cx:pt>
          <cx:pt idx="1090">3084</cx:pt>
          <cx:pt idx="1091">2955</cx:pt>
          <cx:pt idx="1092">2231</cx:pt>
          <cx:pt idx="1093">3460</cx:pt>
          <cx:pt idx="1094">2572</cx:pt>
          <cx:pt idx="1095">1326</cx:pt>
          <cx:pt idx="1096">2839</cx:pt>
          <cx:pt idx="1097">1516</cx:pt>
          <cx:pt idx="1098">3356</cx:pt>
          <cx:pt idx="1099">2630</cx:pt>
          <cx:pt idx="1100">3241</cx:pt>
          <cx:pt idx="1101">1691</cx:pt>
          <cx:pt idx="1102">1387</cx:pt>
          <cx:pt idx="1103">2666</cx:pt>
          <cx:pt idx="1104">1763</cx:pt>
          <cx:pt idx="1105">1528</cx:pt>
          <cx:pt idx="1106">1699</cx:pt>
          <cx:pt idx="1107">3193</cx:pt>
          <cx:pt idx="1108">2798</cx:pt>
          <cx:pt idx="1109">1310</cx:pt>
          <cx:pt idx="1110">2046</cx:pt>
          <cx:pt idx="1111">2851</cx:pt>
          <cx:pt idx="1112">2099</cx:pt>
          <cx:pt idx="1113">2873</cx:pt>
          <cx:pt idx="1114">2789</cx:pt>
          <cx:pt idx="1115">1366</cx:pt>
          <cx:pt idx="1116">3156</cx:pt>
          <cx:pt idx="1117">3378</cx:pt>
          <cx:pt idx="1118">2093</cx:pt>
          <cx:pt idx="1119">3349</cx:pt>
          <cx:pt idx="1120">2249</cx:pt>
          <cx:pt idx="1121">3091</cx:pt>
          <cx:pt idx="1122">3443</cx:pt>
          <cx:pt idx="1123">2601</cx:pt>
          <cx:pt idx="1124">2672</cx:pt>
          <cx:pt idx="1125">2008</cx:pt>
          <cx:pt idx="1126">2374</cx:pt>
          <cx:pt idx="1127">1626</cx:pt>
          <cx:pt idx="1128">1358</cx:pt>
          <cx:pt idx="1129">3168</cx:pt>
          <cx:pt idx="1130">2338</cx:pt>
          <cx:pt idx="1131">1448</cx:pt>
          <cx:pt idx="1132">1395</cx:pt>
          <cx:pt idx="1133">2623</cx:pt>
          <cx:pt idx="1134">1448</cx:pt>
          <cx:pt idx="1135">1969</cx:pt>
          <cx:pt idx="1136">1893</cx:pt>
          <cx:pt idx="1137">1995</cx:pt>
          <cx:pt idx="1138">1811</cx:pt>
          <cx:pt idx="1139">1379</cx:pt>
          <cx:pt idx="1140">1582</cx:pt>
          <cx:pt idx="1141">2355</cx:pt>
          <cx:pt idx="1142">1238</cx:pt>
          <cx:pt idx="1143">3189</cx:pt>
          <cx:pt idx="1144">3186</cx:pt>
          <cx:pt idx="1145">2831</cx:pt>
          <cx:pt idx="1146">2580</cx:pt>
          <cx:pt idx="1147">1638</cx:pt>
          <cx:pt idx="1148">2386</cx:pt>
          <cx:pt idx="1149">3346</cx:pt>
          <cx:pt idx="1150">1829</cx:pt>
          <cx:pt idx="1151">3248</cx:pt>
          <cx:pt idx="1152">3465</cx:pt>
          <cx:pt idx="1153">2479</cx:pt>
          <cx:pt idx="1154">2179</cx:pt>
          <cx:pt idx="1155">2198</cx:pt>
          <cx:pt idx="1156">3001</cx:pt>
          <cx:pt idx="1157">3020</cx:pt>
          <cx:pt idx="1158">2992</cx:pt>
          <cx:pt idx="1159">2063</cx:pt>
          <cx:pt idx="1160">2835</cx:pt>
          <cx:pt idx="1161">3334</cx:pt>
          <cx:pt idx="1162">1663</cx:pt>
          <cx:pt idx="1163">2634</cx:pt>
          <cx:pt idx="1164">1719</cx:pt>
          <cx:pt idx="1165">3509</cx:pt>
          <cx:pt idx="1166">1729</cx:pt>
          <cx:pt idx="1167">2235</cx:pt>
          <cx:pt idx="1168">1546</cx:pt>
          <cx:pt idx="1169">1989</cx:pt>
          <cx:pt idx="1170">1860</cx:pt>
          <cx:pt idx="1171">3507</cx:pt>
          <cx:pt idx="1172">2558</cx:pt>
          <cx:pt idx="1173">1777</cx:pt>
          <cx:pt idx="1174">3386</cx:pt>
          <cx:pt idx="1175">2068</cx:pt>
          <cx:pt idx="1176">2196</cx:pt>
          <cx:pt idx="1177">3350</cx:pt>
          <cx:pt idx="1178">2045</cx:pt>
          <cx:pt idx="1179">2503</cx:pt>
          <cx:pt idx="1180">3394</cx:pt>
          <cx:pt idx="1181">2440</cx:pt>
          <cx:pt idx="1182">2328</cx:pt>
          <cx:pt idx="1183">1519</cx:pt>
          <cx:pt idx="1184">2763</cx:pt>
          <cx:pt idx="1185">1540</cx:pt>
          <cx:pt idx="1186">2896</cx:pt>
          <cx:pt idx="1187">1719</cx:pt>
          <cx:pt idx="1188">3411</cx:pt>
          <cx:pt idx="1189">2669</cx:pt>
          <cx:pt idx="1190">3513</cx:pt>
          <cx:pt idx="1191">2897</cx:pt>
          <cx:pt idx="1192">1226</cx:pt>
          <cx:pt idx="1193">1966</cx:pt>
          <cx:pt idx="1194">3320</cx:pt>
          <cx:pt idx="1195">2004</cx:pt>
          <cx:pt idx="1196">1650</cx:pt>
          <cx:pt idx="1197">1320</cx:pt>
          <cx:pt idx="1198">1432</cx:pt>
          <cx:pt idx="1199">1307</cx:pt>
          <cx:pt idx="1200">2576</cx:pt>
          <cx:pt idx="1201">2408</cx:pt>
          <cx:pt idx="1202">3292</cx:pt>
          <cx:pt idx="1203">1638</cx:pt>
          <cx:pt idx="1204">2224</cx:pt>
          <cx:pt idx="1205">2224</cx:pt>
          <cx:pt idx="1206">2634</cx:pt>
          <cx:pt idx="1207">2095</cx:pt>
          <cx:pt idx="1208">2639</cx:pt>
          <cx:pt idx="1209">1917</cx:pt>
          <cx:pt idx="1210">2687</cx:pt>
          <cx:pt idx="1211">2523</cx:pt>
          <cx:pt idx="1212">2577</cx:pt>
          <cx:pt idx="1213">2789</cx:pt>
          <cx:pt idx="1214">2698</cx:pt>
          <cx:pt idx="1215">1589</cx:pt>
          <cx:pt idx="1216">1575</cx:pt>
          <cx:pt idx="1217">2973</cx:pt>
          <cx:pt idx="1218">3428</cx:pt>
          <cx:pt idx="1219">1575</cx:pt>
          <cx:pt idx="1220">2195</cx:pt>
          <cx:pt idx="1221">1936</cx:pt>
          <cx:pt idx="1222">2017</cx:pt>
          <cx:pt idx="1223">1875</cx:pt>
          <cx:pt idx="1224">1611</cx:pt>
          <cx:pt idx="1225">1862</cx:pt>
          <cx:pt idx="1226">1502</cx:pt>
          <cx:pt idx="1227">3167</cx:pt>
          <cx:pt idx="1228">2603</cx:pt>
          <cx:pt idx="1229">2918</cx:pt>
          <cx:pt idx="1230">3257</cx:pt>
          <cx:pt idx="1231">1645</cx:pt>
          <cx:pt idx="1232">2503</cx:pt>
          <cx:pt idx="1233">2624</cx:pt>
          <cx:pt idx="1234">2464</cx:pt>
          <cx:pt idx="1235">1752</cx:pt>
          <cx:pt idx="1236">1522</cx:pt>
          <cx:pt idx="1237">2668</cx:pt>
          <cx:pt idx="1238">3290</cx:pt>
          <cx:pt idx="1239">2292</cx:pt>
          <cx:pt idx="1240">1528</cx:pt>
          <cx:pt idx="1241">3402</cx:pt>
          <cx:pt idx="1242">2879</cx:pt>
          <cx:pt idx="1243">1887</cx:pt>
          <cx:pt idx="1244">1483</cx:pt>
          <cx:pt idx="1245">3389</cx:pt>
          <cx:pt idx="1246">1542</cx:pt>
          <cx:pt idx="1247">1722</cx:pt>
          <cx:pt idx="1248">1213</cx:pt>
          <cx:pt idx="1249">2466</cx:pt>
          <cx:pt idx="1250">2667</cx:pt>
          <cx:pt idx="1251">3263</cx:pt>
          <cx:pt idx="1252">2095</cx:pt>
          <cx:pt idx="1253">3248</cx:pt>
          <cx:pt idx="1254">1327</cx:pt>
          <cx:pt idx="1255">2422</cx:pt>
          <cx:pt idx="1256">2889</cx:pt>
          <cx:pt idx="1257">1629</cx:pt>
          <cx:pt idx="1258">1331</cx:pt>
          <cx:pt idx="1259">3346</cx:pt>
          <cx:pt idx="1260">3113</cx:pt>
          <cx:pt idx="1261">1821</cx:pt>
          <cx:pt idx="1262">2872</cx:pt>
          <cx:pt idx="1263">1200</cx:pt>
          <cx:pt idx="1264">2261</cx:pt>
          <cx:pt idx="1265">2569</cx:pt>
          <cx:pt idx="1266">2365</cx:pt>
          <cx:pt idx="1267">1365</cx:pt>
          <cx:pt idx="1268">2347</cx:pt>
          <cx:pt idx="1269">1788</cx:pt>
          <cx:pt idx="1270">2214</cx:pt>
          <cx:pt idx="1271">1613</cx:pt>
          <cx:pt idx="1272">1322</cx:pt>
          <cx:pt idx="1273">2096</cx:pt>
          <cx:pt idx="1274">3479</cx:pt>
          <cx:pt idx="1275">2196</cx:pt>
          <cx:pt idx="1276">1802</cx:pt>
          <cx:pt idx="1277">2258</cx:pt>
          <cx:pt idx="1278">2833</cx:pt>
          <cx:pt idx="1279">1443</cx:pt>
          <cx:pt idx="1280">2633</cx:pt>
          <cx:pt idx="1281">1352</cx:pt>
          <cx:pt idx="1282">3040</cx:pt>
          <cx:pt idx="1283">1607</cx:pt>
          <cx:pt idx="1284">2851</cx:pt>
          <cx:pt idx="1285">2899</cx:pt>
          <cx:pt idx="1286">1973</cx:pt>
          <cx:pt idx="1287">2709</cx:pt>
          <cx:pt idx="1288">1529</cx:pt>
          <cx:pt idx="1289">2476</cx:pt>
          <cx:pt idx="1290">1432</cx:pt>
          <cx:pt idx="1291">1364</cx:pt>
          <cx:pt idx="1292">3343</cx:pt>
          <cx:pt idx="1293">1302</cx:pt>
          <cx:pt idx="1294">1254</cx:pt>
          <cx:pt idx="1295">2518</cx:pt>
          <cx:pt idx="1296">3346</cx:pt>
          <cx:pt idx="1297">1267</cx:pt>
          <cx:pt idx="1298">1662</cx:pt>
          <cx:pt idx="1299">3520</cx:pt>
          <cx:pt idx="1300">2743</cx:pt>
          <cx:pt idx="1301">1613</cx:pt>
          <cx:pt idx="1302">2240</cx:pt>
          <cx:pt idx="1303">2265</cx:pt>
          <cx:pt idx="1304">1592</cx:pt>
          <cx:pt idx="1305">2276</cx:pt>
          <cx:pt idx="1306">1730</cx:pt>
          <cx:pt idx="1307">2864</cx:pt>
          <cx:pt idx="1308">2122</cx:pt>
          <cx:pt idx="1309">2319</cx:pt>
          <cx:pt idx="1310">2179</cx:pt>
          <cx:pt idx="1311">1209</cx:pt>
          <cx:pt idx="1312">2899</cx:pt>
          <cx:pt idx="1313">1939</cx:pt>
          <cx:pt idx="1314">2568</cx:pt>
          <cx:pt idx="1315">1854</cx:pt>
          <cx:pt idx="1316">2293</cx:pt>
          <cx:pt idx="1317">3462</cx:pt>
          <cx:pt idx="1318">1839</cx:pt>
          <cx:pt idx="1319">3416</cx:pt>
          <cx:pt idx="1320">1397</cx:pt>
          <cx:pt idx="1321">3311</cx:pt>
          <cx:pt idx="1322">1503</cx:pt>
          <cx:pt idx="1323">2001</cx:pt>
          <cx:pt idx="1324">2671</cx:pt>
          <cx:pt idx="1325">1479</cx:pt>
          <cx:pt idx="1326">3168</cx:pt>
          <cx:pt idx="1327">1515</cx:pt>
          <cx:pt idx="1328">3296</cx:pt>
          <cx:pt idx="1329">2896</cx:pt>
          <cx:pt idx="1330">3387</cx:pt>
          <cx:pt idx="1331">3295</cx:pt>
          <cx:pt idx="1332">3355</cx:pt>
          <cx:pt idx="1333">2848</cx:pt>
          <cx:pt idx="1334">1453</cx:pt>
          <cx:pt idx="1335">2900</cx:pt>
          <cx:pt idx="1336">1619</cx:pt>
          <cx:pt idx="1337">1800</cx:pt>
          <cx:pt idx="1338">2305</cx:pt>
          <cx:pt idx="1339">1637</cx:pt>
          <cx:pt idx="1340">1538</cx:pt>
          <cx:pt idx="1341">1409</cx:pt>
          <cx:pt idx="1342">2927</cx:pt>
          <cx:pt idx="1343">2691</cx:pt>
          <cx:pt idx="1344">3138</cx:pt>
          <cx:pt idx="1345">2692</cx:pt>
          <cx:pt idx="1346">2945</cx:pt>
          <cx:pt idx="1347">1322</cx:pt>
          <cx:pt idx="1348">3491</cx:pt>
          <cx:pt idx="1349">2436</cx:pt>
          <cx:pt idx="1350">2634</cx:pt>
          <cx:pt idx="1351">3071</cx:pt>
          <cx:pt idx="1352">2684</cx:pt>
          <cx:pt idx="1353">2736</cx:pt>
          <cx:pt idx="1354">1299</cx:pt>
          <cx:pt idx="1355">2430</cx:pt>
          <cx:pt idx="1356">1777</cx:pt>
          <cx:pt idx="1357">1634</cx:pt>
          <cx:pt idx="1358">3173</cx:pt>
          <cx:pt idx="1359">2447</cx:pt>
          <cx:pt idx="1360">1316</cx:pt>
          <cx:pt idx="1361">3362</cx:pt>
          <cx:pt idx="1362">3054</cx:pt>
          <cx:pt idx="1363">2451</cx:pt>
          <cx:pt idx="1364">3086</cx:pt>
          <cx:pt idx="1365">3320</cx:pt>
          <cx:pt idx="1366">3282</cx:pt>
          <cx:pt idx="1367">3451</cx:pt>
          <cx:pt idx="1368">3099</cx:pt>
          <cx:pt idx="1369">2825</cx:pt>
          <cx:pt idx="1370">3278</cx:pt>
          <cx:pt idx="1371">3401</cx:pt>
          <cx:pt idx="1372">2176</cx:pt>
          <cx:pt idx="1373">3408</cx:pt>
          <cx:pt idx="1374">1263</cx:pt>
          <cx:pt idx="1375">2563</cx:pt>
          <cx:pt idx="1376">3090</cx:pt>
          <cx:pt idx="1377">3080</cx:pt>
          <cx:pt idx="1378">2979</cx:pt>
          <cx:pt idx="1379">3273</cx:pt>
          <cx:pt idx="1380">2225</cx:pt>
          <cx:pt idx="1381">2318</cx:pt>
          <cx:pt idx="1382">1931</cx:pt>
          <cx:pt idx="1383">1868</cx:pt>
          <cx:pt idx="1384">3487</cx:pt>
          <cx:pt idx="1385">2266</cx:pt>
          <cx:pt idx="1386">2295</cx:pt>
          <cx:pt idx="1387">1776</cx:pt>
          <cx:pt idx="1388">2843</cx:pt>
          <cx:pt idx="1389">2524</cx:pt>
          <cx:pt idx="1390">2486</cx:pt>
          <cx:pt idx="1391">3417</cx:pt>
          <cx:pt idx="1392">2807</cx:pt>
          <cx:pt idx="1393">2268</cx:pt>
          <cx:pt idx="1394">3203</cx:pt>
          <cx:pt idx="1395">2325</cx:pt>
          <cx:pt idx="1396">2374</cx:pt>
          <cx:pt idx="1397">2535</cx:pt>
          <cx:pt idx="1398">1488</cx:pt>
          <cx:pt idx="1399">1854</cx:pt>
          <cx:pt idx="1400">1649</cx:pt>
          <cx:pt idx="1401">3039</cx:pt>
          <cx:pt idx="1402">1555</cx:pt>
          <cx:pt idx="1403">1479</cx:pt>
          <cx:pt idx="1404">3445</cx:pt>
          <cx:pt idx="1405">3527</cx:pt>
          <cx:pt idx="1406">2934</cx:pt>
          <cx:pt idx="1407">2593</cx:pt>
          <cx:pt idx="1408">3075</cx:pt>
          <cx:pt idx="1409">3303</cx:pt>
          <cx:pt idx="1410">2486</cx:pt>
          <cx:pt idx="1411">2288</cx:pt>
          <cx:pt idx="1412">2063</cx:pt>
          <cx:pt idx="1413">3507</cx:pt>
          <cx:pt idx="1414">2588</cx:pt>
          <cx:pt idx="1415">3168</cx:pt>
          <cx:pt idx="1416">1603</cx:pt>
          <cx:pt idx="1417">1763</cx:pt>
          <cx:pt idx="1418">1333</cx:pt>
          <cx:pt idx="1419">1686</cx:pt>
          <cx:pt idx="1420">2438</cx:pt>
          <cx:pt idx="1421">1342</cx:pt>
          <cx:pt idx="1422">2029</cx:pt>
          <cx:pt idx="1423">3421</cx:pt>
          <cx:pt idx="1424">3214</cx:pt>
          <cx:pt idx="1425">2266</cx:pt>
          <cx:pt idx="1426">1500</cx:pt>
          <cx:pt idx="1427">2972</cx:pt>
          <cx:pt idx="1428">1972</cx:pt>
          <cx:pt idx="1429">2304</cx:pt>
          <cx:pt idx="1430">1928</cx:pt>
          <cx:pt idx="1431">2404</cx:pt>
          <cx:pt idx="1432">1468</cx:pt>
          <cx:pt idx="1433">2759</cx:pt>
          <cx:pt idx="1434">2418</cx:pt>
          <cx:pt idx="1435">2173</cx:pt>
          <cx:pt idx="1436">1704</cx:pt>
          <cx:pt idx="1437">3025</cx:pt>
          <cx:pt idx="1438">1663</cx:pt>
          <cx:pt idx="1439">3350</cx:pt>
          <cx:pt idx="1440">1416</cx:pt>
          <cx:pt idx="1441">1738</cx:pt>
          <cx:pt idx="1442">2443</cx:pt>
          <cx:pt idx="1443">2181</cx:pt>
          <cx:pt idx="1444">1985</cx:pt>
          <cx:pt idx="1445">2740</cx:pt>
          <cx:pt idx="1446">1493</cx:pt>
          <cx:pt idx="1447">1633</cx:pt>
          <cx:pt idx="1448">3415</cx:pt>
          <cx:pt idx="1449">1223</cx:pt>
          <cx:pt idx="1450">3279</cx:pt>
          <cx:pt idx="1451">2683</cx:pt>
          <cx:pt idx="1452">1284</cx:pt>
          <cx:pt idx="1453">2104</cx:pt>
          <cx:pt idx="1454">1210</cx:pt>
          <cx:pt idx="1455">1708</cx:pt>
          <cx:pt idx="1456">1655</cx:pt>
          <cx:pt idx="1457">2022</cx:pt>
          <cx:pt idx="1458">1245</cx:pt>
          <cx:pt idx="1459">2135</cx:pt>
          <cx:pt idx="1460">2045</cx:pt>
          <cx:pt idx="1461">3063</cx:pt>
          <cx:pt idx="1462">2404</cx:pt>
          <cx:pt idx="1463">3129</cx:pt>
          <cx:pt idx="1464">1475</cx:pt>
          <cx:pt idx="1465">1724</cx:pt>
          <cx:pt idx="1466">1806</cx:pt>
          <cx:pt idx="1467">1366</cx:pt>
          <cx:pt idx="1468">1934</cx:pt>
          <cx:pt idx="1469">3557</cx:pt>
          <cx:pt idx="1470">1791</cx:pt>
          <cx:pt idx="1471">3081</cx:pt>
          <cx:pt idx="1472">3155</cx:pt>
          <cx:pt idx="1473">1347</cx:pt>
          <cx:pt idx="1474">1665</cx:pt>
          <cx:pt idx="1475">2450</cx:pt>
          <cx:pt idx="1476">3541</cx:pt>
          <cx:pt idx="1477">1559</cx:pt>
          <cx:pt idx="1478">1325</cx:pt>
          <cx:pt idx="1479">2532</cx:pt>
          <cx:pt idx="1480">1372</cx:pt>
          <cx:pt idx="1481">1509</cx:pt>
          <cx:pt idx="1482">2911</cx:pt>
          <cx:pt idx="1483">1329</cx:pt>
          <cx:pt idx="1484">1834</cx:pt>
          <cx:pt idx="1485">3129</cx:pt>
          <cx:pt idx="1486">3121</cx:pt>
          <cx:pt idx="1487">2881</cx:pt>
          <cx:pt idx="1488">1523</cx:pt>
          <cx:pt idx="1489">2553</cx:pt>
          <cx:pt idx="1490">1780</cx:pt>
          <cx:pt idx="1491">1857</cx:pt>
          <cx:pt idx="1492">1864</cx:pt>
          <cx:pt idx="1493">2681</cx:pt>
          <cx:pt idx="1494">3377</cx:pt>
          <cx:pt idx="1495">1507</cx:pt>
          <cx:pt idx="1496">2694</cx:pt>
          <cx:pt idx="1497">2201</cx:pt>
          <cx:pt idx="1498">1574</cx:pt>
          <cx:pt idx="1499">1997</cx:pt>
          <cx:pt idx="1500">1258</cx:pt>
          <cx:pt idx="1501">3146</cx:pt>
          <cx:pt idx="1502">2057</cx:pt>
          <cx:pt idx="1503">3346</cx:pt>
          <cx:pt idx="1504">2343</cx:pt>
          <cx:pt idx="1505">1948</cx:pt>
          <cx:pt idx="1506">3296</cx:pt>
          <cx:pt idx="1507">2699</cx:pt>
          <cx:pt idx="1508">1668</cx:pt>
          <cx:pt idx="1509">2434</cx:pt>
          <cx:pt idx="1510">1569</cx:pt>
          <cx:pt idx="1511">3024</cx:pt>
          <cx:pt idx="1512">2647</cx:pt>
          <cx:pt idx="1513">1332</cx:pt>
          <cx:pt idx="1514">1467</cx:pt>
          <cx:pt idx="1515">3282</cx:pt>
          <cx:pt idx="1516">1612</cx:pt>
          <cx:pt idx="1517">1416</cx:pt>
          <cx:pt idx="1518">1323</cx:pt>
          <cx:pt idx="1519">2869</cx:pt>
          <cx:pt idx="1520">1576</cx:pt>
          <cx:pt idx="1521">2273</cx:pt>
          <cx:pt idx="1522">2732</cx:pt>
          <cx:pt idx="1523">1282</cx:pt>
          <cx:pt idx="1524">2868</cx:pt>
          <cx:pt idx="1525">2068</cx:pt>
          <cx:pt idx="1526">1444</cx:pt>
          <cx:pt idx="1527">2049</cx:pt>
          <cx:pt idx="1528">3544</cx:pt>
          <cx:pt idx="1529">1284</cx:pt>
          <cx:pt idx="1530">2173</cx:pt>
          <cx:pt idx="1531">2930</cx:pt>
          <cx:pt idx="1532">2918</cx:pt>
          <cx:pt idx="1533">3067</cx:pt>
          <cx:pt idx="1534">2049</cx:pt>
          <cx:pt idx="1535">3241</cx:pt>
          <cx:pt idx="1536">2814</cx:pt>
          <cx:pt idx="1537">2696</cx:pt>
          <cx:pt idx="1538">2743</cx:pt>
          <cx:pt idx="1539">3076</cx:pt>
          <cx:pt idx="1540">3355</cx:pt>
          <cx:pt idx="1541">2817</cx:pt>
          <cx:pt idx="1542">2694</cx:pt>
          <cx:pt idx="1543">1444</cx:pt>
          <cx:pt idx="1544">2923</cx:pt>
          <cx:pt idx="1545">1849</cx:pt>
          <cx:pt idx="1546">1328</cx:pt>
          <cx:pt idx="1547">2030</cx:pt>
          <cx:pt idx="1548">2457</cx:pt>
          <cx:pt idx="1549">2088</cx:pt>
          <cx:pt idx="1550">1835</cx:pt>
          <cx:pt idx="1551">1201</cx:pt>
          <cx:pt idx="1552">2141</cx:pt>
          <cx:pt idx="1553">1740</cx:pt>
          <cx:pt idx="1554">2407</cx:pt>
          <cx:pt idx="1555">1393</cx:pt>
          <cx:pt idx="1556">1908</cx:pt>
          <cx:pt idx="1557">2934</cx:pt>
          <cx:pt idx="1558">3214</cx:pt>
          <cx:pt idx="1559">2684</cx:pt>
          <cx:pt idx="1560">2982</cx:pt>
          <cx:pt idx="1561">2583</cx:pt>
          <cx:pt idx="1562">1332</cx:pt>
          <cx:pt idx="1563">3443</cx:pt>
          <cx:pt idx="1564">3471</cx:pt>
          <cx:pt idx="1565">2612</cx:pt>
          <cx:pt idx="1566">3291</cx:pt>
          <cx:pt idx="1567">3420</cx:pt>
          <cx:pt idx="1568">1847</cx:pt>
          <cx:pt idx="1569">1659</cx:pt>
          <cx:pt idx="1570">1710</cx:pt>
          <cx:pt idx="1571">3148</cx:pt>
          <cx:pt idx="1572">2888</cx:pt>
          <cx:pt idx="1573">1373</cx:pt>
          <cx:pt idx="1574">3141</cx:pt>
          <cx:pt idx="1575">3295</cx:pt>
          <cx:pt idx="1576">3524</cx:pt>
          <cx:pt idx="1577">2166</cx:pt>
          <cx:pt idx="1578">1583</cx:pt>
          <cx:pt idx="1579">3277</cx:pt>
          <cx:pt idx="1580">1887</cx:pt>
          <cx:pt idx="1581">3198</cx:pt>
          <cx:pt idx="1582">2876</cx:pt>
          <cx:pt idx="1583">1809</cx:pt>
          <cx:pt idx="1584">1489</cx:pt>
          <cx:pt idx="1585">1647</cx:pt>
          <cx:pt idx="1586">1938</cx:pt>
          <cx:pt idx="1587">1508</cx:pt>
          <cx:pt idx="1588">1317</cx:pt>
          <cx:pt idx="1589">2621</cx:pt>
          <cx:pt idx="1590">1793</cx:pt>
          <cx:pt idx="1591">2518</cx:pt>
          <cx:pt idx="1592">3527</cx:pt>
          <cx:pt idx="1593">2640</cx:pt>
          <cx:pt idx="1594">2176</cx:pt>
          <cx:pt idx="1595">3479</cx:pt>
          <cx:pt idx="1596">2368</cx:pt>
          <cx:pt idx="1597">1807</cx:pt>
          <cx:pt idx="1598">1255</cx:pt>
          <cx:pt idx="1599">3187</cx:pt>
          <cx:pt idx="1600">1479</cx:pt>
          <cx:pt idx="1601">3316</cx:pt>
          <cx:pt idx="1602">2034</cx:pt>
          <cx:pt idx="1603">3210</cx:pt>
          <cx:pt idx="1604">2628</cx:pt>
          <cx:pt idx="1605">1403</cx:pt>
          <cx:pt idx="1606">2633</cx:pt>
          <cx:pt idx="1607">3120</cx:pt>
          <cx:pt idx="1608">3127</cx:pt>
          <cx:pt idx="1609">3064</cx:pt>
          <cx:pt idx="1610">3361</cx:pt>
          <cx:pt idx="1611">2295</cx:pt>
          <cx:pt idx="1612">1859</cx:pt>
          <cx:pt idx="1613">2350</cx:pt>
          <cx:pt idx="1614">1673</cx:pt>
          <cx:pt idx="1615">2155</cx:pt>
          <cx:pt idx="1616">1563</cx:pt>
          <cx:pt idx="1617">2889</cx:pt>
          <cx:pt idx="1618">1900</cx:pt>
          <cx:pt idx="1619">1918</cx:pt>
          <cx:pt idx="1620">1541</cx:pt>
          <cx:pt idx="1621">2512</cx:pt>
          <cx:pt idx="1622">2269</cx:pt>
          <cx:pt idx="1623">3360</cx:pt>
          <cx:pt idx="1624">3142</cx:pt>
          <cx:pt idx="1625">2750</cx:pt>
          <cx:pt idx="1626">3284</cx:pt>
          <cx:pt idx="1627">2120</cx:pt>
          <cx:pt idx="1628">2724</cx:pt>
          <cx:pt idx="1629">1882</cx:pt>
          <cx:pt idx="1630">2055</cx:pt>
          <cx:pt idx="1631">2135</cx:pt>
          <cx:pt idx="1632">2675</cx:pt>
          <cx:pt idx="1633">2440</cx:pt>
          <cx:pt idx="1634">3490</cx:pt>
          <cx:pt idx="1635">1330</cx:pt>
          <cx:pt idx="1636">3425</cx:pt>
          <cx:pt idx="1637">1472</cx:pt>
          <cx:pt idx="1638">1483</cx:pt>
          <cx:pt idx="1639">1489</cx:pt>
          <cx:pt idx="1640">2997</cx:pt>
          <cx:pt idx="1641">2700</cx:pt>
          <cx:pt idx="1642">3275</cx:pt>
          <cx:pt idx="1643">2176</cx:pt>
          <cx:pt idx="1644">2208</cx:pt>
          <cx:pt idx="1645">1292</cx:pt>
          <cx:pt idx="1646">1891</cx:pt>
          <cx:pt idx="1647">2707</cx:pt>
          <cx:pt idx="1648">3033</cx:pt>
          <cx:pt idx="1649">1625</cx:pt>
          <cx:pt idx="1650">2585</cx:pt>
          <cx:pt idx="1651">3198</cx:pt>
          <cx:pt idx="1652">3237</cx:pt>
          <cx:pt idx="1653">2203</cx:pt>
          <cx:pt idx="1654">3551</cx:pt>
          <cx:pt idx="1655">3103</cx:pt>
          <cx:pt idx="1656">2919</cx:pt>
          <cx:pt idx="1657">2377</cx:pt>
          <cx:pt idx="1658">2228</cx:pt>
          <cx:pt idx="1659">2932</cx:pt>
          <cx:pt idx="1660">3069</cx:pt>
          <cx:pt idx="1661">2785</cx:pt>
          <cx:pt idx="1662">2980</cx:pt>
          <cx:pt idx="1663">1276</cx:pt>
          <cx:pt idx="1664">2850</cx:pt>
          <cx:pt idx="1665">3019</cx:pt>
          <cx:pt idx="1666">2448</cx:pt>
          <cx:pt idx="1667">1678</cx:pt>
          <cx:pt idx="1668">2550</cx:pt>
          <cx:pt idx="1669">2578</cx:pt>
          <cx:pt idx="1670">2421</cx:pt>
          <cx:pt idx="1671">1262</cx:pt>
          <cx:pt idx="1672">3062</cx:pt>
          <cx:pt idx="1673">1700</cx:pt>
          <cx:pt idx="1674">1637</cx:pt>
          <cx:pt idx="1675">2800</cx:pt>
          <cx:pt idx="1676">3430</cx:pt>
          <cx:pt idx="1677">2476</cx:pt>
          <cx:pt idx="1678">1960</cx:pt>
          <cx:pt idx="1679">3356</cx:pt>
          <cx:pt idx="1680">1237</cx:pt>
          <cx:pt idx="1681">3216</cx:pt>
          <cx:pt idx="1682">1856</cx:pt>
          <cx:pt idx="1683">2029</cx:pt>
          <cx:pt idx="1684">1799</cx:pt>
          <cx:pt idx="1685">1430</cx:pt>
          <cx:pt idx="1686">2992</cx:pt>
          <cx:pt idx="1687">2804</cx:pt>
          <cx:pt idx="1688">3273</cx:pt>
          <cx:pt idx="1689">2868</cx:pt>
          <cx:pt idx="1690">2241</cx:pt>
          <cx:pt idx="1691">3134</cx:pt>
          <cx:pt idx="1692">1858</cx:pt>
          <cx:pt idx="1693">3392</cx:pt>
          <cx:pt idx="1694">1353</cx:pt>
          <cx:pt idx="1695">1796</cx:pt>
          <cx:pt idx="1696">2633</cx:pt>
          <cx:pt idx="1697">3537</cx:pt>
          <cx:pt idx="1698">1488</cx:pt>
          <cx:pt idx="1699">2505</cx:pt>
          <cx:pt idx="1700">3471</cx:pt>
          <cx:pt idx="1701">1799</cx:pt>
          <cx:pt idx="1702">3048</cx:pt>
          <cx:pt idx="1703">1754</cx:pt>
          <cx:pt idx="1704">3144</cx:pt>
          <cx:pt idx="1705">2191</cx:pt>
          <cx:pt idx="1706">3309</cx:pt>
          <cx:pt idx="1707">2334</cx:pt>
          <cx:pt idx="1708">3397</cx:pt>
          <cx:pt idx="1709">2268</cx:pt>
          <cx:pt idx="1710">2363</cx:pt>
          <cx:pt idx="1711">2877</cx:pt>
          <cx:pt idx="1712">2267</cx:pt>
          <cx:pt idx="1713">3159</cx:pt>
          <cx:pt idx="1714">3151</cx:pt>
          <cx:pt idx="1715">3295</cx:pt>
          <cx:pt idx="1716">1229</cx:pt>
          <cx:pt idx="1717">2413</cx:pt>
          <cx:pt idx="1718">1611</cx:pt>
          <cx:pt idx="1719">1280</cx:pt>
          <cx:pt idx="1720">2111</cx:pt>
          <cx:pt idx="1721">2458</cx:pt>
          <cx:pt idx="1722">1782</cx:pt>
          <cx:pt idx="1723">3476</cx:pt>
          <cx:pt idx="1724">3291</cx:pt>
          <cx:pt idx="1725">1647</cx:pt>
          <cx:pt idx="1726">1686</cx:pt>
          <cx:pt idx="1727">1785</cx:pt>
          <cx:pt idx="1728">3102</cx:pt>
          <cx:pt idx="1729">2391</cx:pt>
          <cx:pt idx="1730">1611</cx:pt>
          <cx:pt idx="1731">3117</cx:pt>
          <cx:pt idx="1732">2791</cx:pt>
          <cx:pt idx="1733">3283</cx:pt>
          <cx:pt idx="1734">1394</cx:pt>
          <cx:pt idx="1735">3315</cx:pt>
          <cx:pt idx="1736">3455</cx:pt>
          <cx:pt idx="1737">3514</cx:pt>
          <cx:pt idx="1738">1713</cx:pt>
          <cx:pt idx="1739">2973</cx:pt>
          <cx:pt idx="1740">1346</cx:pt>
          <cx:pt idx="1741">2792</cx:pt>
          <cx:pt idx="1742">1767</cx:pt>
          <cx:pt idx="1743">2990</cx:pt>
          <cx:pt idx="1744">2328</cx:pt>
          <cx:pt idx="1745">2097</cx:pt>
          <cx:pt idx="1746">1561</cx:pt>
          <cx:pt idx="1747">2823</cx:pt>
          <cx:pt idx="1748">2360</cx:pt>
          <cx:pt idx="1749">1371</cx:pt>
          <cx:pt idx="1750">1225</cx:pt>
          <cx:pt idx="1751">2765</cx:pt>
          <cx:pt idx="1752">2544</cx:pt>
          <cx:pt idx="1753">2203</cx:pt>
          <cx:pt idx="1754">1891</cx:pt>
          <cx:pt idx="1755">3325</cx:pt>
          <cx:pt idx="1756">3231</cx:pt>
          <cx:pt idx="1757">2559</cx:pt>
          <cx:pt idx="1758">2860</cx:pt>
          <cx:pt idx="1759">2433</cx:pt>
          <cx:pt idx="1760">1739</cx:pt>
          <cx:pt idx="1761">3261</cx:pt>
          <cx:pt idx="1762">2444</cx:pt>
          <cx:pt idx="1763">1417</cx:pt>
          <cx:pt idx="1764">2690</cx:pt>
          <cx:pt idx="1765">1458</cx:pt>
          <cx:pt idx="1766">3358</cx:pt>
          <cx:pt idx="1767">2686</cx:pt>
          <cx:pt idx="1768">2556</cx:pt>
          <cx:pt idx="1769">1597</cx:pt>
          <cx:pt idx="1770">1853</cx:pt>
          <cx:pt idx="1771">3508</cx:pt>
          <cx:pt idx="1772">3448</cx:pt>
          <cx:pt idx="1773">2056</cx:pt>
          <cx:pt idx="1774">1261</cx:pt>
          <cx:pt idx="1775">1379</cx:pt>
          <cx:pt idx="1776">2208</cx:pt>
          <cx:pt idx="1777">1271</cx:pt>
          <cx:pt idx="1778">1394</cx:pt>
          <cx:pt idx="1779">2402</cx:pt>
          <cx:pt idx="1780">2118</cx:pt>
          <cx:pt idx="1781">3155</cx:pt>
          <cx:pt idx="1782">3237</cx:pt>
          <cx:pt idx="1783">1862</cx:pt>
          <cx:pt idx="1784">1872</cx:pt>
          <cx:pt idx="1785">2300</cx:pt>
          <cx:pt idx="1786">2958</cx:pt>
          <cx:pt idx="1787">2365</cx:pt>
          <cx:pt idx="1788">3523</cx:pt>
          <cx:pt idx="1789">2323</cx:pt>
          <cx:pt idx="1790">2181</cx:pt>
          <cx:pt idx="1791">1429</cx:pt>
          <cx:pt idx="1792">2889</cx:pt>
          <cx:pt idx="1793">2355</cx:pt>
          <cx:pt idx="1794">3308</cx:pt>
          <cx:pt idx="1795">1433</cx:pt>
          <cx:pt idx="1796">2840</cx:pt>
          <cx:pt idx="1797">3368</cx:pt>
          <cx:pt idx="1798">2932</cx:pt>
          <cx:pt idx="1799">2702</cx:pt>
          <cx:pt idx="1800">2262</cx:pt>
          <cx:pt idx="1801">2367</cx:pt>
          <cx:pt idx="1802">3062</cx:pt>
          <cx:pt idx="1803">2440</cx:pt>
          <cx:pt idx="1804">3361</cx:pt>
          <cx:pt idx="1805">1518</cx:pt>
          <cx:pt idx="1806">1409</cx:pt>
          <cx:pt idx="1807">2015</cx:pt>
          <cx:pt idx="1808">1765</cx:pt>
          <cx:pt idx="1809">1432</cx:pt>
          <cx:pt idx="1810">2744</cx:pt>
          <cx:pt idx="1811">2805</cx:pt>
          <cx:pt idx="1812">2193</cx:pt>
          <cx:pt idx="1813">2466</cx:pt>
          <cx:pt idx="1814">2941</cx:pt>
          <cx:pt idx="1815">3001</cx:pt>
          <cx:pt idx="1816">2159</cx:pt>
          <cx:pt idx="1817">3308</cx:pt>
          <cx:pt idx="1818">3447</cx:pt>
          <cx:pt idx="1819">1975</cx:pt>
          <cx:pt idx="1820">3179</cx:pt>
          <cx:pt idx="1821">1997</cx:pt>
          <cx:pt idx="1822">1299</cx:pt>
          <cx:pt idx="1823">2934</cx:pt>
          <cx:pt idx="1824">3057</cx:pt>
          <cx:pt idx="1825">2576</cx:pt>
          <cx:pt idx="1826">3488</cx:pt>
          <cx:pt idx="1827">2988</cx:pt>
          <cx:pt idx="1828">1403</cx:pt>
          <cx:pt idx="1829">3453</cx:pt>
          <cx:pt idx="1830">2311</cx:pt>
          <cx:pt idx="1831">3303</cx:pt>
          <cx:pt idx="1832">2064</cx:pt>
          <cx:pt idx="1833">2375</cx:pt>
          <cx:pt idx="1834">2614</cx:pt>
          <cx:pt idx="1835">1653</cx:pt>
          <cx:pt idx="1836">1517</cx:pt>
          <cx:pt idx="1837">3271</cx:pt>
          <cx:pt idx="1838">2395</cx:pt>
          <cx:pt idx="1839">3214</cx:pt>
          <cx:pt idx="1840">2054</cx:pt>
          <cx:pt idx="1841">3038</cx:pt>
          <cx:pt idx="1842">2787</cx:pt>
          <cx:pt idx="1843">1925</cx:pt>
          <cx:pt idx="1844">1778</cx:pt>
          <cx:pt idx="1845">1558</cx:pt>
          <cx:pt idx="1846">2240</cx:pt>
          <cx:pt idx="1847">2078</cx:pt>
          <cx:pt idx="1848">1366</cx:pt>
          <cx:pt idx="1849">2106</cx:pt>
          <cx:pt idx="1850">2910</cx:pt>
          <cx:pt idx="1851">2348</cx:pt>
          <cx:pt idx="1852">1363</cx:pt>
          <cx:pt idx="1853">2908</cx:pt>
          <cx:pt idx="1854">3306</cx:pt>
          <cx:pt idx="1855">2943</cx:pt>
          <cx:pt idx="1856">2323</cx:pt>
          <cx:pt idx="1857">3063</cx:pt>
          <cx:pt idx="1858">1342</cx:pt>
          <cx:pt idx="1859">3183</cx:pt>
          <cx:pt idx="1860">3257</cx:pt>
          <cx:pt idx="1861">2683</cx:pt>
          <cx:pt idx="1862">3541</cx:pt>
          <cx:pt idx="1863">2932</cx:pt>
          <cx:pt idx="1864">3515</cx:pt>
          <cx:pt idx="1865">2914</cx:pt>
          <cx:pt idx="1866">2313</cx:pt>
          <cx:pt idx="1867">3511</cx:pt>
          <cx:pt idx="1868">1228</cx:pt>
          <cx:pt idx="1869">1541</cx:pt>
          <cx:pt idx="1870">2102</cx:pt>
          <cx:pt idx="1871">2747</cx:pt>
          <cx:pt idx="1872">1887</cx:pt>
          <cx:pt idx="1873">2400</cx:pt>
          <cx:pt idx="1874">1980</cx:pt>
          <cx:pt idx="1875">2188</cx:pt>
          <cx:pt idx="1876">1299</cx:pt>
          <cx:pt idx="1877">1868</cx:pt>
          <cx:pt idx="1878">3208</cx:pt>
          <cx:pt idx="1879">3527</cx:pt>
          <cx:pt idx="1880">2889</cx:pt>
          <cx:pt idx="1881">2509</cx:pt>
          <cx:pt idx="1882">2007</cx:pt>
          <cx:pt idx="1883">1308</cx:pt>
          <cx:pt idx="1884">1521</cx:pt>
          <cx:pt idx="1885">2449</cx:pt>
          <cx:pt idx="1886">3281</cx:pt>
          <cx:pt idx="1887">2775</cx:pt>
          <cx:pt idx="1888">2672</cx:pt>
          <cx:pt idx="1889">2300</cx:pt>
          <cx:pt idx="1890">3216</cx:pt>
          <cx:pt idx="1891">3077</cx:pt>
          <cx:pt idx="1892">3329</cx:pt>
          <cx:pt idx="1893">2124</cx:pt>
          <cx:pt idx="1894">3191</cx:pt>
          <cx:pt idx="1895">2690</cx:pt>
          <cx:pt idx="1896">1832</cx:pt>
          <cx:pt idx="1897">2809</cx:pt>
          <cx:pt idx="1898">2419</cx:pt>
          <cx:pt idx="1899">1895</cx:pt>
          <cx:pt idx="1900">2128</cx:pt>
          <cx:pt idx="1901">3414</cx:pt>
          <cx:pt idx="1902">2600</cx:pt>
          <cx:pt idx="1903">3238</cx:pt>
          <cx:pt idx="1904">1948</cx:pt>
          <cx:pt idx="1905">1316</cx:pt>
          <cx:pt idx="1906">2499</cx:pt>
          <cx:pt idx="1907">1535</cx:pt>
          <cx:pt idx="1908">2341</cx:pt>
          <cx:pt idx="1909">3187</cx:pt>
          <cx:pt idx="1910">2652</cx:pt>
          <cx:pt idx="1911">2549</cx:pt>
          <cx:pt idx="1912">1693</cx:pt>
          <cx:pt idx="1913">3018</cx:pt>
          <cx:pt idx="1914">2148</cx:pt>
          <cx:pt idx="1915">3467</cx:pt>
          <cx:pt idx="1916">3095</cx:pt>
          <cx:pt idx="1917">1892</cx:pt>
          <cx:pt idx="1918">2185</cx:pt>
          <cx:pt idx="1919">2068</cx:pt>
          <cx:pt idx="1920">1979</cx:pt>
          <cx:pt idx="1921">1819</cx:pt>
          <cx:pt idx="1922">2080</cx:pt>
          <cx:pt idx="1923">2345</cx:pt>
          <cx:pt idx="1924">2601</cx:pt>
          <cx:pt idx="1925">2305</cx:pt>
          <cx:pt idx="1926">2804</cx:pt>
          <cx:pt idx="1927">2353</cx:pt>
          <cx:pt idx="1928">1423</cx:pt>
          <cx:pt idx="1929">3405</cx:pt>
          <cx:pt idx="1930">2293</cx:pt>
          <cx:pt idx="1931">1488</cx:pt>
          <cx:pt idx="1932">2642</cx:pt>
          <cx:pt idx="1933">3179</cx:pt>
          <cx:pt idx="1934">2925</cx:pt>
          <cx:pt idx="1935">3378</cx:pt>
          <cx:pt idx="1936">1236</cx:pt>
          <cx:pt idx="1937">3069</cx:pt>
          <cx:pt idx="1938">2101</cx:pt>
          <cx:pt idx="1939">2727</cx:pt>
          <cx:pt idx="1940">1445</cx:pt>
          <cx:pt idx="1941">1922</cx:pt>
          <cx:pt idx="1942">2339</cx:pt>
          <cx:pt idx="1943">1845</cx:pt>
          <cx:pt idx="1944">1977</cx:pt>
          <cx:pt idx="1945">3116</cx:pt>
          <cx:pt idx="1946">2811</cx:pt>
          <cx:pt idx="1947">1603</cx:pt>
          <cx:pt idx="1948">1310</cx:pt>
          <cx:pt idx="1949">3059</cx:pt>
          <cx:pt idx="1950">2055</cx:pt>
          <cx:pt idx="1951">3044</cx:pt>
          <cx:pt idx="1952">2065</cx:pt>
          <cx:pt idx="1953">2228</cx:pt>
          <cx:pt idx="1954">1974</cx:pt>
          <cx:pt idx="1955">3516</cx:pt>
          <cx:pt idx="1956">2994</cx:pt>
          <cx:pt idx="1957">3116</cx:pt>
          <cx:pt idx="1958">2709</cx:pt>
          <cx:pt idx="1959">1409</cx:pt>
          <cx:pt idx="1960">2252</cx:pt>
          <cx:pt idx="1961">2908</cx:pt>
          <cx:pt idx="1962">2015</cx:pt>
          <cx:pt idx="1963">1295</cx:pt>
          <cx:pt idx="1964">1543</cx:pt>
          <cx:pt idx="1965">3074</cx:pt>
          <cx:pt idx="1966">3554</cx:pt>
          <cx:pt idx="1967">2992</cx:pt>
          <cx:pt idx="1968">1340</cx:pt>
          <cx:pt idx="1969">1968</cx:pt>
          <cx:pt idx="1970">3232</cx:pt>
          <cx:pt idx="1971">2486</cx:pt>
          <cx:pt idx="1972">3007</cx:pt>
          <cx:pt idx="1973">3561</cx:pt>
          <cx:pt idx="1974">2763</cx:pt>
          <cx:pt idx="1975">3497</cx:pt>
          <cx:pt idx="1976">2731</cx:pt>
          <cx:pt idx="1977">2351</cx:pt>
          <cx:pt idx="1978">3501</cx:pt>
          <cx:pt idx="1979">1726</cx:pt>
          <cx:pt idx="1980">2400</cx:pt>
          <cx:pt idx="1981">2751</cx:pt>
          <cx:pt idx="1982">2229</cx:pt>
          <cx:pt idx="1983">2847</cx:pt>
          <cx:pt idx="1984">1872</cx:pt>
          <cx:pt idx="1985">2886</cx:pt>
          <cx:pt idx="1986">3409</cx:pt>
          <cx:pt idx="1987">3339</cx:pt>
          <cx:pt idx="1988">2645</cx:pt>
          <cx:pt idx="1989">1298</cx:pt>
          <cx:pt idx="1990">2470</cx:pt>
          <cx:pt idx="1991">1501</cx:pt>
          <cx:pt idx="1992">1942</cx:pt>
          <cx:pt idx="1993">2856</cx:pt>
          <cx:pt idx="1994">1402</cx:pt>
          <cx:pt idx="1995">3478</cx:pt>
          <cx:pt idx="1996">2445</cx:pt>
          <cx:pt idx="1997">2243</cx:pt>
          <cx:pt idx="1998">1528</cx:pt>
          <cx:pt idx="1999">2154</cx:pt>
          <cx:pt idx="2000">1764</cx:pt>
          <cx:pt idx="2001">1659</cx:pt>
          <cx:pt idx="2002">2649</cx:pt>
          <cx:pt idx="2003">1878</cx:pt>
          <cx:pt idx="2004">2626</cx:pt>
          <cx:pt idx="2005">2434</cx:pt>
          <cx:pt idx="2006">1962</cx:pt>
          <cx:pt idx="2007">3451</cx:pt>
          <cx:pt idx="2008">3186</cx:pt>
          <cx:pt idx="2009">3047</cx:pt>
          <cx:pt idx="2010">1799</cx:pt>
          <cx:pt idx="2011">2440</cx:pt>
          <cx:pt idx="2012">2383</cx:pt>
          <cx:pt idx="2013">3001</cx:pt>
          <cx:pt idx="2014">1300</cx:pt>
          <cx:pt idx="2015">1612</cx:pt>
          <cx:pt idx="2016">3486</cx:pt>
          <cx:pt idx="2017">2672</cx:pt>
          <cx:pt idx="2018">2220</cx:pt>
          <cx:pt idx="2019">2766</cx:pt>
          <cx:pt idx="2020">2264</cx:pt>
          <cx:pt idx="2021">1284</cx:pt>
          <cx:pt idx="2022">2693</cx:pt>
          <cx:pt idx="2023">3370</cx:pt>
          <cx:pt idx="2024">3007</cx:pt>
          <cx:pt idx="2025">3129</cx:pt>
          <cx:pt idx="2026">3547</cx:pt>
          <cx:pt idx="2027">2884</cx:pt>
          <cx:pt idx="2028">2965</cx:pt>
          <cx:pt idx="2029">1606</cx:pt>
          <cx:pt idx="2030">1567</cx:pt>
          <cx:pt idx="2031">3403</cx:pt>
          <cx:pt idx="2032">2472</cx:pt>
          <cx:pt idx="2033">1994</cx:pt>
          <cx:pt idx="2034">2708</cx:pt>
          <cx:pt idx="2035">1680</cx:pt>
          <cx:pt idx="2036">2966</cx:pt>
          <cx:pt idx="2037">2988</cx:pt>
          <cx:pt idx="2038">2432</cx:pt>
          <cx:pt idx="2039">2138</cx:pt>
          <cx:pt idx="2040">3317</cx:pt>
          <cx:pt idx="2041">3189</cx:pt>
          <cx:pt idx="2042">3104</cx:pt>
          <cx:pt idx="2043">2493</cx:pt>
          <cx:pt idx="2044">3557</cx:pt>
          <cx:pt idx="2045">2427</cx:pt>
          <cx:pt idx="2046">1499</cx:pt>
          <cx:pt idx="2047">3142</cx:pt>
          <cx:pt idx="2048">3222</cx:pt>
          <cx:pt idx="2049">3181</cx:pt>
          <cx:pt idx="2050">3463</cx:pt>
          <cx:pt idx="2051">1910</cx:pt>
          <cx:pt idx="2052">2313</cx:pt>
          <cx:pt idx="2053">2936</cx:pt>
          <cx:pt idx="2054">2192</cx:pt>
          <cx:pt idx="2055">3407</cx:pt>
          <cx:pt idx="2056">3452</cx:pt>
          <cx:pt idx="2057">3113</cx:pt>
          <cx:pt idx="2058">2053</cx:pt>
          <cx:pt idx="2059">1750</cx:pt>
          <cx:pt idx="2060">3253</cx:pt>
          <cx:pt idx="2061">2265</cx:pt>
          <cx:pt idx="2062">3363</cx:pt>
          <cx:pt idx="2063">3041</cx:pt>
          <cx:pt idx="2064">3437</cx:pt>
          <cx:pt idx="2065">1355</cx:pt>
          <cx:pt idx="2066">2622</cx:pt>
          <cx:pt idx="2067">2817</cx:pt>
          <cx:pt idx="2068">2849</cx:pt>
          <cx:pt idx="2069">1412</cx:pt>
          <cx:pt idx="2070">2601</cx:pt>
          <cx:pt idx="2071">2185</cx:pt>
          <cx:pt idx="2072">2208</cx:pt>
          <cx:pt idx="2073">2363</cx:pt>
          <cx:pt idx="2074">1259</cx:pt>
          <cx:pt idx="2075">3084</cx:pt>
          <cx:pt idx="2076">1928</cx:pt>
          <cx:pt idx="2077">2089</cx:pt>
          <cx:pt idx="2078">3109</cx:pt>
          <cx:pt idx="2079">2356</cx:pt>
          <cx:pt idx="2080">3282</cx:pt>
          <cx:pt idx="2081">2118</cx:pt>
          <cx:pt idx="2082">3242</cx:pt>
          <cx:pt idx="2083">2288</cx:pt>
          <cx:pt idx="2084">2098</cx:pt>
          <cx:pt idx="2085">1782</cx:pt>
          <cx:pt idx="2086">2158</cx:pt>
          <cx:pt idx="2087">1257</cx:pt>
          <cx:pt idx="2088">1914</cx:pt>
          <cx:pt idx="2089">1609</cx:pt>
          <cx:pt idx="2090">2282</cx:pt>
          <cx:pt idx="2091">2958</cx:pt>
          <cx:pt idx="2092">3286</cx:pt>
          <cx:pt idx="2093">3343</cx:pt>
          <cx:pt idx="2094">3105</cx:pt>
          <cx:pt idx="2095">1841</cx:pt>
          <cx:pt idx="2096">1704</cx:pt>
          <cx:pt idx="2097">3019</cx:pt>
          <cx:pt idx="2098">2969</cx:pt>
          <cx:pt idx="2099">3173</cx:pt>
          <cx:pt idx="2100">2041</cx:pt>
          <cx:pt idx="2101">2425</cx:pt>
          <cx:pt idx="2102">2296</cx:pt>
          <cx:pt idx="2103">1735</cx:pt>
          <cx:pt idx="2104">1489</cx:pt>
          <cx:pt idx="2105">2211</cx:pt>
          <cx:pt idx="2106">1463</cx:pt>
          <cx:pt idx="2107">1876</cx:pt>
          <cx:pt idx="2108">1472</cx:pt>
          <cx:pt idx="2109">2326</cx:pt>
          <cx:pt idx="2110">3431</cx:pt>
          <cx:pt idx="2111">1658</cx:pt>
          <cx:pt idx="2112">3208</cx:pt>
          <cx:pt idx="2113">2654</cx:pt>
          <cx:pt idx="2114">1784</cx:pt>
          <cx:pt idx="2115">3370</cx:pt>
          <cx:pt idx="2116">1827</cx:pt>
          <cx:pt idx="2117">3027</cx:pt>
          <cx:pt idx="2118">3331</cx:pt>
          <cx:pt idx="2119">1616</cx:pt>
          <cx:pt idx="2120">2768</cx:pt>
          <cx:pt idx="2121">1466</cx:pt>
          <cx:pt idx="2122">3321</cx:pt>
          <cx:pt idx="2123">1854</cx:pt>
          <cx:pt idx="2124">2064</cx:pt>
          <cx:pt idx="2125">3072</cx:pt>
          <cx:pt idx="2126">2662</cx:pt>
          <cx:pt idx="2127">2721</cx:pt>
          <cx:pt idx="2128">2039</cx:pt>
          <cx:pt idx="2129">3256</cx:pt>
          <cx:pt idx="2130">3178</cx:pt>
          <cx:pt idx="2131">1552</cx:pt>
          <cx:pt idx="2132">2025</cx:pt>
          <cx:pt idx="2133">2162</cx:pt>
          <cx:pt idx="2134">3336</cx:pt>
          <cx:pt idx="2135">1628</cx:pt>
          <cx:pt idx="2136">1213</cx:pt>
          <cx:pt idx="2137">1813</cx:pt>
          <cx:pt idx="2138">1213</cx:pt>
          <cx:pt idx="2139">3499</cx:pt>
          <cx:pt idx="2140">2848</cx:pt>
          <cx:pt idx="2141">2486</cx:pt>
          <cx:pt idx="2142">1850</cx:pt>
          <cx:pt idx="2143">2616</cx:pt>
          <cx:pt idx="2144">1265</cx:pt>
          <cx:pt idx="2145">1993</cx:pt>
          <cx:pt idx="2146">2704</cx:pt>
          <cx:pt idx="2147">2404</cx:pt>
          <cx:pt idx="2148">1824</cx:pt>
          <cx:pt idx="2149">2633</cx:pt>
          <cx:pt idx="2150">2139</cx:pt>
          <cx:pt idx="2151">2826</cx:pt>
          <cx:pt idx="2152">2876</cx:pt>
          <cx:pt idx="2153">2227</cx:pt>
          <cx:pt idx="2154">3421</cx:pt>
          <cx:pt idx="2155">2484</cx:pt>
          <cx:pt idx="2156">1580</cx:pt>
          <cx:pt idx="2157">1818</cx:pt>
          <cx:pt idx="2158">1497</cx:pt>
          <cx:pt idx="2159">1813</cx:pt>
          <cx:pt idx="2160">2714</cx:pt>
          <cx:pt idx="2161">3334</cx:pt>
          <cx:pt idx="2162">1627</cx:pt>
          <cx:pt idx="2163">1870</cx:pt>
          <cx:pt idx="2164">1799</cx:pt>
          <cx:pt idx="2165">3304</cx:pt>
          <cx:pt idx="2166">2720</cx:pt>
          <cx:pt idx="2167">3536</cx:pt>
          <cx:pt idx="2168">1715</cx:pt>
          <cx:pt idx="2169">2745</cx:pt>
          <cx:pt idx="2170">2908</cx:pt>
          <cx:pt idx="2171">2728</cx:pt>
          <cx:pt idx="2172">1839</cx:pt>
          <cx:pt idx="2173">3212</cx:pt>
          <cx:pt idx="2174">2544</cx:pt>
          <cx:pt idx="2175">3207</cx:pt>
          <cx:pt idx="2176">1551</cx:pt>
          <cx:pt idx="2177">1725</cx:pt>
          <cx:pt idx="2178">1405</cx:pt>
          <cx:pt idx="2179">2058</cx:pt>
          <cx:pt idx="2180">3124</cx:pt>
          <cx:pt idx="2181">2419</cx:pt>
          <cx:pt idx="2182">2913</cx:pt>
          <cx:pt idx="2183">1638</cx:pt>
          <cx:pt idx="2184">3483</cx:pt>
          <cx:pt idx="2185">3127</cx:pt>
          <cx:pt idx="2186">1206</cx:pt>
          <cx:pt idx="2187">3524</cx:pt>
          <cx:pt idx="2188">3150</cx:pt>
          <cx:pt idx="2189">2830</cx:pt>
          <cx:pt idx="2190">2782</cx:pt>
          <cx:pt idx="2191">1274</cx:pt>
          <cx:pt idx="2192">1480</cx:pt>
          <cx:pt idx="2193">1469</cx:pt>
          <cx:pt idx="2194">3202</cx:pt>
          <cx:pt idx="2195">1783</cx:pt>
          <cx:pt idx="2196">2408</cx:pt>
          <cx:pt idx="2197">2789</cx:pt>
          <cx:pt idx="2198">1889</cx:pt>
          <cx:pt idx="2199">2132</cx:pt>
          <cx:pt idx="2200">1298</cx:pt>
          <cx:pt idx="2201">1460</cx:pt>
          <cx:pt idx="2202">3224</cx:pt>
          <cx:pt idx="2203">2214</cx:pt>
          <cx:pt idx="2204">2868</cx:pt>
          <cx:pt idx="2205">1218</cx:pt>
          <cx:pt idx="2206">3435</cx:pt>
          <cx:pt idx="2207">2299</cx:pt>
          <cx:pt idx="2208">2941</cx:pt>
          <cx:pt idx="2209">2987</cx:pt>
          <cx:pt idx="2210">2177</cx:pt>
          <cx:pt idx="2211">1538</cx:pt>
          <cx:pt idx="2212">3370</cx:pt>
          <cx:pt idx="2213">3326</cx:pt>
          <cx:pt idx="2214">3302</cx:pt>
          <cx:pt idx="2215">1484</cx:pt>
          <cx:pt idx="2216">3298</cx:pt>
          <cx:pt idx="2217">1900</cx:pt>
          <cx:pt idx="2218">1622</cx:pt>
          <cx:pt idx="2219">1512</cx:pt>
          <cx:pt idx="2220">2777</cx:pt>
          <cx:pt idx="2221">1229</cx:pt>
          <cx:pt idx="2222">2226</cx:pt>
          <cx:pt idx="2223">1847</cx:pt>
          <cx:pt idx="2224">1830</cx:pt>
          <cx:pt idx="2225">1889</cx:pt>
          <cx:pt idx="2226">1924</cx:pt>
          <cx:pt idx="2227">1910</cx:pt>
          <cx:pt idx="2228">3010</cx:pt>
          <cx:pt idx="2229">1631</cx:pt>
          <cx:pt idx="2230">1517</cx:pt>
          <cx:pt idx="2231">2408</cx:pt>
          <cx:pt idx="2232">1352</cx:pt>
          <cx:pt idx="2233">1318</cx:pt>
          <cx:pt idx="2234">2363</cx:pt>
          <cx:pt idx="2235">1400</cx:pt>
          <cx:pt idx="2236">1522</cx:pt>
          <cx:pt idx="2237">2995</cx:pt>
          <cx:pt idx="2238">3383</cx:pt>
          <cx:pt idx="2239">2944</cx:pt>
          <cx:pt idx="2240">1989</cx:pt>
          <cx:pt idx="2241">2123</cx:pt>
          <cx:pt idx="2242">2590</cx:pt>
          <cx:pt idx="2243">3419</cx:pt>
          <cx:pt idx="2244">1412</cx:pt>
          <cx:pt idx="2245">2663</cx:pt>
          <cx:pt idx="2246">1312</cx:pt>
          <cx:pt idx="2247">3383</cx:pt>
          <cx:pt idx="2248">1526</cx:pt>
          <cx:pt idx="2249">2392</cx:pt>
          <cx:pt idx="2250">2768</cx:pt>
          <cx:pt idx="2251">1919</cx:pt>
          <cx:pt idx="2252">1283</cx:pt>
          <cx:pt idx="2253">2455</cx:pt>
          <cx:pt idx="2254">2533</cx:pt>
          <cx:pt idx="2255">2092</cx:pt>
          <cx:pt idx="2256">3307</cx:pt>
          <cx:pt idx="2257">2666</cx:pt>
          <cx:pt idx="2258">2879</cx:pt>
          <cx:pt idx="2259">1626</cx:pt>
          <cx:pt idx="2260">2717</cx:pt>
          <cx:pt idx="2261">1225</cx:pt>
          <cx:pt idx="2262">3224</cx:pt>
          <cx:pt idx="2263">3543</cx:pt>
          <cx:pt idx="2264">3234</cx:pt>
          <cx:pt idx="2265">1709</cx:pt>
          <cx:pt idx="2266">2304</cx:pt>
          <cx:pt idx="2267">1685</cx:pt>
          <cx:pt idx="2268">3015</cx:pt>
          <cx:pt idx="2269">2694</cx:pt>
          <cx:pt idx="2270">2055</cx:pt>
          <cx:pt idx="2271">1666</cx:pt>
          <cx:pt idx="2272">2573</cx:pt>
          <cx:pt idx="2273">1926</cx:pt>
          <cx:pt idx="2274">2419</cx:pt>
          <cx:pt idx="2275">3472</cx:pt>
          <cx:pt idx="2276">1448</cx:pt>
          <cx:pt idx="2277">1915</cx:pt>
          <cx:pt idx="2278">3333</cx:pt>
          <cx:pt idx="2279">3452</cx:pt>
          <cx:pt idx="2280">1479</cx:pt>
          <cx:pt idx="2281">1784</cx:pt>
          <cx:pt idx="2282">1720</cx:pt>
          <cx:pt idx="2283">2708</cx:pt>
          <cx:pt idx="2284">2506</cx:pt>
          <cx:pt idx="2285">2554</cx:pt>
          <cx:pt idx="2286">1506</cx:pt>
          <cx:pt idx="2287">2723</cx:pt>
          <cx:pt idx="2288">1932</cx:pt>
          <cx:pt idx="2289">1871</cx:pt>
          <cx:pt idx="2290">1402</cx:pt>
          <cx:pt idx="2291">1379</cx:pt>
          <cx:pt idx="2292">2443</cx:pt>
          <cx:pt idx="2293">2841</cx:pt>
          <cx:pt idx="2294">1661</cx:pt>
          <cx:pt idx="2295">2149</cx:pt>
          <cx:pt idx="2296">1737</cx:pt>
          <cx:pt idx="2297">1760</cx:pt>
          <cx:pt idx="2298">1605</cx:pt>
          <cx:pt idx="2299">2099</cx:pt>
          <cx:pt idx="2300">1898</cx:pt>
          <cx:pt idx="2301">2350</cx:pt>
          <cx:pt idx="2302">2573</cx:pt>
          <cx:pt idx="2303">2889</cx:pt>
          <cx:pt idx="2304">1324</cx:pt>
          <cx:pt idx="2305">2018</cx:pt>
          <cx:pt idx="2306">1874</cx:pt>
          <cx:pt idx="2307">2892</cx:pt>
          <cx:pt idx="2308">3257</cx:pt>
          <cx:pt idx="2309">3095</cx:pt>
          <cx:pt idx="2310">3428</cx:pt>
          <cx:pt idx="2311">2888</cx:pt>
          <cx:pt idx="2312">2109</cx:pt>
          <cx:pt idx="2313">2841</cx:pt>
          <cx:pt idx="2314">3082</cx:pt>
          <cx:pt idx="2315">1768</cx:pt>
          <cx:pt idx="2316">3146</cx:pt>
          <cx:pt idx="2317">2905</cx:pt>
          <cx:pt idx="2318">3259</cx:pt>
          <cx:pt idx="2319">1415</cx:pt>
          <cx:pt idx="2320">2454</cx:pt>
          <cx:pt idx="2321">1246</cx:pt>
          <cx:pt idx="2322">2330</cx:pt>
          <cx:pt idx="2323">3395</cx:pt>
          <cx:pt idx="2324">3143</cx:pt>
          <cx:pt idx="2325">2279</cx:pt>
          <cx:pt idx="2326">2193</cx:pt>
          <cx:pt idx="2327">2487</cx:pt>
          <cx:pt idx="2328">3269</cx:pt>
          <cx:pt idx="2329">1619</cx:pt>
          <cx:pt idx="2330">1468</cx:pt>
          <cx:pt idx="2331">2626</cx:pt>
          <cx:pt idx="2332">2339</cx:pt>
          <cx:pt idx="2333">1892</cx:pt>
          <cx:pt idx="2334">2599</cx:pt>
          <cx:pt idx="2335">2673</cx:pt>
          <cx:pt idx="2336">1620</cx:pt>
          <cx:pt idx="2337">3506</cx:pt>
          <cx:pt idx="2338">1743</cx:pt>
          <cx:pt idx="2339">2920</cx:pt>
          <cx:pt idx="2340">3316</cx:pt>
          <cx:pt idx="2341">2454</cx:pt>
          <cx:pt idx="2342">1946</cx:pt>
          <cx:pt idx="2343">1789</cx:pt>
          <cx:pt idx="2344">1995</cx:pt>
          <cx:pt idx="2345">1825</cx:pt>
          <cx:pt idx="2346">3450</cx:pt>
          <cx:pt idx="2347">1411</cx:pt>
          <cx:pt idx="2348">1304</cx:pt>
          <cx:pt idx="2349">1846</cx:pt>
          <cx:pt idx="2350">2415</cx:pt>
          <cx:pt idx="2351">1587</cx:pt>
          <cx:pt idx="2352">3098</cx:pt>
          <cx:pt idx="2353">1524</cx:pt>
          <cx:pt idx="2354">3289</cx:pt>
          <cx:pt idx="2355">2169</cx:pt>
          <cx:pt idx="2356">2879</cx:pt>
          <cx:pt idx="2357">3350</cx:pt>
          <cx:pt idx="2358">1662</cx:pt>
          <cx:pt idx="2359">1343</cx:pt>
          <cx:pt idx="2360">1551</cx:pt>
          <cx:pt idx="2361">1503</cx:pt>
          <cx:pt idx="2362">1708</cx:pt>
          <cx:pt idx="2363">2235</cx:pt>
          <cx:pt idx="2364">1982</cx:pt>
          <cx:pt idx="2365">1357</cx:pt>
          <cx:pt idx="2366">1963</cx:pt>
          <cx:pt idx="2367">1757</cx:pt>
          <cx:pt idx="2368">1559</cx:pt>
          <cx:pt idx="2369">2326</cx:pt>
          <cx:pt idx="2370">1648</cx:pt>
          <cx:pt idx="2371">1462</cx:pt>
          <cx:pt idx="2372">3381</cx:pt>
          <cx:pt idx="2373">2475</cx:pt>
          <cx:pt idx="2374">2277</cx:pt>
          <cx:pt idx="2375">1976</cx:pt>
          <cx:pt idx="2376">3007</cx:pt>
          <cx:pt idx="2377">3315</cx:pt>
          <cx:pt idx="2378">3244</cx:pt>
          <cx:pt idx="2379">1491</cx:pt>
          <cx:pt idx="2380">3008</cx:pt>
          <cx:pt idx="2381">3437</cx:pt>
          <cx:pt idx="2382">3102</cx:pt>
          <cx:pt idx="2383">3410</cx:pt>
          <cx:pt idx="2384">1910</cx:pt>
          <cx:pt idx="2385">2940</cx:pt>
          <cx:pt idx="2386">2994</cx:pt>
          <cx:pt idx="2387">3102</cx:pt>
          <cx:pt idx="2388">1489</cx:pt>
          <cx:pt idx="2389">2354</cx:pt>
          <cx:pt idx="2390">2978</cx:pt>
          <cx:pt idx="2391">3410</cx:pt>
          <cx:pt idx="2392">3016</cx:pt>
          <cx:pt idx="2393">2638</cx:pt>
          <cx:pt idx="2394">1457</cx:pt>
          <cx:pt idx="2395">2097</cx:pt>
          <cx:pt idx="2396">2637</cx:pt>
          <cx:pt idx="2397">1455</cx:pt>
          <cx:pt idx="2398">1725</cx:pt>
          <cx:pt idx="2399">1795</cx:pt>
          <cx:pt idx="2400">2868</cx:pt>
          <cx:pt idx="2401">1439</cx:pt>
          <cx:pt idx="2402">2770</cx:pt>
          <cx:pt idx="2403">2903</cx:pt>
          <cx:pt idx="2404">2711</cx:pt>
          <cx:pt idx="2405">3517</cx:pt>
          <cx:pt idx="2406">1226</cx:pt>
          <cx:pt idx="2407">2894</cx:pt>
          <cx:pt idx="2408">3211</cx:pt>
          <cx:pt idx="2409">2701</cx:pt>
          <cx:pt idx="2410">1979</cx:pt>
          <cx:pt idx="2411">1602</cx:pt>
          <cx:pt idx="2412">3535</cx:pt>
          <cx:pt idx="2413">1280</cx:pt>
          <cx:pt idx="2414">3499</cx:pt>
          <cx:pt idx="2415">2827</cx:pt>
          <cx:pt idx="2416">1291</cx:pt>
          <cx:pt idx="2417">2688</cx:pt>
          <cx:pt idx="2418">1317</cx:pt>
          <cx:pt idx="2419">2454</cx:pt>
          <cx:pt idx="2420">1301</cx:pt>
          <cx:pt idx="2421">1560</cx:pt>
          <cx:pt idx="2422">2336</cx:pt>
          <cx:pt idx="2423">2169</cx:pt>
          <cx:pt idx="2424">1703</cx:pt>
          <cx:pt idx="2425">1210</cx:pt>
          <cx:pt idx="2426">3450</cx:pt>
          <cx:pt idx="2427">1569</cx:pt>
          <cx:pt idx="2428">1411</cx:pt>
          <cx:pt idx="2429">1358</cx:pt>
          <cx:pt idx="2430">1324</cx:pt>
          <cx:pt idx="2431">1774</cx:pt>
          <cx:pt idx="2432">2038</cx:pt>
          <cx:pt idx="2433">2779</cx:pt>
          <cx:pt idx="2434">1465</cx:pt>
          <cx:pt idx="2435">1441</cx:pt>
          <cx:pt idx="2436">2663</cx:pt>
          <cx:pt idx="2437">2113</cx:pt>
          <cx:pt idx="2438">2671</cx:pt>
          <cx:pt idx="2439">1990</cx:pt>
          <cx:pt idx="2440">2024</cx:pt>
          <cx:pt idx="2441">3352</cx:pt>
          <cx:pt idx="2442">3211</cx:pt>
          <cx:pt idx="2443">3185</cx:pt>
          <cx:pt idx="2444">2746</cx:pt>
          <cx:pt idx="2445">3357</cx:pt>
          <cx:pt idx="2446">1675</cx:pt>
          <cx:pt idx="2447">1764</cx:pt>
          <cx:pt idx="2448">2923</cx:pt>
          <cx:pt idx="2449">2728</cx:pt>
          <cx:pt idx="2450">3206</cx:pt>
          <cx:pt idx="2451">2319</cx:pt>
          <cx:pt idx="2452">3512</cx:pt>
          <cx:pt idx="2453">1531</cx:pt>
          <cx:pt idx="2454">1489</cx:pt>
          <cx:pt idx="2455">1231</cx:pt>
          <cx:pt idx="2456">2926</cx:pt>
          <cx:pt idx="2457">1412</cx:pt>
          <cx:pt idx="2458">3440</cx:pt>
          <cx:pt idx="2459">2428</cx:pt>
          <cx:pt idx="2460">2202</cx:pt>
          <cx:pt idx="2461">2779</cx:pt>
          <cx:pt idx="2462">1829</cx:pt>
          <cx:pt idx="2463">2548</cx:pt>
          <cx:pt idx="2464">1362</cx:pt>
          <cx:pt idx="2465">3169</cx:pt>
          <cx:pt idx="2466">1613</cx:pt>
          <cx:pt idx="2467">3014</cx:pt>
          <cx:pt idx="2468">1225</cx:pt>
          <cx:pt idx="2469">1923</cx:pt>
          <cx:pt idx="2470">3462</cx:pt>
          <cx:pt idx="2471">3140</cx:pt>
          <cx:pt idx="2472">2863</cx:pt>
          <cx:pt idx="2473">2112</cx:pt>
          <cx:pt idx="2474">2988</cx:pt>
          <cx:pt idx="2475">1679</cx:pt>
          <cx:pt idx="2476">2922</cx:pt>
          <cx:pt idx="2477">2832</cx:pt>
          <cx:pt idx="2478">1308</cx:pt>
          <cx:pt idx="2479">1237</cx:pt>
          <cx:pt idx="2480">2913</cx:pt>
          <cx:pt idx="2481">3511</cx:pt>
          <cx:pt idx="2482">2619</cx:pt>
          <cx:pt idx="2483">1715</cx:pt>
          <cx:pt idx="2484">2810</cx:pt>
          <cx:pt idx="2485">2535</cx:pt>
          <cx:pt idx="2486">3410</cx:pt>
          <cx:pt idx="2487">3064</cx:pt>
          <cx:pt idx="2488">1318</cx:pt>
          <cx:pt idx="2489">1608</cx:pt>
          <cx:pt idx="2490">2796</cx:pt>
          <cx:pt idx="2491">2404</cx:pt>
          <cx:pt idx="2492">1276</cx:pt>
          <cx:pt idx="2493">1802</cx:pt>
          <cx:pt idx="2494">3161</cx:pt>
          <cx:pt idx="2495">2094</cx:pt>
          <cx:pt idx="2496">2511</cx:pt>
          <cx:pt idx="2497">2744</cx:pt>
          <cx:pt idx="2498">3036</cx:pt>
          <cx:pt idx="2499">1888</cx:pt>
          <cx:pt idx="2500">1456</cx:pt>
          <cx:pt idx="2501">3478</cx:pt>
          <cx:pt idx="2502">3544</cx:pt>
          <cx:pt idx="2503">2405</cx:pt>
          <cx:pt idx="2504">1455</cx:pt>
          <cx:pt idx="2505">1974</cx:pt>
          <cx:pt idx="2506">3110</cx:pt>
          <cx:pt idx="2507">3248</cx:pt>
          <cx:pt idx="2508">3493</cx:pt>
          <cx:pt idx="2509">1360</cx:pt>
          <cx:pt idx="2510">1397</cx:pt>
          <cx:pt idx="2511">2453</cx:pt>
          <cx:pt idx="2512">1435</cx:pt>
          <cx:pt idx="2513">1712</cx:pt>
          <cx:pt idx="2514">2925</cx:pt>
          <cx:pt idx="2515">2127</cx:pt>
          <cx:pt idx="2516">1752</cx:pt>
          <cx:pt idx="2517">1373</cx:pt>
          <cx:pt idx="2518">1277</cx:pt>
          <cx:pt idx="2519">3277</cx:pt>
          <cx:pt idx="2520">3236</cx:pt>
          <cx:pt idx="2521">1573</cx:pt>
          <cx:pt idx="2522">2046</cx:pt>
          <cx:pt idx="2523">2365</cx:pt>
          <cx:pt idx="2524">1435</cx:pt>
          <cx:pt idx="2525">2019</cx:pt>
          <cx:pt idx="2526">1961</cx:pt>
          <cx:pt idx="2527">3523</cx:pt>
          <cx:pt idx="2528">3453</cx:pt>
          <cx:pt idx="2529">1208</cx:pt>
          <cx:pt idx="2530">2185</cx:pt>
          <cx:pt idx="2531">1600</cx:pt>
          <cx:pt idx="2532">2659</cx:pt>
          <cx:pt idx="2533">2983</cx:pt>
          <cx:pt idx="2534">3069</cx:pt>
          <cx:pt idx="2535">3040</cx:pt>
          <cx:pt idx="2536">1422</cx:pt>
          <cx:pt idx="2537">1971</cx:pt>
          <cx:pt idx="2538">1615</cx:pt>
          <cx:pt idx="2539">2542</cx:pt>
          <cx:pt idx="2540">1831</cx:pt>
          <cx:pt idx="2541">1303</cx:pt>
          <cx:pt idx="2542">2532</cx:pt>
          <cx:pt idx="2543">2345</cx:pt>
          <cx:pt idx="2544">1985</cx:pt>
          <cx:pt idx="2545">2414</cx:pt>
          <cx:pt idx="2546">3120</cx:pt>
          <cx:pt idx="2547">3243</cx:pt>
          <cx:pt idx="2548">2167</cx:pt>
          <cx:pt idx="2549">2719</cx:pt>
          <cx:pt idx="2550">1877</cx:pt>
          <cx:pt idx="2551">3005</cx:pt>
          <cx:pt idx="2552">1511</cx:pt>
          <cx:pt idx="2553">2531</cx:pt>
          <cx:pt idx="2554">2404</cx:pt>
          <cx:pt idx="2555">2441</cx:pt>
          <cx:pt idx="2556">1890</cx:pt>
          <cx:pt idx="2557">3476</cx:pt>
          <cx:pt idx="2558">2130</cx:pt>
          <cx:pt idx="2559">2825</cx:pt>
          <cx:pt idx="2560">1412</cx:pt>
          <cx:pt idx="2561">1595</cx:pt>
          <cx:pt idx="2562">2038</cx:pt>
          <cx:pt idx="2563">1564</cx:pt>
          <cx:pt idx="2564">1727</cx:pt>
          <cx:pt idx="2565">1494</cx:pt>
          <cx:pt idx="2566">1603</cx:pt>
          <cx:pt idx="2567">1877</cx:pt>
          <cx:pt idx="2568">2051</cx:pt>
          <cx:pt idx="2569">1576</cx:pt>
          <cx:pt idx="2570">3239</cx:pt>
          <cx:pt idx="2571">2959</cx:pt>
          <cx:pt idx="2572">2619</cx:pt>
          <cx:pt idx="2573">1297</cx:pt>
          <cx:pt idx="2574">1782</cx:pt>
          <cx:pt idx="2575">1308</cx:pt>
          <cx:pt idx="2576">2486</cx:pt>
          <cx:pt idx="2577">1779</cx:pt>
          <cx:pt idx="2578">1569</cx:pt>
          <cx:pt idx="2579">1909</cx:pt>
          <cx:pt idx="2580">2100</cx:pt>
          <cx:pt idx="2581">2856</cx:pt>
          <cx:pt idx="2582">1479</cx:pt>
          <cx:pt idx="2583">2322</cx:pt>
          <cx:pt idx="2584">3534</cx:pt>
          <cx:pt idx="2585">1755</cx:pt>
          <cx:pt idx="2586">2584</cx:pt>
          <cx:pt idx="2587">2408</cx:pt>
          <cx:pt idx="2588">1613</cx:pt>
          <cx:pt idx="2589">3286</cx:pt>
          <cx:pt idx="2590">2044</cx:pt>
          <cx:pt idx="2591">2788</cx:pt>
          <cx:pt idx="2592">2580</cx:pt>
          <cx:pt idx="2593">1671</cx:pt>
          <cx:pt idx="2594">1236</cx:pt>
          <cx:pt idx="2595">1646</cx:pt>
          <cx:pt idx="2596">1922</cx:pt>
          <cx:pt idx="2597">1691</cx:pt>
          <cx:pt idx="2598">2525</cx:pt>
          <cx:pt idx="2599">3402</cx:pt>
          <cx:pt idx="2600">3468</cx:pt>
          <cx:pt idx="2601">1988</cx:pt>
          <cx:pt idx="2602">3183</cx:pt>
          <cx:pt idx="2603">2333</cx:pt>
          <cx:pt idx="2604">2499</cx:pt>
          <cx:pt idx="2605">2715</cx:pt>
          <cx:pt idx="2606">2712</cx:pt>
          <cx:pt idx="2607">1935</cx:pt>
          <cx:pt idx="2608">1515</cx:pt>
          <cx:pt idx="2609">3449</cx:pt>
          <cx:pt idx="2610">2995</cx:pt>
          <cx:pt idx="2611">2661</cx:pt>
          <cx:pt idx="2612">1316</cx:pt>
          <cx:pt idx="2613">1845</cx:pt>
          <cx:pt idx="2614">2271</cx:pt>
          <cx:pt idx="2615">2981</cx:pt>
          <cx:pt idx="2616">2386</cx:pt>
          <cx:pt idx="2617">2287</cx:pt>
          <cx:pt idx="2618">2382</cx:pt>
          <cx:pt idx="2619">1381</cx:pt>
          <cx:pt idx="2620">2630</cx:pt>
          <cx:pt idx="2621">2074</cx:pt>
          <cx:pt idx="2622">1370</cx:pt>
          <cx:pt idx="2623">3446</cx:pt>
          <cx:pt idx="2624">1214</cx:pt>
          <cx:pt idx="2625">2858</cx:pt>
          <cx:pt idx="2626">2169</cx:pt>
          <cx:pt idx="2627">2234</cx:pt>
          <cx:pt idx="2628">2797</cx:pt>
          <cx:pt idx="2629">1655</cx:pt>
          <cx:pt idx="2630">3401</cx:pt>
          <cx:pt idx="2631">1741</cx:pt>
          <cx:pt idx="2632">1532</cx:pt>
          <cx:pt idx="2633">1894</cx:pt>
          <cx:pt idx="2634">1822</cx:pt>
          <cx:pt idx="2635">2842</cx:pt>
          <cx:pt idx="2636">3176</cx:pt>
          <cx:pt idx="2637">1212</cx:pt>
          <cx:pt idx="2638">2489</cx:pt>
          <cx:pt idx="2639">1840</cx:pt>
          <cx:pt idx="2640">2024</cx:pt>
          <cx:pt idx="2641">1669</cx:pt>
          <cx:pt idx="2642">2023</cx:pt>
          <cx:pt idx="2643">3431</cx:pt>
          <cx:pt idx="2644">2794</cx:pt>
          <cx:pt idx="2645">2843</cx:pt>
          <cx:pt idx="2646">2842</cx:pt>
          <cx:pt idx="2647">1414</cx:pt>
          <cx:pt idx="2648">1530</cx:pt>
          <cx:pt idx="2649">1985</cx:pt>
          <cx:pt idx="2650">3263</cx:pt>
          <cx:pt idx="2651">1515</cx:pt>
          <cx:pt idx="2652">1619</cx:pt>
          <cx:pt idx="2653">3426</cx:pt>
          <cx:pt idx="2654">2147</cx:pt>
          <cx:pt idx="2655">1697</cx:pt>
          <cx:pt idx="2656">2115</cx:pt>
          <cx:pt idx="2657">2245</cx:pt>
          <cx:pt idx="2658">3368</cx:pt>
          <cx:pt idx="2659">1586</cx:pt>
          <cx:pt idx="2660">1786</cx:pt>
          <cx:pt idx="2661">1724</cx:pt>
          <cx:pt idx="2662">2184</cx:pt>
          <cx:pt idx="2663">2297</cx:pt>
          <cx:pt idx="2664">1731</cx:pt>
          <cx:pt idx="2665">1511</cx:pt>
          <cx:pt idx="2666">1884</cx:pt>
          <cx:pt idx="2667">1828</cx:pt>
          <cx:pt idx="2668">1206</cx:pt>
          <cx:pt idx="2669">3495</cx:pt>
          <cx:pt idx="2670">1595</cx:pt>
          <cx:pt idx="2671">2574</cx:pt>
          <cx:pt idx="2672">1680</cx:pt>
          <cx:pt idx="2673">2580</cx:pt>
          <cx:pt idx="2674">3525</cx:pt>
          <cx:pt idx="2675">2014</cx:pt>
          <cx:pt idx="2676">2344</cx:pt>
          <cx:pt idx="2677">2067</cx:pt>
          <cx:pt idx="2678">1869</cx:pt>
          <cx:pt idx="2679">2574</cx:pt>
          <cx:pt idx="2680">2390</cx:pt>
          <cx:pt idx="2681">2103</cx:pt>
          <cx:pt idx="2682">2524</cx:pt>
          <cx:pt idx="2683">1420</cx:pt>
          <cx:pt idx="2684">2826</cx:pt>
          <cx:pt idx="2685">2333</cx:pt>
          <cx:pt idx="2686">2134</cx:pt>
          <cx:pt idx="2687">3473</cx:pt>
          <cx:pt idx="2688">1440</cx:pt>
          <cx:pt idx="2689">1616</cx:pt>
          <cx:pt idx="2690">2192</cx:pt>
          <cx:pt idx="2691">1242</cx:pt>
          <cx:pt idx="2692">1681</cx:pt>
          <cx:pt idx="2693">1610</cx:pt>
          <cx:pt idx="2694">1884</cx:pt>
          <cx:pt idx="2695">2744</cx:pt>
          <cx:pt idx="2696">2629</cx:pt>
          <cx:pt idx="2697">1286</cx:pt>
          <cx:pt idx="2698">3454</cx:pt>
          <cx:pt idx="2699">1392</cx:pt>
          <cx:pt idx="2700">2509</cx:pt>
          <cx:pt idx="2701">1398</cx:pt>
          <cx:pt idx="2702">2055</cx:pt>
          <cx:pt idx="2703">3117</cx:pt>
          <cx:pt idx="2704">2424</cx:pt>
          <cx:pt idx="2705">2191</cx:pt>
          <cx:pt idx="2706">2614</cx:pt>
          <cx:pt idx="2707">1723</cx:pt>
          <cx:pt idx="2708">1537</cx:pt>
          <cx:pt idx="2709">1843</cx:pt>
          <cx:pt idx="2710">3331</cx:pt>
          <cx:pt idx="2711">1759</cx:pt>
          <cx:pt idx="2712">3410</cx:pt>
          <cx:pt idx="2713">3053</cx:pt>
          <cx:pt idx="2714">1935</cx:pt>
          <cx:pt idx="2715">1385</cx:pt>
          <cx:pt idx="2716">1284</cx:pt>
          <cx:pt idx="2717">1839</cx:pt>
          <cx:pt idx="2718">3527</cx:pt>
          <cx:pt idx="2719">2583</cx:pt>
          <cx:pt idx="2720">3241</cx:pt>
          <cx:pt idx="2721">1444</cx:pt>
          <cx:pt idx="2722">2456</cx:pt>
          <cx:pt idx="2723">1975</cx:pt>
          <cx:pt idx="2724">1333</cx:pt>
          <cx:pt idx="2725">2279</cx:pt>
          <cx:pt idx="2726">1512</cx:pt>
          <cx:pt idx="2727">2755</cx:pt>
          <cx:pt idx="2728">2434</cx:pt>
          <cx:pt idx="2729">3399</cx:pt>
          <cx:pt idx="2730">3246</cx:pt>
          <cx:pt idx="2731">2275</cx:pt>
          <cx:pt idx="2732">2321</cx:pt>
          <cx:pt idx="2733">2604</cx:pt>
          <cx:pt idx="2734">1758</cx:pt>
          <cx:pt idx="2735">1398</cx:pt>
          <cx:pt idx="2736">1280</cx:pt>
          <cx:pt idx="2737">2962</cx:pt>
          <cx:pt idx="2738">1840</cx:pt>
          <cx:pt idx="2739">1281</cx:pt>
          <cx:pt idx="2740">2393</cx:pt>
          <cx:pt idx="2741">3099</cx:pt>
          <cx:pt idx="2742">3245</cx:pt>
          <cx:pt idx="2743">3115</cx:pt>
          <cx:pt idx="2744">3472</cx:pt>
          <cx:pt idx="2745">1389</cx:pt>
          <cx:pt idx="2746">3542</cx:pt>
          <cx:pt idx="2747">3392</cx:pt>
          <cx:pt idx="2748">2609</cx:pt>
          <cx:pt idx="2749">3047</cx:pt>
          <cx:pt idx="2750">1228</cx:pt>
          <cx:pt idx="2751">2606</cx:pt>
          <cx:pt idx="2752">1573</cx:pt>
          <cx:pt idx="2753">1340</cx:pt>
          <cx:pt idx="2754">2986</cx:pt>
          <cx:pt idx="2755">3042</cx:pt>
          <cx:pt idx="2756">2874</cx:pt>
          <cx:pt idx="2757">3239</cx:pt>
          <cx:pt idx="2758">1291</cx:pt>
          <cx:pt idx="2759">3383</cx:pt>
          <cx:pt idx="2760">2062</cx:pt>
          <cx:pt idx="2761">2175</cx:pt>
          <cx:pt idx="2762">2831</cx:pt>
          <cx:pt idx="2763">2594</cx:pt>
          <cx:pt idx="2764">1260</cx:pt>
          <cx:pt idx="2765">1721</cx:pt>
          <cx:pt idx="2766">1561</cx:pt>
          <cx:pt idx="2767">1876</cx:pt>
          <cx:pt idx="2768">1305</cx:pt>
          <cx:pt idx="2769">2609</cx:pt>
          <cx:pt idx="2770">3153</cx:pt>
          <cx:pt idx="2771">2168</cx:pt>
          <cx:pt idx="2772">1470</cx:pt>
          <cx:pt idx="2773">1472</cx:pt>
          <cx:pt idx="2774">3243</cx:pt>
          <cx:pt idx="2775">1935</cx:pt>
          <cx:pt idx="2776">1436</cx:pt>
          <cx:pt idx="2777">1843</cx:pt>
          <cx:pt idx="2778">2296</cx:pt>
          <cx:pt idx="2779">1837</cx:pt>
          <cx:pt idx="2780">3045</cx:pt>
          <cx:pt idx="2781">1230</cx:pt>
          <cx:pt idx="2782">1314</cx:pt>
          <cx:pt idx="2783">2695</cx:pt>
          <cx:pt idx="2784">2038</cx:pt>
          <cx:pt idx="2785">3445</cx:pt>
          <cx:pt idx="2786">1686</cx:pt>
          <cx:pt idx="2787">2431</cx:pt>
          <cx:pt idx="2788">3500</cx:pt>
          <cx:pt idx="2789">1668</cx:pt>
          <cx:pt idx="2790">1818</cx:pt>
          <cx:pt idx="2791">2520</cx:pt>
          <cx:pt idx="2792">1994</cx:pt>
          <cx:pt idx="2793">1232</cx:pt>
          <cx:pt idx="2794">2249</cx:pt>
          <cx:pt idx="2795">2509</cx:pt>
          <cx:pt idx="2796">2107</cx:pt>
          <cx:pt idx="2797">1372</cx:pt>
          <cx:pt idx="2798">1677</cx:pt>
          <cx:pt idx="2799">2523</cx:pt>
          <cx:pt idx="2800">1724</cx:pt>
          <cx:pt idx="2801">1449</cx:pt>
          <cx:pt idx="2802">1361</cx:pt>
          <cx:pt idx="2803">2135</cx:pt>
          <cx:pt idx="2804">1668</cx:pt>
          <cx:pt idx="2805">1280</cx:pt>
          <cx:pt idx="2806">1378</cx:pt>
          <cx:pt idx="2807">3499</cx:pt>
          <cx:pt idx="2808">3265</cx:pt>
          <cx:pt idx="2809">3493</cx:pt>
          <cx:pt idx="2810">1379</cx:pt>
          <cx:pt idx="2811">1525</cx:pt>
          <cx:pt idx="2812">1560</cx:pt>
          <cx:pt idx="2813">1401</cx:pt>
          <cx:pt idx="2814">3327</cx:pt>
          <cx:pt idx="2815">2517</cx:pt>
          <cx:pt idx="2816">1332</cx:pt>
          <cx:pt idx="2817">1277</cx:pt>
          <cx:pt idx="2818">1807</cx:pt>
          <cx:pt idx="2819">2005</cx:pt>
          <cx:pt idx="2820">3086</cx:pt>
          <cx:pt idx="2821">2672</cx:pt>
          <cx:pt idx="2822">2611</cx:pt>
          <cx:pt idx="2823">2092</cx:pt>
          <cx:pt idx="2824">3054</cx:pt>
          <cx:pt idx="2825">1244</cx:pt>
          <cx:pt idx="2826">3197</cx:pt>
          <cx:pt idx="2827">2923</cx:pt>
          <cx:pt idx="2828">2325</cx:pt>
          <cx:pt idx="2829">3553</cx:pt>
          <cx:pt idx="2830">1776</cx:pt>
          <cx:pt idx="2831">2321</cx:pt>
          <cx:pt idx="2832">3227</cx:pt>
          <cx:pt idx="2833">2619</cx:pt>
          <cx:pt idx="2834">1443</cx:pt>
          <cx:pt idx="2835">2484</cx:pt>
          <cx:pt idx="2836">1292</cx:pt>
          <cx:pt idx="2837">1825</cx:pt>
          <cx:pt idx="2838">1548</cx:pt>
          <cx:pt idx="2839">1917</cx:pt>
          <cx:pt idx="2840">2138</cx:pt>
          <cx:pt idx="2841">2951</cx:pt>
          <cx:pt idx="2842">2861</cx:pt>
          <cx:pt idx="2843">1849</cx:pt>
          <cx:pt idx="2844">1486</cx:pt>
          <cx:pt idx="2845">3274</cx:pt>
          <cx:pt idx="2846">2721</cx:pt>
          <cx:pt idx="2847">1417</cx:pt>
          <cx:pt idx="2848">3378</cx:pt>
          <cx:pt idx="2849">1804</cx:pt>
          <cx:pt idx="2850">2991</cx:pt>
          <cx:pt idx="2851">1651</cx:pt>
          <cx:pt idx="2852">1643</cx:pt>
          <cx:pt idx="2853">1223</cx:pt>
          <cx:pt idx="2854">2832</cx:pt>
          <cx:pt idx="2855">2989</cx:pt>
          <cx:pt idx="2856">3512</cx:pt>
          <cx:pt idx="2857">1687</cx:pt>
          <cx:pt idx="2858">2219</cx:pt>
          <cx:pt idx="2859">2725</cx:pt>
          <cx:pt idx="2860">2205</cx:pt>
          <cx:pt idx="2861">1600</cx:pt>
          <cx:pt idx="2862">1414</cx:pt>
          <cx:pt idx="2863">1886</cx:pt>
          <cx:pt idx="2864">1424</cx:pt>
          <cx:pt idx="2865">3353</cx:pt>
          <cx:pt idx="2866">2697</cx:pt>
          <cx:pt idx="2867">1820</cx:pt>
          <cx:pt idx="2868">2638</cx:pt>
          <cx:pt idx="2869">1511</cx:pt>
          <cx:pt idx="2870">1588</cx:pt>
          <cx:pt idx="2871">2798</cx:pt>
          <cx:pt idx="2872">2319</cx:pt>
          <cx:pt idx="2873">1389</cx:pt>
          <cx:pt idx="2874">1458</cx:pt>
          <cx:pt idx="2875">2286</cx:pt>
          <cx:pt idx="2876">3395</cx:pt>
          <cx:pt idx="2877">2006</cx:pt>
          <cx:pt idx="2878">3234</cx:pt>
          <cx:pt idx="2879">1370</cx:pt>
          <cx:pt idx="2880">1672</cx:pt>
          <cx:pt idx="2881">2303</cx:pt>
          <cx:pt idx="2882">1976</cx:pt>
          <cx:pt idx="2883">2297</cx:pt>
          <cx:pt idx="2884">2652</cx:pt>
          <cx:pt idx="2885">3157</cx:pt>
          <cx:pt idx="2886">2182</cx:pt>
          <cx:pt idx="2887">1413</cx:pt>
          <cx:pt idx="2888">1251</cx:pt>
          <cx:pt idx="2889">1361</cx:pt>
          <cx:pt idx="2890">2016</cx:pt>
          <cx:pt idx="2891">2844</cx:pt>
          <cx:pt idx="2892">3531</cx:pt>
          <cx:pt idx="2893">3000</cx:pt>
          <cx:pt idx="2894">2958</cx:pt>
          <cx:pt idx="2895">1354</cx:pt>
          <cx:pt idx="2896">1567</cx:pt>
          <cx:pt idx="2897">3506</cx:pt>
          <cx:pt idx="2898">1944</cx:pt>
          <cx:pt idx="2899">2811</cx:pt>
          <cx:pt idx="2900">2812</cx:pt>
          <cx:pt idx="2901">3261</cx:pt>
          <cx:pt idx="2902">2362</cx:pt>
          <cx:pt idx="2903">1471</cx:pt>
          <cx:pt idx="2904">3327</cx:pt>
          <cx:pt idx="2905">3470</cx:pt>
          <cx:pt idx="2906">3117</cx:pt>
          <cx:pt idx="2907">3036</cx:pt>
          <cx:pt idx="2908">2935</cx:pt>
          <cx:pt idx="2909">2761</cx:pt>
          <cx:pt idx="2910">2168</cx:pt>
          <cx:pt idx="2911">2753</cx:pt>
          <cx:pt idx="2912">1805</cx:pt>
          <cx:pt idx="2913">1349</cx:pt>
          <cx:pt idx="2914">3214</cx:pt>
          <cx:pt idx="2915">1346</cx:pt>
          <cx:pt idx="2916">2472</cx:pt>
          <cx:pt idx="2917">2422</cx:pt>
          <cx:pt idx="2918">1226</cx:pt>
          <cx:pt idx="2919">2306</cx:pt>
          <cx:pt idx="2920">2883</cx:pt>
          <cx:pt idx="2921">3537</cx:pt>
          <cx:pt idx="2922">3479</cx:pt>
          <cx:pt idx="2923">2610</cx:pt>
          <cx:pt idx="2924">3532</cx:pt>
          <cx:pt idx="2925">2560</cx:pt>
          <cx:pt idx="2926">1535</cx:pt>
          <cx:pt idx="2927">2907</cx:pt>
          <cx:pt idx="2928">2668</cx:pt>
          <cx:pt idx="2929">3474</cx:pt>
          <cx:pt idx="2930">2931</cx:pt>
          <cx:pt idx="2931">2354</cx:pt>
          <cx:pt idx="2932">3113</cx:pt>
          <cx:pt idx="2933">2530</cx:pt>
          <cx:pt idx="2934">2815</cx:pt>
          <cx:pt idx="2935">1276</cx:pt>
          <cx:pt idx="2936">2363</cx:pt>
          <cx:pt idx="2937">3369</cx:pt>
          <cx:pt idx="2938">3350</cx:pt>
          <cx:pt idx="2939">3510</cx:pt>
          <cx:pt idx="2940">1217</cx:pt>
          <cx:pt idx="2941">1401</cx:pt>
          <cx:pt idx="2942">1521</cx:pt>
          <cx:pt idx="2943">2363</cx:pt>
          <cx:pt idx="2944">3523</cx:pt>
          <cx:pt idx="2945">1688</cx:pt>
          <cx:pt idx="2946">1224</cx:pt>
          <cx:pt idx="2947">3312</cx:pt>
          <cx:pt idx="2948">3367</cx:pt>
          <cx:pt idx="2949">1915</cx:pt>
          <cx:pt idx="2950">3173</cx:pt>
          <cx:pt idx="2951">2990</cx:pt>
          <cx:pt idx="2952">1871</cx:pt>
          <cx:pt idx="2953">1923</cx:pt>
          <cx:pt idx="2954">2087</cx:pt>
          <cx:pt idx="2955">3156</cx:pt>
          <cx:pt idx="2956">3546</cx:pt>
          <cx:pt idx="2957">2122</cx:pt>
          <cx:pt idx="2958">3309</cx:pt>
          <cx:pt idx="2959">2503</cx:pt>
          <cx:pt idx="2960">2057</cx:pt>
          <cx:pt idx="2961">2928</cx:pt>
          <cx:pt idx="2962">2225</cx:pt>
          <cx:pt idx="2963">2271</cx:pt>
          <cx:pt idx="2964">3357</cx:pt>
          <cx:pt idx="2965">3043</cx:pt>
          <cx:pt idx="2966">3246</cx:pt>
          <cx:pt idx="2967">3160</cx:pt>
          <cx:pt idx="2968">3444</cx:pt>
          <cx:pt idx="2969">2176</cx:pt>
          <cx:pt idx="2970">2512</cx:pt>
          <cx:pt idx="2971">2313</cx:pt>
          <cx:pt idx="2972">1281</cx:pt>
          <cx:pt idx="2973">1828</cx:pt>
          <cx:pt idx="2974">3270</cx:pt>
          <cx:pt idx="2975">2025</cx:pt>
          <cx:pt idx="2976">2976</cx:pt>
          <cx:pt idx="2977">3472</cx:pt>
          <cx:pt idx="2978">1423</cx:pt>
          <cx:pt idx="2979">1719</cx:pt>
          <cx:pt idx="2980">1275</cx:pt>
          <cx:pt idx="2981">1942</cx:pt>
          <cx:pt idx="2982">2645</cx:pt>
          <cx:pt idx="2983">3218</cx:pt>
          <cx:pt idx="2984">2960</cx:pt>
          <cx:pt idx="2985">3324</cx:pt>
          <cx:pt idx="2986">1255</cx:pt>
          <cx:pt idx="2987">1210</cx:pt>
          <cx:pt idx="2988">2971</cx:pt>
          <cx:pt idx="2989">2553</cx:pt>
          <cx:pt idx="2990">2199</cx:pt>
          <cx:pt idx="2991">3432</cx:pt>
          <cx:pt idx="2992">3233</cx:pt>
          <cx:pt idx="2993">2563</cx:pt>
          <cx:pt idx="2994">3096</cx:pt>
          <cx:pt idx="2995">2984</cx:pt>
          <cx:pt idx="2996">1968</cx:pt>
          <cx:pt idx="2997">2138</cx:pt>
          <cx:pt idx="2998">1468</cx:pt>
          <cx:pt idx="2999">3046</cx:pt>
          <cx:pt idx="3000">2987</cx:pt>
          <cx:pt idx="3001">2406</cx:pt>
          <cx:pt idx="3002">2586</cx:pt>
          <cx:pt idx="3003">2281</cx:pt>
          <cx:pt idx="3004">2003</cx:pt>
          <cx:pt idx="3005">2818</cx:pt>
          <cx:pt idx="3006">2794</cx:pt>
          <cx:pt idx="3007">1290</cx:pt>
          <cx:pt idx="3008">2965</cx:pt>
          <cx:pt idx="3009">1723</cx:pt>
          <cx:pt idx="3010">1951</cx:pt>
          <cx:pt idx="3011">1578</cx:pt>
          <cx:pt idx="3012">1533</cx:pt>
          <cx:pt idx="3013">3027</cx:pt>
          <cx:pt idx="3014">1917</cx:pt>
          <cx:pt idx="3015">1630</cx:pt>
          <cx:pt idx="3016">1644</cx:pt>
          <cx:pt idx="3017">2553</cx:pt>
          <cx:pt idx="3018">2913</cx:pt>
          <cx:pt idx="3019">1693</cx:pt>
          <cx:pt idx="3020">1940</cx:pt>
          <cx:pt idx="3021">2507</cx:pt>
          <cx:pt idx="3022">1854</cx:pt>
          <cx:pt idx="3023">2673</cx:pt>
          <cx:pt idx="3024">1777</cx:pt>
          <cx:pt idx="3025">2728</cx:pt>
          <cx:pt idx="3026">2999</cx:pt>
          <cx:pt idx="3027">2440</cx:pt>
          <cx:pt idx="3028">2090</cx:pt>
          <cx:pt idx="3029">2021</cx:pt>
          <cx:pt idx="3030">1768</cx:pt>
          <cx:pt idx="3031">2923</cx:pt>
          <cx:pt idx="3032">1562</cx:pt>
          <cx:pt idx="3033">3538</cx:pt>
          <cx:pt idx="3034">1961</cx:pt>
          <cx:pt idx="3035">2302</cx:pt>
          <cx:pt idx="3036">1865</cx:pt>
          <cx:pt idx="3037">2912</cx:pt>
          <cx:pt idx="3038">2594</cx:pt>
          <cx:pt idx="3039">1516</cx:pt>
          <cx:pt idx="3040">1912</cx:pt>
          <cx:pt idx="3041">2323</cx:pt>
          <cx:pt idx="3042">2133</cx:pt>
          <cx:pt idx="3043">2611</cx:pt>
          <cx:pt idx="3044">2598</cx:pt>
          <cx:pt idx="3045">3497</cx:pt>
          <cx:pt idx="3046">2029</cx:pt>
          <cx:pt idx="3047">2925</cx:pt>
          <cx:pt idx="3048">1545</cx:pt>
          <cx:pt idx="3049">2839</cx:pt>
          <cx:pt idx="3050">1763</cx:pt>
          <cx:pt idx="3051">2770</cx:pt>
          <cx:pt idx="3052">1600</cx:pt>
          <cx:pt idx="3053">3055</cx:pt>
          <cx:pt idx="3054">3133</cx:pt>
          <cx:pt idx="3055">1619</cx:pt>
          <cx:pt idx="3056">2815</cx:pt>
          <cx:pt idx="3057">3454</cx:pt>
          <cx:pt idx="3058">1884</cx:pt>
          <cx:pt idx="3059">2297</cx:pt>
          <cx:pt idx="3060">3498</cx:pt>
          <cx:pt idx="3061">2126</cx:pt>
          <cx:pt idx="3062">2189</cx:pt>
          <cx:pt idx="3063">3380</cx:pt>
          <cx:pt idx="3064">1932</cx:pt>
          <cx:pt idx="3065">2581</cx:pt>
          <cx:pt idx="3066">2942</cx:pt>
          <cx:pt idx="3067">2267</cx:pt>
          <cx:pt idx="3068">2805</cx:pt>
          <cx:pt idx="3069">2484</cx:pt>
          <cx:pt idx="3070">2183</cx:pt>
          <cx:pt idx="3071">2553</cx:pt>
          <cx:pt idx="3072">2542</cx:pt>
          <cx:pt idx="3073">3039</cx:pt>
          <cx:pt idx="3074">2982</cx:pt>
          <cx:pt idx="3075">1670</cx:pt>
          <cx:pt idx="3076">2108</cx:pt>
          <cx:pt idx="3077">2725</cx:pt>
          <cx:pt idx="3078">2105</cx:pt>
          <cx:pt idx="3079">2640</cx:pt>
          <cx:pt idx="3080">3167</cx:pt>
          <cx:pt idx="3081">1465</cx:pt>
          <cx:pt idx="3082">2808</cx:pt>
          <cx:pt idx="3083">2528</cx:pt>
          <cx:pt idx="3084">3440</cx:pt>
          <cx:pt idx="3085">2990</cx:pt>
          <cx:pt idx="3086">1408</cx:pt>
          <cx:pt idx="3087">1856</cx:pt>
          <cx:pt idx="3088">1383</cx:pt>
          <cx:pt idx="3089">1944</cx:pt>
          <cx:pt idx="3090">3247</cx:pt>
          <cx:pt idx="3091">2224</cx:pt>
          <cx:pt idx="3092">2494</cx:pt>
          <cx:pt idx="3093">3304</cx:pt>
          <cx:pt idx="3094">1237</cx:pt>
          <cx:pt idx="3095">1742</cx:pt>
          <cx:pt idx="3096">2875</cx:pt>
          <cx:pt idx="3097">3376</cx:pt>
          <cx:pt idx="3098">2303</cx:pt>
          <cx:pt idx="3099">1755</cx:pt>
          <cx:pt idx="3100">1480</cx:pt>
          <cx:pt idx="3101">2754</cx:pt>
          <cx:pt idx="3102">2175</cx:pt>
          <cx:pt idx="3103">1882</cx:pt>
          <cx:pt idx="3104">2427</cx:pt>
          <cx:pt idx="3105">1798</cx:pt>
          <cx:pt idx="3106">2396</cx:pt>
          <cx:pt idx="3107">2439</cx:pt>
          <cx:pt idx="3108">2903</cx:pt>
          <cx:pt idx="3109">1320</cx:pt>
          <cx:pt idx="3110">1372</cx:pt>
          <cx:pt idx="3111">3455</cx:pt>
          <cx:pt idx="3112">1236</cx:pt>
          <cx:pt idx="3113">2673</cx:pt>
          <cx:pt idx="3114">3154</cx:pt>
          <cx:pt idx="3115">2438</cx:pt>
          <cx:pt idx="3116">3373</cx:pt>
          <cx:pt idx="3117">1963</cx:pt>
          <cx:pt idx="3118">2951</cx:pt>
          <cx:pt idx="3119">1543</cx:pt>
          <cx:pt idx="3120">3256</cx:pt>
          <cx:pt idx="3121">3453</cx:pt>
          <cx:pt idx="3122">2927</cx:pt>
          <cx:pt idx="3123">2874</cx:pt>
          <cx:pt idx="3124">2402</cx:pt>
          <cx:pt idx="3125">2273</cx:pt>
          <cx:pt idx="3126">2889</cx:pt>
          <cx:pt idx="3127">3558</cx:pt>
          <cx:pt idx="3128">3216</cx:pt>
          <cx:pt idx="3129">3211</cx:pt>
          <cx:pt idx="3130">2972</cx:pt>
          <cx:pt idx="3131">3098</cx:pt>
          <cx:pt idx="3132">1875</cx:pt>
          <cx:pt idx="3133">3179</cx:pt>
          <cx:pt idx="3134">1998</cx:pt>
          <cx:pt idx="3135">2787</cx:pt>
          <cx:pt idx="3136">2165</cx:pt>
          <cx:pt idx="3137">1459</cx:pt>
          <cx:pt idx="3138">2240</cx:pt>
          <cx:pt idx="3139">1559</cx:pt>
          <cx:pt idx="3140">3516</cx:pt>
          <cx:pt idx="3141">1690</cx:pt>
          <cx:pt idx="3142">1233</cx:pt>
          <cx:pt idx="3143">1243</cx:pt>
          <cx:pt idx="3144">1678</cx:pt>
          <cx:pt idx="3145">2207</cx:pt>
          <cx:pt idx="3146">3494</cx:pt>
          <cx:pt idx="3147">2670</cx:pt>
          <cx:pt idx="3148">3192</cx:pt>
          <cx:pt idx="3149">3346</cx:pt>
          <cx:pt idx="3150">2392</cx:pt>
          <cx:pt idx="3151">2448</cx:pt>
          <cx:pt idx="3152">3407</cx:pt>
          <cx:pt idx="3153">1762</cx:pt>
          <cx:pt idx="3154">1369</cx:pt>
          <cx:pt idx="3155">1410</cx:pt>
          <cx:pt idx="3156">2291</cx:pt>
          <cx:pt idx="3157">2758</cx:pt>
          <cx:pt idx="3158">3045</cx:pt>
          <cx:pt idx="3159">2487</cx:pt>
          <cx:pt idx="3160">2703</cx:pt>
          <cx:pt idx="3161">1836</cx:pt>
          <cx:pt idx="3162">3352</cx:pt>
          <cx:pt idx="3163">1877</cx:pt>
          <cx:pt idx="3164">2925</cx:pt>
          <cx:pt idx="3165">2258</cx:pt>
          <cx:pt idx="3166">2383</cx:pt>
          <cx:pt idx="3167">2719</cx:pt>
          <cx:pt idx="3168">1428</cx:pt>
          <cx:pt idx="3169">2904</cx:pt>
          <cx:pt idx="3170">1253</cx:pt>
          <cx:pt idx="3171">1546</cx:pt>
          <cx:pt idx="3172">2708</cx:pt>
          <cx:pt idx="3173">3049</cx:pt>
          <cx:pt idx="3174">3393</cx:pt>
          <cx:pt idx="3175">1892</cx:pt>
          <cx:pt idx="3176">1791</cx:pt>
          <cx:pt idx="3177">2654</cx:pt>
          <cx:pt idx="3178">2611</cx:pt>
          <cx:pt idx="3179">1952</cx:pt>
          <cx:pt idx="3180">2577</cx:pt>
          <cx:pt idx="3181">3270</cx:pt>
          <cx:pt idx="3182">1395</cx:pt>
          <cx:pt idx="3183">2908</cx:pt>
          <cx:pt idx="3184">2905</cx:pt>
          <cx:pt idx="3185">1291</cx:pt>
          <cx:pt idx="3186">3020</cx:pt>
          <cx:pt idx="3187">3066</cx:pt>
          <cx:pt idx="3188">3215</cx:pt>
          <cx:pt idx="3189">2973</cx:pt>
          <cx:pt idx="3190">2274</cx:pt>
          <cx:pt idx="3191">3362</cx:pt>
          <cx:pt idx="3192">1961</cx:pt>
          <cx:pt idx="3193">3374</cx:pt>
          <cx:pt idx="3194">3116</cx:pt>
          <cx:pt idx="3195">2027</cx:pt>
          <cx:pt idx="3196">2357</cx:pt>
          <cx:pt idx="3197">2526</cx:pt>
          <cx:pt idx="3198">1367</cx:pt>
          <cx:pt idx="3199">2098</cx:pt>
          <cx:pt idx="3200">1709</cx:pt>
          <cx:pt idx="3201">1491</cx:pt>
          <cx:pt idx="3202">2171</cx:pt>
          <cx:pt idx="3203">1701</cx:pt>
          <cx:pt idx="3204">2642</cx:pt>
          <cx:pt idx="3205">2738</cx:pt>
          <cx:pt idx="3206">3330</cx:pt>
          <cx:pt idx="3207">3153</cx:pt>
          <cx:pt idx="3208">2657</cx:pt>
          <cx:pt idx="3209">3103</cx:pt>
          <cx:pt idx="3210">2091</cx:pt>
          <cx:pt idx="3211">1243</cx:pt>
          <cx:pt idx="3212">2020</cx:pt>
          <cx:pt idx="3213">2016</cx:pt>
          <cx:pt idx="3214">2836</cx:pt>
          <cx:pt idx="3215">2165</cx:pt>
          <cx:pt idx="3216">2988</cx:pt>
          <cx:pt idx="3217">2120</cx:pt>
          <cx:pt idx="3218">1954</cx:pt>
          <cx:pt idx="3219">2125</cx:pt>
          <cx:pt idx="3220">2214</cx:pt>
          <cx:pt idx="3221">2258</cx:pt>
          <cx:pt idx="3222">2389</cx:pt>
          <cx:pt idx="3223">3284</cx:pt>
          <cx:pt idx="3224">2480</cx:pt>
          <cx:pt idx="3225">1376</cx:pt>
          <cx:pt idx="3226">1923</cx:pt>
          <cx:pt idx="3227">2252</cx:pt>
          <cx:pt idx="3228">2524</cx:pt>
          <cx:pt idx="3229">3268</cx:pt>
          <cx:pt idx="3230">3494</cx:pt>
          <cx:pt idx="3231">3348</cx:pt>
          <cx:pt idx="3232">3313</cx:pt>
          <cx:pt idx="3233">3330</cx:pt>
          <cx:pt idx="3234">2771</cx:pt>
          <cx:pt idx="3235">2548</cx:pt>
          <cx:pt idx="3236">2336</cx:pt>
          <cx:pt idx="3237">3309</cx:pt>
          <cx:pt idx="3238">2900</cx:pt>
          <cx:pt idx="3239">1866</cx:pt>
          <cx:pt idx="3240">3506</cx:pt>
          <cx:pt idx="3241">2539</cx:pt>
          <cx:pt idx="3242">2662</cx:pt>
          <cx:pt idx="3243">2216</cx:pt>
          <cx:pt idx="3244">2075</cx:pt>
          <cx:pt idx="3245">1553</cx:pt>
          <cx:pt idx="3246">2064</cx:pt>
          <cx:pt idx="3247">1743</cx:pt>
          <cx:pt idx="3248">1591</cx:pt>
          <cx:pt idx="3249">1824</cx:pt>
          <cx:pt idx="3250">2424</cx:pt>
          <cx:pt idx="3251">2157</cx:pt>
          <cx:pt idx="3252">2016</cx:pt>
          <cx:pt idx="3253">1847</cx:pt>
          <cx:pt idx="3254">2917</cx:pt>
          <cx:pt idx="3255">2630</cx:pt>
          <cx:pt idx="3256">3419</cx:pt>
          <cx:pt idx="3257">2748</cx:pt>
          <cx:pt idx="3258">1336</cx:pt>
          <cx:pt idx="3259">1795</cx:pt>
          <cx:pt idx="3260">3297</cx:pt>
          <cx:pt idx="3261">3263</cx:pt>
          <cx:pt idx="3262">2460</cx:pt>
          <cx:pt idx="3263">2643</cx:pt>
          <cx:pt idx="3264">2721</cx:pt>
          <cx:pt idx="3265">2242</cx:pt>
          <cx:pt idx="3266">2456</cx:pt>
          <cx:pt idx="3267">2528</cx:pt>
          <cx:pt idx="3268">3253</cx:pt>
          <cx:pt idx="3269">1215</cx:pt>
          <cx:pt idx="3270">1827</cx:pt>
          <cx:pt idx="3271">3478</cx:pt>
          <cx:pt idx="3272">1969</cx:pt>
          <cx:pt idx="3273">1800</cx:pt>
          <cx:pt idx="3274">2190</cx:pt>
          <cx:pt idx="3275">3038</cx:pt>
          <cx:pt idx="3276">3028</cx:pt>
          <cx:pt idx="3277">2563</cx:pt>
          <cx:pt idx="3278">2559</cx:pt>
          <cx:pt idx="3279">2507</cx:pt>
          <cx:pt idx="3280">3536</cx:pt>
          <cx:pt idx="3281">1850</cx:pt>
          <cx:pt idx="3282">1368</cx:pt>
          <cx:pt idx="3283">1603</cx:pt>
          <cx:pt idx="3284">3389</cx:pt>
          <cx:pt idx="3285">3151</cx:pt>
          <cx:pt idx="3286">2833</cx:pt>
          <cx:pt idx="3287">2705</cx:pt>
          <cx:pt idx="3288">2014</cx:pt>
          <cx:pt idx="3289">2300</cx:pt>
          <cx:pt idx="3290">2040</cx:pt>
          <cx:pt idx="3291">3537</cx:pt>
          <cx:pt idx="3292">1723</cx:pt>
          <cx:pt idx="3293">1424</cx:pt>
          <cx:pt idx="3294">1729</cx:pt>
          <cx:pt idx="3295">3485</cx:pt>
          <cx:pt idx="3296">1584</cx:pt>
          <cx:pt idx="3297">3430</cx:pt>
          <cx:pt idx="3298">1798</cx:pt>
          <cx:pt idx="3299">1289</cx:pt>
          <cx:pt idx="3300">1651</cx:pt>
          <cx:pt idx="3301">2200</cx:pt>
          <cx:pt idx="3302">2343</cx:pt>
          <cx:pt idx="3303">2273</cx:pt>
          <cx:pt idx="3304">2742</cx:pt>
          <cx:pt idx="3305">1525</cx:pt>
          <cx:pt idx="3306">3315</cx:pt>
          <cx:pt idx="3307">3266</cx:pt>
          <cx:pt idx="3308">3099</cx:pt>
          <cx:pt idx="3309">2053</cx:pt>
          <cx:pt idx="3310">3025</cx:pt>
          <cx:pt idx="3311">1614</cx:pt>
          <cx:pt idx="3312">2676</cx:pt>
          <cx:pt idx="3313">2473</cx:pt>
          <cx:pt idx="3314">1790</cx:pt>
          <cx:pt idx="3315">2181</cx:pt>
          <cx:pt idx="3316">1311</cx:pt>
          <cx:pt idx="3317">2587</cx:pt>
          <cx:pt idx="3318">3130</cx:pt>
          <cx:pt idx="3319">3395</cx:pt>
          <cx:pt idx="3320">2391</cx:pt>
          <cx:pt idx="3321">2929</cx:pt>
          <cx:pt idx="3322">1227</cx:pt>
          <cx:pt idx="3323">2623</cx:pt>
          <cx:pt idx="3324">3265</cx:pt>
          <cx:pt idx="3325">3510</cx:pt>
          <cx:pt idx="3326">1456</cx:pt>
          <cx:pt idx="3327">3489</cx:pt>
          <cx:pt idx="3328">3094</cx:pt>
          <cx:pt idx="3329">2232</cx:pt>
          <cx:pt idx="3330">2816</cx:pt>
          <cx:pt idx="3331">2027</cx:pt>
          <cx:pt idx="3332">2597</cx:pt>
          <cx:pt idx="3333">1881</cx:pt>
          <cx:pt idx="3334">2491</cx:pt>
          <cx:pt idx="3335">2711</cx:pt>
          <cx:pt idx="3336">2652</cx:pt>
          <cx:pt idx="3337">3432</cx:pt>
          <cx:pt idx="3338">2606</cx:pt>
          <cx:pt idx="3339">1694</cx:pt>
          <cx:pt idx="3340">2459</cx:pt>
          <cx:pt idx="3341">1210</cx:pt>
          <cx:pt idx="3342">3547</cx:pt>
          <cx:pt idx="3343">2341</cx:pt>
          <cx:pt idx="3344">3409</cx:pt>
          <cx:pt idx="3345">3432</cx:pt>
          <cx:pt idx="3346">3533</cx:pt>
          <cx:pt idx="3347">2555</cx:pt>
          <cx:pt idx="3348">1685</cx:pt>
          <cx:pt idx="3349">2945</cx:pt>
          <cx:pt idx="3350">2382</cx:pt>
          <cx:pt idx="3351">3525</cx:pt>
          <cx:pt idx="3352">2671</cx:pt>
          <cx:pt idx="3353">1943</cx:pt>
          <cx:pt idx="3354">1565</cx:pt>
          <cx:pt idx="3355">3367</cx:pt>
          <cx:pt idx="3356">2277</cx:pt>
          <cx:pt idx="3357">2025</cx:pt>
          <cx:pt idx="3358">2294</cx:pt>
          <cx:pt idx="3359">1450</cx:pt>
          <cx:pt idx="3360">2863</cx:pt>
          <cx:pt idx="3361">1827</cx:pt>
          <cx:pt idx="3362">3169</cx:pt>
          <cx:pt idx="3363">1999</cx:pt>
          <cx:pt idx="3364">1517</cx:pt>
          <cx:pt idx="3365">1502</cx:pt>
          <cx:pt idx="3366">3368</cx:pt>
          <cx:pt idx="3367">2202</cx:pt>
          <cx:pt idx="3368">1315</cx:pt>
          <cx:pt idx="3369">1735</cx:pt>
          <cx:pt idx="3370">3457</cx:pt>
          <cx:pt idx="3371">2906</cx:pt>
          <cx:pt idx="3372">2143</cx:pt>
          <cx:pt idx="3373">2703</cx:pt>
          <cx:pt idx="3374">2154</cx:pt>
          <cx:pt idx="3375">1960</cx:pt>
          <cx:pt idx="3376">3222</cx:pt>
          <cx:pt idx="3377">2323</cx:pt>
          <cx:pt idx="3378">2329</cx:pt>
          <cx:pt idx="3379">3241</cx:pt>
          <cx:pt idx="3380">3434</cx:pt>
          <cx:pt idx="3381">2492</cx:pt>
          <cx:pt idx="3382">3178</cx:pt>
          <cx:pt idx="3383">2598</cx:pt>
          <cx:pt idx="3384">1805</cx:pt>
          <cx:pt idx="3385">1603</cx:pt>
          <cx:pt idx="3386">2896</cx:pt>
          <cx:pt idx="3387">2581</cx:pt>
          <cx:pt idx="3388">2403</cx:pt>
          <cx:pt idx="3389">3049</cx:pt>
          <cx:pt idx="3390">2111</cx:pt>
          <cx:pt idx="3391">2265</cx:pt>
          <cx:pt idx="3392">2333</cx:pt>
          <cx:pt idx="3393">1807</cx:pt>
          <cx:pt idx="3394">2280</cx:pt>
          <cx:pt idx="3395">3530</cx:pt>
          <cx:pt idx="3396">1401</cx:pt>
          <cx:pt idx="3397">3505</cx:pt>
          <cx:pt idx="3398">2201</cx:pt>
          <cx:pt idx="3399">3087</cx:pt>
          <cx:pt idx="3400">1412</cx:pt>
          <cx:pt idx="3401">3077</cx:pt>
          <cx:pt idx="3402">1672</cx:pt>
          <cx:pt idx="3403">2190</cx:pt>
          <cx:pt idx="3404">2512</cx:pt>
          <cx:pt idx="3405">2673</cx:pt>
          <cx:pt idx="3406">1829</cx:pt>
          <cx:pt idx="3407">1404</cx:pt>
          <cx:pt idx="3408">3395</cx:pt>
          <cx:pt idx="3409">2107</cx:pt>
          <cx:pt idx="3410">2151</cx:pt>
          <cx:pt idx="3411">2059</cx:pt>
          <cx:pt idx="3412">3349</cx:pt>
          <cx:pt idx="3413">2140</cx:pt>
          <cx:pt idx="3414">3478</cx:pt>
          <cx:pt idx="3415">2613</cx:pt>
          <cx:pt idx="3416">1381</cx:pt>
          <cx:pt idx="3417">1316</cx:pt>
          <cx:pt idx="3418">3069</cx:pt>
          <cx:pt idx="3419">3325</cx:pt>
          <cx:pt idx="3420">2868</cx:pt>
          <cx:pt idx="3421">1761</cx:pt>
          <cx:pt idx="3422">2435</cx:pt>
          <cx:pt idx="3423">2997</cx:pt>
          <cx:pt idx="3424">3053</cx:pt>
          <cx:pt idx="3425">2904</cx:pt>
          <cx:pt idx="3426">2450</cx:pt>
          <cx:pt idx="3427">2130</cx:pt>
          <cx:pt idx="3428">3439</cx:pt>
          <cx:pt idx="3429">3498</cx:pt>
          <cx:pt idx="3430">2176</cx:pt>
          <cx:pt idx="3431">1386</cx:pt>
          <cx:pt idx="3432">1764</cx:pt>
          <cx:pt idx="3433">2954</cx:pt>
          <cx:pt idx="3434">3483</cx:pt>
          <cx:pt idx="3435">2449</cx:pt>
          <cx:pt idx="3436">3107</cx:pt>
          <cx:pt idx="3437">1634</cx:pt>
          <cx:pt idx="3438">2251</cx:pt>
          <cx:pt idx="3439">1810</cx:pt>
          <cx:pt idx="3440">2045</cx:pt>
          <cx:pt idx="3441">1850</cx:pt>
          <cx:pt idx="3442">1523</cx:pt>
          <cx:pt idx="3443">2487</cx:pt>
          <cx:pt idx="3444">2172</cx:pt>
          <cx:pt idx="3445">2240</cx:pt>
          <cx:pt idx="3446">2192</cx:pt>
          <cx:pt idx="3447">3140</cx:pt>
          <cx:pt idx="3448">3479</cx:pt>
          <cx:pt idx="3449">1954</cx:pt>
          <cx:pt idx="3450">2299</cx:pt>
          <cx:pt idx="3451">1579</cx:pt>
          <cx:pt idx="3452">3338</cx:pt>
          <cx:pt idx="3453">1968</cx:pt>
          <cx:pt idx="3454">1954</cx:pt>
          <cx:pt idx="3455">1977</cx:pt>
          <cx:pt idx="3456">1753</cx:pt>
          <cx:pt idx="3457">2107</cx:pt>
          <cx:pt idx="3458">1881</cx:pt>
          <cx:pt idx="3459">2951</cx:pt>
          <cx:pt idx="3460">3497</cx:pt>
          <cx:pt idx="3461">1459</cx:pt>
          <cx:pt idx="3462">2327</cx:pt>
          <cx:pt idx="3463">1761</cx:pt>
          <cx:pt idx="3464">3431</cx:pt>
          <cx:pt idx="3465">2322</cx:pt>
          <cx:pt idx="3466">2169</cx:pt>
          <cx:pt idx="3467">2972</cx:pt>
          <cx:pt idx="3468">1443</cx:pt>
          <cx:pt idx="3469">2759</cx:pt>
          <cx:pt idx="3470">2381</cx:pt>
          <cx:pt idx="3471">3309</cx:pt>
          <cx:pt idx="3472">3261</cx:pt>
          <cx:pt idx="3473">1934</cx:pt>
          <cx:pt idx="3474">3211</cx:pt>
          <cx:pt idx="3475">2633</cx:pt>
          <cx:pt idx="3476">3214</cx:pt>
          <cx:pt idx="3477">3393</cx:pt>
          <cx:pt idx="3478">2269</cx:pt>
          <cx:pt idx="3479">2921</cx:pt>
          <cx:pt idx="3480">1499</cx:pt>
          <cx:pt idx="3481">2834</cx:pt>
          <cx:pt idx="3482">2619</cx:pt>
          <cx:pt idx="3483">3334</cx:pt>
          <cx:pt idx="3484">1777</cx:pt>
          <cx:pt idx="3485">2992</cx:pt>
          <cx:pt idx="3486">2095</cx:pt>
          <cx:pt idx="3487">2296</cx:pt>
          <cx:pt idx="3488">1711</cx:pt>
          <cx:pt idx="3489">2849</cx:pt>
          <cx:pt idx="3490">3320</cx:pt>
          <cx:pt idx="3491">3358</cx:pt>
          <cx:pt idx="3492">3074</cx:pt>
          <cx:pt idx="3493">2574</cx:pt>
          <cx:pt idx="3494">3445</cx:pt>
          <cx:pt idx="3495">2770</cx:pt>
          <cx:pt idx="3496">2149</cx:pt>
          <cx:pt idx="3497">3445</cx:pt>
          <cx:pt idx="3498">2967</cx:pt>
          <cx:pt idx="3499">2345</cx:pt>
          <cx:pt idx="3500">1269</cx:pt>
          <cx:pt idx="3501">1374</cx:pt>
          <cx:pt idx="3502">1625</cx:pt>
          <cx:pt idx="3503">3236</cx:pt>
          <cx:pt idx="3504">1667</cx:pt>
          <cx:pt idx="3505">3039</cx:pt>
          <cx:pt idx="3506">1908</cx:pt>
          <cx:pt idx="3507">3511</cx:pt>
          <cx:pt idx="3508">1594</cx:pt>
          <cx:pt idx="3509">3236</cx:pt>
          <cx:pt idx="3510">3321</cx:pt>
          <cx:pt idx="3511">2934</cx:pt>
          <cx:pt idx="3512">2847</cx:pt>
          <cx:pt idx="3513">1876</cx:pt>
          <cx:pt idx="3514">1535</cx:pt>
          <cx:pt idx="3515">1999</cx:pt>
          <cx:pt idx="3516">1242</cx:pt>
          <cx:pt idx="3517">2680</cx:pt>
          <cx:pt idx="3518">2136</cx:pt>
          <cx:pt idx="3519">2129</cx:pt>
          <cx:pt idx="3520">3363</cx:pt>
          <cx:pt idx="3521">1651</cx:pt>
          <cx:pt idx="3522">3356</cx:pt>
          <cx:pt idx="3523">1901</cx:pt>
          <cx:pt idx="3524">1217</cx:pt>
          <cx:pt idx="3525">2601</cx:pt>
          <cx:pt idx="3526">3161</cx:pt>
          <cx:pt idx="3527">3062</cx:pt>
          <cx:pt idx="3528">1376</cx:pt>
          <cx:pt idx="3529">3502</cx:pt>
          <cx:pt idx="3530">1251</cx:pt>
          <cx:pt idx="3531">2580</cx:pt>
          <cx:pt idx="3532">1544</cx:pt>
          <cx:pt idx="3533">1666</cx:pt>
          <cx:pt idx="3534">1438</cx:pt>
          <cx:pt idx="3535">2109</cx:pt>
          <cx:pt idx="3536">3258</cx:pt>
          <cx:pt idx="3537">2581</cx:pt>
          <cx:pt idx="3538">2502</cx:pt>
          <cx:pt idx="3539">1704</cx:pt>
          <cx:pt idx="3540">2382</cx:pt>
          <cx:pt idx="3541">2383</cx:pt>
          <cx:pt idx="3542">3564</cx:pt>
          <cx:pt idx="3543">3447</cx:pt>
          <cx:pt idx="3544">2747</cx:pt>
          <cx:pt idx="3545">2710</cx:pt>
          <cx:pt idx="3546">1776</cx:pt>
          <cx:pt idx="3547">1330</cx:pt>
          <cx:pt idx="3548">3123</cx:pt>
          <cx:pt idx="3549">3090</cx:pt>
          <cx:pt idx="3550">2558</cx:pt>
          <cx:pt idx="3551">1530</cx:pt>
          <cx:pt idx="3552">2307</cx:pt>
          <cx:pt idx="3553">3456</cx:pt>
          <cx:pt idx="3554">2790</cx:pt>
          <cx:pt idx="3555">2955</cx:pt>
          <cx:pt idx="3556">1369</cx:pt>
          <cx:pt idx="3557">3467</cx:pt>
          <cx:pt idx="3558">2728</cx:pt>
          <cx:pt idx="3559">3522</cx:pt>
          <cx:pt idx="3560">2563</cx:pt>
          <cx:pt idx="3561">2800</cx:pt>
          <cx:pt idx="3562">1630</cx:pt>
          <cx:pt idx="3563">1416</cx:pt>
          <cx:pt idx="3564">2937</cx:pt>
          <cx:pt idx="3565">1930</cx:pt>
          <cx:pt idx="3566">1512</cx:pt>
          <cx:pt idx="3567">2643</cx:pt>
          <cx:pt idx="3568">2650</cx:pt>
          <cx:pt idx="3569">1475</cx:pt>
          <cx:pt idx="3570">3210</cx:pt>
          <cx:pt idx="3571">3430</cx:pt>
          <cx:pt idx="3572">3561</cx:pt>
          <cx:pt idx="3573">2354</cx:pt>
          <cx:pt idx="3574">3252</cx:pt>
          <cx:pt idx="3575">3093</cx:pt>
          <cx:pt idx="3576">2422</cx:pt>
          <cx:pt idx="3577">1683</cx:pt>
          <cx:pt idx="3578">1899</cx:pt>
          <cx:pt idx="3579">2137</cx:pt>
          <cx:pt idx="3580">1857</cx:pt>
          <cx:pt idx="3581">3162</cx:pt>
          <cx:pt idx="3582">1999</cx:pt>
          <cx:pt idx="3583">1257</cx:pt>
          <cx:pt idx="3584">2030</cx:pt>
          <cx:pt idx="3585">2379</cx:pt>
          <cx:pt idx="3586">2074</cx:pt>
          <cx:pt idx="3587">2196</cx:pt>
          <cx:pt idx="3588">2175</cx:pt>
          <cx:pt idx="3589">1384</cx:pt>
          <cx:pt idx="3590">3109</cx:pt>
          <cx:pt idx="3591">3318</cx:pt>
          <cx:pt idx="3592">3212</cx:pt>
          <cx:pt idx="3593">1667</cx:pt>
          <cx:pt idx="3594">3130</cx:pt>
          <cx:pt idx="3595">2594</cx:pt>
          <cx:pt idx="3596">2410</cx:pt>
          <cx:pt idx="3597">2959</cx:pt>
          <cx:pt idx="3598">1420</cx:pt>
          <cx:pt idx="3599">1786</cx:pt>
          <cx:pt idx="3600">3019</cx:pt>
          <cx:pt idx="3601">3078</cx:pt>
          <cx:pt idx="3602">2370</cx:pt>
          <cx:pt idx="3603">2274</cx:pt>
          <cx:pt idx="3604">2567</cx:pt>
          <cx:pt idx="3605">3511</cx:pt>
          <cx:pt idx="3606">2545</cx:pt>
          <cx:pt idx="3607">1380</cx:pt>
          <cx:pt idx="3608">1948</cx:pt>
          <cx:pt idx="3609">3059</cx:pt>
          <cx:pt idx="3610">2928</cx:pt>
          <cx:pt idx="3611">3194</cx:pt>
          <cx:pt idx="3612">1865</cx:pt>
          <cx:pt idx="3613">2275</cx:pt>
          <cx:pt idx="3614">3311</cx:pt>
          <cx:pt idx="3615">2596</cx:pt>
          <cx:pt idx="3616">3499</cx:pt>
          <cx:pt idx="3617">2246</cx:pt>
          <cx:pt idx="3618">1368</cx:pt>
          <cx:pt idx="3619">2717</cx:pt>
          <cx:pt idx="3620">2697</cx:pt>
          <cx:pt idx="3621">1887</cx:pt>
          <cx:pt idx="3622">2483</cx:pt>
          <cx:pt idx="3623">1493</cx:pt>
          <cx:pt idx="3624">2925</cx:pt>
          <cx:pt idx="3625">3540</cx:pt>
          <cx:pt idx="3626">2717</cx:pt>
          <cx:pt idx="3627">2271</cx:pt>
          <cx:pt idx="3628">1420</cx:pt>
          <cx:pt idx="3629">1677</cx:pt>
          <cx:pt idx="3630">1287</cx:pt>
          <cx:pt idx="3631">3015</cx:pt>
          <cx:pt idx="3632">2982</cx:pt>
          <cx:pt idx="3633">2129</cx:pt>
          <cx:pt idx="3634">2064</cx:pt>
          <cx:pt idx="3635">2099</cx:pt>
          <cx:pt idx="3636">3512</cx:pt>
          <cx:pt idx="3637">1601</cx:pt>
          <cx:pt idx="3638">1525</cx:pt>
          <cx:pt idx="3639">2080</cx:pt>
          <cx:pt idx="3640">2241</cx:pt>
          <cx:pt idx="3641">1438</cx:pt>
          <cx:pt idx="3642">2414</cx:pt>
          <cx:pt idx="3643">2441</cx:pt>
          <cx:pt idx="3644">1602</cx:pt>
          <cx:pt idx="3645">2899</cx:pt>
          <cx:pt idx="3646">3426</cx:pt>
          <cx:pt idx="3647">3512</cx:pt>
          <cx:pt idx="3648">3518</cx:pt>
          <cx:pt idx="3649">2227</cx:pt>
          <cx:pt idx="3650">3471</cx:pt>
          <cx:pt idx="3651">3348</cx:pt>
          <cx:pt idx="3652">3053</cx:pt>
          <cx:pt idx="3653">1889</cx:pt>
          <cx:pt idx="3654">3512</cx:pt>
          <cx:pt idx="3655">2301</cx:pt>
          <cx:pt idx="3656">2847</cx:pt>
          <cx:pt idx="3657">1901</cx:pt>
          <cx:pt idx="3658">1722</cx:pt>
          <cx:pt idx="3659">1722</cx:pt>
          <cx:pt idx="3660">2942</cx:pt>
          <cx:pt idx="3661">3390</cx:pt>
          <cx:pt idx="3662">3089</cx:pt>
          <cx:pt idx="3663">2236</cx:pt>
          <cx:pt idx="3664">3103</cx:pt>
          <cx:pt idx="3665">2144</cx:pt>
          <cx:pt idx="3666">1630</cx:pt>
          <cx:pt idx="3667">1919</cx:pt>
          <cx:pt idx="3668">3343</cx:pt>
          <cx:pt idx="3669">1372</cx:pt>
          <cx:pt idx="3670">3372</cx:pt>
          <cx:pt idx="3671">3196</cx:pt>
          <cx:pt idx="3672">1649</cx:pt>
          <cx:pt idx="3673">2966</cx:pt>
          <cx:pt idx="3674">2367</cx:pt>
          <cx:pt idx="3675">1932</cx:pt>
          <cx:pt idx="3676">2755</cx:pt>
          <cx:pt idx="3677">1236</cx:pt>
          <cx:pt idx="3678">1487</cx:pt>
          <cx:pt idx="3679">1528</cx:pt>
          <cx:pt idx="3680">3001</cx:pt>
          <cx:pt idx="3681">2944</cx:pt>
          <cx:pt idx="3682">3100</cx:pt>
          <cx:pt idx="3683">1847</cx:pt>
          <cx:pt idx="3684">3375</cx:pt>
          <cx:pt idx="3685">2844</cx:pt>
          <cx:pt idx="3686">1974</cx:pt>
          <cx:pt idx="3687">2089</cx:pt>
          <cx:pt idx="3688">1390</cx:pt>
          <cx:pt idx="3689">3457</cx:pt>
          <cx:pt idx="3690">1726</cx:pt>
          <cx:pt idx="3691">1368</cx:pt>
          <cx:pt idx="3692">1616</cx:pt>
          <cx:pt idx="3693">1875</cx:pt>
          <cx:pt idx="3694">1446</cx:pt>
          <cx:pt idx="3695">2454</cx:pt>
          <cx:pt idx="3696">2555</cx:pt>
          <cx:pt idx="3697">3296</cx:pt>
          <cx:pt idx="3698">2814</cx:pt>
          <cx:pt idx="3699">3097</cx:pt>
          <cx:pt idx="3700">2931</cx:pt>
          <cx:pt idx="3701">1503</cx:pt>
          <cx:pt idx="3702">2318</cx:pt>
          <cx:pt idx="3703">1628</cx:pt>
          <cx:pt idx="3704">2618</cx:pt>
          <cx:pt idx="3705">2204</cx:pt>
          <cx:pt idx="3706">3496</cx:pt>
          <cx:pt idx="3707">3301</cx:pt>
          <cx:pt idx="3708">2702</cx:pt>
          <cx:pt idx="3709">2525</cx:pt>
          <cx:pt idx="3710">3514</cx:pt>
          <cx:pt idx="3711">2851</cx:pt>
          <cx:pt idx="3712">2223</cx:pt>
          <cx:pt idx="3713">1632</cx:pt>
          <cx:pt idx="3714">1609</cx:pt>
          <cx:pt idx="3715">2104</cx:pt>
          <cx:pt idx="3716">3272</cx:pt>
          <cx:pt idx="3717">2787</cx:pt>
          <cx:pt idx="3718">2930</cx:pt>
          <cx:pt idx="3719">1440</cx:pt>
          <cx:pt idx="3720">2113</cx:pt>
          <cx:pt idx="3721">3194</cx:pt>
          <cx:pt idx="3722">3438</cx:pt>
          <cx:pt idx="3723">2815</cx:pt>
          <cx:pt idx="3724">1539</cx:pt>
          <cx:pt idx="3725">2659</cx:pt>
          <cx:pt idx="3726">3221</cx:pt>
          <cx:pt idx="3727">2721</cx:pt>
          <cx:pt idx="3728">2898</cx:pt>
          <cx:pt idx="3729">1608</cx:pt>
          <cx:pt idx="3730">1569</cx:pt>
          <cx:pt idx="3731">3165</cx:pt>
          <cx:pt idx="3732">2829</cx:pt>
          <cx:pt idx="3733">2148</cx:pt>
          <cx:pt idx="3734">2829</cx:pt>
          <cx:pt idx="3735">1554</cx:pt>
          <cx:pt idx="3736">2088</cx:pt>
          <cx:pt idx="3737">1659</cx:pt>
          <cx:pt idx="3738">2276</cx:pt>
          <cx:pt idx="3739">2665</cx:pt>
          <cx:pt idx="3740">1965</cx:pt>
          <cx:pt idx="3741">2556</cx:pt>
          <cx:pt idx="3742">2189</cx:pt>
          <cx:pt idx="3743">3094</cx:pt>
          <cx:pt idx="3744">1479</cx:pt>
          <cx:pt idx="3745">2906</cx:pt>
          <cx:pt idx="3746">2719</cx:pt>
          <cx:pt idx="3747">3476</cx:pt>
          <cx:pt idx="3748">3504</cx:pt>
          <cx:pt idx="3749">2087</cx:pt>
          <cx:pt idx="3750">1823</cx:pt>
          <cx:pt idx="3751">2540</cx:pt>
          <cx:pt idx="3752">2489</cx:pt>
          <cx:pt idx="3753">2291</cx:pt>
          <cx:pt idx="3754">3165</cx:pt>
          <cx:pt idx="3755">1684</cx:pt>
          <cx:pt idx="3756">3158</cx:pt>
          <cx:pt idx="3757">3557</cx:pt>
          <cx:pt idx="3758">2000</cx:pt>
          <cx:pt idx="3759">1645</cx:pt>
          <cx:pt idx="3760">1347</cx:pt>
          <cx:pt idx="3761">2950</cx:pt>
          <cx:pt idx="3762">1767</cx:pt>
          <cx:pt idx="3763">2924</cx:pt>
          <cx:pt idx="3764">3432</cx:pt>
          <cx:pt idx="3765">1357</cx:pt>
          <cx:pt idx="3766">2789</cx:pt>
          <cx:pt idx="3767">1434</cx:pt>
          <cx:pt idx="3768">3476</cx:pt>
          <cx:pt idx="3769">1938</cx:pt>
          <cx:pt idx="3770">2170</cx:pt>
          <cx:pt idx="3771">1591</cx:pt>
          <cx:pt idx="3772">3409</cx:pt>
          <cx:pt idx="3773">2236</cx:pt>
          <cx:pt idx="3774">2042</cx:pt>
          <cx:pt idx="3775">3307</cx:pt>
          <cx:pt idx="3776">2803</cx:pt>
          <cx:pt idx="3777">3132</cx:pt>
          <cx:pt idx="3778">1270</cx:pt>
          <cx:pt idx="3779">2204</cx:pt>
          <cx:pt idx="3780">1360</cx:pt>
          <cx:pt idx="3781">3494</cx:pt>
          <cx:pt idx="3782">2118</cx:pt>
          <cx:pt idx="3783">1958</cx:pt>
          <cx:pt idx="3784">1265</cx:pt>
          <cx:pt idx="3785">1412</cx:pt>
          <cx:pt idx="3786">2734</cx:pt>
          <cx:pt idx="3787">3361</cx:pt>
          <cx:pt idx="3788">2158</cx:pt>
          <cx:pt idx="3789">3129</cx:pt>
          <cx:pt idx="3790">3482</cx:pt>
          <cx:pt idx="3791">2714</cx:pt>
          <cx:pt idx="3792">1437</cx:pt>
          <cx:pt idx="3793">1405</cx:pt>
          <cx:pt idx="3794">3400</cx:pt>
          <cx:pt idx="3795">2719</cx:pt>
          <cx:pt idx="3796">2399</cx:pt>
          <cx:pt idx="3797">1328</cx:pt>
          <cx:pt idx="3798">1609</cx:pt>
          <cx:pt idx="3799">2053</cx:pt>
          <cx:pt idx="3800">3032</cx:pt>
          <cx:pt idx="3801">2273</cx:pt>
          <cx:pt idx="3802">3334</cx:pt>
          <cx:pt idx="3803">1992</cx:pt>
          <cx:pt idx="3804">1418</cx:pt>
          <cx:pt idx="3805">1847</cx:pt>
          <cx:pt idx="3806">1952</cx:pt>
          <cx:pt idx="3807">2784</cx:pt>
          <cx:pt idx="3808">1645</cx:pt>
          <cx:pt idx="3809">1983</cx:pt>
          <cx:pt idx="3810">2694</cx:pt>
          <cx:pt idx="3811">2016</cx:pt>
          <cx:pt idx="3812">1837</cx:pt>
          <cx:pt idx="3813">2145</cx:pt>
          <cx:pt idx="3814">1531</cx:pt>
          <cx:pt idx="3815">1756</cx:pt>
          <cx:pt idx="3816">2918</cx:pt>
          <cx:pt idx="3817">2333</cx:pt>
          <cx:pt idx="3818">1326</cx:pt>
          <cx:pt idx="3819">1916</cx:pt>
          <cx:pt idx="3820">3347</cx:pt>
          <cx:pt idx="3821">3257</cx:pt>
          <cx:pt idx="3822">3513</cx:pt>
          <cx:pt idx="3823">3325</cx:pt>
          <cx:pt idx="3824">1852</cx:pt>
          <cx:pt idx="3825">1318</cx:pt>
          <cx:pt idx="3826">2383</cx:pt>
          <cx:pt idx="3827">2897</cx:pt>
          <cx:pt idx="3828">1218</cx:pt>
          <cx:pt idx="3829">1585</cx:pt>
          <cx:pt idx="3830">3338</cx:pt>
          <cx:pt idx="3831">1248</cx:pt>
          <cx:pt idx="3832">3248</cx:pt>
          <cx:pt idx="3833">2060</cx:pt>
          <cx:pt idx="3834">1691</cx:pt>
          <cx:pt idx="3835">2628</cx:pt>
          <cx:pt idx="3836">3379</cx:pt>
          <cx:pt idx="3837">1244</cx:pt>
          <cx:pt idx="3838">2599</cx:pt>
          <cx:pt idx="3839">3439</cx:pt>
          <cx:pt idx="3840">2971</cx:pt>
          <cx:pt idx="3841">2147</cx:pt>
          <cx:pt idx="3842">1403</cx:pt>
          <cx:pt idx="3843">3472</cx:pt>
          <cx:pt idx="3844">1872</cx:pt>
          <cx:pt idx="3845">3000</cx:pt>
          <cx:pt idx="3846">2657</cx:pt>
          <cx:pt idx="3847">2348</cx:pt>
          <cx:pt idx="3848">1462</cx:pt>
          <cx:pt idx="3849">3196</cx:pt>
          <cx:pt idx="3850">1795</cx:pt>
          <cx:pt idx="3851">3091</cx:pt>
          <cx:pt idx="3852">2069</cx:pt>
          <cx:pt idx="3853">1679</cx:pt>
          <cx:pt idx="3854">2379</cx:pt>
          <cx:pt idx="3855">2601</cx:pt>
          <cx:pt idx="3856">2754</cx:pt>
          <cx:pt idx="3857">2061</cx:pt>
          <cx:pt idx="3858">3515</cx:pt>
          <cx:pt idx="3859">1879</cx:pt>
          <cx:pt idx="3860">1370</cx:pt>
          <cx:pt idx="3861">1760</cx:pt>
          <cx:pt idx="3862">3166</cx:pt>
          <cx:pt idx="3863">2136</cx:pt>
          <cx:pt idx="3864">2480</cx:pt>
          <cx:pt idx="3865">1967</cx:pt>
          <cx:pt idx="3866">3552</cx:pt>
          <cx:pt idx="3867">3499</cx:pt>
          <cx:pt idx="3868">1755</cx:pt>
          <cx:pt idx="3869">1910</cx:pt>
          <cx:pt idx="3870">2548</cx:pt>
          <cx:pt idx="3871">3498</cx:pt>
          <cx:pt idx="3872">2800</cx:pt>
          <cx:pt idx="3873">2073</cx:pt>
          <cx:pt idx="3874">1277</cx:pt>
          <cx:pt idx="3875">1504</cx:pt>
          <cx:pt idx="3876">2388</cx:pt>
          <cx:pt idx="3877">1385</cx:pt>
          <cx:pt idx="3878">2005</cx:pt>
          <cx:pt idx="3879">1586</cx:pt>
          <cx:pt idx="3880">3551</cx:pt>
          <cx:pt idx="3881">2824</cx:pt>
          <cx:pt idx="3882">2249</cx:pt>
          <cx:pt idx="3883">1959</cx:pt>
          <cx:pt idx="3884">2614</cx:pt>
          <cx:pt idx="3885">2776</cx:pt>
          <cx:pt idx="3886">3230</cx:pt>
          <cx:pt idx="3887">2879</cx:pt>
          <cx:pt idx="3888">3518</cx:pt>
          <cx:pt idx="3889">1993</cx:pt>
          <cx:pt idx="3890">2476</cx:pt>
          <cx:pt idx="3891">1757</cx:pt>
          <cx:pt idx="3892">2132</cx:pt>
          <cx:pt idx="3893">1450</cx:pt>
          <cx:pt idx="3894">1866</cx:pt>
          <cx:pt idx="3895">1952</cx:pt>
          <cx:pt idx="3896">3495</cx:pt>
          <cx:pt idx="3897">3561</cx:pt>
          <cx:pt idx="3898">3054</cx:pt>
          <cx:pt idx="3899">2583</cx:pt>
          <cx:pt idx="3900">2342</cx:pt>
          <cx:pt idx="3901">2466</cx:pt>
          <cx:pt idx="3902">1349</cx:pt>
          <cx:pt idx="3903">1257</cx:pt>
          <cx:pt idx="3904">1903</cx:pt>
          <cx:pt idx="3905">1211</cx:pt>
          <cx:pt idx="3906">1731</cx:pt>
          <cx:pt idx="3907">2034</cx:pt>
          <cx:pt idx="3908">1945</cx:pt>
          <cx:pt idx="3909">1690</cx:pt>
          <cx:pt idx="3910">2492</cx:pt>
          <cx:pt idx="3911">1398</cx:pt>
          <cx:pt idx="3912">2477</cx:pt>
          <cx:pt idx="3913">2138</cx:pt>
          <cx:pt idx="3914">1872</cx:pt>
          <cx:pt idx="3915">1821</cx:pt>
          <cx:pt idx="3916">2896</cx:pt>
          <cx:pt idx="3917">2587</cx:pt>
          <cx:pt idx="3918">1877</cx:pt>
          <cx:pt idx="3919">1750</cx:pt>
          <cx:pt idx="3920">2236</cx:pt>
          <cx:pt idx="3921">1327</cx:pt>
          <cx:pt idx="3922">2056</cx:pt>
          <cx:pt idx="3923">3341</cx:pt>
          <cx:pt idx="3924">3056</cx:pt>
          <cx:pt idx="3925">2614</cx:pt>
          <cx:pt idx="3926">1839</cx:pt>
          <cx:pt idx="3927">2151</cx:pt>
          <cx:pt idx="3928">1728</cx:pt>
          <cx:pt idx="3929">2802</cx:pt>
          <cx:pt idx="3930">2494</cx:pt>
          <cx:pt idx="3931">1808</cx:pt>
          <cx:pt idx="3932">2663</cx:pt>
          <cx:pt idx="3933">1665</cx:pt>
          <cx:pt idx="3934">1810</cx:pt>
          <cx:pt idx="3935">3515</cx:pt>
          <cx:pt idx="3936">1847</cx:pt>
          <cx:pt idx="3937">1340</cx:pt>
          <cx:pt idx="3938">2637</cx:pt>
          <cx:pt idx="3939">2601</cx:pt>
          <cx:pt idx="3940">1874</cx:pt>
          <cx:pt idx="3941">1584</cx:pt>
          <cx:pt idx="3942">3365</cx:pt>
          <cx:pt idx="3943">2288</cx:pt>
          <cx:pt idx="3944">1595</cx:pt>
          <cx:pt idx="3945">1901</cx:pt>
          <cx:pt idx="3946">1953</cx:pt>
          <cx:pt idx="3947">2886</cx:pt>
          <cx:pt idx="3948">1273</cx:pt>
          <cx:pt idx="3949">1382</cx:pt>
          <cx:pt idx="3950">3304</cx:pt>
          <cx:pt idx="3951">2597</cx:pt>
          <cx:pt idx="3952">2888</cx:pt>
          <cx:pt idx="3953">2736</cx:pt>
          <cx:pt idx="3954">1343</cx:pt>
          <cx:pt idx="3955">3093</cx:pt>
          <cx:pt idx="3956">2135</cx:pt>
          <cx:pt idx="3957">2344</cx:pt>
          <cx:pt idx="3958">3167</cx:pt>
          <cx:pt idx="3959">1683</cx:pt>
          <cx:pt idx="3960">3048</cx:pt>
          <cx:pt idx="3961">1438</cx:pt>
          <cx:pt idx="3962">2392</cx:pt>
          <cx:pt idx="3963">2830</cx:pt>
          <cx:pt idx="3964">2066</cx:pt>
          <cx:pt idx="3965">2814</cx:pt>
          <cx:pt idx="3966">2628</cx:pt>
          <cx:pt idx="3967">3400</cx:pt>
          <cx:pt idx="3968">1319</cx:pt>
          <cx:pt idx="3969">2977</cx:pt>
          <cx:pt idx="3970">1505</cx:pt>
          <cx:pt idx="3971">1472</cx:pt>
          <cx:pt idx="3972">2941</cx:pt>
          <cx:pt idx="3973">1427</cx:pt>
          <cx:pt idx="3974">2806</cx:pt>
          <cx:pt idx="3975">2685</cx:pt>
          <cx:pt idx="3976">2774</cx:pt>
          <cx:pt idx="3977">1486</cx:pt>
          <cx:pt idx="3978">2888</cx:pt>
          <cx:pt idx="3979">1444</cx:pt>
          <cx:pt idx="3980">2032</cx:pt>
          <cx:pt idx="3981">1547</cx:pt>
          <cx:pt idx="3982">1653</cx:pt>
          <cx:pt idx="3983">1805</cx:pt>
          <cx:pt idx="3984">3110</cx:pt>
          <cx:pt idx="3985">1487</cx:pt>
          <cx:pt idx="3986">3277</cx:pt>
          <cx:pt idx="3987">1736</cx:pt>
          <cx:pt idx="3988">2182</cx:pt>
          <cx:pt idx="3989">1780</cx:pt>
          <cx:pt idx="3990">2609</cx:pt>
          <cx:pt idx="3991">2415</cx:pt>
          <cx:pt idx="3992">1309</cx:pt>
          <cx:pt idx="3993">1934</cx:pt>
          <cx:pt idx="3994">3074</cx:pt>
          <cx:pt idx="3995">3299</cx:pt>
          <cx:pt idx="3996">1317</cx:pt>
          <cx:pt idx="3997">1204</cx:pt>
          <cx:pt idx="3998">2229</cx:pt>
          <cx:pt idx="3999">1252</cx:pt>
          <cx:pt idx="4000">2707</cx:pt>
          <cx:pt idx="4001">2023</cx:pt>
          <cx:pt idx="4002">1808</cx:pt>
          <cx:pt idx="4003">2465</cx:pt>
          <cx:pt idx="4004">2824</cx:pt>
          <cx:pt idx="4005">2100</cx:pt>
          <cx:pt idx="4006">2069</cx:pt>
          <cx:pt idx="4007">2866</cx:pt>
          <cx:pt idx="4008">3475</cx:pt>
          <cx:pt idx="4009">2506</cx:pt>
          <cx:pt idx="4010">2437</cx:pt>
          <cx:pt idx="4011">2908</cx:pt>
          <cx:pt idx="4012">3357</cx:pt>
          <cx:pt idx="4013">2728</cx:pt>
          <cx:pt idx="4014">3062</cx:pt>
          <cx:pt idx="4015">2771</cx:pt>
          <cx:pt idx="4016">1536</cx:pt>
          <cx:pt idx="4017">1225</cx:pt>
          <cx:pt idx="4018">2873</cx:pt>
          <cx:pt idx="4019">3090</cx:pt>
          <cx:pt idx="4020">2452</cx:pt>
          <cx:pt idx="4021">2912</cx:pt>
          <cx:pt idx="4022">2744</cx:pt>
          <cx:pt idx="4023">3229</cx:pt>
          <cx:pt idx="4024">2366</cx:pt>
          <cx:pt idx="4025">3392</cx:pt>
          <cx:pt idx="4026">1284</cx:pt>
          <cx:pt idx="4027">1995</cx:pt>
          <cx:pt idx="4028">2451</cx:pt>
          <cx:pt idx="4029">3120</cx:pt>
          <cx:pt idx="4030">2130</cx:pt>
          <cx:pt idx="4031">2834</cx:pt>
          <cx:pt idx="4032">1557</cx:pt>
          <cx:pt idx="4033">1602</cx:pt>
          <cx:pt idx="4034">3080</cx:pt>
          <cx:pt idx="4035">2482</cx:pt>
          <cx:pt idx="4036">1438</cx:pt>
          <cx:pt idx="4037">2702</cx:pt>
          <cx:pt idx="4038">2358</cx:pt>
          <cx:pt idx="4039">3387</cx:pt>
          <cx:pt idx="4040">2806</cx:pt>
          <cx:pt idx="4041">2941</cx:pt>
          <cx:pt idx="4042">1912</cx:pt>
          <cx:pt idx="4043">3450</cx:pt>
          <cx:pt idx="4044">2968</cx:pt>
          <cx:pt idx="4045">2280</cx:pt>
          <cx:pt idx="4046">1330</cx:pt>
          <cx:pt idx="4047">3423</cx:pt>
          <cx:pt idx="4048">3420</cx:pt>
          <cx:pt idx="4049">2311</cx:pt>
          <cx:pt idx="4050">3057</cx:pt>
          <cx:pt idx="4051">3324</cx:pt>
          <cx:pt idx="4052">2199</cx:pt>
          <cx:pt idx="4053">2357</cx:pt>
          <cx:pt idx="4054">1225</cx:pt>
          <cx:pt idx="4055">3391</cx:pt>
          <cx:pt idx="4056">1654</cx:pt>
          <cx:pt idx="4057">1447</cx:pt>
          <cx:pt idx="4058">2767</cx:pt>
          <cx:pt idx="4059">2559</cx:pt>
          <cx:pt idx="4060">1547</cx:pt>
          <cx:pt idx="4061">3559</cx:pt>
          <cx:pt idx="4062">2113</cx:pt>
          <cx:pt idx="4063">2822</cx:pt>
          <cx:pt idx="4064">2041</cx:pt>
          <cx:pt idx="4065">1518</cx:pt>
          <cx:pt idx="4066">2478</cx:pt>
          <cx:pt idx="4067">2413</cx:pt>
          <cx:pt idx="4068">2486</cx:pt>
          <cx:pt idx="4069">1680</cx:pt>
          <cx:pt idx="4070">2200</cx:pt>
          <cx:pt idx="4071">1644</cx:pt>
          <cx:pt idx="4072">2623</cx:pt>
          <cx:pt idx="4073">1612</cx:pt>
          <cx:pt idx="4074">2492</cx:pt>
          <cx:pt idx="4075">3008</cx:pt>
          <cx:pt idx="4076">1407</cx:pt>
          <cx:pt idx="4077">1522</cx:pt>
          <cx:pt idx="4078">2840</cx:pt>
          <cx:pt idx="4079">1382</cx:pt>
          <cx:pt idx="4080">2605</cx:pt>
          <cx:pt idx="4081">1518</cx:pt>
          <cx:pt idx="4082">1375</cx:pt>
          <cx:pt idx="4083">2774</cx:pt>
          <cx:pt idx="4084">2931</cx:pt>
          <cx:pt idx="4085">1622</cx:pt>
          <cx:pt idx="4086">3342</cx:pt>
          <cx:pt idx="4087">1353</cx:pt>
          <cx:pt idx="4088">2451</cx:pt>
          <cx:pt idx="4089">2822</cx:pt>
          <cx:pt idx="4090">2785</cx:pt>
          <cx:pt idx="4091">3010</cx:pt>
          <cx:pt idx="4092">1573</cx:pt>
          <cx:pt idx="4093">1877</cx:pt>
          <cx:pt idx="4094">1985</cx:pt>
          <cx:pt idx="4095">2635</cx:pt>
          <cx:pt idx="4096">1711</cx:pt>
          <cx:pt idx="4097">1283</cx:pt>
          <cx:pt idx="4098">2995</cx:pt>
          <cx:pt idx="4099">2627</cx:pt>
          <cx:pt idx="4100">3448</cx:pt>
          <cx:pt idx="4101">1329</cx:pt>
          <cx:pt idx="4102">2200</cx:pt>
          <cx:pt idx="4103">2629</cx:pt>
          <cx:pt idx="4104">2010</cx:pt>
          <cx:pt idx="4105">2822</cx:pt>
          <cx:pt idx="4106">3321</cx:pt>
          <cx:pt idx="4107">3071</cx:pt>
          <cx:pt idx="4108">1383</cx:pt>
          <cx:pt idx="4109">3541</cx:pt>
          <cx:pt idx="4110">3163</cx:pt>
          <cx:pt idx="4111">1732</cx:pt>
          <cx:pt idx="4112">2309</cx:pt>
          <cx:pt idx="4113">2334</cx:pt>
          <cx:pt idx="4114">3231</cx:pt>
          <cx:pt idx="4115">2862</cx:pt>
          <cx:pt idx="4116">1444</cx:pt>
          <cx:pt idx="4117">2300</cx:pt>
          <cx:pt idx="4118">1670</cx:pt>
          <cx:pt idx="4119">1871</cx:pt>
          <cx:pt idx="4120">1299</cx:pt>
          <cx:pt idx="4121">1241</cx:pt>
          <cx:pt idx="4122">3433</cx:pt>
          <cx:pt idx="4123">3177</cx:pt>
          <cx:pt idx="4124">1567</cx:pt>
          <cx:pt idx="4125">3280</cx:pt>
          <cx:pt idx="4126">2723</cx:pt>
          <cx:pt idx="4127">1825</cx:pt>
          <cx:pt idx="4128">2547</cx:pt>
          <cx:pt idx="4129">1938</cx:pt>
          <cx:pt idx="4130">2476</cx:pt>
          <cx:pt idx="4131">2541</cx:pt>
          <cx:pt idx="4132">3033</cx:pt>
          <cx:pt idx="4133">3469</cx:pt>
          <cx:pt idx="4134">2832</cx:pt>
          <cx:pt idx="4135">1764</cx:pt>
          <cx:pt idx="4136">1939</cx:pt>
          <cx:pt idx="4137">2229</cx:pt>
          <cx:pt idx="4138">2837</cx:pt>
          <cx:pt idx="4139">3287</cx:pt>
          <cx:pt idx="4140">2821</cx:pt>
          <cx:pt idx="4141">2426</cx:pt>
          <cx:pt idx="4142">2640</cx:pt>
          <cx:pt idx="4143">3286</cx:pt>
          <cx:pt idx="4144">2111</cx:pt>
          <cx:pt idx="4145">3090</cx:pt>
          <cx:pt idx="4146">1857</cx:pt>
          <cx:pt idx="4147">3106</cx:pt>
          <cx:pt idx="4148">3422</cx:pt>
          <cx:pt idx="4149">2933</cx:pt>
          <cx:pt idx="4150">2855</cx:pt>
          <cx:pt idx="4151">1327</cx:pt>
          <cx:pt idx="4152">3268</cx:pt>
          <cx:pt idx="4153">1387</cx:pt>
          <cx:pt idx="4154">1894</cx:pt>
          <cx:pt idx="4155">1666</cx:pt>
          <cx:pt idx="4156">2106</cx:pt>
          <cx:pt idx="4157">1550</cx:pt>
          <cx:pt idx="4158">1326</cx:pt>
          <cx:pt idx="4159">2021</cx:pt>
          <cx:pt idx="4160">1981</cx:pt>
          <cx:pt idx="4161">2335</cx:pt>
          <cx:pt idx="4162">2771</cx:pt>
          <cx:pt idx="4163">2228</cx:pt>
          <cx:pt idx="4164">1869</cx:pt>
          <cx:pt idx="4165">1473</cx:pt>
          <cx:pt idx="4166">1776</cx:pt>
          <cx:pt idx="4167">3229</cx:pt>
          <cx:pt idx="4168">2183</cx:pt>
          <cx:pt idx="4169">1874</cx:pt>
          <cx:pt idx="4170">1590</cx:pt>
          <cx:pt idx="4171">2228</cx:pt>
          <cx:pt idx="4172">2168</cx:pt>
          <cx:pt idx="4173">2570</cx:pt>
          <cx:pt idx="4174">3458</cx:pt>
          <cx:pt idx="4175">3359</cx:pt>
          <cx:pt idx="4176">2614</cx:pt>
          <cx:pt idx="4177">3136</cx:pt>
          <cx:pt idx="4178">1374</cx:pt>
          <cx:pt idx="4179">1251</cx:pt>
          <cx:pt idx="4180">2368</cx:pt>
          <cx:pt idx="4181">1909</cx:pt>
          <cx:pt idx="4182">2022</cx:pt>
          <cx:pt idx="4183">2191</cx:pt>
          <cx:pt idx="4184">1971</cx:pt>
          <cx:pt idx="4185">2778</cx:pt>
          <cx:pt idx="4186">2298</cx:pt>
          <cx:pt idx="4187">1563</cx:pt>
          <cx:pt idx="4188">2115</cx:pt>
          <cx:pt idx="4189">2701</cx:pt>
          <cx:pt idx="4190">1974</cx:pt>
          <cx:pt idx="4191">1758</cx:pt>
          <cx:pt idx="4192">1924</cx:pt>
          <cx:pt idx="4193">2688</cx:pt>
          <cx:pt idx="4194">2711</cx:pt>
          <cx:pt idx="4195">3524</cx:pt>
          <cx:pt idx="4196">2247</cx:pt>
          <cx:pt idx="4197">1252</cx:pt>
          <cx:pt idx="4198">1951</cx:pt>
          <cx:pt idx="4199">1769</cx:pt>
          <cx:pt idx="4200">1489</cx:pt>
          <cx:pt idx="4201">2174</cx:pt>
          <cx:pt idx="4202">1918</cx:pt>
          <cx:pt idx="4203">2030</cx:pt>
          <cx:pt idx="4204">1386</cx:pt>
          <cx:pt idx="4205">3109</cx:pt>
          <cx:pt idx="4206">2734</cx:pt>
          <cx:pt idx="4207">2657</cx:pt>
          <cx:pt idx="4208">1345</cx:pt>
          <cx:pt idx="4209">1826</cx:pt>
          <cx:pt idx="4210">1254</cx:pt>
          <cx:pt idx="4211">3070</cx:pt>
          <cx:pt idx="4212">3491</cx:pt>
          <cx:pt idx="4213">1497</cx:pt>
          <cx:pt idx="4214">3141</cx:pt>
          <cx:pt idx="4215">1279</cx:pt>
          <cx:pt idx="4216">2356</cx:pt>
          <cx:pt idx="4217">2809</cx:pt>
          <cx:pt idx="4218">1360</cx:pt>
          <cx:pt idx="4219">2601</cx:pt>
          <cx:pt idx="4220">3228</cx:pt>
          <cx:pt idx="4221">2343</cx:pt>
          <cx:pt idx="4222">2554</cx:pt>
          <cx:pt idx="4223">2305</cx:pt>
          <cx:pt idx="4224">3207</cx:pt>
          <cx:pt idx="4225">2349</cx:pt>
          <cx:pt idx="4226">3477</cx:pt>
          <cx:pt idx="4227">2069</cx:pt>
          <cx:pt idx="4228">1560</cx:pt>
          <cx:pt idx="4229">2323</cx:pt>
          <cx:pt idx="4230">1894</cx:pt>
          <cx:pt idx="4231">3260</cx:pt>
          <cx:pt idx="4232">2339</cx:pt>
          <cx:pt idx="4233">3537</cx:pt>
          <cx:pt idx="4234">2929</cx:pt>
          <cx:pt idx="4235">1278</cx:pt>
          <cx:pt idx="4236">1491</cx:pt>
          <cx:pt idx="4237">1398</cx:pt>
          <cx:pt idx="4238">2283</cx:pt>
          <cx:pt idx="4239">2105</cx:pt>
          <cx:pt idx="4240">2299</cx:pt>
          <cx:pt idx="4241">1464</cx:pt>
          <cx:pt idx="4242">1510</cx:pt>
          <cx:pt idx="4243">3072</cx:pt>
          <cx:pt idx="4244">2634</cx:pt>
          <cx:pt idx="4245">2579</cx:pt>
          <cx:pt idx="4246">2569</cx:pt>
          <cx:pt idx="4247">3492</cx:pt>
          <cx:pt idx="4248">2256</cx:pt>
          <cx:pt idx="4249">1902</cx:pt>
          <cx:pt idx="4250">1579</cx:pt>
          <cx:pt idx="4251">1727</cx:pt>
          <cx:pt idx="4252">2790</cx:pt>
          <cx:pt idx="4253">3253</cx:pt>
          <cx:pt idx="4254">1360</cx:pt>
          <cx:pt idx="4255">2506</cx:pt>
          <cx:pt idx="4256">3059</cx:pt>
          <cx:pt idx="4257">3315</cx:pt>
          <cx:pt idx="4258">1587</cx:pt>
          <cx:pt idx="4259">3449</cx:pt>
          <cx:pt idx="4260">2712</cx:pt>
          <cx:pt idx="4261">2982</cx:pt>
          <cx:pt idx="4262">2870</cx:pt>
          <cx:pt idx="4263">1474</cx:pt>
          <cx:pt idx="4264">2327</cx:pt>
          <cx:pt idx="4265">1928</cx:pt>
          <cx:pt idx="4266">2014</cx:pt>
          <cx:pt idx="4267">1475</cx:pt>
          <cx:pt idx="4268">3221</cx:pt>
          <cx:pt idx="4269">2113</cx:pt>
          <cx:pt idx="4270">2542</cx:pt>
          <cx:pt idx="4271">1443</cx:pt>
          <cx:pt idx="4272">2493</cx:pt>
          <cx:pt idx="4273">1624</cx:pt>
          <cx:pt idx="4274">3441</cx:pt>
          <cx:pt idx="4275">2339</cx:pt>
          <cx:pt idx="4276">1960</cx:pt>
          <cx:pt idx="4277">2950</cx:pt>
          <cx:pt idx="4278">2691</cx:pt>
          <cx:pt idx="4279">1663</cx:pt>
          <cx:pt idx="4280">1726</cx:pt>
          <cx:pt idx="4281">3475</cx:pt>
          <cx:pt idx="4282">2236</cx:pt>
          <cx:pt idx="4283">3134</cx:pt>
          <cx:pt idx="4284">1976</cx:pt>
          <cx:pt idx="4285">2096</cx:pt>
          <cx:pt idx="4286">3541</cx:pt>
          <cx:pt idx="4287">2697</cx:pt>
          <cx:pt idx="4288">3425</cx:pt>
          <cx:pt idx="4289">1554</cx:pt>
          <cx:pt idx="4290">2364</cx:pt>
          <cx:pt idx="4291">1717</cx:pt>
          <cx:pt idx="4292">2140</cx:pt>
          <cx:pt idx="4293">3276</cx:pt>
          <cx:pt idx="4294">1313</cx:pt>
          <cx:pt idx="4295">3371</cx:pt>
          <cx:pt idx="4296">1221</cx:pt>
          <cx:pt idx="4297">2333</cx:pt>
          <cx:pt idx="4298">3070</cx:pt>
          <cx:pt idx="4299">1566</cx:pt>
          <cx:pt idx="4300">2738</cx:pt>
          <cx:pt idx="4301">2067</cx:pt>
          <cx:pt idx="4302">2557</cx:pt>
          <cx:pt idx="4303">1906</cx:pt>
          <cx:pt idx="4304">3270</cx:pt>
          <cx:pt idx="4305">2902</cx:pt>
          <cx:pt idx="4306">3052</cx:pt>
          <cx:pt idx="4307">2212</cx:pt>
          <cx:pt idx="4308">1395</cx:pt>
          <cx:pt idx="4309">2909</cx:pt>
          <cx:pt idx="4310">3252</cx:pt>
          <cx:pt idx="4311">1684</cx:pt>
          <cx:pt idx="4312">3134</cx:pt>
          <cx:pt idx="4313">2093</cx:pt>
          <cx:pt idx="4314">2909</cx:pt>
          <cx:pt idx="4315">2351</cx:pt>
          <cx:pt idx="4316">2418</cx:pt>
          <cx:pt idx="4317">2558</cx:pt>
          <cx:pt idx="4318">2145</cx:pt>
          <cx:pt idx="4319">2734</cx:pt>
          <cx:pt idx="4320">1535</cx:pt>
          <cx:pt idx="4321">3255</cx:pt>
          <cx:pt idx="4322">1560</cx:pt>
          <cx:pt idx="4323">2973</cx:pt>
          <cx:pt idx="4324">2581</cx:pt>
          <cx:pt idx="4325">1391</cx:pt>
          <cx:pt idx="4326">1417</cx:pt>
          <cx:pt idx="4327">2256</cx:pt>
          <cx:pt idx="4328">1342</cx:pt>
          <cx:pt idx="4329">2985</cx:pt>
          <cx:pt idx="4330">2353</cx:pt>
          <cx:pt idx="4331">1583</cx:pt>
          <cx:pt idx="4332">2104</cx:pt>
          <cx:pt idx="4333">2496</cx:pt>
          <cx:pt idx="4334">1950</cx:pt>
          <cx:pt idx="4335">2534</cx:pt>
          <cx:pt idx="4336">2853</cx:pt>
          <cx:pt idx="4337">2866</cx:pt>
          <cx:pt idx="4338">2011</cx:pt>
          <cx:pt idx="4339">3153</cx:pt>
          <cx:pt idx="4340">3221</cx:pt>
          <cx:pt idx="4341">3383</cx:pt>
          <cx:pt idx="4342">2579</cx:pt>
          <cx:pt idx="4343">2325</cx:pt>
          <cx:pt idx="4344">3407</cx:pt>
          <cx:pt idx="4345">1954</cx:pt>
          <cx:pt idx="4346">2254</cx:pt>
          <cx:pt idx="4347">3162</cx:pt>
          <cx:pt idx="4348">2895</cx:pt>
          <cx:pt idx="4349">2433</cx:pt>
          <cx:pt idx="4350">2303</cx:pt>
          <cx:pt idx="4351">2823</cx:pt>
          <cx:pt idx="4352">3216</cx:pt>
          <cx:pt idx="4353">2011</cx:pt>
          <cx:pt idx="4354">2747</cx:pt>
          <cx:pt idx="4355">2514</cx:pt>
          <cx:pt idx="4356">2368</cx:pt>
          <cx:pt idx="4357">2480</cx:pt>
          <cx:pt idx="4358">1964</cx:pt>
          <cx:pt idx="4359">3288</cx:pt>
          <cx:pt idx="4360">1243</cx:pt>
          <cx:pt idx="4361">3255</cx:pt>
          <cx:pt idx="4362">2033</cx:pt>
          <cx:pt idx="4363">1804</cx:pt>
          <cx:pt idx="4364">1686</cx:pt>
          <cx:pt idx="4365">2538</cx:pt>
          <cx:pt idx="4366">1363</cx:pt>
          <cx:pt idx="4367">3529</cx:pt>
          <cx:pt idx="4368">1713</cx:pt>
          <cx:pt idx="4369">3284</cx:pt>
          <cx:pt idx="4370">3123</cx:pt>
          <cx:pt idx="4371">1574</cx:pt>
          <cx:pt idx="4372">3026</cx:pt>
          <cx:pt idx="4373">2835</cx:pt>
          <cx:pt idx="4374">2549</cx:pt>
          <cx:pt idx="4375">1311</cx:pt>
          <cx:pt idx="4376">2401</cx:pt>
          <cx:pt idx="4377">3538</cx:pt>
          <cx:pt idx="4378">1201</cx:pt>
          <cx:pt idx="4379">1698</cx:pt>
          <cx:pt idx="4380">2966</cx:pt>
          <cx:pt idx="4381">1778</cx:pt>
          <cx:pt idx="4382">1774</cx:pt>
          <cx:pt idx="4383">2425</cx:pt>
          <cx:pt idx="4384">1828</cx:pt>
          <cx:pt idx="4385">2842</cx:pt>
          <cx:pt idx="4386">1733</cx:pt>
          <cx:pt idx="4387">2804</cx:pt>
          <cx:pt idx="4388">2059</cx:pt>
          <cx:pt idx="4389">2582</cx:pt>
          <cx:pt idx="4390">1939</cx:pt>
          <cx:pt idx="4391">2180</cx:pt>
          <cx:pt idx="4392">3121</cx:pt>
          <cx:pt idx="4393">2856</cx:pt>
          <cx:pt idx="4394">1426</cx:pt>
          <cx:pt idx="4395">1325</cx:pt>
          <cx:pt idx="4396">1681</cx:pt>
          <cx:pt idx="4397">2562</cx:pt>
          <cx:pt idx="4398">1276</cx:pt>
          <cx:pt idx="4399">1228</cx:pt>
          <cx:pt idx="4400">2869</cx:pt>
          <cx:pt idx="4401">1763</cx:pt>
          <cx:pt idx="4402">1409</cx:pt>
          <cx:pt idx="4403">2030</cx:pt>
          <cx:pt idx="4404">3139</cx:pt>
          <cx:pt idx="4405">2042</cx:pt>
          <cx:pt idx="4406">2126</cx:pt>
          <cx:pt idx="4407">1546</cx:pt>
          <cx:pt idx="4408">2992</cx:pt>
          <cx:pt idx="4409">1371</cx:pt>
          <cx:pt idx="4410">2266</cx:pt>
          <cx:pt idx="4411">3316</cx:pt>
          <cx:pt idx="4412">2756</cx:pt>
          <cx:pt idx="4413">2771</cx:pt>
          <cx:pt idx="4414">2852</cx:pt>
          <cx:pt idx="4415">1805</cx:pt>
          <cx:pt idx="4416">2603</cx:pt>
          <cx:pt idx="4417">3560</cx:pt>
          <cx:pt idx="4418">1366</cx:pt>
          <cx:pt idx="4419">2331</cx:pt>
          <cx:pt idx="4420">2142</cx:pt>
          <cx:pt idx="4421">1662</cx:pt>
          <cx:pt idx="4422">2589</cx:pt>
          <cx:pt idx="4423">2016</cx:pt>
          <cx:pt idx="4424">1725</cx:pt>
          <cx:pt idx="4425">1252</cx:pt>
          <cx:pt idx="4426">1931</cx:pt>
          <cx:pt idx="4427">2105</cx:pt>
          <cx:pt idx="4428">2430</cx:pt>
          <cx:pt idx="4429">1802</cx:pt>
          <cx:pt idx="4430">1906</cx:pt>
          <cx:pt idx="4431">3063</cx:pt>
          <cx:pt idx="4432">3347</cx:pt>
          <cx:pt idx="4433">3085</cx:pt>
          <cx:pt idx="4434">2803</cx:pt>
          <cx:pt idx="4435">1999</cx:pt>
          <cx:pt idx="4436">3499</cx:pt>
          <cx:pt idx="4437">1580</cx:pt>
          <cx:pt idx="4438">3067</cx:pt>
          <cx:pt idx="4439">1233</cx:pt>
          <cx:pt idx="4440">2048</cx:pt>
          <cx:pt idx="4441">3097</cx:pt>
          <cx:pt idx="4442">1670</cx:pt>
          <cx:pt idx="4443">1992</cx:pt>
          <cx:pt idx="4444">2012</cx:pt>
          <cx:pt idx="4445">2232</cx:pt>
          <cx:pt idx="4446">3459</cx:pt>
          <cx:pt idx="4447">2105</cx:pt>
          <cx:pt idx="4448">2087</cx:pt>
          <cx:pt idx="4449">2100</cx:pt>
          <cx:pt idx="4450">1798</cx:pt>
          <cx:pt idx="4451">2886</cx:pt>
          <cx:pt idx="4452">3241</cx:pt>
          <cx:pt idx="4453">1746</cx:pt>
          <cx:pt idx="4454">3515</cx:pt>
          <cx:pt idx="4455">1221</cx:pt>
          <cx:pt idx="4456">2224</cx:pt>
          <cx:pt idx="4457">2853</cx:pt>
          <cx:pt idx="4458">1734</cx:pt>
          <cx:pt idx="4459">2292</cx:pt>
          <cx:pt idx="4460">3372</cx:pt>
          <cx:pt idx="4461">3263</cx:pt>
          <cx:pt idx="4462">1204</cx:pt>
          <cx:pt idx="4463">2170</cx:pt>
          <cx:pt idx="4464">2034</cx:pt>
          <cx:pt idx="4465">2154</cx:pt>
          <cx:pt idx="4466">2566</cx:pt>
          <cx:pt idx="4467">2207</cx:pt>
          <cx:pt idx="4468">2229</cx:pt>
          <cx:pt idx="4469">1874</cx:pt>
          <cx:pt idx="4470">1678</cx:pt>
          <cx:pt idx="4471">3137</cx:pt>
          <cx:pt idx="4472">3555</cx:pt>
          <cx:pt idx="4473">1888</cx:pt>
          <cx:pt idx="4474">3285</cx:pt>
          <cx:pt idx="4475">2621</cx:pt>
          <cx:pt idx="4476">3007</cx:pt>
          <cx:pt idx="4477">3329</cx:pt>
          <cx:pt idx="4478">2875</cx:pt>
          <cx:pt idx="4479">1808</cx:pt>
          <cx:pt idx="4480">2503</cx:pt>
          <cx:pt idx="4481">2310</cx:pt>
          <cx:pt idx="4482">3392</cx:pt>
          <cx:pt idx="4483">3563</cx:pt>
          <cx:pt idx="4484">3279</cx:pt>
          <cx:pt idx="4485">2672</cx:pt>
          <cx:pt idx="4486">2514</cx:pt>
          <cx:pt idx="4487">3158</cx:pt>
          <cx:pt idx="4488">1617</cx:pt>
          <cx:pt idx="4489">2813</cx:pt>
          <cx:pt idx="4490">2657</cx:pt>
          <cx:pt idx="4491">2989</cx:pt>
          <cx:pt idx="4492">2866</cx:pt>
          <cx:pt idx="4493">2789</cx:pt>
          <cx:pt idx="4494">2520</cx:pt>
          <cx:pt idx="4495">1261</cx:pt>
          <cx:pt idx="4496">2524</cx:pt>
          <cx:pt idx="4497">1523</cx:pt>
          <cx:pt idx="4498">1411</cx:pt>
          <cx:pt idx="4499">1375</cx:pt>
          <cx:pt idx="4500">2295</cx:pt>
          <cx:pt idx="4501">2950</cx:pt>
          <cx:pt idx="4502">1370</cx:pt>
          <cx:pt idx="4503">2567</cx:pt>
          <cx:pt idx="4504">1418</cx:pt>
          <cx:pt idx="4505">2823</cx:pt>
          <cx:pt idx="4506">1686</cx:pt>
          <cx:pt idx="4507">2250</cx:pt>
          <cx:pt idx="4508">1743</cx:pt>
          <cx:pt idx="4509">2467</cx:pt>
          <cx:pt idx="4510">2082</cx:pt>
          <cx:pt idx="4511">3177</cx:pt>
          <cx:pt idx="4512">1635</cx:pt>
          <cx:pt idx="4513">3388</cx:pt>
          <cx:pt idx="4514">1725</cx:pt>
          <cx:pt idx="4515">2249</cx:pt>
          <cx:pt idx="4516">1739</cx:pt>
          <cx:pt idx="4517">2398</cx:pt>
          <cx:pt idx="4518">2430</cx:pt>
          <cx:pt idx="4519">2260</cx:pt>
          <cx:pt idx="4520">2758</cx:pt>
          <cx:pt idx="4521">1517</cx:pt>
          <cx:pt idx="4522">2994</cx:pt>
          <cx:pt idx="4523">2635</cx:pt>
          <cx:pt idx="4524">2065</cx:pt>
          <cx:pt idx="4525">1921</cx:pt>
          <cx:pt idx="4526">2678</cx:pt>
          <cx:pt idx="4527">3454</cx:pt>
          <cx:pt idx="4528">2447</cx:pt>
          <cx:pt idx="4529">2572</cx:pt>
          <cx:pt idx="4530">3336</cx:pt>
          <cx:pt idx="4531">1949</cx:pt>
          <cx:pt idx="4532">2429</cx:pt>
          <cx:pt idx="4533">2173</cx:pt>
          <cx:pt idx="4534">2714</cx:pt>
          <cx:pt idx="4535">3020</cx:pt>
          <cx:pt idx="4536">1975</cx:pt>
          <cx:pt idx="4537">1543</cx:pt>
          <cx:pt idx="4538">2642</cx:pt>
          <cx:pt idx="4539">3409</cx:pt>
          <cx:pt idx="4540">3249</cx:pt>
          <cx:pt idx="4541">1340</cx:pt>
          <cx:pt idx="4542">1423</cx:pt>
          <cx:pt idx="4543">3434</cx:pt>
          <cx:pt idx="4544">1414</cx:pt>
          <cx:pt idx="4545">1982</cx:pt>
          <cx:pt idx="4546">2681</cx:pt>
          <cx:pt idx="4547">3246</cx:pt>
          <cx:pt idx="4548">2509</cx:pt>
          <cx:pt idx="4549">2745</cx:pt>
          <cx:pt idx="4550">1228</cx:pt>
          <cx:pt idx="4551">1972</cx:pt>
          <cx:pt idx="4552">3104</cx:pt>
          <cx:pt idx="4553">1468</cx:pt>
          <cx:pt idx="4554">3217</cx:pt>
          <cx:pt idx="4555">2997</cx:pt>
          <cx:pt idx="4556">2930</cx:pt>
          <cx:pt idx="4557">3299</cx:pt>
          <cx:pt idx="4558">1533</cx:pt>
          <cx:pt idx="4559">2267</cx:pt>
          <cx:pt idx="4560">1514</cx:pt>
          <cx:pt idx="4561">2885</cx:pt>
          <cx:pt idx="4562">1533</cx:pt>
          <cx:pt idx="4563">3233</cx:pt>
          <cx:pt idx="4564">1272</cx:pt>
          <cx:pt idx="4565">1531</cx:pt>
          <cx:pt idx="4566">3309</cx:pt>
          <cx:pt idx="4567">2344</cx:pt>
          <cx:pt idx="4568">1621</cx:pt>
          <cx:pt idx="4569">3558</cx:pt>
          <cx:pt idx="4570">3203</cx:pt>
          <cx:pt idx="4571">1870</cx:pt>
          <cx:pt idx="4572">1638</cx:pt>
          <cx:pt idx="4573">1987</cx:pt>
          <cx:pt idx="4574">1357</cx:pt>
          <cx:pt idx="4575">3096</cx:pt>
          <cx:pt idx="4576">1567</cx:pt>
          <cx:pt idx="4577">1866</cx:pt>
          <cx:pt idx="4578">3382</cx:pt>
          <cx:pt idx="4579">2678</cx:pt>
          <cx:pt idx="4580">3020</cx:pt>
          <cx:pt idx="4581">3203</cx:pt>
          <cx:pt idx="4582">3541</cx:pt>
          <cx:pt idx="4583">3353</cx:pt>
          <cx:pt idx="4584">1500</cx:pt>
          <cx:pt idx="4585">2211</cx:pt>
          <cx:pt idx="4586">2590</cx:pt>
          <cx:pt idx="4587">1307</cx:pt>
          <cx:pt idx="4588">2305</cx:pt>
          <cx:pt idx="4589">1920</cx:pt>
          <cx:pt idx="4590">1408</cx:pt>
          <cx:pt idx="4591">1738</cx:pt>
          <cx:pt idx="4592">3501</cx:pt>
          <cx:pt idx="4593">3316</cx:pt>
          <cx:pt idx="4594">1915</cx:pt>
          <cx:pt idx="4595">1927</cx:pt>
          <cx:pt idx="4596">2269</cx:pt>
          <cx:pt idx="4597">1925</cx:pt>
          <cx:pt idx="4598">3474</cx:pt>
          <cx:pt idx="4599">1686</cx:pt>
          <cx:pt idx="4600">2564</cx:pt>
          <cx:pt idx="4601">2774</cx:pt>
          <cx:pt idx="4602">2036</cx:pt>
          <cx:pt idx="4603">1894</cx:pt>
          <cx:pt idx="4604">2500</cx:pt>
          <cx:pt idx="4605">2950</cx:pt>
          <cx:pt idx="4606">2669</cx:pt>
          <cx:pt idx="4607">3121</cx:pt>
          <cx:pt idx="4608">2086</cx:pt>
          <cx:pt idx="4609">3527</cx:pt>
          <cx:pt idx="4610">1902</cx:pt>
          <cx:pt idx="4611">3320</cx:pt>
          <cx:pt idx="4612">3014</cx:pt>
          <cx:pt idx="4613">2942</cx:pt>
          <cx:pt idx="4614">2841</cx:pt>
          <cx:pt idx="4615">3511</cx:pt>
          <cx:pt idx="4616">2223</cx:pt>
          <cx:pt idx="4617">1277</cx:pt>
          <cx:pt idx="4618">3196</cx:pt>
          <cx:pt idx="4619">1800</cx:pt>
          <cx:pt idx="4620">2084</cx:pt>
          <cx:pt idx="4621">2193</cx:pt>
          <cx:pt idx="4622">3460</cx:pt>
          <cx:pt idx="4623">1750</cx:pt>
          <cx:pt idx="4624">1911</cx:pt>
          <cx:pt idx="4625">1501</cx:pt>
          <cx:pt idx="4626">2730</cx:pt>
          <cx:pt idx="4627">3349</cx:pt>
          <cx:pt idx="4628">2232</cx:pt>
          <cx:pt idx="4629">2077</cx:pt>
          <cx:pt idx="4630">3131</cx:pt>
          <cx:pt idx="4631">3297</cx:pt>
          <cx:pt idx="4632">2842</cx:pt>
          <cx:pt idx="4633">3530</cx:pt>
          <cx:pt idx="4634">3154</cx:pt>
          <cx:pt idx="4635">3431</cx:pt>
          <cx:pt idx="4636">3208</cx:pt>
          <cx:pt idx="4637">1726</cx:pt>
          <cx:pt idx="4638">3222</cx:pt>
          <cx:pt idx="4639">3201</cx:pt>
          <cx:pt idx="4640">3259</cx:pt>
          <cx:pt idx="4641">3430</cx:pt>
          <cx:pt idx="4642">3534</cx:pt>
          <cx:pt idx="4643">1964</cx:pt>
          <cx:pt idx="4644">1643</cx:pt>
          <cx:pt idx="4645">3356</cx:pt>
          <cx:pt idx="4646">1377</cx:pt>
          <cx:pt idx="4647">1952</cx:pt>
          <cx:pt idx="4648">2716</cx:pt>
          <cx:pt idx="4649">2143</cx:pt>
          <cx:pt idx="4650">2451</cx:pt>
          <cx:pt idx="4651">1680</cx:pt>
          <cx:pt idx="4652">2056</cx:pt>
          <cx:pt idx="4653">3478</cx:pt>
          <cx:pt idx="4654">1675</cx:pt>
          <cx:pt idx="4655">1880</cx:pt>
          <cx:pt idx="4656">1554</cx:pt>
          <cx:pt idx="4657">2942</cx:pt>
          <cx:pt idx="4658">1222</cx:pt>
          <cx:pt idx="4659">1433</cx:pt>
          <cx:pt idx="4660">2110</cx:pt>
          <cx:pt idx="4661">3538</cx:pt>
          <cx:pt idx="4662">2416</cx:pt>
          <cx:pt idx="4663">1549</cx:pt>
          <cx:pt idx="4664">1940</cx:pt>
          <cx:pt idx="4665">2038</cx:pt>
          <cx:pt idx="4666">2253</cx:pt>
          <cx:pt idx="4667">1443</cx:pt>
          <cx:pt idx="4668">3104</cx:pt>
          <cx:pt idx="4669">3299</cx:pt>
          <cx:pt idx="4670">3492</cx:pt>
          <cx:pt idx="4671">3340</cx:pt>
          <cx:pt idx="4672">2025</cx:pt>
          <cx:pt idx="4673">2569</cx:pt>
          <cx:pt idx="4674">2591</cx:pt>
          <cx:pt idx="4675">3400</cx:pt>
          <cx:pt idx="4676">2928</cx:pt>
          <cx:pt idx="4677">2250</cx:pt>
          <cx:pt idx="4678">3157</cx:pt>
          <cx:pt idx="4679">1811</cx:pt>
          <cx:pt idx="4680">2198</cx:pt>
          <cx:pt idx="4681">2237</cx:pt>
          <cx:pt idx="4682">2920</cx:pt>
          <cx:pt idx="4683">2389</cx:pt>
          <cx:pt idx="4684">2861</cx:pt>
          <cx:pt idx="4685">2377</cx:pt>
          <cx:pt idx="4686">3527</cx:pt>
          <cx:pt idx="4687">2852</cx:pt>
          <cx:pt idx="4688">3012</cx:pt>
          <cx:pt idx="4689">3559</cx:pt>
          <cx:pt idx="4690">2587</cx:pt>
          <cx:pt idx="4691">1792</cx:pt>
          <cx:pt idx="4692">1498</cx:pt>
          <cx:pt idx="4693">2973</cx:pt>
          <cx:pt idx="4694">3304</cx:pt>
          <cx:pt idx="4695">1317</cx:pt>
          <cx:pt idx="4696">2838</cx:pt>
          <cx:pt idx="4697">1222</cx:pt>
          <cx:pt idx="4698">1255</cx:pt>
          <cx:pt idx="4699">1451</cx:pt>
          <cx:pt idx="4700">3050</cx:pt>
          <cx:pt idx="4701">2903</cx:pt>
          <cx:pt idx="4702">1559</cx:pt>
          <cx:pt idx="4703">1817</cx:pt>
          <cx:pt idx="4704">1279</cx:pt>
          <cx:pt idx="4705">2884</cx:pt>
          <cx:pt idx="4706">3268</cx:pt>
          <cx:pt idx="4707">3215</cx:pt>
          <cx:pt idx="4708">2225</cx:pt>
          <cx:pt idx="4709">3555</cx:pt>
          <cx:pt idx="4710">3126</cx:pt>
          <cx:pt idx="4711">1807</cx:pt>
          <cx:pt idx="4712">3117</cx:pt>
          <cx:pt idx="4713">1467</cx:pt>
          <cx:pt idx="4714">1309</cx:pt>
          <cx:pt idx="4715">2153</cx:pt>
          <cx:pt idx="4716">2308</cx:pt>
          <cx:pt idx="4717">2332</cx:pt>
          <cx:pt idx="4718">3088</cx:pt>
          <cx:pt idx="4719">3312</cx:pt>
          <cx:pt idx="4720">2492</cx:pt>
          <cx:pt idx="4721">3343</cx:pt>
          <cx:pt idx="4722">1998</cx:pt>
          <cx:pt idx="4723">3537</cx:pt>
          <cx:pt idx="4724">2400</cx:pt>
          <cx:pt idx="4725">2172</cx:pt>
          <cx:pt idx="4726">3528</cx:pt>
          <cx:pt idx="4727">3462</cx:pt>
          <cx:pt idx="4728">2297</cx:pt>
          <cx:pt idx="4729">2483</cx:pt>
          <cx:pt idx="4730">2869</cx:pt>
          <cx:pt idx="4731">1389</cx:pt>
          <cx:pt idx="4732">2090</cx:pt>
          <cx:pt idx="4733">1304</cx:pt>
          <cx:pt idx="4734">1665</cx:pt>
          <cx:pt idx="4735">2815</cx:pt>
          <cx:pt idx="4736">2188</cx:pt>
          <cx:pt idx="4737">2937</cx:pt>
          <cx:pt idx="4738">3486</cx:pt>
          <cx:pt idx="4739">1493</cx:pt>
          <cx:pt idx="4740">1552</cx:pt>
          <cx:pt idx="4741">1307</cx:pt>
          <cx:pt idx="4742">3168</cx:pt>
          <cx:pt idx="4743">3281</cx:pt>
          <cx:pt idx="4744">3180</cx:pt>
          <cx:pt idx="4745">1240</cx:pt>
          <cx:pt idx="4746">2226</cx:pt>
          <cx:pt idx="4747">1286</cx:pt>
          <cx:pt idx="4748">1768</cx:pt>
          <cx:pt idx="4749">2203</cx:pt>
          <cx:pt idx="4750">2307</cx:pt>
          <cx:pt idx="4751">2442</cx:pt>
          <cx:pt idx="4752">1715</cx:pt>
          <cx:pt idx="4753">1521</cx:pt>
          <cx:pt idx="4754">1874</cx:pt>
          <cx:pt idx="4755">2795</cx:pt>
          <cx:pt idx="4756">1619</cx:pt>
          <cx:pt idx="4757">1796</cx:pt>
          <cx:pt idx="4758">2357</cx:pt>
          <cx:pt idx="4759">3374</cx:pt>
          <cx:pt idx="4760">3254</cx:pt>
          <cx:pt idx="4761">1482</cx:pt>
          <cx:pt idx="4762">2989</cx:pt>
          <cx:pt idx="4763">2880</cx:pt>
          <cx:pt idx="4764">1851</cx:pt>
          <cx:pt idx="4765">3006</cx:pt>
          <cx:pt idx="4766">1350</cx:pt>
          <cx:pt idx="4767">2528</cx:pt>
          <cx:pt idx="4768">2156</cx:pt>
          <cx:pt idx="4769">1877</cx:pt>
          <cx:pt idx="4770">3068</cx:pt>
          <cx:pt idx="4771">1217</cx:pt>
          <cx:pt idx="4772">2609</cx:pt>
          <cx:pt idx="4773">2004</cx:pt>
          <cx:pt idx="4774">2760</cx:pt>
          <cx:pt idx="4775">2225</cx:pt>
          <cx:pt idx="4776">1344</cx:pt>
          <cx:pt idx="4777">2535</cx:pt>
          <cx:pt idx="4778">1838</cx:pt>
          <cx:pt idx="4779">2270</cx:pt>
          <cx:pt idx="4780">3153</cx:pt>
          <cx:pt idx="4781">2598</cx:pt>
          <cx:pt idx="4782">2443</cx:pt>
          <cx:pt idx="4783">2931</cx:pt>
          <cx:pt idx="4784">1397</cx:pt>
          <cx:pt idx="4785">3316</cx:pt>
          <cx:pt idx="4786">3121</cx:pt>
          <cx:pt idx="4787">2573</cx:pt>
          <cx:pt idx="4788">1670</cx:pt>
          <cx:pt idx="4789">1890</cx:pt>
          <cx:pt idx="4790">1798</cx:pt>
          <cx:pt idx="4791">1415</cx:pt>
          <cx:pt idx="4792">2815</cx:pt>
          <cx:pt idx="4793">2516</cx:pt>
          <cx:pt idx="4794">1814</cx:pt>
          <cx:pt idx="4795">3095</cx:pt>
          <cx:pt idx="4796">2663</cx:pt>
          <cx:pt idx="4797">3290</cx:pt>
          <cx:pt idx="4798">2568</cx:pt>
          <cx:pt idx="4799">3123</cx:pt>
          <cx:pt idx="4800">1720</cx:pt>
          <cx:pt idx="4801">1607</cx:pt>
          <cx:pt idx="4802">3084</cx:pt>
          <cx:pt idx="4803">2303</cx:pt>
          <cx:pt idx="4804">1980</cx:pt>
          <cx:pt idx="4805">2808</cx:pt>
          <cx:pt idx="4806">2706</cx:pt>
          <cx:pt idx="4807">2163</cx:pt>
          <cx:pt idx="4808">3097</cx:pt>
          <cx:pt idx="4809">2206</cx:pt>
          <cx:pt idx="4810">2790</cx:pt>
          <cx:pt idx="4811">1344</cx:pt>
          <cx:pt idx="4812">1614</cx:pt>
          <cx:pt idx="4813">1734</cx:pt>
          <cx:pt idx="4814">2051</cx:pt>
          <cx:pt idx="4815">1982</cx:pt>
          <cx:pt idx="4816">2988</cx:pt>
          <cx:pt idx="4817">1953</cx:pt>
          <cx:pt idx="4818">1398</cx:pt>
          <cx:pt idx="4819">3510</cx:pt>
          <cx:pt idx="4820">1552</cx:pt>
          <cx:pt idx="4821">1430</cx:pt>
          <cx:pt idx="4822">3335</cx:pt>
          <cx:pt idx="4823">1378</cx:pt>
          <cx:pt idx="4824">2918</cx:pt>
          <cx:pt idx="4825">3508</cx:pt>
          <cx:pt idx="4826">2251</cx:pt>
          <cx:pt idx="4827">1806</cx:pt>
          <cx:pt idx="4828">1480</cx:pt>
          <cx:pt idx="4829">2028</cx:pt>
          <cx:pt idx="4830">1330</cx:pt>
          <cx:pt idx="4831">2734</cx:pt>
          <cx:pt idx="4832">2336</cx:pt>
          <cx:pt idx="4833">3334</cx:pt>
          <cx:pt idx="4834">3274</cx:pt>
          <cx:pt idx="4835">1774</cx:pt>
          <cx:pt idx="4836">1717</cx:pt>
          <cx:pt idx="4837">3180</cx:pt>
          <cx:pt idx="4838">2502</cx:pt>
          <cx:pt idx="4839">1330</cx:pt>
          <cx:pt idx="4840">1639</cx:pt>
          <cx:pt idx="4841">3321</cx:pt>
          <cx:pt idx="4842">2904</cx:pt>
          <cx:pt idx="4843">2793</cx:pt>
          <cx:pt idx="4844">3452</cx:pt>
          <cx:pt idx="4845">1606</cx:pt>
          <cx:pt idx="4846">2168</cx:pt>
          <cx:pt idx="4847">1759</cx:pt>
          <cx:pt idx="4848">1564</cx:pt>
          <cx:pt idx="4849">1797</cx:pt>
          <cx:pt idx="4850">2871</cx:pt>
          <cx:pt idx="4851">1747</cx:pt>
          <cx:pt idx="4852">2406</cx:pt>
          <cx:pt idx="4853">3538</cx:pt>
          <cx:pt idx="4854">2654</cx:pt>
          <cx:pt idx="4855">1733</cx:pt>
          <cx:pt idx="4856">1315</cx:pt>
          <cx:pt idx="4857">2828</cx:pt>
          <cx:pt idx="4858">2478</cx:pt>
          <cx:pt idx="4859">3164</cx:pt>
          <cx:pt idx="4860">1727</cx:pt>
          <cx:pt idx="4861">3401</cx:pt>
          <cx:pt idx="4862">2750</cx:pt>
          <cx:pt idx="4863">3005</cx:pt>
          <cx:pt idx="4864">2038</cx:pt>
          <cx:pt idx="4865">1235</cx:pt>
          <cx:pt idx="4866">2089</cx:pt>
          <cx:pt idx="4867">1561</cx:pt>
          <cx:pt idx="4868">2425</cx:pt>
          <cx:pt idx="4869">2143</cx:pt>
          <cx:pt idx="4870">1376</cx:pt>
          <cx:pt idx="4871">2692</cx:pt>
          <cx:pt idx="4872">2228</cx:pt>
          <cx:pt idx="4873">2381</cx:pt>
          <cx:pt idx="4874">1959</cx:pt>
          <cx:pt idx="4875">2011</cx:pt>
          <cx:pt idx="4876">2969</cx:pt>
          <cx:pt idx="4877">1740</cx:pt>
          <cx:pt idx="4878">1245</cx:pt>
          <cx:pt idx="4879">3132</cx:pt>
          <cx:pt idx="4880">1868</cx:pt>
          <cx:pt idx="4881">2456</cx:pt>
          <cx:pt idx="4882">2543</cx:pt>
          <cx:pt idx="4883">2675</cx:pt>
          <cx:pt idx="4884">3300</cx:pt>
          <cx:pt idx="4885">1931</cx:pt>
          <cx:pt idx="4886">3331</cx:pt>
          <cx:pt idx="4887">1367</cx:pt>
          <cx:pt idx="4888">2099</cx:pt>
          <cx:pt idx="4889">3381</cx:pt>
          <cx:pt idx="4890">1511</cx:pt>
          <cx:pt idx="4891">2320</cx:pt>
          <cx:pt idx="4892">1235</cx:pt>
          <cx:pt idx="4893">1526</cx:pt>
          <cx:pt idx="4894">2204</cx:pt>
          <cx:pt idx="4895">3165</cx:pt>
          <cx:pt idx="4896">1645</cx:pt>
          <cx:pt idx="4897">1715</cx:pt>
          <cx:pt idx="4898">1738</cx:pt>
          <cx:pt idx="4899">1580</cx:pt>
          <cx:pt idx="4900">3058</cx:pt>
          <cx:pt idx="4901">2957</cx:pt>
          <cx:pt idx="4902">2068</cx:pt>
          <cx:pt idx="4903">1612</cx:pt>
          <cx:pt idx="4904">1369</cx:pt>
          <cx:pt idx="4905">3541</cx:pt>
          <cx:pt idx="4906">1859</cx:pt>
          <cx:pt idx="4907">2386</cx:pt>
          <cx:pt idx="4908">2268</cx:pt>
          <cx:pt idx="4909">2331</cx:pt>
          <cx:pt idx="4910">1569</cx:pt>
          <cx:pt idx="4911">3069</cx:pt>
          <cx:pt idx="4912">1320</cx:pt>
          <cx:pt idx="4913">1774</cx:pt>
          <cx:pt idx="4914">1550</cx:pt>
          <cx:pt idx="4915">1276</cx:pt>
          <cx:pt idx="4916">1555</cx:pt>
          <cx:pt idx="4917">3270</cx:pt>
          <cx:pt idx="4918">3127</cx:pt>
          <cx:pt idx="4919">2007</cx:pt>
          <cx:pt idx="4920">2813</cx:pt>
          <cx:pt idx="4921">2534</cx:pt>
          <cx:pt idx="4922">1548</cx:pt>
          <cx:pt idx="4923">3020</cx:pt>
          <cx:pt idx="4924">1969</cx:pt>
          <cx:pt idx="4925">2083</cx:pt>
          <cx:pt idx="4926">2389</cx:pt>
          <cx:pt idx="4927">1269</cx:pt>
          <cx:pt idx="4928">2072</cx:pt>
          <cx:pt idx="4929">2459</cx:pt>
          <cx:pt idx="4930">2569</cx:pt>
          <cx:pt idx="4931">1958</cx:pt>
          <cx:pt idx="4932">3267</cx:pt>
          <cx:pt idx="4933">3361</cx:pt>
          <cx:pt idx="4934">2714</cx:pt>
          <cx:pt idx="4935">2116</cx:pt>
          <cx:pt idx="4936">1732</cx:pt>
          <cx:pt idx="4937">2033</cx:pt>
          <cx:pt idx="4938">1933</cx:pt>
          <cx:pt idx="4939">1463</cx:pt>
          <cx:pt idx="4940">1342</cx:pt>
          <cx:pt idx="4941">2879</cx:pt>
          <cx:pt idx="4942">1878</cx:pt>
          <cx:pt idx="4943">1637</cx:pt>
          <cx:pt idx="4944">3497</cx:pt>
          <cx:pt idx="4945">1609</cx:pt>
          <cx:pt idx="4946">2638</cx:pt>
          <cx:pt idx="4947">2801</cx:pt>
          <cx:pt idx="4948">2776</cx:pt>
          <cx:pt idx="4949">1418</cx:pt>
          <cx:pt idx="4950">2606</cx:pt>
          <cx:pt idx="4951">1788</cx:pt>
          <cx:pt idx="4952">2470</cx:pt>
          <cx:pt idx="4953">1203</cx:pt>
          <cx:pt idx="4954">1951</cx:pt>
          <cx:pt idx="4955">1695</cx:pt>
          <cx:pt idx="4956">2683</cx:pt>
          <cx:pt idx="4957">1566</cx:pt>
          <cx:pt idx="4958">2550</cx:pt>
          <cx:pt idx="4959">1493</cx:pt>
          <cx:pt idx="4960">1591</cx:pt>
          <cx:pt idx="4961">1667</cx:pt>
          <cx:pt idx="4962">3343</cx:pt>
          <cx:pt idx="4963">2525</cx:pt>
          <cx:pt idx="4964">3027</cx:pt>
          <cx:pt idx="4965">2777</cx:pt>
          <cx:pt idx="4966">2689</cx:pt>
          <cx:pt idx="4967">2303</cx:pt>
          <cx:pt idx="4968">3437</cx:pt>
          <cx:pt idx="4969">1780</cx:pt>
          <cx:pt idx="4970">3135</cx:pt>
          <cx:pt idx="4971">3433</cx:pt>
          <cx:pt idx="4972">1581</cx:pt>
          <cx:pt idx="4973">1304</cx:pt>
          <cx:pt idx="4974">2624</cx:pt>
          <cx:pt idx="4975">3310</cx:pt>
          <cx:pt idx="4976">2668</cx:pt>
          <cx:pt idx="4977">1829</cx:pt>
          <cx:pt idx="4978">2613</cx:pt>
          <cx:pt idx="4979">3060</cx:pt>
          <cx:pt idx="4980">2729</cx:pt>
          <cx:pt idx="4981">2310</cx:pt>
          <cx:pt idx="4982">2176</cx:pt>
          <cx:pt idx="4983">2566</cx:pt>
          <cx:pt idx="4984">2938</cx:pt>
          <cx:pt idx="4985">2317</cx:pt>
          <cx:pt idx="4986">3274</cx:pt>
          <cx:pt idx="4987">1453</cx:pt>
          <cx:pt idx="4988">3071</cx:pt>
          <cx:pt idx="4989">2301</cx:pt>
          <cx:pt idx="4990">2338</cx:pt>
          <cx:pt idx="4991">2404</cx:pt>
          <cx:pt idx="4992">3540</cx:pt>
          <cx:pt idx="4993">1919</cx:pt>
          <cx:pt idx="4994">3554</cx:pt>
          <cx:pt idx="4995">2214</cx:pt>
          <cx:pt idx="4996">1690</cx:pt>
          <cx:pt idx="4997">3443</cx:pt>
          <cx:pt idx="4998">3469</cx:pt>
          <cx:pt idx="4999">1818</cx:pt>
          <cx:pt idx="5000">1960</cx:pt>
          <cx:pt idx="5001">1538</cx:pt>
          <cx:pt idx="5002">1284</cx:pt>
          <cx:pt idx="5003">1322</cx:pt>
          <cx:pt idx="5004">1386</cx:pt>
          <cx:pt idx="5005">3212</cx:pt>
          <cx:pt idx="5006">1498</cx:pt>
          <cx:pt idx="5007">3552</cx:pt>
          <cx:pt idx="5008">1349</cx:pt>
          <cx:pt idx="5009">3029</cx:pt>
          <cx:pt idx="5010">3080</cx:pt>
          <cx:pt idx="5011">1573</cx:pt>
          <cx:pt idx="5012">3227</cx:pt>
          <cx:pt idx="5013">1222</cx:pt>
          <cx:pt idx="5014">2396</cx:pt>
          <cx:pt idx="5015">3096</cx:pt>
          <cx:pt idx="5016">3385</cx:pt>
          <cx:pt idx="5017">1516</cx:pt>
          <cx:pt idx="5018">3139</cx:pt>
          <cx:pt idx="5019">3264</cx:pt>
          <cx:pt idx="5020">1503</cx:pt>
          <cx:pt idx="5021">3518</cx:pt>
          <cx:pt idx="5022">3324</cx:pt>
          <cx:pt idx="5023">2368</cx:pt>
          <cx:pt idx="5024">2622</cx:pt>
          <cx:pt idx="5025">1604</cx:pt>
          <cx:pt idx="5026">1933</cx:pt>
          <cx:pt idx="5027">1606</cx:pt>
          <cx:pt idx="5028">1687</cx:pt>
          <cx:pt idx="5029">2548</cx:pt>
          <cx:pt idx="5030">3431</cx:pt>
          <cx:pt idx="5031">3405</cx:pt>
          <cx:pt idx="5032">3261</cx:pt>
          <cx:pt idx="5033">2240</cx:pt>
          <cx:pt idx="5034">3359</cx:pt>
          <cx:pt idx="5035">2160</cx:pt>
          <cx:pt idx="5036">2913</cx:pt>
          <cx:pt idx="5037">1931</cx:pt>
          <cx:pt idx="5038">2499</cx:pt>
          <cx:pt idx="5039">2961</cx:pt>
          <cx:pt idx="5040">2421</cx:pt>
          <cx:pt idx="5041">2493</cx:pt>
          <cx:pt idx="5042">3477</cx:pt>
          <cx:pt idx="5043">3325</cx:pt>
          <cx:pt idx="5044">1602</cx:pt>
          <cx:pt idx="5045">2207</cx:pt>
          <cx:pt idx="5046">3346</cx:pt>
          <cx:pt idx="5047">2657</cx:pt>
          <cx:pt idx="5048">2474</cx:pt>
          <cx:pt idx="5049">2568</cx:pt>
          <cx:pt idx="5050">2359</cx:pt>
          <cx:pt idx="5051">2487</cx:pt>
          <cx:pt idx="5052">2169</cx:pt>
          <cx:pt idx="5053">3388</cx:pt>
          <cx:pt idx="5054">1963</cx:pt>
          <cx:pt idx="5055">2162</cx:pt>
          <cx:pt idx="5056">3162</cx:pt>
          <cx:pt idx="5057">1336</cx:pt>
          <cx:pt idx="5058">2455</cx:pt>
          <cx:pt idx="5059">3436</cx:pt>
          <cx:pt idx="5060">3176</cx:pt>
          <cx:pt idx="5061">1761</cx:pt>
          <cx:pt idx="5062">2373</cx:pt>
          <cx:pt idx="5063">2392</cx:pt>
          <cx:pt idx="5064">1578</cx:pt>
          <cx:pt idx="5065">2589</cx:pt>
          <cx:pt idx="5066">1439</cx:pt>
          <cx:pt idx="5067">1369</cx:pt>
          <cx:pt idx="5068">2541</cx:pt>
          <cx:pt idx="5069">1293</cx:pt>
          <cx:pt idx="5070">1332</cx:pt>
          <cx:pt idx="5071">3536</cx:pt>
          <cx:pt idx="5072">1321</cx:pt>
          <cx:pt idx="5073">2584</cx:pt>
          <cx:pt idx="5074">2496</cx:pt>
          <cx:pt idx="5075">1662</cx:pt>
          <cx:pt idx="5076">1926</cx:pt>
          <cx:pt idx="5077">1371</cx:pt>
          <cx:pt idx="5078">1691</cx:pt>
          <cx:pt idx="5079">3329</cx:pt>
          <cx:pt idx="5080">3522</cx:pt>
          <cx:pt idx="5081">1448</cx:pt>
          <cx:pt idx="5082">2247</cx:pt>
          <cx:pt idx="5083">3066</cx:pt>
          <cx:pt idx="5084">2380</cx:pt>
          <cx:pt idx="5085">1317</cx:pt>
          <cx:pt idx="5086">3213</cx:pt>
          <cx:pt idx="5087">2090</cx:pt>
          <cx:pt idx="5088">3414</cx:pt>
          <cx:pt idx="5089">3522</cx:pt>
          <cx:pt idx="5090">2934</cx:pt>
          <cx:pt idx="5091">2107</cx:pt>
          <cx:pt idx="5092">1383</cx:pt>
          <cx:pt idx="5093">1569</cx:pt>
          <cx:pt idx="5094">2814</cx:pt>
          <cx:pt idx="5095">2894</cx:pt>
          <cx:pt idx="5096">1740</cx:pt>
          <cx:pt idx="5097">3306</cx:pt>
          <cx:pt idx="5098">1555</cx:pt>
          <cx:pt idx="5099">1818</cx:pt>
          <cx:pt idx="5100">2886</cx:pt>
          <cx:pt idx="5101">2425</cx:pt>
          <cx:pt idx="5102">1644</cx:pt>
          <cx:pt idx="5103">1797</cx:pt>
          <cx:pt idx="5104">1856</cx:pt>
          <cx:pt idx="5105">1229</cx:pt>
          <cx:pt idx="5106">3179</cx:pt>
          <cx:pt idx="5107">2420</cx:pt>
          <cx:pt idx="5108">2802</cx:pt>
          <cx:pt idx="5109">1519</cx:pt>
          <cx:pt idx="5110">2925</cx:pt>
          <cx:pt idx="5111">2899</cx:pt>
          <cx:pt idx="5112">2155</cx:pt>
          <cx:pt idx="5113">2145</cx:pt>
          <cx:pt idx="5114">2587</cx:pt>
          <cx:pt idx="5115">1833</cx:pt>
          <cx:pt idx="5116">3058</cx:pt>
          <cx:pt idx="5117">3165</cx:pt>
          <cx:pt idx="5118">1327</cx:pt>
          <cx:pt idx="5119">1366</cx:pt>
          <cx:pt idx="5120">2145</cx:pt>
          <cx:pt idx="5121">3459</cx:pt>
          <cx:pt idx="5122">1894</cx:pt>
          <cx:pt idx="5123">2427</cx:pt>
          <cx:pt idx="5124">3136</cx:pt>
          <cx:pt idx="5125">2263</cx:pt>
          <cx:pt idx="5126">2557</cx:pt>
          <cx:pt idx="5127">2459</cx:pt>
          <cx:pt idx="5128">3034</cx:pt>
          <cx:pt idx="5129">1217</cx:pt>
          <cx:pt idx="5130">3490</cx:pt>
          <cx:pt idx="5131">1301</cx:pt>
          <cx:pt idx="5132">2889</cx:pt>
          <cx:pt idx="5133">1833</cx:pt>
          <cx:pt idx="5134">2900</cx:pt>
          <cx:pt idx="5135">3239</cx:pt>
          <cx:pt idx="5136">2151</cx:pt>
          <cx:pt idx="5137">3161</cx:pt>
          <cx:pt idx="5138">3137</cx:pt>
          <cx:pt idx="5139">2110</cx:pt>
          <cx:pt idx="5140">2515</cx:pt>
          <cx:pt idx="5141">1404</cx:pt>
          <cx:pt idx="5142">3112</cx:pt>
          <cx:pt idx="5143">2560</cx:pt>
          <cx:pt idx="5144">1974</cx:pt>
          <cx:pt idx="5145">2791</cx:pt>
          <cx:pt idx="5146">2313</cx:pt>
          <cx:pt idx="5147">3203</cx:pt>
          <cx:pt idx="5148">1960</cx:pt>
          <cx:pt idx="5149">2675</cx:pt>
          <cx:pt idx="5150">1615</cx:pt>
          <cx:pt idx="5151">3116</cx:pt>
          <cx:pt idx="5152">2090</cx:pt>
          <cx:pt idx="5153">2670</cx:pt>
          <cx:pt idx="5154">2280</cx:pt>
          <cx:pt idx="5155">2038</cx:pt>
          <cx:pt idx="5156">1983</cx:pt>
          <cx:pt idx="5157">1627</cx:pt>
          <cx:pt idx="5158">2085</cx:pt>
          <cx:pt idx="5159">3394</cx:pt>
          <cx:pt idx="5160">1222</cx:pt>
          <cx:pt idx="5161">1440</cx:pt>
          <cx:pt idx="5162">2031</cx:pt>
          <cx:pt idx="5163">1547</cx:pt>
          <cx:pt idx="5164">3472</cx:pt>
          <cx:pt idx="5165">3277</cx:pt>
          <cx:pt idx="5166">2135</cx:pt>
          <cx:pt idx="5167">1805</cx:pt>
          <cx:pt idx="5168">3086</cx:pt>
          <cx:pt idx="5169">1235</cx:pt>
          <cx:pt idx="5170">3132</cx:pt>
          <cx:pt idx="5171">3431</cx:pt>
          <cx:pt idx="5172">2157</cx:pt>
          <cx:pt idx="5173">2568</cx:pt>
          <cx:pt idx="5174">3048</cx:pt>
          <cx:pt idx="5175">2507</cx:pt>
          <cx:pt idx="5176">3263</cx:pt>
          <cx:pt idx="5177">1497</cx:pt>
          <cx:pt idx="5178">2457</cx:pt>
          <cx:pt idx="5179">3009</cx:pt>
          <cx:pt idx="5180">2116</cx:pt>
          <cx:pt idx="5181">2122</cx:pt>
          <cx:pt idx="5182">2056</cx:pt>
          <cx:pt idx="5183">3451</cx:pt>
          <cx:pt idx="5184">2212</cx:pt>
          <cx:pt idx="5185">1629</cx:pt>
          <cx:pt idx="5186">2312</cx:pt>
          <cx:pt idx="5187">2898</cx:pt>
          <cx:pt idx="5188">3205</cx:pt>
          <cx:pt idx="5189">3404</cx:pt>
          <cx:pt idx="5190">3395</cx:pt>
          <cx:pt idx="5191">1916</cx:pt>
          <cx:pt idx="5192">2001</cx:pt>
          <cx:pt idx="5193">1983</cx:pt>
          <cx:pt idx="5194">3136</cx:pt>
          <cx:pt idx="5195">1395</cx:pt>
          <cx:pt idx="5196">2127</cx:pt>
          <cx:pt idx="5197">3444</cx:pt>
          <cx:pt idx="5198">2042</cx:pt>
          <cx:pt idx="5199">2229</cx:pt>
          <cx:pt idx="5200">2420</cx:pt>
          <cx:pt idx="5201">3163</cx:pt>
          <cx:pt idx="5202">2305</cx:pt>
          <cx:pt idx="5203">2370</cx:pt>
          <cx:pt idx="5204">3386</cx:pt>
          <cx:pt idx="5205">2858</cx:pt>
          <cx:pt idx="5206">1365</cx:pt>
          <cx:pt idx="5207">1580</cx:pt>
          <cx:pt idx="5208">1649</cx:pt>
          <cx:pt idx="5209">1281</cx:pt>
          <cx:pt idx="5210">1764</cx:pt>
          <cx:pt idx="5211">3515</cx:pt>
          <cx:pt idx="5212">2483</cx:pt>
          <cx:pt idx="5213">3535</cx:pt>
          <cx:pt idx="5214">3159</cx:pt>
          <cx:pt idx="5215">2462</cx:pt>
          <cx:pt idx="5216">3228</cx:pt>
          <cx:pt idx="5217">3217</cx:pt>
          <cx:pt idx="5218">1512</cx:pt>
          <cx:pt idx="5219">3215</cx:pt>
          <cx:pt idx="5220">3382</cx:pt>
          <cx:pt idx="5221">2585</cx:pt>
          <cx:pt idx="5222">3124</cx:pt>
          <cx:pt idx="5223">3545</cx:pt>
          <cx:pt idx="5224">1401</cx:pt>
          <cx:pt idx="5225">3046</cx:pt>
          <cx:pt idx="5226">2362</cx:pt>
          <cx:pt idx="5227">3084</cx:pt>
          <cx:pt idx="5228">2219</cx:pt>
          <cx:pt idx="5229">1323</cx:pt>
          <cx:pt idx="5230">3163</cx:pt>
          <cx:pt idx="5231">1911</cx:pt>
          <cx:pt idx="5232">1417</cx:pt>
          <cx:pt idx="5233">3202</cx:pt>
          <cx:pt idx="5234">2106</cx:pt>
          <cx:pt idx="5235">2011</cx:pt>
          <cx:pt idx="5236">3561</cx:pt>
          <cx:pt idx="5237">2816</cx:pt>
          <cx:pt idx="5238">3482</cx:pt>
          <cx:pt idx="5239">2626</cx:pt>
          <cx:pt idx="5240">1452</cx:pt>
          <cx:pt idx="5241">2918</cx:pt>
          <cx:pt idx="5242">2682</cx:pt>
          <cx:pt idx="5243">3515</cx:pt>
          <cx:pt idx="5244">1520</cx:pt>
          <cx:pt idx="5245">3450</cx:pt>
          <cx:pt idx="5246">2536</cx:pt>
          <cx:pt idx="5247">1595</cx:pt>
          <cx:pt idx="5248">2596</cx:pt>
          <cx:pt idx="5249">2533</cx:pt>
          <cx:pt idx="5250">2650</cx:pt>
          <cx:pt idx="5251">1668</cx:pt>
          <cx:pt idx="5252">3238</cx:pt>
          <cx:pt idx="5253">1887</cx:pt>
          <cx:pt idx="5254">1612</cx:pt>
          <cx:pt idx="5255">1664</cx:pt>
          <cx:pt idx="5256">1916</cx:pt>
          <cx:pt idx="5257">2643</cx:pt>
          <cx:pt idx="5258">1685</cx:pt>
          <cx:pt idx="5259">1515</cx:pt>
          <cx:pt idx="5260">1631</cx:pt>
          <cx:pt idx="5261">2719</cx:pt>
          <cx:pt idx="5262">2333</cx:pt>
          <cx:pt idx="5263">3176</cx:pt>
          <cx:pt idx="5264">3494</cx:pt>
          <cx:pt idx="5265">1210</cx:pt>
          <cx:pt idx="5266">1944</cx:pt>
          <cx:pt idx="5267">3269</cx:pt>
          <cx:pt idx="5268">1830</cx:pt>
          <cx:pt idx="5269">1864</cx:pt>
          <cx:pt idx="5270">2355</cx:pt>
          <cx:pt idx="5271">2204</cx:pt>
          <cx:pt idx="5272">2027</cx:pt>
          <cx:pt idx="5273">2123</cx:pt>
          <cx:pt idx="5274">3532</cx:pt>
          <cx:pt idx="5275">2816</cx:pt>
          <cx:pt idx="5276">1378</cx:pt>
          <cx:pt idx="5277">1663</cx:pt>
          <cx:pt idx="5278">1755</cx:pt>
          <cx:pt idx="5279">2729</cx:pt>
          <cx:pt idx="5280">3016</cx:pt>
          <cx:pt idx="5281">2101</cx:pt>
          <cx:pt idx="5282">1623</cx:pt>
          <cx:pt idx="5283">2667</cx:pt>
          <cx:pt idx="5284">3084</cx:pt>
          <cx:pt idx="5285">3052</cx:pt>
          <cx:pt idx="5286">2050</cx:pt>
          <cx:pt idx="5287">1509</cx:pt>
          <cx:pt idx="5288">3142</cx:pt>
          <cx:pt idx="5289">2709</cx:pt>
          <cx:pt idx="5290">3131</cx:pt>
          <cx:pt idx="5291">2985</cx:pt>
          <cx:pt idx="5292">2267</cx:pt>
          <cx:pt idx="5293">3485</cx:pt>
          <cx:pt idx="5294">3300</cx:pt>
          <cx:pt idx="5295">3259</cx:pt>
          <cx:pt idx="5296">2278</cx:pt>
          <cx:pt idx="5297">3468</cx:pt>
          <cx:pt idx="5298">2248</cx:pt>
          <cx:pt idx="5299">2177</cx:pt>
          <cx:pt idx="5300">2683</cx:pt>
          <cx:pt idx="5301">3273</cx:pt>
          <cx:pt idx="5302">2219</cx:pt>
          <cx:pt idx="5303">2466</cx:pt>
          <cx:pt idx="5304">2703</cx:pt>
          <cx:pt idx="5305">1508</cx:pt>
          <cx:pt idx="5306">2366</cx:pt>
          <cx:pt idx="5307">1552</cx:pt>
          <cx:pt idx="5308">1810</cx:pt>
          <cx:pt idx="5309">3047</cx:pt>
          <cx:pt idx="5310">2043</cx:pt>
          <cx:pt idx="5311">1618</cx:pt>
          <cx:pt idx="5312">1942</cx:pt>
          <cx:pt idx="5313">1430</cx:pt>
          <cx:pt idx="5314">2937</cx:pt>
          <cx:pt idx="5315">2552</cx:pt>
          <cx:pt idx="5316">3166</cx:pt>
          <cx:pt idx="5317">3359</cx:pt>
          <cx:pt idx="5318">2244</cx:pt>
          <cx:pt idx="5319">1777</cx:pt>
          <cx:pt idx="5320">2034</cx:pt>
          <cx:pt idx="5321">2531</cx:pt>
          <cx:pt idx="5322">2540</cx:pt>
          <cx:pt idx="5323">1829</cx:pt>
          <cx:pt idx="5324">1618</cx:pt>
          <cx:pt idx="5325">1731</cx:pt>
          <cx:pt idx="5326">2026</cx:pt>
          <cx:pt idx="5327">1213</cx:pt>
          <cx:pt idx="5328">2574</cx:pt>
          <cx:pt idx="5329">2745</cx:pt>
          <cx:pt idx="5330">2003</cx:pt>
          <cx:pt idx="5331">1608</cx:pt>
          <cx:pt idx="5332">2676</cx:pt>
          <cx:pt idx="5333">2692</cx:pt>
          <cx:pt idx="5334">2285</cx:pt>
          <cx:pt idx="5335">1861</cx:pt>
          <cx:pt idx="5336">2503</cx:pt>
          <cx:pt idx="5337">3317</cx:pt>
          <cx:pt idx="5338">1938</cx:pt>
          <cx:pt idx="5339">2455</cx:pt>
          <cx:pt idx="5340">2824</cx:pt>
          <cx:pt idx="5341">3062</cx:pt>
          <cx:pt idx="5342">1398</cx:pt>
          <cx:pt idx="5343">3177</cx:pt>
          <cx:pt idx="5344">3461</cx:pt>
          <cx:pt idx="5345">2469</cx:pt>
          <cx:pt idx="5346">2729</cx:pt>
          <cx:pt idx="5347">2156</cx:pt>
          <cx:pt idx="5348">1466</cx:pt>
          <cx:pt idx="5349">2869</cx:pt>
          <cx:pt idx="5350">2012</cx:pt>
          <cx:pt idx="5351">2294</cx:pt>
          <cx:pt idx="5352">1386</cx:pt>
          <cx:pt idx="5353">1607</cx:pt>
          <cx:pt idx="5354">1435</cx:pt>
          <cx:pt idx="5355">1506</cx:pt>
          <cx:pt idx="5356">1237</cx:pt>
          <cx:pt idx="5357">2035</cx:pt>
          <cx:pt idx="5358">2985</cx:pt>
          <cx:pt idx="5359">2407</cx:pt>
          <cx:pt idx="5360">3298</cx:pt>
          <cx:pt idx="5361">3269</cx:pt>
          <cx:pt idx="5362">3306</cx:pt>
          <cx:pt idx="5363">2178</cx:pt>
          <cx:pt idx="5364">2048</cx:pt>
          <cx:pt idx="5365">2352</cx:pt>
          <cx:pt idx="5366">1560</cx:pt>
          <cx:pt idx="5367">2934</cx:pt>
          <cx:pt idx="5368">2089</cx:pt>
          <cx:pt idx="5369">2222</cx:pt>
          <cx:pt idx="5370">1912</cx:pt>
          <cx:pt idx="5371">1703</cx:pt>
          <cx:pt idx="5372">2106</cx:pt>
          <cx:pt idx="5373">2530</cx:pt>
          <cx:pt idx="5374">3331</cx:pt>
          <cx:pt idx="5375">2426</cx:pt>
          <cx:pt idx="5376">3367</cx:pt>
          <cx:pt idx="5377">2833</cx:pt>
          <cx:pt idx="5378">2479</cx:pt>
          <cx:pt idx="5379">1410</cx:pt>
          <cx:pt idx="5380">1368</cx:pt>
          <cx:pt idx="5381">3347</cx:pt>
          <cx:pt idx="5382">1943</cx:pt>
          <cx:pt idx="5383">2009</cx:pt>
          <cx:pt idx="5384">3114</cx:pt>
          <cx:pt idx="5385">1693</cx:pt>
          <cx:pt idx="5386">1544</cx:pt>
          <cx:pt idx="5387">3210</cx:pt>
          <cx:pt idx="5388">2021</cx:pt>
          <cx:pt idx="5389">2128</cx:pt>
          <cx:pt idx="5390">3264</cx:pt>
          <cx:pt idx="5391">3319</cx:pt>
          <cx:pt idx="5392">1590</cx:pt>
          <cx:pt idx="5393">3365</cx:pt>
          <cx:pt idx="5394">3038</cx:pt>
          <cx:pt idx="5395">1726</cx:pt>
          <cx:pt idx="5396">2402</cx:pt>
          <cx:pt idx="5397">1266</cx:pt>
          <cx:pt idx="5398">2959</cx:pt>
          <cx:pt idx="5399">3437</cx:pt>
          <cx:pt idx="5400">3302</cx:pt>
          <cx:pt idx="5401">1802</cx:pt>
          <cx:pt idx="5402">3067</cx:pt>
          <cx:pt idx="5403">2130</cx:pt>
          <cx:pt idx="5404">3112</cx:pt>
          <cx:pt idx="5405">2393</cx:pt>
          <cx:pt idx="5406">3531</cx:pt>
          <cx:pt idx="5407">1321</cx:pt>
          <cx:pt idx="5408">1761</cx:pt>
          <cx:pt idx="5409">3312</cx:pt>
          <cx:pt idx="5410">1239</cx:pt>
          <cx:pt idx="5411">3349</cx:pt>
          <cx:pt idx="5412">3094</cx:pt>
          <cx:pt idx="5413">1743</cx:pt>
          <cx:pt idx="5414">2570</cx:pt>
          <cx:pt idx="5415">3009</cx:pt>
          <cx:pt idx="5416">2141</cx:pt>
          <cx:pt idx="5417">3162</cx:pt>
          <cx:pt idx="5418">2025</cx:pt>
          <cx:pt idx="5419">1736</cx:pt>
          <cx:pt idx="5420">3175</cx:pt>
          <cx:pt idx="5421">3305</cx:pt>
          <cx:pt idx="5422">3137</cx:pt>
          <cx:pt idx="5423">2570</cx:pt>
          <cx:pt idx="5424">3091</cx:pt>
          <cx:pt idx="5425">1612</cx:pt>
          <cx:pt idx="5426">1580</cx:pt>
          <cx:pt idx="5427">1663</cx:pt>
          <cx:pt idx="5428">1286</cx:pt>
          <cx:pt idx="5429">3057</cx:pt>
          <cx:pt idx="5430">2713</cx:pt>
          <cx:pt idx="5431">2122</cx:pt>
          <cx:pt idx="5432">1479</cx:pt>
          <cx:pt idx="5433">2022</cx:pt>
          <cx:pt idx="5434">3498</cx:pt>
          <cx:pt idx="5435">2494</cx:pt>
          <cx:pt idx="5436">2880</cx:pt>
          <cx:pt idx="5437">2704</cx:pt>
          <cx:pt idx="5438">1353</cx:pt>
          <cx:pt idx="5439">2846</cx:pt>
          <cx:pt idx="5440">1662</cx:pt>
          <cx:pt idx="5441">3324</cx:pt>
          <cx:pt idx="5442">2028</cx:pt>
          <cx:pt idx="5443">1432</cx:pt>
          <cx:pt idx="5444">1939</cx:pt>
          <cx:pt idx="5445">1204</cx:pt>
          <cx:pt idx="5446">1875</cx:pt>
          <cx:pt idx="5447">3080</cx:pt>
          <cx:pt idx="5448">1315</cx:pt>
          <cx:pt idx="5449">2495</cx:pt>
          <cx:pt idx="5450">1651</cx:pt>
          <cx:pt idx="5451">3546</cx:pt>
          <cx:pt idx="5452">3167</cx:pt>
          <cx:pt idx="5453">1648</cx:pt>
          <cx:pt idx="5454">1834</cx:pt>
          <cx:pt idx="5455">1699</cx:pt>
          <cx:pt idx="5456">3564</cx:pt>
          <cx:pt idx="5457">2978</cx:pt>
          <cx:pt idx="5458">1677</cx:pt>
          <cx:pt idx="5459">2312</cx:pt>
          <cx:pt idx="5460">1549</cx:pt>
          <cx:pt idx="5461">3079</cx:pt>
          <cx:pt idx="5462">3504</cx:pt>
          <cx:pt idx="5463">2045</cx:pt>
          <cx:pt idx="5464">1342</cx:pt>
          <cx:pt idx="5465">2049</cx:pt>
          <cx:pt idx="5466">3317</cx:pt>
          <cx:pt idx="5467">2395</cx:pt>
          <cx:pt idx="5468">2941</cx:pt>
          <cx:pt idx="5469">2760</cx:pt>
          <cx:pt idx="5470">1660</cx:pt>
          <cx:pt idx="5471">1568</cx:pt>
          <cx:pt idx="5472">3010</cx:pt>
          <cx:pt idx="5473">2753</cx:pt>
          <cx:pt idx="5474">2116</cx:pt>
          <cx:pt idx="5475">2657</cx:pt>
          <cx:pt idx="5476">3452</cx:pt>
          <cx:pt idx="5477">2750</cx:pt>
          <cx:pt idx="5478">3561</cx:pt>
          <cx:pt idx="5479">3203</cx:pt>
          <cx:pt idx="5480">2436</cx:pt>
          <cx:pt idx="5481">1824</cx:pt>
          <cx:pt idx="5482">1255</cx:pt>
          <cx:pt idx="5483">1769</cx:pt>
          <cx:pt idx="5484">2838</cx:pt>
          <cx:pt idx="5485">2232</cx:pt>
          <cx:pt idx="5486">3376</cx:pt>
          <cx:pt idx="5487">1473</cx:pt>
          <cx:pt idx="5488">2169</cx:pt>
          <cx:pt idx="5489">2767</cx:pt>
          <cx:pt idx="5490">2336</cx:pt>
          <cx:pt idx="5491">1495</cx:pt>
          <cx:pt idx="5492">2003</cx:pt>
          <cx:pt idx="5493">1832</cx:pt>
          <cx:pt idx="5494">1871</cx:pt>
          <cx:pt idx="5495">2830</cx:pt>
          <cx:pt idx="5496">2269</cx:pt>
          <cx:pt idx="5497">1743</cx:pt>
          <cx:pt idx="5498">2715</cx:pt>
          <cx:pt idx="5499">3483</cx:pt>
          <cx:pt idx="5500">2146</cx:pt>
          <cx:pt idx="5501">1423</cx:pt>
          <cx:pt idx="5502">2715</cx:pt>
          <cx:pt idx="5503">1633</cx:pt>
          <cx:pt idx="5504">1585</cx:pt>
          <cx:pt idx="5505">3209</cx:pt>
          <cx:pt idx="5506">1482</cx:pt>
          <cx:pt idx="5507">1461</cx:pt>
          <cx:pt idx="5508">1652</cx:pt>
          <cx:pt idx="5509">1411</cx:pt>
          <cx:pt idx="5510">2557</cx:pt>
          <cx:pt idx="5511">2005</cx:pt>
          <cx:pt idx="5512">3250</cx:pt>
          <cx:pt idx="5513">2080</cx:pt>
          <cx:pt idx="5514">2870</cx:pt>
          <cx:pt idx="5515">1673</cx:pt>
          <cx:pt idx="5516">2066</cx:pt>
          <cx:pt idx="5517">2077</cx:pt>
          <cx:pt idx="5518">1768</cx:pt>
          <cx:pt idx="5519">2260</cx:pt>
          <cx:pt idx="5520">3525</cx:pt>
          <cx:pt idx="5521">2591</cx:pt>
          <cx:pt idx="5522">2098</cx:pt>
          <cx:pt idx="5523">1634</cx:pt>
          <cx:pt idx="5524">2711</cx:pt>
          <cx:pt idx="5525">3083</cx:pt>
          <cx:pt idx="5526">2402</cx:pt>
          <cx:pt idx="5527">2108</cx:pt>
          <cx:pt idx="5528">1382</cx:pt>
          <cx:pt idx="5529">2519</cx:pt>
          <cx:pt idx="5530">3242</cx:pt>
          <cx:pt idx="5531">1984</cx:pt>
          <cx:pt idx="5532">1508</cx:pt>
          <cx:pt idx="5533">3458</cx:pt>
          <cx:pt idx="5534">2091</cx:pt>
          <cx:pt idx="5535">1939</cx:pt>
          <cx:pt idx="5536">1485</cx:pt>
          <cx:pt idx="5537">1280</cx:pt>
          <cx:pt idx="5538">2531</cx:pt>
          <cx:pt idx="5539">1698</cx:pt>
          <cx:pt idx="5540">2474</cx:pt>
          <cx:pt idx="5541">2851</cx:pt>
          <cx:pt idx="5542">2712</cx:pt>
          <cx:pt idx="5543">3248</cx:pt>
          <cx:pt idx="5544">2702</cx:pt>
          <cx:pt idx="5545">2263</cx:pt>
          <cx:pt idx="5546">2381</cx:pt>
          <cx:pt idx="5547">1745</cx:pt>
          <cx:pt idx="5548">2659</cx:pt>
          <cx:pt idx="5549">1851</cx:pt>
          <cx:pt idx="5550">1602</cx:pt>
          <cx:pt idx="5551">2819</cx:pt>
          <cx:pt idx="5552">3134</cx:pt>
          <cx:pt idx="5553">1909</cx:pt>
          <cx:pt idx="5554">2766</cx:pt>
          <cx:pt idx="5555">2764</cx:pt>
          <cx:pt idx="5556">1544</cx:pt>
          <cx:pt idx="5557">3287</cx:pt>
          <cx:pt idx="5558">1415</cx:pt>
          <cx:pt idx="5559">2159</cx:pt>
          <cx:pt idx="5560">3349</cx:pt>
          <cx:pt idx="5561">1406</cx:pt>
          <cx:pt idx="5562">2883</cx:pt>
          <cx:pt idx="5563">1924</cx:pt>
          <cx:pt idx="5564">3249</cx:pt>
          <cx:pt idx="5565">2720</cx:pt>
          <cx:pt idx="5566">3176</cx:pt>
          <cx:pt idx="5567">2777</cx:pt>
          <cx:pt idx="5568">2504</cx:pt>
          <cx:pt idx="5569">3001</cx:pt>
          <cx:pt idx="5570">1413</cx:pt>
          <cx:pt idx="5571">1366</cx:pt>
          <cx:pt idx="5572">3170</cx:pt>
          <cx:pt idx="5573">1725</cx:pt>
          <cx:pt idx="5574">3302</cx:pt>
          <cx:pt idx="5575">1828</cx:pt>
          <cx:pt idx="5576">1854</cx:pt>
          <cx:pt idx="5577">1951</cx:pt>
          <cx:pt idx="5578">2868</cx:pt>
          <cx:pt idx="5579">1567</cx:pt>
          <cx:pt idx="5580">2136</cx:pt>
          <cx:pt idx="5581">2031</cx:pt>
          <cx:pt idx="5582">2262</cx:pt>
          <cx:pt idx="5583">3256</cx:pt>
          <cx:pt idx="5584">2487</cx:pt>
          <cx:pt idx="5585">2048</cx:pt>
          <cx:pt idx="5586">1247</cx:pt>
          <cx:pt idx="5587">1617</cx:pt>
          <cx:pt idx="5588">1295</cx:pt>
          <cx:pt idx="5589">1288</cx:pt>
          <cx:pt idx="5590">2649</cx:pt>
          <cx:pt idx="5591">1944</cx:pt>
          <cx:pt idx="5592">1548</cx:pt>
          <cx:pt idx="5593">2529</cx:pt>
          <cx:pt idx="5594">2872</cx:pt>
          <cx:pt idx="5595">3440</cx:pt>
          <cx:pt idx="5596">2576</cx:pt>
          <cx:pt idx="5597">1497</cx:pt>
          <cx:pt idx="5598">1503</cx:pt>
          <cx:pt idx="5599">1208</cx:pt>
          <cx:pt idx="5600">1495</cx:pt>
          <cx:pt idx="5601">2451</cx:pt>
          <cx:pt idx="5602">2124</cx:pt>
          <cx:pt idx="5603">3494</cx:pt>
          <cx:pt idx="5604">2760</cx:pt>
          <cx:pt idx="5605">1240</cx:pt>
          <cx:pt idx="5606">1302</cx:pt>
          <cx:pt idx="5607">3544</cx:pt>
          <cx:pt idx="5608">1957</cx:pt>
          <cx:pt idx="5609">3227</cx:pt>
          <cx:pt idx="5610">2779</cx:pt>
          <cx:pt idx="5611">3420</cx:pt>
          <cx:pt idx="5612">3024</cx:pt>
          <cx:pt idx="5613">3550</cx:pt>
          <cx:pt idx="5614">3261</cx:pt>
          <cx:pt idx="5615">2655</cx:pt>
          <cx:pt idx="5616">2445</cx:pt>
          <cx:pt idx="5617">3005</cx:pt>
          <cx:pt idx="5618">3470</cx:pt>
          <cx:pt idx="5619">2087</cx:pt>
          <cx:pt idx="5620">2948</cx:pt>
          <cx:pt idx="5621">2991</cx:pt>
          <cx:pt idx="5622">2956</cx:pt>
          <cx:pt idx="5623">1745</cx:pt>
          <cx:pt idx="5624">2591</cx:pt>
          <cx:pt idx="5625">3483</cx:pt>
          <cx:pt idx="5626">2874</cx:pt>
          <cx:pt idx="5627">3349</cx:pt>
          <cx:pt idx="5628">2744</cx:pt>
          <cx:pt idx="5629">2419</cx:pt>
          <cx:pt idx="5630">1443</cx:pt>
          <cx:pt idx="5631">1404</cx:pt>
          <cx:pt idx="5632">3233</cx:pt>
          <cx:pt idx="5633">1691</cx:pt>
          <cx:pt idx="5634">2055</cx:pt>
          <cx:pt idx="5635">1250</cx:pt>
          <cx:pt idx="5636">2037</cx:pt>
          <cx:pt idx="5637">3191</cx:pt>
          <cx:pt idx="5638">2263</cx:pt>
          <cx:pt idx="5639">1562</cx:pt>
          <cx:pt idx="5640">1597</cx:pt>
          <cx:pt idx="5641">3268</cx:pt>
          <cx:pt idx="5642">1293</cx:pt>
          <cx:pt idx="5643">1600</cx:pt>
          <cx:pt idx="5644">3070</cx:pt>
          <cx:pt idx="5645">1721</cx:pt>
          <cx:pt idx="5646">1520</cx:pt>
          <cx:pt idx="5647">1666</cx:pt>
          <cx:pt idx="5648">1859</cx:pt>
          <cx:pt idx="5649">1251</cx:pt>
          <cx:pt idx="5650">3000</cx:pt>
          <cx:pt idx="5651">2850</cx:pt>
          <cx:pt idx="5652">2571</cx:pt>
          <cx:pt idx="5653">2365</cx:pt>
          <cx:pt idx="5654">1286</cx:pt>
          <cx:pt idx="5655">1604</cx:pt>
          <cx:pt idx="5656">3113</cx:pt>
          <cx:pt idx="5657">1804</cx:pt>
          <cx:pt idx="5658">1806</cx:pt>
          <cx:pt idx="5659">1631</cx:pt>
          <cx:pt idx="5660">3399</cx:pt>
          <cx:pt idx="5661">2558</cx:pt>
          <cx:pt idx="5662">1432</cx:pt>
          <cx:pt idx="5663">1941</cx:pt>
          <cx:pt idx="5664">2460</cx:pt>
          <cx:pt idx="5665">1291</cx:pt>
          <cx:pt idx="5666">1999</cx:pt>
          <cx:pt idx="5667">1651</cx:pt>
          <cx:pt idx="5668">1725</cx:pt>
          <cx:pt idx="5669">2800</cx:pt>
          <cx:pt idx="5670">1525</cx:pt>
          <cx:pt idx="5671">1467</cx:pt>
          <cx:pt idx="5672">2459</cx:pt>
          <cx:pt idx="5673">1840</cx:pt>
          <cx:pt idx="5674">3387</cx:pt>
          <cx:pt idx="5675">3249</cx:pt>
          <cx:pt idx="5676">3363</cx:pt>
          <cx:pt idx="5677">3000</cx:pt>
          <cx:pt idx="5678">2376</cx:pt>
          <cx:pt idx="5679">1824</cx:pt>
          <cx:pt idx="5680">2308</cx:pt>
          <cx:pt idx="5681">3001</cx:pt>
          <cx:pt idx="5682">2229</cx:pt>
          <cx:pt idx="5683">2716</cx:pt>
          <cx:pt idx="5684">2151</cx:pt>
          <cx:pt idx="5685">3393</cx:pt>
          <cx:pt idx="5686">2081</cx:pt>
          <cx:pt idx="5687">2687</cx:pt>
          <cx:pt idx="5688">3029</cx:pt>
          <cx:pt idx="5689">1473</cx:pt>
          <cx:pt idx="5690">3046</cx:pt>
          <cx:pt idx="5691">2693</cx:pt>
          <cx:pt idx="5692">3185</cx:pt>
          <cx:pt idx="5693">1399</cx:pt>
          <cx:pt idx="5694">2050</cx:pt>
          <cx:pt idx="5695">3175</cx:pt>
          <cx:pt idx="5696">2548</cx:pt>
          <cx:pt idx="5697">1251</cx:pt>
          <cx:pt idx="5698">2836</cx:pt>
          <cx:pt idx="5699">1952</cx:pt>
          <cx:pt idx="5700">2411</cx:pt>
          <cx:pt idx="5701">3041</cx:pt>
          <cx:pt idx="5702">1716</cx:pt>
          <cx:pt idx="5703">2294</cx:pt>
          <cx:pt idx="5704">2590</cx:pt>
          <cx:pt idx="5705">1652</cx:pt>
          <cx:pt idx="5706">2368</cx:pt>
          <cx:pt idx="5707">2113</cx:pt>
          <cx:pt idx="5708">2897</cx:pt>
          <cx:pt idx="5709">1712</cx:pt>
          <cx:pt idx="5710">2852</cx:pt>
          <cx:pt idx="5711">1308</cx:pt>
          <cx:pt idx="5712">1287</cx:pt>
          <cx:pt idx="5713">3484</cx:pt>
          <cx:pt idx="5714">3267</cx:pt>
          <cx:pt idx="5715">2658</cx:pt>
          <cx:pt idx="5716">1598</cx:pt>
          <cx:pt idx="5717">2318</cx:pt>
          <cx:pt idx="5718">2008</cx:pt>
          <cx:pt idx="5719">1897</cx:pt>
          <cx:pt idx="5720">3211</cx:pt>
          <cx:pt idx="5721">3210</cx:pt>
          <cx:pt idx="5722">1393</cx:pt>
          <cx:pt idx="5723">2938</cx:pt>
          <cx:pt idx="5724">1248</cx:pt>
          <cx:pt idx="5725">1581</cx:pt>
          <cx:pt idx="5726">1669</cx:pt>
          <cx:pt idx="5727">1868</cx:pt>
          <cx:pt idx="5728">3103</cx:pt>
          <cx:pt idx="5729">1803</cx:pt>
          <cx:pt idx="5730">2744</cx:pt>
          <cx:pt idx="5731">2410</cx:pt>
          <cx:pt idx="5732">1729</cx:pt>
          <cx:pt idx="5733">2898</cx:pt>
          <cx:pt idx="5734">3164</cx:pt>
          <cx:pt idx="5735">3073</cx:pt>
          <cx:pt idx="5736">2422</cx:pt>
          <cx:pt idx="5737">1751</cx:pt>
          <cx:pt idx="5738">2729</cx:pt>
          <cx:pt idx="5739">2032</cx:pt>
          <cx:pt idx="5740">2197</cx:pt>
          <cx:pt idx="5741">3007</cx:pt>
          <cx:pt idx="5742">2089</cx:pt>
          <cx:pt idx="5743">3018</cx:pt>
          <cx:pt idx="5744">1922</cx:pt>
          <cx:pt idx="5745">2944</cx:pt>
          <cx:pt idx="5746">1257</cx:pt>
          <cx:pt idx="5747">2086</cx:pt>
          <cx:pt idx="5748">2730</cx:pt>
          <cx:pt idx="5749">1960</cx:pt>
          <cx:pt idx="5750">2154</cx:pt>
          <cx:pt idx="5751">1437</cx:pt>
          <cx:pt idx="5752">2851</cx:pt>
          <cx:pt idx="5753">1463</cx:pt>
          <cx:pt idx="5754">2081</cx:pt>
          <cx:pt idx="5755">3449</cx:pt>
          <cx:pt idx="5756">2825</cx:pt>
          <cx:pt idx="5757">3478</cx:pt>
          <cx:pt idx="5758">3030</cx:pt>
          <cx:pt idx="5759">2356</cx:pt>
          <cx:pt idx="5760">1625</cx:pt>
          <cx:pt idx="5761">3103</cx:pt>
          <cx:pt idx="5762">2954</cx:pt>
          <cx:pt idx="5763">2303</cx:pt>
          <cx:pt idx="5764">1467</cx:pt>
          <cx:pt idx="5765">1455</cx:pt>
          <cx:pt idx="5766">2103</cx:pt>
          <cx:pt idx="5767">1396</cx:pt>
          <cx:pt idx="5768">1587</cx:pt>
          <cx:pt idx="5769">1866</cx:pt>
          <cx:pt idx="5770">3530</cx:pt>
          <cx:pt idx="5771">2560</cx:pt>
          <cx:pt idx="5772">1825</cx:pt>
          <cx:pt idx="5773">1890</cx:pt>
          <cx:pt idx="5774">2628</cx:pt>
          <cx:pt idx="5775">2683</cx:pt>
          <cx:pt idx="5776">3321</cx:pt>
          <cx:pt idx="5777">2588</cx:pt>
          <cx:pt idx="5778">2139</cx:pt>
          <cx:pt idx="5779">2792</cx:pt>
          <cx:pt idx="5780">3183</cx:pt>
          <cx:pt idx="5781">1805</cx:pt>
          <cx:pt idx="5782">2245</cx:pt>
          <cx:pt idx="5783">3547</cx:pt>
          <cx:pt idx="5784">1425</cx:pt>
          <cx:pt idx="5785">3268</cx:pt>
          <cx:pt idx="5786">1796</cx:pt>
          <cx:pt idx="5787">2000</cx:pt>
          <cx:pt idx="5788">1546</cx:pt>
          <cx:pt idx="5789">3358</cx:pt>
          <cx:pt idx="5790">2901</cx:pt>
          <cx:pt idx="5791">1946</cx:pt>
          <cx:pt idx="5792">1794</cx:pt>
          <cx:pt idx="5793">3095</cx:pt>
          <cx:pt idx="5794">2740</cx:pt>
          <cx:pt idx="5795">2291</cx:pt>
          <cx:pt idx="5796">1845</cx:pt>
          <cx:pt idx="5797">2716</cx:pt>
          <cx:pt idx="5798">1960</cx:pt>
          <cx:pt idx="5799">2485</cx:pt>
          <cx:pt idx="5800">1522</cx:pt>
          <cx:pt idx="5801">2050</cx:pt>
          <cx:pt idx="5802">2702</cx:pt>
          <cx:pt idx="5803">1512</cx:pt>
          <cx:pt idx="5804">1415</cx:pt>
          <cx:pt idx="5805">3075</cx:pt>
          <cx:pt idx="5806">1616</cx:pt>
          <cx:pt idx="5807">1552</cx:pt>
          <cx:pt idx="5808">1960</cx:pt>
          <cx:pt idx="5809">2311</cx:pt>
          <cx:pt idx="5810">1801</cx:pt>
          <cx:pt idx="5811">3190</cx:pt>
          <cx:pt idx="5812">2926</cx:pt>
          <cx:pt idx="5813">1794</cx:pt>
          <cx:pt idx="5814">1830</cx:pt>
          <cx:pt idx="5815">1322</cx:pt>
          <cx:pt idx="5816">3341</cx:pt>
          <cx:pt idx="5817">1886</cx:pt>
          <cx:pt idx="5818">1316</cx:pt>
          <cx:pt idx="5819">2438</cx:pt>
          <cx:pt idx="5820">2960</cx:pt>
          <cx:pt idx="5821">1967</cx:pt>
          <cx:pt idx="5822">3451</cx:pt>
          <cx:pt idx="5823">2487</cx:pt>
          <cx:pt idx="5824">3503</cx:pt>
          <cx:pt idx="5825">1520</cx:pt>
          <cx:pt idx="5826">2097</cx:pt>
          <cx:pt idx="5827">3418</cx:pt>
          <cx:pt idx="5828">2674</cx:pt>
          <cx:pt idx="5829">1733</cx:pt>
          <cx:pt idx="5830">2156</cx:pt>
          <cx:pt idx="5831">3504</cx:pt>
          <cx:pt idx="5832">2900</cx:pt>
          <cx:pt idx="5833">2202</cx:pt>
          <cx:pt idx="5834">3161</cx:pt>
          <cx:pt idx="5835">2200</cx:pt>
          <cx:pt idx="5836">2277</cx:pt>
          <cx:pt idx="5837">1493</cx:pt>
          <cx:pt idx="5838">2001</cx:pt>
          <cx:pt idx="5839">1768</cx:pt>
          <cx:pt idx="5840">2369</cx:pt>
          <cx:pt idx="5841">2418</cx:pt>
          <cx:pt idx="5842">1865</cx:pt>
          <cx:pt idx="5843">2405</cx:pt>
          <cx:pt idx="5844">2585</cx:pt>
          <cx:pt idx="5845">2121</cx:pt>
          <cx:pt idx="5846">1472</cx:pt>
          <cx:pt idx="5847">2712</cx:pt>
          <cx:pt idx="5848">3268</cx:pt>
          <cx:pt idx="5849">1374</cx:pt>
          <cx:pt idx="5850">2356</cx:pt>
          <cx:pt idx="5851">2047</cx:pt>
          <cx:pt idx="5852">3230</cx:pt>
          <cx:pt idx="5853">2981</cx:pt>
          <cx:pt idx="5854">1509</cx:pt>
          <cx:pt idx="5855">2301</cx:pt>
          <cx:pt idx="5856">3165</cx:pt>
          <cx:pt idx="5857">1403</cx:pt>
          <cx:pt idx="5858">3043</cx:pt>
          <cx:pt idx="5859">3534</cx:pt>
          <cx:pt idx="5860">2795</cx:pt>
          <cx:pt idx="5861">1869</cx:pt>
          <cx:pt idx="5862">2793</cx:pt>
          <cx:pt idx="5863">1749</cx:pt>
          <cx:pt idx="5864">1593</cx:pt>
          <cx:pt idx="5865">2406</cx:pt>
          <cx:pt idx="5866">2021</cx:pt>
          <cx:pt idx="5867">1916</cx:pt>
          <cx:pt idx="5868">2278</cx:pt>
          <cx:pt idx="5869">1223</cx:pt>
          <cx:pt idx="5870">1245</cx:pt>
          <cx:pt idx="5871">2721</cx:pt>
          <cx:pt idx="5872">3054</cx:pt>
          <cx:pt idx="5873">2630</cx:pt>
          <cx:pt idx="5874">2843</cx:pt>
          <cx:pt idx="5875">2190</cx:pt>
          <cx:pt idx="5876">1774</cx:pt>
          <cx:pt idx="5877">2516</cx:pt>
          <cx:pt idx="5878">1496</cx:pt>
          <cx:pt idx="5879">3157</cx:pt>
          <cx:pt idx="5880">2128</cx:pt>
          <cx:pt idx="5881">3482</cx:pt>
          <cx:pt idx="5882">2788</cx:pt>
          <cx:pt idx="5883">1951</cx:pt>
          <cx:pt idx="5884">3066</cx:pt>
          <cx:pt idx="5885">2850</cx:pt>
          <cx:pt idx="5886">3213</cx:pt>
          <cx:pt idx="5887">2394</cx:pt>
          <cx:pt idx="5888">1376</cx:pt>
          <cx:pt idx="5889">2356</cx:pt>
          <cx:pt idx="5890">3003</cx:pt>
          <cx:pt idx="5891">1393</cx:pt>
          <cx:pt idx="5892">3550</cx:pt>
          <cx:pt idx="5893">3076</cx:pt>
          <cx:pt idx="5894">1692</cx:pt>
          <cx:pt idx="5895">3068</cx:pt>
          <cx:pt idx="5896">1374</cx:pt>
          <cx:pt idx="5897">2700</cx:pt>
          <cx:pt idx="5898">1340</cx:pt>
          <cx:pt idx="5899">2770</cx:pt>
          <cx:pt idx="5900">2595</cx:pt>
          <cx:pt idx="5901">2162</cx:pt>
          <cx:pt idx="5902">2265</cx:pt>
          <cx:pt idx="5903">3124</cx:pt>
          <cx:pt idx="5904">2934</cx:pt>
          <cx:pt idx="5905">2958</cx:pt>
          <cx:pt idx="5906">3548</cx:pt>
          <cx:pt idx="5907">2707</cx:pt>
          <cx:pt idx="5908">2790</cx:pt>
          <cx:pt idx="5909">1349</cx:pt>
          <cx:pt idx="5910">1541</cx:pt>
          <cx:pt idx="5911">3525</cx:pt>
          <cx:pt idx="5912">2374</cx:pt>
          <cx:pt idx="5913">1671</cx:pt>
          <cx:pt idx="5914">2079</cx:pt>
          <cx:pt idx="5915">1254</cx:pt>
          <cx:pt idx="5916">2751</cx:pt>
          <cx:pt idx="5917">2350</cx:pt>
          <cx:pt idx="5918">2278</cx:pt>
          <cx:pt idx="5919">2140</cx:pt>
          <cx:pt idx="5920">3138</cx:pt>
          <cx:pt idx="5921">2419</cx:pt>
          <cx:pt idx="5922">2214</cx:pt>
          <cx:pt idx="5923">2814</cx:pt>
          <cx:pt idx="5924">1912</cx:pt>
          <cx:pt idx="5925">2128</cx:pt>
          <cx:pt idx="5926">2207</cx:pt>
          <cx:pt idx="5927">1738</cx:pt>
          <cx:pt idx="5928">1217</cx:pt>
          <cx:pt idx="5929">3354</cx:pt>
          <cx:pt idx="5930">1978</cx:pt>
          <cx:pt idx="5931">1870</cx:pt>
          <cx:pt idx="5932">1514</cx:pt>
          <cx:pt idx="5933">1590</cx:pt>
          <cx:pt idx="5934">3243</cx:pt>
          <cx:pt idx="5935">1308</cx:pt>
          <cx:pt idx="5936">2652</cx:pt>
          <cx:pt idx="5937">3171</cx:pt>
          <cx:pt idx="5938">2783</cx:pt>
          <cx:pt idx="5939">1611</cx:pt>
          <cx:pt idx="5940">2280</cx:pt>
          <cx:pt idx="5941">1698</cx:pt>
          <cx:pt idx="5942">3517</cx:pt>
          <cx:pt idx="5943">3499</cx:pt>
          <cx:pt idx="5944">2906</cx:pt>
          <cx:pt idx="5945">2012</cx:pt>
          <cx:pt idx="5946">1987</cx:pt>
          <cx:pt idx="5947">2369</cx:pt>
          <cx:pt idx="5948">2761</cx:pt>
          <cx:pt idx="5949">2066</cx:pt>
          <cx:pt idx="5950">1490</cx:pt>
          <cx:pt idx="5951">3437</cx:pt>
          <cx:pt idx="5952">2672</cx:pt>
          <cx:pt idx="5953">2846</cx:pt>
          <cx:pt idx="5954">2458</cx:pt>
          <cx:pt idx="5955">2826</cx:pt>
          <cx:pt idx="5956">1976</cx:pt>
          <cx:pt idx="5957">1768</cx:pt>
          <cx:pt idx="5958">2175</cx:pt>
          <cx:pt idx="5959">1819</cx:pt>
          <cx:pt idx="5960">1243</cx:pt>
          <cx:pt idx="5961">1800</cx:pt>
          <cx:pt idx="5962">1671</cx:pt>
          <cx:pt idx="5963">2979</cx:pt>
          <cx:pt idx="5964">2519</cx:pt>
          <cx:pt idx="5965">2434</cx:pt>
          <cx:pt idx="5966">2373</cx:pt>
          <cx:pt idx="5967">3513</cx:pt>
          <cx:pt idx="5968">2930</cx:pt>
          <cx:pt idx="5969">2525</cx:pt>
          <cx:pt idx="5970">3327</cx:pt>
          <cx:pt idx="5971">1410</cx:pt>
          <cx:pt idx="5972">2870</cx:pt>
          <cx:pt idx="5973">3512</cx:pt>
          <cx:pt idx="5974">1300</cx:pt>
          <cx:pt idx="5975">1551</cx:pt>
          <cx:pt idx="5976">2052</cx:pt>
          <cx:pt idx="5977">3063</cx:pt>
          <cx:pt idx="5978">1290</cx:pt>
          <cx:pt idx="5979">3285</cx:pt>
          <cx:pt idx="5980">2285</cx:pt>
          <cx:pt idx="5981">2431</cx:pt>
          <cx:pt idx="5982">3109</cx:pt>
          <cx:pt idx="5983">2338</cx:pt>
          <cx:pt idx="5984">2211</cx:pt>
          <cx:pt idx="5985">2992</cx:pt>
          <cx:pt idx="5986">2091</cx:pt>
          <cx:pt idx="5987">2194</cx:pt>
          <cx:pt idx="5988">2195</cx:pt>
          <cx:pt idx="5989">1839</cx:pt>
          <cx:pt idx="5990">1901</cx:pt>
          <cx:pt idx="5991">3220</cx:pt>
          <cx:pt idx="5992">3375</cx:pt>
          <cx:pt idx="5993">2737</cx:pt>
          <cx:pt idx="5994">1508</cx:pt>
          <cx:pt idx="5995">3293</cx:pt>
          <cx:pt idx="5996">2765</cx:pt>
          <cx:pt idx="5997">2265</cx:pt>
          <cx:pt idx="5998">1620</cx:pt>
          <cx:pt idx="5999">1492</cx:pt>
          <cx:pt idx="6000">2622</cx:pt>
          <cx:pt idx="6001">3072</cx:pt>
          <cx:pt idx="6002">2747</cx:pt>
          <cx:pt idx="6003">3102</cx:pt>
          <cx:pt idx="6004">2213</cx:pt>
          <cx:pt idx="6005">3199</cx:pt>
          <cx:pt idx="6006">2032</cx:pt>
          <cx:pt idx="6007">3258</cx:pt>
          <cx:pt idx="6008">3042</cx:pt>
          <cx:pt idx="6009">2331</cx:pt>
          <cx:pt idx="6010">1285</cx:pt>
          <cx:pt idx="6011">3372</cx:pt>
          <cx:pt idx="6012">2359</cx:pt>
          <cx:pt idx="6013">3487</cx:pt>
          <cx:pt idx="6014">3222</cx:pt>
          <cx:pt idx="6015">2041</cx:pt>
          <cx:pt idx="6016">2571</cx:pt>
          <cx:pt idx="6017">3459</cx:pt>
          <cx:pt idx="6018">2997</cx:pt>
          <cx:pt idx="6019">1929</cx:pt>
          <cx:pt idx="6020">1456</cx:pt>
          <cx:pt idx="6021">2752</cx:pt>
          <cx:pt idx="6022">2049</cx:pt>
          <cx:pt idx="6023">1484</cx:pt>
          <cx:pt idx="6024">3180</cx:pt>
          <cx:pt idx="6025">1515</cx:pt>
          <cx:pt idx="6026">2999</cx:pt>
          <cx:pt idx="6027">2197</cx:pt>
          <cx:pt idx="6028">1675</cx:pt>
          <cx:pt idx="6029">1352</cx:pt>
          <cx:pt idx="6030">3524</cx:pt>
          <cx:pt idx="6031">3434</cx:pt>
          <cx:pt idx="6032">1541</cx:pt>
          <cx:pt idx="6033">3237</cx:pt>
          <cx:pt idx="6034">3022</cx:pt>
          <cx:pt idx="6035">2480</cx:pt>
          <cx:pt idx="6036">1999</cx:pt>
          <cx:pt idx="6037">2116</cx:pt>
          <cx:pt idx="6038">2365</cx:pt>
          <cx:pt idx="6039">3102</cx:pt>
          <cx:pt idx="6040">1418</cx:pt>
          <cx:pt idx="6041">1283</cx:pt>
          <cx:pt idx="6042">3402</cx:pt>
          <cx:pt idx="6043">2299</cx:pt>
          <cx:pt idx="6044">3054</cx:pt>
          <cx:pt idx="6045">2643</cx:pt>
          <cx:pt idx="6046">2209</cx:pt>
          <cx:pt idx="6047">2306</cx:pt>
          <cx:pt idx="6048">3477</cx:pt>
          <cx:pt idx="6049">1331</cx:pt>
          <cx:pt idx="6050">1856</cx:pt>
          <cx:pt idx="6051">2902</cx:pt>
          <cx:pt idx="6052">2349</cx:pt>
          <cx:pt idx="6053">1520</cx:pt>
          <cx:pt idx="6054">3283</cx:pt>
          <cx:pt idx="6055">3043</cx:pt>
          <cx:pt idx="6056">2887</cx:pt>
          <cx:pt idx="6057">2256</cx:pt>
          <cx:pt idx="6058">1440</cx:pt>
          <cx:pt idx="6059">1384</cx:pt>
          <cx:pt idx="6060">2618</cx:pt>
          <cx:pt idx="6061">2924</cx:pt>
          <cx:pt idx="6062">2818</cx:pt>
          <cx:pt idx="6063">3191</cx:pt>
          <cx:pt idx="6064">2976</cx:pt>
          <cx:pt idx="6065">3411</cx:pt>
          <cx:pt idx="6066">1763</cx:pt>
          <cx:pt idx="6067">1857</cx:pt>
          <cx:pt idx="6068">2072</cx:pt>
          <cx:pt idx="6069">1554</cx:pt>
          <cx:pt idx="6070">2205</cx:pt>
          <cx:pt idx="6071">1406</cx:pt>
          <cx:pt idx="6072">1955</cx:pt>
          <cx:pt idx="6073">2159</cx:pt>
          <cx:pt idx="6074">2967</cx:pt>
          <cx:pt idx="6075">1666</cx:pt>
          <cx:pt idx="6076">1753</cx:pt>
          <cx:pt idx="6077">3313</cx:pt>
          <cx:pt idx="6078">1810</cx:pt>
          <cx:pt idx="6079">1237</cx:pt>
          <cx:pt idx="6080">1949</cx:pt>
          <cx:pt idx="6081">3118</cx:pt>
          <cx:pt idx="6082">3395</cx:pt>
          <cx:pt idx="6083">2814</cx:pt>
          <cx:pt idx="6084">1452</cx:pt>
          <cx:pt idx="6085">2840</cx:pt>
          <cx:pt idx="6086">1327</cx:pt>
          <cx:pt idx="6087">3483</cx:pt>
          <cx:pt idx="6088">2051</cx:pt>
          <cx:pt idx="6089">1875</cx:pt>
          <cx:pt idx="6090">1981</cx:pt>
          <cx:pt idx="6091">1433</cx:pt>
          <cx:pt idx="6092">1231</cx:pt>
          <cx:pt idx="6093">3372</cx:pt>
          <cx:pt idx="6094">3419</cx:pt>
          <cx:pt idx="6095">2609</cx:pt>
          <cx:pt idx="6096">2603</cx:pt>
          <cx:pt idx="6097">2952</cx:pt>
          <cx:pt idx="6098">1912</cx:pt>
          <cx:pt idx="6099">2597</cx:pt>
          <cx:pt idx="6100">3528</cx:pt>
          <cx:pt idx="6101">2993</cx:pt>
          <cx:pt idx="6102">2021</cx:pt>
          <cx:pt idx="6103">1916</cx:pt>
          <cx:pt idx="6104">1536</cx:pt>
          <cx:pt idx="6105">2620</cx:pt>
          <cx:pt idx="6106">3366</cx:pt>
          <cx:pt idx="6107">3044</cx:pt>
          <cx:pt idx="6108">2685</cx:pt>
          <cx:pt idx="6109">2454</cx:pt>
          <cx:pt idx="6110">3276</cx:pt>
          <cx:pt idx="6111">1365</cx:pt>
          <cx:pt idx="6112">2444</cx:pt>
          <cx:pt idx="6113">3328</cx:pt>
          <cx:pt idx="6114">2046</cx:pt>
          <cx:pt idx="6115">2583</cx:pt>
          <cx:pt idx="6116">2788</cx:pt>
          <cx:pt idx="6117">1866</cx:pt>
          <cx:pt idx="6118">1719</cx:pt>
          <cx:pt idx="6119">3048</cx:pt>
          <cx:pt idx="6120">1590</cx:pt>
          <cx:pt idx="6121">3187</cx:pt>
          <cx:pt idx="6122">2622</cx:pt>
          <cx:pt idx="6123">1871</cx:pt>
          <cx:pt idx="6124">3067</cx:pt>
          <cx:pt idx="6125">2928</cx:pt>
          <cx:pt idx="6126">2485</cx:pt>
          <cx:pt idx="6127">1783</cx:pt>
          <cx:pt idx="6128">3402</cx:pt>
          <cx:pt idx="6129">1642</cx:pt>
          <cx:pt idx="6130">3503</cx:pt>
          <cx:pt idx="6131">3530</cx:pt>
          <cx:pt idx="6132">2639</cx:pt>
          <cx:pt idx="6133">2800</cx:pt>
          <cx:pt idx="6134">1680</cx:pt>
          <cx:pt idx="6135">2438</cx:pt>
          <cx:pt idx="6136">3431</cx:pt>
          <cx:pt idx="6137">1840</cx:pt>
          <cx:pt idx="6138">2287</cx:pt>
          <cx:pt idx="6139">3214</cx:pt>
          <cx:pt idx="6140">3366</cx:pt>
          <cx:pt idx="6141">2050</cx:pt>
          <cx:pt idx="6142">2038</cx:pt>
          <cx:pt idx="6143">2692</cx:pt>
          <cx:pt idx="6144">1950</cx:pt>
          <cx:pt idx="6145">2403</cx:pt>
          <cx:pt idx="6146">1609</cx:pt>
          <cx:pt idx="6147">2919</cx:pt>
          <cx:pt idx="6148">1587</cx:pt>
          <cx:pt idx="6149">2335</cx:pt>
          <cx:pt idx="6150">2832</cx:pt>
          <cx:pt idx="6151">1872</cx:pt>
          <cx:pt idx="6152">1958</cx:pt>
          <cx:pt idx="6153">2006</cx:pt>
          <cx:pt idx="6154">1508</cx:pt>
          <cx:pt idx="6155">2825</cx:pt>
          <cx:pt idx="6156">3235</cx:pt>
          <cx:pt idx="6157">3440</cx:pt>
          <cx:pt idx="6158">1583</cx:pt>
          <cx:pt idx="6159">2183</cx:pt>
          <cx:pt idx="6160">1372</cx:pt>
          <cx:pt idx="6161">2484</cx:pt>
          <cx:pt idx="6162">3440</cx:pt>
          <cx:pt idx="6163">2283</cx:pt>
          <cx:pt idx="6164">1916</cx:pt>
          <cx:pt idx="6165">3060</cx:pt>
          <cx:pt idx="6166">2864</cx:pt>
          <cx:pt idx="6167">2574</cx:pt>
          <cx:pt idx="6168">3164</cx:pt>
          <cx:pt idx="6169">1632</cx:pt>
          <cx:pt idx="6170">3283</cx:pt>
          <cx:pt idx="6171">2135</cx:pt>
          <cx:pt idx="6172">1388</cx:pt>
          <cx:pt idx="6173">3555</cx:pt>
          <cx:pt idx="6174">3088</cx:pt>
          <cx:pt idx="6175">1749</cx:pt>
          <cx:pt idx="6176">3006</cx:pt>
          <cx:pt idx="6177">3380</cx:pt>
          <cx:pt idx="6178">2271</cx:pt>
          <cx:pt idx="6179">3281</cx:pt>
          <cx:pt idx="6180">2260</cx:pt>
          <cx:pt idx="6181">2641</cx:pt>
          <cx:pt idx="6182">2496</cx:pt>
          <cx:pt idx="6183">2918</cx:pt>
          <cx:pt idx="6184">2970</cx:pt>
          <cx:pt idx="6185">2809</cx:pt>
          <cx:pt idx="6186">2315</cx:pt>
          <cx:pt idx="6187">2010</cx:pt>
          <cx:pt idx="6188">2444</cx:pt>
          <cx:pt idx="6189">1701</cx:pt>
          <cx:pt idx="6190">1801</cx:pt>
          <cx:pt idx="6191">1566</cx:pt>
          <cx:pt idx="6192">2404</cx:pt>
          <cx:pt idx="6193">2229</cx:pt>
          <cx:pt idx="6194">1240</cx:pt>
          <cx:pt idx="6195">1910</cx:pt>
          <cx:pt idx="6196">1963</cx:pt>
          <cx:pt idx="6197">1528</cx:pt>
          <cx:pt idx="6198">2629</cx:pt>
          <cx:pt idx="6199">1788</cx:pt>
          <cx:pt idx="6200">1365</cx:pt>
          <cx:pt idx="6201">1604</cx:pt>
          <cx:pt idx="6202">2757</cx:pt>
          <cx:pt idx="6203">2605</cx:pt>
          <cx:pt idx="6204">2209</cx:pt>
          <cx:pt idx="6205">3222</cx:pt>
          <cx:pt idx="6206">1576</cx:pt>
          <cx:pt idx="6207">2502</cx:pt>
          <cx:pt idx="6208">2181</cx:pt>
          <cx:pt idx="6209">1722</cx:pt>
          <cx:pt idx="6210">2693</cx:pt>
          <cx:pt idx="6211">2850</cx:pt>
          <cx:pt idx="6212">2237</cx:pt>
          <cx:pt idx="6213">2627</cx:pt>
          <cx:pt idx="6214">2227</cx:pt>
          <cx:pt idx="6215">2213</cx:pt>
          <cx:pt idx="6216">2520</cx:pt>
          <cx:pt idx="6217">1873</cx:pt>
          <cx:pt idx="6218">1480</cx:pt>
          <cx:pt idx="6219">2893</cx:pt>
          <cx:pt idx="6220">3381</cx:pt>
          <cx:pt idx="6221">2080</cx:pt>
          <cx:pt idx="6222">1878</cx:pt>
          <cx:pt idx="6223">1845</cx:pt>
          <cx:pt idx="6224">1524</cx:pt>
          <cx:pt idx="6225">2728</cx:pt>
          <cx:pt idx="6226">2254</cx:pt>
          <cx:pt idx="6227">2090</cx:pt>
          <cx:pt idx="6228">2128</cx:pt>
          <cx:pt idx="6229">3050</cx:pt>
          <cx:pt idx="6230">1663</cx:pt>
          <cx:pt idx="6231">2521</cx:pt>
          <cx:pt idx="6232">3544</cx:pt>
          <cx:pt idx="6233">2462</cx:pt>
          <cx:pt idx="6234">3254</cx:pt>
          <cx:pt idx="6235">2587</cx:pt>
          <cx:pt idx="6236">1626</cx:pt>
          <cx:pt idx="6237">1729</cx:pt>
          <cx:pt idx="6238">2794</cx:pt>
          <cx:pt idx="6239">3477</cx:pt>
          <cx:pt idx="6240">3513</cx:pt>
          <cx:pt idx="6241">2783</cx:pt>
          <cx:pt idx="6242">2032</cx:pt>
          <cx:pt idx="6243">3066</cx:pt>
          <cx:pt idx="6244">2585</cx:pt>
          <cx:pt idx="6245">1373</cx:pt>
          <cx:pt idx="6246">2549</cx:pt>
          <cx:pt idx="6247">2002</cx:pt>
          <cx:pt idx="6248">1907</cx:pt>
          <cx:pt idx="6249">3251</cx:pt>
          <cx:pt idx="6250">2982</cx:pt>
          <cx:pt idx="6251">1344</cx:pt>
          <cx:pt idx="6252">2639</cx:pt>
          <cx:pt idx="6253">2933</cx:pt>
          <cx:pt idx="6254">2525</cx:pt>
          <cx:pt idx="6255">2737</cx:pt>
          <cx:pt idx="6256">3489</cx:pt>
          <cx:pt idx="6257">1359</cx:pt>
          <cx:pt idx="6258">3517</cx:pt>
          <cx:pt idx="6259">1662</cx:pt>
          <cx:pt idx="6260">1617</cx:pt>
          <cx:pt idx="6261">3236</cx:pt>
          <cx:pt idx="6262">2050</cx:pt>
          <cx:pt idx="6263">2307</cx:pt>
          <cx:pt idx="6264">2669</cx:pt>
          <cx:pt idx="6265">2419</cx:pt>
          <cx:pt idx="6266">1954</cx:pt>
          <cx:pt idx="6267">1693</cx:pt>
          <cx:pt idx="6268">2665</cx:pt>
          <cx:pt idx="6269">3428</cx:pt>
          <cx:pt idx="6270">1336</cx:pt>
          <cx:pt idx="6271">2548</cx:pt>
          <cx:pt idx="6272">1208</cx:pt>
          <cx:pt idx="6273">1868</cx:pt>
          <cx:pt idx="6274">1545</cx:pt>
          <cx:pt idx="6275">3217</cx:pt>
          <cx:pt idx="6276">1609</cx:pt>
          <cx:pt idx="6277">2202</cx:pt>
          <cx:pt idx="6278">1420</cx:pt>
          <cx:pt idx="6279">1355</cx:pt>
          <cx:pt idx="6280">3022</cx:pt>
          <cx:pt idx="6281">1361</cx:pt>
          <cx:pt idx="6282">2701</cx:pt>
          <cx:pt idx="6283">2974</cx:pt>
          <cx:pt idx="6284">1960</cx:pt>
          <cx:pt idx="6285">1595</cx:pt>
          <cx:pt idx="6286">2140</cx:pt>
          <cx:pt idx="6287">2439</cx:pt>
          <cx:pt idx="6288">3377</cx:pt>
          <cx:pt idx="6289">2483</cx:pt>
          <cx:pt idx="6290">1564</cx:pt>
          <cx:pt idx="6291">2129</cx:pt>
          <cx:pt idx="6292">3233</cx:pt>
          <cx:pt idx="6293">2720</cx:pt>
          <cx:pt idx="6294">3501</cx:pt>
          <cx:pt idx="6295">3284</cx:pt>
          <cx:pt idx="6296">1566</cx:pt>
          <cx:pt idx="6297">2930</cx:pt>
          <cx:pt idx="6298">2203</cx:pt>
          <cx:pt idx="6299">2711</cx:pt>
          <cx:pt idx="6300">1734</cx:pt>
          <cx:pt idx="6301">1898</cx:pt>
          <cx:pt idx="6302">2476</cx:pt>
          <cx:pt idx="6303">2014</cx:pt>
          <cx:pt idx="6304">2421</cx:pt>
          <cx:pt idx="6305">2536</cx:pt>
          <cx:pt idx="6306">3107</cx:pt>
          <cx:pt idx="6307">3280</cx:pt>
          <cx:pt idx="6308">3309</cx:pt>
          <cx:pt idx="6309">3533</cx:pt>
          <cx:pt idx="6310">1286</cx:pt>
          <cx:pt idx="6311">1389</cx:pt>
          <cx:pt idx="6312">2317</cx:pt>
          <cx:pt idx="6313">2578</cx:pt>
          <cx:pt idx="6314">2399</cx:pt>
          <cx:pt idx="6315">1206</cx:pt>
          <cx:pt idx="6316">2944</cx:pt>
          <cx:pt idx="6317">1775</cx:pt>
          <cx:pt idx="6318">2004</cx:pt>
          <cx:pt idx="6319">2059</cx:pt>
          <cx:pt idx="6320">2684</cx:pt>
          <cx:pt idx="6321">3037</cx:pt>
          <cx:pt idx="6322">3133</cx:pt>
          <cx:pt idx="6323">2968</cx:pt>
          <cx:pt idx="6324">3184</cx:pt>
          <cx:pt idx="6325">2122</cx:pt>
          <cx:pt idx="6326">1314</cx:pt>
          <cx:pt idx="6327">2144</cx:pt>
          <cx:pt idx="6328">1524</cx:pt>
          <cx:pt idx="6329">3323</cx:pt>
          <cx:pt idx="6330">2883</cx:pt>
          <cx:pt idx="6331">3357</cx:pt>
          <cx:pt idx="6332">3334</cx:pt>
          <cx:pt idx="6333">2764</cx:pt>
          <cx:pt idx="6334">2221</cx:pt>
          <cx:pt idx="6335">2203</cx:pt>
          <cx:pt idx="6336">2563</cx:pt>
          <cx:pt idx="6337">3539</cx:pt>
          <cx:pt idx="6338">1572</cx:pt>
          <cx:pt idx="6339">2740</cx:pt>
          <cx:pt idx="6340">2263</cx:pt>
          <cx:pt idx="6341">2804</cx:pt>
          <cx:pt idx="6342">1681</cx:pt>
          <cx:pt idx="6343">2031</cx:pt>
          <cx:pt idx="6344">1291</cx:pt>
          <cx:pt idx="6345">2480</cx:pt>
          <cx:pt idx="6346">2741</cx:pt>
          <cx:pt idx="6347">2646</cx:pt>
          <cx:pt idx="6348">2525</cx:pt>
          <cx:pt idx="6349">3157</cx:pt>
          <cx:pt idx="6350">3228</cx:pt>
          <cx:pt idx="6351">3054</cx:pt>
          <cx:pt idx="6352">2474</cx:pt>
          <cx:pt idx="6353">2177</cx:pt>
          <cx:pt idx="6354">1638</cx:pt>
          <cx:pt idx="6355">1424</cx:pt>
          <cx:pt idx="6356">3014</cx:pt>
          <cx:pt idx="6357">2705</cx:pt>
          <cx:pt idx="6358">3437</cx:pt>
          <cx:pt idx="6359">2340</cx:pt>
          <cx:pt idx="6360">3270</cx:pt>
          <cx:pt idx="6361">3387</cx:pt>
          <cx:pt idx="6362">2112</cx:pt>
          <cx:pt idx="6363">2810</cx:pt>
          <cx:pt idx="6364">3241</cx:pt>
          <cx:pt idx="6365">3026</cx:pt>
          <cx:pt idx="6366">1844</cx:pt>
          <cx:pt idx="6367">1743</cx:pt>
          <cx:pt idx="6368">1695</cx:pt>
          <cx:pt idx="6369">2782</cx:pt>
          <cx:pt idx="6370">3402</cx:pt>
          <cx:pt idx="6371">2846</cx:pt>
          <cx:pt idx="6372">1798</cx:pt>
          <cx:pt idx="6373">2066</cx:pt>
          <cx:pt idx="6374">3056</cx:pt>
          <cx:pt idx="6375">3113</cx:pt>
          <cx:pt idx="6376">2245</cx:pt>
          <cx:pt idx="6377">2093</cx:pt>
          <cx:pt idx="6378">1794</cx:pt>
          <cx:pt idx="6379">3042</cx:pt>
          <cx:pt idx="6380">3073</cx:pt>
          <cx:pt idx="6381">2650</cx:pt>
          <cx:pt idx="6382">3137</cx:pt>
          <cx:pt idx="6383">1651</cx:pt>
          <cx:pt idx="6384">2785</cx:pt>
          <cx:pt idx="6385">2606</cx:pt>
          <cx:pt idx="6386">2252</cx:pt>
          <cx:pt idx="6387">3391</cx:pt>
          <cx:pt idx="6388">3107</cx:pt>
          <cx:pt idx="6389">1541</cx:pt>
          <cx:pt idx="6390">3120</cx:pt>
          <cx:pt idx="6391">2269</cx:pt>
          <cx:pt idx="6392">2547</cx:pt>
          <cx:pt idx="6393">3295</cx:pt>
          <cx:pt idx="6394">1678</cx:pt>
          <cx:pt idx="6395">2552</cx:pt>
          <cx:pt idx="6396">2895</cx:pt>
          <cx:pt idx="6397">1984</cx:pt>
          <cx:pt idx="6398">2498</cx:pt>
          <cx:pt idx="6399">1367</cx:pt>
          <cx:pt idx="6400">1699</cx:pt>
          <cx:pt idx="6401">1528</cx:pt>
          <cx:pt idx="6402">1901</cx:pt>
          <cx:pt idx="6403">1845</cx:pt>
          <cx:pt idx="6404">2754</cx:pt>
          <cx:pt idx="6405">3363</cx:pt>
          <cx:pt idx="6406">3126</cx:pt>
          <cx:pt idx="6407">1463</cx:pt>
          <cx:pt idx="6408">2134</cx:pt>
          <cx:pt idx="6409">2586</cx:pt>
          <cx:pt idx="6410">1716</cx:pt>
          <cx:pt idx="6411">3537</cx:pt>
          <cx:pt idx="6412">3509</cx:pt>
          <cx:pt idx="6413">1896</cx:pt>
          <cx:pt idx="6414">3184</cx:pt>
          <cx:pt idx="6415">3449</cx:pt>
          <cx:pt idx="6416">1222</cx:pt>
          <cx:pt idx="6417">1694</cx:pt>
          <cx:pt idx="6418">1471</cx:pt>
          <cx:pt idx="6419">2887</cx:pt>
          <cx:pt idx="6420">3004</cx:pt>
          <cx:pt idx="6421">2541</cx:pt>
          <cx:pt idx="6422">3236</cx:pt>
          <cx:pt idx="6423">3315</cx:pt>
          <cx:pt idx="6424">3348</cx:pt>
          <cx:pt idx="6425">3121</cx:pt>
          <cx:pt idx="6426">1979</cx:pt>
          <cx:pt idx="6427">3270</cx:pt>
          <cx:pt idx="6428">3162</cx:pt>
          <cx:pt idx="6429">1518</cx:pt>
          <cx:pt idx="6430">1559</cx:pt>
          <cx:pt idx="6431">1343</cx:pt>
          <cx:pt idx="6432">1259</cx:pt>
          <cx:pt idx="6433">2175</cx:pt>
          <cx:pt idx="6434">3496</cx:pt>
          <cx:pt idx="6435">2692</cx:pt>
          <cx:pt idx="6436">1682</cx:pt>
          <cx:pt idx="6437">1647</cx:pt>
          <cx:pt idx="6438">2713</cx:pt>
          <cx:pt idx="6439">2765</cx:pt>
          <cx:pt idx="6440">1799</cx:pt>
          <cx:pt idx="6441">2633</cx:pt>
          <cx:pt idx="6442">1904</cx:pt>
          <cx:pt idx="6443">1282</cx:pt>
          <cx:pt idx="6444">2883</cx:pt>
          <cx:pt idx="6445">2984</cx:pt>
          <cx:pt idx="6446">2672</cx:pt>
          <cx:pt idx="6447">1324</cx:pt>
          <cx:pt idx="6448">2164</cx:pt>
          <cx:pt idx="6449">1676</cx:pt>
          <cx:pt idx="6450">2743</cx:pt>
          <cx:pt idx="6451">2435</cx:pt>
          <cx:pt idx="6452">2000</cx:pt>
          <cx:pt idx="6453">3412</cx:pt>
          <cx:pt idx="6454">2565</cx:pt>
          <cx:pt idx="6455">1304</cx:pt>
          <cx:pt idx="6456">3344</cx:pt>
          <cx:pt idx="6457">1607</cx:pt>
          <cx:pt idx="6458">1334</cx:pt>
          <cx:pt idx="6459">1975</cx:pt>
          <cx:pt idx="6460">2274</cx:pt>
          <cx:pt idx="6461">3454</cx:pt>
          <cx:pt idx="6462">3036</cx:pt>
          <cx:pt idx="6463">2891</cx:pt>
          <cx:pt idx="6464">1685</cx:pt>
          <cx:pt idx="6465">1485</cx:pt>
          <cx:pt idx="6466">1546</cx:pt>
          <cx:pt idx="6467">1250</cx:pt>
          <cx:pt idx="6468">2637</cx:pt>
          <cx:pt idx="6469">2479</cx:pt>
          <cx:pt idx="6470">1811</cx:pt>
          <cx:pt idx="6471">2726</cx:pt>
          <cx:pt idx="6472">2914</cx:pt>
          <cx:pt idx="6473">1590</cx:pt>
          <cx:pt idx="6474">1686</cx:pt>
          <cx:pt idx="6475">1225</cx:pt>
          <cx:pt idx="6476">2528</cx:pt>
          <cx:pt idx="6477">3461</cx:pt>
          <cx:pt idx="6478">1587</cx:pt>
          <cx:pt idx="6479">1402</cx:pt>
          <cx:pt idx="6480">2020</cx:pt>
          <cx:pt idx="6481">1578</cx:pt>
          <cx:pt idx="6482">3355</cx:pt>
          <cx:pt idx="6483">3493</cx:pt>
          <cx:pt idx="6484">1532</cx:pt>
          <cx:pt idx="6485">1348</cx:pt>
          <cx:pt idx="6486">2319</cx:pt>
          <cx:pt idx="6487">1824</cx:pt>
          <cx:pt idx="6488">3066</cx:pt>
          <cx:pt idx="6489">3233</cx:pt>
          <cx:pt idx="6490">3474</cx:pt>
          <cx:pt idx="6491">1373</cx:pt>
          <cx:pt idx="6492">1566</cx:pt>
          <cx:pt idx="6493">3556</cx:pt>
          <cx:pt idx="6494">3143</cx:pt>
          <cx:pt idx="6495">1284</cx:pt>
          <cx:pt idx="6496">1775</cx:pt>
          <cx:pt idx="6497">1796</cx:pt>
          <cx:pt idx="6498">1657</cx:pt>
          <cx:pt idx="6499">1671</cx:pt>
          <cx:pt idx="6500">1356</cx:pt>
          <cx:pt idx="6501">3316</cx:pt>
          <cx:pt idx="6502">2651</cx:pt>
          <cx:pt idx="6503">3245</cx:pt>
          <cx:pt idx="6504">1271</cx:pt>
          <cx:pt idx="6505">2648</cx:pt>
          <cx:pt idx="6506">2964</cx:pt>
          <cx:pt idx="6507">2955</cx:pt>
          <cx:pt idx="6508">2434</cx:pt>
          <cx:pt idx="6509">3100</cx:pt>
          <cx:pt idx="6510">2001</cx:pt>
          <cx:pt idx="6511">3109</cx:pt>
          <cx:pt idx="6512">3269</cx:pt>
          <cx:pt idx="6513">2062</cx:pt>
          <cx:pt idx="6514">3548</cx:pt>
          <cx:pt idx="6515">1476</cx:pt>
          <cx:pt idx="6516">2601</cx:pt>
          <cx:pt idx="6517">1594</cx:pt>
          <cx:pt idx="6518">1485</cx:pt>
          <cx:pt idx="6519">2768</cx:pt>
          <cx:pt idx="6520">3103</cx:pt>
          <cx:pt idx="6521">2021</cx:pt>
          <cx:pt idx="6522">1312</cx:pt>
          <cx:pt idx="6523">2705</cx:pt>
          <cx:pt idx="6524">2830</cx:pt>
          <cx:pt idx="6525">3323</cx:pt>
          <cx:pt idx="6526">1304</cx:pt>
          <cx:pt idx="6527">2091</cx:pt>
          <cx:pt idx="6528">2996</cx:pt>
          <cx:pt idx="6529">2728</cx:pt>
          <cx:pt idx="6530">1811</cx:pt>
          <cx:pt idx="6531">3474</cx:pt>
          <cx:pt idx="6532">1474</cx:pt>
          <cx:pt idx="6533">2170</cx:pt>
          <cx:pt idx="6534">1597</cx:pt>
          <cx:pt idx="6535">2172</cx:pt>
          <cx:pt idx="6536">2276</cx:pt>
          <cx:pt idx="6537">2846</cx:pt>
          <cx:pt idx="6538">3004</cx:pt>
          <cx:pt idx="6539">2806</cx:pt>
          <cx:pt idx="6540">3508</cx:pt>
          <cx:pt idx="6541">2722</cx:pt>
          <cx:pt idx="6542">1863</cx:pt>
          <cx:pt idx="6543">3520</cx:pt>
          <cx:pt idx="6544">2881</cx:pt>
          <cx:pt idx="6545">3334</cx:pt>
          <cx:pt idx="6546">1890</cx:pt>
          <cx:pt idx="6547">3282</cx:pt>
          <cx:pt idx="6548">1418</cx:pt>
          <cx:pt idx="6549">2917</cx:pt>
          <cx:pt idx="6550">2262</cx:pt>
          <cx:pt idx="6551">1351</cx:pt>
          <cx:pt idx="6552">2519</cx:pt>
          <cx:pt idx="6553">1225</cx:pt>
          <cx:pt idx="6554">2833</cx:pt>
          <cx:pt idx="6555">1929</cx:pt>
          <cx:pt idx="6556">1643</cx:pt>
          <cx:pt idx="6557">3382</cx:pt>
          <cx:pt idx="6558">2334</cx:pt>
          <cx:pt idx="6559">3151</cx:pt>
          <cx:pt idx="6560">2359</cx:pt>
          <cx:pt idx="6561">1729</cx:pt>
          <cx:pt idx="6562">1692</cx:pt>
          <cx:pt idx="6563">2785</cx:pt>
          <cx:pt idx="6564">1767</cx:pt>
          <cx:pt idx="6565">2575</cx:pt>
          <cx:pt idx="6566">1893</cx:pt>
          <cx:pt idx="6567">1317</cx:pt>
          <cx:pt idx="6568">3126</cx:pt>
          <cx:pt idx="6569">3224</cx:pt>
          <cx:pt idx="6570">2024</cx:pt>
          <cx:pt idx="6571">1467</cx:pt>
          <cx:pt idx="6572">3215</cx:pt>
          <cx:pt idx="6573">2375</cx:pt>
          <cx:pt idx="6574">1931</cx:pt>
          <cx:pt idx="6575">3341</cx:pt>
          <cx:pt idx="6576">2718</cx:pt>
          <cx:pt idx="6577">1574</cx:pt>
          <cx:pt idx="6578">2754</cx:pt>
          <cx:pt idx="6579">1220</cx:pt>
          <cx:pt idx="6580">2964</cx:pt>
          <cx:pt idx="6581">2948</cx:pt>
          <cx:pt idx="6582">1493</cx:pt>
          <cx:pt idx="6583">3064</cx:pt>
          <cx:pt idx="6584">3211</cx:pt>
          <cx:pt idx="6585">2029</cx:pt>
          <cx:pt idx="6586">2370</cx:pt>
          <cx:pt idx="6587">2624</cx:pt>
          <cx:pt idx="6588">2590</cx:pt>
          <cx:pt idx="6589">2203</cx:pt>
          <cx:pt idx="6590">2705</cx:pt>
          <cx:pt idx="6591">1734</cx:pt>
          <cx:pt idx="6592">1534</cx:pt>
          <cx:pt idx="6593">2180</cx:pt>
          <cx:pt idx="6594">2369</cx:pt>
          <cx:pt idx="6595">1988</cx:pt>
          <cx:pt idx="6596">2328</cx:pt>
          <cx:pt idx="6597">2160</cx:pt>
          <cx:pt idx="6598">1268</cx:pt>
          <cx:pt idx="6599">3303</cx:pt>
          <cx:pt idx="6600">3489</cx:pt>
          <cx:pt idx="6601">1668</cx:pt>
          <cx:pt idx="6602">2493</cx:pt>
          <cx:pt idx="6603">1605</cx:pt>
          <cx:pt idx="6604">2215</cx:pt>
          <cx:pt idx="6605">1870</cx:pt>
          <cx:pt idx="6606">3402</cx:pt>
          <cx:pt idx="6607">3264</cx:pt>
          <cx:pt idx="6608">3479</cx:pt>
          <cx:pt idx="6609">2650</cx:pt>
          <cx:pt idx="6610">1566</cx:pt>
          <cx:pt idx="6611">1976</cx:pt>
          <cx:pt idx="6612">2828</cx:pt>
          <cx:pt idx="6613">1973</cx:pt>
          <cx:pt idx="6614">2910</cx:pt>
          <cx:pt idx="6615">2189</cx:pt>
          <cx:pt idx="6616">2206</cx:pt>
          <cx:pt idx="6617">3384</cx:pt>
          <cx:pt idx="6618">3110</cx:pt>
          <cx:pt idx="6619">2720</cx:pt>
          <cx:pt idx="6620">1410</cx:pt>
          <cx:pt idx="6621">1492</cx:pt>
          <cx:pt idx="6622">2242</cx:pt>
          <cx:pt idx="6623">2534</cx:pt>
          <cx:pt idx="6624">2838</cx:pt>
          <cx:pt idx="6625">2031</cx:pt>
          <cx:pt idx="6626">1253</cx:pt>
          <cx:pt idx="6627">2836</cx:pt>
          <cx:pt idx="6628">2914</cx:pt>
          <cx:pt idx="6629">2428</cx:pt>
          <cx:pt idx="6630">2105</cx:pt>
          <cx:pt idx="6631">2742</cx:pt>
          <cx:pt idx="6632">2657</cx:pt>
          <cx:pt idx="6633">3109</cx:pt>
          <cx:pt idx="6634">2024</cx:pt>
          <cx:pt idx="6635">2110</cx:pt>
          <cx:pt idx="6636">1348</cx:pt>
          <cx:pt idx="6637">1741</cx:pt>
          <cx:pt idx="6638">3434</cx:pt>
          <cx:pt idx="6639">1535</cx:pt>
          <cx:pt idx="6640">3149</cx:pt>
          <cx:pt idx="6641">3011</cx:pt>
          <cx:pt idx="6642">1243</cx:pt>
          <cx:pt idx="6643">3405</cx:pt>
          <cx:pt idx="6644">1658</cx:pt>
          <cx:pt idx="6645">1897</cx:pt>
          <cx:pt idx="6646">1510</cx:pt>
          <cx:pt idx="6647">1436</cx:pt>
          <cx:pt idx="6648">2558</cx:pt>
          <cx:pt idx="6649">1629</cx:pt>
          <cx:pt idx="6650">2584</cx:pt>
          <cx:pt idx="6651">1412</cx:pt>
          <cx:pt idx="6652">2085</cx:pt>
          <cx:pt idx="6653">2809</cx:pt>
          <cx:pt idx="6654">1300</cx:pt>
          <cx:pt idx="6655">2918</cx:pt>
          <cx:pt idx="6656">2151</cx:pt>
          <cx:pt idx="6657">1991</cx:pt>
          <cx:pt idx="6658">3155</cx:pt>
          <cx:pt idx="6659">3372</cx:pt>
          <cx:pt idx="6660">1548</cx:pt>
          <cx:pt idx="6661">3356</cx:pt>
          <cx:pt idx="6662">3184</cx:pt>
          <cx:pt idx="6663">3078</cx:pt>
          <cx:pt idx="6664">1818</cx:pt>
          <cx:pt idx="6665">2035</cx:pt>
          <cx:pt idx="6666">3048</cx:pt>
          <cx:pt idx="6667">1467</cx:pt>
          <cx:pt idx="6668">3221</cx:pt>
          <cx:pt idx="6669">3366</cx:pt>
          <cx:pt idx="6670">2246</cx:pt>
          <cx:pt idx="6671">2237</cx:pt>
          <cx:pt idx="6672">2776</cx:pt>
          <cx:pt idx="6673">3271</cx:pt>
          <cx:pt idx="6674">2371</cx:pt>
          <cx:pt idx="6675">2792</cx:pt>
          <cx:pt idx="6676">2750</cx:pt>
          <cx:pt idx="6677">3320</cx:pt>
          <cx:pt idx="6678">3515</cx:pt>
          <cx:pt idx="6679">1219</cx:pt>
          <cx:pt idx="6680">3318</cx:pt>
          <cx:pt idx="6681">1958</cx:pt>
          <cx:pt idx="6682">2546</cx:pt>
          <cx:pt idx="6683">2888</cx:pt>
          <cx:pt idx="6684">2523</cx:pt>
          <cx:pt idx="6685">1377</cx:pt>
          <cx:pt idx="6686">1487</cx:pt>
          <cx:pt idx="6687">2841</cx:pt>
          <cx:pt idx="6688">1488</cx:pt>
          <cx:pt idx="6689">3066</cx:pt>
          <cx:pt idx="6690">2570</cx:pt>
          <cx:pt idx="6691">3068</cx:pt>
          <cx:pt idx="6692">2791</cx:pt>
          <cx:pt idx="6693">3024</cx:pt>
          <cx:pt idx="6694">3188</cx:pt>
          <cx:pt idx="6695">3467</cx:pt>
          <cx:pt idx="6696">1677</cx:pt>
          <cx:pt idx="6697">3434</cx:pt>
          <cx:pt idx="6698">2603</cx:pt>
          <cx:pt idx="6699">1950</cx:pt>
          <cx:pt idx="6700">2425</cx:pt>
          <cx:pt idx="6701">2613</cx:pt>
          <cx:pt idx="6702">1804</cx:pt>
          <cx:pt idx="6703">3037</cx:pt>
          <cx:pt idx="6704">3449</cx:pt>
          <cx:pt idx="6705">2088</cx:pt>
          <cx:pt idx="6706">3387</cx:pt>
          <cx:pt idx="6707">2745</cx:pt>
          <cx:pt idx="6708">2057</cx:pt>
          <cx:pt idx="6709">3251</cx:pt>
          <cx:pt idx="6710">1270</cx:pt>
          <cx:pt idx="6711">1733</cx:pt>
          <cx:pt idx="6712">1321</cx:pt>
          <cx:pt idx="6713">2521</cx:pt>
          <cx:pt idx="6714">2058</cx:pt>
          <cx:pt idx="6715">1489</cx:pt>
          <cx:pt idx="6716">3039</cx:pt>
          <cx:pt idx="6717">2796</cx:pt>
          <cx:pt idx="6718">2371</cx:pt>
          <cx:pt idx="6719">1688</cx:pt>
          <cx:pt idx="6720">2626</cx:pt>
          <cx:pt idx="6721">2799</cx:pt>
          <cx:pt idx="6722">2691</cx:pt>
          <cx:pt idx="6723">2869</cx:pt>
          <cx:pt idx="6724">3283</cx:pt>
          <cx:pt idx="6725">3043</cx:pt>
          <cx:pt idx="6726">2887</cx:pt>
          <cx:pt idx="6727">2256</cx:pt>
          <cx:pt idx="6728">1440</cx:pt>
          <cx:pt idx="6729">1384</cx:pt>
          <cx:pt idx="6730">2618</cx:pt>
          <cx:pt idx="6731">2924</cx:pt>
          <cx:pt idx="6732">2818</cx:pt>
          <cx:pt idx="6733">3191</cx:pt>
          <cx:pt idx="6734">2976</cx:pt>
          <cx:pt idx="6735">3411</cx:pt>
          <cx:pt idx="6736">1763</cx:pt>
          <cx:pt idx="6737">1857</cx:pt>
          <cx:pt idx="6738">2072</cx:pt>
          <cx:pt idx="6739">1554</cx:pt>
          <cx:pt idx="6740">2205</cx:pt>
          <cx:pt idx="6741">1406</cx:pt>
          <cx:pt idx="6742">1955</cx:pt>
          <cx:pt idx="6743">2159</cx:pt>
          <cx:pt idx="6744">2967</cx:pt>
          <cx:pt idx="6745">1666</cx:pt>
          <cx:pt idx="6746">1753</cx:pt>
          <cx:pt idx="6747">3313</cx:pt>
          <cx:pt idx="6748">1810</cx:pt>
          <cx:pt idx="6749">1237</cx:pt>
          <cx:pt idx="6750">1949</cx:pt>
          <cx:pt idx="6751">3118</cx:pt>
          <cx:pt idx="6752">3395</cx:pt>
          <cx:pt idx="6753">2814</cx:pt>
          <cx:pt idx="6754">1771</cx:pt>
          <cx:pt idx="6755">3430</cx:pt>
          <cx:pt idx="6756">2486</cx:pt>
          <cx:pt idx="6757">1211</cx:pt>
          <cx:pt idx="6758">2778</cx:pt>
          <cx:pt idx="6759">1231</cx:pt>
          <cx:pt idx="6760">2069</cx:pt>
          <cx:pt idx="6761">2175</cx:pt>
          <cx:pt idx="6762">1706</cx:pt>
          <cx:pt idx="6763">3086</cx:pt>
          <cx:pt idx="6764">3195</cx:pt>
          <cx:pt idx="6765">1380</cx:pt>
          <cx:pt idx="6766">2363</cx:pt>
          <cx:pt idx="6767">2956</cx:pt>
          <cx:pt idx="6768">1267</cx:pt>
          <cx:pt idx="6769">3199</cx:pt>
          <cx:pt idx="6770">1221</cx:pt>
          <cx:pt idx="6771">3480</cx:pt>
          <cx:pt idx="6772">3065</cx:pt>
          <cx:pt idx="6773">2004</cx:pt>
          <cx:pt idx="6774">2376</cx:pt>
          <cx:pt idx="6775">1488</cx:pt>
          <cx:pt idx="6776">1656</cx:pt>
          <cx:pt idx="6777">3388</cx:pt>
          <cx:pt idx="6778">1374</cx:pt>
          <cx:pt idx="6779">2504</cx:pt>
          <cx:pt idx="6780">3251</cx:pt>
          <cx:pt idx="6781">2952</cx:pt>
          <cx:pt idx="6782">2264</cx:pt>
          <cx:pt idx="6783">2452</cx:pt>
          <cx:pt idx="6784">3401</cx:pt>
          <cx:pt idx="6785">2306</cx:pt>
          <cx:pt idx="6786">3113</cx:pt>
          <cx:pt idx="6787">2773</cx:pt>
          <cx:pt idx="6788">2000</cx:pt>
          <cx:pt idx="6789">1860</cx:pt>
          <cx:pt idx="6790">3113</cx:pt>
          <cx:pt idx="6791">1502</cx:pt>
          <cx:pt idx="6792">1778</cx:pt>
          <cx:pt idx="6793">1542</cx:pt>
          <cx:pt idx="6794">1645</cx:pt>
          <cx:pt idx="6795">1287</cx:pt>
          <cx:pt idx="6796">1270</cx:pt>
          <cx:pt idx="6797">2258</cx:pt>
          <cx:pt idx="6798">2638</cx:pt>
          <cx:pt idx="6799">2867</cx:pt>
          <cx:pt idx="6800">2072</cx:pt>
          <cx:pt idx="6801">1935</cx:pt>
          <cx:pt idx="6802">2958</cx:pt>
          <cx:pt idx="6803">1469</cx:pt>
          <cx:pt idx="6804">2656</cx:pt>
          <cx:pt idx="6805">3242</cx:pt>
          <cx:pt idx="6806">1728</cx:pt>
          <cx:pt idx="6807">2088</cx:pt>
          <cx:pt idx="6808">2692</cx:pt>
          <cx:pt idx="6809">1785</cx:pt>
          <cx:pt idx="6810">1349</cx:pt>
          <cx:pt idx="6811">1302</cx:pt>
          <cx:pt idx="6812">1640</cx:pt>
          <cx:pt idx="6813">2316</cx:pt>
          <cx:pt idx="6814">3559</cx:pt>
          <cx:pt idx="6815">2111</cx:pt>
          <cx:pt idx="6816">2949</cx:pt>
          <cx:pt idx="6817">1295</cx:pt>
          <cx:pt idx="6818">2522</cx:pt>
          <cx:pt idx="6819">1683</cx:pt>
          <cx:pt idx="6820">3507</cx:pt>
          <cx:pt idx="6821">2416</cx:pt>
          <cx:pt idx="6822">2195</cx:pt>
          <cx:pt idx="6823">1807</cx:pt>
          <cx:pt idx="6824">2220</cx:pt>
          <cx:pt idx="6825">2542</cx:pt>
          <cx:pt idx="6826">3321</cx:pt>
          <cx:pt idx="6827">2031</cx:pt>
          <cx:pt idx="6828">2291</cx:pt>
          <cx:pt idx="6829">2645</cx:pt>
          <cx:pt idx="6830">2171</cx:pt>
          <cx:pt idx="6831">3277</cx:pt>
          <cx:pt idx="6832">2214</cx:pt>
          <cx:pt idx="6833">1438</cx:pt>
          <cx:pt idx="6834">2029</cx:pt>
          <cx:pt idx="6835">3511</cx:pt>
          <cx:pt idx="6836">3242</cx:pt>
          <cx:pt idx="6837">2839</cx:pt>
          <cx:pt idx="6838">1318</cx:pt>
          <cx:pt idx="6839">1239</cx:pt>
          <cx:pt idx="6840">2546</cx:pt>
          <cx:pt idx="6841">3551</cx:pt>
          <cx:pt idx="6842">2605</cx:pt>
          <cx:pt idx="6843">1411</cx:pt>
          <cx:pt idx="6844">2548</cx:pt>
          <cx:pt idx="6845">2140</cx:pt>
          <cx:pt idx="6846">1747</cx:pt>
          <cx:pt idx="6847">3243</cx:pt>
          <cx:pt idx="6848">1840</cx:pt>
          <cx:pt idx="6849">1692</cx:pt>
          <cx:pt idx="6850">2232</cx:pt>
          <cx:pt idx="6851">1279</cx:pt>
          <cx:pt idx="6852">2755</cx:pt>
          <cx:pt idx="6853">2430</cx:pt>
          <cx:pt idx="6854">3080</cx:pt>
          <cx:pt idx="6855">1577</cx:pt>
          <cx:pt idx="6856">1291</cx:pt>
          <cx:pt idx="6857">3359</cx:pt>
          <cx:pt idx="6858">2455</cx:pt>
          <cx:pt idx="6859">2060</cx:pt>
          <cx:pt idx="6860">2696</cx:pt>
          <cx:pt idx="6861">1502</cx:pt>
          <cx:pt idx="6862">2824</cx:pt>
          <cx:pt idx="6863">3230</cx:pt>
          <cx:pt idx="6864">3497</cx:pt>
          <cx:pt idx="6865">3006</cx:pt>
          <cx:pt idx="6866">2362</cx:pt>
          <cx:pt idx="6867">2577</cx:pt>
          <cx:pt idx="6868">2241</cx:pt>
          <cx:pt idx="6869">2249</cx:pt>
          <cx:pt idx="6870">2708</cx:pt>
          <cx:pt idx="6871">1340</cx:pt>
          <cx:pt idx="6872">1891</cx:pt>
          <cx:pt idx="6873">3106</cx:pt>
          <cx:pt idx="6874">3162</cx:pt>
          <cx:pt idx="6875">3461</cx:pt>
          <cx:pt idx="6876">2799</cx:pt>
          <cx:pt idx="6877">3549</cx:pt>
          <cx:pt idx="6878">2304</cx:pt>
          <cx:pt idx="6879">1727</cx:pt>
          <cx:pt idx="6880">2565</cx:pt>
          <cx:pt idx="6881">1472</cx:pt>
          <cx:pt idx="6882">3369</cx:pt>
          <cx:pt idx="6883">2633</cx:pt>
          <cx:pt idx="6884">2928</cx:pt>
          <cx:pt idx="6885">1684</cx:pt>
          <cx:pt idx="6886">2399</cx:pt>
          <cx:pt idx="6887">1489</cx:pt>
          <cx:pt idx="6888">1517</cx:pt>
          <cx:pt idx="6889">2544</cx:pt>
          <cx:pt idx="6890">2556</cx:pt>
          <cx:pt idx="6891">3156</cx:pt>
          <cx:pt idx="6892">3216</cx:pt>
          <cx:pt idx="6893">2602</cx:pt>
          <cx:pt idx="6894">1525</cx:pt>
          <cx:pt idx="6895">2827</cx:pt>
          <cx:pt idx="6896">3291</cx:pt>
          <cx:pt idx="6897">1776</cx:pt>
          <cx:pt idx="6898">3140</cx:pt>
          <cx:pt idx="6899">3208</cx:pt>
          <cx:pt idx="6900">2941</cx:pt>
          <cx:pt idx="6901">1838</cx:pt>
          <cx:pt idx="6902">2750</cx:pt>
          <cx:pt idx="6903">1576</cx:pt>
          <cx:pt idx="6904">2570</cx:pt>
          <cx:pt idx="6905">3484</cx:pt>
          <cx:pt idx="6906">1551</cx:pt>
          <cx:pt idx="6907">3095</cx:pt>
          <cx:pt idx="6908">3073</cx:pt>
          <cx:pt idx="6909">1578</cx:pt>
          <cx:pt idx="6910">1770</cx:pt>
          <cx:pt idx="6911">1531</cx:pt>
          <cx:pt idx="6912">2788</cx:pt>
          <cx:pt idx="6913">1572</cx:pt>
          <cx:pt idx="6914">2556</cx:pt>
          <cx:pt idx="6915">3522</cx:pt>
          <cx:pt idx="6916">2001</cx:pt>
          <cx:pt idx="6917">1873</cx:pt>
          <cx:pt idx="6918">3428</cx:pt>
          <cx:pt idx="6919">1979</cx:pt>
          <cx:pt idx="6920">1623</cx:pt>
          <cx:pt idx="6921">2686</cx:pt>
          <cx:pt idx="6922">2026</cx:pt>
          <cx:pt idx="6923">1264</cx:pt>
          <cx:pt idx="6924">2145</cx:pt>
          <cx:pt idx="6925">3402</cx:pt>
          <cx:pt idx="6926">2940</cx:pt>
          <cx:pt idx="6927">1555</cx:pt>
          <cx:pt idx="6928">2377</cx:pt>
          <cx:pt idx="6929">3536</cx:pt>
          <cx:pt idx="6930">3453</cx:pt>
          <cx:pt idx="6931">2476</cx:pt>
          <cx:pt idx="6932">2985</cx:pt>
          <cx:pt idx="6933">1632</cx:pt>
          <cx:pt idx="6934">2596</cx:pt>
          <cx:pt idx="6935">1207</cx:pt>
          <cx:pt idx="6936">1894</cx:pt>
          <cx:pt idx="6937">3143</cx:pt>
          <cx:pt idx="6938">1554</cx:pt>
          <cx:pt idx="6939">3313</cx:pt>
          <cx:pt idx="6940">1564</cx:pt>
          <cx:pt idx="6941">2016</cx:pt>
          <cx:pt idx="6942">3038</cx:pt>
          <cx:pt idx="6943">1979</cx:pt>
          <cx:pt idx="6944">2715</cx:pt>
          <cx:pt idx="6945">2481</cx:pt>
          <cx:pt idx="6946">1832</cx:pt>
          <cx:pt idx="6947">2353</cx:pt>
          <cx:pt idx="6948">2545</cx:pt>
          <cx:pt idx="6949">3466</cx:pt>
          <cx:pt idx="6950">3022</cx:pt>
          <cx:pt idx="6951">2523</cx:pt>
          <cx:pt idx="6952">2072</cx:pt>
          <cx:pt idx="6953">2248</cx:pt>
          <cx:pt idx="6954">1873</cx:pt>
          <cx:pt idx="6955">2291</cx:pt>
          <cx:pt idx="6956">2324</cx:pt>
          <cx:pt idx="6957">2259</cx:pt>
          <cx:pt idx="6958">1774</cx:pt>
          <cx:pt idx="6959">2345</cx:pt>
          <cx:pt idx="6960">1221</cx:pt>
          <cx:pt idx="6961">1356</cx:pt>
          <cx:pt idx="6962">2418</cx:pt>
          <cx:pt idx="6963">3006</cx:pt>
          <cx:pt idx="6964">2647</cx:pt>
          <cx:pt idx="6965">1530</cx:pt>
          <cx:pt idx="6966">1825</cx:pt>
          <cx:pt idx="6967">2335</cx:pt>
          <cx:pt idx="6968">2343</cx:pt>
          <cx:pt idx="6969">1495</cx:pt>
          <cx:pt idx="6970">1583</cx:pt>
          <cx:pt idx="6971">2075</cx:pt>
          <cx:pt idx="6972">1841</cx:pt>
          <cx:pt idx="6973">2427</cx:pt>
          <cx:pt idx="6974">3084</cx:pt>
          <cx:pt idx="6975">2507</cx:pt>
          <cx:pt idx="6976">1697</cx:pt>
          <cx:pt idx="6977">1652</cx:pt>
          <cx:pt idx="6978">1668</cx:pt>
          <cx:pt idx="6979">3074</cx:pt>
          <cx:pt idx="6980">2595</cx:pt>
          <cx:pt idx="6981">1779</cx:pt>
          <cx:pt idx="6982">2324</cx:pt>
          <cx:pt idx="6983">3400</cx:pt>
          <cx:pt idx="6984">2067</cx:pt>
          <cx:pt idx="6985">2805</cx:pt>
          <cx:pt idx="6986">3339</cx:pt>
          <cx:pt idx="6987">2052</cx:pt>
          <cx:pt idx="6988">2106</cx:pt>
          <cx:pt idx="6989">2424</cx:pt>
          <cx:pt idx="6990">3150</cx:pt>
          <cx:pt idx="6991">1887</cx:pt>
          <cx:pt idx="6992">2886</cx:pt>
          <cx:pt idx="6993">3261</cx:pt>
          <cx:pt idx="6994">1444</cx:pt>
          <cx:pt idx="6995">2515</cx:pt>
          <cx:pt idx="6996">2848</cx:pt>
          <cx:pt idx="6997">1456</cx:pt>
          <cx:pt idx="6998">1610</cx:pt>
          <cx:pt idx="6999">3469</cx:pt>
          <cx:pt idx="7000">1880</cx:pt>
          <cx:pt idx="7001">3490</cx:pt>
          <cx:pt idx="7002">2525</cx:pt>
          <cx:pt idx="7003">2131</cx:pt>
          <cx:pt idx="7004">2055</cx:pt>
          <cx:pt idx="7005">3207</cx:pt>
          <cx:pt idx="7006">2954</cx:pt>
          <cx:pt idx="7007">1932</cx:pt>
          <cx:pt idx="7008">2077</cx:pt>
          <cx:pt idx="7009">1873</cx:pt>
          <cx:pt idx="7010">2382</cx:pt>
          <cx:pt idx="7011">2626</cx:pt>
          <cx:pt idx="7012">2930</cx:pt>
          <cx:pt idx="7013">2082</cx:pt>
          <cx:pt idx="7014">2410</cx:pt>
          <cx:pt idx="7015">2179</cx:pt>
          <cx:pt idx="7016">2132</cx:pt>
          <cx:pt idx="7017">2126</cx:pt>
          <cx:pt idx="7018">3136</cx:pt>
          <cx:pt idx="7019">1858</cx:pt>
          <cx:pt idx="7020">2221</cx:pt>
          <cx:pt idx="7021">2085</cx:pt>
          <cx:pt idx="7022">2092</cx:pt>
          <cx:pt idx="7023">3175</cx:pt>
          <cx:pt idx="7024">2917</cx:pt>
          <cx:pt idx="7025">3083</cx:pt>
          <cx:pt idx="7026">2027</cx:pt>
          <cx:pt idx="7027">2110</cx:pt>
          <cx:pt idx="7028">2887</cx:pt>
          <cx:pt idx="7029">2974</cx:pt>
          <cx:pt idx="7030">3347</cx:pt>
          <cx:pt idx="7031">3521</cx:pt>
          <cx:pt idx="7032">2868</cx:pt>
          <cx:pt idx="7033">2178</cx:pt>
          <cx:pt idx="7034">2615</cx:pt>
          <cx:pt idx="7035">2928</cx:pt>
          <cx:pt idx="7036">2862</cx:pt>
          <cx:pt idx="7037">3221</cx:pt>
          <cx:pt idx="7038">2795</cx:pt>
          <cx:pt idx="7039">3430</cx:pt>
          <cx:pt idx="7040">1246</cx:pt>
          <cx:pt idx="7041">2229</cx:pt>
          <cx:pt idx="7042">2007</cx:pt>
          <cx:pt idx="7043">3290</cx:pt>
          <cx:pt idx="7044">1207</cx:pt>
          <cx:pt idx="7045">2166</cx:pt>
          <cx:pt idx="7046">1712</cx:pt>
          <cx:pt idx="7047">1406</cx:pt>
          <cx:pt idx="7048">2608</cx:pt>
          <cx:pt idx="7049">2839</cx:pt>
          <cx:pt idx="7050">2354</cx:pt>
          <cx:pt idx="7051">3512</cx:pt>
          <cx:pt idx="7052">2261</cx:pt>
          <cx:pt idx="7053">1787</cx:pt>
          <cx:pt idx="7054">1331</cx:pt>
          <cx:pt idx="7055">3468</cx:pt>
          <cx:pt idx="7056">1734</cx:pt>
          <cx:pt idx="7057">1666</cx:pt>
          <cx:pt idx="7058">1774</cx:pt>
          <cx:pt idx="7059">3114</cx:pt>
          <cx:pt idx="7060">2966</cx:pt>
          <cx:pt idx="7061">2625</cx:pt>
          <cx:pt idx="7062">3148</cx:pt>
          <cx:pt idx="7063">1288</cx:pt>
          <cx:pt idx="7064">3547</cx:pt>
          <cx:pt idx="7065">1744</cx:pt>
          <cx:pt idx="7066">3472</cx:pt>
          <cx:pt idx="7067">2218</cx:pt>
          <cx:pt idx="7068">3349</cx:pt>
          <cx:pt idx="7069">2724</cx:pt>
          <cx:pt idx="7070">3111</cx:pt>
          <cx:pt idx="7071">2265</cx:pt>
          <cx:pt idx="7072">3455</cx:pt>
          <cx:pt idx="7073">2619</cx:pt>
          <cx:pt idx="7074">1299</cx:pt>
          <cx:pt idx="7075">1288</cx:pt>
          <cx:pt idx="7076">1923</cx:pt>
          <cx:pt idx="7077">1920</cx:pt>
          <cx:pt idx="7078">1597</cx:pt>
          <cx:pt idx="7079">2873</cx:pt>
          <cx:pt idx="7080">1725</cx:pt>
          <cx:pt idx="7081">3034</cx:pt>
          <cx:pt idx="7082">3002</cx:pt>
          <cx:pt idx="7083">1740</cx:pt>
          <cx:pt idx="7084">1217</cx:pt>
          <cx:pt idx="7085">3416</cx:pt>
          <cx:pt idx="7086">1942</cx:pt>
          <cx:pt idx="7087">1657</cx:pt>
          <cx:pt idx="7088">2069</cx:pt>
          <cx:pt idx="7089">1200</cx:pt>
          <cx:pt idx="7090">1278</cx:pt>
          <cx:pt idx="7091">2335</cx:pt>
          <cx:pt idx="7092">3092</cx:pt>
          <cx:pt idx="7093">2076</cx:pt>
          <cx:pt idx="7094">3488</cx:pt>
          <cx:pt idx="7095">3362</cx:pt>
          <cx:pt idx="7096">3434</cx:pt>
          <cx:pt idx="7097">1378</cx:pt>
          <cx:pt idx="7098">1459</cx:pt>
          <cx:pt idx="7099">2659</cx:pt>
          <cx:pt idx="7100">2065</cx:pt>
          <cx:pt idx="7101">1743</cx:pt>
          <cx:pt idx="7102">1587</cx:pt>
          <cx:pt idx="7103">2283</cx:pt>
          <cx:pt idx="7104">1467</cx:pt>
          <cx:pt idx="7105">3076</cx:pt>
          <cx:pt idx="7106">2950</cx:pt>
          <cx:pt idx="7107">1875</cx:pt>
          <cx:pt idx="7108">1749</cx:pt>
          <cx:pt idx="7109">1511</cx:pt>
          <cx:pt idx="7110">2884</cx:pt>
          <cx:pt idx="7111">3065</cx:pt>
          <cx:pt idx="7112">2174</cx:pt>
          <cx:pt idx="7113">1585</cx:pt>
          <cx:pt idx="7114">3119</cx:pt>
          <cx:pt idx="7115">1815</cx:pt>
          <cx:pt idx="7116">2699</cx:pt>
          <cx:pt idx="7117">1860</cx:pt>
          <cx:pt idx="7118">2129</cx:pt>
          <cx:pt idx="7119">2289</cx:pt>
          <cx:pt idx="7120">3034</cx:pt>
          <cx:pt idx="7121">3435</cx:pt>
          <cx:pt idx="7122">3001</cx:pt>
          <cx:pt idx="7123">2195</cx:pt>
          <cx:pt idx="7124">2727</cx:pt>
          <cx:pt idx="7125">1601</cx:pt>
          <cx:pt idx="7126">3111</cx:pt>
          <cx:pt idx="7127">2811</cx:pt>
          <cx:pt idx="7128">3347</cx:pt>
          <cx:pt idx="7129">1860</cx:pt>
          <cx:pt idx="7130">2754</cx:pt>
          <cx:pt idx="7131">3047</cx:pt>
          <cx:pt idx="7132">3405</cx:pt>
          <cx:pt idx="7133">2415</cx:pt>
          <cx:pt idx="7134">2331</cx:pt>
          <cx:pt idx="7135">2788</cx:pt>
          <cx:pt idx="7136">1915</cx:pt>
          <cx:pt idx="7137">2364</cx:pt>
          <cx:pt idx="7138">1395</cx:pt>
          <cx:pt idx="7139">1313</cx:pt>
          <cx:pt idx="7140">2479</cx:pt>
          <cx:pt idx="7141">3046</cx:pt>
          <cx:pt idx="7142">2489</cx:pt>
          <cx:pt idx="7143">2722</cx:pt>
          <cx:pt idx="7144">1810</cx:pt>
          <cx:pt idx="7145">2082</cx:pt>
          <cx:pt idx="7146">2769</cx:pt>
          <cx:pt idx="7147">1514</cx:pt>
          <cx:pt idx="7148">2442</cx:pt>
          <cx:pt idx="7149">2044</cx:pt>
          <cx:pt idx="7150">1923</cx:pt>
          <cx:pt idx="7151">3532</cx:pt>
          <cx:pt idx="7152">1221</cx:pt>
          <cx:pt idx="7153">2081</cx:pt>
          <cx:pt idx="7154">2698</cx:pt>
          <cx:pt idx="7155">1942</cx:pt>
          <cx:pt idx="7156">1351</cx:pt>
          <cx:pt idx="7157">2436</cx:pt>
          <cx:pt idx="7158">1601</cx:pt>
          <cx:pt idx="7159">2877</cx:pt>
          <cx:pt idx="7160">2036</cx:pt>
          <cx:pt idx="7161">3245</cx:pt>
          <cx:pt idx="7162">1852</cx:pt>
          <cx:pt idx="7163">1580</cx:pt>
          <cx:pt idx="7164">2247</cx:pt>
          <cx:pt idx="7165">3191</cx:pt>
          <cx:pt idx="7166">1602</cx:pt>
          <cx:pt idx="7167">2018</cx:pt>
          <cx:pt idx="7168">2434</cx:pt>
          <cx:pt idx="7169">2595</cx:pt>
          <cx:pt idx="7170">2326</cx:pt>
          <cx:pt idx="7171">2242</cx:pt>
          <cx:pt idx="7172">3126</cx:pt>
          <cx:pt idx="7173">1715</cx:pt>
          <cx:pt idx="7174">1363</cx:pt>
          <cx:pt idx="7175">3363</cx:pt>
          <cx:pt idx="7176">2266</cx:pt>
          <cx:pt idx="7177">2110</cx:pt>
          <cx:pt idx="7178">2561</cx:pt>
          <cx:pt idx="7179">2139</cx:pt>
          <cx:pt idx="7180">1228</cx:pt>
          <cx:pt idx="7181">2581</cx:pt>
          <cx:pt idx="7182">1811</cx:pt>
          <cx:pt idx="7183">2219</cx:pt>
          <cx:pt idx="7184">2993</cx:pt>
          <cx:pt idx="7185">3363</cx:pt>
          <cx:pt idx="7186">1317</cx:pt>
          <cx:pt idx="7187">2285</cx:pt>
          <cx:pt idx="7188">2497</cx:pt>
          <cx:pt idx="7189">1683</cx:pt>
          <cx:pt idx="7190">1505</cx:pt>
          <cx:pt idx="7191">3327</cx:pt>
          <cx:pt idx="7192">2117</cx:pt>
          <cx:pt idx="7193">2129</cx:pt>
          <cx:pt idx="7194">2160</cx:pt>
          <cx:pt idx="7195">2249</cx:pt>
          <cx:pt idx="7196">3240</cx:pt>
          <cx:pt idx="7197">2508</cx:pt>
          <cx:pt idx="7198">3394</cx:pt>
          <cx:pt idx="7199">1226</cx:pt>
          <cx:pt idx="7200">1327</cx:pt>
          <cx:pt idx="7201">1774</cx:pt>
          <cx:pt idx="7202">1704</cx:pt>
          <cx:pt idx="7203">2846</cx:pt>
          <cx:pt idx="7204">2887</cx:pt>
          <cx:pt idx="7205">2654</cx:pt>
          <cx:pt idx="7206">2906</cx:pt>
          <cx:pt idx="7207">2816</cx:pt>
          <cx:pt idx="7208">1327</cx:pt>
          <cx:pt idx="7209">1824</cx:pt>
          <cx:pt idx="7210">2103</cx:pt>
          <cx:pt idx="7211">1427</cx:pt>
          <cx:pt idx="7212">1228</cx:pt>
          <cx:pt idx="7213">2339</cx:pt>
          <cx:pt idx="7214">2677</cx:pt>
          <cx:pt idx="7215">2999</cx:pt>
          <cx:pt idx="7216">3246</cx:pt>
          <cx:pt idx="7217">3501</cx:pt>
          <cx:pt idx="7218">1780</cx:pt>
          <cx:pt idx="7219">3310</cx:pt>
          <cx:pt idx="7220">1452</cx:pt>
          <cx:pt idx="7221">3178</cx:pt>
          <cx:pt idx="7222">2745</cx:pt>
          <cx:pt idx="7223">1382</cx:pt>
          <cx:pt idx="7224">3450</cx:pt>
          <cx:pt idx="7225">1461</cx:pt>
          <cx:pt idx="7226">2931</cx:pt>
          <cx:pt idx="7227">1475</cx:pt>
          <cx:pt idx="7228">2026</cx:pt>
          <cx:pt idx="7229">2032</cx:pt>
          <cx:pt idx="7230">2651</cx:pt>
          <cx:pt idx="7231">2122</cx:pt>
          <cx:pt idx="7232">1682</cx:pt>
          <cx:pt idx="7233">1373</cx:pt>
          <cx:pt idx="7234">1313</cx:pt>
          <cx:pt idx="7235">3272</cx:pt>
          <cx:pt idx="7236">1330</cx:pt>
          <cx:pt idx="7237">1974</cx:pt>
          <cx:pt idx="7238">1799</cx:pt>
          <cx:pt idx="7239">2638</cx:pt>
          <cx:pt idx="7240">2974</cx:pt>
          <cx:pt idx="7241">2705</cx:pt>
          <cx:pt idx="7242">2628</cx:pt>
          <cx:pt idx="7243">1379</cx:pt>
          <cx:pt idx="7244">2212</cx:pt>
          <cx:pt idx="7245">2390</cx:pt>
          <cx:pt idx="7246">1728</cx:pt>
          <cx:pt idx="7247">3545</cx:pt>
          <cx:pt idx="7248">3176</cx:pt>
          <cx:pt idx="7249">2348</cx:pt>
          <cx:pt idx="7250">1828</cx:pt>
          <cx:pt idx="7251">2989</cx:pt>
          <cx:pt idx="7252">1340</cx:pt>
          <cx:pt idx="7253">2280</cx:pt>
          <cx:pt idx="7254">2283</cx:pt>
          <cx:pt idx="7255">3453</cx:pt>
          <cx:pt idx="7256">2393</cx:pt>
          <cx:pt idx="7257">2149</cx:pt>
          <cx:pt idx="7258">1966</cx:pt>
          <cx:pt idx="7259">2721</cx:pt>
          <cx:pt idx="7260">3079</cx:pt>
          <cx:pt idx="7261">2836</cx:pt>
          <cx:pt idx="7262">1535</cx:pt>
          <cx:pt idx="7263">2750</cx:pt>
          <cx:pt idx="7264">2520</cx:pt>
          <cx:pt idx="7265">2275</cx:pt>
          <cx:pt idx="7266">1221</cx:pt>
          <cx:pt idx="7267">2192</cx:pt>
          <cx:pt idx="7268">3441</cx:pt>
          <cx:pt idx="7269">2224</cx:pt>
          <cx:pt idx="7270">2376</cx:pt>
          <cx:pt idx="7271">2732</cx:pt>
          <cx:pt idx="7272">2769</cx:pt>
          <cx:pt idx="7273">3241</cx:pt>
          <cx:pt idx="7274">2995</cx:pt>
          <cx:pt idx="7275">2248</cx:pt>
          <cx:pt idx="7276">2193</cx:pt>
          <cx:pt idx="7277">2061</cx:pt>
          <cx:pt idx="7278">1290</cx:pt>
          <cx:pt idx="7279">3114</cx:pt>
          <cx:pt idx="7280">2157</cx:pt>
          <cx:pt idx="7281">2187</cx:pt>
          <cx:pt idx="7282">1669</cx:pt>
          <cx:pt idx="7283">3047</cx:pt>
          <cx:pt idx="7284">3475</cx:pt>
          <cx:pt idx="7285">2976</cx:pt>
          <cx:pt idx="7286">1677</cx:pt>
          <cx:pt idx="7287">2108</cx:pt>
          <cx:pt idx="7288">1655</cx:pt>
          <cx:pt idx="7289">2012</cx:pt>
          <cx:pt idx="7290">2836</cx:pt>
          <cx:pt idx="7291">2663</cx:pt>
          <cx:pt idx="7292">1452</cx:pt>
          <cx:pt idx="7293">2461</cx:pt>
          <cx:pt idx="7294">1845</cx:pt>
          <cx:pt idx="7295">2680</cx:pt>
          <cx:pt idx="7296">1444</cx:pt>
          <cx:pt idx="7297">1471</cx:pt>
          <cx:pt idx="7298">3528</cx:pt>
          <cx:pt idx="7299">1218</cx:pt>
          <cx:pt idx="7300">2469</cx:pt>
          <cx:pt idx="7301">2787</cx:pt>
          <cx:pt idx="7302">2839</cx:pt>
          <cx:pt idx="7303">1942</cx:pt>
          <cx:pt idx="7304">1539</cx:pt>
          <cx:pt idx="7305">1808</cx:pt>
          <cx:pt idx="7306">3170</cx:pt>
          <cx:pt idx="7307">2098</cx:pt>
          <cx:pt idx="7308">3558</cx:pt>
          <cx:pt idx="7309">2881</cx:pt>
          <cx:pt idx="7310">2675</cx:pt>
          <cx:pt idx="7311">1632</cx:pt>
          <cx:pt idx="7312">1286</cx:pt>
          <cx:pt idx="7313">2352</cx:pt>
          <cx:pt idx="7314">3093</cx:pt>
          <cx:pt idx="7315">1783</cx:pt>
          <cx:pt idx="7316">1232</cx:pt>
          <cx:pt idx="7317">2413</cx:pt>
          <cx:pt idx="7318">1882</cx:pt>
          <cx:pt idx="7319">2319</cx:pt>
          <cx:pt idx="7320">2907</cx:pt>
          <cx:pt idx="7321">2186</cx:pt>
          <cx:pt idx="7322">1471</cx:pt>
          <cx:pt idx="7323">2087</cx:pt>
          <cx:pt idx="7324">1708</cx:pt>
          <cx:pt idx="7325">3289</cx:pt>
          <cx:pt idx="7326">2988</cx:pt>
          <cx:pt idx="7327">1216</cx:pt>
          <cx:pt idx="7328">2425</cx:pt>
          <cx:pt idx="7329">2731</cx:pt>
          <cx:pt idx="7330">2948</cx:pt>
          <cx:pt idx="7331">2794</cx:pt>
          <cx:pt idx="7332">1526</cx:pt>
          <cx:pt idx="7333">1904</cx:pt>
          <cx:pt idx="7334">1582</cx:pt>
          <cx:pt idx="7335">2190</cx:pt>
          <cx:pt idx="7336">2388</cx:pt>
          <cx:pt idx="7337">1861</cx:pt>
          <cx:pt idx="7338">3179</cx:pt>
          <cx:pt idx="7339">1921</cx:pt>
          <cx:pt idx="7340">1544</cx:pt>
          <cx:pt idx="7341">2520</cx:pt>
          <cx:pt idx="7342">1923</cx:pt>
          <cx:pt idx="7343">2338</cx:pt>
          <cx:pt idx="7344">2578</cx:pt>
          <cx:pt idx="7345">2069</cx:pt>
          <cx:pt idx="7346">3039</cx:pt>
          <cx:pt idx="7347">1342</cx:pt>
          <cx:pt idx="7348">3309</cx:pt>
          <cx:pt idx="7349">1401</cx:pt>
          <cx:pt idx="7350">3234</cx:pt>
          <cx:pt idx="7351">3169</cx:pt>
          <cx:pt idx="7352">1293</cx:pt>
          <cx:pt idx="7353">3008</cx:pt>
          <cx:pt idx="7354">3131</cx:pt>
          <cx:pt idx="7355">3556</cx:pt>
          <cx:pt idx="7356">3518</cx:pt>
          <cx:pt idx="7357">2440</cx:pt>
          <cx:pt idx="7358">1799</cx:pt>
          <cx:pt idx="7359">1772</cx:pt>
          <cx:pt idx="7360">2084</cx:pt>
          <cx:pt idx="7361">2301</cx:pt>
          <cx:pt idx="7362">2647</cx:pt>
          <cx:pt idx="7363">2456</cx:pt>
          <cx:pt idx="7364">1512</cx:pt>
          <cx:pt idx="7365">1559</cx:pt>
          <cx:pt idx="7366">2862</cx:pt>
          <cx:pt idx="7367">2704</cx:pt>
          <cx:pt idx="7368">2668</cx:pt>
          <cx:pt idx="7369">2168</cx:pt>
          <cx:pt idx="7370">2453</cx:pt>
          <cx:pt idx="7371">3150</cx:pt>
          <cx:pt idx="7372">1740</cx:pt>
          <cx:pt idx="7373">2435</cx:pt>
          <cx:pt idx="7374">2992</cx:pt>
          <cx:pt idx="7375">2685</cx:pt>
          <cx:pt idx="7376">2460</cx:pt>
          <cx:pt idx="7377">3281</cx:pt>
          <cx:pt idx="7378">1223</cx:pt>
          <cx:pt idx="7379">1466</cx:pt>
          <cx:pt idx="7380">2599</cx:pt>
          <cx:pt idx="7381">3141</cx:pt>
          <cx:pt idx="7382">1558</cx:pt>
          <cx:pt idx="7383">2326</cx:pt>
          <cx:pt idx="7384">2246</cx:pt>
          <cx:pt idx="7385">1570</cx:pt>
          <cx:pt idx="7386">1649</cx:pt>
          <cx:pt idx="7387">1679</cx:pt>
          <cx:pt idx="7388">1801</cx:pt>
        </cx:lvl>
      </cx:numDim>
    </cx:data>
  </cx:chartData>
  <cx:chart>
    <cx:title pos="t" align="ctr" overlay="0">
      <cx:tx>
        <cx:txData>
          <cx:v>motor rpm test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altLang="ko-KR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motor rpm test</a:t>
          </a:r>
        </a:p>
      </cx:txPr>
    </cx:title>
    <cx:plotArea>
      <cx:plotAreaRegion>
        <cx:series layoutId="clusteredColumn" uniqueId="{C613483B-6E3C-4D39-9F9A-2F5F2BC02728}">
          <cx:tx>
            <cx:txData>
              <cx:f>test_data!$E$1</cx:f>
              <cx:v>motor_rpm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8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train_data!$E$2:$E$2464</cx:f>
        <cx:lvl ptCount="2463" formatCode="G/표준">
          <cx:pt idx="0">1680</cx:pt>
          <cx:pt idx="1">3142</cx:pt>
          <cx:pt idx="2">2023</cx:pt>
          <cx:pt idx="3">2506</cx:pt>
          <cx:pt idx="4">2017</cx:pt>
          <cx:pt idx="5">2347</cx:pt>
          <cx:pt idx="6">3096</cx:pt>
          <cx:pt idx="7">3416</cx:pt>
          <cx:pt idx="8">2234</cx:pt>
          <cx:pt idx="9">3046</cx:pt>
          <cx:pt idx="10">2606</cx:pt>
          <cx:pt idx="11">1422</cx:pt>
          <cx:pt idx="12">2487</cx:pt>
          <cx:pt idx="13">2719</cx:pt>
          <cx:pt idx="14">3278</cx:pt>
          <cx:pt idx="15">2968</cx:pt>
          <cx:pt idx="16">2145</cx:pt>
          <cx:pt idx="17">1404</cx:pt>
          <cx:pt idx="18">2749</cx:pt>
          <cx:pt idx="19">2113</cx:pt>
          <cx:pt idx="20">2192</cx:pt>
          <cx:pt idx="21">1886</cx:pt>
          <cx:pt idx="22">3072</cx:pt>
          <cx:pt idx="23">2816</cx:pt>
          <cx:pt idx="24">1565</cx:pt>
          <cx:pt idx="25">3266</cx:pt>
          <cx:pt idx="26">1509</cx:pt>
          <cx:pt idx="27">2708</cx:pt>
          <cx:pt idx="28">1632</cx:pt>
          <cx:pt idx="29">2078</cx:pt>
          <cx:pt idx="30">1882</cx:pt>
          <cx:pt idx="31">3194</cx:pt>
          <cx:pt idx="32">2645</cx:pt>
          <cx:pt idx="33">1677</cx:pt>
          <cx:pt idx="34">1841</cx:pt>
          <cx:pt idx="35">3485</cx:pt>
          <cx:pt idx="36">1474</cx:pt>
          <cx:pt idx="37">2597</cx:pt>
          <cx:pt idx="38">2283</cx:pt>
          <cx:pt idx="39">2488</cx:pt>
          <cx:pt idx="40">3359</cx:pt>
          <cx:pt idx="41">1562</cx:pt>
          <cx:pt idx="42">2201</cx:pt>
          <cx:pt idx="43">1348</cx:pt>
          <cx:pt idx="44">1822</cx:pt>
          <cx:pt idx="45">3415</cx:pt>
          <cx:pt idx="46">1721</cx:pt>
          <cx:pt idx="47">3356</cx:pt>
          <cx:pt idx="48">1990</cx:pt>
          <cx:pt idx="49">2026</cx:pt>
          <cx:pt idx="50">2023</cx:pt>
          <cx:pt idx="51">3238</cx:pt>
          <cx:pt idx="52">1362</cx:pt>
          <cx:pt idx="53">3388</cx:pt>
          <cx:pt idx="54">2093</cx:pt>
          <cx:pt idx="55">3046</cx:pt>
          <cx:pt idx="56">2956</cx:pt>
          <cx:pt idx="57">1643</cx:pt>
          <cx:pt idx="58">3072</cx:pt>
          <cx:pt idx="59">2354</cx:pt>
          <cx:pt idx="60">2081</cx:pt>
          <cx:pt idx="61">3361</cx:pt>
          <cx:pt idx="62">1517</cx:pt>
          <cx:pt idx="63">1590</cx:pt>
          <cx:pt idx="64">2763</cx:pt>
          <cx:pt idx="65">1356</cx:pt>
          <cx:pt idx="66">2428</cx:pt>
          <cx:pt idx="67">1420</cx:pt>
          <cx:pt idx="68">1880</cx:pt>
          <cx:pt idx="69">1765</cx:pt>
          <cx:pt idx="70">1266</cx:pt>
          <cx:pt idx="71">2393</cx:pt>
          <cx:pt idx="72">2840</cx:pt>
          <cx:pt idx="73">2044</cx:pt>
          <cx:pt idx="74">3493</cx:pt>
          <cx:pt idx="75">1978</cx:pt>
          <cx:pt idx="76">3559</cx:pt>
          <cx:pt idx="77">2142</cx:pt>
          <cx:pt idx="78">2989</cx:pt>
          <cx:pt idx="79">1502</cx:pt>
          <cx:pt idx="80">2732</cx:pt>
          <cx:pt idx="81">2250</cx:pt>
          <cx:pt idx="82">2263</cx:pt>
          <cx:pt idx="83">3426</cx:pt>
          <cx:pt idx="84">1843</cx:pt>
          <cx:pt idx="85">3125</cx:pt>
          <cx:pt idx="86">3501</cx:pt>
          <cx:pt idx="87">1781</cx:pt>
          <cx:pt idx="88">2932</cx:pt>
          <cx:pt idx="89">1436</cx:pt>
          <cx:pt idx="90">1324</cx:pt>
          <cx:pt idx="91">2781</cx:pt>
          <cx:pt idx="92">2401</cx:pt>
          <cx:pt idx="93">3304</cx:pt>
          <cx:pt idx="94">1261</cx:pt>
          <cx:pt idx="95">1978</cx:pt>
          <cx:pt idx="96">2382</cx:pt>
          <cx:pt idx="97">3305</cx:pt>
          <cx:pt idx="98">3115</cx:pt>
          <cx:pt idx="99">3483</cx:pt>
          <cx:pt idx="100">1273</cx:pt>
          <cx:pt idx="101">2868</cx:pt>
          <cx:pt idx="102">2723</cx:pt>
          <cx:pt idx="103">1979</cx:pt>
          <cx:pt idx="104">3138</cx:pt>
          <cx:pt idx="105">1933</cx:pt>
          <cx:pt idx="106">1291</cx:pt>
          <cx:pt idx="107">3108</cx:pt>
          <cx:pt idx="108">2716</cx:pt>
          <cx:pt idx="109">2471</cx:pt>
          <cx:pt idx="110">2598</cx:pt>
          <cx:pt idx="111">3495</cx:pt>
          <cx:pt idx="112">2836</cx:pt>
          <cx:pt idx="113">2697</cx:pt>
          <cx:pt idx="114">3488</cx:pt>
          <cx:pt idx="115">2276</cx:pt>
          <cx:pt idx="116">1327</cx:pt>
          <cx:pt idx="117">3077</cx:pt>
          <cx:pt idx="118">3071</cx:pt>
          <cx:pt idx="119">2266</cx:pt>
          <cx:pt idx="120">1953</cx:pt>
          <cx:pt idx="121">1480</cx:pt>
          <cx:pt idx="122">1864</cx:pt>
          <cx:pt idx="123">3560</cx:pt>
          <cx:pt idx="124">1746</cx:pt>
          <cx:pt idx="125">3563</cx:pt>
          <cx:pt idx="126">2091</cx:pt>
          <cx:pt idx="127">2427</cx:pt>
          <cx:pt idx="128">2606</cx:pt>
          <cx:pt idx="129">1752</cx:pt>
          <cx:pt idx="130">2689</cx:pt>
          <cx:pt idx="131">3443</cx:pt>
          <cx:pt idx="132">1966</cx:pt>
          <cx:pt idx="133">2816</cx:pt>
          <cx:pt idx="134">1811</cx:pt>
          <cx:pt idx="135">2489</cx:pt>
          <cx:pt idx="136">2720</cx:pt>
          <cx:pt idx="137">1292</cx:pt>
          <cx:pt idx="138">3139</cx:pt>
          <cx:pt idx="139">1872</cx:pt>
          <cx:pt idx="140">2329</cx:pt>
          <cx:pt idx="141">3345</cx:pt>
          <cx:pt idx="142">2197</cx:pt>
          <cx:pt idx="143">3003</cx:pt>
          <cx:pt idx="144">1910</cx:pt>
          <cx:pt idx="145">2615</cx:pt>
          <cx:pt idx="146">1920</cx:pt>
          <cx:pt idx="147">1915</cx:pt>
          <cx:pt idx="148">1447</cx:pt>
          <cx:pt idx="149">3193</cx:pt>
          <cx:pt idx="150">2088</cx:pt>
          <cx:pt idx="151">3428</cx:pt>
          <cx:pt idx="152">3316</cx:pt>
          <cx:pt idx="153">1893</cx:pt>
          <cx:pt idx="154">1219</cx:pt>
          <cx:pt idx="155">1889</cx:pt>
          <cx:pt idx="156">3311</cx:pt>
          <cx:pt idx="157">2091</cx:pt>
          <cx:pt idx="158">3317</cx:pt>
          <cx:pt idx="159">2269</cx:pt>
          <cx:pt idx="160">3053</cx:pt>
          <cx:pt idx="161">3333</cx:pt>
          <cx:pt idx="162">2866</cx:pt>
          <cx:pt idx="163">3460</cx:pt>
          <cx:pt idx="164">1737</cx:pt>
          <cx:pt idx="165">2299</cx:pt>
          <cx:pt idx="166">2237</cx:pt>
          <cx:pt idx="167">3270</cx:pt>
          <cx:pt idx="168">2213</cx:pt>
          <cx:pt idx="169">2261</cx:pt>
          <cx:pt idx="170">2729</cx:pt>
          <cx:pt idx="171">2306</cx:pt>
          <cx:pt idx="172">1526</cx:pt>
          <cx:pt idx="173">1396</cx:pt>
          <cx:pt idx="174">1259</cx:pt>
          <cx:pt idx="175">1243</cx:pt>
          <cx:pt idx="176">2317</cx:pt>
          <cx:pt idx="177">3507</cx:pt>
          <cx:pt idx="178">2928</cx:pt>
          <cx:pt idx="179">3247</cx:pt>
          <cx:pt idx="180">2399</cx:pt>
          <cx:pt idx="181">3193</cx:pt>
          <cx:pt idx="182">2402</cx:pt>
          <cx:pt idx="183">1711</cx:pt>
          <cx:pt idx="184">1789</cx:pt>
          <cx:pt idx="185">2805</cx:pt>
          <cx:pt idx="186">3493</cx:pt>
          <cx:pt idx="187">2322</cx:pt>
          <cx:pt idx="188">2523</cx:pt>
          <cx:pt idx="189">1367</cx:pt>
          <cx:pt idx="190">1862</cx:pt>
          <cx:pt idx="191">2738</cx:pt>
          <cx:pt idx="192">2415</cx:pt>
          <cx:pt idx="193">3114</cx:pt>
          <cx:pt idx="194">2416</cx:pt>
          <cx:pt idx="195">3335</cx:pt>
          <cx:pt idx="196">2423</cx:pt>
          <cx:pt idx="197">2525</cx:pt>
          <cx:pt idx="198">3521</cx:pt>
          <cx:pt idx="199">2852</cx:pt>
          <cx:pt idx="200">2272</cx:pt>
          <cx:pt idx="201">2837</cx:pt>
          <cx:pt idx="202">1663</cx:pt>
          <cx:pt idx="203">1757</cx:pt>
          <cx:pt idx="204">3072</cx:pt>
          <cx:pt idx="205">1414</cx:pt>
          <cx:pt idx="206">2968</cx:pt>
          <cx:pt idx="207">2308</cx:pt>
          <cx:pt idx="208">3457</cx:pt>
          <cx:pt idx="209">2854</cx:pt>
          <cx:pt idx="210">2233</cx:pt>
          <cx:pt idx="211">1293</cx:pt>
          <cx:pt idx="212">2350</cx:pt>
          <cx:pt idx="213">1296</cx:pt>
          <cx:pt idx="214">3488</cx:pt>
          <cx:pt idx="215">2661</cx:pt>
          <cx:pt idx="216">1722</cx:pt>
          <cx:pt idx="217">1986</cx:pt>
          <cx:pt idx="218">2520</cx:pt>
          <cx:pt idx="219">2136</cx:pt>
          <cx:pt idx="220">1662</cx:pt>
          <cx:pt idx="221">2345</cx:pt>
          <cx:pt idx="222">1538</cx:pt>
          <cx:pt idx="223">1587</cx:pt>
          <cx:pt idx="224">2339</cx:pt>
          <cx:pt idx="225">1512</cx:pt>
          <cx:pt idx="226">1903</cx:pt>
          <cx:pt idx="227">1553</cx:pt>
          <cx:pt idx="228">2137</cx:pt>
          <cx:pt idx="229">1317</cx:pt>
          <cx:pt idx="230">2834</cx:pt>
          <cx:pt idx="231">2241</cx:pt>
          <cx:pt idx="232">1546</cx:pt>
          <cx:pt idx="233">2371</cx:pt>
          <cx:pt idx="234">3264</cx:pt>
          <cx:pt idx="235">3442</cx:pt>
          <cx:pt idx="236">2823</cx:pt>
          <cx:pt idx="237">2199</cx:pt>
          <cx:pt idx="238">3287</cx:pt>
          <cx:pt idx="239">2557</cx:pt>
          <cx:pt idx="240">2894</cx:pt>
          <cx:pt idx="241">2680</cx:pt>
          <cx:pt idx="242">1657</cx:pt>
          <cx:pt idx="243">1635</cx:pt>
          <cx:pt idx="244">2486</cx:pt>
          <cx:pt idx="245">2551</cx:pt>
          <cx:pt idx="246">3280</cx:pt>
          <cx:pt idx="247">3477</cx:pt>
          <cx:pt idx="248">2937</cx:pt>
          <cx:pt idx="249">1926</cx:pt>
          <cx:pt idx="250">1670</cx:pt>
          <cx:pt idx="251">2124</cx:pt>
          <cx:pt idx="252">3049</cx:pt>
          <cx:pt idx="253">2771</cx:pt>
          <cx:pt idx="254">2062</cx:pt>
          <cx:pt idx="255">3434</cx:pt>
          <cx:pt idx="256">1481</cx:pt>
          <cx:pt idx="257">3226</cx:pt>
          <cx:pt idx="258">2429</cx:pt>
          <cx:pt idx="259">2661</cx:pt>
          <cx:pt idx="260">2600</cx:pt>
          <cx:pt idx="261">1465</cx:pt>
          <cx:pt idx="262">1666</cx:pt>
          <cx:pt idx="263">2173</cx:pt>
          <cx:pt idx="264">2545</cx:pt>
          <cx:pt idx="265">3435</cx:pt>
          <cx:pt idx="266">1307</cx:pt>
          <cx:pt idx="267">3045</cx:pt>
          <cx:pt idx="268">1859</cx:pt>
          <cx:pt idx="269">3140</cx:pt>
          <cx:pt idx="270">1339</cx:pt>
          <cx:pt idx="271">3017</cx:pt>
          <cx:pt idx="272">1361</cx:pt>
          <cx:pt idx="273">3156</cx:pt>
          <cx:pt idx="274">2956</cx:pt>
          <cx:pt idx="275">1676</cx:pt>
          <cx:pt idx="276">2809</cx:pt>
          <cx:pt idx="277">3548</cx:pt>
          <cx:pt idx="278">1586</cx:pt>
          <cx:pt idx="279">1498</cx:pt>
          <cx:pt idx="280">2164</cx:pt>
          <cx:pt idx="281">2971</cx:pt>
          <cx:pt idx="282">2806</cx:pt>
          <cx:pt idx="283">3005</cx:pt>
          <cx:pt idx="284">1985</cx:pt>
          <cx:pt idx="285">2860</cx:pt>
          <cx:pt idx="286">2537</cx:pt>
          <cx:pt idx="287">3022</cx:pt>
          <cx:pt idx="288">2734</cx:pt>
          <cx:pt idx="289">2559</cx:pt>
          <cx:pt idx="290">2997</cx:pt>
          <cx:pt idx="291">2181</cx:pt>
          <cx:pt idx="292">3139</cx:pt>
          <cx:pt idx="293">1858</cx:pt>
          <cx:pt idx="294">3033</cx:pt>
          <cx:pt idx="295">3149</cx:pt>
          <cx:pt idx="296">3205</cx:pt>
          <cx:pt idx="297">3444</cx:pt>
          <cx:pt idx="298">3087</cx:pt>
          <cx:pt idx="299">3257</cx:pt>
          <cx:pt idx="300">1715</cx:pt>
          <cx:pt idx="301">2780</cx:pt>
          <cx:pt idx="302">2271</cx:pt>
          <cx:pt idx="303">2792</cx:pt>
          <cx:pt idx="304">3560</cx:pt>
          <cx:pt idx="305">2081</cx:pt>
          <cx:pt idx="306">2145</cx:pt>
          <cx:pt idx="307">3041</cx:pt>
          <cx:pt idx="308">1387</cx:pt>
          <cx:pt idx="309">2097</cx:pt>
          <cx:pt idx="310">3031</cx:pt>
          <cx:pt idx="311">2337</cx:pt>
          <cx:pt idx="312">1556</cx:pt>
          <cx:pt idx="313">1604</cx:pt>
          <cx:pt idx="314">1239</cx:pt>
          <cx:pt idx="315">3334</cx:pt>
          <cx:pt idx="316">3070</cx:pt>
          <cx:pt idx="317">3446</cx:pt>
          <cx:pt idx="318">2761</cx:pt>
          <cx:pt idx="319">3330</cx:pt>
          <cx:pt idx="320">2414</cx:pt>
          <cx:pt idx="321">2142</cx:pt>
          <cx:pt idx="322">2082</cx:pt>
          <cx:pt idx="323">1339</cx:pt>
          <cx:pt idx="324">1401</cx:pt>
          <cx:pt idx="325">2203</cx:pt>
          <cx:pt idx="326">1600</cx:pt>
          <cx:pt idx="327">3413</cx:pt>
          <cx:pt idx="328">3320</cx:pt>
          <cx:pt idx="329">1658</cx:pt>
          <cx:pt idx="330">1544</cx:pt>
          <cx:pt idx="331">2558</cx:pt>
          <cx:pt idx="332">3379</cx:pt>
          <cx:pt idx="333">2004</cx:pt>
          <cx:pt idx="334">2078</cx:pt>
          <cx:pt idx="335">3256</cx:pt>
          <cx:pt idx="336">2456</cx:pt>
          <cx:pt idx="337">2660</cx:pt>
          <cx:pt idx="338">1622</cx:pt>
          <cx:pt idx="339">3428</cx:pt>
          <cx:pt idx="340">2256</cx:pt>
          <cx:pt idx="341">1210</cx:pt>
          <cx:pt idx="342">1816</cx:pt>
          <cx:pt idx="343">2825</cx:pt>
          <cx:pt idx="344">2653</cx:pt>
          <cx:pt idx="345">3509</cx:pt>
          <cx:pt idx="346">1358</cx:pt>
          <cx:pt idx="347">3436</cx:pt>
          <cx:pt idx="348">1770</cx:pt>
          <cx:pt idx="349">3475</cx:pt>
          <cx:pt idx="350">1215</cx:pt>
          <cx:pt idx="351">3548</cx:pt>
          <cx:pt idx="352">2320</cx:pt>
          <cx:pt idx="353">2914</cx:pt>
          <cx:pt idx="354">3257</cx:pt>
          <cx:pt idx="355">2567</cx:pt>
          <cx:pt idx="356">1917</cx:pt>
          <cx:pt idx="357">1784</cx:pt>
          <cx:pt idx="358">1565</cx:pt>
          <cx:pt idx="359">1780</cx:pt>
          <cx:pt idx="360">2496</cx:pt>
          <cx:pt idx="361">3509</cx:pt>
          <cx:pt idx="362">1659</cx:pt>
          <cx:pt idx="363">3230</cx:pt>
          <cx:pt idx="364">3415</cx:pt>
          <cx:pt idx="365">2759</cx:pt>
          <cx:pt idx="366">1598</cx:pt>
          <cx:pt idx="367">2433</cx:pt>
          <cx:pt idx="368">2852</cx:pt>
          <cx:pt idx="369">1874</cx:pt>
          <cx:pt idx="370">3014</cx:pt>
          <cx:pt idx="371">3510</cx:pt>
          <cx:pt idx="372">2407</cx:pt>
          <cx:pt idx="373">1690</cx:pt>
          <cx:pt idx="374">1628</cx:pt>
          <cx:pt idx="375">3074</cx:pt>
          <cx:pt idx="376">3542</cx:pt>
          <cx:pt idx="377">1852</cx:pt>
          <cx:pt idx="378">2375</cx:pt>
          <cx:pt idx="379">3348</cx:pt>
          <cx:pt idx="380">1825</cx:pt>
          <cx:pt idx="381">1756</cx:pt>
          <cx:pt idx="382">2248</cx:pt>
          <cx:pt idx="383">2330</cx:pt>
          <cx:pt idx="384">1496</cx:pt>
          <cx:pt idx="385">1241</cx:pt>
          <cx:pt idx="386">3208</cx:pt>
          <cx:pt idx="387">2555</cx:pt>
          <cx:pt idx="388">2269</cx:pt>
          <cx:pt idx="389">1520</cx:pt>
          <cx:pt idx="390">3406</cx:pt>
          <cx:pt idx="391">1721</cx:pt>
          <cx:pt idx="392">3500</cx:pt>
          <cx:pt idx="393">1426</cx:pt>
          <cx:pt idx="394">2838</cx:pt>
          <cx:pt idx="395">1207</cx:pt>
          <cx:pt idx="396">2524</cx:pt>
          <cx:pt idx="397">3443</cx:pt>
          <cx:pt idx="398">1927</cx:pt>
          <cx:pt idx="399">3180</cx:pt>
          <cx:pt idx="400">3331</cx:pt>
          <cx:pt idx="401">1559</cx:pt>
          <cx:pt idx="402">2861</cx:pt>
          <cx:pt idx="403">2499</cx:pt>
          <cx:pt idx="404">1792</cx:pt>
          <cx:pt idx="405">2744</cx:pt>
          <cx:pt idx="406">3011</cx:pt>
          <cx:pt idx="407">2874</cx:pt>
          <cx:pt idx="408">2044</cx:pt>
          <cx:pt idx="409">1234</cx:pt>
          <cx:pt idx="410">2747</cx:pt>
          <cx:pt idx="411">1682</cx:pt>
          <cx:pt idx="412">2271</cx:pt>
          <cx:pt idx="413">2760</cx:pt>
          <cx:pt idx="414">2684</cx:pt>
          <cx:pt idx="415">3496</cx:pt>
          <cx:pt idx="416">2709</cx:pt>
          <cx:pt idx="417">3501</cx:pt>
          <cx:pt idx="418">2470</cx:pt>
          <cx:pt idx="419">1559</cx:pt>
          <cx:pt idx="420">3263</cx:pt>
          <cx:pt idx="421">1358</cx:pt>
          <cx:pt idx="422">2187</cx:pt>
          <cx:pt idx="423">2800</cx:pt>
          <cx:pt idx="424">1587</cx:pt>
          <cx:pt idx="425">2970</cx:pt>
          <cx:pt idx="426">2217</cx:pt>
          <cx:pt idx="427">1399</cx:pt>
          <cx:pt idx="428">1908</cx:pt>
          <cx:pt idx="429">2959</cx:pt>
          <cx:pt idx="430">2383</cx:pt>
          <cx:pt idx="431">1612</cx:pt>
          <cx:pt idx="432">2973</cx:pt>
          <cx:pt idx="433">2244</cx:pt>
          <cx:pt idx="434">2287</cx:pt>
          <cx:pt idx="435">3200</cx:pt>
          <cx:pt idx="436">2878</cx:pt>
          <cx:pt idx="437">3084</cx:pt>
          <cx:pt idx="438">1986</cx:pt>
          <cx:pt idx="439">1851</cx:pt>
          <cx:pt idx="440">2844</cx:pt>
          <cx:pt idx="441">1505</cx:pt>
          <cx:pt idx="442">2037</cx:pt>
          <cx:pt idx="443">2418</cx:pt>
          <cx:pt idx="444">2442</cx:pt>
          <cx:pt idx="445">2047</cx:pt>
          <cx:pt idx="446">3409</cx:pt>
          <cx:pt idx="447">2197</cx:pt>
          <cx:pt idx="448">1259</cx:pt>
          <cx:pt idx="449">1788</cx:pt>
          <cx:pt idx="450">2790</cx:pt>
          <cx:pt idx="451">1298</cx:pt>
          <cx:pt idx="452">2960</cx:pt>
          <cx:pt idx="453">3047</cx:pt>
          <cx:pt idx="454">3089</cx:pt>
          <cx:pt idx="455">2464</cx:pt>
          <cx:pt idx="456">3242</cx:pt>
          <cx:pt idx="457">2702</cx:pt>
          <cx:pt idx="458">3440</cx:pt>
          <cx:pt idx="459">1729</cx:pt>
          <cx:pt idx="460">3084</cx:pt>
          <cx:pt idx="461">3137</cx:pt>
          <cx:pt idx="462">2198</cx:pt>
          <cx:pt idx="463">1248</cx:pt>
          <cx:pt idx="464">1422</cx:pt>
          <cx:pt idx="465">2926</cx:pt>
          <cx:pt idx="466">2069</cx:pt>
          <cx:pt idx="467">2914</cx:pt>
          <cx:pt idx="468">2086</cx:pt>
          <cx:pt idx="469">3024</cx:pt>
          <cx:pt idx="470">2218</cx:pt>
          <cx:pt idx="471">3129</cx:pt>
          <cx:pt idx="472">1333</cx:pt>
          <cx:pt idx="473">1289</cx:pt>
          <cx:pt idx="474">2934</cx:pt>
          <cx:pt idx="475">2683</cx:pt>
          <cx:pt idx="476">2736</cx:pt>
          <cx:pt idx="477">1278</cx:pt>
          <cx:pt idx="478">2166</cx:pt>
          <cx:pt idx="479">1654</cx:pt>
          <cx:pt idx="480">1495</cx:pt>
          <cx:pt idx="481">2371</cx:pt>
          <cx:pt idx="482">2325</cx:pt>
          <cx:pt idx="483">1372</cx:pt>
          <cx:pt idx="484">3041</cx:pt>
          <cx:pt idx="485">2673</cx:pt>
          <cx:pt idx="486">3182</cx:pt>
          <cx:pt idx="487">2892</cx:pt>
          <cx:pt idx="488">3396</cx:pt>
          <cx:pt idx="489">3221</cx:pt>
          <cx:pt idx="490">1679</cx:pt>
          <cx:pt idx="491">1382</cx:pt>
          <cx:pt idx="492">2242</cx:pt>
          <cx:pt idx="493">1826</cx:pt>
          <cx:pt idx="494">1661</cx:pt>
          <cx:pt idx="495">1622</cx:pt>
          <cx:pt idx="496">2121</cx:pt>
          <cx:pt idx="497">3151</cx:pt>
          <cx:pt idx="498">2536</cx:pt>
          <cx:pt idx="499">2280</cx:pt>
          <cx:pt idx="500">1837</cx:pt>
          <cx:pt idx="501">1401</cx:pt>
          <cx:pt idx="502">2208</cx:pt>
          <cx:pt idx="503">3482</cx:pt>
          <cx:pt idx="504">2276</cx:pt>
          <cx:pt idx="505">3491</cx:pt>
          <cx:pt idx="506">1667</cx:pt>
          <cx:pt idx="507">1354</cx:pt>
          <cx:pt idx="508">2550</cx:pt>
          <cx:pt idx="509">1444</cx:pt>
          <cx:pt idx="510">3479</cx:pt>
          <cx:pt idx="511">2815</cx:pt>
          <cx:pt idx="512">1823</cx:pt>
          <cx:pt idx="513">1895</cx:pt>
          <cx:pt idx="514">2949</cx:pt>
          <cx:pt idx="515">2479</cx:pt>
          <cx:pt idx="516">2639</cx:pt>
          <cx:pt idx="517">1483</cx:pt>
          <cx:pt idx="518">1244</cx:pt>
          <cx:pt idx="519">2131</cx:pt>
          <cx:pt idx="520">2754</cx:pt>
          <cx:pt idx="521">1824</cx:pt>
          <cx:pt idx="522">3056</cx:pt>
          <cx:pt idx="523">1881</cx:pt>
          <cx:pt idx="524">1962</cx:pt>
          <cx:pt idx="525">3241</cx:pt>
          <cx:pt idx="526">3154</cx:pt>
          <cx:pt idx="527">2825</cx:pt>
          <cx:pt idx="528">2176</cx:pt>
          <cx:pt idx="529">3278</cx:pt>
          <cx:pt idx="530">1892</cx:pt>
          <cx:pt idx="531">2908</cx:pt>
          <cx:pt idx="532">2297</cx:pt>
          <cx:pt idx="533">2110</cx:pt>
          <cx:pt idx="534">1694</cx:pt>
          <cx:pt idx="535">2942</cx:pt>
          <cx:pt idx="536">3370</cx:pt>
          <cx:pt idx="537">2142</cx:pt>
          <cx:pt idx="538">2849</cx:pt>
          <cx:pt idx="539">1446</cx:pt>
          <cx:pt idx="540">1748</cx:pt>
          <cx:pt idx="541">1442</cx:pt>
          <cx:pt idx="542">2971</cx:pt>
          <cx:pt idx="543">1974</cx:pt>
          <cx:pt idx="544">2558</cx:pt>
          <cx:pt idx="545">3250</cx:pt>
          <cx:pt idx="546">1666</cx:pt>
          <cx:pt idx="547">1925</cx:pt>
          <cx:pt idx="548">1363</cx:pt>
          <cx:pt idx="549">1274</cx:pt>
          <cx:pt idx="550">3213</cx:pt>
          <cx:pt idx="551">3394</cx:pt>
          <cx:pt idx="552">2500</cx:pt>
          <cx:pt idx="553">1862</cx:pt>
          <cx:pt idx="554">2307</cx:pt>
          <cx:pt idx="555">1365</cx:pt>
          <cx:pt idx="556">1244</cx:pt>
          <cx:pt idx="557">2612</cx:pt>
          <cx:pt idx="558">1283</cx:pt>
          <cx:pt idx="559">2279</cx:pt>
          <cx:pt idx="560">3486</cx:pt>
          <cx:pt idx="561">1316</cx:pt>
          <cx:pt idx="562">3383</cx:pt>
          <cx:pt idx="563">2566</cx:pt>
          <cx:pt idx="564">3243</cx:pt>
          <cx:pt idx="565">2668</cx:pt>
          <cx:pt idx="566">2346</cx:pt>
          <cx:pt idx="567">3556</cx:pt>
          <cx:pt idx="568">2090</cx:pt>
          <cx:pt idx="569">2671</cx:pt>
          <cx:pt idx="570">1900</cx:pt>
          <cx:pt idx="571">3451</cx:pt>
          <cx:pt idx="572">1623</cx:pt>
          <cx:pt idx="573">2674</cx:pt>
          <cx:pt idx="574">3462</cx:pt>
          <cx:pt idx="575">2993</cx:pt>
          <cx:pt idx="576">1737</cx:pt>
          <cx:pt idx="577">1546</cx:pt>
          <cx:pt idx="578">1680</cx:pt>
          <cx:pt idx="579">2165</cx:pt>
          <cx:pt idx="580">2084</cx:pt>
          <cx:pt idx="581">1495</cx:pt>
          <cx:pt idx="582">1931</cx:pt>
          <cx:pt idx="583">2163</cx:pt>
          <cx:pt idx="584">1666</cx:pt>
          <cx:pt idx="585">3040</cx:pt>
          <cx:pt idx="586">1852</cx:pt>
          <cx:pt idx="587">2087</cx:pt>
          <cx:pt idx="588">1557</cx:pt>
          <cx:pt idx="589">2505</cx:pt>
          <cx:pt idx="590">2717</cx:pt>
          <cx:pt idx="591">1808</cx:pt>
          <cx:pt idx="592">1669</cx:pt>
          <cx:pt idx="593">2224</cx:pt>
          <cx:pt idx="594">2223</cx:pt>
          <cx:pt idx="595">2866</cx:pt>
          <cx:pt idx="596">3360</cx:pt>
          <cx:pt idx="597">3101</cx:pt>
          <cx:pt idx="598">2383</cx:pt>
          <cx:pt idx="599">2571</cx:pt>
          <cx:pt idx="600">1391</cx:pt>
          <cx:pt idx="601">1338</cx:pt>
          <cx:pt idx="602">1891</cx:pt>
          <cx:pt idx="603">3021</cx:pt>
          <cx:pt idx="604">1819</cx:pt>
          <cx:pt idx="605">2788</cx:pt>
          <cx:pt idx="606">1874</cx:pt>
          <cx:pt idx="607">2164</cx:pt>
          <cx:pt idx="608">2516</cx:pt>
          <cx:pt idx="609">2530</cx:pt>
          <cx:pt idx="610">2962</cx:pt>
          <cx:pt idx="611">1856</cx:pt>
          <cx:pt idx="612">3083</cx:pt>
          <cx:pt idx="613">2757</cx:pt>
          <cx:pt idx="614">1353</cx:pt>
          <cx:pt idx="615">1515</cx:pt>
          <cx:pt idx="616">2358</cx:pt>
          <cx:pt idx="617">2392</cx:pt>
          <cx:pt idx="618">2595</cx:pt>
          <cx:pt idx="619">1684</cx:pt>
          <cx:pt idx="620">1578</cx:pt>
          <cx:pt idx="621">2040</cx:pt>
          <cx:pt idx="622">2816</cx:pt>
          <cx:pt idx="623">2917</cx:pt>
          <cx:pt idx="624">2535</cx:pt>
          <cx:pt idx="625">2154</cx:pt>
          <cx:pt idx="626">2627</cx:pt>
          <cx:pt idx="627">2320</cx:pt>
          <cx:pt idx="628">3377</cx:pt>
          <cx:pt idx="629">1737</cx:pt>
          <cx:pt idx="630">1724</cx:pt>
          <cx:pt idx="631">1820</cx:pt>
          <cx:pt idx="632">2980</cx:pt>
          <cx:pt idx="633">3317</cx:pt>
          <cx:pt idx="634">2493</cx:pt>
          <cx:pt idx="635">3285</cx:pt>
          <cx:pt idx="636">2126</cx:pt>
          <cx:pt idx="637">1615</cx:pt>
          <cx:pt idx="638">2140</cx:pt>
          <cx:pt idx="639">3542</cx:pt>
          <cx:pt idx="640">1315</cx:pt>
          <cx:pt idx="641">1970</cx:pt>
          <cx:pt idx="642">1554</cx:pt>
          <cx:pt idx="643">2981</cx:pt>
          <cx:pt idx="644">3421</cx:pt>
          <cx:pt idx="645">2752</cx:pt>
          <cx:pt idx="646">2653</cx:pt>
          <cx:pt idx="647">2447</cx:pt>
          <cx:pt idx="648">1591</cx:pt>
          <cx:pt idx="649">3230</cx:pt>
          <cx:pt idx="650">1994</cx:pt>
          <cx:pt idx="651">2784</cx:pt>
          <cx:pt idx="652">2123</cx:pt>
          <cx:pt idx="653">2182</cx:pt>
          <cx:pt idx="654">2428</cx:pt>
          <cx:pt idx="655">2174</cx:pt>
          <cx:pt idx="656">1967</cx:pt>
          <cx:pt idx="657">3293</cx:pt>
          <cx:pt idx="658">1752</cx:pt>
          <cx:pt idx="659">1524</cx:pt>
          <cx:pt idx="660">3523</cx:pt>
          <cx:pt idx="661">2639</cx:pt>
          <cx:pt idx="662">2327</cx:pt>
          <cx:pt idx="663">3021</cx:pt>
          <cx:pt idx="664">1343</cx:pt>
          <cx:pt idx="665">3071</cx:pt>
          <cx:pt idx="666">2721</cx:pt>
          <cx:pt idx="667">3144</cx:pt>
          <cx:pt idx="668">2412</cx:pt>
          <cx:pt idx="669">2641</cx:pt>
          <cx:pt idx="670">1606</cx:pt>
          <cx:pt idx="671">2562</cx:pt>
          <cx:pt idx="672">2112</cx:pt>
          <cx:pt idx="673">1802</cx:pt>
          <cx:pt idx="674">2427</cx:pt>
          <cx:pt idx="675">3353</cx:pt>
          <cx:pt idx="676">3424</cx:pt>
          <cx:pt idx="677">2445</cx:pt>
          <cx:pt idx="678">2814</cx:pt>
          <cx:pt idx="679">2316</cx:pt>
          <cx:pt idx="680">2019</cx:pt>
          <cx:pt idx="681">2837</cx:pt>
          <cx:pt idx="682">2443</cx:pt>
          <cx:pt idx="683">1369</cx:pt>
          <cx:pt idx="684">1405</cx:pt>
          <cx:pt idx="685">1983</cx:pt>
          <cx:pt idx="686">3545</cx:pt>
          <cx:pt idx="687">2371</cx:pt>
          <cx:pt idx="688">1220</cx:pt>
          <cx:pt idx="689">1798</cx:pt>
          <cx:pt idx="690">2197</cx:pt>
          <cx:pt idx="691">1291</cx:pt>
          <cx:pt idx="692">3228</cx:pt>
          <cx:pt idx="693">2324</cx:pt>
          <cx:pt idx="694">1210</cx:pt>
          <cx:pt idx="695">3122</cx:pt>
          <cx:pt idx="696">1909</cx:pt>
          <cx:pt idx="697">2627</cx:pt>
          <cx:pt idx="698">3449</cx:pt>
          <cx:pt idx="699">3522</cx:pt>
          <cx:pt idx="700">2757</cx:pt>
          <cx:pt idx="701">1571</cx:pt>
          <cx:pt idx="702">2506</cx:pt>
          <cx:pt idx="703">2987</cx:pt>
          <cx:pt idx="704">2711</cx:pt>
          <cx:pt idx="705">1478</cx:pt>
          <cx:pt idx="706">2438</cx:pt>
          <cx:pt idx="707">2861</cx:pt>
          <cx:pt idx="708">1517</cx:pt>
          <cx:pt idx="709">1277</cx:pt>
          <cx:pt idx="710">1256</cx:pt>
          <cx:pt idx="711">2025</cx:pt>
          <cx:pt idx="712">2159</cx:pt>
          <cx:pt idx="713">3402</cx:pt>
          <cx:pt idx="714">3412</cx:pt>
          <cx:pt idx="715">2486</cx:pt>
          <cx:pt idx="716">2017</cx:pt>
          <cx:pt idx="717">1714</cx:pt>
          <cx:pt idx="718">1496</cx:pt>
          <cx:pt idx="719">2356</cx:pt>
          <cx:pt idx="720">2387</cx:pt>
          <cx:pt idx="721">2978</cx:pt>
          <cx:pt idx="722">1970</cx:pt>
          <cx:pt idx="723">1585</cx:pt>
          <cx:pt idx="724">2457</cx:pt>
          <cx:pt idx="725">3438</cx:pt>
          <cx:pt idx="726">3235</cx:pt>
          <cx:pt idx="727">3227</cx:pt>
          <cx:pt idx="728">2260</cx:pt>
          <cx:pt idx="729">2303</cx:pt>
          <cx:pt idx="730">2855</cx:pt>
          <cx:pt idx="731">2913</cx:pt>
          <cx:pt idx="732">1567</cx:pt>
          <cx:pt idx="733">2868</cx:pt>
          <cx:pt idx="734">1643</cx:pt>
          <cx:pt idx="735">3427</cx:pt>
          <cx:pt idx="736">2289</cx:pt>
          <cx:pt idx="737">1240</cx:pt>
          <cx:pt idx="738">2731</cx:pt>
          <cx:pt idx="739">2592</cx:pt>
          <cx:pt idx="740">3448</cx:pt>
          <cx:pt idx="741">3532</cx:pt>
          <cx:pt idx="742">3437</cx:pt>
          <cx:pt idx="743">1839</cx:pt>
          <cx:pt idx="744">2361</cx:pt>
          <cx:pt idx="745">1590</cx:pt>
          <cx:pt idx="746">3183</cx:pt>
          <cx:pt idx="747">2415</cx:pt>
          <cx:pt idx="748">3464</cx:pt>
          <cx:pt idx="749">2854</cx:pt>
          <cx:pt idx="750">2647</cx:pt>
          <cx:pt idx="751">2884</cx:pt>
          <cx:pt idx="752">3334</cx:pt>
          <cx:pt idx="753">1525</cx:pt>
          <cx:pt idx="754">2578</cx:pt>
          <cx:pt idx="755">2327</cx:pt>
          <cx:pt idx="756">2439</cx:pt>
          <cx:pt idx="757">1799</cx:pt>
          <cx:pt idx="758">1218</cx:pt>
          <cx:pt idx="759">1756</cx:pt>
          <cx:pt idx="760">2210</cx:pt>
          <cx:pt idx="761">2506</cx:pt>
          <cx:pt idx="762">1903</cx:pt>
          <cx:pt idx="763">2994</cx:pt>
          <cx:pt idx="764">1233</cx:pt>
          <cx:pt idx="765">1559</cx:pt>
          <cx:pt idx="766">1325</cx:pt>
          <cx:pt idx="767">2237</cx:pt>
          <cx:pt idx="768">3401</cx:pt>
          <cx:pt idx="769">1966</cx:pt>
          <cx:pt idx="770">2318</cx:pt>
          <cx:pt idx="771">3375</cx:pt>
          <cx:pt idx="772">2262</cx:pt>
          <cx:pt idx="773">1420</cx:pt>
          <cx:pt idx="774">2845</cx:pt>
          <cx:pt idx="775">1562</cx:pt>
          <cx:pt idx="776">2586</cx:pt>
          <cx:pt idx="777">1688</cx:pt>
          <cx:pt idx="778">1892</cx:pt>
          <cx:pt idx="779">2845</cx:pt>
          <cx:pt idx="780">3010</cx:pt>
          <cx:pt idx="781">3127</cx:pt>
          <cx:pt idx="782">1919</cx:pt>
          <cx:pt idx="783">2805</cx:pt>
          <cx:pt idx="784">1502</cx:pt>
          <cx:pt idx="785">2387</cx:pt>
          <cx:pt idx="786">2246</cx:pt>
          <cx:pt idx="787">3503</cx:pt>
          <cx:pt idx="788">2798</cx:pt>
          <cx:pt idx="789">1523</cx:pt>
          <cx:pt idx="790">1218</cx:pt>
          <cx:pt idx="791">1952</cx:pt>
          <cx:pt idx="792">2132</cx:pt>
          <cx:pt idx="793">1707</cx:pt>
          <cx:pt idx="794">2709</cx:pt>
          <cx:pt idx="795">3015</cx:pt>
          <cx:pt idx="796">1226</cx:pt>
          <cx:pt idx="797">1473</cx:pt>
          <cx:pt idx="798">1430</cx:pt>
          <cx:pt idx="799">3028</cx:pt>
          <cx:pt idx="800">1450</cx:pt>
          <cx:pt idx="801">2249</cx:pt>
          <cx:pt idx="802">2063</cx:pt>
          <cx:pt idx="803">1633</cx:pt>
          <cx:pt idx="804">1318</cx:pt>
          <cx:pt idx="805">1836</cx:pt>
          <cx:pt idx="806">2160</cx:pt>
          <cx:pt idx="807">2200</cx:pt>
          <cx:pt idx="808">1219</cx:pt>
          <cx:pt idx="809">1399</cx:pt>
          <cx:pt idx="810">1599</cx:pt>
          <cx:pt idx="811">1575</cx:pt>
          <cx:pt idx="812">2137</cx:pt>
          <cx:pt idx="813">2311</cx:pt>
          <cx:pt idx="814">2302</cx:pt>
          <cx:pt idx="815">1709</cx:pt>
          <cx:pt idx="816">1435</cx:pt>
          <cx:pt idx="817">3504</cx:pt>
          <cx:pt idx="818">1236</cx:pt>
          <cx:pt idx="819">2337</cx:pt>
          <cx:pt idx="820">1718</cx:pt>
          <cx:pt idx="821">1219</cx:pt>
          <cx:pt idx="822">1968</cx:pt>
          <cx:pt idx="823">3464</cx:pt>
          <cx:pt idx="824">3002</cx:pt>
          <cx:pt idx="825">1247</cx:pt>
          <cx:pt idx="826">2577</cx:pt>
          <cx:pt idx="827">2555</cx:pt>
          <cx:pt idx="828">3217</cx:pt>
          <cx:pt idx="829">2749</cx:pt>
          <cx:pt idx="830">2281</cx:pt>
          <cx:pt idx="831">2371</cx:pt>
          <cx:pt idx="832">3266</cx:pt>
          <cx:pt idx="833">1680</cx:pt>
          <cx:pt idx="834">1585</cx:pt>
          <cx:pt idx="835">1703</cx:pt>
          <cx:pt idx="836">1941</cx:pt>
          <cx:pt idx="837">2075</cx:pt>
          <cx:pt idx="838">1630</cx:pt>
          <cx:pt idx="839">3506</cx:pt>
          <cx:pt idx="840">3064</cx:pt>
          <cx:pt idx="841">2656</cx:pt>
          <cx:pt idx="842">1315</cx:pt>
          <cx:pt idx="843">3145</cx:pt>
          <cx:pt idx="844">3256</cx:pt>
          <cx:pt idx="845">1250</cx:pt>
          <cx:pt idx="846">3555</cx:pt>
          <cx:pt idx="847">2673</cx:pt>
          <cx:pt idx="848">2587</cx:pt>
          <cx:pt idx="849">2497</cx:pt>
          <cx:pt idx="850">1706</cx:pt>
          <cx:pt idx="851">3020</cx:pt>
          <cx:pt idx="852">3077</cx:pt>
          <cx:pt idx="853">2702</cx:pt>
          <cx:pt idx="854">2806</cx:pt>
          <cx:pt idx="855">2229</cx:pt>
          <cx:pt idx="856">2916</cx:pt>
          <cx:pt idx="857">1927</cx:pt>
          <cx:pt idx="858">2186</cx:pt>
          <cx:pt idx="859">2326</cx:pt>
          <cx:pt idx="860">3530</cx:pt>
          <cx:pt idx="861">2841</cx:pt>
          <cx:pt idx="862">1817</cx:pt>
          <cx:pt idx="863">2286</cx:pt>
          <cx:pt idx="864">3458</cx:pt>
          <cx:pt idx="865">2978</cx:pt>
          <cx:pt idx="866">3326</cx:pt>
          <cx:pt idx="867">1803</cx:pt>
          <cx:pt idx="868">3451</cx:pt>
          <cx:pt idx="869">3381</cx:pt>
          <cx:pt idx="870">1340</cx:pt>
          <cx:pt idx="871">2747</cx:pt>
          <cx:pt idx="872">3116</cx:pt>
          <cx:pt idx="873">3527</cx:pt>
          <cx:pt idx="874">1264</cx:pt>
          <cx:pt idx="875">2767</cx:pt>
          <cx:pt idx="876">1504</cx:pt>
          <cx:pt idx="877">2182</cx:pt>
          <cx:pt idx="878">1687</cx:pt>
          <cx:pt idx="879">2729</cx:pt>
          <cx:pt idx="880">2992</cx:pt>
          <cx:pt idx="881">2192</cx:pt>
          <cx:pt idx="882">1747</cx:pt>
          <cx:pt idx="883">3150</cx:pt>
          <cx:pt idx="884">2655</cx:pt>
          <cx:pt idx="885">1517</cx:pt>
          <cx:pt idx="886">2586</cx:pt>
          <cx:pt idx="887">1303</cx:pt>
          <cx:pt idx="888">1491</cx:pt>
          <cx:pt idx="889">1425</cx:pt>
          <cx:pt idx="890">3150</cx:pt>
          <cx:pt idx="891">3090</cx:pt>
          <cx:pt idx="892">3563</cx:pt>
          <cx:pt idx="893">2290</cx:pt>
          <cx:pt idx="894">3062</cx:pt>
          <cx:pt idx="895">2175</cx:pt>
          <cx:pt idx="896">1669</cx:pt>
          <cx:pt idx="897">2110</cx:pt>
          <cx:pt idx="898">3376</cx:pt>
          <cx:pt idx="899">2631</cx:pt>
          <cx:pt idx="900">3148</cx:pt>
          <cx:pt idx="901">1241</cx:pt>
          <cx:pt idx="902">3111</cx:pt>
          <cx:pt idx="903">2088</cx:pt>
          <cx:pt idx="904">1944</cx:pt>
          <cx:pt idx="905">2526</cx:pt>
          <cx:pt idx="906">1576</cx:pt>
          <cx:pt idx="907">3043</cx:pt>
          <cx:pt idx="908">1442</cx:pt>
          <cx:pt idx="909">2081</cx:pt>
          <cx:pt idx="910">1418</cx:pt>
          <cx:pt idx="911">3077</cx:pt>
          <cx:pt idx="912">2463</cx:pt>
          <cx:pt idx="913">2601</cx:pt>
          <cx:pt idx="914">1993</cx:pt>
          <cx:pt idx="915">1239</cx:pt>
          <cx:pt idx="916">2684</cx:pt>
          <cx:pt idx="917">2300</cx:pt>
          <cx:pt idx="918">1558</cx:pt>
          <cx:pt idx="919">1317</cx:pt>
          <cx:pt idx="920">2413</cx:pt>
          <cx:pt idx="921">1863</cx:pt>
          <cx:pt idx="922">3496</cx:pt>
          <cx:pt idx="923">2123</cx:pt>
          <cx:pt idx="924">2335</cx:pt>
          <cx:pt idx="925">2044</cx:pt>
          <cx:pt idx="926">2717</cx:pt>
          <cx:pt idx="927">1266</cx:pt>
          <cx:pt idx="928">2015</cx:pt>
          <cx:pt idx="929">2241</cx:pt>
          <cx:pt idx="930">3157</cx:pt>
          <cx:pt idx="931">2265</cx:pt>
          <cx:pt idx="932">1238</cx:pt>
          <cx:pt idx="933">1230</cx:pt>
          <cx:pt idx="934">2373</cx:pt>
          <cx:pt idx="935">1876</cx:pt>
          <cx:pt idx="936">1766</cx:pt>
          <cx:pt idx="937">1851</cx:pt>
          <cx:pt idx="938">1359</cx:pt>
          <cx:pt idx="939">3302</cx:pt>
          <cx:pt idx="940">2395</cx:pt>
          <cx:pt idx="941">1243</cx:pt>
          <cx:pt idx="942">1752</cx:pt>
          <cx:pt idx="943">2377</cx:pt>
          <cx:pt idx="944">2643</cx:pt>
          <cx:pt idx="945">3201</cx:pt>
          <cx:pt idx="946">3112</cx:pt>
          <cx:pt idx="947">3436</cx:pt>
          <cx:pt idx="948">1825</cx:pt>
          <cx:pt idx="949">1295</cx:pt>
          <cx:pt idx="950">2196</cx:pt>
          <cx:pt idx="951">2807</cx:pt>
          <cx:pt idx="952">1380</cx:pt>
          <cx:pt idx="953">1859</cx:pt>
          <cx:pt idx="954">2762</cx:pt>
          <cx:pt idx="955">3014</cx:pt>
          <cx:pt idx="956">1587</cx:pt>
          <cx:pt idx="957">1700</cx:pt>
          <cx:pt idx="958">2558</cx:pt>
          <cx:pt idx="959">2921</cx:pt>
          <cx:pt idx="960">2651</cx:pt>
          <cx:pt idx="961">2706</cx:pt>
          <cx:pt idx="962">2901</cx:pt>
          <cx:pt idx="963">1775</cx:pt>
          <cx:pt idx="964">1332</cx:pt>
          <cx:pt idx="965">3030</cx:pt>
          <cx:pt idx="966">1330</cx:pt>
          <cx:pt idx="967">1281</cx:pt>
          <cx:pt idx="968">2892</cx:pt>
          <cx:pt idx="969">1722</cx:pt>
          <cx:pt idx="970">2768</cx:pt>
          <cx:pt idx="971">2584</cx:pt>
          <cx:pt idx="972">1935</cx:pt>
          <cx:pt idx="973">1209</cx:pt>
          <cx:pt idx="974">1887</cx:pt>
          <cx:pt idx="975">3419</cx:pt>
          <cx:pt idx="976">2001</cx:pt>
          <cx:pt idx="977">1745</cx:pt>
          <cx:pt idx="978">2468</cx:pt>
          <cx:pt idx="979">2405</cx:pt>
          <cx:pt idx="980">2949</cx:pt>
          <cx:pt idx="981">1785</cx:pt>
          <cx:pt idx="982">2143</cx:pt>
          <cx:pt idx="983">1407</cx:pt>
          <cx:pt idx="984">2721</cx:pt>
          <cx:pt idx="985">1942</cx:pt>
          <cx:pt idx="986">2875</cx:pt>
          <cx:pt idx="987">2624</cx:pt>
          <cx:pt idx="988">3076</cx:pt>
          <cx:pt idx="989">2898</cx:pt>
          <cx:pt idx="990">1217</cx:pt>
          <cx:pt idx="991">2242</cx:pt>
          <cx:pt idx="992">3223</cx:pt>
          <cx:pt idx="993">1214</cx:pt>
          <cx:pt idx="994">2981</cx:pt>
          <cx:pt idx="995">2954</cx:pt>
          <cx:pt idx="996">1693</cx:pt>
          <cx:pt idx="997">2025</cx:pt>
          <cx:pt idx="998">2705</cx:pt>
          <cx:pt idx="999">3058</cx:pt>
          <cx:pt idx="1000">1714</cx:pt>
          <cx:pt idx="1001">2293</cx:pt>
          <cx:pt idx="1002">2740</cx:pt>
          <cx:pt idx="1003">2298</cx:pt>
          <cx:pt idx="1004">2733</cx:pt>
          <cx:pt idx="1005">1848</cx:pt>
          <cx:pt idx="1006">2991</cx:pt>
          <cx:pt idx="1007">2771</cx:pt>
          <cx:pt idx="1008">2594</cx:pt>
          <cx:pt idx="1009">3112</cx:pt>
          <cx:pt idx="1010">1994</cx:pt>
          <cx:pt idx="1011">2755</cx:pt>
          <cx:pt idx="1012">2962</cx:pt>
          <cx:pt idx="1013">2748</cx:pt>
          <cx:pt idx="1014">2775</cx:pt>
          <cx:pt idx="1015">1384</cx:pt>
          <cx:pt idx="1016">2575</cx:pt>
          <cx:pt idx="1017">2583</cx:pt>
          <cx:pt idx="1018">1850</cx:pt>
          <cx:pt idx="1019">2649</cx:pt>
          <cx:pt idx="1020">2645</cx:pt>
          <cx:pt idx="1021">2620</cx:pt>
          <cx:pt idx="1022">1297</cx:pt>
          <cx:pt idx="1023">3245</cx:pt>
          <cx:pt idx="1024">2078</cx:pt>
          <cx:pt idx="1025">1512</cx:pt>
          <cx:pt idx="1026">1403</cx:pt>
          <cx:pt idx="1027">2096</cx:pt>
          <cx:pt idx="1028">2682</cx:pt>
          <cx:pt idx="1029">1443</cx:pt>
          <cx:pt idx="1030">2920</cx:pt>
          <cx:pt idx="1031">2513</cx:pt>
          <cx:pt idx="1032">1417</cx:pt>
          <cx:pt idx="1033">2392</cx:pt>
          <cx:pt idx="1034">1259</cx:pt>
          <cx:pt idx="1035">2169</cx:pt>
          <cx:pt idx="1036">1280</cx:pt>
          <cx:pt idx="1037">2290</cx:pt>
          <cx:pt idx="1038">1700</cx:pt>
          <cx:pt idx="1039">3419</cx:pt>
          <cx:pt idx="1040">2316</cx:pt>
          <cx:pt idx="1041">3437</cx:pt>
          <cx:pt idx="1042">1793</cx:pt>
          <cx:pt idx="1043">3318</cx:pt>
          <cx:pt idx="1044">1675</cx:pt>
          <cx:pt idx="1045">1466</cx:pt>
          <cx:pt idx="1046">2040</cx:pt>
          <cx:pt idx="1047">1935</cx:pt>
          <cx:pt idx="1048">2258</cx:pt>
          <cx:pt idx="1049">2831</cx:pt>
          <cx:pt idx="1050">2629</cx:pt>
          <cx:pt idx="1051">2606</cx:pt>
          <cx:pt idx="1052">2018</cx:pt>
          <cx:pt idx="1053">2438</cx:pt>
          <cx:pt idx="1054">1531</cx:pt>
          <cx:pt idx="1055">2421</cx:pt>
          <cx:pt idx="1056">2416</cx:pt>
          <cx:pt idx="1057">3473</cx:pt>
          <cx:pt idx="1058">2101</cx:pt>
          <cx:pt idx="1059">2917</cx:pt>
          <cx:pt idx="1060">3376</cx:pt>
          <cx:pt idx="1061">1202</cx:pt>
          <cx:pt idx="1062">2448</cx:pt>
          <cx:pt idx="1063">3493</cx:pt>
          <cx:pt idx="1064">3341</cx:pt>
          <cx:pt idx="1065">1252</cx:pt>
          <cx:pt idx="1066">1388</cx:pt>
          <cx:pt idx="1067">2962</cx:pt>
          <cx:pt idx="1068">1448</cx:pt>
          <cx:pt idx="1069">3113</cx:pt>
          <cx:pt idx="1070">2142</cx:pt>
          <cx:pt idx="1071">2153</cx:pt>
          <cx:pt idx="1072">1796</cx:pt>
          <cx:pt idx="1073">2690</cx:pt>
          <cx:pt idx="1074">1815</cx:pt>
          <cx:pt idx="1075">1211</cx:pt>
          <cx:pt idx="1076">1514</cx:pt>
          <cx:pt idx="1077">2923</cx:pt>
          <cx:pt idx="1078">3503</cx:pt>
          <cx:pt idx="1079">1293</cx:pt>
          <cx:pt idx="1080">3541</cx:pt>
          <cx:pt idx="1081">1388</cx:pt>
          <cx:pt idx="1082">3199</cx:pt>
          <cx:pt idx="1083">3502</cx:pt>
          <cx:pt idx="1084">3062</cx:pt>
          <cx:pt idx="1085">3433</cx:pt>
          <cx:pt idx="1086">3287</cx:pt>
          <cx:pt idx="1087">2282</cx:pt>
          <cx:pt idx="1088">3175</cx:pt>
          <cx:pt idx="1089">2538</cx:pt>
          <cx:pt idx="1090">2074</cx:pt>
          <cx:pt idx="1091">3551</cx:pt>
          <cx:pt idx="1092">3313</cx:pt>
          <cx:pt idx="1093">1656</cx:pt>
          <cx:pt idx="1094">1664</cx:pt>
          <cx:pt idx="1095">3307</cx:pt>
          <cx:pt idx="1096">3256</cx:pt>
          <cx:pt idx="1097">3412</cx:pt>
          <cx:pt idx="1098">3036</cx:pt>
          <cx:pt idx="1099">2080</cx:pt>
          <cx:pt idx="1100">1403</cx:pt>
          <cx:pt idx="1101">2784</cx:pt>
          <cx:pt idx="1102">1467</cx:pt>
          <cx:pt idx="1103">3244</cx:pt>
          <cx:pt idx="1104">2435</cx:pt>
          <cx:pt idx="1105">3116</cx:pt>
          <cx:pt idx="1106">1567</cx:pt>
          <cx:pt idx="1107">2752</cx:pt>
          <cx:pt idx="1108">2995</cx:pt>
          <cx:pt idx="1109">2204</cx:pt>
          <cx:pt idx="1110">1576</cx:pt>
          <cx:pt idx="1111">2566</cx:pt>
          <cx:pt idx="1112">2660</cx:pt>
          <cx:pt idx="1113">2661</cx:pt>
          <cx:pt idx="1114">2454</cx:pt>
          <cx:pt idx="1115">1764</cx:pt>
          <cx:pt idx="1116">1312</cx:pt>
          <cx:pt idx="1117">2005</cx:pt>
          <cx:pt idx="1118">2570</cx:pt>
          <cx:pt idx="1119">2573</cx:pt>
          <cx:pt idx="1120">2503</cx:pt>
          <cx:pt idx="1121">1716</cx:pt>
          <cx:pt idx="1122">1205</cx:pt>
          <cx:pt idx="1123">3479</cx:pt>
          <cx:pt idx="1124">2558</cx:pt>
          <cx:pt idx="1125">2599</cx:pt>
          <cx:pt idx="1126">1547</cx:pt>
          <cx:pt idx="1127">2752</cx:pt>
          <cx:pt idx="1128">2613</cx:pt>
          <cx:pt idx="1129">1356</cx:pt>
          <cx:pt idx="1130">1605</cx:pt>
          <cx:pt idx="1131">2261</cx:pt>
          <cx:pt idx="1132">2265</cx:pt>
          <cx:pt idx="1133">1302</cx:pt>
          <cx:pt idx="1134">2638</cx:pt>
          <cx:pt idx="1135">2577</cx:pt>
          <cx:pt idx="1136">1337</cx:pt>
          <cx:pt idx="1137">2845</cx:pt>
          <cx:pt idx="1138">3282</cx:pt>
          <cx:pt idx="1139">1585</cx:pt>
          <cx:pt idx="1140">1810</cx:pt>
          <cx:pt idx="1141">1822</cx:pt>
          <cx:pt idx="1142">2503</cx:pt>
          <cx:pt idx="1143">1958</cx:pt>
          <cx:pt idx="1144">3066</cx:pt>
          <cx:pt idx="1145">3288</cx:pt>
          <cx:pt idx="1146">2514</cx:pt>
          <cx:pt idx="1147">2355</cx:pt>
          <cx:pt idx="1148">2491</cx:pt>
          <cx:pt idx="1149">1620</cx:pt>
          <cx:pt idx="1150">1357</cx:pt>
          <cx:pt idx="1151">1533</cx:pt>
          <cx:pt idx="1152">1861</cx:pt>
          <cx:pt idx="1153">3106</cx:pt>
          <cx:pt idx="1154">3064</cx:pt>
          <cx:pt idx="1155">2011</cx:pt>
          <cx:pt idx="1156">2292</cx:pt>
          <cx:pt idx="1157">3541</cx:pt>
          <cx:pt idx="1158">1867</cx:pt>
          <cx:pt idx="1159">3271</cx:pt>
          <cx:pt idx="1160">3242</cx:pt>
          <cx:pt idx="1161">2356</cx:pt>
          <cx:pt idx="1162">2444</cx:pt>
          <cx:pt idx="1163">2045</cx:pt>
          <cx:pt idx="1164">2889</cx:pt>
          <cx:pt idx="1165">3209</cx:pt>
          <cx:pt idx="1166">1412</cx:pt>
          <cx:pt idx="1167">2704</cx:pt>
          <cx:pt idx="1168">3226</cx:pt>
          <cx:pt idx="1169">1399</cx:pt>
          <cx:pt idx="1170">3346</cx:pt>
          <cx:pt idx="1171">2532</cx:pt>
          <cx:pt idx="1172">2291</cx:pt>
          <cx:pt idx="1173">2012</cx:pt>
          <cx:pt idx="1174">1718</cx:pt>
          <cx:pt idx="1175">2769</cx:pt>
          <cx:pt idx="1176">3030</cx:pt>
          <cx:pt idx="1177">3389</cx:pt>
          <cx:pt idx="1178">3532</cx:pt>
          <cx:pt idx="1179">2122</cx:pt>
          <cx:pt idx="1180">1887</cx:pt>
          <cx:pt idx="1181">1600</cx:pt>
          <cx:pt idx="1182">2887</cx:pt>
          <cx:pt idx="1183">2363</cx:pt>
          <cx:pt idx="1184">2985</cx:pt>
          <cx:pt idx="1185">2991</cx:pt>
          <cx:pt idx="1186">3264</cx:pt>
          <cx:pt idx="1187">1908</cx:pt>
          <cx:pt idx="1188">2793</cx:pt>
          <cx:pt idx="1189">2229</cx:pt>
          <cx:pt idx="1190">2644</cx:pt>
          <cx:pt idx="1191">3255</cx:pt>
          <cx:pt idx="1192">3005</cx:pt>
          <cx:pt idx="1193">3455</cx:pt>
          <cx:pt idx="1194">2089</cx:pt>
          <cx:pt idx="1195">1630</cx:pt>
          <cx:pt idx="1196">2612</cx:pt>
          <cx:pt idx="1197">1554</cx:pt>
          <cx:pt idx="1198">2126</cx:pt>
          <cx:pt idx="1199">1998</cx:pt>
          <cx:pt idx="1200">2285</cx:pt>
          <cx:pt idx="1201">1816</cx:pt>
          <cx:pt idx="1202">2504</cx:pt>
          <cx:pt idx="1203">2100</cx:pt>
          <cx:pt idx="1204">2774</cx:pt>
          <cx:pt idx="1205">2799</cx:pt>
          <cx:pt idx="1206">2285</cx:pt>
          <cx:pt idx="1207">2397</cx:pt>
          <cx:pt idx="1208">2083</cx:pt>
          <cx:pt idx="1209">3557</cx:pt>
          <cx:pt idx="1210">3060</cx:pt>
          <cx:pt idx="1211">2310</cx:pt>
          <cx:pt idx="1212">3539</cx:pt>
          <cx:pt idx="1213">3010</cx:pt>
          <cx:pt idx="1214">2877</cx:pt>
          <cx:pt idx="1215">3073</cx:pt>
          <cx:pt idx="1216">2982</cx:pt>
          <cx:pt idx="1217">1234</cx:pt>
          <cx:pt idx="1218">3250</cx:pt>
          <cx:pt idx="1219">3243</cx:pt>
          <cx:pt idx="1220">3369</cx:pt>
          <cx:pt idx="1221">1772</cx:pt>
          <cx:pt idx="1222">3478</cx:pt>
          <cx:pt idx="1223">1996</cx:pt>
          <cx:pt idx="1224">2379</cx:pt>
          <cx:pt idx="1225">2725</cx:pt>
          <cx:pt idx="1226">2868</cx:pt>
          <cx:pt idx="1227">1400</cx:pt>
          <cx:pt idx="1228">1643</cx:pt>
          <cx:pt idx="1229">1372</cx:pt>
          <cx:pt idx="1230">3239</cx:pt>
          <cx:pt idx="1231">2825</cx:pt>
          <cx:pt idx="1232">2744</cx:pt>
          <cx:pt idx="1233">2008</cx:pt>
          <cx:pt idx="1234">2918</cx:pt>
          <cx:pt idx="1235">1775</cx:pt>
          <cx:pt idx="1236">3189</cx:pt>
          <cx:pt idx="1237">2783</cx:pt>
          <cx:pt idx="1238">3442</cx:pt>
          <cx:pt idx="1239">3484</cx:pt>
          <cx:pt idx="1240">3356</cx:pt>
          <cx:pt idx="1241">2604</cx:pt>
          <cx:pt idx="1242">1288</cx:pt>
          <cx:pt idx="1243">2135</cx:pt>
          <cx:pt idx="1244">3114</cx:pt>
          <cx:pt idx="1245">1766</cx:pt>
          <cx:pt idx="1246">2657</cx:pt>
          <cx:pt idx="1247">1403</cx:pt>
          <cx:pt idx="1248">2589</cx:pt>
          <cx:pt idx="1249">1660</cx:pt>
          <cx:pt idx="1250">3432</cx:pt>
          <cx:pt idx="1251">2873</cx:pt>
          <cx:pt idx="1252">3391</cx:pt>
          <cx:pt idx="1253">1908</cx:pt>
          <cx:pt idx="1254">2732</cx:pt>
          <cx:pt idx="1255">1453</cx:pt>
          <cx:pt idx="1256">1770</cx:pt>
          <cx:pt idx="1257">1768</cx:pt>
          <cx:pt idx="1258">1774</cx:pt>
          <cx:pt idx="1259">1424</cx:pt>
          <cx:pt idx="1260">1912</cx:pt>
          <cx:pt idx="1261">1994</cx:pt>
          <cx:pt idx="1262">1430</cx:pt>
          <cx:pt idx="1263">3355</cx:pt>
          <cx:pt idx="1264">2099</cx:pt>
          <cx:pt idx="1265">1649</cx:pt>
          <cx:pt idx="1266">2406</cx:pt>
          <cx:pt idx="1267">2885</cx:pt>
          <cx:pt idx="1268">1997</cx:pt>
          <cx:pt idx="1269">2981</cx:pt>
          <cx:pt idx="1270">3049</cx:pt>
          <cx:pt idx="1271">3237</cx:pt>
          <cx:pt idx="1272">3190</cx:pt>
          <cx:pt idx="1273">1973</cx:pt>
          <cx:pt idx="1274">3275</cx:pt>
          <cx:pt idx="1275">2530</cx:pt>
          <cx:pt idx="1276">1821</cx:pt>
          <cx:pt idx="1277">2067</cx:pt>
          <cx:pt idx="1278">1476</cx:pt>
          <cx:pt idx="1279">3328</cx:pt>
          <cx:pt idx="1280">2945</cx:pt>
          <cx:pt idx="1281">1347</cx:pt>
          <cx:pt idx="1282">3284</cx:pt>
          <cx:pt idx="1283">3326</cx:pt>
          <cx:pt idx="1284">2173</cx:pt>
          <cx:pt idx="1285">1253</cx:pt>
          <cx:pt idx="1286">2503</cx:pt>
          <cx:pt idx="1287">1348</cx:pt>
          <cx:pt idx="1288">2962</cx:pt>
          <cx:pt idx="1289">1388</cx:pt>
          <cx:pt idx="1290">1977</cx:pt>
          <cx:pt idx="1291">2399</cx:pt>
          <cx:pt idx="1292">1204</cx:pt>
          <cx:pt idx="1293">2785</cx:pt>
          <cx:pt idx="1294">2323</cx:pt>
          <cx:pt idx="1295">2045</cx:pt>
          <cx:pt idx="1296">1688</cx:pt>
          <cx:pt idx="1297">2382</cx:pt>
          <cx:pt idx="1298">2464</cx:pt>
          <cx:pt idx="1299">2175</cx:pt>
          <cx:pt idx="1300">2541</cx:pt>
          <cx:pt idx="1301">1766</cx:pt>
          <cx:pt idx="1302">3132</cx:pt>
          <cx:pt idx="1303">1887</cx:pt>
          <cx:pt idx="1304">2536</cx:pt>
          <cx:pt idx="1305">2407</cx:pt>
          <cx:pt idx="1306">1281</cx:pt>
          <cx:pt idx="1307">3039</cx:pt>
          <cx:pt idx="1308">3238</cx:pt>
          <cx:pt idx="1309">2150</cx:pt>
          <cx:pt idx="1310">2549</cx:pt>
          <cx:pt idx="1311">1385</cx:pt>
          <cx:pt idx="1312">1779</cx:pt>
          <cx:pt idx="1313">1389</cx:pt>
          <cx:pt idx="1314">3358</cx:pt>
          <cx:pt idx="1315">3046</cx:pt>
          <cx:pt idx="1316">2287</cx:pt>
          <cx:pt idx="1317">3191</cx:pt>
          <cx:pt idx="1318">3094</cx:pt>
          <cx:pt idx="1319">3023</cx:pt>
          <cx:pt idx="1320">3420</cx:pt>
          <cx:pt idx="1321">3286</cx:pt>
          <cx:pt idx="1322">1860</cx:pt>
          <cx:pt idx="1323">2939</cx:pt>
          <cx:pt idx="1324">2836</cx:pt>
          <cx:pt idx="1325">2171</cx:pt>
          <cx:pt idx="1326">2544</cx:pt>
          <cx:pt idx="1327">2642</cx:pt>
          <cx:pt idx="1328">3512</cx:pt>
          <cx:pt idx="1329">2971</cx:pt>
          <cx:pt idx="1330">3255</cx:pt>
          <cx:pt idx="1331">3145</cx:pt>
          <cx:pt idx="1332">1921</cx:pt>
          <cx:pt idx="1333">2481</cx:pt>
          <cx:pt idx="1334">1279</cx:pt>
          <cx:pt idx="1335">1383</cx:pt>
          <cx:pt idx="1336">2248</cx:pt>
          <cx:pt idx="1337">2891</cx:pt>
          <cx:pt idx="1338">1928</cx:pt>
          <cx:pt idx="1339">1306</cx:pt>
          <cx:pt idx="1340">3445</cx:pt>
          <cx:pt idx="1341">3351</cx:pt>
          <cx:pt idx="1342">3310</cx:pt>
          <cx:pt idx="1343">1887</cx:pt>
          <cx:pt idx="1344">1650</cx:pt>
          <cx:pt idx="1345">3190</cx:pt>
          <cx:pt idx="1346">2215</cx:pt>
          <cx:pt idx="1347">3350</cx:pt>
          <cx:pt idx="1348">1295</cx:pt>
          <cx:pt idx="1349">2845</cx:pt>
          <cx:pt idx="1350">2312</cx:pt>
          <cx:pt idx="1351">2440</cx:pt>
          <cx:pt idx="1352">1382</cx:pt>
          <cx:pt idx="1353">1958</cx:pt>
          <cx:pt idx="1354">2042</cx:pt>
          <cx:pt idx="1355">3376</cx:pt>
          <cx:pt idx="1356">2046</cx:pt>
          <cx:pt idx="1357">1927</cx:pt>
          <cx:pt idx="1358">1576</cx:pt>
          <cx:pt idx="1359">2197</cx:pt>
          <cx:pt idx="1360">2139</cx:pt>
          <cx:pt idx="1361">3043</cx:pt>
          <cx:pt idx="1362">2343</cx:pt>
          <cx:pt idx="1363">2064</cx:pt>
          <cx:pt idx="1364">1837</cx:pt>
          <cx:pt idx="1365">2405</cx:pt>
          <cx:pt idx="1366">1768</cx:pt>
          <cx:pt idx="1367">3174</cx:pt>
          <cx:pt idx="1368">3542</cx:pt>
          <cx:pt idx="1369">1768</cx:pt>
          <cx:pt idx="1370">2984</cx:pt>
          <cx:pt idx="1371">1369</cx:pt>
          <cx:pt idx="1372">2839</cx:pt>
          <cx:pt idx="1373">1246</cx:pt>
          <cx:pt idx="1374">2563</cx:pt>
          <cx:pt idx="1375">1400</cx:pt>
          <cx:pt idx="1376">2630</cx:pt>
          <cx:pt idx="1377">3365</cx:pt>
          <cx:pt idx="1378">2094</cx:pt>
          <cx:pt idx="1379">3468</cx:pt>
          <cx:pt idx="1380">1451</cx:pt>
          <cx:pt idx="1381">3221</cx:pt>
          <cx:pt idx="1382">2700</cx:pt>
          <cx:pt idx="1383">2464</cx:pt>
          <cx:pt idx="1384">2808</cx:pt>
          <cx:pt idx="1385">2348</cx:pt>
          <cx:pt idx="1386">3543</cx:pt>
          <cx:pt idx="1387">1698</cx:pt>
          <cx:pt idx="1388">1224</cx:pt>
          <cx:pt idx="1389">2784</cx:pt>
          <cx:pt idx="1390">3466</cx:pt>
          <cx:pt idx="1391">1469</cx:pt>
          <cx:pt idx="1392">2785</cx:pt>
          <cx:pt idx="1393">2787</cx:pt>
          <cx:pt idx="1394">2119</cx:pt>
          <cx:pt idx="1395">3405</cx:pt>
          <cx:pt idx="1396">1409</cx:pt>
          <cx:pt idx="1397">2760</cx:pt>
          <cx:pt idx="1398">2079</cx:pt>
          <cx:pt idx="1399">2301</cx:pt>
          <cx:pt idx="1400">2511</cx:pt>
          <cx:pt idx="1401">3051</cx:pt>
          <cx:pt idx="1402">3179</cx:pt>
          <cx:pt idx="1403">3465</cx:pt>
          <cx:pt idx="1404">2926</cx:pt>
          <cx:pt idx="1405">2616</cx:pt>
          <cx:pt idx="1406">3457</cx:pt>
          <cx:pt idx="1407">1615</cx:pt>
          <cx:pt idx="1408">3537</cx:pt>
          <cx:pt idx="1409">1391</cx:pt>
          <cx:pt idx="1410">3008</cx:pt>
          <cx:pt idx="1411">1932</cx:pt>
          <cx:pt idx="1412">2484</cx:pt>
          <cx:pt idx="1413">2427</cx:pt>
          <cx:pt idx="1414">2441</cx:pt>
          <cx:pt idx="1415">1273</cx:pt>
          <cx:pt idx="1416">2951</cx:pt>
          <cx:pt idx="1417">2162</cx:pt>
          <cx:pt idx="1418">3530</cx:pt>
          <cx:pt idx="1419">2992</cx:pt>
          <cx:pt idx="1420">1427</cx:pt>
          <cx:pt idx="1421">1301</cx:pt>
          <cx:pt idx="1422">1304</cx:pt>
          <cx:pt idx="1423">3327</cx:pt>
          <cx:pt idx="1424">1322</cx:pt>
          <cx:pt idx="1425">1637</cx:pt>
          <cx:pt idx="1426">3519</cx:pt>
          <cx:pt idx="1427">2304</cx:pt>
          <cx:pt idx="1428">2555</cx:pt>
          <cx:pt idx="1429">2903</cx:pt>
          <cx:pt idx="1430">3102</cx:pt>
          <cx:pt idx="1431">1281</cx:pt>
          <cx:pt idx="1432">3171</cx:pt>
          <cx:pt idx="1433">3424</cx:pt>
          <cx:pt idx="1434">2631</cx:pt>
          <cx:pt idx="1435">2960</cx:pt>
          <cx:pt idx="1436">3404</cx:pt>
          <cx:pt idx="1437">1895</cx:pt>
          <cx:pt idx="1438">2221</cx:pt>
          <cx:pt idx="1439">1504</cx:pt>
          <cx:pt idx="1440">3197</cx:pt>
          <cx:pt idx="1441">3294</cx:pt>
          <cx:pt idx="1442">1994</cx:pt>
          <cx:pt idx="1443">1829</cx:pt>
          <cx:pt idx="1444">1668</cx:pt>
          <cx:pt idx="1445">2999</cx:pt>
          <cx:pt idx="1446">3258</cx:pt>
          <cx:pt idx="1447">2548</cx:pt>
          <cx:pt idx="1448">2559</cx:pt>
          <cx:pt idx="1449">1257</cx:pt>
          <cx:pt idx="1450">1212</cx:pt>
          <cx:pt idx="1451">3068</cx:pt>
          <cx:pt idx="1452">2352</cx:pt>
          <cx:pt idx="1453">1790</cx:pt>
          <cx:pt idx="1454">2699</cx:pt>
          <cx:pt idx="1455">3139</cx:pt>
          <cx:pt idx="1456">1583</cx:pt>
          <cx:pt idx="1457">2270</cx:pt>
          <cx:pt idx="1458">2100</cx:pt>
          <cx:pt idx="1459">1361</cx:pt>
          <cx:pt idx="1460">1819</cx:pt>
          <cx:pt idx="1461">1992</cx:pt>
          <cx:pt idx="1462">3516</cx:pt>
          <cx:pt idx="1463">1998</cx:pt>
          <cx:pt idx="1464">1989</cx:pt>
          <cx:pt idx="1465">2856</cx:pt>
          <cx:pt idx="1466">2861</cx:pt>
          <cx:pt idx="1467">1429</cx:pt>
          <cx:pt idx="1468">2725</cx:pt>
          <cx:pt idx="1469">3149</cx:pt>
          <cx:pt idx="1470">1776</cx:pt>
          <cx:pt idx="1471">3121</cx:pt>
          <cx:pt idx="1472">1796</cx:pt>
          <cx:pt idx="1473">1274</cx:pt>
          <cx:pt idx="1474">1338</cx:pt>
          <cx:pt idx="1475">2628</cx:pt>
          <cx:pt idx="1476">1787</cx:pt>
          <cx:pt idx="1477">2065</cx:pt>
          <cx:pt idx="1478">1948</cx:pt>
          <cx:pt idx="1479">1870</cx:pt>
          <cx:pt idx="1480">1420</cx:pt>
          <cx:pt idx="1481">2084</cx:pt>
          <cx:pt idx="1482">1971</cx:pt>
          <cx:pt idx="1483">1886</cx:pt>
          <cx:pt idx="1484">2107</cx:pt>
          <cx:pt idx="1485">1397</cx:pt>
          <cx:pt idx="1486">1723</cx:pt>
          <cx:pt idx="1487">1671</cx:pt>
          <cx:pt idx="1488">1851</cx:pt>
          <cx:pt idx="1489">1808</cx:pt>
          <cx:pt idx="1490">3058</cx:pt>
          <cx:pt idx="1491">2161</cx:pt>
          <cx:pt idx="1492">1950</cx:pt>
          <cx:pt idx="1493">2146</cx:pt>
          <cx:pt idx="1494">1445</cx:pt>
          <cx:pt idx="1495">1929</cx:pt>
          <cx:pt idx="1496">2930</cx:pt>
          <cx:pt idx="1497">1352</cx:pt>
          <cx:pt idx="1498">3421</cx:pt>
          <cx:pt idx="1499">2188</cx:pt>
          <cx:pt idx="1500">1421</cx:pt>
          <cx:pt idx="1501">2386</cx:pt>
          <cx:pt idx="1502">1451</cx:pt>
          <cx:pt idx="1503">3160</cx:pt>
          <cx:pt idx="1504">1667</cx:pt>
          <cx:pt idx="1505">2743</cx:pt>
          <cx:pt idx="1506">1356</cx:pt>
          <cx:pt idx="1507">1631</cx:pt>
          <cx:pt idx="1508">2926</cx:pt>
          <cx:pt idx="1509">1822</cx:pt>
          <cx:pt idx="1510">1701</cx:pt>
          <cx:pt idx="1511">3159</cx:pt>
          <cx:pt idx="1512">1941</cx:pt>
          <cx:pt idx="1513">2409</cx:pt>
          <cx:pt idx="1514">2853</cx:pt>
          <cx:pt idx="1515">3522</cx:pt>
          <cx:pt idx="1516">1886</cx:pt>
          <cx:pt idx="1517">2005</cx:pt>
          <cx:pt idx="1518">2046</cx:pt>
          <cx:pt idx="1519">2674</cx:pt>
          <cx:pt idx="1520">1983</cx:pt>
          <cx:pt idx="1521">1998</cx:pt>
          <cx:pt idx="1522">2379</cx:pt>
          <cx:pt idx="1523">3106</cx:pt>
          <cx:pt idx="1524">3543</cx:pt>
          <cx:pt idx="1525">3106</cx:pt>
          <cx:pt idx="1526">1845</cx:pt>
          <cx:pt idx="1527">2870</cx:pt>
          <cx:pt idx="1528">2853</cx:pt>
          <cx:pt idx="1529">1258</cx:pt>
          <cx:pt idx="1530">1422</cx:pt>
          <cx:pt idx="1531">2914</cx:pt>
          <cx:pt idx="1532">3450</cx:pt>
          <cx:pt idx="1533">3042</cx:pt>
          <cx:pt idx="1534">2485</cx:pt>
          <cx:pt idx="1535">2806</cx:pt>
          <cx:pt idx="1536">2237</cx:pt>
          <cx:pt idx="1537">2466</cx:pt>
          <cx:pt idx="1538">3419</cx:pt>
          <cx:pt idx="1539">1429</cx:pt>
          <cx:pt idx="1540">1749</cx:pt>
          <cx:pt idx="1541">2052</cx:pt>
          <cx:pt idx="1542">3095</cx:pt>
          <cx:pt idx="1543">3403</cx:pt>
          <cx:pt idx="1544">3228</cx:pt>
          <cx:pt idx="1545">2514</cx:pt>
          <cx:pt idx="1546">1640</cx:pt>
          <cx:pt idx="1547">2451</cx:pt>
          <cx:pt idx="1548">3321</cx:pt>
          <cx:pt idx="1549">3013</cx:pt>
          <cx:pt idx="1550">1671</cx:pt>
          <cx:pt idx="1551">3021</cx:pt>
          <cx:pt idx="1552">2953</cx:pt>
          <cx:pt idx="1553">3564</cx:pt>
          <cx:pt idx="1554">1522</cx:pt>
          <cx:pt idx="1555">2773</cx:pt>
          <cx:pt idx="1556">2123</cx:pt>
          <cx:pt idx="1557">2006</cx:pt>
          <cx:pt idx="1558">3511</cx:pt>
          <cx:pt idx="1559">2968</cx:pt>
          <cx:pt idx="1560">2115</cx:pt>
          <cx:pt idx="1561">2751</cx:pt>
          <cx:pt idx="1562">2500</cx:pt>
          <cx:pt idx="1563">1829</cx:pt>
          <cx:pt idx="1564">1510</cx:pt>
          <cx:pt idx="1565">2964</cx:pt>
          <cx:pt idx="1566">1751</cx:pt>
          <cx:pt idx="1567">1402</cx:pt>
          <cx:pt idx="1568">3199</cx:pt>
          <cx:pt idx="1569">1528</cx:pt>
          <cx:pt idx="1570">1284</cx:pt>
          <cx:pt idx="1571">1563</cx:pt>
          <cx:pt idx="1572">2333</cx:pt>
          <cx:pt idx="1573">1479</cx:pt>
          <cx:pt idx="1574">1956</cx:pt>
          <cx:pt idx="1575">3445</cx:pt>
          <cx:pt idx="1576">2204</cx:pt>
          <cx:pt idx="1577">3178</cx:pt>
          <cx:pt idx="1578">2258</cx:pt>
          <cx:pt idx="1579">1864</cx:pt>
          <cx:pt idx="1580">1768</cx:pt>
          <cx:pt idx="1581">2355</cx:pt>
          <cx:pt idx="1582">2717</cx:pt>
          <cx:pt idx="1583">3462</cx:pt>
          <cx:pt idx="1584">1405</cx:pt>
          <cx:pt idx="1585">3031</cx:pt>
          <cx:pt idx="1586">2369</cx:pt>
          <cx:pt idx="1587">1224</cx:pt>
          <cx:pt idx="1588">1307</cx:pt>
          <cx:pt idx="1589">1691</cx:pt>
          <cx:pt idx="1590">1326</cx:pt>
          <cx:pt idx="1591">3454</cx:pt>
          <cx:pt idx="1592">3462</cx:pt>
          <cx:pt idx="1593">3388</cx:pt>
          <cx:pt idx="1594">1323</cx:pt>
          <cx:pt idx="1595">2156</cx:pt>
          <cx:pt idx="1596">2875</cx:pt>
          <cx:pt idx="1597">2135</cx:pt>
          <cx:pt idx="1598">2074</cx:pt>
          <cx:pt idx="1599">2243</cx:pt>
          <cx:pt idx="1600">1930</cx:pt>
          <cx:pt idx="1601">2259</cx:pt>
          <cx:pt idx="1602">3240</cx:pt>
          <cx:pt idx="1603">1886</cx:pt>
          <cx:pt idx="1604">3371</cx:pt>
          <cx:pt idx="1605">2981</cx:pt>
          <cx:pt idx="1606">1767</cx:pt>
          <cx:pt idx="1607">1592</cx:pt>
          <cx:pt idx="1608">2021</cx:pt>
          <cx:pt idx="1609">3066</cx:pt>
          <cx:pt idx="1610">3510</cx:pt>
          <cx:pt idx="1611">2131</cx:pt>
          <cx:pt idx="1612">2388</cx:pt>
          <cx:pt idx="1613">1308</cx:pt>
          <cx:pt idx="1614">3018</cx:pt>
          <cx:pt idx="1615">1826</cx:pt>
          <cx:pt idx="1616">1225</cx:pt>
          <cx:pt idx="1617">2430</cx:pt>
          <cx:pt idx="1618">3234</cx:pt>
          <cx:pt idx="1619">2213</cx:pt>
          <cx:pt idx="1620">2147</cx:pt>
          <cx:pt idx="1621">2543</cx:pt>
          <cx:pt idx="1622">2174</cx:pt>
          <cx:pt idx="1623">2070</cx:pt>
          <cx:pt idx="1624">3510</cx:pt>
          <cx:pt idx="1625">2123</cx:pt>
          <cx:pt idx="1626">3422</cx:pt>
          <cx:pt idx="1627">2344</cx:pt>
          <cx:pt idx="1628">3391</cx:pt>
          <cx:pt idx="1629">1689</cx:pt>
          <cx:pt idx="1630">2812</cx:pt>
          <cx:pt idx="1631">3265</cx:pt>
          <cx:pt idx="1632">2828</cx:pt>
          <cx:pt idx="1633">2325</cx:pt>
          <cx:pt idx="1634">1815</cx:pt>
          <cx:pt idx="1635">2759</cx:pt>
          <cx:pt idx="1636">1982</cx:pt>
          <cx:pt idx="1637">1215</cx:pt>
          <cx:pt idx="1638">2592</cx:pt>
          <cx:pt idx="1639">3240</cx:pt>
          <cx:pt idx="1640">3124</cx:pt>
          <cx:pt idx="1641">1742</cx:pt>
          <cx:pt idx="1642">1668</cx:pt>
          <cx:pt idx="1643">1957</cx:pt>
          <cx:pt idx="1644">1470</cx:pt>
          <cx:pt idx="1645">2485</cx:pt>
          <cx:pt idx="1646">1840</cx:pt>
          <cx:pt idx="1647">2544</cx:pt>
          <cx:pt idx="1648">1540</cx:pt>
          <cx:pt idx="1649">1497</cx:pt>
          <cx:pt idx="1650">3134</cx:pt>
          <cx:pt idx="1651">1644</cx:pt>
          <cx:pt idx="1652">3553</cx:pt>
          <cx:pt idx="1653">3504</cx:pt>
          <cx:pt idx="1654">3472</cx:pt>
          <cx:pt idx="1655">2444</cx:pt>
          <cx:pt idx="1656">1624</cx:pt>
          <cx:pt idx="1657">1793</cx:pt>
          <cx:pt idx="1658">3123</cx:pt>
          <cx:pt idx="1659">2750</cx:pt>
          <cx:pt idx="1660">1364</cx:pt>
          <cx:pt idx="1661">2877</cx:pt>
          <cx:pt idx="1662">1856</cx:pt>
          <cx:pt idx="1663">1481</cx:pt>
          <cx:pt idx="1664">3377</cx:pt>
          <cx:pt idx="1665">2201</cx:pt>
          <cx:pt idx="1666">2792</cx:pt>
          <cx:pt idx="1667">1961</cx:pt>
          <cx:pt idx="1668">1618</cx:pt>
          <cx:pt idx="1669">2111</cx:pt>
          <cx:pt idx="1670">3197</cx:pt>
          <cx:pt idx="1671">3501</cx:pt>
          <cx:pt idx="1672">3136</cx:pt>
          <cx:pt idx="1673">2488</cx:pt>
          <cx:pt idx="1674">1549</cx:pt>
          <cx:pt idx="1675">2335</cx:pt>
          <cx:pt idx="1676">1942</cx:pt>
          <cx:pt idx="1677">3050</cx:pt>
          <cx:pt idx="1678">2251</cx:pt>
          <cx:pt idx="1679">2851</cx:pt>
          <cx:pt idx="1680">1886</cx:pt>
          <cx:pt idx="1681">3117</cx:pt>
          <cx:pt idx="1682">2110</cx:pt>
          <cx:pt idx="1683">2392</cx:pt>
          <cx:pt idx="1684">3338</cx:pt>
          <cx:pt idx="1685">3077</cx:pt>
          <cx:pt idx="1686">1849</cx:pt>
          <cx:pt idx="1687">1781</cx:pt>
          <cx:pt idx="1688">1979</cx:pt>
          <cx:pt idx="1689">1777</cx:pt>
          <cx:pt idx="1690">2206</cx:pt>
          <cx:pt idx="1691">1852</cx:pt>
          <cx:pt idx="1692">2240</cx:pt>
          <cx:pt idx="1693">2607</cx:pt>
          <cx:pt idx="1694">2179</cx:pt>
          <cx:pt idx="1695">1332</cx:pt>
          <cx:pt idx="1696">2614</cx:pt>
          <cx:pt idx="1697">3128</cx:pt>
          <cx:pt idx="1698">3331</cx:pt>
          <cx:pt idx="1699">1226</cx:pt>
          <cx:pt idx="1700">2779</cx:pt>
          <cx:pt idx="1701">1591</cx:pt>
          <cx:pt idx="1702">3463</cx:pt>
          <cx:pt idx="1703">1864</cx:pt>
          <cx:pt idx="1704">2343</cx:pt>
          <cx:pt idx="1705">1847</cx:pt>
          <cx:pt idx="1706">2346</cx:pt>
          <cx:pt idx="1707">3202</cx:pt>
          <cx:pt idx="1708">2330</cx:pt>
          <cx:pt idx="1709">3114</cx:pt>
          <cx:pt idx="1710">3436</cx:pt>
          <cx:pt idx="1711">2401</cx:pt>
          <cx:pt idx="1712">1522</cx:pt>
          <cx:pt idx="1713">2574</cx:pt>
          <cx:pt idx="1714">1528</cx:pt>
          <cx:pt idx="1715">2147</cx:pt>
          <cx:pt idx="1716">2916</cx:pt>
          <cx:pt idx="1717">2633</cx:pt>
          <cx:pt idx="1718">3172</cx:pt>
          <cx:pt idx="1719">1380</cx:pt>
          <cx:pt idx="1720">1819</cx:pt>
          <cx:pt idx="1721">3526</cx:pt>
          <cx:pt idx="1722">3361</cx:pt>
          <cx:pt idx="1723">1296</cx:pt>
          <cx:pt idx="1724">1712</cx:pt>
          <cx:pt idx="1725">2128</cx:pt>
          <cx:pt idx="1726">1478</cx:pt>
          <cx:pt idx="1727">2998</cx:pt>
          <cx:pt idx="1728">2329</cx:pt>
          <cx:pt idx="1729">2558</cx:pt>
          <cx:pt idx="1730">1880</cx:pt>
          <cx:pt idx="1731">2849</cx:pt>
          <cx:pt idx="1732">3067</cx:pt>
          <cx:pt idx="1733">3199</cx:pt>
          <cx:pt idx="1734">2242</cx:pt>
          <cx:pt idx="1735">2311</cx:pt>
          <cx:pt idx="1736">1414</cx:pt>
          <cx:pt idx="1737">1456</cx:pt>
          <cx:pt idx="1738">1965</cx:pt>
          <cx:pt idx="1739">2364</cx:pt>
          <cx:pt idx="1740">2152</cx:pt>
          <cx:pt idx="1741">3287</cx:pt>
          <cx:pt idx="1742">1416</cx:pt>
          <cx:pt idx="1743">1310</cx:pt>
          <cx:pt idx="1744">1448</cx:pt>
          <cx:pt idx="1745">3252</cx:pt>
          <cx:pt idx="1746">1278</cx:pt>
          <cx:pt idx="1747">2605</cx:pt>
          <cx:pt idx="1748">1620</cx:pt>
          <cx:pt idx="1749">1413</cx:pt>
          <cx:pt idx="1750">1839</cx:pt>
          <cx:pt idx="1751">3003</cx:pt>
          <cx:pt idx="1752">2276</cx:pt>
          <cx:pt idx="1753">1761</cx:pt>
          <cx:pt idx="1754">2428</cx:pt>
          <cx:pt idx="1755">2519</cx:pt>
          <cx:pt idx="1756">3246</cx:pt>
          <cx:pt idx="1757">1354</cx:pt>
          <cx:pt idx="1758">1357</cx:pt>
          <cx:pt idx="1759">2712</cx:pt>
          <cx:pt idx="1760">2356</cx:pt>
          <cx:pt idx="1761">1723</cx:pt>
          <cx:pt idx="1762">1634</cx:pt>
          <cx:pt idx="1763">3264</cx:pt>
          <cx:pt idx="1764">2071</cx:pt>
          <cx:pt idx="1765">2735</cx:pt>
          <cx:pt idx="1766">2200</cx:pt>
          <cx:pt idx="1767">2419</cx:pt>
          <cx:pt idx="1768">3370</cx:pt>
          <cx:pt idx="1769">1881</cx:pt>
          <cx:pt idx="1770">2824</cx:pt>
          <cx:pt idx="1771">1551</cx:pt>
          <cx:pt idx="1772">2414</cx:pt>
          <cx:pt idx="1773">1630</cx:pt>
          <cx:pt idx="1774">2907</cx:pt>
          <cx:pt idx="1775">1784</cx:pt>
          <cx:pt idx="1776">1305</cx:pt>
          <cx:pt idx="1777">1509</cx:pt>
          <cx:pt idx="1778">3171</cx:pt>
          <cx:pt idx="1779">2781</cx:pt>
          <cx:pt idx="1780">3047</cx:pt>
          <cx:pt idx="1781">3362</cx:pt>
          <cx:pt idx="1782">2155</cx:pt>
          <cx:pt idx="1783">1553</cx:pt>
          <cx:pt idx="1784">1221</cx:pt>
          <cx:pt idx="1785">1260</cx:pt>
          <cx:pt idx="1786">2167</cx:pt>
          <cx:pt idx="1787">3394</cx:pt>
          <cx:pt idx="1788">3551</cx:pt>
          <cx:pt idx="1789">2876</cx:pt>
          <cx:pt idx="1790">2709</cx:pt>
          <cx:pt idx="1791">2290</cx:pt>
          <cx:pt idx="1792">3542</cx:pt>
          <cx:pt idx="1793">1244</cx:pt>
          <cx:pt idx="1794">3058</cx:pt>
          <cx:pt idx="1795">2449</cx:pt>
          <cx:pt idx="1796">1918</cx:pt>
          <cx:pt idx="1797">3163</cx:pt>
          <cx:pt idx="1798">1442</cx:pt>
          <cx:pt idx="1799">2210</cx:pt>
          <cx:pt idx="1800">1838</cx:pt>
          <cx:pt idx="1801">1480</cx:pt>
          <cx:pt idx="1802">2836</cx:pt>
          <cx:pt idx="1803">2935</cx:pt>
          <cx:pt idx="1804">1594</cx:pt>
          <cx:pt idx="1805">1786</cx:pt>
          <cx:pt idx="1806">2348</cx:pt>
          <cx:pt idx="1807">2785</cx:pt>
          <cx:pt idx="1808">2313</cx:pt>
          <cx:pt idx="1809">1631</cx:pt>
          <cx:pt idx="1810">1733</cx:pt>
          <cx:pt idx="1811">2523</cx:pt>
          <cx:pt idx="1812">1982</cx:pt>
          <cx:pt idx="1813">2571</cx:pt>
          <cx:pt idx="1814">1701</cx:pt>
          <cx:pt idx="1815">1995</cx:pt>
          <cx:pt idx="1816">2571</cx:pt>
          <cx:pt idx="1817">1876</cx:pt>
          <cx:pt idx="1818">2458</cx:pt>
          <cx:pt idx="1819">3183</cx:pt>
          <cx:pt idx="1820">1564</cx:pt>
          <cx:pt idx="1821">2158</cx:pt>
          <cx:pt idx="1822">1819</cx:pt>
          <cx:pt idx="1823">2215</cx:pt>
          <cx:pt idx="1824">1592</cx:pt>
          <cx:pt idx="1825">2926</cx:pt>
          <cx:pt idx="1826">2317</cx:pt>
          <cx:pt idx="1827">3395</cx:pt>
          <cx:pt idx="1828">2199</cx:pt>
          <cx:pt idx="1829">2978</cx:pt>
          <cx:pt idx="1830">1272</cx:pt>
          <cx:pt idx="1831">3324</cx:pt>
          <cx:pt idx="1832">3415</cx:pt>
          <cx:pt idx="1833">1897</cx:pt>
          <cx:pt idx="1834">1470</cx:pt>
          <cx:pt idx="1835">3265</cx:pt>
          <cx:pt idx="1836">2710</cx:pt>
          <cx:pt idx="1837">3308</cx:pt>
          <cx:pt idx="1838">1276</cx:pt>
          <cx:pt idx="1839">1329</cx:pt>
          <cx:pt idx="1840">1712</cx:pt>
          <cx:pt idx="1841">3334</cx:pt>
          <cx:pt idx="1842">2583</cx:pt>
          <cx:pt idx="1843">2014</cx:pt>
          <cx:pt idx="1844">2343</cx:pt>
          <cx:pt idx="1845">3032</cx:pt>
          <cx:pt idx="1846">3254</cx:pt>
          <cx:pt idx="1847">2824</cx:pt>
          <cx:pt idx="1848">3118</cx:pt>
          <cx:pt idx="1849">2159</cx:pt>
          <cx:pt idx="1850">1618</cx:pt>
          <cx:pt idx="1851">1662</cx:pt>
          <cx:pt idx="1852">2568</cx:pt>
          <cx:pt idx="1853">2549</cx:pt>
          <cx:pt idx="1854">2712</cx:pt>
          <cx:pt idx="1855">3014</cx:pt>
          <cx:pt idx="1856">2707</cx:pt>
          <cx:pt idx="1857">1456</cx:pt>
          <cx:pt idx="1858">2044</cx:pt>
          <cx:pt idx="1859">1427</cx:pt>
          <cx:pt idx="1860">2053</cx:pt>
          <cx:pt idx="1861">2089</cx:pt>
          <cx:pt idx="1862">1920</cx:pt>
          <cx:pt idx="1863">3535</cx:pt>
          <cx:pt idx="1864">2633</cx:pt>
          <cx:pt idx="1865">2285</cx:pt>
          <cx:pt idx="1866">3205</cx:pt>
          <cx:pt idx="1867">1338</cx:pt>
          <cx:pt idx="1868">1767</cx:pt>
          <cx:pt idx="1869">2728</cx:pt>
          <cx:pt idx="1870">3374</cx:pt>
          <cx:pt idx="1871">3220</cx:pt>
          <cx:pt idx="1872">2063</cx:pt>
          <cx:pt idx="1873">2070</cx:pt>
          <cx:pt idx="1874">1551</cx:pt>
          <cx:pt idx="1875">1711</cx:pt>
          <cx:pt idx="1876">2221</cx:pt>
          <cx:pt idx="1877">1207</cx:pt>
          <cx:pt idx="1878">2704</cx:pt>
          <cx:pt idx="1879">2884</cx:pt>
          <cx:pt idx="1880">3442</cx:pt>
          <cx:pt idx="1881">3235</cx:pt>
          <cx:pt idx="1882">2878</cx:pt>
          <cx:pt idx="1883">2067</cx:pt>
          <cx:pt idx="1884">2345</cx:pt>
          <cx:pt idx="1885">3213</cx:pt>
          <cx:pt idx="1886">3088</cx:pt>
          <cx:pt idx="1887">1933</cx:pt>
          <cx:pt idx="1888">3315</cx:pt>
          <cx:pt idx="1889">1342</cx:pt>
          <cx:pt idx="1890">1226</cx:pt>
          <cx:pt idx="1891">3149</cx:pt>
          <cx:pt idx="1892">3309</cx:pt>
          <cx:pt idx="1893">2996</cx:pt>
          <cx:pt idx="1894">2861</cx:pt>
          <cx:pt idx="1895">3269</cx:pt>
          <cx:pt idx="1896">2107</cx:pt>
          <cx:pt idx="1897">3424</cx:pt>
          <cx:pt idx="1898">1295</cx:pt>
          <cx:pt idx="1899">2102</cx:pt>
          <cx:pt idx="1900">1570</cx:pt>
          <cx:pt idx="1901">1582</cx:pt>
          <cx:pt idx="1902">2329</cx:pt>
          <cx:pt idx="1903">3274</cx:pt>
          <cx:pt idx="1904">3076</cx:pt>
          <cx:pt idx="1905">2564</cx:pt>
          <cx:pt idx="1906">1208</cx:pt>
          <cx:pt idx="1907">2497</cx:pt>
          <cx:pt idx="1908">1355</cx:pt>
          <cx:pt idx="1909">1947</cx:pt>
          <cx:pt idx="1910">2382</cx:pt>
          <cx:pt idx="1911">1692</cx:pt>
          <cx:pt idx="1912">1464</cx:pt>
          <cx:pt idx="1913">3169</cx:pt>
          <cx:pt idx="1914">1912</cx:pt>
          <cx:pt idx="1915">1799</cx:pt>
          <cx:pt idx="1916">2977</cx:pt>
          <cx:pt idx="1917">3523</cx:pt>
          <cx:pt idx="1918">1970</cx:pt>
          <cx:pt idx="1919">2827</cx:pt>
          <cx:pt idx="1920">1272</cx:pt>
          <cx:pt idx="1921">2211</cx:pt>
          <cx:pt idx="1922">2865</cx:pt>
          <cx:pt idx="1923">2704</cx:pt>
          <cx:pt idx="1924">3423</cx:pt>
          <cx:pt idx="1925">1533</cx:pt>
          <cx:pt idx="1926">1861</cx:pt>
          <cx:pt idx="1927">2516</cx:pt>
          <cx:pt idx="1928">2865</cx:pt>
          <cx:pt idx="1929">1951</cx:pt>
          <cx:pt idx="1930">1789</cx:pt>
          <cx:pt idx="1931">2662</cx:pt>
          <cx:pt idx="1932">1364</cx:pt>
          <cx:pt idx="1933">1888</cx:pt>
          <cx:pt idx="1934">2936</cx:pt>
          <cx:pt idx="1935">3039</cx:pt>
          <cx:pt idx="1936">2711</cx:pt>
          <cx:pt idx="1937">1426</cx:pt>
          <cx:pt idx="1938">2057</cx:pt>
          <cx:pt idx="1939">2701</cx:pt>
          <cx:pt idx="1940">2752</cx:pt>
          <cx:pt idx="1941">3154</cx:pt>
          <cx:pt idx="1942">3195</cx:pt>
          <cx:pt idx="1943">3232</cx:pt>
          <cx:pt idx="1944">1462</cx:pt>
          <cx:pt idx="1945">2426</cx:pt>
          <cx:pt idx="1946">1892</cx:pt>
          <cx:pt idx="1947">1952</cx:pt>
          <cx:pt idx="1948">2326</cx:pt>
          <cx:pt idx="1949">1995</cx:pt>
          <cx:pt idx="1950">2507</cx:pt>
          <cx:pt idx="1951">2574</cx:pt>
          <cx:pt idx="1952">2669</cx:pt>
          <cx:pt idx="1953">1571</cx:pt>
          <cx:pt idx="1954">2672</cx:pt>
          <cx:pt idx="1955">1244</cx:pt>
          <cx:pt idx="1956">3325</cx:pt>
          <cx:pt idx="1957">2319</cx:pt>
          <cx:pt idx="1958">3153</cx:pt>
          <cx:pt idx="1959">1228</cx:pt>
          <cx:pt idx="1960">2362</cx:pt>
          <cx:pt idx="1961">3034</cx:pt>
          <cx:pt idx="1962">3208</cx:pt>
          <cx:pt idx="1963">1959</cx:pt>
          <cx:pt idx="1964">1627</cx:pt>
          <cx:pt idx="1965">3249</cx:pt>
          <cx:pt idx="1966">3017</cx:pt>
          <cx:pt idx="1967">1690</cx:pt>
          <cx:pt idx="1968">3261</cx:pt>
          <cx:pt idx="1969">1974</cx:pt>
          <cx:pt idx="1970">3439</cx:pt>
          <cx:pt idx="1971">2154</cx:pt>
          <cx:pt idx="1972">3162</cx:pt>
          <cx:pt idx="1973">2429</cx:pt>
          <cx:pt idx="1974">1712</cx:pt>
          <cx:pt idx="1975">1231</cx:pt>
          <cx:pt idx="1976">2940</cx:pt>
          <cx:pt idx="1977">2358</cx:pt>
          <cx:pt idx="1978">2789</cx:pt>
          <cx:pt idx="1979">2586</cx:pt>
          <cx:pt idx="1980">2647</cx:pt>
          <cx:pt idx="1981">3159</cx:pt>
          <cx:pt idx="1982">2610</cx:pt>
          <cx:pt idx="1983">3288</cx:pt>
          <cx:pt idx="1984">3310</cx:pt>
          <cx:pt idx="1985">1248</cx:pt>
          <cx:pt idx="1986">1217</cx:pt>
          <cx:pt idx="1987">3479</cx:pt>
          <cx:pt idx="1988">2484</cx:pt>
          <cx:pt idx="1989">3443</cx:pt>
          <cx:pt idx="1990">3555</cx:pt>
          <cx:pt idx="1991">3521</cx:pt>
          <cx:pt idx="1992">2716</cx:pt>
          <cx:pt idx="1993">1777</cx:pt>
          <cx:pt idx="1994">3221</cx:pt>
          <cx:pt idx="1995">2300</cx:pt>
          <cx:pt idx="1996">3496</cx:pt>
          <cx:pt idx="1997">2066</cx:pt>
          <cx:pt idx="1998">2783</cx:pt>
          <cx:pt idx="1999">2317</cx:pt>
          <cx:pt idx="2000">1656</cx:pt>
          <cx:pt idx="2001">2354</cx:pt>
          <cx:pt idx="2002">3460</cx:pt>
          <cx:pt idx="2003">3142</cx:pt>
          <cx:pt idx="2004">1594</cx:pt>
          <cx:pt idx="2005">2965</cx:pt>
          <cx:pt idx="2006">1721</cx:pt>
          <cx:pt idx="2007">2791</cx:pt>
          <cx:pt idx="2008">3424</cx:pt>
          <cx:pt idx="2009">3302</cx:pt>
          <cx:pt idx="2010">1634</cx:pt>
          <cx:pt idx="2011">2618</cx:pt>
          <cx:pt idx="2012">2335</cx:pt>
          <cx:pt idx="2013">1219</cx:pt>
          <cx:pt idx="2014">1833</cx:pt>
          <cx:pt idx="2015">1434</cx:pt>
          <cx:pt idx="2016">2649</cx:pt>
          <cx:pt idx="2017">1864</cx:pt>
          <cx:pt idx="2018">2326</cx:pt>
          <cx:pt idx="2019">1368</cx:pt>
          <cx:pt idx="2020">1630</cx:pt>
          <cx:pt idx="2021">2466</cx:pt>
          <cx:pt idx="2022">1239</cx:pt>
          <cx:pt idx="2023">3219</cx:pt>
          <cx:pt idx="2024">3182</cx:pt>
          <cx:pt idx="2025">2805</cx:pt>
          <cx:pt idx="2026">3537</cx:pt>
          <cx:pt idx="2027">2562</cx:pt>
          <cx:pt idx="2028">2769</cx:pt>
          <cx:pt idx="2029">3309</cx:pt>
          <cx:pt idx="2030">2382</cx:pt>
          <cx:pt idx="2031">2412</cx:pt>
          <cx:pt idx="2032">1337</cx:pt>
          <cx:pt idx="2033">1815</cx:pt>
          <cx:pt idx="2034">2644</cx:pt>
          <cx:pt idx="2035">2606</cx:pt>
          <cx:pt idx="2036">2893</cx:pt>
          <cx:pt idx="2037">2247</cx:pt>
          <cx:pt idx="2038">2457</cx:pt>
          <cx:pt idx="2039">2948</cx:pt>
          <cx:pt idx="2040">3007</cx:pt>
          <cx:pt idx="2041">3271</cx:pt>
          <cx:pt idx="2042">2834</cx:pt>
          <cx:pt idx="2043">1789</cx:pt>
          <cx:pt idx="2044">1443</cx:pt>
          <cx:pt idx="2045">1618</cx:pt>
          <cx:pt idx="2046">1867</cx:pt>
          <cx:pt idx="2047">1230</cx:pt>
          <cx:pt idx="2048">1248</cx:pt>
          <cx:pt idx="2049">1703</cx:pt>
          <cx:pt idx="2050">1263</cx:pt>
          <cx:pt idx="2051">3269</cx:pt>
          <cx:pt idx="2052">1747</cx:pt>
          <cx:pt idx="2053">1854</cx:pt>
          <cx:pt idx="2054">3381</cx:pt>
          <cx:pt idx="2055">1453</cx:pt>
          <cx:pt idx="2056">2297</cx:pt>
          <cx:pt idx="2057">2004</cx:pt>
          <cx:pt idx="2058">1488</cx:pt>
          <cx:pt idx="2059">2718</cx:pt>
          <cx:pt idx="2060">2804</cx:pt>
          <cx:pt idx="2061">2753</cx:pt>
          <cx:pt idx="2062">2884</cx:pt>
          <cx:pt idx="2063">3433</cx:pt>
          <cx:pt idx="2064">1392</cx:pt>
          <cx:pt idx="2065">2503</cx:pt>
          <cx:pt idx="2066">2264</cx:pt>
          <cx:pt idx="2067">2753</cx:pt>
          <cx:pt idx="2068">1741</cx:pt>
          <cx:pt idx="2069">2547</cx:pt>
          <cx:pt idx="2070">2340</cx:pt>
          <cx:pt idx="2071">2393</cx:pt>
          <cx:pt idx="2072">2172</cx:pt>
          <cx:pt idx="2073">3312</cx:pt>
          <cx:pt idx="2074">3318</cx:pt>
          <cx:pt idx="2075">2628</cx:pt>
          <cx:pt idx="2076">3399</cx:pt>
          <cx:pt idx="2077">2076</cx:pt>
          <cx:pt idx="2078">1601</cx:pt>
          <cx:pt idx="2079">1536</cx:pt>
          <cx:pt idx="2080">1273</cx:pt>
          <cx:pt idx="2081">1503</cx:pt>
          <cx:pt idx="2082">2548</cx:pt>
          <cx:pt idx="2083">2851</cx:pt>
          <cx:pt idx="2084">2123</cx:pt>
          <cx:pt idx="2085">2299</cx:pt>
          <cx:pt idx="2086">3450</cx:pt>
          <cx:pt idx="2087">3252</cx:pt>
          <cx:pt idx="2088">1255</cx:pt>
          <cx:pt idx="2089">2867</cx:pt>
          <cx:pt idx="2090">2129</cx:pt>
          <cx:pt idx="2091">2245</cx:pt>
          <cx:pt idx="2092">1379</cx:pt>
          <cx:pt idx="2093">3445</cx:pt>
          <cx:pt idx="2094">3089</cx:pt>
          <cx:pt idx="2095">1876</cx:pt>
          <cx:pt idx="2096">2820</cx:pt>
          <cx:pt idx="2097">1599</cx:pt>
          <cx:pt idx="2098">2388</cx:pt>
          <cx:pt idx="2099">1748</cx:pt>
          <cx:pt idx="2100">1250</cx:pt>
          <cx:pt idx="2101">1914</cx:pt>
          <cx:pt idx="2102">3291</cx:pt>
          <cx:pt idx="2103">2298</cx:pt>
          <cx:pt idx="2104">2408</cx:pt>
          <cx:pt idx="2105">1707</cx:pt>
          <cx:pt idx="2106">1351</cx:pt>
          <cx:pt idx="2107">1243</cx:pt>
          <cx:pt idx="2108">1780</cx:pt>
          <cx:pt idx="2109">2281</cx:pt>
          <cx:pt idx="2110">2957</cx:pt>
          <cx:pt idx="2111">2596</cx:pt>
          <cx:pt idx="2112">2089</cx:pt>
          <cx:pt idx="2113">2373</cx:pt>
          <cx:pt idx="2114">3134</cx:pt>
          <cx:pt idx="2115">2735</cx:pt>
          <cx:pt idx="2116">2441</cx:pt>
          <cx:pt idx="2117">2687</cx:pt>
          <cx:pt idx="2118">2010</cx:pt>
          <cx:pt idx="2119">3427</cx:pt>
          <cx:pt idx="2120">2757</cx:pt>
          <cx:pt idx="2121">1308</cx:pt>
          <cx:pt idx="2122">3257</cx:pt>
          <cx:pt idx="2123">1690</cx:pt>
          <cx:pt idx="2124">3451</cx:pt>
          <cx:pt idx="2125">1561</cx:pt>
          <cx:pt idx="2126">3418</cx:pt>
          <cx:pt idx="2127">2776</cx:pt>
          <cx:pt idx="2128">1545</cx:pt>
          <cx:pt idx="2129">3048</cx:pt>
          <cx:pt idx="2130">1609</cx:pt>
          <cx:pt idx="2131">3535</cx:pt>
          <cx:pt idx="2132">2593</cx:pt>
          <cx:pt idx="2133">2857</cx:pt>
          <cx:pt idx="2134">2708</cx:pt>
          <cx:pt idx="2135">3533</cx:pt>
          <cx:pt idx="2136">1462</cx:pt>
          <cx:pt idx="2137">1606</cx:pt>
          <cx:pt idx="2138">2373</cx:pt>
          <cx:pt idx="2139">3006</cx:pt>
          <cx:pt idx="2140">2094</cx:pt>
          <cx:pt idx="2141">3304</cx:pt>
          <cx:pt idx="2142">2579</cx:pt>
          <cx:pt idx="2143">1942</cx:pt>
          <cx:pt idx="2144">2884</cx:pt>
          <cx:pt idx="2145">3424</cx:pt>
          <cx:pt idx="2146">3181</cx:pt>
          <cx:pt idx="2147">1815</cx:pt>
          <cx:pt idx="2148">3555</cx:pt>
          <cx:pt idx="2149">2252</cx:pt>
          <cx:pt idx="2150">3491</cx:pt>
          <cx:pt idx="2151">3248</cx:pt>
          <cx:pt idx="2152">3004</cx:pt>
          <cx:pt idx="2153">1611</cx:pt>
          <cx:pt idx="2154">2729</cx:pt>
          <cx:pt idx="2155">2471</cx:pt>
          <cx:pt idx="2156">2958</cx:pt>
          <cx:pt idx="2157">1902</cx:pt>
          <cx:pt idx="2158">2320</cx:pt>
          <cx:pt idx="2159">2993</cx:pt>
          <cx:pt idx="2160">1627</cx:pt>
          <cx:pt idx="2161">2141</cx:pt>
          <cx:pt idx="2162">3339</cx:pt>
          <cx:pt idx="2163">2121</cx:pt>
          <cx:pt idx="2164">1888</cx:pt>
          <cx:pt idx="2165">2822</cx:pt>
          <cx:pt idx="2166">2922</cx:pt>
          <cx:pt idx="2167">2429</cx:pt>
          <cx:pt idx="2168">3042</cx:pt>
          <cx:pt idx="2169">1884</cx:pt>
          <cx:pt idx="2170">2926</cx:pt>
          <cx:pt idx="2171">1671</cx:pt>
          <cx:pt idx="2172">1443</cx:pt>
          <cx:pt idx="2173">3375</cx:pt>
          <cx:pt idx="2174">3456</cx:pt>
          <cx:pt idx="2175">1704</cx:pt>
          <cx:pt idx="2176">1660</cx:pt>
          <cx:pt idx="2177">1299</cx:pt>
          <cx:pt idx="2178">2122</cx:pt>
          <cx:pt idx="2179">2500</cx:pt>
          <cx:pt idx="2180">1800</cx:pt>
          <cx:pt idx="2181">1793</cx:pt>
          <cx:pt idx="2182">1372</cx:pt>
          <cx:pt idx="2183">1368</cx:pt>
          <cx:pt idx="2184">2109</cx:pt>
          <cx:pt idx="2185">2438</cx:pt>
          <cx:pt idx="2186">2383</cx:pt>
          <cx:pt idx="2187">1944</cx:pt>
          <cx:pt idx="2188">1961</cx:pt>
          <cx:pt idx="2189">1350</cx:pt>
          <cx:pt idx="2190">2505</cx:pt>
          <cx:pt idx="2191">2867</cx:pt>
          <cx:pt idx="2192">2596</cx:pt>
          <cx:pt idx="2193">1476</cx:pt>
          <cx:pt idx="2194">2068</cx:pt>
          <cx:pt idx="2195">1892</cx:pt>
          <cx:pt idx="2196">3535</cx:pt>
          <cx:pt idx="2197">2286</cx:pt>
          <cx:pt idx="2198">2880</cx:pt>
          <cx:pt idx="2199">2272</cx:pt>
          <cx:pt idx="2200">1926</cx:pt>
          <cx:pt idx="2201">3533</cx:pt>
          <cx:pt idx="2202">2389</cx:pt>
          <cx:pt idx="2203">2496</cx:pt>
          <cx:pt idx="2204">2025</cx:pt>
          <cx:pt idx="2205">3391</cx:pt>
          <cx:pt idx="2206">1616</cx:pt>
          <cx:pt idx="2207">1833</cx:pt>
          <cx:pt idx="2208">2058</cx:pt>
          <cx:pt idx="2209">2488</cx:pt>
          <cx:pt idx="2210">1349</cx:pt>
          <cx:pt idx="2211">2078</cx:pt>
          <cx:pt idx="2212">1289</cx:pt>
          <cx:pt idx="2213">2610</cx:pt>
          <cx:pt idx="2214">1611</cx:pt>
          <cx:pt idx="2215">2865</cx:pt>
          <cx:pt idx="2216">3522</cx:pt>
          <cx:pt idx="2217">1690</cx:pt>
          <cx:pt idx="2218">2909</cx:pt>
          <cx:pt idx="2219">2194</cx:pt>
          <cx:pt idx="2220">2638</cx:pt>
          <cx:pt idx="2221">2819</cx:pt>
          <cx:pt idx="2222">3095</cx:pt>
          <cx:pt idx="2223">1279</cx:pt>
          <cx:pt idx="2224">2924</cx:pt>
          <cx:pt idx="2225">3125</cx:pt>
          <cx:pt idx="2226">1912</cx:pt>
          <cx:pt idx="2227">2118</cx:pt>
          <cx:pt idx="2228">1801</cx:pt>
          <cx:pt idx="2229">2431</cx:pt>
          <cx:pt idx="2230">3020</cx:pt>
          <cx:pt idx="2231">2738</cx:pt>
          <cx:pt idx="2232">1553</cx:pt>
          <cx:pt idx="2233">2410</cx:pt>
          <cx:pt idx="2234">3492</cx:pt>
          <cx:pt idx="2235">1793</cx:pt>
          <cx:pt idx="2236">2435</cx:pt>
          <cx:pt idx="2237">3065</cx:pt>
          <cx:pt idx="2238">1546</cx:pt>
          <cx:pt idx="2239">1434</cx:pt>
          <cx:pt idx="2240">1492</cx:pt>
          <cx:pt idx="2241">1456</cx:pt>
          <cx:pt idx="2242">1775</cx:pt>
          <cx:pt idx="2243">3210</cx:pt>
          <cx:pt idx="2244">2585</cx:pt>
          <cx:pt idx="2245">3490</cx:pt>
          <cx:pt idx="2246">1266</cx:pt>
          <cx:pt idx="2247">2884</cx:pt>
          <cx:pt idx="2248">1555</cx:pt>
          <cx:pt idx="2249">2471</cx:pt>
          <cx:pt idx="2250">3171</cx:pt>
          <cx:pt idx="2251">2152</cx:pt>
          <cx:pt idx="2252">2053</cx:pt>
          <cx:pt idx="2253">2827</cx:pt>
          <cx:pt idx="2254">3535</cx:pt>
          <cx:pt idx="2255">3145</cx:pt>
          <cx:pt idx="2256">3390</cx:pt>
          <cx:pt idx="2257">1599</cx:pt>
          <cx:pt idx="2258">1362</cx:pt>
          <cx:pt idx="2259">2110</cx:pt>
          <cx:pt idx="2260">1619</cx:pt>
          <cx:pt idx="2261">2014</cx:pt>
          <cx:pt idx="2262">1478</cx:pt>
          <cx:pt idx="2263">2753</cx:pt>
          <cx:pt idx="2264">1591</cx:pt>
          <cx:pt idx="2265">2089</cx:pt>
          <cx:pt idx="2266">2353</cx:pt>
          <cx:pt idx="2267">2101</cx:pt>
          <cx:pt idx="2268">2156</cx:pt>
          <cx:pt idx="2269">1415</cx:pt>
          <cx:pt idx="2270">2679</cx:pt>
          <cx:pt idx="2271">3361</cx:pt>
          <cx:pt idx="2272">2669</cx:pt>
          <cx:pt idx="2273">3195</cx:pt>
          <cx:pt idx="2274">3391</cx:pt>
          <cx:pt idx="2275">2337</cx:pt>
          <cx:pt idx="2276">1477</cx:pt>
          <cx:pt idx="2277">2091</cx:pt>
          <cx:pt idx="2278">2749</cx:pt>
          <cx:pt idx="2279">2241</cx:pt>
          <cx:pt idx="2280">1201</cx:pt>
          <cx:pt idx="2281">2020</cx:pt>
          <cx:pt idx="2282">3361</cx:pt>
          <cx:pt idx="2283">3268</cx:pt>
          <cx:pt idx="2284">2887</cx:pt>
          <cx:pt idx="2285">2965</cx:pt>
          <cx:pt idx="2286">2515</cx:pt>
          <cx:pt idx="2287">1964</cx:pt>
          <cx:pt idx="2288">2196</cx:pt>
          <cx:pt idx="2289">3387</cx:pt>
          <cx:pt idx="2290">2229</cx:pt>
          <cx:pt idx="2291">3290</cx:pt>
          <cx:pt idx="2292">1292</cx:pt>
          <cx:pt idx="2293">1603</cx:pt>
          <cx:pt idx="2294">1226</cx:pt>
          <cx:pt idx="2295">1391</cx:pt>
          <cx:pt idx="2296">1490</cx:pt>
          <cx:pt idx="2297">2851</cx:pt>
          <cx:pt idx="2298">1871</cx:pt>
          <cx:pt idx="2299">1626</cx:pt>
          <cx:pt idx="2300">1884</cx:pt>
          <cx:pt idx="2301">2474</cx:pt>
          <cx:pt idx="2302">3443</cx:pt>
          <cx:pt idx="2303">2828</cx:pt>
          <cx:pt idx="2304">1587</cx:pt>
          <cx:pt idx="2305">2138</cx:pt>
          <cx:pt idx="2306">3333</cx:pt>
          <cx:pt idx="2307">2807</cx:pt>
          <cx:pt idx="2308">1353</cx:pt>
          <cx:pt idx="2309">3160</cx:pt>
          <cx:pt idx="2310">3238</cx:pt>
          <cx:pt idx="2311">2008</cx:pt>
          <cx:pt idx="2312">2027</cx:pt>
          <cx:pt idx="2313">1714</cx:pt>
          <cx:pt idx="2314">3030</cx:pt>
          <cx:pt idx="2315">2751</cx:pt>
          <cx:pt idx="2316">2971</cx:pt>
          <cx:pt idx="2317">3469</cx:pt>
          <cx:pt idx="2318">2626</cx:pt>
          <cx:pt idx="2319">2441</cx:pt>
          <cx:pt idx="2320">2725</cx:pt>
          <cx:pt idx="2321">1337</cx:pt>
          <cx:pt idx="2322">3087</cx:pt>
          <cx:pt idx="2323">1269</cx:pt>
          <cx:pt idx="2324">1316</cx:pt>
          <cx:pt idx="2325">2515</cx:pt>
          <cx:pt idx="2326">1479</cx:pt>
          <cx:pt idx="2327">2182</cx:pt>
          <cx:pt idx="2328">1536</cx:pt>
          <cx:pt idx="2329">3271</cx:pt>
          <cx:pt idx="2330">1679</cx:pt>
          <cx:pt idx="2331">2024</cx:pt>
          <cx:pt idx="2332">1550</cx:pt>
          <cx:pt idx="2333">2995</cx:pt>
          <cx:pt idx="2334">2039</cx:pt>
          <cx:pt idx="2335">3389</cx:pt>
          <cx:pt idx="2336">3367</cx:pt>
          <cx:pt idx="2337">2096</cx:pt>
          <cx:pt idx="2338">2393</cx:pt>
          <cx:pt idx="2339">1597</cx:pt>
          <cx:pt idx="2340">2143</cx:pt>
          <cx:pt idx="2341">2562</cx:pt>
          <cx:pt idx="2342">2827</cx:pt>
          <cx:pt idx="2343">2952</cx:pt>
          <cx:pt idx="2344">2711</cx:pt>
          <cx:pt idx="2345">3042</cx:pt>
          <cx:pt idx="2346">2218</cx:pt>
          <cx:pt idx="2347">3330</cx:pt>
          <cx:pt idx="2348">1220</cx:pt>
          <cx:pt idx="2349">2203</cx:pt>
          <cx:pt idx="2350">2422</cx:pt>
          <cx:pt idx="2351">1319</cx:pt>
          <cx:pt idx="2352">1633</cx:pt>
          <cx:pt idx="2353">2450</cx:pt>
          <cx:pt idx="2354">2992</cx:pt>
          <cx:pt idx="2355">2683</cx:pt>
          <cx:pt idx="2356">2426</cx:pt>
          <cx:pt idx="2357">1644</cx:pt>
          <cx:pt idx="2358">3280</cx:pt>
          <cx:pt idx="2359">3321</cx:pt>
          <cx:pt idx="2360">2530</cx:pt>
          <cx:pt idx="2361">1907</cx:pt>
          <cx:pt idx="2362">3397</cx:pt>
          <cx:pt idx="2363">2496</cx:pt>
          <cx:pt idx="2364">3511</cx:pt>
          <cx:pt idx="2365">1775</cx:pt>
          <cx:pt idx="2366">2765</cx:pt>
          <cx:pt idx="2367">3539</cx:pt>
          <cx:pt idx="2368">1979</cx:pt>
          <cx:pt idx="2369">3409</cx:pt>
          <cx:pt idx="2370">2000</cx:pt>
          <cx:pt idx="2371">3029</cx:pt>
          <cx:pt idx="2372">3209</cx:pt>
          <cx:pt idx="2373">3089</cx:pt>
          <cx:pt idx="2374">3409</cx:pt>
          <cx:pt idx="2375">3524</cx:pt>
          <cx:pt idx="2376">1649</cx:pt>
          <cx:pt idx="2377">1865</cx:pt>
          <cx:pt idx="2378">1507</cx:pt>
          <cx:pt idx="2379">2790</cx:pt>
          <cx:pt idx="2380">3122</cx:pt>
          <cx:pt idx="2381">2031</cx:pt>
          <cx:pt idx="2382">1855</cx:pt>
          <cx:pt idx="2383">2894</cx:pt>
          <cx:pt idx="2384">1929</cx:pt>
          <cx:pt idx="2385">1213</cx:pt>
          <cx:pt idx="2386">2192</cx:pt>
          <cx:pt idx="2387">1605</cx:pt>
          <cx:pt idx="2388">2149</cx:pt>
          <cx:pt idx="2389">2459</cx:pt>
          <cx:pt idx="2390">2955</cx:pt>
          <cx:pt idx="2391">3473</cx:pt>
          <cx:pt idx="2392">3028</cx:pt>
          <cx:pt idx="2393">2190</cx:pt>
          <cx:pt idx="2394">3437</cx:pt>
          <cx:pt idx="2395">2587</cx:pt>
          <cx:pt idx="2396">3028</cx:pt>
          <cx:pt idx="2397">1899</cx:pt>
          <cx:pt idx="2398">1348</cx:pt>
          <cx:pt idx="2399">1275</cx:pt>
          <cx:pt idx="2400">1948</cx:pt>
          <cx:pt idx="2401">1439</cx:pt>
          <cx:pt idx="2402">3090</cx:pt>
          <cx:pt idx="2403">2468</cx:pt>
          <cx:pt idx="2404">1888</cx:pt>
          <cx:pt idx="2405">1240</cx:pt>
          <cx:pt idx="2406">3547</cx:pt>
          <cx:pt idx="2407">2032</cx:pt>
          <cx:pt idx="2408">3067</cx:pt>
          <cx:pt idx="2409">1567</cx:pt>
          <cx:pt idx="2410">1582</cx:pt>
          <cx:pt idx="2411">1329</cx:pt>
          <cx:pt idx="2412">1717</cx:pt>
          <cx:pt idx="2413">2811</cx:pt>
          <cx:pt idx="2414">3154</cx:pt>
          <cx:pt idx="2415">1238</cx:pt>
          <cx:pt idx="2416">1571</cx:pt>
          <cx:pt idx="2417">2646</cx:pt>
          <cx:pt idx="2418">1641</cx:pt>
          <cx:pt idx="2419">3306</cx:pt>
          <cx:pt idx="2420">1695</cx:pt>
          <cx:pt idx="2421">2354</cx:pt>
          <cx:pt idx="2422">2870</cx:pt>
          <cx:pt idx="2423">2089</cx:pt>
          <cx:pt idx="2424">3434</cx:pt>
          <cx:pt idx="2425">3174</cx:pt>
          <cx:pt idx="2426">2669</cx:pt>
          <cx:pt idx="2427">1829</cx:pt>
          <cx:pt idx="2428">2035</cx:pt>
          <cx:pt idx="2429">2522</cx:pt>
          <cx:pt idx="2430">2366</cx:pt>
          <cx:pt idx="2431">2534</cx:pt>
          <cx:pt idx="2432">1493</cx:pt>
          <cx:pt idx="2433">2171</cx:pt>
          <cx:pt idx="2434">1241</cx:pt>
          <cx:pt idx="2435">1262</cx:pt>
          <cx:pt idx="2436">2788</cx:pt>
          <cx:pt idx="2437">1634</cx:pt>
          <cx:pt idx="2438">1681</cx:pt>
          <cx:pt idx="2439">3453</cx:pt>
          <cx:pt idx="2440">1439</cx:pt>
          <cx:pt idx="2441">2042</cx:pt>
          <cx:pt idx="2442">1380</cx:pt>
          <cx:pt idx="2443">3206</cx:pt>
          <cx:pt idx="2444">3413</cx:pt>
          <cx:pt idx="2445">2514</cx:pt>
          <cx:pt idx="2446">3077</cx:pt>
          <cx:pt idx="2447">3305</cx:pt>
          <cx:pt idx="2448">1618</cx:pt>
          <cx:pt idx="2449">3357</cx:pt>
          <cx:pt idx="2450">1327</cx:pt>
          <cx:pt idx="2451">1582</cx:pt>
          <cx:pt idx="2452">1958</cx:pt>
          <cx:pt idx="2453">3291</cx:pt>
          <cx:pt idx="2454">2849</cx:pt>
          <cx:pt idx="2455">1347</cx:pt>
          <cx:pt idx="2456">2663</cx:pt>
          <cx:pt idx="2457">3295</cx:pt>
          <cx:pt idx="2458">2416</cx:pt>
          <cx:pt idx="2459">2155</cx:pt>
          <cx:pt idx="2460">1259</cx:pt>
          <cx:pt idx="2461">1280</cx:pt>
          <cx:pt idx="2462">2879</cx:pt>
        </cx:lvl>
      </cx:numDim>
    </cx:data>
  </cx:chartData>
  <cx:chart>
    <cx:title pos="t" align="ctr" overlay="0">
      <cx:tx>
        <cx:txData>
          <cx:v>Motor rpm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altLang="ko-KR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Motor rpm</a:t>
          </a:r>
        </a:p>
      </cx:txPr>
    </cx:title>
    <cx:plotArea>
      <cx:plotAreaRegion>
        <cx:series layoutId="clusteredColumn" uniqueId="{45D14274-0DA2-48D2-BD8E-D23D4DD0DB7F}">
          <cx:tx>
            <cx:txData>
              <cx:f>train_data!$E$1</cx:f>
              <cx:v>motor_rpm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9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test_data!$F$2:$F$7390</cx:f>
        <cx:lvl ptCount="7389" formatCode="G/표준">
          <cx:pt idx="0">69.579999999999998</cx:pt>
          <cx:pt idx="1">71.319999999999993</cx:pt>
          <cx:pt idx="2">60.210000000000001</cx:pt>
          <cx:pt idx="3">65.909999999999997</cx:pt>
          <cx:pt idx="4">64.239999999999995</cx:pt>
          <cx:pt idx="5">59.509999999999998</cx:pt>
          <cx:pt idx="6">57.57</cx:pt>
          <cx:pt idx="7">65.840000000000003</cx:pt>
          <cx:pt idx="8">75.540000000000006</cx:pt>
          <cx:pt idx="9">69.489999999999995</cx:pt>
          <cx:pt idx="10">73.810000000000002</cx:pt>
          <cx:pt idx="11">55.020000000000003</cx:pt>
          <cx:pt idx="12">72.709999999999994</cx:pt>
          <cx:pt idx="13">61.259999999999998</cx:pt>
          <cx:pt idx="14">55.079999999999998</cx:pt>
          <cx:pt idx="15">58.369999999999997</cx:pt>
          <cx:pt idx="16">72.5</cx:pt>
          <cx:pt idx="17">71.5</cx:pt>
          <cx:pt idx="18">72.540000000000006</cx:pt>
          <cx:pt idx="19">60.710000000000001</cx:pt>
          <cx:pt idx="20">55.920000000000002</cx:pt>
          <cx:pt idx="21">54.740000000000002</cx:pt>
          <cx:pt idx="22">61.32</cx:pt>
          <cx:pt idx="23">63.390000000000001</cx:pt>
          <cx:pt idx="24">77.640000000000001</cx:pt>
          <cx:pt idx="25">53.369999999999997</cx:pt>
          <cx:pt idx="26">74.5</cx:pt>
          <cx:pt idx="27">60.780000000000001</cx:pt>
          <cx:pt idx="28">66.069999999999993</cx:pt>
          <cx:pt idx="29">75.480000000000004</cx:pt>
          <cx:pt idx="30">72.340000000000003</cx:pt>
          <cx:pt idx="31">62.759999999999998</cx:pt>
          <cx:pt idx="32">67.090000000000003</cx:pt>
          <cx:pt idx="33">61.140000000000001</cx:pt>
          <cx:pt idx="34">74.939999999999998</cx:pt>
          <cx:pt idx="35">72.280000000000001</cx:pt>
          <cx:pt idx="36">54.689999999999998</cx:pt>
          <cx:pt idx="37">64.769999999999996</cx:pt>
          <cx:pt idx="38">70.920000000000002</cx:pt>
          <cx:pt idx="39">68.459999999999994</cx:pt>
          <cx:pt idx="40">68.790000000000006</cx:pt>
          <cx:pt idx="41">78.879999999999995</cx:pt>
          <cx:pt idx="42">77.420000000000002</cx:pt>
          <cx:pt idx="43">64.870000000000005</cx:pt>
          <cx:pt idx="44">57.590000000000003</cx:pt>
          <cx:pt idx="45">71.129999999999995</cx:pt>
          <cx:pt idx="46">67.730000000000004</cx:pt>
          <cx:pt idx="47">64.079999999999998</cx:pt>
          <cx:pt idx="48">60.479999999999997</cx:pt>
          <cx:pt idx="49">65.019999999999996</cx:pt>
          <cx:pt idx="50">58.670000000000002</cx:pt>
          <cx:pt idx="51">74.640000000000001</cx:pt>
          <cx:pt idx="52">54.18</cx:pt>
          <cx:pt idx="53">67.879999999999995</cx:pt>
          <cx:pt idx="54">77.159999999999997</cx:pt>
          <cx:pt idx="55">59.780000000000001</cx:pt>
          <cx:pt idx="56">55.240000000000002</cx:pt>
          <cx:pt idx="57">71.819999999999993</cx:pt>
          <cx:pt idx="58">60.090000000000003</cx:pt>
          <cx:pt idx="59">72.510000000000005</cx:pt>
          <cx:pt idx="60">63.890000000000001</cx:pt>
          <cx:pt idx="61">74.840000000000003</cx:pt>
          <cx:pt idx="62">73.579999999999998</cx:pt>
          <cx:pt idx="63">61.060000000000002</cx:pt>
          <cx:pt idx="64">59.109999999999999</cx:pt>
          <cx:pt idx="65">71.870000000000005</cx:pt>
          <cx:pt idx="66">74.030000000000001</cx:pt>
          <cx:pt idx="67">54.829999999999998</cx:pt>
          <cx:pt idx="68">73.140000000000001</cx:pt>
          <cx:pt idx="69">53.609999999999999</cx:pt>
          <cx:pt idx="70">55.390000000000001</cx:pt>
          <cx:pt idx="71">79.099999999999994</cx:pt>
          <cx:pt idx="72">55.159999999999997</cx:pt>
          <cx:pt idx="73">54.170000000000002</cx:pt>
          <cx:pt idx="74">55.780000000000001</cx:pt>
          <cx:pt idx="75">71.299999999999997</cx:pt>
          <cx:pt idx="76">75.480000000000004</cx:pt>
          <cx:pt idx="77">69.530000000000001</cx:pt>
          <cx:pt idx="78">76.109999999999999</cx:pt>
          <cx:pt idx="79">78.530000000000001</cx:pt>
          <cx:pt idx="80">64.609999999999999</cx:pt>
          <cx:pt idx="81">64</cx:pt>
          <cx:pt idx="82">70.060000000000002</cx:pt>
          <cx:pt idx="83">74.909999999999997</cx:pt>
          <cx:pt idx="84">57.799999999999997</cx:pt>
          <cx:pt idx="85">68.140000000000001</cx:pt>
          <cx:pt idx="86">62.770000000000003</cx:pt>
          <cx:pt idx="87">78.340000000000003</cx:pt>
          <cx:pt idx="88">54.780000000000001</cx:pt>
          <cx:pt idx="89">77.739999999999995</cx:pt>
          <cx:pt idx="90">76.090000000000003</cx:pt>
          <cx:pt idx="91">79.510000000000005</cx:pt>
          <cx:pt idx="92">65.200000000000003</cx:pt>
          <cx:pt idx="93">74.159999999999997</cx:pt>
          <cx:pt idx="94">55</cx:pt>
          <cx:pt idx="95">59.119999999999997</cx:pt>
          <cx:pt idx="96">55.210000000000001</cx:pt>
          <cx:pt idx="97">65.629999999999995</cx:pt>
          <cx:pt idx="98">56.329999999999998</cx:pt>
          <cx:pt idx="99">64.900000000000006</cx:pt>
          <cx:pt idx="100">58.100000000000001</cx:pt>
          <cx:pt idx="101">66.060000000000002</cx:pt>
          <cx:pt idx="102">71.469999999999999</cx:pt>
          <cx:pt idx="103">66.510000000000005</cx:pt>
          <cx:pt idx="104">71.590000000000003</cx:pt>
          <cx:pt idx="105">78.269999999999996</cx:pt>
          <cx:pt idx="106">77.519999999999996</cx:pt>
          <cx:pt idx="107">66.069999999999993</cx:pt>
          <cx:pt idx="108">77.280000000000001</cx:pt>
          <cx:pt idx="109">59.280000000000001</cx:pt>
          <cx:pt idx="110">64.730000000000004</cx:pt>
          <cx:pt idx="111">68.510000000000005</cx:pt>
          <cx:pt idx="112">53.93</cx:pt>
          <cx:pt idx="113">54.109999999999999</cx:pt>
          <cx:pt idx="114">59.109999999999999</cx:pt>
          <cx:pt idx="115">64.760000000000005</cx:pt>
          <cx:pt idx="116">76.010000000000005</cx:pt>
          <cx:pt idx="117">77.129999999999995</cx:pt>
          <cx:pt idx="118">73.989999999999995</cx:pt>
          <cx:pt idx="119">54.030000000000001</cx:pt>
          <cx:pt idx="120">54.289999999999999</cx:pt>
          <cx:pt idx="121">56.600000000000001</cx:pt>
          <cx:pt idx="122">64.930000000000007</cx:pt>
          <cx:pt idx="123">78.140000000000001</cx:pt>
          <cx:pt idx="124">64.430000000000007</cx:pt>
          <cx:pt idx="125">65.090000000000003</cx:pt>
          <cx:pt idx="126">68.930000000000007</cx:pt>
          <cx:pt idx="127">74.930000000000007</cx:pt>
          <cx:pt idx="128">65.599999999999994</cx:pt>
          <cx:pt idx="129">75.590000000000003</cx:pt>
          <cx:pt idx="130">77.939999999999998</cx:pt>
          <cx:pt idx="131">64.799999999999997</cx:pt>
          <cx:pt idx="132">66.969999999999999</cx:pt>
          <cx:pt idx="133">65.790000000000006</cx:pt>
          <cx:pt idx="134">56</cx:pt>
          <cx:pt idx="135">66.209999999999994</cx:pt>
          <cx:pt idx="136">70.920000000000002</cx:pt>
          <cx:pt idx="137">56.090000000000003</cx:pt>
          <cx:pt idx="138">55.270000000000003</cx:pt>
          <cx:pt idx="139">79.439999999999998</cx:pt>
          <cx:pt idx="140">58.009999999999998</cx:pt>
          <cx:pt idx="141">67.840000000000003</cx:pt>
          <cx:pt idx="142">55.189999999999998</cx:pt>
          <cx:pt idx="143">59.600000000000001</cx:pt>
          <cx:pt idx="144">77.739999999999995</cx:pt>
          <cx:pt idx="145">66.329999999999998</cx:pt>
          <cx:pt idx="146">67.939999999999998</cx:pt>
          <cx:pt idx="147">61.68</cx:pt>
          <cx:pt idx="148">60.280000000000001</cx:pt>
          <cx:pt idx="149">79</cx:pt>
          <cx:pt idx="150">59.689999999999998</cx:pt>
          <cx:pt idx="151">78.989999999999995</cx:pt>
          <cx:pt idx="152">78.859999999999999</cx:pt>
          <cx:pt idx="153">64</cx:pt>
          <cx:pt idx="154">67.299999999999997</cx:pt>
          <cx:pt idx="155">61.5</cx:pt>
          <cx:pt idx="156">67.129999999999995</cx:pt>
          <cx:pt idx="157">73.180000000000007</cx:pt>
          <cx:pt idx="158">58.159999999999997</cx:pt>
          <cx:pt idx="159">70.590000000000003</cx:pt>
          <cx:pt idx="160">71.530000000000001</cx:pt>
          <cx:pt idx="161">58.369999999999997</cx:pt>
          <cx:pt idx="162">54.07</cx:pt>
          <cx:pt idx="163">71.790000000000006</cx:pt>
          <cx:pt idx="164">69.469999999999999</cx:pt>
          <cx:pt idx="165">78.730000000000004</cx:pt>
          <cx:pt idx="166">57</cx:pt>
          <cx:pt idx="167">75.810000000000002</cx:pt>
          <cx:pt idx="168">64.040000000000006</cx:pt>
          <cx:pt idx="169">55.090000000000003</cx:pt>
          <cx:pt idx="170">75.989999999999995</cx:pt>
          <cx:pt idx="171">56.600000000000001</cx:pt>
          <cx:pt idx="172">67.920000000000002</cx:pt>
          <cx:pt idx="173">63.200000000000003</cx:pt>
          <cx:pt idx="174">58.399999999999999</cx:pt>
          <cx:pt idx="175">71.890000000000001</cx:pt>
          <cx:pt idx="176">69.819999999999993</cx:pt>
          <cx:pt idx="177">59.700000000000003</cx:pt>
          <cx:pt idx="178">58.659999999999997</cx:pt>
          <cx:pt idx="179">69.599999999999994</cx:pt>
          <cx:pt idx="180">65.109999999999999</cx:pt>
          <cx:pt idx="181">65.980000000000004</cx:pt>
          <cx:pt idx="182">58.390000000000001</cx:pt>
          <cx:pt idx="183">71.730000000000004</cx:pt>
          <cx:pt idx="184">57.719999999999999</cx:pt>
          <cx:pt idx="185">79.200000000000003</cx:pt>
          <cx:pt idx="186">59.539999999999999</cx:pt>
          <cx:pt idx="187">72.989999999999995</cx:pt>
          <cx:pt idx="188">58.960000000000001</cx:pt>
          <cx:pt idx="189">61.119999999999997</cx:pt>
          <cx:pt idx="190">77.079999999999998</cx:pt>
          <cx:pt idx="191">70.840000000000003</cx:pt>
          <cx:pt idx="192">64</cx:pt>
          <cx:pt idx="193">63.299999999999997</cx:pt>
          <cx:pt idx="194">64.719999999999999</cx:pt>
          <cx:pt idx="195">67.609999999999999</cx:pt>
          <cx:pt idx="196">64.739999999999995</cx:pt>
          <cx:pt idx="197">69.799999999999997</cx:pt>
          <cx:pt idx="198">71.120000000000005</cx:pt>
          <cx:pt idx="199">73.700000000000003</cx:pt>
          <cx:pt idx="200">78.019999999999996</cx:pt>
          <cx:pt idx="201">72.780000000000001</cx:pt>
          <cx:pt idx="202">59.740000000000002</cx:pt>
          <cx:pt idx="203">79.189999999999998</cx:pt>
          <cx:pt idx="204">71.760000000000005</cx:pt>
          <cx:pt idx="205">55.899999999999999</cx:pt>
          <cx:pt idx="206">60.490000000000002</cx:pt>
          <cx:pt idx="207">69.680000000000007</cx:pt>
          <cx:pt idx="208">57.420000000000002</cx:pt>
          <cx:pt idx="209">63.829999999999998</cx:pt>
          <cx:pt idx="210">75.659999999999997</cx:pt>
          <cx:pt idx="211">69.790000000000006</cx:pt>
          <cx:pt idx="212">76.030000000000001</cx:pt>
          <cx:pt idx="213">78.989999999999995</cx:pt>
          <cx:pt idx="214">77.840000000000003</cx:pt>
          <cx:pt idx="215">75.400000000000006</cx:pt>
          <cx:pt idx="216">57.270000000000003</cx:pt>
          <cx:pt idx="217">53.82</cx:pt>
          <cx:pt idx="218">74.359999999999999</cx:pt>
          <cx:pt idx="219">62.590000000000003</cx:pt>
          <cx:pt idx="220">75.799999999999997</cx:pt>
          <cx:pt idx="221">56.68</cx:pt>
          <cx:pt idx="222">58.310000000000002</cx:pt>
          <cx:pt idx="223">77.099999999999994</cx:pt>
          <cx:pt idx="224">76.109999999999999</cx:pt>
          <cx:pt idx="225">74.109999999999999</cx:pt>
          <cx:pt idx="226">56.009999999999998</cx:pt>
          <cx:pt idx="227">75.269999999999996</cx:pt>
          <cx:pt idx="228">65.400000000000006</cx:pt>
          <cx:pt idx="229">57.630000000000003</cx:pt>
          <cx:pt idx="230">54.259999999999998</cx:pt>
          <cx:pt idx="231">71.340000000000003</cx:pt>
          <cx:pt idx="232">71.799999999999997</cx:pt>
          <cx:pt idx="233">79.510000000000005</cx:pt>
          <cx:pt idx="234">57.68</cx:pt>
          <cx:pt idx="235">73.640000000000001</cx:pt>
          <cx:pt idx="236">60.399999999999999</cx:pt>
          <cx:pt idx="237">64.390000000000001</cx:pt>
          <cx:pt idx="238">68.439999999999998</cx:pt>
          <cx:pt idx="239">69.870000000000005</cx:pt>
          <cx:pt idx="240">56.409999999999997</cx:pt>
          <cx:pt idx="241">66.879999999999995</cx:pt>
          <cx:pt idx="242">66.439999999999998</cx:pt>
          <cx:pt idx="243">68.799999999999997</cx:pt>
          <cx:pt idx="244">63.030000000000001</cx:pt>
          <cx:pt idx="245">77.530000000000001</cx:pt>
          <cx:pt idx="246">63.439999999999998</cx:pt>
          <cx:pt idx="247">61.390000000000001</cx:pt>
          <cx:pt idx="248">54.729999999999997</cx:pt>
          <cx:pt idx="249">77.209999999999994</cx:pt>
          <cx:pt idx="250">70.579999999999998</cx:pt>
          <cx:pt idx="251">74.260000000000005</cx:pt>
          <cx:pt idx="252">65.359999999999999</cx:pt>
          <cx:pt idx="253">77.040000000000006</cx:pt>
          <cx:pt idx="254">67.439999999999998</cx:pt>
          <cx:pt idx="255">55.640000000000001</cx:pt>
          <cx:pt idx="256">56.810000000000002</cx:pt>
          <cx:pt idx="257">79</cx:pt>
          <cx:pt idx="258">55.039999999999999</cx:pt>
          <cx:pt idx="259">54.789999999999999</cx:pt>
          <cx:pt idx="260">62.829999999999998</cx:pt>
          <cx:pt idx="261">55.43</cx:pt>
          <cx:pt idx="262">54.93</cx:pt>
          <cx:pt idx="263">70.189999999999998</cx:pt>
          <cx:pt idx="264">60.840000000000003</cx:pt>
          <cx:pt idx="265">53.579999999999998</cx:pt>
          <cx:pt idx="266">63.640000000000001</cx:pt>
          <cx:pt idx="267">63.520000000000003</cx:pt>
          <cx:pt idx="268">61.909999999999997</cx:pt>
          <cx:pt idx="269">57.609999999999999</cx:pt>
          <cx:pt idx="270">54.520000000000003</cx:pt>
          <cx:pt idx="271">57.270000000000003</cx:pt>
          <cx:pt idx="272">71.870000000000005</cx:pt>
          <cx:pt idx="273">61.509999999999998</cx:pt>
          <cx:pt idx="274">55.200000000000003</cx:pt>
          <cx:pt idx="275">66.569999999999993</cx:pt>
          <cx:pt idx="276">74.959999999999994</cx:pt>
          <cx:pt idx="277">54.140000000000001</cx:pt>
          <cx:pt idx="278">67.730000000000004</cx:pt>
          <cx:pt idx="279">59.210000000000001</cx:pt>
          <cx:pt idx="280">56.090000000000003</cx:pt>
          <cx:pt idx="281">64.879999999999995</cx:pt>
          <cx:pt idx="282">60.240000000000002</cx:pt>
          <cx:pt idx="283">74.879999999999995</cx:pt>
          <cx:pt idx="284">79.560000000000002</cx:pt>
          <cx:pt idx="285">77.709999999999994</cx:pt>
          <cx:pt idx="286">79.120000000000005</cx:pt>
          <cx:pt idx="287">79.019999999999996</cx:pt>
          <cx:pt idx="288">54.539999999999999</cx:pt>
          <cx:pt idx="289">68.909999999999997</cx:pt>
          <cx:pt idx="290">66.359999999999999</cx:pt>
          <cx:pt idx="291">68.680000000000007</cx:pt>
          <cx:pt idx="292">64.840000000000003</cx:pt>
          <cx:pt idx="293">65.519999999999996</cx:pt>
          <cx:pt idx="294">55.659999999999997</cx:pt>
          <cx:pt idx="295">57.509999999999998</cx:pt>
          <cx:pt idx="296">71.439999999999998</cx:pt>
          <cx:pt idx="297">61.979999999999997</cx:pt>
          <cx:pt idx="298">57.140000000000001</cx:pt>
          <cx:pt idx="299">76.890000000000001</cx:pt>
          <cx:pt idx="300">72.730000000000004</cx:pt>
          <cx:pt idx="301">72.459999999999994</cx:pt>
          <cx:pt idx="302">65.209999999999994</cx:pt>
          <cx:pt idx="303">70.959999999999994</cx:pt>
          <cx:pt idx="304">57.829999999999998</cx:pt>
          <cx:pt idx="305">59.369999999999997</cx:pt>
          <cx:pt idx="306">76.439999999999998</cx:pt>
          <cx:pt idx="307">65.790000000000006</cx:pt>
          <cx:pt idx="308">75.480000000000004</cx:pt>
          <cx:pt idx="309">69.620000000000005</cx:pt>
          <cx:pt idx="310">57.219999999999999</cx:pt>
          <cx:pt idx="311">74.989999999999995</cx:pt>
          <cx:pt idx="312">77.510000000000005</cx:pt>
          <cx:pt idx="313">54.219999999999999</cx:pt>
          <cx:pt idx="314">75.680000000000007</cx:pt>
          <cx:pt idx="315">72.819999999999993</cx:pt>
          <cx:pt idx="316">68.980000000000004</cx:pt>
          <cx:pt idx="317">61.799999999999997</cx:pt>
          <cx:pt idx="318">55.600000000000001</cx:pt>
          <cx:pt idx="319">55.960000000000001</cx:pt>
          <cx:pt idx="320">57.780000000000001</cx:pt>
          <cx:pt idx="321">56.530000000000001</cx:pt>
          <cx:pt idx="322">69.930000000000007</cx:pt>
          <cx:pt idx="323">78.329999999999998</cx:pt>
          <cx:pt idx="324">74.790000000000006</cx:pt>
          <cx:pt idx="325">59.659999999999997</cx:pt>
          <cx:pt idx="326">61.43</cx:pt>
          <cx:pt idx="327">69.519999999999996</cx:pt>
          <cx:pt idx="328">64.980000000000004</cx:pt>
          <cx:pt idx="329">59.659999999999997</cx:pt>
          <cx:pt idx="330">72.629999999999995</cx:pt>
          <cx:pt idx="331">66.370000000000005</cx:pt>
          <cx:pt idx="332">74.420000000000002</cx:pt>
          <cx:pt idx="333">60.219999999999999</cx:pt>
          <cx:pt idx="334">72.060000000000002</cx:pt>
          <cx:pt idx="335">75.540000000000006</cx:pt>
          <cx:pt idx="336">78.459999999999994</cx:pt>
          <cx:pt idx="337">77.730000000000004</cx:pt>
          <cx:pt idx="338">64.269999999999996</cx:pt>
          <cx:pt idx="339">68.739999999999995</cx:pt>
          <cx:pt idx="340">75.269999999999996</cx:pt>
          <cx:pt idx="341">72.670000000000002</cx:pt>
          <cx:pt idx="342">60.240000000000002</cx:pt>
          <cx:pt idx="343">78.090000000000003</cx:pt>
          <cx:pt idx="344">68.359999999999999</cx:pt>
          <cx:pt idx="345">70.930000000000007</cx:pt>
          <cx:pt idx="346">62.299999999999997</cx:pt>
          <cx:pt idx="347">57.509999999999998</cx:pt>
          <cx:pt idx="348">70.120000000000005</cx:pt>
          <cx:pt idx="349">58.630000000000003</cx:pt>
          <cx:pt idx="350">59.990000000000002</cx:pt>
          <cx:pt idx="351">53.880000000000003</cx:pt>
          <cx:pt idx="352">76.430000000000007</cx:pt>
          <cx:pt idx="353">64.939999999999998</cx:pt>
          <cx:pt idx="354">57.5</cx:pt>
          <cx:pt idx="355">66.980000000000004</cx:pt>
          <cx:pt idx="356">73.670000000000002</cx:pt>
          <cx:pt idx="357">73.379999999999995</cx:pt>
          <cx:pt idx="358">74.280000000000001</cx:pt>
          <cx:pt idx="359">75.730000000000004</cx:pt>
          <cx:pt idx="360">74.459999999999994</cx:pt>
          <cx:pt idx="361">70.189999999999998</cx:pt>
          <cx:pt idx="362">58.280000000000001</cx:pt>
          <cx:pt idx="363">66.930000000000007</cx:pt>
          <cx:pt idx="364">68.370000000000005</cx:pt>
          <cx:pt idx="365">68.379999999999995</cx:pt>
          <cx:pt idx="366">59.280000000000001</cx:pt>
          <cx:pt idx="367">75.079999999999998</cx:pt>
          <cx:pt idx="368">56.020000000000003</cx:pt>
          <cx:pt idx="369">70.739999999999995</cx:pt>
          <cx:pt idx="370">69.819999999999993</cx:pt>
          <cx:pt idx="371">75.569999999999993</cx:pt>
          <cx:pt idx="372">59.439999999999998</cx:pt>
          <cx:pt idx="373">66.739999999999995</cx:pt>
          <cx:pt idx="374">55.880000000000003</cx:pt>
          <cx:pt idx="375">77.239999999999995</cx:pt>
          <cx:pt idx="376">79.209999999999994</cx:pt>
          <cx:pt idx="377">75.560000000000002</cx:pt>
          <cx:pt idx="378">74.109999999999999</cx:pt>
          <cx:pt idx="379">66.019999999999996</cx:pt>
          <cx:pt idx="380">65.409999999999997</cx:pt>
          <cx:pt idx="381">79.230000000000004</cx:pt>
          <cx:pt idx="382">65.959999999999994</cx:pt>
          <cx:pt idx="383">67.819999999999993</cx:pt>
          <cx:pt idx="384">73.439999999999998</cx:pt>
          <cx:pt idx="385">55.600000000000001</cx:pt>
          <cx:pt idx="386">55.189999999999998</cx:pt>
          <cx:pt idx="387">54.700000000000003</cx:pt>
          <cx:pt idx="388">65.079999999999998</cx:pt>
          <cx:pt idx="389">69.109999999999999</cx:pt>
          <cx:pt idx="390">77.5</cx:pt>
          <cx:pt idx="391">76.120000000000005</cx:pt>
          <cx:pt idx="392">56.520000000000003</cx:pt>
          <cx:pt idx="393">74.099999999999994</cx:pt>
          <cx:pt idx="394">74.799999999999997</cx:pt>
          <cx:pt idx="395">62.840000000000003</cx:pt>
          <cx:pt idx="396">77.819999999999993</cx:pt>
          <cx:pt idx="397">70.299999999999997</cx:pt>
          <cx:pt idx="398">64.359999999999999</cx:pt>
          <cx:pt idx="399">57.219999999999999</cx:pt>
          <cx:pt idx="400">71.310000000000002</cx:pt>
          <cx:pt idx="401">69.579999999999998</cx:pt>
          <cx:pt idx="402">65.780000000000001</cx:pt>
          <cx:pt idx="403">61</cx:pt>
          <cx:pt idx="404">54.039999999999999</cx:pt>
          <cx:pt idx="405">59.299999999999997</cx:pt>
          <cx:pt idx="406">72.599999999999994</cx:pt>
          <cx:pt idx="407">78.560000000000002</cx:pt>
          <cx:pt idx="408">78.959999999999994</cx:pt>
          <cx:pt idx="409">53.380000000000003</cx:pt>
          <cx:pt idx="410">64.900000000000006</cx:pt>
          <cx:pt idx="411">76.890000000000001</cx:pt>
          <cx:pt idx="412">77.480000000000004</cx:pt>
          <cx:pt idx="413">56.810000000000002</cx:pt>
          <cx:pt idx="414">54.57</cx:pt>
          <cx:pt idx="415">59.890000000000001</cx:pt>
          <cx:pt idx="416">54.770000000000003</cx:pt>
          <cx:pt idx="417">57.119999999999997</cx:pt>
          <cx:pt idx="418">74.810000000000002</cx:pt>
          <cx:pt idx="419">55.270000000000003</cx:pt>
          <cx:pt idx="420">56.439999999999998</cx:pt>
          <cx:pt idx="421">74.060000000000002</cx:pt>
          <cx:pt idx="422">55.289999999999999</cx:pt>
          <cx:pt idx="423">73.010000000000005</cx:pt>
          <cx:pt idx="424">73.560000000000002</cx:pt>
          <cx:pt idx="425">75.140000000000001</cx:pt>
          <cx:pt idx="426">71.969999999999999</cx:pt>
          <cx:pt idx="427">53.68</cx:pt>
          <cx:pt idx="428">66.480000000000004</cx:pt>
          <cx:pt idx="429">63.869999999999997</cx:pt>
          <cx:pt idx="430">72.370000000000005</cx:pt>
          <cx:pt idx="431">68.569999999999993</cx:pt>
          <cx:pt idx="432">76.109999999999999</cx:pt>
          <cx:pt idx="433">64.519999999999996</cx:pt>
          <cx:pt idx="434">75.319999999999993</cx:pt>
          <cx:pt idx="435">61.130000000000003</cx:pt>
          <cx:pt idx="436">78.069999999999993</cx:pt>
          <cx:pt idx="437">59.43</cx:pt>
          <cx:pt idx="438">75.459999999999994</cx:pt>
          <cx:pt idx="439">66.200000000000003</cx:pt>
          <cx:pt idx="440">55</cx:pt>
          <cx:pt idx="441">60.210000000000001</cx:pt>
          <cx:pt idx="442">69.260000000000005</cx:pt>
          <cx:pt idx="443">74.989999999999995</cx:pt>
          <cx:pt idx="444">73.519999999999996</cx:pt>
          <cx:pt idx="445">72.620000000000005</cx:pt>
          <cx:pt idx="446">55.43</cx:pt>
          <cx:pt idx="447">65.530000000000001</cx:pt>
          <cx:pt idx="448">71.140000000000001</cx:pt>
          <cx:pt idx="449">72.739999999999995</cx:pt>
          <cx:pt idx="450">55.090000000000003</cx:pt>
          <cx:pt idx="451">63.509999999999998</cx:pt>
          <cx:pt idx="452">66.959999999999994</cx:pt>
          <cx:pt idx="453">64.730000000000004</cx:pt>
          <cx:pt idx="454">74.959999999999994</cx:pt>
          <cx:pt idx="455">73.719999999999999</cx:pt>
          <cx:pt idx="456">78.219999999999999</cx:pt>
          <cx:pt idx="457">58.630000000000003</cx:pt>
          <cx:pt idx="458">73.5</cx:pt>
          <cx:pt idx="459">66.829999999999998</cx:pt>
          <cx:pt idx="460">64.510000000000005</cx:pt>
          <cx:pt idx="461">75.120000000000005</cx:pt>
          <cx:pt idx="462">73.409999999999997</cx:pt>
          <cx:pt idx="463">64.219999999999999</cx:pt>
          <cx:pt idx="464">66.379999999999995</cx:pt>
          <cx:pt idx="465">66.310000000000002</cx:pt>
          <cx:pt idx="466">62.119999999999997</cx:pt>
          <cx:pt idx="467">63.780000000000001</cx:pt>
          <cx:pt idx="468">63.899999999999999</cx:pt>
          <cx:pt idx="469">79.319999999999993</cx:pt>
          <cx:pt idx="470">75.510000000000005</cx:pt>
          <cx:pt idx="471">67.260000000000005</cx:pt>
          <cx:pt idx="472">57.859999999999999</cx:pt>
          <cx:pt idx="473">74.519999999999996</cx:pt>
          <cx:pt idx="474">79.189999999999998</cx:pt>
          <cx:pt idx="475">69.379999999999995</cx:pt>
          <cx:pt idx="476">77.879999999999995</cx:pt>
          <cx:pt idx="477">79.459999999999994</cx:pt>
          <cx:pt idx="478">61.32</cx:pt>
          <cx:pt idx="479">78.620000000000005</cx:pt>
          <cx:pt idx="480">54.060000000000002</cx:pt>
          <cx:pt idx="481">60.479999999999997</cx:pt>
          <cx:pt idx="482">60.890000000000001</cx:pt>
          <cx:pt idx="483">54.880000000000003</cx:pt>
          <cx:pt idx="484">76.599999999999994</cx:pt>
          <cx:pt idx="485">55.82</cx:pt>
          <cx:pt idx="486">73.010000000000005</cx:pt>
          <cx:pt idx="487">64.090000000000003</cx:pt>
          <cx:pt idx="488">69.019999999999996</cx:pt>
          <cx:pt idx="489">63.240000000000002</cx:pt>
          <cx:pt idx="490">77.670000000000002</cx:pt>
          <cx:pt idx="491">68.189999999999998</cx:pt>
          <cx:pt idx="492">66.469999999999999</cx:pt>
          <cx:pt idx="493">77.790000000000006</cx:pt>
          <cx:pt idx="494">57.210000000000001</cx:pt>
          <cx:pt idx="495">78.379999999999995</cx:pt>
          <cx:pt idx="496">61.590000000000003</cx:pt>
          <cx:pt idx="497">73.170000000000002</cx:pt>
          <cx:pt idx="498">63.359999999999999</cx:pt>
          <cx:pt idx="499">59.469999999999999</cx:pt>
          <cx:pt idx="500">77.030000000000001</cx:pt>
          <cx:pt idx="501">61.490000000000002</cx:pt>
          <cx:pt idx="502">58.210000000000001</cx:pt>
          <cx:pt idx="503">65.209999999999994</cx:pt>
          <cx:pt idx="504">56.289999999999999</cx:pt>
          <cx:pt idx="505">63.039999999999999</cx:pt>
          <cx:pt idx="506">63.369999999999997</cx:pt>
          <cx:pt idx="507">69.290000000000006</cx:pt>
          <cx:pt idx="508">59.909999999999997</cx:pt>
          <cx:pt idx="509">72.739999999999995</cx:pt>
          <cx:pt idx="510">79.420000000000002</cx:pt>
          <cx:pt idx="511">64.340000000000003</cx:pt>
          <cx:pt idx="512">76.219999999999999</cx:pt>
          <cx:pt idx="513">65.400000000000006</cx:pt>
          <cx:pt idx="514">67.400000000000006</cx:pt>
          <cx:pt idx="515">77.319999999999993</cx:pt>
          <cx:pt idx="516">79.390000000000001</cx:pt>
          <cx:pt idx="517">64.329999999999998</cx:pt>
          <cx:pt idx="518">78.909999999999997</cx:pt>
          <cx:pt idx="519">59.759999999999998</cx:pt>
          <cx:pt idx="520">68.870000000000005</cx:pt>
          <cx:pt idx="521">71.689999999999998</cx:pt>
          <cx:pt idx="522">78.129999999999995</cx:pt>
          <cx:pt idx="523">55.630000000000003</cx:pt>
          <cx:pt idx="524">70.959999999999994</cx:pt>
          <cx:pt idx="525">68.200000000000003</cx:pt>
          <cx:pt idx="526">78.980000000000004</cx:pt>
          <cx:pt idx="527">71.319999999999993</cx:pt>
          <cx:pt idx="528">67.560000000000002</cx:pt>
          <cx:pt idx="529">70.469999999999999</cx:pt>
          <cx:pt idx="530">53.82</cx:pt>
          <cx:pt idx="531">58.329999999999998</cx:pt>
          <cx:pt idx="532">78.840000000000003</cx:pt>
          <cx:pt idx="533">74.370000000000005</cx:pt>
          <cx:pt idx="534">65.900000000000006</cx:pt>
          <cx:pt idx="535">55.420000000000002</cx:pt>
          <cx:pt idx="536">78.260000000000005</cx:pt>
          <cx:pt idx="537">57.219999999999999</cx:pt>
          <cx:pt idx="538">65.959999999999994</cx:pt>
          <cx:pt idx="539">73.799999999999997</cx:pt>
          <cx:pt idx="540">71.480000000000004</cx:pt>
          <cx:pt idx="541">64.530000000000001</cx:pt>
          <cx:pt idx="542">67.290000000000006</cx:pt>
          <cx:pt idx="543">79.310000000000002</cx:pt>
          <cx:pt idx="544">62.710000000000001</cx:pt>
          <cx:pt idx="545">64.409999999999997</cx:pt>
          <cx:pt idx="546">70.980000000000004</cx:pt>
          <cx:pt idx="547">63.829999999999998</cx:pt>
          <cx:pt idx="548">77.620000000000005</cx:pt>
          <cx:pt idx="549">70.989999999999995</cx:pt>
          <cx:pt idx="550">65.299999999999997</cx:pt>
          <cx:pt idx="551">63.890000000000001</cx:pt>
          <cx:pt idx="552">59.259999999999998</cx:pt>
          <cx:pt idx="553">56.719999999999999</cx:pt>
          <cx:pt idx="554">70.700000000000003</cx:pt>
          <cx:pt idx="555">56.579999999999998</cx:pt>
          <cx:pt idx="556">57.079999999999998</cx:pt>
          <cx:pt idx="557">76.480000000000004</cx:pt>
          <cx:pt idx="558">74.670000000000002</cx:pt>
          <cx:pt idx="559">59</cx:pt>
          <cx:pt idx="560">77.040000000000006</cx:pt>
          <cx:pt idx="561">72.5</cx:pt>
          <cx:pt idx="562">62.560000000000002</cx:pt>
          <cx:pt idx="563">70.609999999999999</cx:pt>
          <cx:pt idx="564">70.599999999999994</cx:pt>
          <cx:pt idx="565">71.260000000000005</cx:pt>
          <cx:pt idx="566">69.359999999999999</cx:pt>
          <cx:pt idx="567">60.600000000000001</cx:pt>
          <cx:pt idx="568">69.689999999999998</cx:pt>
          <cx:pt idx="569">62.520000000000003</cx:pt>
          <cx:pt idx="570">64.530000000000001</cx:pt>
          <cx:pt idx="571">71.629999999999995</cx:pt>
          <cx:pt idx="572">60.229999999999997</cx:pt>
          <cx:pt idx="573">68.069999999999993</cx:pt>
          <cx:pt idx="574">72.260000000000005</cx:pt>
          <cx:pt idx="575">54.579999999999998</cx:pt>
          <cx:pt idx="576">69.640000000000001</cx:pt>
          <cx:pt idx="577">65.219999999999999</cx:pt>
          <cx:pt idx="578">63.82</cx:pt>
          <cx:pt idx="579">65.900000000000006</cx:pt>
          <cx:pt idx="580">69.219999999999999</cx:pt>
          <cx:pt idx="581">59.530000000000001</cx:pt>
          <cx:pt idx="582">77.620000000000005</cx:pt>
          <cx:pt idx="583">77.5</cx:pt>
          <cx:pt idx="584">63.5</cx:pt>
          <cx:pt idx="585">58.340000000000003</cx:pt>
          <cx:pt idx="586">59.340000000000003</cx:pt>
          <cx:pt idx="587">60.340000000000003</cx:pt>
          <cx:pt idx="588">61.340000000000003</cx:pt>
          <cx:pt idx="589">62.340000000000003</cx:pt>
          <cx:pt idx="590">63.340000000000003</cx:pt>
          <cx:pt idx="591">64.340000000000003</cx:pt>
          <cx:pt idx="592">57.200000000000003</cx:pt>
          <cx:pt idx="593">57.5</cx:pt>
          <cx:pt idx="594">74.829999999999998</cx:pt>
          <cx:pt idx="595">68.870000000000005</cx:pt>
          <cx:pt idx="596">55.07</cx:pt>
          <cx:pt idx="597">62.409999999999997</cx:pt>
          <cx:pt idx="598">66.010000000000005</cx:pt>
          <cx:pt idx="599">62.479999999999997</cx:pt>
          <cx:pt idx="600">65.519999999999996</cx:pt>
          <cx:pt idx="601">54.909999999999997</cx:pt>
          <cx:pt idx="602">72.090000000000003</cx:pt>
          <cx:pt idx="603">56.539999999999999</cx:pt>
          <cx:pt idx="604">71.120000000000005</cx:pt>
          <cx:pt idx="605">56.539999999999999</cx:pt>
          <cx:pt idx="606">73.019999999999996</cx:pt>
          <cx:pt idx="607">57.710000000000001</cx:pt>
          <cx:pt idx="608">78.390000000000001</cx:pt>
          <cx:pt idx="609">59.920000000000002</cx:pt>
          <cx:pt idx="610">70.010000000000005</cx:pt>
          <cx:pt idx="611">78.400000000000006</cx:pt>
          <cx:pt idx="612">69.829999999999998</cx:pt>
          <cx:pt idx="613">73.069999999999993</cx:pt>
          <cx:pt idx="614">67.540000000000006</cx:pt>
          <cx:pt idx="615">74.299999999999997</cx:pt>
          <cx:pt idx="616">54</cx:pt>
          <cx:pt idx="617">72.260000000000005</cx:pt>
          <cx:pt idx="618">54.770000000000003</cx:pt>
          <cx:pt idx="619">78.620000000000005</cx:pt>
          <cx:pt idx="620">70.239999999999995</cx:pt>
          <cx:pt idx="621">79.590000000000003</cx:pt>
          <cx:pt idx="622">74.060000000000002</cx:pt>
          <cx:pt idx="623">66.329999999999998</cx:pt>
          <cx:pt idx="624">63.07</cx:pt>
          <cx:pt idx="625">74.819999999999993</cx:pt>
          <cx:pt idx="626">61.399999999999999</cx:pt>
          <cx:pt idx="627">66.939999999999998</cx:pt>
          <cx:pt idx="628">69.030000000000001</cx:pt>
          <cx:pt idx="629">60.039999999999999</cx:pt>
          <cx:pt idx="630">73.739999999999995</cx:pt>
          <cx:pt idx="631">78.319999999999993</cx:pt>
          <cx:pt idx="632">63.200000000000003</cx:pt>
          <cx:pt idx="633">77.629999999999995</cx:pt>
          <cx:pt idx="634">70.5</cx:pt>
          <cx:pt idx="635">62.859999999999999</cx:pt>
          <cx:pt idx="636">76.120000000000005</cx:pt>
          <cx:pt idx="637">54.109999999999999</cx:pt>
          <cx:pt idx="638">59.259999999999998</cx:pt>
          <cx:pt idx="639">54.68</cx:pt>
          <cx:pt idx="640">68.010000000000005</cx:pt>
          <cx:pt idx="641">62.869999999999997</cx:pt>
          <cx:pt idx="642">56.539999999999999</cx:pt>
          <cx:pt idx="643">73.769999999999996</cx:pt>
          <cx:pt idx="644">71.069999999999993</cx:pt>
          <cx:pt idx="645">66.340000000000003</cx:pt>
          <cx:pt idx="646">58.759999999999998</cx:pt>
          <cx:pt idx="647">69.180000000000007</cx:pt>
          <cx:pt idx="648">71.099999999999994</cx:pt>
          <cx:pt idx="649">69.900000000000006</cx:pt>
          <cx:pt idx="650">71.879999999999995</cx:pt>
          <cx:pt idx="651">76.480000000000004</cx:pt>
          <cx:pt idx="652">73.810000000000002</cx:pt>
          <cx:pt idx="653">72.079999999999998</cx:pt>
          <cx:pt idx="654">65.069999999999993</cx:pt>
          <cx:pt idx="655">56</cx:pt>
          <cx:pt idx="656">55.380000000000003</cx:pt>
          <cx:pt idx="657">69.090000000000003</cx:pt>
          <cx:pt idx="658">72.489999999999995</cx:pt>
          <cx:pt idx="659">71.310000000000002</cx:pt>
          <cx:pt idx="660">75.459999999999994</cx:pt>
          <cx:pt idx="661">73.069999999999993</cx:pt>
          <cx:pt idx="662">77.900000000000006</cx:pt>
          <cx:pt idx="663">59.590000000000003</cx:pt>
          <cx:pt idx="664">60.630000000000003</cx:pt>
          <cx:pt idx="665">63.020000000000003</cx:pt>
          <cx:pt idx="666">57.270000000000003</cx:pt>
          <cx:pt idx="667">64.5</cx:pt>
          <cx:pt idx="668">55.619999999999997</cx:pt>
          <cx:pt idx="669">61.719999999999999</cx:pt>
          <cx:pt idx="670">63.990000000000002</cx:pt>
          <cx:pt idx="671">72.969999999999999</cx:pt>
          <cx:pt idx="672">58.509999999999998</cx:pt>
          <cx:pt idx="673">59.479999999999997</cx:pt>
          <cx:pt idx="674">76.810000000000002</cx:pt>
          <cx:pt idx="675">60.109999999999999</cx:pt>
          <cx:pt idx="676">53.740000000000002</cx:pt>
          <cx:pt idx="677">61.659999999999997</cx:pt>
          <cx:pt idx="678">74.640000000000001</cx:pt>
          <cx:pt idx="679">77.719999999999999</cx:pt>
          <cx:pt idx="680">71.269999999999996</cx:pt>
          <cx:pt idx="681">59.68</cx:pt>
          <cx:pt idx="682">78.109999999999999</cx:pt>
          <cx:pt idx="683">67.620000000000005</cx:pt>
          <cx:pt idx="684">53.460000000000001</cx:pt>
          <cx:pt idx="685">70.870000000000005</cx:pt>
          <cx:pt idx="686">53.68</cx:pt>
          <cx:pt idx="687">62.990000000000002</cx:pt>
          <cx:pt idx="688">64.170000000000002</cx:pt>
          <cx:pt idx="689">58.960000000000001</cx:pt>
          <cx:pt idx="690">74.290000000000006</cx:pt>
          <cx:pt idx="691">75.5</cx:pt>
          <cx:pt idx="692">55.329999999999998</cx:pt>
          <cx:pt idx="693">66.260000000000005</cx:pt>
          <cx:pt idx="694">72.840000000000003</cx:pt>
          <cx:pt idx="695">54.079999999999998</cx:pt>
          <cx:pt idx="696">75.540000000000006</cx:pt>
          <cx:pt idx="697">53.57</cx:pt>
          <cx:pt idx="698">78.670000000000002</cx:pt>
          <cx:pt idx="699">74.060000000000002</cx:pt>
          <cx:pt idx="700">62.270000000000003</cx:pt>
          <cx:pt idx="701">66.400000000000006</cx:pt>
          <cx:pt idx="702">56.530000000000001</cx:pt>
          <cx:pt idx="703">58.399999999999999</cx:pt>
          <cx:pt idx="704">77.640000000000001</cx:pt>
          <cx:pt idx="705">55.270000000000003</cx:pt>
          <cx:pt idx="706">67.819999999999993</cx:pt>
          <cx:pt idx="707">76.120000000000005</cx:pt>
          <cx:pt idx="708">72.799999999999997</cx:pt>
          <cx:pt idx="709">65.159999999999997</cx:pt>
          <cx:pt idx="710">67.239999999999995</cx:pt>
          <cx:pt idx="711">77.790000000000006</cx:pt>
          <cx:pt idx="712">65.620000000000005</cx:pt>
          <cx:pt idx="713">74.590000000000003</cx:pt>
          <cx:pt idx="714">70.810000000000002</cx:pt>
          <cx:pt idx="715">62.219999999999999</cx:pt>
          <cx:pt idx="716">60.670000000000002</cx:pt>
          <cx:pt idx="717">74.590000000000003</cx:pt>
          <cx:pt idx="718">56.689999999999998</cx:pt>
          <cx:pt idx="719">59.759999999999998</cx:pt>
          <cx:pt idx="720">57.130000000000003</cx:pt>
          <cx:pt idx="721">58.280000000000001</cx:pt>
          <cx:pt idx="722">54.299999999999997</cx:pt>
          <cx:pt idx="723">54.299999999999997</cx:pt>
          <cx:pt idx="724">65.090000000000003</cx:pt>
          <cx:pt idx="725">69.310000000000002</cx:pt>
          <cx:pt idx="726">71.859999999999999</cx:pt>
          <cx:pt idx="727">63.020000000000003</cx:pt>
          <cx:pt idx="728">54.859999999999999</cx:pt>
          <cx:pt idx="729">54.579999999999998</cx:pt>
          <cx:pt idx="730">72.439999999999998</cx:pt>
          <cx:pt idx="731">79.260000000000005</cx:pt>
          <cx:pt idx="732">56.479999999999997</cx:pt>
          <cx:pt idx="733">71.920000000000002</cx:pt>
          <cx:pt idx="734">70.900000000000006</cx:pt>
          <cx:pt idx="735">67.689999999999998</cx:pt>
          <cx:pt idx="736">61.57</cx:pt>
          <cx:pt idx="737">78.159999999999997</cx:pt>
          <cx:pt idx="738">56.890000000000001</cx:pt>
          <cx:pt idx="739">75.370000000000005</cx:pt>
          <cx:pt idx="740">55.299999999999997</cx:pt>
          <cx:pt idx="741">78.189999999999998</cx:pt>
          <cx:pt idx="742">76</cx:pt>
          <cx:pt idx="743">75.620000000000005</cx:pt>
          <cx:pt idx="744">57.520000000000003</cx:pt>
          <cx:pt idx="745">53.920000000000002</cx:pt>
          <cx:pt idx="746">72.359999999999999</cx:pt>
          <cx:pt idx="747">76.469999999999999</cx:pt>
          <cx:pt idx="748">72.700000000000003</cx:pt>
          <cx:pt idx="749">59.710000000000001</cx:pt>
          <cx:pt idx="750">75.930000000000007</cx:pt>
          <cx:pt idx="751">63.299999999999997</cx:pt>
          <cx:pt idx="752">68.659999999999997</cx:pt>
          <cx:pt idx="753">76.329999999999998</cx:pt>
          <cx:pt idx="754">77.439999999999998</cx:pt>
          <cx:pt idx="755">74.370000000000005</cx:pt>
          <cx:pt idx="756">54.420000000000002</cx:pt>
          <cx:pt idx="757">60.479999999999997</cx:pt>
          <cx:pt idx="758">70.260000000000005</cx:pt>
          <cx:pt idx="759">68.159999999999997</cx:pt>
          <cx:pt idx="760">68.430000000000007</cx:pt>
          <cx:pt idx="761">56.979999999999997</cx:pt>
          <cx:pt idx="762">71.290000000000006</cx:pt>
          <cx:pt idx="763">66.920000000000002</cx:pt>
          <cx:pt idx="764">58.759999999999998</cx:pt>
          <cx:pt idx="765">61.200000000000003</cx:pt>
          <cx:pt idx="766">55.200000000000003</cx:pt>
          <cx:pt idx="767">66.420000000000002</cx:pt>
          <cx:pt idx="768">56.759999999999998</cx:pt>
          <cx:pt idx="769">62.740000000000002</cx:pt>
          <cx:pt idx="770">61.200000000000003</cx:pt>
          <cx:pt idx="771">59.409999999999997</cx:pt>
          <cx:pt idx="772">69.019999999999996</cx:pt>
          <cx:pt idx="773">76.859999999999999</cx:pt>
          <cx:pt idx="774">69.680000000000007</cx:pt>
          <cx:pt idx="775">66.599999999999994</cx:pt>
          <cx:pt idx="776">57.939999999999998</cx:pt>
          <cx:pt idx="777">70.870000000000005</cx:pt>
          <cx:pt idx="778">73.609999999999999</cx:pt>
          <cx:pt idx="779">70.170000000000002</cx:pt>
          <cx:pt idx="780">60.590000000000003</cx:pt>
          <cx:pt idx="781">65.459999999999994</cx:pt>
          <cx:pt idx="782">58.140000000000001</cx:pt>
          <cx:pt idx="783">76.810000000000002</cx:pt>
          <cx:pt idx="784">61.630000000000003</cx:pt>
          <cx:pt idx="785">63.880000000000003</cx:pt>
          <cx:pt idx="786">76.200000000000003</cx:pt>
          <cx:pt idx="787">74.670000000000002</cx:pt>
          <cx:pt idx="788">75.370000000000005</cx:pt>
          <cx:pt idx="789">60.799999999999997</cx:pt>
          <cx:pt idx="790">78.890000000000001</cx:pt>
          <cx:pt idx="791">71.730000000000004</cx:pt>
          <cx:pt idx="792">59.619999999999997</cx:pt>
          <cx:pt idx="793">64.989999999999995</cx:pt>
          <cx:pt idx="794">59.969999999999999</cx:pt>
          <cx:pt idx="795">74.099999999999994</cx:pt>
          <cx:pt idx="796">78.530000000000001</cx:pt>
          <cx:pt idx="797">78.989999999999995</cx:pt>
          <cx:pt idx="798">54.5</cx:pt>
          <cx:pt idx="799">57.060000000000002</cx:pt>
          <cx:pt idx="800">55.859999999999999</cx:pt>
          <cx:pt idx="801">54.32</cx:pt>
          <cx:pt idx="802">70.260000000000005</cx:pt>
          <cx:pt idx="803">61.18</cx:pt>
          <cx:pt idx="804">70.879999999999995</cx:pt>
          <cx:pt idx="805">56.280000000000001</cx:pt>
          <cx:pt idx="806">68.010000000000005</cx:pt>
          <cx:pt idx="807">78.269999999999996</cx:pt>
          <cx:pt idx="808">54.420000000000002</cx:pt>
          <cx:pt idx="809">72.290000000000006</cx:pt>
          <cx:pt idx="810">62.5</cx:pt>
          <cx:pt idx="811">73.900000000000006</cx:pt>
          <cx:pt idx="812">61.329999999999998</cx:pt>
          <cx:pt idx="813">74.489999999999995</cx:pt>
          <cx:pt idx="814">69.680000000000007</cx:pt>
          <cx:pt idx="815">70.5</cx:pt>
          <cx:pt idx="816">64.390000000000001</cx:pt>
          <cx:pt idx="817">55.219999999999999</cx:pt>
          <cx:pt idx="818">68.890000000000001</cx:pt>
          <cx:pt idx="819">54.82</cx:pt>
          <cx:pt idx="820">71.769999999999996</cx:pt>
          <cx:pt idx="821">68.469999999999999</cx:pt>
          <cx:pt idx="822">58.939999999999998</cx:pt>
          <cx:pt idx="823">64.739999999999995</cx:pt>
          <cx:pt idx="824">56.93</cx:pt>
          <cx:pt idx="825">69.829999999999998</cx:pt>
          <cx:pt idx="826">60.969999999999999</cx:pt>
          <cx:pt idx="827">79.310000000000002</cx:pt>
          <cx:pt idx="828">59.82</cx:pt>
          <cx:pt idx="829">56.170000000000002</cx:pt>
          <cx:pt idx="830">58.560000000000002</cx:pt>
          <cx:pt idx="831">74.719999999999999</cx:pt>
          <cx:pt idx="832">57.039999999999999</cx:pt>
          <cx:pt idx="833">70.019999999999996</cx:pt>
          <cx:pt idx="834">59.920000000000002</cx:pt>
          <cx:pt idx="835">76.230000000000004</cx:pt>
          <cx:pt idx="836">65.879999999999995</cx:pt>
          <cx:pt idx="837">71.219999999999999</cx:pt>
          <cx:pt idx="838">75.170000000000002</cx:pt>
          <cx:pt idx="839">78.599999999999994</cx:pt>
          <cx:pt idx="840">55.579999999999998</cx:pt>
          <cx:pt idx="841">59.490000000000002</cx:pt>
          <cx:pt idx="842">78.939999999999998</cx:pt>
          <cx:pt idx="843">59.140000000000001</cx:pt>
          <cx:pt idx="844">54.939999999999998</cx:pt>
          <cx:pt idx="845">78.340000000000003</cx:pt>
          <cx:pt idx="846">62.759999999999998</cx:pt>
          <cx:pt idx="847">72.829999999999998</cx:pt>
          <cx:pt idx="848">79.439999999999998</cx:pt>
          <cx:pt idx="849">54.299999999999997</cx:pt>
          <cx:pt idx="850">66.010000000000005</cx:pt>
          <cx:pt idx="851">77.280000000000001</cx:pt>
          <cx:pt idx="852">64.459999999999994</cx:pt>
          <cx:pt idx="853">59.159999999999997</cx:pt>
          <cx:pt idx="854">75.5</cx:pt>
          <cx:pt idx="855">58.960000000000001</cx:pt>
          <cx:pt idx="856">54.780000000000001</cx:pt>
          <cx:pt idx="857">62.090000000000003</cx:pt>
          <cx:pt idx="858">76.799999999999997</cx:pt>
          <cx:pt idx="859">68.670000000000002</cx:pt>
          <cx:pt idx="860">67.280000000000001</cx:pt>
          <cx:pt idx="861">64.409999999999997</cx:pt>
          <cx:pt idx="862">72.280000000000001</cx:pt>
          <cx:pt idx="863">63.780000000000001</cx:pt>
          <cx:pt idx="864">66.730000000000004</cx:pt>
          <cx:pt idx="865">75.569999999999993</cx:pt>
          <cx:pt idx="866">74.530000000000001</cx:pt>
          <cx:pt idx="867">56.229999999999997</cx:pt>
          <cx:pt idx="868">61.109999999999999</cx:pt>
          <cx:pt idx="869">64.5</cx:pt>
          <cx:pt idx="870">78.590000000000003</cx:pt>
          <cx:pt idx="871">53.880000000000003</cx:pt>
          <cx:pt idx="872">76.620000000000005</cx:pt>
          <cx:pt idx="873">77.609999999999999</cx:pt>
          <cx:pt idx="874">64.599999999999994</cx:pt>
          <cx:pt idx="875">68.640000000000001</cx:pt>
          <cx:pt idx="876">54.210000000000001</cx:pt>
          <cx:pt idx="877">55.729999999999997</cx:pt>
          <cx:pt idx="878">79.359999999999999</cx:pt>
          <cx:pt idx="879">67.609999999999999</cx:pt>
          <cx:pt idx="880">60.619999999999997</cx:pt>
          <cx:pt idx="881">55.439999999999998</cx:pt>
          <cx:pt idx="882">76.780000000000001</cx:pt>
          <cx:pt idx="883">56.979999999999997</cx:pt>
          <cx:pt idx="884">68.200000000000003</cx:pt>
          <cx:pt idx="885">72.5</cx:pt>
          <cx:pt idx="886">76.870000000000005</cx:pt>
          <cx:pt idx="887">60.920000000000002</cx:pt>
          <cx:pt idx="888">76.329999999999998</cx:pt>
          <cx:pt idx="889">74.420000000000002</cx:pt>
          <cx:pt idx="890">62.210000000000001</cx:pt>
          <cx:pt idx="891">54.380000000000003</cx:pt>
          <cx:pt idx="892">76.659999999999997</cx:pt>
          <cx:pt idx="893">61.229999999999997</cx:pt>
          <cx:pt idx="894">54.340000000000003</cx:pt>
          <cx:pt idx="895">71.439999999999998</cx:pt>
          <cx:pt idx="896">58.609999999999999</cx:pt>
          <cx:pt idx="897">63.030000000000001</cx:pt>
          <cx:pt idx="898">61.979999999999997</cx:pt>
          <cx:pt idx="899">72.640000000000001</cx:pt>
          <cx:pt idx="900">53.93</cx:pt>
          <cx:pt idx="901">66.799999999999997</cx:pt>
          <cx:pt idx="902">74.689999999999998</cx:pt>
          <cx:pt idx="903">64.769999999999996</cx:pt>
          <cx:pt idx="904">60.609999999999999</cx:pt>
          <cx:pt idx="905">62.020000000000003</cx:pt>
          <cx:pt idx="906">54.909999999999997</cx:pt>
          <cx:pt idx="907">57.890000000000001</cx:pt>
          <cx:pt idx="908">53.990000000000002</cx:pt>
          <cx:pt idx="909">74.390000000000001</cx:pt>
          <cx:pt idx="910">77.469999999999999</cx:pt>
          <cx:pt idx="911">54.670000000000002</cx:pt>
          <cx:pt idx="912">56.509999999999998</cx:pt>
          <cx:pt idx="913">62.759999999999998</cx:pt>
          <cx:pt idx="914">60.719999999999999</cx:pt>
          <cx:pt idx="915">55.990000000000002</cx:pt>
          <cx:pt idx="916">54.310000000000002</cx:pt>
          <cx:pt idx="917">60.020000000000003</cx:pt>
          <cx:pt idx="918">75.180000000000007</cx:pt>
          <cx:pt idx="919">64.810000000000002</cx:pt>
          <cx:pt idx="920">76.359999999999999</cx:pt>
          <cx:pt idx="921">74.159999999999997</cx:pt>
          <cx:pt idx="922">71.769999999999996</cx:pt>
          <cx:pt idx="923">55.43</cx:pt>
          <cx:pt idx="924">60.939999999999998</cx:pt>
          <cx:pt idx="925">73.939999999999998</cx:pt>
          <cx:pt idx="926">55.640000000000001</cx:pt>
          <cx:pt idx="927">55</cx:pt>
          <cx:pt idx="928">76.439999999999998</cx:pt>
          <cx:pt idx="929">59.939999999999998</cx:pt>
          <cx:pt idx="930">65.879999999999995</cx:pt>
          <cx:pt idx="931">79.390000000000001</cx:pt>
          <cx:pt idx="932">67.180000000000007</cx:pt>
          <cx:pt idx="933">77.090000000000003</cx:pt>
          <cx:pt idx="934">65.739999999999995</cx:pt>
          <cx:pt idx="935">62.920000000000002</cx:pt>
          <cx:pt idx="936">65.420000000000002</cx:pt>
          <cx:pt idx="937">60.469999999999999</cx:pt>
          <cx:pt idx="938">71.430000000000007</cx:pt>
          <cx:pt idx="939">55.409999999999997</cx:pt>
          <cx:pt idx="940">63.799999999999997</cx:pt>
          <cx:pt idx="941">61.060000000000002</cx:pt>
          <cx:pt idx="942">59.899999999999999</cx:pt>
          <cx:pt idx="943">57.299999999999997</cx:pt>
          <cx:pt idx="944">64.370000000000005</cx:pt>
          <cx:pt idx="945">73.700000000000003</cx:pt>
          <cx:pt idx="946">69.060000000000002</cx:pt>
          <cx:pt idx="947">61.210000000000001</cx:pt>
          <cx:pt idx="948">72.180000000000007</cx:pt>
          <cx:pt idx="949">53.899999999999999</cx:pt>
          <cx:pt idx="950">73.790000000000006</cx:pt>
          <cx:pt idx="951">72.480000000000004</cx:pt>
          <cx:pt idx="952">71.019999999999996</cx:pt>
          <cx:pt idx="953">54.299999999999997</cx:pt>
          <cx:pt idx="954">76.290000000000006</cx:pt>
          <cx:pt idx="955">79.439999999999998</cx:pt>
          <cx:pt idx="956">77.299999999999997</cx:pt>
          <cx:pt idx="957">75.109999999999999</cx:pt>
          <cx:pt idx="958">55.369999999999997</cx:pt>
          <cx:pt idx="959">54.530000000000001</cx:pt>
          <cx:pt idx="960">64.890000000000001</cx:pt>
          <cx:pt idx="961">59.590000000000003</cx:pt>
          <cx:pt idx="962">71.489999999999995</cx:pt>
          <cx:pt idx="963">58.490000000000002</cx:pt>
          <cx:pt idx="964">58.82</cx:pt>
          <cx:pt idx="965">67.170000000000002</cx:pt>
          <cx:pt idx="966">69.299999999999997</cx:pt>
          <cx:pt idx="967">76.420000000000002</cx:pt>
          <cx:pt idx="968">71.709999999999994</cx:pt>
          <cx:pt idx="969">79.409999999999997</cx:pt>
          <cx:pt idx="970">70.799999999999997</cx:pt>
          <cx:pt idx="971">68.530000000000001</cx:pt>
          <cx:pt idx="972">59.030000000000001</cx:pt>
          <cx:pt idx="973">56.759999999999998</cx:pt>
          <cx:pt idx="974">56.5</cx:pt>
          <cx:pt idx="975">64.370000000000005</cx:pt>
          <cx:pt idx="976">69.299999999999997</cx:pt>
          <cx:pt idx="977">69.920000000000002</cx:pt>
          <cx:pt idx="978">78.730000000000004</cx:pt>
          <cx:pt idx="979">70.620000000000005</cx:pt>
          <cx:pt idx="980">63.159999999999997</cx:pt>
          <cx:pt idx="981">71.420000000000002</cx:pt>
          <cx:pt idx="982">53.969999999999999</cx:pt>
          <cx:pt idx="983">66.769999999999996</cx:pt>
          <cx:pt idx="984">65.530000000000001</cx:pt>
          <cx:pt idx="985">71.609999999999999</cx:pt>
          <cx:pt idx="986">55.579999999999998</cx:pt>
          <cx:pt idx="987">54.57</cx:pt>
          <cx:pt idx="988">53.479999999999997</cx:pt>
          <cx:pt idx="989">70.310000000000002</cx:pt>
          <cx:pt idx="990">60.060000000000002</cx:pt>
          <cx:pt idx="991">57.329999999999998</cx:pt>
          <cx:pt idx="992">79.420000000000002</cx:pt>
          <cx:pt idx="993">68.030000000000001</cx:pt>
          <cx:pt idx="994">59.909999999999997</cx:pt>
          <cx:pt idx="995">77.609999999999999</cx:pt>
          <cx:pt idx="996">59.719999999999999</cx:pt>
          <cx:pt idx="997">63.719999999999999</cx:pt>
          <cx:pt idx="998">72.969999999999999</cx:pt>
          <cx:pt idx="999">64.790000000000006</cx:pt>
          <cx:pt idx="1000">65.560000000000002</cx:pt>
          <cx:pt idx="1001">70.829999999999998</cx:pt>
          <cx:pt idx="1002">63.289999999999999</cx:pt>
          <cx:pt idx="1003">60.590000000000003</cx:pt>
          <cx:pt idx="1004">55.960000000000001</cx:pt>
          <cx:pt idx="1005">67.140000000000001</cx:pt>
          <cx:pt idx="1006">69.379999999999995</cx:pt>
          <cx:pt idx="1007">62.990000000000002</cx:pt>
          <cx:pt idx="1008">69.120000000000005</cx:pt>
          <cx:pt idx="1009">59.200000000000003</cx:pt>
          <cx:pt idx="1010">57.509999999999998</cx:pt>
          <cx:pt idx="1011">70.180000000000007</cx:pt>
          <cx:pt idx="1012">76.670000000000002</cx:pt>
          <cx:pt idx="1013">55.619999999999997</cx:pt>
          <cx:pt idx="1014">76.329999999999998</cx:pt>
          <cx:pt idx="1015">54.299999999999997</cx:pt>
          <cx:pt idx="1016">72.569999999999993</cx:pt>
          <cx:pt idx="1017">58.799999999999997</cx:pt>
          <cx:pt idx="1018">65.290000000000006</cx:pt>
          <cx:pt idx="1019">74.230000000000004</cx:pt>
          <cx:pt idx="1020">67.019999999999996</cx:pt>
          <cx:pt idx="1021">79.219999999999999</cx:pt>
          <cx:pt idx="1022">78.980000000000004</cx:pt>
          <cx:pt idx="1023">55.979999999999997</cx:pt>
          <cx:pt idx="1024">55.799999999999997</cx:pt>
          <cx:pt idx="1025">77.379999999999995</cx:pt>
          <cx:pt idx="1026">62.909999999999997</cx:pt>
          <cx:pt idx="1027">65.480000000000004</cx:pt>
          <cx:pt idx="1028">58.729999999999997</cx:pt>
          <cx:pt idx="1029">59.18</cx:pt>
          <cx:pt idx="1030">77.239999999999995</cx:pt>
          <cx:pt idx="1031">78.620000000000005</cx:pt>
          <cx:pt idx="1032">55.380000000000003</cx:pt>
          <cx:pt idx="1033">79.069999999999993</cx:pt>
          <cx:pt idx="1034">56.700000000000003</cx:pt>
          <cx:pt idx="1035">71.709999999999994</cx:pt>
          <cx:pt idx="1036">54.93</cx:pt>
          <cx:pt idx="1037">66.900000000000006</cx:pt>
          <cx:pt idx="1038">70.519999999999996</cx:pt>
          <cx:pt idx="1039">64.090000000000003</cx:pt>
          <cx:pt idx="1040">71.140000000000001</cx:pt>
          <cx:pt idx="1041">70.269999999999996</cx:pt>
          <cx:pt idx="1042">58.229999999999997</cx:pt>
          <cx:pt idx="1043">74.060000000000002</cx:pt>
          <cx:pt idx="1044">70.109999999999999</cx:pt>
          <cx:pt idx="1045">72.879999999999995</cx:pt>
          <cx:pt idx="1046">64.409999999999997</cx:pt>
          <cx:pt idx="1047">66.030000000000001</cx:pt>
          <cx:pt idx="1048">60.060000000000002</cx:pt>
          <cx:pt idx="1049">70.670000000000002</cx:pt>
          <cx:pt idx="1050">63.520000000000003</cx:pt>
          <cx:pt idx="1051">64.379999999999995</cx:pt>
          <cx:pt idx="1052">58.789999999999999</cx:pt>
          <cx:pt idx="1053">63.869999999999997</cx:pt>
          <cx:pt idx="1054">62.539999999999999</cx:pt>
          <cx:pt idx="1055">66.090000000000003</cx:pt>
          <cx:pt idx="1056">74.040000000000006</cx:pt>
          <cx:pt idx="1057">74.319999999999993</cx:pt>
          <cx:pt idx="1058">56.119999999999997</cx:pt>
          <cx:pt idx="1059">58.780000000000001</cx:pt>
          <cx:pt idx="1060">61.880000000000003</cx:pt>
          <cx:pt idx="1061">60.539999999999999</cx:pt>
          <cx:pt idx="1062">70.879999999999995</cx:pt>
          <cx:pt idx="1063">56.539999999999999</cx:pt>
          <cx:pt idx="1064">78.790000000000006</cx:pt>
          <cx:pt idx="1065">61.189999999999998</cx:pt>
          <cx:pt idx="1066">55.530000000000001</cx:pt>
          <cx:pt idx="1067">63.909999999999997</cx:pt>
          <cx:pt idx="1068">62.609999999999999</cx:pt>
          <cx:pt idx="1069">73.560000000000002</cx:pt>
          <cx:pt idx="1070">65.099999999999994</cx:pt>
          <cx:pt idx="1071">76.019999999999996</cx:pt>
          <cx:pt idx="1072">57.460000000000001</cx:pt>
          <cx:pt idx="1073">58.869999999999997</cx:pt>
          <cx:pt idx="1074">67.409999999999997</cx:pt>
          <cx:pt idx="1075">61.509999999999998</cx:pt>
          <cx:pt idx="1076">74.129999999999995</cx:pt>
          <cx:pt idx="1077">72.890000000000001</cx:pt>
          <cx:pt idx="1078">67.709999999999994</cx:pt>
          <cx:pt idx="1079">74.060000000000002</cx:pt>
          <cx:pt idx="1080">58.780000000000001</cx:pt>
          <cx:pt idx="1081">72.810000000000002</cx:pt>
          <cx:pt idx="1082">60.990000000000002</cx:pt>
          <cx:pt idx="1083">59.909999999999997</cx:pt>
          <cx:pt idx="1084">66.159999999999997</cx:pt>
          <cx:pt idx="1085">61.159999999999997</cx:pt>
          <cx:pt idx="1086">74.260000000000005</cx:pt>
          <cx:pt idx="1087">55.460000000000001</cx:pt>
          <cx:pt idx="1088">58.270000000000003</cx:pt>
          <cx:pt idx="1089">57.460000000000001</cx:pt>
          <cx:pt idx="1090">74.269999999999996</cx:pt>
          <cx:pt idx="1091">72.829999999999998</cx:pt>
          <cx:pt idx="1092">64.790000000000006</cx:pt>
          <cx:pt idx="1093">78.439999999999998</cx:pt>
          <cx:pt idx="1094">68.579999999999998</cx:pt>
          <cx:pt idx="1095">54.729999999999997</cx:pt>
          <cx:pt idx="1096">71.540000000000006</cx:pt>
          <cx:pt idx="1097">56.840000000000003</cx:pt>
          <cx:pt idx="1098">77.290000000000006</cx:pt>
          <cx:pt idx="1099">69.219999999999999</cx:pt>
          <cx:pt idx="1100">76.010000000000005</cx:pt>
          <cx:pt idx="1101">58.789999999999999</cx:pt>
          <cx:pt idx="1102">55.409999999999997</cx:pt>
          <cx:pt idx="1103">69.620000000000005</cx:pt>
          <cx:pt idx="1104">59.590000000000003</cx:pt>
          <cx:pt idx="1105">56.979999999999997</cx:pt>
          <cx:pt idx="1106">58.880000000000003</cx:pt>
          <cx:pt idx="1107">75.480000000000004</cx:pt>
          <cx:pt idx="1108">71.090000000000003</cx:pt>
          <cx:pt idx="1109">54.560000000000002</cx:pt>
          <cx:pt idx="1110">62.729999999999997</cx:pt>
          <cx:pt idx="1111">71.680000000000007</cx:pt>
          <cx:pt idx="1112">63.32</cx:pt>
          <cx:pt idx="1113">71.920000000000002</cx:pt>
          <cx:pt idx="1114">70.989999999999995</cx:pt>
          <cx:pt idx="1115">55.18</cx:pt>
          <cx:pt idx="1116">75.069999999999993</cx:pt>
          <cx:pt idx="1117">77.530000000000001</cx:pt>
          <cx:pt idx="1118">63.259999999999998</cx:pt>
          <cx:pt idx="1119">77.209999999999994</cx:pt>
          <cx:pt idx="1120">64.989999999999995</cx:pt>
          <cx:pt idx="1121">74.340000000000003</cx:pt>
          <cx:pt idx="1122">78.260000000000005</cx:pt>
          <cx:pt idx="1123">68.900000000000006</cx:pt>
          <cx:pt idx="1124">69.689999999999998</cx:pt>
          <cx:pt idx="1125">62.310000000000002</cx:pt>
          <cx:pt idx="1126">66.379999999999995</cx:pt>
          <cx:pt idx="1127">58.07</cx:pt>
          <cx:pt idx="1128">55.090000000000003</cx:pt>
          <cx:pt idx="1129">75.200000000000003</cx:pt>
          <cx:pt idx="1130">65.980000000000004</cx:pt>
          <cx:pt idx="1131">56.090000000000003</cx:pt>
          <cx:pt idx="1132">55.5</cx:pt>
          <cx:pt idx="1133">69.140000000000001</cx:pt>
          <cx:pt idx="1134">56.090000000000003</cx:pt>
          <cx:pt idx="1135">61.880000000000003</cx:pt>
          <cx:pt idx="1136">61.030000000000001</cx:pt>
          <cx:pt idx="1137">62.170000000000002</cx:pt>
          <cx:pt idx="1138">60.119999999999997</cx:pt>
          <cx:pt idx="1139">55.32</cx:pt>
          <cx:pt idx="1140">57.579999999999998</cx:pt>
          <cx:pt idx="1141">66.170000000000002</cx:pt>
          <cx:pt idx="1142">53.759999999999998</cx:pt>
          <cx:pt idx="1143">75.430000000000007</cx:pt>
          <cx:pt idx="1144">75.400000000000006</cx:pt>
          <cx:pt idx="1145">71.459999999999994</cx:pt>
          <cx:pt idx="1146">68.670000000000002</cx:pt>
          <cx:pt idx="1147">58.200000000000003</cx:pt>
          <cx:pt idx="1148">66.510000000000005</cx:pt>
          <cx:pt idx="1149">77.180000000000007</cx:pt>
          <cx:pt idx="1150">60.32</cx:pt>
          <cx:pt idx="1151">76.090000000000003</cx:pt>
          <cx:pt idx="1152">78.5</cx:pt>
          <cx:pt idx="1153">67.540000000000006</cx:pt>
          <cx:pt idx="1154">64.209999999999994</cx:pt>
          <cx:pt idx="1155">64.420000000000002</cx:pt>
          <cx:pt idx="1156">73.340000000000003</cx:pt>
          <cx:pt idx="1157">73.560000000000002</cx:pt>
          <cx:pt idx="1158">73.239999999999995</cx:pt>
          <cx:pt idx="1159">62.920000000000002</cx:pt>
          <cx:pt idx="1160">71.5</cx:pt>
          <cx:pt idx="1161">77.040000000000006</cx:pt>
          <cx:pt idx="1162">58.479999999999997</cx:pt>
          <cx:pt idx="1163">69.269999999999996</cx:pt>
          <cx:pt idx="1164">59.100000000000001</cx:pt>
          <cx:pt idx="1165">78.989999999999995</cx:pt>
          <cx:pt idx="1166">59.210000000000001</cx:pt>
          <cx:pt idx="1167">64.829999999999998</cx:pt>
          <cx:pt idx="1168">57.18</cx:pt>
          <cx:pt idx="1169">62.100000000000001</cx:pt>
          <cx:pt idx="1170">60.670000000000002</cx:pt>
          <cx:pt idx="1171">78.969999999999999</cx:pt>
          <cx:pt idx="1172">68.420000000000002</cx:pt>
          <cx:pt idx="1173">59.740000000000002</cx:pt>
          <cx:pt idx="1174">77.620000000000005</cx:pt>
          <cx:pt idx="1175">62.979999999999997</cx:pt>
          <cx:pt idx="1176">64.400000000000006</cx:pt>
          <cx:pt idx="1177">77.219999999999999</cx:pt>
          <cx:pt idx="1178">62.719999999999999</cx:pt>
          <cx:pt idx="1179">67.810000000000002</cx:pt>
          <cx:pt idx="1180">77.709999999999994</cx:pt>
          <cx:pt idx="1181">67.109999999999999</cx:pt>
          <cx:pt idx="1182">65.870000000000005</cx:pt>
          <cx:pt idx="1183">56.880000000000003</cx:pt>
          <cx:pt idx="1184">70.700000000000003</cx:pt>
          <cx:pt idx="1185">57.109999999999999</cx:pt>
          <cx:pt idx="1186">72.180000000000007</cx:pt>
          <cx:pt idx="1187">59.100000000000001</cx:pt>
          <cx:pt idx="1188">77.900000000000006</cx:pt>
          <cx:pt idx="1189">69.659999999999997</cx:pt>
          <cx:pt idx="1190">79.030000000000001</cx:pt>
          <cx:pt idx="1191">72.189999999999998</cx:pt>
          <cx:pt idx="1192">53.619999999999997</cx:pt>
          <cx:pt idx="1193">61.840000000000003</cx:pt>
          <cx:pt idx="1194">76.890000000000001</cx:pt>
          <cx:pt idx="1195">62.270000000000003</cx:pt>
          <cx:pt idx="1196">58.329999999999998</cx:pt>
          <cx:pt idx="1197">54.670000000000002</cx:pt>
          <cx:pt idx="1198">55.909999999999997</cx:pt>
          <cx:pt idx="1199">54.520000000000003</cx:pt>
          <cx:pt idx="1200">68.620000000000005</cx:pt>
          <cx:pt idx="1201">66.760000000000005</cx:pt>
          <cx:pt idx="1202">76.579999999999998</cx:pt>
          <cx:pt idx="1203">58.200000000000003</cx:pt>
          <cx:pt idx="1204">64.709999999999994</cx:pt>
          <cx:pt idx="1205">64.709999999999994</cx:pt>
          <cx:pt idx="1206">69.269999999999996</cx:pt>
          <cx:pt idx="1207">63.280000000000001</cx:pt>
          <cx:pt idx="1208">69.319999999999993</cx:pt>
          <cx:pt idx="1209">61.299999999999997</cx:pt>
          <cx:pt idx="1210">69.859999999999999</cx:pt>
          <cx:pt idx="1211">68.030000000000001</cx:pt>
          <cx:pt idx="1212">68.629999999999995</cx:pt>
          <cx:pt idx="1213">70.989999999999995</cx:pt>
          <cx:pt idx="1214">69.980000000000004</cx:pt>
          <cx:pt idx="1215">57.659999999999997</cx:pt>
          <cx:pt idx="1216">57.5</cx:pt>
          <cx:pt idx="1217">73.030000000000001</cx:pt>
          <cx:pt idx="1218">78.090000000000003</cx:pt>
          <cx:pt idx="1219">57.5</cx:pt>
          <cx:pt idx="1220">64.390000000000001</cx:pt>
          <cx:pt idx="1221">61.509999999999998</cx:pt>
          <cx:pt idx="1222">62.409999999999997</cx:pt>
          <cx:pt idx="1223">60.829999999999998</cx:pt>
          <cx:pt idx="1224">57.899999999999999</cx:pt>
          <cx:pt idx="1225">60.689999999999998</cx:pt>
          <cx:pt idx="1226">56.689999999999998</cx:pt>
          <cx:pt idx="1227">75.189999999999998</cx:pt>
          <cx:pt idx="1228">68.920000000000002</cx:pt>
          <cx:pt idx="1229">72.420000000000002</cx:pt>
          <cx:pt idx="1230">76.189999999999998</cx:pt>
          <cx:pt idx="1231">58.280000000000001</cx:pt>
          <cx:pt idx="1232">67.810000000000002</cx:pt>
          <cx:pt idx="1233">69.159999999999997</cx:pt>
          <cx:pt idx="1234">67.379999999999995</cx:pt>
          <cx:pt idx="1235">59.469999999999999</cx:pt>
          <cx:pt idx="1236">56.909999999999997</cx:pt>
          <cx:pt idx="1237">69.640000000000001</cx:pt>
          <cx:pt idx="1238">76.560000000000002</cx:pt>
          <cx:pt idx="1239">65.469999999999999</cx:pt>
          <cx:pt idx="1240">56.979999999999997</cx:pt>
          <cx:pt idx="1241">77.799999999999997</cx:pt>
          <cx:pt idx="1242">71.989999999999995</cx:pt>
          <cx:pt idx="1243">60.969999999999999</cx:pt>
          <cx:pt idx="1244">56.479999999999997</cx:pt>
          <cx:pt idx="1245">77.659999999999997</cx:pt>
          <cx:pt idx="1246">57.130000000000003</cx:pt>
          <cx:pt idx="1247">59.130000000000003</cx:pt>
          <cx:pt idx="1248">53.479999999999997</cx:pt>
          <cx:pt idx="1249">67.400000000000006</cx:pt>
          <cx:pt idx="1250">69.629999999999995</cx:pt>
          <cx:pt idx="1251">76.260000000000005</cx:pt>
          <cx:pt idx="1252">63.280000000000001</cx:pt>
          <cx:pt idx="1253">76.090000000000003</cx:pt>
          <cx:pt idx="1254">54.740000000000002</cx:pt>
          <cx:pt idx="1255">66.909999999999997</cx:pt>
          <cx:pt idx="1256">72.099999999999994</cx:pt>
          <cx:pt idx="1257">58.100000000000001</cx:pt>
          <cx:pt idx="1258">54.789999999999999</cx:pt>
          <cx:pt idx="1259">77.180000000000007</cx:pt>
          <cx:pt idx="1260">74.590000000000003</cx:pt>
          <cx:pt idx="1261">60.229999999999997</cx:pt>
          <cx:pt idx="1262">71.909999999999997</cx:pt>
          <cx:pt idx="1263">53.329999999999998</cx:pt>
          <cx:pt idx="1264">65.120000000000005</cx:pt>
          <cx:pt idx="1265">68.540000000000006</cx:pt>
          <cx:pt idx="1266">66.280000000000001</cx:pt>
          <cx:pt idx="1267">55.170000000000002</cx:pt>
          <cx:pt idx="1268">66.079999999999998</cx:pt>
          <cx:pt idx="1269">59.869999999999997</cx:pt>
          <cx:pt idx="1270">64.599999999999994</cx:pt>
          <cx:pt idx="1271">57.920000000000002</cx:pt>
          <cx:pt idx="1272">54.689999999999998</cx:pt>
          <cx:pt idx="1273">63.289999999999999</cx:pt>
          <cx:pt idx="1274">78.659999999999997</cx:pt>
          <cx:pt idx="1275">64.400000000000006</cx:pt>
          <cx:pt idx="1276">60.020000000000003</cx:pt>
          <cx:pt idx="1277">65.090000000000003</cx:pt>
          <cx:pt idx="1278">71.480000000000004</cx:pt>
          <cx:pt idx="1279">56.030000000000001</cx:pt>
          <cx:pt idx="1280">69.260000000000005</cx:pt>
          <cx:pt idx="1281">55.020000000000003</cx:pt>
          <cx:pt idx="1282">73.780000000000001</cx:pt>
          <cx:pt idx="1283">57.859999999999999</cx:pt>
          <cx:pt idx="1284">71.680000000000007</cx:pt>
          <cx:pt idx="1285">72.209999999999994</cx:pt>
          <cx:pt idx="1286">61.920000000000002</cx:pt>
          <cx:pt idx="1287">70.099999999999994</cx:pt>
          <cx:pt idx="1288">56.990000000000002</cx:pt>
          <cx:pt idx="1289">67.510000000000005</cx:pt>
          <cx:pt idx="1290">55.909999999999997</cx:pt>
          <cx:pt idx="1291">55.159999999999997</cx:pt>
          <cx:pt idx="1292">77.140000000000001</cx:pt>
          <cx:pt idx="1293">54.469999999999999</cx:pt>
          <cx:pt idx="1294">53.93</cx:pt>
          <cx:pt idx="1295">67.980000000000004</cx:pt>
          <cx:pt idx="1296">75.180000000000007</cx:pt>
          <cx:pt idx="1297">52.079999999999998</cx:pt>
          <cx:pt idx="1298">56.469999999999999</cx:pt>
          <cx:pt idx="1299">77.109999999999999</cx:pt>
          <cx:pt idx="1300">68.480000000000004</cx:pt>
          <cx:pt idx="1301">55.920000000000002</cx:pt>
          <cx:pt idx="1302">62.890000000000001</cx:pt>
          <cx:pt idx="1303">63.170000000000002</cx:pt>
          <cx:pt idx="1304">55.689999999999998</cx:pt>
          <cx:pt idx="1305">63.289999999999999</cx:pt>
          <cx:pt idx="1306">57.219999999999999</cx:pt>
          <cx:pt idx="1307">69.819999999999993</cx:pt>
          <cx:pt idx="1308">61.579999999999998</cx:pt>
          <cx:pt idx="1309">63.770000000000003</cx:pt>
          <cx:pt idx="1310">62.210000000000001</cx:pt>
          <cx:pt idx="1311">51.43</cx:pt>
          <cx:pt idx="1312">70.209999999999994</cx:pt>
          <cx:pt idx="1313">59.539999999999999</cx:pt>
          <cx:pt idx="1314">66.530000000000001</cx:pt>
          <cx:pt idx="1315">58.600000000000001</cx:pt>
          <cx:pt idx="1316">63.479999999999997</cx:pt>
          <cx:pt idx="1317">76.469999999999999</cx:pt>
          <cx:pt idx="1318">58.43</cx:pt>
          <cx:pt idx="1319">75.959999999999994</cx:pt>
          <cx:pt idx="1320">53.520000000000003</cx:pt>
          <cx:pt idx="1321">74.790000000000006</cx:pt>
          <cx:pt idx="1322">54.700000000000003</cx:pt>
          <cx:pt idx="1323">60.229999999999997</cx:pt>
          <cx:pt idx="1324">67.680000000000007</cx:pt>
          <cx:pt idx="1325">54.43</cx:pt>
          <cx:pt idx="1326">73.200000000000003</cx:pt>
          <cx:pt idx="1327">54.829999999999998</cx:pt>
          <cx:pt idx="1328">74.620000000000005</cx:pt>
          <cx:pt idx="1329">70.180000000000007</cx:pt>
          <cx:pt idx="1330">75.629999999999995</cx:pt>
          <cx:pt idx="1331">74.609999999999999</cx:pt>
          <cx:pt idx="1332">75.280000000000001</cx:pt>
          <cx:pt idx="1333">69.640000000000001</cx:pt>
          <cx:pt idx="1334">54.140000000000001</cx:pt>
          <cx:pt idx="1335">70.219999999999999</cx:pt>
          <cx:pt idx="1336">55.990000000000002</cx:pt>
          <cx:pt idx="1337">58</cx:pt>
          <cx:pt idx="1338">63.609999999999999</cx:pt>
          <cx:pt idx="1339">56.189999999999998</cx:pt>
          <cx:pt idx="1340">55.090000000000003</cx:pt>
          <cx:pt idx="1341">53.659999999999997</cx:pt>
          <cx:pt idx="1342">70.519999999999996</cx:pt>
          <cx:pt idx="1343">67.900000000000006</cx:pt>
          <cx:pt idx="1344">72.870000000000005</cx:pt>
          <cx:pt idx="1345">67.909999999999997</cx:pt>
          <cx:pt idx="1346">70.719999999999999</cx:pt>
          <cx:pt idx="1347">52.689999999999998</cx:pt>
          <cx:pt idx="1348">76.790000000000006</cx:pt>
          <cx:pt idx="1349">65.069999999999993</cx:pt>
          <cx:pt idx="1350">67.269999999999996</cx:pt>
          <cx:pt idx="1351">72.120000000000005</cx:pt>
          <cx:pt idx="1352">67.819999999999993</cx:pt>
          <cx:pt idx="1353">68.400000000000006</cx:pt>
          <cx:pt idx="1354">52.43</cx:pt>
          <cx:pt idx="1355">65</cx:pt>
          <cx:pt idx="1356">57.740000000000002</cx:pt>
          <cx:pt idx="1357">56.159999999999997</cx:pt>
          <cx:pt idx="1358">73.260000000000005</cx:pt>
          <cx:pt idx="1359">65.189999999999998</cx:pt>
          <cx:pt idx="1360">52.619999999999997</cx:pt>
          <cx:pt idx="1361">75.359999999999999</cx:pt>
          <cx:pt idx="1362">71.930000000000007</cx:pt>
          <cx:pt idx="1363">65.230000000000004</cx:pt>
          <cx:pt idx="1364">72.290000000000006</cx:pt>
          <cx:pt idx="1365">74.890000000000001</cx:pt>
          <cx:pt idx="1366">74.469999999999999</cx:pt>
          <cx:pt idx="1367">76.340000000000003</cx:pt>
          <cx:pt idx="1368">72.430000000000007</cx:pt>
          <cx:pt idx="1369">69.390000000000001</cx:pt>
          <cx:pt idx="1370">74.420000000000002</cx:pt>
          <cx:pt idx="1371">75.790000000000006</cx:pt>
          <cx:pt idx="1372">62.18</cx:pt>
          <cx:pt idx="1373">75.870000000000005</cx:pt>
          <cx:pt idx="1374">52.030000000000001</cx:pt>
          <cx:pt idx="1375">66.480000000000004</cx:pt>
          <cx:pt idx="1376">72.329999999999998</cx:pt>
          <cx:pt idx="1377">72.219999999999999</cx:pt>
          <cx:pt idx="1378">71.099999999999994</cx:pt>
          <cx:pt idx="1379">74.370000000000005</cx:pt>
          <cx:pt idx="1380">62.719999999999999</cx:pt>
          <cx:pt idx="1381">63.759999999999998</cx:pt>
          <cx:pt idx="1382">59.460000000000001</cx:pt>
          <cx:pt idx="1383">58.759999999999998</cx:pt>
          <cx:pt idx="1384">76.739999999999995</cx:pt>
          <cx:pt idx="1385">63.18</cx:pt>
          <cx:pt idx="1386">63.5</cx:pt>
          <cx:pt idx="1387">57.729999999999997</cx:pt>
          <cx:pt idx="1388">69.590000000000003</cx:pt>
          <cx:pt idx="1389">66.040000000000006</cx:pt>
          <cx:pt idx="1390">65.620000000000005</cx:pt>
          <cx:pt idx="1391">75.969999999999999</cx:pt>
          <cx:pt idx="1392">69.189999999999998</cx:pt>
          <cx:pt idx="1393">63.200000000000003</cx:pt>
          <cx:pt idx="1394">73.590000000000003</cx:pt>
          <cx:pt idx="1395">63.829999999999998</cx:pt>
          <cx:pt idx="1396">64.379999999999995</cx:pt>
          <cx:pt idx="1397">66.170000000000002</cx:pt>
          <cx:pt idx="1398">54.530000000000001</cx:pt>
          <cx:pt idx="1399">58.600000000000001</cx:pt>
          <cx:pt idx="1400">56.32</cx:pt>
          <cx:pt idx="1401">71.769999999999996</cx:pt>
          <cx:pt idx="1402">55.280000000000001</cx:pt>
          <cx:pt idx="1403">54.43</cx:pt>
          <cx:pt idx="1404">76.280000000000001</cx:pt>
          <cx:pt idx="1405">77.189999999999998</cx:pt>
          <cx:pt idx="1406">70.599999999999994</cx:pt>
          <cx:pt idx="1407">66.810000000000002</cx:pt>
          <cx:pt idx="1408">72.170000000000002</cx:pt>
          <cx:pt idx="1409">74.700000000000003</cx:pt>
          <cx:pt idx="1410">65.620000000000005</cx:pt>
          <cx:pt idx="1411">63.420000000000002</cx:pt>
          <cx:pt idx="1412">60.920000000000002</cx:pt>
          <cx:pt idx="1413">76.969999999999999</cx:pt>
          <cx:pt idx="1414">66.760000000000005</cx:pt>
          <cx:pt idx="1415">73.200000000000003</cx:pt>
          <cx:pt idx="1416">55.810000000000002</cx:pt>
          <cx:pt idx="1417">57.590000000000003</cx:pt>
          <cx:pt idx="1418">52.810000000000002</cx:pt>
          <cx:pt idx="1419">56.729999999999997</cx:pt>
          <cx:pt idx="1420">65.090000000000003</cx:pt>
          <cx:pt idx="1421">52.909999999999997</cx:pt>
          <cx:pt idx="1422">60.539999999999999</cx:pt>
          <cx:pt idx="1423">76.010000000000005</cx:pt>
          <cx:pt idx="1424">73.709999999999994</cx:pt>
          <cx:pt idx="1425">63.18</cx:pt>
          <cx:pt idx="1426">54.670000000000002</cx:pt>
          <cx:pt idx="1427">71.019999999999996</cx:pt>
          <cx:pt idx="1428">59.909999999999997</cx:pt>
          <cx:pt idx="1429">63.600000000000001</cx:pt>
          <cx:pt idx="1430">59.420000000000002</cx:pt>
          <cx:pt idx="1431">64.709999999999994</cx:pt>
          <cx:pt idx="1432">54.310000000000002</cx:pt>
          <cx:pt idx="1433">68.659999999999997</cx:pt>
          <cx:pt idx="1434">64.870000000000005</cx:pt>
          <cx:pt idx="1435">62.140000000000001</cx:pt>
          <cx:pt idx="1436">56.93</cx:pt>
          <cx:pt idx="1437">71.609999999999999</cx:pt>
          <cx:pt idx="1438">56.479999999999997</cx:pt>
          <cx:pt idx="1439">75.219999999999999</cx:pt>
          <cx:pt idx="1440">53.729999999999997</cx:pt>
          <cx:pt idx="1441">57.310000000000002</cx:pt>
          <cx:pt idx="1442">65.140000000000001</cx:pt>
          <cx:pt idx="1443">62.229999999999997</cx:pt>
          <cx:pt idx="1444">60.060000000000002</cx:pt>
          <cx:pt idx="1445">68.439999999999998</cx:pt>
          <cx:pt idx="1446">54.590000000000003</cx:pt>
          <cx:pt idx="1447">56.140000000000001</cx:pt>
          <cx:pt idx="1448">75.939999999999998</cx:pt>
          <cx:pt idx="1449">51.590000000000003</cx:pt>
          <cx:pt idx="1450">74.430000000000007</cx:pt>
          <cx:pt idx="1451">67.810000000000002</cx:pt>
          <cx:pt idx="1452">52.270000000000003</cx:pt>
          <cx:pt idx="1453">61.380000000000003</cx:pt>
          <cx:pt idx="1454">51.439999999999998</cx:pt>
          <cx:pt idx="1455">56.979999999999997</cx:pt>
          <cx:pt idx="1456">56.390000000000001</cx:pt>
          <cx:pt idx="1457">60.469999999999999</cx:pt>
          <cx:pt idx="1458">51.829999999999998</cx:pt>
          <cx:pt idx="1459">61.719999999999999</cx:pt>
          <cx:pt idx="1460">60.719999999999999</cx:pt>
          <cx:pt idx="1461">72.030000000000001</cx:pt>
          <cx:pt idx="1462">64.709999999999994</cx:pt>
          <cx:pt idx="1463">72.769999999999996</cx:pt>
          <cx:pt idx="1464">54.390000000000001</cx:pt>
          <cx:pt idx="1465">57.159999999999997</cx:pt>
          <cx:pt idx="1466">58.07</cx:pt>
          <cx:pt idx="1467">53.18</cx:pt>
          <cx:pt idx="1468">59.490000000000002</cx:pt>
          <cx:pt idx="1469">77.519999999999996</cx:pt>
          <cx:pt idx="1470">57.899999999999999</cx:pt>
          <cx:pt idx="1471">72.230000000000004</cx:pt>
          <cx:pt idx="1472">73.060000000000002</cx:pt>
          <cx:pt idx="1473">52.969999999999999</cx:pt>
          <cx:pt idx="1474">56.5</cx:pt>
          <cx:pt idx="1475">65.219999999999999</cx:pt>
          <cx:pt idx="1476">77.340000000000003</cx:pt>
          <cx:pt idx="1477">55.32</cx:pt>
          <cx:pt idx="1478">52.719999999999999</cx:pt>
          <cx:pt idx="1479">66.129999999999995</cx:pt>
          <cx:pt idx="1480">53.240000000000002</cx:pt>
          <cx:pt idx="1481">54.770000000000003</cx:pt>
          <cx:pt idx="1482">70.340000000000003</cx:pt>
          <cx:pt idx="1483">52.770000000000003</cx:pt>
          <cx:pt idx="1484">58.380000000000003</cx:pt>
          <cx:pt idx="1485">72.769999999999996</cx:pt>
          <cx:pt idx="1486">72.680000000000007</cx:pt>
          <cx:pt idx="1487">70.010000000000005</cx:pt>
          <cx:pt idx="1488">54.920000000000002</cx:pt>
          <cx:pt idx="1489">66.370000000000005</cx:pt>
          <cx:pt idx="1490">57.780000000000001</cx:pt>
          <cx:pt idx="1491">58.630000000000003</cx:pt>
          <cx:pt idx="1492">58.710000000000001</cx:pt>
          <cx:pt idx="1493">67.790000000000006</cx:pt>
          <cx:pt idx="1494">75.519999999999996</cx:pt>
          <cx:pt idx="1495">54.740000000000002</cx:pt>
          <cx:pt idx="1496">67.930000000000007</cx:pt>
          <cx:pt idx="1497">62.460000000000001</cx:pt>
          <cx:pt idx="1498">55.490000000000002</cx:pt>
          <cx:pt idx="1499">60.189999999999998</cx:pt>
          <cx:pt idx="1500">51.979999999999997</cx:pt>
          <cx:pt idx="1501">72.959999999999994</cx:pt>
          <cx:pt idx="1502">60.859999999999999</cx:pt>
          <cx:pt idx="1503">75.180000000000007</cx:pt>
          <cx:pt idx="1504">64.030000000000001</cx:pt>
          <cx:pt idx="1505">59.640000000000001</cx:pt>
          <cx:pt idx="1506">74.620000000000005</cx:pt>
          <cx:pt idx="1507">67.989999999999995</cx:pt>
          <cx:pt idx="1508">56.530000000000001</cx:pt>
          <cx:pt idx="1509">65.040000000000006</cx:pt>
          <cx:pt idx="1510">55.43</cx:pt>
          <cx:pt idx="1511">71.599999999999994</cx:pt>
          <cx:pt idx="1512">67.409999999999997</cx:pt>
          <cx:pt idx="1513">52.799999999999997</cx:pt>
          <cx:pt idx="1514">54.299999999999997</cx:pt>
          <cx:pt idx="1515">74.469999999999999</cx:pt>
          <cx:pt idx="1516">55.909999999999997</cx:pt>
          <cx:pt idx="1517">53.729999999999997</cx:pt>
          <cx:pt idx="1518">52.700000000000003</cx:pt>
          <cx:pt idx="1519">69.879999999999995</cx:pt>
          <cx:pt idx="1520">55.509999999999998</cx:pt>
          <cx:pt idx="1521">63.259999999999998</cx:pt>
          <cx:pt idx="1522">68.359999999999999</cx:pt>
          <cx:pt idx="1523">52.240000000000002</cx:pt>
          <cx:pt idx="1524">69.870000000000005</cx:pt>
          <cx:pt idx="1525">60.979999999999997</cx:pt>
          <cx:pt idx="1526">54.039999999999999</cx:pt>
          <cx:pt idx="1527">60.770000000000003</cx:pt>
          <cx:pt idx="1528">77.379999999999995</cx:pt>
          <cx:pt idx="1529">52.270000000000003</cx:pt>
          <cx:pt idx="1530">62.140000000000001</cx:pt>
          <cx:pt idx="1531">70.560000000000002</cx:pt>
          <cx:pt idx="1532">70.420000000000002</cx:pt>
          <cx:pt idx="1533">72.079999999999998</cx:pt>
          <cx:pt idx="1534">60.770000000000003</cx:pt>
          <cx:pt idx="1535">74.010000000000005</cx:pt>
          <cx:pt idx="1536">69.269999999999996</cx:pt>
          <cx:pt idx="1537">67.959999999999994</cx:pt>
          <cx:pt idx="1538">68.480000000000004</cx:pt>
          <cx:pt idx="1539">72.180000000000007</cx:pt>
          <cx:pt idx="1540">75.280000000000001</cx:pt>
          <cx:pt idx="1541">69.299999999999997</cx:pt>
          <cx:pt idx="1542">67.930000000000007</cx:pt>
          <cx:pt idx="1543">54.039999999999999</cx:pt>
          <cx:pt idx="1544">70.480000000000004</cx:pt>
          <cx:pt idx="1545">58.539999999999999</cx:pt>
          <cx:pt idx="1546">52.759999999999998</cx:pt>
          <cx:pt idx="1547">60.560000000000002</cx:pt>
          <cx:pt idx="1548">65.299999999999997</cx:pt>
          <cx:pt idx="1549">61.200000000000003</cx:pt>
          <cx:pt idx="1550">58.390000000000001</cx:pt>
          <cx:pt idx="1551">51.340000000000003</cx:pt>
          <cx:pt idx="1552">61.789999999999999</cx:pt>
          <cx:pt idx="1553">57.329999999999998</cx:pt>
          <cx:pt idx="1554">64.739999999999995</cx:pt>
          <cx:pt idx="1555">53.479999999999997</cx:pt>
          <cx:pt idx="1556">59.200000000000003</cx:pt>
          <cx:pt idx="1557">70.599999999999994</cx:pt>
          <cx:pt idx="1558">73.709999999999994</cx:pt>
          <cx:pt idx="1559">67.819999999999993</cx:pt>
          <cx:pt idx="1560">71.129999999999995</cx:pt>
          <cx:pt idx="1561">66.700000000000003</cx:pt>
          <cx:pt idx="1562">52.799999999999997</cx:pt>
          <cx:pt idx="1563">76.260000000000005</cx:pt>
          <cx:pt idx="1564">76.569999999999993</cx:pt>
          <cx:pt idx="1565">67.019999999999996</cx:pt>
          <cx:pt idx="1566">74.569999999999993</cx:pt>
          <cx:pt idx="1567">76</cx:pt>
          <cx:pt idx="1568">58.520000000000003</cx:pt>
          <cx:pt idx="1569">56.43</cx:pt>
          <cx:pt idx="1570">57</cx:pt>
          <cx:pt idx="1571">72.980000000000004</cx:pt>
          <cx:pt idx="1572">70.090000000000003</cx:pt>
          <cx:pt idx="1573">53.259999999999998</cx:pt>
          <cx:pt idx="1574">72.900000000000006</cx:pt>
          <cx:pt idx="1575">74.609999999999999</cx:pt>
          <cx:pt idx="1576">77.159999999999997</cx:pt>
          <cx:pt idx="1577">62.07</cx:pt>
          <cx:pt idx="1578">55.590000000000003</cx:pt>
          <cx:pt idx="1579">74.409999999999997</cx:pt>
          <cx:pt idx="1580">58.969999999999999</cx:pt>
          <cx:pt idx="1581">73.530000000000001</cx:pt>
          <cx:pt idx="1582">69.959999999999994</cx:pt>
          <cx:pt idx="1583">58.100000000000001</cx:pt>
          <cx:pt idx="1584">54.539999999999999</cx:pt>
          <cx:pt idx="1585">56.299999999999997</cx:pt>
          <cx:pt idx="1586">59.530000000000001</cx:pt>
          <cx:pt idx="1587">54.759999999999998</cx:pt>
          <cx:pt idx="1588">52.630000000000003</cx:pt>
          <cx:pt idx="1589">67.120000000000005</cx:pt>
          <cx:pt idx="1590">57.920000000000002</cx:pt>
          <cx:pt idx="1591">65.980000000000004</cx:pt>
          <cx:pt idx="1592">77.189999999999998</cx:pt>
          <cx:pt idx="1593">67.329999999999998</cx:pt>
          <cx:pt idx="1594">62.18</cx:pt>
          <cx:pt idx="1595">76.659999999999997</cx:pt>
          <cx:pt idx="1596">64.310000000000002</cx:pt>
          <cx:pt idx="1597">58.079999999999998</cx:pt>
          <cx:pt idx="1598">51.939999999999998</cx:pt>
          <cx:pt idx="1599">73.409999999999997</cx:pt>
          <cx:pt idx="1600">54.43</cx:pt>
          <cx:pt idx="1601">74.840000000000003</cx:pt>
          <cx:pt idx="1602">60.600000000000001</cx:pt>
          <cx:pt idx="1603">73.670000000000002</cx:pt>
          <cx:pt idx="1604">67.200000000000003</cx:pt>
          <cx:pt idx="1605">53.590000000000003</cx:pt>
          <cx:pt idx="1606">67.260000000000005</cx:pt>
          <cx:pt idx="1607">72.670000000000002</cx:pt>
          <cx:pt idx="1608">72.739999999999995</cx:pt>
          <cx:pt idx="1609">72.040000000000006</cx:pt>
          <cx:pt idx="1610">75.340000000000003</cx:pt>
          <cx:pt idx="1611">63.5</cx:pt>
          <cx:pt idx="1612">58.659999999999997</cx:pt>
          <cx:pt idx="1613">64.109999999999999</cx:pt>
          <cx:pt idx="1614">56.590000000000003</cx:pt>
          <cx:pt idx="1615">61.939999999999998</cx:pt>
          <cx:pt idx="1616">55.369999999999997</cx:pt>
          <cx:pt idx="1617">70.099999999999994</cx:pt>
          <cx:pt idx="1618">59.109999999999999</cx:pt>
          <cx:pt idx="1619">59.310000000000002</cx:pt>
          <cx:pt idx="1620">55.119999999999997</cx:pt>
          <cx:pt idx="1621">65.909999999999997</cx:pt>
          <cx:pt idx="1622">63.210000000000001</cx:pt>
          <cx:pt idx="1623">75.329999999999998</cx:pt>
          <cx:pt idx="1624">72.909999999999997</cx:pt>
          <cx:pt idx="1625">68.560000000000002</cx:pt>
          <cx:pt idx="1626">74.489999999999995</cx:pt>
          <cx:pt idx="1627">61.560000000000002</cx:pt>
          <cx:pt idx="1628">68.269999999999996</cx:pt>
          <cx:pt idx="1629">58.909999999999997</cx:pt>
          <cx:pt idx="1630">60.829999999999998</cx:pt>
          <cx:pt idx="1631">61.719999999999999</cx:pt>
          <cx:pt idx="1632">67.719999999999999</cx:pt>
          <cx:pt idx="1633">65.109999999999999</cx:pt>
          <cx:pt idx="1634">76.780000000000001</cx:pt>
          <cx:pt idx="1635">52.780000000000001</cx:pt>
          <cx:pt idx="1636">76.060000000000002</cx:pt>
          <cx:pt idx="1637">54.359999999999999</cx:pt>
          <cx:pt idx="1638">54.479999999999997</cx:pt>
          <cx:pt idx="1639">54.539999999999999</cx:pt>
          <cx:pt idx="1640">71.299999999999997</cx:pt>
          <cx:pt idx="1641">68</cx:pt>
          <cx:pt idx="1642">74.390000000000001</cx:pt>
          <cx:pt idx="1643">62.18</cx:pt>
          <cx:pt idx="1644">62.530000000000001</cx:pt>
          <cx:pt idx="1645">52.359999999999999</cx:pt>
          <cx:pt idx="1646">59.009999999999998</cx:pt>
          <cx:pt idx="1647">68.079999999999998</cx:pt>
          <cx:pt idx="1648">71.700000000000003</cx:pt>
          <cx:pt idx="1649">56.060000000000002</cx:pt>
          <cx:pt idx="1650">66.719999999999999</cx:pt>
          <cx:pt idx="1651">73.530000000000001</cx:pt>
          <cx:pt idx="1652">73.969999999999999</cx:pt>
          <cx:pt idx="1653">62.479999999999997</cx:pt>
          <cx:pt idx="1654">77.459999999999994</cx:pt>
          <cx:pt idx="1655">72.480000000000004</cx:pt>
          <cx:pt idx="1656">70.430000000000007</cx:pt>
          <cx:pt idx="1657">64.409999999999997</cx:pt>
          <cx:pt idx="1658">62.759999999999998</cx:pt>
          <cx:pt idx="1659">70.579999999999998</cx:pt>
          <cx:pt idx="1660">72.099999999999994</cx:pt>
          <cx:pt idx="1661">68.939999999999998</cx:pt>
          <cx:pt idx="1662">71.109999999999999</cx:pt>
          <cx:pt idx="1663">52.18</cx:pt>
          <cx:pt idx="1664">69.670000000000002</cx:pt>
          <cx:pt idx="1665">71.540000000000006</cx:pt>
          <cx:pt idx="1666">65.200000000000003</cx:pt>
          <cx:pt idx="1667">56.640000000000001</cx:pt>
          <cx:pt idx="1668">66.329999999999998</cx:pt>
          <cx:pt idx="1669">66.640000000000001</cx:pt>
          <cx:pt idx="1670">64.900000000000006</cx:pt>
          <cx:pt idx="1671">52.020000000000003</cx:pt>
          <cx:pt idx="1672">72.019999999999996</cx:pt>
          <cx:pt idx="1673">56.890000000000001</cx:pt>
          <cx:pt idx="1674">56.189999999999998</cx:pt>
          <cx:pt idx="1675">69.109999999999999</cx:pt>
          <cx:pt idx="1676">76.109999999999999</cx:pt>
          <cx:pt idx="1677">65.510000000000005</cx:pt>
          <cx:pt idx="1678">59.780000000000001</cx:pt>
          <cx:pt idx="1679">75.290000000000006</cx:pt>
          <cx:pt idx="1680">51.740000000000002</cx:pt>
          <cx:pt idx="1681">73.730000000000004</cx:pt>
          <cx:pt idx="1682">58.619999999999997</cx:pt>
          <cx:pt idx="1683">60.539999999999999</cx:pt>
          <cx:pt idx="1684">57.990000000000002</cx:pt>
          <cx:pt idx="1685">53.890000000000001</cx:pt>
          <cx:pt idx="1686">71.239999999999995</cx:pt>
          <cx:pt idx="1687">69.159999999999997</cx:pt>
          <cx:pt idx="1688">74.370000000000005</cx:pt>
          <cx:pt idx="1689">69.870000000000005</cx:pt>
          <cx:pt idx="1690">62.899999999999999</cx:pt>
          <cx:pt idx="1691">72.819999999999993</cx:pt>
          <cx:pt idx="1692">58.640000000000001</cx:pt>
          <cx:pt idx="1693">75.689999999999998</cx:pt>
          <cx:pt idx="1694">53.030000000000001</cx:pt>
          <cx:pt idx="1695">57.960000000000001</cx:pt>
          <cx:pt idx="1696">67.260000000000005</cx:pt>
          <cx:pt idx="1697">77.299999999999997</cx:pt>
          <cx:pt idx="1698">54.530000000000001</cx:pt>
          <cx:pt idx="1699">65.829999999999998</cx:pt>
          <cx:pt idx="1700">76.569999999999993</cx:pt>
          <cx:pt idx="1701">57.990000000000002</cx:pt>
          <cx:pt idx="1702">71.870000000000005</cx:pt>
          <cx:pt idx="1703">57.490000000000002</cx:pt>
          <cx:pt idx="1704">72.930000000000007</cx:pt>
          <cx:pt idx="1705">62.340000000000003</cx:pt>
          <cx:pt idx="1706">74.769999999999996</cx:pt>
          <cx:pt idx="1707">63.93</cx:pt>
          <cx:pt idx="1708">75.739999999999995</cx:pt>
          <cx:pt idx="1709">63.200000000000003</cx:pt>
          <cx:pt idx="1710">64.260000000000005</cx:pt>
          <cx:pt idx="1711">69.969999999999999</cx:pt>
          <cx:pt idx="1712">63.189999999999998</cx:pt>
          <cx:pt idx="1713">73.099999999999994</cx:pt>
          <cx:pt idx="1714">73.010000000000005</cx:pt>
          <cx:pt idx="1715">74.609999999999999</cx:pt>
          <cx:pt idx="1716">51.659999999999997</cx:pt>
          <cx:pt idx="1717">64.810000000000002</cx:pt>
          <cx:pt idx="1718">55.899999999999999</cx:pt>
          <cx:pt idx="1719">52.219999999999999</cx:pt>
          <cx:pt idx="1720">61.460000000000001</cx:pt>
          <cx:pt idx="1721">65.310000000000002</cx:pt>
          <cx:pt idx="1722">57.799999999999997</cx:pt>
          <cx:pt idx="1723">76.620000000000005</cx:pt>
          <cx:pt idx="1724">74.569999999999993</cx:pt>
          <cx:pt idx="1725">56.299999999999997</cx:pt>
          <cx:pt idx="1726">56.729999999999997</cx:pt>
          <cx:pt idx="1727">57.829999999999998</cx:pt>
          <cx:pt idx="1728">72.469999999999999</cx:pt>
          <cx:pt idx="1729">64.569999999999993</cx:pt>
          <cx:pt idx="1730">55.899999999999999</cx:pt>
          <cx:pt idx="1731">72.629999999999995</cx:pt>
          <cx:pt idx="1732">69.010000000000005</cx:pt>
          <cx:pt idx="1733">74.480000000000004</cx:pt>
          <cx:pt idx="1734">53.490000000000002</cx:pt>
          <cx:pt idx="1735">74.829999999999998</cx:pt>
          <cx:pt idx="1736">76.390000000000001</cx:pt>
          <cx:pt idx="1737">77.040000000000006</cx:pt>
          <cx:pt idx="1738">57.030000000000001</cx:pt>
          <cx:pt idx="1739">71.030000000000001</cx:pt>
          <cx:pt idx="1740">52.960000000000001</cx:pt>
          <cx:pt idx="1741">69.019999999999996</cx:pt>
          <cx:pt idx="1742">57.630000000000003</cx:pt>
          <cx:pt idx="1743">71.219999999999999</cx:pt>
          <cx:pt idx="1744">63.869999999999997</cx:pt>
          <cx:pt idx="1745">61.299999999999997</cx:pt>
          <cx:pt idx="1746">55.340000000000003</cx:pt>
          <cx:pt idx="1747">69.370000000000005</cx:pt>
          <cx:pt idx="1748">64.219999999999999</cx:pt>
          <cx:pt idx="1749">53.229999999999997</cx:pt>
          <cx:pt idx="1750">51.609999999999999</cx:pt>
          <cx:pt idx="1751">68.719999999999999</cx:pt>
          <cx:pt idx="1752">66.269999999999996</cx:pt>
          <cx:pt idx="1753">62.479999999999997</cx:pt>
          <cx:pt idx="1754">59.009999999999998</cx:pt>
          <cx:pt idx="1755">74.939999999999998</cx:pt>
          <cx:pt idx="1756">73.900000000000006</cx:pt>
          <cx:pt idx="1757">66.430000000000007</cx:pt>
          <cx:pt idx="1758">69.780000000000001</cx:pt>
          <cx:pt idx="1759">65.030000000000001</cx:pt>
          <cx:pt idx="1760">57.32</cx:pt>
          <cx:pt idx="1761">74.230000000000004</cx:pt>
          <cx:pt idx="1762">65.159999999999997</cx:pt>
          <cx:pt idx="1763">53.740000000000002</cx:pt>
          <cx:pt idx="1764">67.890000000000001</cx:pt>
          <cx:pt idx="1765">54.200000000000003</cx:pt>
          <cx:pt idx="1766">75.310000000000002</cx:pt>
          <cx:pt idx="1767">67.840000000000003</cx:pt>
          <cx:pt idx="1768">66.400000000000006</cx:pt>
          <cx:pt idx="1769">55.740000000000002</cx:pt>
          <cx:pt idx="1770">58.590000000000003</cx:pt>
          <cx:pt idx="1771">76.980000000000004</cx:pt>
          <cx:pt idx="1772">76.310000000000002</cx:pt>
          <cx:pt idx="1773">60.840000000000003</cx:pt>
          <cx:pt idx="1774">52.009999999999998</cx:pt>
          <cx:pt idx="1775">53.32</cx:pt>
          <cx:pt idx="1776">62.530000000000001</cx:pt>
          <cx:pt idx="1777">52.119999999999997</cx:pt>
          <cx:pt idx="1778">53.490000000000002</cx:pt>
          <cx:pt idx="1779">64.689999999999998</cx:pt>
          <cx:pt idx="1780">61.530000000000001</cx:pt>
          <cx:pt idx="1781">73.060000000000002</cx:pt>
          <cx:pt idx="1782">73.969999999999999</cx:pt>
          <cx:pt idx="1783">58.689999999999998</cx:pt>
          <cx:pt idx="1784">58.799999999999997</cx:pt>
          <cx:pt idx="1785">63.560000000000002</cx:pt>
          <cx:pt idx="1786">70.870000000000005</cx:pt>
          <cx:pt idx="1787">64.280000000000001</cx:pt>
          <cx:pt idx="1788">77.140000000000001</cx:pt>
          <cx:pt idx="1789">63.810000000000002</cx:pt>
          <cx:pt idx="1790">62.229999999999997</cx:pt>
          <cx:pt idx="1791">53.880000000000003</cx:pt>
          <cx:pt idx="1792">70.099999999999994</cx:pt>
          <cx:pt idx="1793">64.170000000000002</cx:pt>
          <cx:pt idx="1794">74.760000000000005</cx:pt>
          <cx:pt idx="1795">53.920000000000002</cx:pt>
          <cx:pt idx="1796">69.560000000000002</cx:pt>
          <cx:pt idx="1797">75.420000000000002</cx:pt>
          <cx:pt idx="1798">70.579999999999998</cx:pt>
          <cx:pt idx="1799">68.019999999999996</cx:pt>
          <cx:pt idx="1800">63.130000000000003</cx:pt>
          <cx:pt idx="1801">64.299999999999997</cx:pt>
          <cx:pt idx="1802">72.019999999999996</cx:pt>
          <cx:pt idx="1803">65.109999999999999</cx:pt>
          <cx:pt idx="1804">75.340000000000003</cx:pt>
          <cx:pt idx="1805">54.869999999999997</cx:pt>
          <cx:pt idx="1806">53.659999999999997</cx:pt>
          <cx:pt idx="1807">60.390000000000001</cx:pt>
          <cx:pt idx="1808">57.609999999999999</cx:pt>
          <cx:pt idx="1809">53.909999999999997</cx:pt>
          <cx:pt idx="1810">68.489999999999995</cx:pt>
          <cx:pt idx="1811">69.170000000000002</cx:pt>
          <cx:pt idx="1812">62.369999999999997</cx:pt>
          <cx:pt idx="1813">65.400000000000006</cx:pt>
          <cx:pt idx="1814">70.680000000000007</cx:pt>
          <cx:pt idx="1815">71.340000000000003</cx:pt>
          <cx:pt idx="1816">61.990000000000002</cx:pt>
          <cx:pt idx="1817">74.760000000000005</cx:pt>
          <cx:pt idx="1818">76.299999999999997</cx:pt>
          <cx:pt idx="1819">59.939999999999998</cx:pt>
          <cx:pt idx="1820">73.319999999999993</cx:pt>
          <cx:pt idx="1821">60.189999999999998</cx:pt>
          <cx:pt idx="1822">52.43</cx:pt>
          <cx:pt idx="1823">70.599999999999994</cx:pt>
          <cx:pt idx="1824">71.969999999999999</cx:pt>
          <cx:pt idx="1825">66.620000000000005</cx:pt>
          <cx:pt idx="1826">76.760000000000005</cx:pt>
          <cx:pt idx="1827">71.200000000000003</cx:pt>
          <cx:pt idx="1828">53.590000000000003</cx:pt>
          <cx:pt idx="1829">76.370000000000005</cx:pt>
          <cx:pt idx="1830">63.68</cx:pt>
          <cx:pt idx="1831">74.700000000000003</cx:pt>
          <cx:pt idx="1832">60.93</cx:pt>
          <cx:pt idx="1833">64.390000000000001</cx:pt>
          <cx:pt idx="1834">67.040000000000006</cx:pt>
          <cx:pt idx="1835">56.369999999999997</cx:pt>
          <cx:pt idx="1836">54.859999999999999</cx:pt>
          <cx:pt idx="1837">74.340000000000003</cx:pt>
          <cx:pt idx="1838">64.609999999999999</cx:pt>
          <cx:pt idx="1839">73.709999999999994</cx:pt>
          <cx:pt idx="1840">60.82</cx:pt>
          <cx:pt idx="1841">71.760000000000005</cx:pt>
          <cx:pt idx="1842">68.969999999999999</cx:pt>
          <cx:pt idx="1843">59.390000000000001</cx:pt>
          <cx:pt idx="1844">57.759999999999998</cx:pt>
          <cx:pt idx="1845">55.310000000000002</cx:pt>
          <cx:pt idx="1846">62.890000000000001</cx:pt>
          <cx:pt idx="1847">61.090000000000003</cx:pt>
          <cx:pt idx="1848">53.18</cx:pt>
          <cx:pt idx="1849">61.399999999999999</cx:pt>
          <cx:pt idx="1850">70.329999999999998</cx:pt>
          <cx:pt idx="1851">64.090000000000003</cx:pt>
          <cx:pt idx="1852">53.140000000000001</cx:pt>
          <cx:pt idx="1853">70.310000000000002</cx:pt>
          <cx:pt idx="1854">74.730000000000004</cx:pt>
          <cx:pt idx="1855">70.700000000000003</cx:pt>
          <cx:pt idx="1856">63.810000000000002</cx:pt>
          <cx:pt idx="1857">72.030000000000001</cx:pt>
          <cx:pt idx="1858">52.909999999999997</cx:pt>
          <cx:pt idx="1859">73.370000000000005</cx:pt>
          <cx:pt idx="1860">74.189999999999998</cx:pt>
          <cx:pt idx="1861">67.810000000000002</cx:pt>
          <cx:pt idx="1862">77.340000000000003</cx:pt>
          <cx:pt idx="1863">70.579999999999998</cx:pt>
          <cx:pt idx="1864">77.060000000000002</cx:pt>
          <cx:pt idx="1865">70.379999999999995</cx:pt>
          <cx:pt idx="1866">63.700000000000003</cx:pt>
          <cx:pt idx="1867">77.010000000000005</cx:pt>
          <cx:pt idx="1868">51.640000000000001</cx:pt>
          <cx:pt idx="1869">55.119999999999997</cx:pt>
          <cx:pt idx="1870">61.359999999999999</cx:pt>
          <cx:pt idx="1871">68.519999999999996</cx:pt>
          <cx:pt idx="1872">58.969999999999999</cx:pt>
          <cx:pt idx="1873">64.670000000000002</cx:pt>
          <cx:pt idx="1874">60</cx:pt>
          <cx:pt idx="1875">62.310000000000002</cx:pt>
          <cx:pt idx="1876">52.43</cx:pt>
          <cx:pt idx="1877">58.759999999999998</cx:pt>
          <cx:pt idx="1878">73.640000000000001</cx:pt>
          <cx:pt idx="1879">77.189999999999998</cx:pt>
          <cx:pt idx="1880">70.099999999999994</cx:pt>
          <cx:pt idx="1881">65.879999999999995</cx:pt>
          <cx:pt idx="1882">60.299999999999997</cx:pt>
          <cx:pt idx="1883">52.530000000000001</cx:pt>
          <cx:pt idx="1884">54.899999999999999</cx:pt>
          <cx:pt idx="1885">65.209999999999994</cx:pt>
          <cx:pt idx="1886">74.459999999999994</cx:pt>
          <cx:pt idx="1887">68.829999999999998</cx:pt>
          <cx:pt idx="1888">67.689999999999998</cx:pt>
          <cx:pt idx="1889">63.560000000000002</cx:pt>
          <cx:pt idx="1890">73.730000000000004</cx:pt>
          <cx:pt idx="1891">72.189999999999998</cx:pt>
          <cx:pt idx="1892">74.989999999999995</cx:pt>
          <cx:pt idx="1893">61.600000000000001</cx:pt>
          <cx:pt idx="1894">73.459999999999994</cx:pt>
          <cx:pt idx="1895">67.890000000000001</cx:pt>
          <cx:pt idx="1896">58.359999999999999</cx:pt>
          <cx:pt idx="1897">69.209999999999994</cx:pt>
          <cx:pt idx="1898">64.879999999999995</cx:pt>
          <cx:pt idx="1899">59.060000000000002</cx:pt>
          <cx:pt idx="1900">61.640000000000001</cx:pt>
          <cx:pt idx="1901">75.930000000000007</cx:pt>
          <cx:pt idx="1902">66.890000000000001</cx:pt>
          <cx:pt idx="1903">73.980000000000004</cx:pt>
          <cx:pt idx="1904">59.640000000000001</cx:pt>
          <cx:pt idx="1905">52.619999999999997</cx:pt>
          <cx:pt idx="1906">65.769999999999996</cx:pt>
          <cx:pt idx="1907">55.060000000000002</cx:pt>
          <cx:pt idx="1908">64.010000000000005</cx:pt>
          <cx:pt idx="1909">73.409999999999997</cx:pt>
          <cx:pt idx="1910">67.469999999999999</cx:pt>
          <cx:pt idx="1911">66.319999999999993</cx:pt>
          <cx:pt idx="1912">56.810000000000002</cx:pt>
          <cx:pt idx="1913">71.530000000000001</cx:pt>
          <cx:pt idx="1914">61.869999999999997</cx:pt>
          <cx:pt idx="1915">76.519999999999996</cx:pt>
          <cx:pt idx="1916">72.390000000000001</cx:pt>
          <cx:pt idx="1917">59.020000000000003</cx:pt>
          <cx:pt idx="1918">62.280000000000001</cx:pt>
          <cx:pt idx="1919">60.979999999999997</cx:pt>
          <cx:pt idx="1920">59.990000000000002</cx:pt>
          <cx:pt idx="1921">58.210000000000001</cx:pt>
          <cx:pt idx="1922">61.109999999999999</cx:pt>
          <cx:pt idx="1923">64.060000000000002</cx:pt>
          <cx:pt idx="1924">66.900000000000006</cx:pt>
          <cx:pt idx="1925">63.609999999999999</cx:pt>
          <cx:pt idx="1926">69.159999999999997</cx:pt>
          <cx:pt idx="1927">64.140000000000001</cx:pt>
          <cx:pt idx="1928">53.810000000000002</cx:pt>
          <cx:pt idx="1929">75.829999999999998</cx:pt>
          <cx:pt idx="1930">63.479999999999997</cx:pt>
          <cx:pt idx="1931">54.530000000000001</cx:pt>
          <cx:pt idx="1932">67.359999999999999</cx:pt>
          <cx:pt idx="1933">73.319999999999993</cx:pt>
          <cx:pt idx="1934">70.5</cx:pt>
          <cx:pt idx="1935">75.530000000000001</cx:pt>
          <cx:pt idx="1936">51.729999999999997</cx:pt>
          <cx:pt idx="1937">72.099999999999994</cx:pt>
          <cx:pt idx="1938">61.340000000000003</cx:pt>
          <cx:pt idx="1939">68.299999999999997</cx:pt>
          <cx:pt idx="1940">54.060000000000002</cx:pt>
          <cx:pt idx="1941">59.359999999999999</cx:pt>
          <cx:pt idx="1942">63.990000000000002</cx:pt>
          <cx:pt idx="1943">58.5</cx:pt>
          <cx:pt idx="1944">59.969999999999999</cx:pt>
          <cx:pt idx="1945">72.620000000000005</cx:pt>
          <cx:pt idx="1946">69.230000000000004</cx:pt>
          <cx:pt idx="1947">55.810000000000002</cx:pt>
          <cx:pt idx="1948">52.560000000000002</cx:pt>
          <cx:pt idx="1949">71.989999999999995</cx:pt>
          <cx:pt idx="1950">60.829999999999998</cx:pt>
          <cx:pt idx="1951">71.819999999999993</cx:pt>
          <cx:pt idx="1952">60.939999999999998</cx:pt>
          <cx:pt idx="1953">62.759999999999998</cx:pt>
          <cx:pt idx="1954">59.93</cx:pt>
          <cx:pt idx="1955">77.069999999999993</cx:pt>
          <cx:pt idx="1956">71.269999999999996</cx:pt>
          <cx:pt idx="1957">72.620000000000005</cx:pt>
          <cx:pt idx="1958">68.099999999999994</cx:pt>
          <cx:pt idx="1959">53.659999999999997</cx:pt>
          <cx:pt idx="1960">63.020000000000003</cx:pt>
          <cx:pt idx="1961">70.310000000000002</cx:pt>
          <cx:pt idx="1962">60.390000000000001</cx:pt>
          <cx:pt idx="1963">52.390000000000001</cx:pt>
          <cx:pt idx="1964">55.140000000000001</cx:pt>
          <cx:pt idx="1965">72.159999999999997</cx:pt>
          <cx:pt idx="1966">77.489999999999995</cx:pt>
          <cx:pt idx="1967">71.239999999999995</cx:pt>
          <cx:pt idx="1968">52.890000000000001</cx:pt>
          <cx:pt idx="1969">59.869999999999997</cx:pt>
          <cx:pt idx="1970">73.909999999999997</cx:pt>
          <cx:pt idx="1971">65.620000000000005</cx:pt>
          <cx:pt idx="1972">71.409999999999997</cx:pt>
          <cx:pt idx="1973">77.569999999999993</cx:pt>
          <cx:pt idx="1974">68.700000000000003</cx:pt>
          <cx:pt idx="1975">76.859999999999999</cx:pt>
          <cx:pt idx="1976">68.340000000000003</cx:pt>
          <cx:pt idx="1977">64.120000000000005</cx:pt>
          <cx:pt idx="1978">76.900000000000006</cx:pt>
          <cx:pt idx="1979">57.18</cx:pt>
          <cx:pt idx="1980">64.670000000000002</cx:pt>
          <cx:pt idx="1981">68.569999999999993</cx:pt>
          <cx:pt idx="1982">62.770000000000003</cx:pt>
          <cx:pt idx="1983">69.629999999999995</cx:pt>
          <cx:pt idx="1984">58.799999999999997</cx:pt>
          <cx:pt idx="1985">70.069999999999993</cx:pt>
          <cx:pt idx="1986">75.879999999999995</cx:pt>
          <cx:pt idx="1987">75.099999999999994</cx:pt>
          <cx:pt idx="1988">67.390000000000001</cx:pt>
          <cx:pt idx="1989">52.420000000000002</cx:pt>
          <cx:pt idx="1990">65.439999999999998</cx:pt>
          <cx:pt idx="1991">54.68</cx:pt>
          <cx:pt idx="1992">59.579999999999998</cx:pt>
          <cx:pt idx="1993">69.730000000000004</cx:pt>
          <cx:pt idx="1994">53.579999999999998</cx:pt>
          <cx:pt idx="1995">76.640000000000001</cx:pt>
          <cx:pt idx="1996">65.170000000000002</cx:pt>
          <cx:pt idx="1997">62.920000000000002</cx:pt>
          <cx:pt idx="1998">54.979999999999997</cx:pt>
          <cx:pt idx="1999">61.93</cx:pt>
          <cx:pt idx="2000">57.600000000000001</cx:pt>
          <cx:pt idx="2001">56.43</cx:pt>
          <cx:pt idx="2002">67.430000000000007</cx:pt>
          <cx:pt idx="2003">58.869999999999997</cx:pt>
          <cx:pt idx="2004">67.180000000000007</cx:pt>
          <cx:pt idx="2005">65.040000000000006</cx:pt>
          <cx:pt idx="2006">59.799999999999997</cx:pt>
          <cx:pt idx="2007">76.340000000000003</cx:pt>
          <cx:pt idx="2008">73.400000000000006</cx:pt>
          <cx:pt idx="2009">71.859999999999999</cx:pt>
          <cx:pt idx="2010">57.990000000000002</cx:pt>
          <cx:pt idx="2011">65.109999999999999</cx:pt>
          <cx:pt idx="2012">64.480000000000004</cx:pt>
          <cx:pt idx="2013">71.340000000000003</cx:pt>
          <cx:pt idx="2014">52.439999999999998</cx:pt>
          <cx:pt idx="2015">55.909999999999997</cx:pt>
          <cx:pt idx="2016">76.730000000000004</cx:pt>
          <cx:pt idx="2017">67.689999999999998</cx:pt>
          <cx:pt idx="2018">62.670000000000002</cx:pt>
          <cx:pt idx="2019">68.730000000000004</cx:pt>
          <cx:pt idx="2020">63.159999999999997</cx:pt>
          <cx:pt idx="2021">52.270000000000003</cx:pt>
          <cx:pt idx="2022">67.920000000000002</cx:pt>
          <cx:pt idx="2023">75.439999999999998</cx:pt>
          <cx:pt idx="2024">71.409999999999997</cx:pt>
          <cx:pt idx="2025">72.769999999999996</cx:pt>
          <cx:pt idx="2026">77.409999999999997</cx:pt>
          <cx:pt idx="2027">70.040000000000006</cx:pt>
          <cx:pt idx="2028">70.939999999999998</cx:pt>
          <cx:pt idx="2029">55.840000000000003</cx:pt>
          <cx:pt idx="2030">55.409999999999997</cx:pt>
          <cx:pt idx="2031">75.810000000000002</cx:pt>
          <cx:pt idx="2032">65.469999999999999</cx:pt>
          <cx:pt idx="2033">60.159999999999997</cx:pt>
          <cx:pt idx="2034">68.090000000000003</cx:pt>
          <cx:pt idx="2035">56.670000000000002</cx:pt>
          <cx:pt idx="2036">70.959999999999994</cx:pt>
          <cx:pt idx="2037">71.200000000000003</cx:pt>
          <cx:pt idx="2038">65.019999999999996</cx:pt>
          <cx:pt idx="2039">61.759999999999998</cx:pt>
          <cx:pt idx="2040">74.859999999999999</cx:pt>
          <cx:pt idx="2041">73.430000000000007</cx:pt>
          <cx:pt idx="2042">72.489999999999995</cx:pt>
          <cx:pt idx="2043">65.700000000000003</cx:pt>
          <cx:pt idx="2044">77.519999999999996</cx:pt>
          <cx:pt idx="2045">64.969999999999999</cx:pt>
          <cx:pt idx="2046">54.659999999999997</cx:pt>
          <cx:pt idx="2047">72.909999999999997</cx:pt>
          <cx:pt idx="2048">73.799999999999997</cx:pt>
          <cx:pt idx="2049">73.340000000000003</cx:pt>
          <cx:pt idx="2050">76.480000000000004</cx:pt>
          <cx:pt idx="2051">59.219999999999999</cx:pt>
          <cx:pt idx="2052">63.700000000000003</cx:pt>
          <cx:pt idx="2053">70.620000000000005</cx:pt>
          <cx:pt idx="2054">62.359999999999999</cx:pt>
          <cx:pt idx="2055">75.859999999999999</cx:pt>
          <cx:pt idx="2056">76.359999999999999</cx:pt>
          <cx:pt idx="2057">72.590000000000003</cx:pt>
          <cx:pt idx="2058">60.810000000000002</cx:pt>
          <cx:pt idx="2059">57.439999999999998</cx:pt>
          <cx:pt idx="2060">74.140000000000001</cx:pt>
          <cx:pt idx="2061">63.170000000000002</cx:pt>
          <cx:pt idx="2062">75.370000000000005</cx:pt>
          <cx:pt idx="2063">71.790000000000006</cx:pt>
          <cx:pt idx="2064">76.189999999999998</cx:pt>
          <cx:pt idx="2065">53.060000000000002</cx:pt>
          <cx:pt idx="2066">67.129999999999995</cx:pt>
          <cx:pt idx="2067">69.299999999999997</cx:pt>
          <cx:pt idx="2068">69.659999999999997</cx:pt>
          <cx:pt idx="2069">53.689999999999998</cx:pt>
          <cx:pt idx="2070">66.900000000000006</cx:pt>
          <cx:pt idx="2071">62.280000000000001</cx:pt>
          <cx:pt idx="2072">62.530000000000001</cx:pt>
          <cx:pt idx="2073">64.260000000000005</cx:pt>
          <cx:pt idx="2074">51.990000000000002</cx:pt>
          <cx:pt idx="2075">72.269999999999996</cx:pt>
          <cx:pt idx="2076">59.420000000000002</cx:pt>
          <cx:pt idx="2077">61.210000000000001</cx:pt>
          <cx:pt idx="2078">72.540000000000006</cx:pt>
          <cx:pt idx="2079">64.180000000000007</cx:pt>
          <cx:pt idx="2080">74.469999999999999</cx:pt>
          <cx:pt idx="2081">61.530000000000001</cx:pt>
          <cx:pt idx="2082">74.019999999999996</cx:pt>
          <cx:pt idx="2083">63.420000000000002</cx:pt>
          <cx:pt idx="2084">61.310000000000002</cx:pt>
          <cx:pt idx="2085">57.799999999999997</cx:pt>
          <cx:pt idx="2086">61.979999999999997</cx:pt>
          <cx:pt idx="2087">51.969999999999999</cx:pt>
          <cx:pt idx="2088">59.270000000000003</cx:pt>
          <cx:pt idx="2089">55.880000000000003</cx:pt>
          <cx:pt idx="2090">63.359999999999999</cx:pt>
          <cx:pt idx="2091">70.870000000000005</cx:pt>
          <cx:pt idx="2092">74.510000000000005</cx:pt>
          <cx:pt idx="2093">75.140000000000001</cx:pt>
          <cx:pt idx="2094">72.5</cx:pt>
          <cx:pt idx="2095">58.460000000000001</cx:pt>
          <cx:pt idx="2096">56.93</cx:pt>
          <cx:pt idx="2097">71.540000000000006</cx:pt>
          <cx:pt idx="2098">70.989999999999995</cx:pt>
          <cx:pt idx="2099">73.260000000000005</cx:pt>
          <cx:pt idx="2100">60.68</cx:pt>
          <cx:pt idx="2101">64.939999999999998</cx:pt>
          <cx:pt idx="2102">63.509999999999998</cx:pt>
          <cx:pt idx="2103">57.280000000000001</cx:pt>
          <cx:pt idx="2104">54.539999999999999</cx:pt>
          <cx:pt idx="2105">62.57</cx:pt>
          <cx:pt idx="2106">54.259999999999998</cx:pt>
          <cx:pt idx="2107">58.840000000000003</cx:pt>
          <cx:pt idx="2108">54.359999999999999</cx:pt>
          <cx:pt idx="2109">63.840000000000003</cx:pt>
          <cx:pt idx="2110">76.120000000000005</cx:pt>
          <cx:pt idx="2111">56.420000000000002</cx:pt>
          <cx:pt idx="2112">73.640000000000001</cx:pt>
          <cx:pt idx="2113">67.489999999999995</cx:pt>
          <cx:pt idx="2114">57.82</cx:pt>
          <cx:pt idx="2115">75.439999999999998</cx:pt>
          <cx:pt idx="2116">58.299999999999997</cx:pt>
          <cx:pt idx="2117">71.629999999999995</cx:pt>
          <cx:pt idx="2118">75.010000000000005</cx:pt>
          <cx:pt idx="2119">55.960000000000001</cx:pt>
          <cx:pt idx="2120">68.760000000000005</cx:pt>
          <cx:pt idx="2121">54.289999999999999</cx:pt>
          <cx:pt idx="2122">74.900000000000006</cx:pt>
          <cx:pt idx="2123">58.600000000000001</cx:pt>
          <cx:pt idx="2124">60.93</cx:pt>
          <cx:pt idx="2125">72.129999999999995</cx:pt>
          <cx:pt idx="2126">67.579999999999998</cx:pt>
          <cx:pt idx="2127">68.230000000000004</cx:pt>
          <cx:pt idx="2128">60.659999999999997</cx:pt>
          <cx:pt idx="2129">74.180000000000007</cx:pt>
          <cx:pt idx="2130">73.310000000000002</cx:pt>
          <cx:pt idx="2131">55.240000000000002</cx:pt>
          <cx:pt idx="2132">60.5</cx:pt>
          <cx:pt idx="2133">62.020000000000003</cx:pt>
          <cx:pt idx="2134">75.069999999999993</cx:pt>
          <cx:pt idx="2135">56.090000000000003</cx:pt>
          <cx:pt idx="2136">51.479999999999997</cx:pt>
          <cx:pt idx="2137">58.140000000000001</cx:pt>
          <cx:pt idx="2138">51.479999999999997</cx:pt>
          <cx:pt idx="2139">76.879999999999995</cx:pt>
          <cx:pt idx="2140">69.640000000000001</cx:pt>
          <cx:pt idx="2141">65.620000000000005</cx:pt>
          <cx:pt idx="2142">58.560000000000002</cx:pt>
          <cx:pt idx="2143">67.069999999999993</cx:pt>
          <cx:pt idx="2144">52.060000000000002</cx:pt>
          <cx:pt idx="2145">60.140000000000001</cx:pt>
          <cx:pt idx="2146">68.040000000000006</cx:pt>
          <cx:pt idx="2147">64.709999999999994</cx:pt>
          <cx:pt idx="2148">58.270000000000003</cx:pt>
          <cx:pt idx="2149">67.260000000000005</cx:pt>
          <cx:pt idx="2150">61.770000000000003</cx:pt>
          <cx:pt idx="2151">69.400000000000006</cx:pt>
          <cx:pt idx="2152">69.959999999999994</cx:pt>
          <cx:pt idx="2153">62.740000000000002</cx:pt>
          <cx:pt idx="2154">76.010000000000005</cx:pt>
          <cx:pt idx="2155">65.599999999999994</cx:pt>
          <cx:pt idx="2156">55.560000000000002</cx:pt>
          <cx:pt idx="2157">58.200000000000003</cx:pt>
          <cx:pt idx="2158">54.630000000000003</cx:pt>
          <cx:pt idx="2159">58.140000000000001</cx:pt>
          <cx:pt idx="2160">68.159999999999997</cx:pt>
          <cx:pt idx="2161">75.040000000000006</cx:pt>
          <cx:pt idx="2162">56.079999999999998</cx:pt>
          <cx:pt idx="2163">58.780000000000001</cx:pt>
          <cx:pt idx="2164">57.990000000000002</cx:pt>
          <cx:pt idx="2165">74.709999999999994</cx:pt>
          <cx:pt idx="2166">68.219999999999999</cx:pt>
          <cx:pt idx="2167">77.290000000000006</cx:pt>
          <cx:pt idx="2168">57.060000000000002</cx:pt>
          <cx:pt idx="2169">68.5</cx:pt>
          <cx:pt idx="2170">70.310000000000002</cx:pt>
          <cx:pt idx="2171">68.310000000000002</cx:pt>
          <cx:pt idx="2172">58.43</cx:pt>
          <cx:pt idx="2173">73.689999999999998</cx:pt>
          <cx:pt idx="2174">66.269999999999996</cx:pt>
          <cx:pt idx="2175">73.629999999999995</cx:pt>
          <cx:pt idx="2176">55.229999999999997</cx:pt>
          <cx:pt idx="2177">57.170000000000002</cx:pt>
          <cx:pt idx="2178">53.609999999999999</cx:pt>
          <cx:pt idx="2179">60.869999999999997</cx:pt>
          <cx:pt idx="2180">72.709999999999994</cx:pt>
          <cx:pt idx="2181">64.879999999999995</cx:pt>
          <cx:pt idx="2182">70.370000000000005</cx:pt>
          <cx:pt idx="2183">56.200000000000003</cx:pt>
          <cx:pt idx="2184">76.700000000000003</cx:pt>
          <cx:pt idx="2185">72.739999999999995</cx:pt>
          <cx:pt idx="2186">51.399999999999999</cx:pt>
          <cx:pt idx="2187">77.159999999999997</cx:pt>
          <cx:pt idx="2188">73</cx:pt>
          <cx:pt idx="2189">69.439999999999998</cx:pt>
          <cx:pt idx="2190">68.909999999999997</cx:pt>
          <cx:pt idx="2191">52.159999999999997</cx:pt>
          <cx:pt idx="2192">54.439999999999998</cx:pt>
          <cx:pt idx="2193">54.32</cx:pt>
          <cx:pt idx="2194">73.579999999999998</cx:pt>
          <cx:pt idx="2195">57.810000000000002</cx:pt>
          <cx:pt idx="2196">64.760000000000005</cx:pt>
          <cx:pt idx="2197">68.989999999999995</cx:pt>
          <cx:pt idx="2198">58.990000000000002</cx:pt>
          <cx:pt idx="2199">61.689999999999998</cx:pt>
          <cx:pt idx="2200">52.420000000000002</cx:pt>
          <cx:pt idx="2201">54.219999999999999</cx:pt>
          <cx:pt idx="2202">73.819999999999993</cx:pt>
          <cx:pt idx="2203">62.600000000000001</cx:pt>
          <cx:pt idx="2204">69.870000000000005</cx:pt>
          <cx:pt idx="2205">51.530000000000001</cx:pt>
          <cx:pt idx="2206">76.170000000000002</cx:pt>
          <cx:pt idx="2207">63.539999999999999</cx:pt>
          <cx:pt idx="2208">70.680000000000007</cx:pt>
          <cx:pt idx="2209">71.189999999999998</cx:pt>
          <cx:pt idx="2210">62.189999999999998</cx:pt>
          <cx:pt idx="2211">55.090000000000003</cx:pt>
          <cx:pt idx="2212">75.439999999999998</cx:pt>
          <cx:pt idx="2213">74.959999999999994</cx:pt>
          <cx:pt idx="2214">74.689999999999998</cx:pt>
          <cx:pt idx="2215">54.490000000000002</cx:pt>
          <cx:pt idx="2216">74.640000000000001</cx:pt>
          <cx:pt idx="2217">59.109999999999999</cx:pt>
          <cx:pt idx="2218">56.020000000000003</cx:pt>
          <cx:pt idx="2219">54.799999999999997</cx:pt>
          <cx:pt idx="2220">68.859999999999999</cx:pt>
          <cx:pt idx="2221">51.659999999999997</cx:pt>
          <cx:pt idx="2222">62.729999999999997</cx:pt>
          <cx:pt idx="2223">58.520000000000003</cx:pt>
          <cx:pt idx="2224">58.329999999999998</cx:pt>
          <cx:pt idx="2225">58.990000000000002</cx:pt>
          <cx:pt idx="2226">59.380000000000003</cx:pt>
          <cx:pt idx="2227">59.219999999999999</cx:pt>
          <cx:pt idx="2228">71.439999999999998</cx:pt>
          <cx:pt idx="2229">56.119999999999997</cx:pt>
          <cx:pt idx="2230">54.859999999999999</cx:pt>
          <cx:pt idx="2231">64.760000000000005</cx:pt>
          <cx:pt idx="2232">53.020000000000003</cx:pt>
          <cx:pt idx="2233">52.640000000000001</cx:pt>
          <cx:pt idx="2234">64.260000000000005</cx:pt>
          <cx:pt idx="2235">53.560000000000002</cx:pt>
          <cx:pt idx="2236">54.909999999999997</cx:pt>
          <cx:pt idx="2237">71.280000000000001</cx:pt>
          <cx:pt idx="2238">75.590000000000003</cx:pt>
          <cx:pt idx="2239">70.709999999999994</cx:pt>
          <cx:pt idx="2240">60.100000000000001</cx:pt>
          <cx:pt idx="2241">61.590000000000003</cx:pt>
          <cx:pt idx="2242">66.780000000000001</cx:pt>
          <cx:pt idx="2243">75.989999999999995</cx:pt>
          <cx:pt idx="2244">53.689999999999998</cx:pt>
          <cx:pt idx="2245">67.590000000000003</cx:pt>
          <cx:pt idx="2246">52.579999999999998</cx:pt>
          <cx:pt idx="2247">75.590000000000003</cx:pt>
          <cx:pt idx="2248">54.960000000000001</cx:pt>
          <cx:pt idx="2249">64.579999999999998</cx:pt>
          <cx:pt idx="2250">68.760000000000005</cx:pt>
          <cx:pt idx="2251">59.32</cx:pt>
          <cx:pt idx="2252">52.259999999999998</cx:pt>
          <cx:pt idx="2253">65.280000000000001</cx:pt>
          <cx:pt idx="2254">66.140000000000001</cx:pt>
          <cx:pt idx="2255">61.240000000000002</cx:pt>
          <cx:pt idx="2256">74.739999999999995</cx:pt>
          <cx:pt idx="2257">67.620000000000005</cx:pt>
          <cx:pt idx="2258">69.989999999999995</cx:pt>
          <cx:pt idx="2259">56.07</cx:pt>
          <cx:pt idx="2260">68.189999999999998</cx:pt>
          <cx:pt idx="2261">51.609999999999999</cx:pt>
          <cx:pt idx="2262">73.819999999999993</cx:pt>
          <cx:pt idx="2263">77.370000000000005</cx:pt>
          <cx:pt idx="2264">73.930000000000007</cx:pt>
          <cx:pt idx="2265">56.990000000000002</cx:pt>
          <cx:pt idx="2266">63.600000000000001</cx:pt>
          <cx:pt idx="2267">56.719999999999999</cx:pt>
          <cx:pt idx="2268">71.5</cx:pt>
          <cx:pt idx="2269">67.930000000000007</cx:pt>
          <cx:pt idx="2270">60.829999999999998</cx:pt>
          <cx:pt idx="2271">56.509999999999998</cx:pt>
          <cx:pt idx="2272">66.590000000000003</cx:pt>
          <cx:pt idx="2273">59.399999999999999</cx:pt>
          <cx:pt idx="2274">64.879999999999995</cx:pt>
          <cx:pt idx="2275">76.579999999999998</cx:pt>
          <cx:pt idx="2276">54.090000000000003</cx:pt>
          <cx:pt idx="2277">59.280000000000001</cx:pt>
          <cx:pt idx="2278">75.030000000000001</cx:pt>
          <cx:pt idx="2279">76.359999999999999</cx:pt>
          <cx:pt idx="2280">54.43</cx:pt>
          <cx:pt idx="2281">57.82</cx:pt>
          <cx:pt idx="2282">57.109999999999999</cx:pt>
          <cx:pt idx="2283">68.090000000000003</cx:pt>
          <cx:pt idx="2284">65.840000000000003</cx:pt>
          <cx:pt idx="2285">66.379999999999995</cx:pt>
          <cx:pt idx="2286">54.729999999999997</cx:pt>
          <cx:pt idx="2287">68.260000000000005</cx:pt>
          <cx:pt idx="2288">59.469999999999999</cx:pt>
          <cx:pt idx="2289">58.789999999999999</cx:pt>
          <cx:pt idx="2290">53.579999999999998</cx:pt>
          <cx:pt idx="2291">53.32</cx:pt>
          <cx:pt idx="2292">65.140000000000001</cx:pt>
          <cx:pt idx="2293">69.569999999999993</cx:pt>
          <cx:pt idx="2294">56.460000000000001</cx:pt>
          <cx:pt idx="2295">61.880000000000003</cx:pt>
          <cx:pt idx="2296">57.299999999999997</cx:pt>
          <cx:pt idx="2297">57.560000000000002</cx:pt>
          <cx:pt idx="2298">55.829999999999998</cx:pt>
          <cx:pt idx="2299">61.32</cx:pt>
          <cx:pt idx="2300">59.090000000000003</cx:pt>
          <cx:pt idx="2301">64.109999999999999</cx:pt>
          <cx:pt idx="2302">66.590000000000003</cx:pt>
          <cx:pt idx="2303">70.099999999999994</cx:pt>
          <cx:pt idx="2304">52.710000000000001</cx:pt>
          <cx:pt idx="2305">60.420000000000002</cx:pt>
          <cx:pt idx="2306">58.82</cx:pt>
          <cx:pt idx="2307">70.129999999999995</cx:pt>
          <cx:pt idx="2308">74.189999999999998</cx:pt>
          <cx:pt idx="2309">72.390000000000001</cx:pt>
          <cx:pt idx="2310">76.090000000000003</cx:pt>
          <cx:pt idx="2311">70.090000000000003</cx:pt>
          <cx:pt idx="2312">61.43</cx:pt>
          <cx:pt idx="2313">69.569999999999993</cx:pt>
          <cx:pt idx="2314">72.239999999999995</cx:pt>
          <cx:pt idx="2315">57.640000000000001</cx:pt>
          <cx:pt idx="2316">72.959999999999994</cx:pt>
          <cx:pt idx="2317">70.280000000000001</cx:pt>
          <cx:pt idx="2318">74.209999999999994</cx:pt>
          <cx:pt idx="2319">53.719999999999999</cx:pt>
          <cx:pt idx="2320">65.269999999999996</cx:pt>
          <cx:pt idx="2321">51.840000000000003</cx:pt>
          <cx:pt idx="2322">63.890000000000001</cx:pt>
          <cx:pt idx="2323">75.719999999999999</cx:pt>
          <cx:pt idx="2324">72.920000000000002</cx:pt>
          <cx:pt idx="2325">63.32</cx:pt>
          <cx:pt idx="2326">62.369999999999997</cx:pt>
          <cx:pt idx="2327">65.629999999999995</cx:pt>
          <cx:pt idx="2328">74.319999999999993</cx:pt>
          <cx:pt idx="2329">55.990000000000002</cx:pt>
          <cx:pt idx="2330">54.310000000000002</cx:pt>
          <cx:pt idx="2331">67.180000000000007</cx:pt>
          <cx:pt idx="2332">63.990000000000002</cx:pt>
          <cx:pt idx="2333">59.020000000000003</cx:pt>
          <cx:pt idx="2334">66.879999999999995</cx:pt>
          <cx:pt idx="2335">67.700000000000003</cx:pt>
          <cx:pt idx="2336">56</cx:pt>
          <cx:pt idx="2337">76.959999999999994</cx:pt>
          <cx:pt idx="2338">57.369999999999997</cx:pt>
          <cx:pt idx="2339">70.439999999999998</cx:pt>
          <cx:pt idx="2340">74.840000000000003</cx:pt>
          <cx:pt idx="2341">65.269999999999996</cx:pt>
          <cx:pt idx="2342">59.619999999999997</cx:pt>
          <cx:pt idx="2343">57.880000000000003</cx:pt>
          <cx:pt idx="2344">60.170000000000002</cx:pt>
          <cx:pt idx="2345">58.280000000000001</cx:pt>
          <cx:pt idx="2346">76.329999999999998</cx:pt>
          <cx:pt idx="2347">53.68</cx:pt>
          <cx:pt idx="2348">52.490000000000002</cx:pt>
          <cx:pt idx="2349">58.509999999999998</cx:pt>
          <cx:pt idx="2350">64.829999999999998</cx:pt>
          <cx:pt idx="2351">55.630000000000003</cx:pt>
          <cx:pt idx="2352">72.420000000000002</cx:pt>
          <cx:pt idx="2353">54.93</cx:pt>
          <cx:pt idx="2354">74.540000000000006</cx:pt>
          <cx:pt idx="2355">62.100000000000001</cx:pt>
          <cx:pt idx="2356">69.989999999999995</cx:pt>
          <cx:pt idx="2357">75.219999999999999</cx:pt>
          <cx:pt idx="2358">56.469999999999999</cx:pt>
          <cx:pt idx="2359">52.920000000000002</cx:pt>
          <cx:pt idx="2360">55.229999999999997</cx:pt>
          <cx:pt idx="2361">54.700000000000003</cx:pt>
          <cx:pt idx="2362">56.979999999999997</cx:pt>
          <cx:pt idx="2363">62.829999999999998</cx:pt>
          <cx:pt idx="2364">60.020000000000003</cx:pt>
          <cx:pt idx="2365">53.079999999999998</cx:pt>
          <cx:pt idx="2366">59.810000000000002</cx:pt>
          <cx:pt idx="2367">57.520000000000003</cx:pt>
          <cx:pt idx="2368">55.32</cx:pt>
          <cx:pt idx="2369">63.840000000000003</cx:pt>
          <cx:pt idx="2370">56.310000000000002</cx:pt>
          <cx:pt idx="2371">54.240000000000002</cx:pt>
          <cx:pt idx="2372">75.569999999999993</cx:pt>
          <cx:pt idx="2373">65.5</cx:pt>
          <cx:pt idx="2374">63.299999999999997</cx:pt>
          <cx:pt idx="2375">59.960000000000001</cx:pt>
          <cx:pt idx="2376">71.409999999999997</cx:pt>
          <cx:pt idx="2377">74.829999999999998</cx:pt>
          <cx:pt idx="2378">74.040000000000006</cx:pt>
          <cx:pt idx="2379">54.57</cx:pt>
          <cx:pt idx="2380">71.420000000000002</cx:pt>
          <cx:pt idx="2381">76.189999999999998</cx:pt>
          <cx:pt idx="2382">72.469999999999999</cx:pt>
          <cx:pt idx="2383">75.890000000000001</cx:pt>
          <cx:pt idx="2384">59.219999999999999</cx:pt>
          <cx:pt idx="2385">70.670000000000002</cx:pt>
          <cx:pt idx="2386">71.269999999999996</cx:pt>
          <cx:pt idx="2387">72.469999999999999</cx:pt>
          <cx:pt idx="2388">54.539999999999999</cx:pt>
          <cx:pt idx="2389">64.159999999999997</cx:pt>
          <cx:pt idx="2390">71.090000000000003</cx:pt>
          <cx:pt idx="2391">75.890000000000001</cx:pt>
          <cx:pt idx="2392">71.510000000000005</cx:pt>
          <cx:pt idx="2393">67.310000000000002</cx:pt>
          <cx:pt idx="2394">54.189999999999998</cx:pt>
          <cx:pt idx="2395">61.299999999999997</cx:pt>
          <cx:pt idx="2396">67.299999999999997</cx:pt>
          <cx:pt idx="2397">54.170000000000002</cx:pt>
          <cx:pt idx="2398">57.170000000000002</cx:pt>
          <cx:pt idx="2399">57.939999999999998</cx:pt>
          <cx:pt idx="2400">69.870000000000005</cx:pt>
          <cx:pt idx="2401">53.990000000000002</cx:pt>
          <cx:pt idx="2402">68.780000000000001</cx:pt>
          <cx:pt idx="2403">69.260000000000005</cx:pt>
          <cx:pt idx="2404">67.120000000000005</cx:pt>
          <cx:pt idx="2405">76.079999999999998</cx:pt>
          <cx:pt idx="2406">50.619999999999997</cx:pt>
          <cx:pt idx="2407">69.159999999999997</cx:pt>
          <cx:pt idx="2408">72.680000000000007</cx:pt>
          <cx:pt idx="2409">67.010000000000005</cx:pt>
          <cx:pt idx="2410">58.990000000000002</cx:pt>
          <cx:pt idx="2411">54.799999999999997</cx:pt>
          <cx:pt idx="2412">76.280000000000001</cx:pt>
          <cx:pt idx="2413">51.219999999999999</cx:pt>
          <cx:pt idx="2414">75.879999999999995</cx:pt>
          <cx:pt idx="2415">68.409999999999997</cx:pt>
          <cx:pt idx="2416">51.340000000000003</cx:pt>
          <cx:pt idx="2417">66.870000000000005</cx:pt>
          <cx:pt idx="2418">51.630000000000003</cx:pt>
          <cx:pt idx="2419">64.269999999999996</cx:pt>
          <cx:pt idx="2420">51.460000000000001</cx:pt>
          <cx:pt idx="2421">54.329999999999998</cx:pt>
          <cx:pt idx="2422">62.960000000000001</cx:pt>
          <cx:pt idx="2423">61.100000000000001</cx:pt>
          <cx:pt idx="2424">55.920000000000002</cx:pt>
          <cx:pt idx="2425">50.439999999999998</cx:pt>
          <cx:pt idx="2426">75.329999999999998</cx:pt>
          <cx:pt idx="2427">54.43</cx:pt>
          <cx:pt idx="2428">52.68</cx:pt>
          <cx:pt idx="2429">52.090000000000003</cx:pt>
          <cx:pt idx="2430">51.710000000000001</cx:pt>
          <cx:pt idx="2431">56.710000000000001</cx:pt>
          <cx:pt idx="2432">59.640000000000001</cx:pt>
          <cx:pt idx="2433">67.879999999999995</cx:pt>
          <cx:pt idx="2434">53.280000000000001</cx:pt>
          <cx:pt idx="2435">53.009999999999998</cx:pt>
          <cx:pt idx="2436">66.590000000000003</cx:pt>
          <cx:pt idx="2437">60.479999999999997</cx:pt>
          <cx:pt idx="2438">66.680000000000007</cx:pt>
          <cx:pt idx="2439">59.109999999999999</cx:pt>
          <cx:pt idx="2440">59.490000000000002</cx:pt>
          <cx:pt idx="2441">74.239999999999995</cx:pt>
          <cx:pt idx="2442">72.680000000000007</cx:pt>
          <cx:pt idx="2443">72.390000000000001</cx:pt>
          <cx:pt idx="2444">67.510000000000005</cx:pt>
          <cx:pt idx="2445">74.299999999999997</cx:pt>
          <cx:pt idx="2446">55.609999999999999</cx:pt>
          <cx:pt idx="2447">56.600000000000001</cx:pt>
          <cx:pt idx="2448">69.480000000000004</cx:pt>
          <cx:pt idx="2449">67.310000000000002</cx:pt>
          <cx:pt idx="2450">72.620000000000005</cx:pt>
          <cx:pt idx="2451">62.770000000000003</cx:pt>
          <cx:pt idx="2452">76.019999999999996</cx:pt>
          <cx:pt idx="2453">54.009999999999998</cx:pt>
          <cx:pt idx="2454">53.539999999999999</cx:pt>
          <cx:pt idx="2455">50.68</cx:pt>
          <cx:pt idx="2456">69.510000000000005</cx:pt>
          <cx:pt idx="2457">52.689999999999998</cx:pt>
          <cx:pt idx="2458">75.219999999999999</cx:pt>
          <cx:pt idx="2459">63.979999999999997</cx:pt>
          <cx:pt idx="2460">61.469999999999999</cx:pt>
          <cx:pt idx="2461">67.879999999999995</cx:pt>
          <cx:pt idx="2462">57.32</cx:pt>
          <cx:pt idx="2463">65.310000000000002</cx:pt>
          <cx:pt idx="2464">52.130000000000003</cx:pt>
          <cx:pt idx="2465">72.209999999999994</cx:pt>
          <cx:pt idx="2466">54.920000000000002</cx:pt>
          <cx:pt idx="2467">70.489999999999995</cx:pt>
          <cx:pt idx="2468">50.609999999999999</cx:pt>
          <cx:pt idx="2469">58.369999999999997</cx:pt>
          <cx:pt idx="2470">75.469999999999999</cx:pt>
          <cx:pt idx="2471">71.890000000000001</cx:pt>
          <cx:pt idx="2472">68.810000000000002</cx:pt>
          <cx:pt idx="2473">60.469999999999999</cx:pt>
          <cx:pt idx="2474">70.200000000000003</cx:pt>
          <cx:pt idx="2475">55.659999999999997</cx:pt>
          <cx:pt idx="2476">69.469999999999999</cx:pt>
          <cx:pt idx="2477">68.469999999999999</cx:pt>
          <cx:pt idx="2478">51.530000000000001</cx:pt>
          <cx:pt idx="2479">50.740000000000002</cx:pt>
          <cx:pt idx="2480">69.370000000000005</cx:pt>
          <cx:pt idx="2481">76.010000000000005</cx:pt>
          <cx:pt idx="2482">66.099999999999994</cx:pt>
          <cx:pt idx="2483">56.060000000000002</cx:pt>
          <cx:pt idx="2484">68.219999999999999</cx:pt>
          <cx:pt idx="2485">65.170000000000002</cx:pt>
          <cx:pt idx="2486">74.890000000000001</cx:pt>
          <cx:pt idx="2487">71.040000000000006</cx:pt>
          <cx:pt idx="2488">51.640000000000001</cx:pt>
          <cx:pt idx="2489">54.869999999999997</cx:pt>
          <cx:pt idx="2490">68.069999999999993</cx:pt>
          <cx:pt idx="2491">63.710000000000001</cx:pt>
          <cx:pt idx="2492">51.18</cx:pt>
          <cx:pt idx="2493">57.020000000000003</cx:pt>
          <cx:pt idx="2494">72.120000000000005</cx:pt>
          <cx:pt idx="2495">60.270000000000003</cx:pt>
          <cx:pt idx="2496">64.900000000000006</cx:pt>
          <cx:pt idx="2497">67.489999999999995</cx:pt>
          <cx:pt idx="2498">70.730000000000004</cx:pt>
          <cx:pt idx="2499">57.979999999999997</cx:pt>
          <cx:pt idx="2500">53.18</cx:pt>
          <cx:pt idx="2501">75.640000000000001</cx:pt>
          <cx:pt idx="2502">76.379999999999995</cx:pt>
          <cx:pt idx="2503">63.719999999999999</cx:pt>
          <cx:pt idx="2504">53.170000000000002</cx:pt>
          <cx:pt idx="2505">58.93</cx:pt>
          <cx:pt idx="2506">71.560000000000002</cx:pt>
          <cx:pt idx="2507">73.090000000000003</cx:pt>
          <cx:pt idx="2508">75.810000000000002</cx:pt>
          <cx:pt idx="2509">52.109999999999999</cx:pt>
          <cx:pt idx="2510">52.520000000000003</cx:pt>
          <cx:pt idx="2511">64.260000000000005</cx:pt>
          <cx:pt idx="2512">52.939999999999998</cx:pt>
          <cx:pt idx="2513">56.020000000000003</cx:pt>
          <cx:pt idx="2514">69.5</cx:pt>
          <cx:pt idx="2515">60.630000000000003</cx:pt>
          <cx:pt idx="2516">56.469999999999999</cx:pt>
          <cx:pt idx="2517">52.259999999999998</cx:pt>
          <cx:pt idx="2518">51.189999999999998</cx:pt>
          <cx:pt idx="2519">73.409999999999997</cx:pt>
          <cx:pt idx="2520">72.959999999999994</cx:pt>
          <cx:pt idx="2521">54.479999999999997</cx:pt>
          <cx:pt idx="2522">59.729999999999997</cx:pt>
          <cx:pt idx="2523">63.280000000000001</cx:pt>
          <cx:pt idx="2524">52.939999999999998</cx:pt>
          <cx:pt idx="2525">59.43</cx:pt>
          <cx:pt idx="2526">58.789999999999999</cx:pt>
          <cx:pt idx="2527">76.140000000000001</cx:pt>
          <cx:pt idx="2528">75.370000000000005</cx:pt>
          <cx:pt idx="2529">50.420000000000002</cx:pt>
          <cx:pt idx="2530">61.280000000000001</cx:pt>
          <cx:pt idx="2531">54.780000000000001</cx:pt>
          <cx:pt idx="2532">66.540000000000006</cx:pt>
          <cx:pt idx="2533">70.140000000000001</cx:pt>
          <cx:pt idx="2534">71.099999999999994</cx:pt>
          <cx:pt idx="2535">70.780000000000001</cx:pt>
          <cx:pt idx="2536">52.799999999999997</cx:pt>
          <cx:pt idx="2537">58.899999999999999</cx:pt>
          <cx:pt idx="2538">54.939999999999998</cx:pt>
          <cx:pt idx="2539">65.239999999999995</cx:pt>
          <cx:pt idx="2540">57.340000000000003</cx:pt>
          <cx:pt idx="2541">51.479999999999997</cx:pt>
          <cx:pt idx="2542">65.129999999999995</cx:pt>
          <cx:pt idx="2543">63.060000000000002</cx:pt>
          <cx:pt idx="2544">59.060000000000002</cx:pt>
          <cx:pt idx="2545">63.82</cx:pt>
          <cx:pt idx="2546">71.670000000000002</cx:pt>
          <cx:pt idx="2547">73.030000000000001</cx:pt>
          <cx:pt idx="2548">61.079999999999998</cx:pt>
          <cx:pt idx="2549">67.209999999999994</cx:pt>
          <cx:pt idx="2550">57.859999999999999</cx:pt>
          <cx:pt idx="2551">70.390000000000001</cx:pt>
          <cx:pt idx="2552">53.789999999999999</cx:pt>
          <cx:pt idx="2553">65.120000000000005</cx:pt>
          <cx:pt idx="2554">63.710000000000001</cx:pt>
          <cx:pt idx="2555">64.120000000000005</cx:pt>
          <cx:pt idx="2556">58</cx:pt>
          <cx:pt idx="2557">75.620000000000005</cx:pt>
          <cx:pt idx="2558">60.670000000000002</cx:pt>
          <cx:pt idx="2559">68.390000000000001</cx:pt>
          <cx:pt idx="2560">52.689999999999998</cx:pt>
          <cx:pt idx="2561">54.719999999999999</cx:pt>
          <cx:pt idx="2562">59.640000000000001</cx:pt>
          <cx:pt idx="2563">54.380000000000003</cx:pt>
          <cx:pt idx="2564">56.189999999999998</cx:pt>
          <cx:pt idx="2565">53.600000000000001</cx:pt>
          <cx:pt idx="2566">54.810000000000002</cx:pt>
          <cx:pt idx="2567">57.859999999999999</cx:pt>
          <cx:pt idx="2568">59.789999999999999</cx:pt>
          <cx:pt idx="2569">54.509999999999998</cx:pt>
          <cx:pt idx="2570">72.989999999999995</cx:pt>
          <cx:pt idx="2571">69.879999999999995</cx:pt>
          <cx:pt idx="2572">66.099999999999994</cx:pt>
          <cx:pt idx="2573">51.409999999999997</cx:pt>
          <cx:pt idx="2574">56.799999999999997</cx:pt>
          <cx:pt idx="2575">51.530000000000001</cx:pt>
          <cx:pt idx="2576">64.620000000000005</cx:pt>
          <cx:pt idx="2577">56.770000000000003</cx:pt>
          <cx:pt idx="2578">54.43</cx:pt>
          <cx:pt idx="2579">58.210000000000001</cx:pt>
          <cx:pt idx="2580">60.329999999999998</cx:pt>
          <cx:pt idx="2581">68.730000000000004</cx:pt>
          <cx:pt idx="2582">53.43</cx:pt>
          <cx:pt idx="2583">62.799999999999997</cx:pt>
          <cx:pt idx="2584">76.269999999999996</cx:pt>
          <cx:pt idx="2585">56.5</cx:pt>
          <cx:pt idx="2586">65.709999999999994</cx:pt>
          <cx:pt idx="2587">63.759999999999998</cx:pt>
          <cx:pt idx="2588">54.920000000000002</cx:pt>
          <cx:pt idx="2589">73.510000000000005</cx:pt>
          <cx:pt idx="2590">59.710000000000001</cx:pt>
          <cx:pt idx="2591">67.980000000000004</cx:pt>
          <cx:pt idx="2592">65.670000000000002</cx:pt>
          <cx:pt idx="2593">55.57</cx:pt>
          <cx:pt idx="2594">50.729999999999997</cx:pt>
          <cx:pt idx="2595">55.289999999999999</cx:pt>
          <cx:pt idx="2596">58.359999999999999</cx:pt>
          <cx:pt idx="2597">55.789999999999999</cx:pt>
          <cx:pt idx="2598">65.060000000000002</cx:pt>
          <cx:pt idx="2599">74.799999999999997</cx:pt>
          <cx:pt idx="2600">75.530000000000001</cx:pt>
          <cx:pt idx="2601">59.090000000000003</cx:pt>
          <cx:pt idx="2602">72.370000000000005</cx:pt>
          <cx:pt idx="2603">62.920000000000002</cx:pt>
          <cx:pt idx="2604">64.769999999999996</cx:pt>
          <cx:pt idx="2605">67.170000000000002</cx:pt>
          <cx:pt idx="2606">67.129999999999995</cx:pt>
          <cx:pt idx="2607">58.5</cx:pt>
          <cx:pt idx="2608">53.829999999999998</cx:pt>
          <cx:pt idx="2609">75.319999999999993</cx:pt>
          <cx:pt idx="2610">70.280000000000001</cx:pt>
          <cx:pt idx="2611">66.569999999999993</cx:pt>
          <cx:pt idx="2612">51.619999999999997</cx:pt>
          <cx:pt idx="2613">57.5</cx:pt>
          <cx:pt idx="2614">62.229999999999997</cx:pt>
          <cx:pt idx="2615">70.120000000000005</cx:pt>
          <cx:pt idx="2616">63.509999999999998</cx:pt>
          <cx:pt idx="2617">62.409999999999997</cx:pt>
          <cx:pt idx="2618">63.469999999999999</cx:pt>
          <cx:pt idx="2619">52.340000000000003</cx:pt>
          <cx:pt idx="2620">66.219999999999999</cx:pt>
          <cx:pt idx="2621">60.039999999999999</cx:pt>
          <cx:pt idx="2622">52.219999999999999</cx:pt>
          <cx:pt idx="2623">75.290000000000006</cx:pt>
          <cx:pt idx="2624">50.490000000000002</cx:pt>
          <cx:pt idx="2625">68.760000000000005</cx:pt>
          <cx:pt idx="2626">61.100000000000001</cx:pt>
          <cx:pt idx="2627">61.82</cx:pt>
          <cx:pt idx="2628">68.079999999999998</cx:pt>
          <cx:pt idx="2629">55.390000000000001</cx:pt>
          <cx:pt idx="2630">74.790000000000006</cx:pt>
          <cx:pt idx="2631">56.340000000000003</cx:pt>
          <cx:pt idx="2632">54.020000000000003</cx:pt>
          <cx:pt idx="2633">58.039999999999999</cx:pt>
          <cx:pt idx="2634">57.240000000000002</cx:pt>
          <cx:pt idx="2635">68.579999999999998</cx:pt>
          <cx:pt idx="2636">72.290000000000006</cx:pt>
          <cx:pt idx="2637">50.469999999999999</cx:pt>
          <cx:pt idx="2638">64.659999999999997</cx:pt>
          <cx:pt idx="2639">57.439999999999998</cx:pt>
          <cx:pt idx="2640">59.490000000000002</cx:pt>
          <cx:pt idx="2641">55.539999999999999</cx:pt>
          <cx:pt idx="2642">53.289999999999999</cx:pt>
          <cx:pt idx="2643">59.670000000000002</cx:pt>
          <cx:pt idx="2644">68.040000000000006</cx:pt>
          <cx:pt idx="2645">68.590000000000003</cx:pt>
          <cx:pt idx="2646">68.579999999999998</cx:pt>
          <cx:pt idx="2647">52.710000000000001</cx:pt>
          <cx:pt idx="2648">54</cx:pt>
          <cx:pt idx="2649">59.060000000000002</cx:pt>
          <cx:pt idx="2650">53.289999999999999</cx:pt>
          <cx:pt idx="2651">60.670000000000002</cx:pt>
          <cx:pt idx="2652">59.5</cx:pt>
          <cx:pt idx="2653">63.090000000000003</cx:pt>
          <cx:pt idx="2654">69.459999999999994</cx:pt>
          <cx:pt idx="2655">67.209999999999994</cx:pt>
          <cx:pt idx="2656">66.959999999999994</cx:pt>
          <cx:pt idx="2657">60.420000000000002</cx:pt>
          <cx:pt idx="2658">65.090000000000003</cx:pt>
          <cx:pt idx="2659">55.009999999999998</cx:pt>
          <cx:pt idx="2660">64.900000000000006</cx:pt>
          <cx:pt idx="2661">64.840000000000003</cx:pt>
          <cx:pt idx="2662">76.590000000000003</cx:pt>
          <cx:pt idx="2663">61.340000000000003</cx:pt>
          <cx:pt idx="2664">70.409999999999997</cx:pt>
          <cx:pt idx="2665">75.510000000000005</cx:pt>
          <cx:pt idx="2666">52.420000000000002</cx:pt>
          <cx:pt idx="2667">69.909999999999997</cx:pt>
          <cx:pt idx="2668">53.090000000000003</cx:pt>
          <cx:pt idx="2669">75.829999999999998</cx:pt>
          <cx:pt idx="2670">54.719999999999999</cx:pt>
          <cx:pt idx="2671">65.599999999999994</cx:pt>
          <cx:pt idx="2672">55.670000000000002</cx:pt>
          <cx:pt idx="2673">65.670000000000002</cx:pt>
          <cx:pt idx="2674">76.170000000000002</cx:pt>
          <cx:pt idx="2675">59.380000000000003</cx:pt>
          <cx:pt idx="2676">63.039999999999999</cx:pt>
          <cx:pt idx="2677">59.969999999999999</cx:pt>
          <cx:pt idx="2678">57.770000000000003</cx:pt>
          <cx:pt idx="2679">65.599999999999994</cx:pt>
          <cx:pt idx="2680">63.560000000000002</cx:pt>
          <cx:pt idx="2681">60.369999999999997</cx:pt>
          <cx:pt idx="2682">65.040000000000006</cx:pt>
          <cx:pt idx="2683">52.780000000000001</cx:pt>
          <cx:pt idx="2684">68.400000000000006</cx:pt>
          <cx:pt idx="2685">62.920000000000002</cx:pt>
          <cx:pt idx="2686">60.710000000000001</cx:pt>
          <cx:pt idx="2687">75.590000000000003</cx:pt>
          <cx:pt idx="2688">53</cx:pt>
          <cx:pt idx="2689">54.960000000000001</cx:pt>
          <cx:pt idx="2690">61.359999999999999</cx:pt>
          <cx:pt idx="2691">50.799999999999997</cx:pt>
          <cx:pt idx="2692">55.68</cx:pt>
          <cx:pt idx="2693">54.890000000000001</cx:pt>
          <cx:pt idx="2694">57.93</cx:pt>
          <cx:pt idx="2695">67.489999999999995</cx:pt>
          <cx:pt idx="2696">66.209999999999994</cx:pt>
          <cx:pt idx="2697">51.289999999999999</cx:pt>
          <cx:pt idx="2698">75.379999999999995</cx:pt>
          <cx:pt idx="2699">52.469999999999999</cx:pt>
          <cx:pt idx="2700">64.879999999999995</cx:pt>
          <cx:pt idx="2701">52.530000000000001</cx:pt>
          <cx:pt idx="2702">59.829999999999998</cx:pt>
          <cx:pt idx="2703">71.629999999999995</cx:pt>
          <cx:pt idx="2704">63.93</cx:pt>
          <cx:pt idx="2705">61.340000000000003</cx:pt>
          <cx:pt idx="2706">66.040000000000006</cx:pt>
          <cx:pt idx="2707">56.140000000000001</cx:pt>
          <cx:pt idx="2708">54.079999999999998</cx:pt>
          <cx:pt idx="2709">57.479999999999997</cx:pt>
          <cx:pt idx="2710">74.010000000000005</cx:pt>
          <cx:pt idx="2711">56.539999999999999</cx:pt>
          <cx:pt idx="2712">74.890000000000001</cx:pt>
          <cx:pt idx="2713">70.920000000000002</cx:pt>
          <cx:pt idx="2714">58.5</cx:pt>
          <cx:pt idx="2715">52.390000000000001</cx:pt>
          <cx:pt idx="2716">51.270000000000003</cx:pt>
          <cx:pt idx="2717">57.43</cx:pt>
          <cx:pt idx="2718">76.189999999999998</cx:pt>
          <cx:pt idx="2719">65.700000000000003</cx:pt>
          <cx:pt idx="2720">73.010000000000005</cx:pt>
          <cx:pt idx="2721">53.039999999999999</cx:pt>
          <cx:pt idx="2722">64.290000000000006</cx:pt>
          <cx:pt idx="2723">58.939999999999998</cx:pt>
          <cx:pt idx="2724">51.810000000000002</cx:pt>
          <cx:pt idx="2725">62.32</cx:pt>
          <cx:pt idx="2726">53.799999999999997</cx:pt>
          <cx:pt idx="2727">67.609999999999999</cx:pt>
          <cx:pt idx="2728">64.040000000000006</cx:pt>
          <cx:pt idx="2729">74.769999999999996</cx:pt>
          <cx:pt idx="2730">73.069999999999993</cx:pt>
          <cx:pt idx="2731">62.280000000000001</cx:pt>
          <cx:pt idx="2732">62.789999999999999</cx:pt>
          <cx:pt idx="2733">65.930000000000007</cx:pt>
          <cx:pt idx="2734">56.530000000000001</cx:pt>
          <cx:pt idx="2735">52.530000000000001</cx:pt>
          <cx:pt idx="2736">51.219999999999999</cx:pt>
          <cx:pt idx="2737">69.909999999999997</cx:pt>
          <cx:pt idx="2738">57.439999999999998</cx:pt>
          <cx:pt idx="2739">51.229999999999997</cx:pt>
          <cx:pt idx="2740">63.590000000000003</cx:pt>
          <cx:pt idx="2741">71.430000000000007</cx:pt>
          <cx:pt idx="2742">73.060000000000002</cx:pt>
          <cx:pt idx="2743">71.609999999999999</cx:pt>
          <cx:pt idx="2744">75.579999999999998</cx:pt>
          <cx:pt idx="2745">52.43</cx:pt>
          <cx:pt idx="2746">76.359999999999999</cx:pt>
          <cx:pt idx="2747">74.689999999999998</cx:pt>
          <cx:pt idx="2748">65.989999999999995</cx:pt>
          <cx:pt idx="2749">70.859999999999999</cx:pt>
          <cx:pt idx="2750">50.640000000000001</cx:pt>
          <cx:pt idx="2751">65.959999999999994</cx:pt>
          <cx:pt idx="2752">54.479999999999997</cx:pt>
          <cx:pt idx="2753">51.890000000000001</cx:pt>
          <cx:pt idx="2754">70.180000000000007</cx:pt>
          <cx:pt idx="2755">70.799999999999997</cx:pt>
          <cx:pt idx="2756">68.930000000000007</cx:pt>
          <cx:pt idx="2757">72.989999999999995</cx:pt>
          <cx:pt idx="2758">51.340000000000003</cx:pt>
          <cx:pt idx="2759">74.590000000000003</cx:pt>
          <cx:pt idx="2760">59.909999999999997</cx:pt>
          <cx:pt idx="2761">61.170000000000002</cx:pt>
          <cx:pt idx="2762">68.459999999999994</cx:pt>
          <cx:pt idx="2763">65.819999999999993</cx:pt>
          <cx:pt idx="2764">51</cx:pt>
          <cx:pt idx="2765">56.119999999999997</cx:pt>
          <cx:pt idx="2766">54.340000000000003</cx:pt>
          <cx:pt idx="2767">57.840000000000003</cx:pt>
          <cx:pt idx="2768">51.5</cx:pt>
          <cx:pt idx="2769">65.989999999999995</cx:pt>
          <cx:pt idx="2770">72.030000000000001</cx:pt>
          <cx:pt idx="2771">61.090000000000003</cx:pt>
          <cx:pt idx="2772">53.329999999999998</cx:pt>
          <cx:pt idx="2773">53.359999999999999</cx:pt>
          <cx:pt idx="2774">73.030000000000001</cx:pt>
          <cx:pt idx="2775">58.5</cx:pt>
          <cx:pt idx="2776">52.960000000000001</cx:pt>
          <cx:pt idx="2777">57.479999999999997</cx:pt>
          <cx:pt idx="2778">62.509999999999998</cx:pt>
          <cx:pt idx="2779">57.409999999999997</cx:pt>
          <cx:pt idx="2780">70.829999999999998</cx:pt>
          <cx:pt idx="2781">50.670000000000002</cx:pt>
          <cx:pt idx="2782">51.600000000000001</cx:pt>
          <cx:pt idx="2783">66.939999999999998</cx:pt>
          <cx:pt idx="2784">59.640000000000001</cx:pt>
          <cx:pt idx="2785">75.280000000000001</cx:pt>
          <cx:pt idx="2786">55.729999999999997</cx:pt>
          <cx:pt idx="2787">64.010000000000005</cx:pt>
          <cx:pt idx="2788">75.890000000000001</cx:pt>
          <cx:pt idx="2789">55.530000000000001</cx:pt>
          <cx:pt idx="2790">57.200000000000003</cx:pt>
          <cx:pt idx="2791">65</cx:pt>
          <cx:pt idx="2792">59.159999999999997</cx:pt>
          <cx:pt idx="2793">50.689999999999998</cx:pt>
          <cx:pt idx="2794">61.990000000000002</cx:pt>
          <cx:pt idx="2795">64.879999999999995</cx:pt>
          <cx:pt idx="2796">60.409999999999997</cx:pt>
          <cx:pt idx="2797">52.240000000000002</cx:pt>
          <cx:pt idx="2798">55.630000000000003</cx:pt>
          <cx:pt idx="2799">65.030000000000001</cx:pt>
          <cx:pt idx="2800">56.159999999999997</cx:pt>
          <cx:pt idx="2801">53.100000000000001</cx:pt>
          <cx:pt idx="2802">52.119999999999997</cx:pt>
          <cx:pt idx="2803">60.719999999999999</cx:pt>
          <cx:pt idx="2804">55.530000000000001</cx:pt>
          <cx:pt idx="2805">51.219999999999999</cx:pt>
          <cx:pt idx="2806">52.310000000000002</cx:pt>
          <cx:pt idx="2807">75.879999999999995</cx:pt>
          <cx:pt idx="2808">73.280000000000001</cx:pt>
          <cx:pt idx="2809">75.810000000000002</cx:pt>
          <cx:pt idx="2810">52.32</cx:pt>
          <cx:pt idx="2811">53.939999999999998</cx:pt>
          <cx:pt idx="2812">54.329999999999998</cx:pt>
          <cx:pt idx="2813">52.57</cx:pt>
          <cx:pt idx="2814">73.969999999999999</cx:pt>
          <cx:pt idx="2815">64.969999999999999</cx:pt>
          <cx:pt idx="2816">51.799999999999997</cx:pt>
          <cx:pt idx="2817">51.189999999999998</cx:pt>
          <cx:pt idx="2818">57.079999999999998</cx:pt>
          <cx:pt idx="2819">59.280000000000001</cx:pt>
          <cx:pt idx="2820">71.290000000000006</cx:pt>
          <cx:pt idx="2821">66.689999999999998</cx:pt>
          <cx:pt idx="2822">66.010000000000005</cx:pt>
          <cx:pt idx="2823">60.240000000000002</cx:pt>
          <cx:pt idx="2824">70.930000000000007</cx:pt>
          <cx:pt idx="2825">50.82</cx:pt>
          <cx:pt idx="2826">72.519999999999996</cx:pt>
          <cx:pt idx="2827">69.480000000000004</cx:pt>
          <cx:pt idx="2828">62.829999999999998</cx:pt>
          <cx:pt idx="2829">76.480000000000004</cx:pt>
          <cx:pt idx="2830">56.729999999999997</cx:pt>
          <cx:pt idx="2831">62.789999999999999</cx:pt>
          <cx:pt idx="2832">72.859999999999999</cx:pt>
          <cx:pt idx="2833">66.099999999999994</cx:pt>
          <cx:pt idx="2834">53.030000000000001</cx:pt>
          <cx:pt idx="2835">64.599999999999994</cx:pt>
          <cx:pt idx="2836">51.359999999999999</cx:pt>
          <cx:pt idx="2837">57.280000000000001</cx:pt>
          <cx:pt idx="2838">54.200000000000003</cx:pt>
          <cx:pt idx="2839">58.299999999999997</cx:pt>
          <cx:pt idx="2840">60.759999999999998</cx:pt>
          <cx:pt idx="2841">69.790000000000006</cx:pt>
          <cx:pt idx="2842">68.790000000000006</cx:pt>
          <cx:pt idx="2843">57.539999999999999</cx:pt>
          <cx:pt idx="2844">53.509999999999998</cx:pt>
          <cx:pt idx="2845">73.379999999999995</cx:pt>
          <cx:pt idx="2846">67.230000000000004</cx:pt>
          <cx:pt idx="2847">52.740000000000002</cx:pt>
          <cx:pt idx="2848">74.530000000000001</cx:pt>
          <cx:pt idx="2849">57.039999999999999</cx:pt>
          <cx:pt idx="2850">70.230000000000004</cx:pt>
          <cx:pt idx="2851">55.340000000000003</cx:pt>
          <cx:pt idx="2852">55.259999999999998</cx:pt>
          <cx:pt idx="2853">50.590000000000003</cx:pt>
          <cx:pt idx="2854">68.469999999999999</cx:pt>
          <cx:pt idx="2855">70.209999999999994</cx:pt>
          <cx:pt idx="2856">76.019999999999996</cx:pt>
          <cx:pt idx="2857">55.740000000000002</cx:pt>
          <cx:pt idx="2858">61.659999999999997</cx:pt>
          <cx:pt idx="2859">67.280000000000001</cx:pt>
          <cx:pt idx="2860">61.5</cx:pt>
          <cx:pt idx="2861">54.780000000000001</cx:pt>
          <cx:pt idx="2862">52.710000000000001</cx:pt>
          <cx:pt idx="2863">57.960000000000001</cx:pt>
          <cx:pt idx="2864">52.82</cx:pt>
          <cx:pt idx="2865">74.260000000000005</cx:pt>
          <cx:pt idx="2866">66.969999999999999</cx:pt>
          <cx:pt idx="2867">57.219999999999999</cx:pt>
          <cx:pt idx="2868">66.310000000000002</cx:pt>
          <cx:pt idx="2869">53.789999999999999</cx:pt>
          <cx:pt idx="2870">54.640000000000001</cx:pt>
          <cx:pt idx="2871">68.090000000000003</cx:pt>
          <cx:pt idx="2872">62.770000000000003</cx:pt>
          <cx:pt idx="2873">52.43</cx:pt>
          <cx:pt idx="2874">53.200000000000003</cx:pt>
          <cx:pt idx="2875">62.399999999999999</cx:pt>
          <cx:pt idx="2876">74.719999999999999</cx:pt>
          <cx:pt idx="2877">59.289999999999999</cx:pt>
          <cx:pt idx="2878">72.930000000000007</cx:pt>
          <cx:pt idx="2879">52.219999999999999</cx:pt>
          <cx:pt idx="2880">55.579999999999998</cx:pt>
          <cx:pt idx="2881">62.590000000000003</cx:pt>
          <cx:pt idx="2882">58.960000000000001</cx:pt>
          <cx:pt idx="2883">62.520000000000003</cx:pt>
          <cx:pt idx="2884">66.469999999999999</cx:pt>
          <cx:pt idx="2885">72.079999999999998</cx:pt>
          <cx:pt idx="2886">61.240000000000002</cx:pt>
          <cx:pt idx="2887">52.700000000000003</cx:pt>
          <cx:pt idx="2888">50.899999999999999</cx:pt>
          <cx:pt idx="2889">52.119999999999997</cx:pt>
          <cx:pt idx="2890">59.399999999999999</cx:pt>
          <cx:pt idx="2891">68.599999999999994</cx:pt>
          <cx:pt idx="2892">76.230000000000004</cx:pt>
          <cx:pt idx="2893">70.329999999999998</cx:pt>
          <cx:pt idx="2894">69.870000000000005</cx:pt>
          <cx:pt idx="2895">52.039999999999999</cx:pt>
          <cx:pt idx="2896">54.409999999999997</cx:pt>
          <cx:pt idx="2897">75.959999999999994</cx:pt>
          <cx:pt idx="2898">58.600000000000001</cx:pt>
          <cx:pt idx="2899">68.230000000000004</cx:pt>
          <cx:pt idx="2900">68.239999999999995</cx:pt>
          <cx:pt idx="2901">73.230000000000004</cx:pt>
          <cx:pt idx="2902">63.240000000000002</cx:pt>
          <cx:pt idx="2903">53.340000000000003</cx:pt>
          <cx:pt idx="2904">73.969999999999999</cx:pt>
          <cx:pt idx="2905">75.560000000000002</cx:pt>
          <cx:pt idx="2906">71.629999999999995</cx:pt>
          <cx:pt idx="2907">70.730000000000004</cx:pt>
          <cx:pt idx="2908">69.609999999999999</cx:pt>
          <cx:pt idx="2909">67.680000000000007</cx:pt>
          <cx:pt idx="2910">61.090000000000003</cx:pt>
          <cx:pt idx="2911">67.590000000000003</cx:pt>
          <cx:pt idx="2912">57.060000000000002</cx:pt>
          <cx:pt idx="2913">51.990000000000002</cx:pt>
          <cx:pt idx="2914">72.709999999999994</cx:pt>
          <cx:pt idx="2915">51.960000000000001</cx:pt>
          <cx:pt idx="2916">64.469999999999999</cx:pt>
          <cx:pt idx="2917">63.909999999999997</cx:pt>
          <cx:pt idx="2918">50.619999999999997</cx:pt>
          <cx:pt idx="2919">62.619999999999997</cx:pt>
          <cx:pt idx="2920">69.030000000000001</cx:pt>
          <cx:pt idx="2921">76.299999999999997</cx:pt>
          <cx:pt idx="2922">75.659999999999997</cx:pt>
          <cx:pt idx="2923">66</cx:pt>
          <cx:pt idx="2924">76.239999999999995</cx:pt>
          <cx:pt idx="2925">65.439999999999998</cx:pt>
          <cx:pt idx="2926">54.060000000000002</cx:pt>
          <cx:pt idx="2927">69.299999999999997</cx:pt>
          <cx:pt idx="2928">66.640000000000001</cx:pt>
          <cx:pt idx="2929">75.599999999999994</cx:pt>
          <cx:pt idx="2930">69.569999999999993</cx:pt>
          <cx:pt idx="2931">63.159999999999997</cx:pt>
          <cx:pt idx="2932">71.590000000000003</cx:pt>
          <cx:pt idx="2933">65.109999999999999</cx:pt>
          <cx:pt idx="2934">68.280000000000001</cx:pt>
          <cx:pt idx="2935">51.18</cx:pt>
          <cx:pt idx="2936">63.259999999999998</cx:pt>
          <cx:pt idx="2937">74.430000000000007</cx:pt>
          <cx:pt idx="2938">74.219999999999999</cx:pt>
          <cx:pt idx="2939">76</cx:pt>
          <cx:pt idx="2940">50.520000000000003</cx:pt>
          <cx:pt idx="2941">52.57</cx:pt>
          <cx:pt idx="2942">53.899999999999999</cx:pt>
          <cx:pt idx="2943">63.259999999999998</cx:pt>
          <cx:pt idx="2944">76.140000000000001</cx:pt>
          <cx:pt idx="2945">55.759999999999998</cx:pt>
          <cx:pt idx="2946">50.600000000000001</cx:pt>
          <cx:pt idx="2947">73.799999999999997</cx:pt>
          <cx:pt idx="2948">74.409999999999997</cx:pt>
          <cx:pt idx="2949">58.280000000000001</cx:pt>
          <cx:pt idx="2950">72.260000000000005</cx:pt>
          <cx:pt idx="2951">70.219999999999999</cx:pt>
          <cx:pt idx="2952">57.789999999999999</cx:pt>
          <cx:pt idx="2953">58.369999999999997</cx:pt>
          <cx:pt idx="2954">60.189999999999998</cx:pt>
          <cx:pt idx="2955">72.069999999999993</cx:pt>
          <cx:pt idx="2956">76.400000000000006</cx:pt>
          <cx:pt idx="2957">60.579999999999998</cx:pt>
          <cx:pt idx="2958">73.769999999999996</cx:pt>
          <cx:pt idx="2959">64.810000000000002</cx:pt>
          <cx:pt idx="2960">59.859999999999999</cx:pt>
          <cx:pt idx="2961">69.530000000000001</cx:pt>
          <cx:pt idx="2962">61.719999999999999</cx:pt>
          <cx:pt idx="2963">62.229999999999997</cx:pt>
          <cx:pt idx="2964">74.299999999999997</cx:pt>
          <cx:pt idx="2965">70.810000000000002</cx:pt>
          <cx:pt idx="2966">73.069999999999993</cx:pt>
          <cx:pt idx="2967">72.109999999999999</cx:pt>
          <cx:pt idx="2968">75.269999999999996</cx:pt>
          <cx:pt idx="2969">61.18</cx:pt>
          <cx:pt idx="2970">64.909999999999997</cx:pt>
          <cx:pt idx="2971">62.700000000000003</cx:pt>
          <cx:pt idx="2972">51.229999999999997</cx:pt>
          <cx:pt idx="2973">57.310000000000002</cx:pt>
          <cx:pt idx="2974">73.329999999999998</cx:pt>
          <cx:pt idx="2975">59.5</cx:pt>
          <cx:pt idx="2976">70.069999999999993</cx:pt>
          <cx:pt idx="2977">75.579999999999998</cx:pt>
          <cx:pt idx="2978">52.810000000000002</cx:pt>
          <cx:pt idx="2979">56.100000000000001</cx:pt>
          <cx:pt idx="2980">51.170000000000002</cx:pt>
          <cx:pt idx="2981">58.579999999999998</cx:pt>
          <cx:pt idx="2982">66.390000000000001</cx:pt>
          <cx:pt idx="2983">72.760000000000005</cx:pt>
          <cx:pt idx="2984">69.890000000000001</cx:pt>
          <cx:pt idx="2985">73.930000000000007</cx:pt>
          <cx:pt idx="2986">50.939999999999998</cx:pt>
          <cx:pt idx="2987">50.439999999999998</cx:pt>
          <cx:pt idx="2988">70.010000000000005</cx:pt>
          <cx:pt idx="2989">65.370000000000005</cx:pt>
          <cx:pt idx="2990">61.43</cx:pt>
          <cx:pt idx="2991">75.129999999999995</cx:pt>
          <cx:pt idx="2992">72.920000000000002</cx:pt>
          <cx:pt idx="2993">65.480000000000004</cx:pt>
          <cx:pt idx="2994">71.400000000000006</cx:pt>
          <cx:pt idx="2995">70.159999999999997</cx:pt>
          <cx:pt idx="2996">58.869999999999997</cx:pt>
          <cx:pt idx="2997">60.759999999999998</cx:pt>
          <cx:pt idx="2998">53.310000000000002</cx:pt>
          <cx:pt idx="2999">70.840000000000003</cx:pt>
          <cx:pt idx="3000">70.189999999999998</cx:pt>
          <cx:pt idx="3001">63.729999999999997</cx:pt>
          <cx:pt idx="3002">65.730000000000004</cx:pt>
          <cx:pt idx="3003">62.340000000000003</cx:pt>
          <cx:pt idx="3004">59.259999999999998</cx:pt>
          <cx:pt idx="3005">68.310000000000002</cx:pt>
          <cx:pt idx="3006">68.040000000000006</cx:pt>
          <cx:pt idx="3007">51.329999999999998</cx:pt>
          <cx:pt idx="3008">69.939999999999998</cx:pt>
          <cx:pt idx="3009">56.140000000000001</cx:pt>
          <cx:pt idx="3010">58.68</cx:pt>
          <cx:pt idx="3011">54.530000000000001</cx:pt>
          <cx:pt idx="3012">54.030000000000001</cx:pt>
          <cx:pt idx="3013">70.629999999999995</cx:pt>
          <cx:pt idx="3014">58.299999999999997</cx:pt>
          <cx:pt idx="3015">55.109999999999999</cx:pt>
          <cx:pt idx="3016">55.270000000000003</cx:pt>
          <cx:pt idx="3017">65.370000000000005</cx:pt>
          <cx:pt idx="3018">69.370000000000005</cx:pt>
          <cx:pt idx="3019">55.810000000000002</cx:pt>
          <cx:pt idx="3020">58.560000000000002</cx:pt>
          <cx:pt idx="3021">64.859999999999999</cx:pt>
          <cx:pt idx="3022">57.600000000000001</cx:pt>
          <cx:pt idx="3023">66.700000000000003</cx:pt>
          <cx:pt idx="3024">56.740000000000002</cx:pt>
          <cx:pt idx="3025">67.310000000000002</cx:pt>
          <cx:pt idx="3026">70.319999999999993</cx:pt>
          <cx:pt idx="3027">64.109999999999999</cx:pt>
          <cx:pt idx="3028">60.219999999999999</cx:pt>
          <cx:pt idx="3029">59.460000000000001</cx:pt>
          <cx:pt idx="3030">56.640000000000001</cx:pt>
          <cx:pt idx="3031">69.480000000000004</cx:pt>
          <cx:pt idx="3032">54.359999999999999</cx:pt>
          <cx:pt idx="3033">76.310000000000002</cx:pt>
          <cx:pt idx="3034">58.789999999999999</cx:pt>
          <cx:pt idx="3035">62.579999999999998</cx:pt>
          <cx:pt idx="3036">57.719999999999999</cx:pt>
          <cx:pt idx="3037">69.359999999999999</cx:pt>
          <cx:pt idx="3038">65.819999999999993</cx:pt>
          <cx:pt idx="3039">53.840000000000003</cx:pt>
          <cx:pt idx="3040">58.240000000000002</cx:pt>
          <cx:pt idx="3041">62.810000000000002</cx:pt>
          <cx:pt idx="3042">60.700000000000003</cx:pt>
          <cx:pt idx="3043">66.010000000000005</cx:pt>
          <cx:pt idx="3044">65.870000000000005</cx:pt>
          <cx:pt idx="3045">75.859999999999999</cx:pt>
          <cx:pt idx="3046">59.539999999999999</cx:pt>
          <cx:pt idx="3047">69.5</cx:pt>
          <cx:pt idx="3048">54.170000000000002</cx:pt>
          <cx:pt idx="3049">68.540000000000006</cx:pt>
          <cx:pt idx="3050">56.590000000000003</cx:pt>
          <cx:pt idx="3051">67.780000000000001</cx:pt>
          <cx:pt idx="3052">54.780000000000001</cx:pt>
          <cx:pt idx="3053">70.939999999999998</cx:pt>
          <cx:pt idx="3054">71.810000000000002</cx:pt>
          <cx:pt idx="3055">54.990000000000002</cx:pt>
          <cx:pt idx="3056">68.280000000000001</cx:pt>
          <cx:pt idx="3057">75.379999999999995</cx:pt>
          <cx:pt idx="3058">57.93</cx:pt>
          <cx:pt idx="3059">62.520000000000003</cx:pt>
          <cx:pt idx="3060">75.870000000000005</cx:pt>
          <cx:pt idx="3061">60.619999999999997</cx:pt>
          <cx:pt idx="3062">61.32</cx:pt>
          <cx:pt idx="3063">74.560000000000002</cx:pt>
          <cx:pt idx="3064">58.469999999999999</cx:pt>
          <cx:pt idx="3065">65.680000000000007</cx:pt>
          <cx:pt idx="3066">69.689999999999998</cx:pt>
          <cx:pt idx="3067">62.189999999999998</cx:pt>
          <cx:pt idx="3068">68.170000000000002</cx:pt>
          <cx:pt idx="3069">64.599999999999994</cx:pt>
          <cx:pt idx="3070">61.259999999999998</cx:pt>
          <cx:pt idx="3071">65.370000000000005</cx:pt>
          <cx:pt idx="3072">65.239999999999995</cx:pt>
          <cx:pt idx="3073">70.769999999999996</cx:pt>
          <cx:pt idx="3074">70.129999999999995</cx:pt>
          <cx:pt idx="3075">55.560000000000002</cx:pt>
          <cx:pt idx="3076">60.420000000000002</cx:pt>
          <cx:pt idx="3077">67.280000000000001</cx:pt>
          <cx:pt idx="3078">60.390000000000001</cx:pt>
          <cx:pt idx="3079">66.329999999999998</cx:pt>
          <cx:pt idx="3080">72.189999999999998</cx:pt>
          <cx:pt idx="3081">53.280000000000001</cx:pt>
          <cx:pt idx="3082">68.200000000000003</cx:pt>
          <cx:pt idx="3083">65.090000000000003</cx:pt>
          <cx:pt idx="3084">75.219999999999999</cx:pt>
          <cx:pt idx="3085">70.219999999999999</cx:pt>
          <cx:pt idx="3086">52.640000000000001</cx:pt>
          <cx:pt idx="3087">57.619999999999997</cx:pt>
          <cx:pt idx="3088">52.369999999999997</cx:pt>
          <cx:pt idx="3089">58.600000000000001</cx:pt>
          <cx:pt idx="3090">73.079999999999998</cx:pt>
          <cx:pt idx="3091">61.710000000000001</cx:pt>
          <cx:pt idx="3092">64.709999999999994</cx:pt>
          <cx:pt idx="3093">73.709999999999994</cx:pt>
          <cx:pt idx="3094">50.740000000000002</cx:pt>
          <cx:pt idx="3095">56.359999999999999</cx:pt>
          <cx:pt idx="3096">68.939999999999998</cx:pt>
          <cx:pt idx="3097">74.510000000000005</cx:pt>
          <cx:pt idx="3098">62.590000000000003</cx:pt>
          <cx:pt idx="3099">56.5</cx:pt>
          <cx:pt idx="3100">53.439999999999998</cx:pt>
          <cx:pt idx="3101">67.599999999999994</cx:pt>
          <cx:pt idx="3102">61.170000000000002</cx:pt>
          <cx:pt idx="3103">57.909999999999997</cx:pt>
          <cx:pt idx="3104">63.969999999999999</cx:pt>
          <cx:pt idx="3105">56.979999999999997</cx:pt>
          <cx:pt idx="3106">63.619999999999997</cx:pt>
          <cx:pt idx="3107">64.099999999999994</cx:pt>
          <cx:pt idx="3108">69.260000000000005</cx:pt>
          <cx:pt idx="3109">51.670000000000002</cx:pt>
          <cx:pt idx="3110">52.240000000000002</cx:pt>
          <cx:pt idx="3111">75.390000000000001</cx:pt>
          <cx:pt idx="3112">50.729999999999997</cx:pt>
          <cx:pt idx="3113">66.700000000000003</cx:pt>
          <cx:pt idx="3114">72.040000000000006</cx:pt>
          <cx:pt idx="3115">64.090000000000003</cx:pt>
          <cx:pt idx="3116">74.480000000000004</cx:pt>
          <cx:pt idx="3117">58.810000000000002</cx:pt>
          <cx:pt idx="3118">69.790000000000006</cx:pt>
          <cx:pt idx="3119">54.140000000000001</cx:pt>
          <cx:pt idx="3120">73.180000000000007</cx:pt>
          <cx:pt idx="3121">75.370000000000005</cx:pt>
          <cx:pt idx="3122">69.519999999999996</cx:pt>
          <cx:pt idx="3123">68.930000000000007</cx:pt>
          <cx:pt idx="3124">63.689999999999998</cx:pt>
          <cx:pt idx="3125">62.259999999999998</cx:pt>
          <cx:pt idx="3126">69.099999999999994</cx:pt>
          <cx:pt idx="3127">76.530000000000001</cx:pt>
          <cx:pt idx="3128">72.730000000000004</cx:pt>
          <cx:pt idx="3129">72.680000000000007</cx:pt>
          <cx:pt idx="3130">70.019999999999996</cx:pt>
          <cx:pt idx="3131">71.420000000000002</cx:pt>
          <cx:pt idx="3132">57.829999999999998</cx:pt>
          <cx:pt idx="3133">72.319999999999993</cx:pt>
          <cx:pt idx="3134">59.200000000000003</cx:pt>
          <cx:pt idx="3135">67.969999999999999</cx:pt>
          <cx:pt idx="3136">61.060000000000002</cx:pt>
          <cx:pt idx="3137">53.210000000000001</cx:pt>
          <cx:pt idx="3138">61.890000000000001</cx:pt>
          <cx:pt idx="3139">54.32</cx:pt>
          <cx:pt idx="3140">76.069999999999993</cx:pt>
          <cx:pt idx="3141">55.780000000000001</cx:pt>
          <cx:pt idx="3142">50.700000000000003</cx:pt>
          <cx:pt idx="3143">50.810000000000002</cx:pt>
          <cx:pt idx="3144">55.640000000000001</cx:pt>
          <cx:pt idx="3145">61.520000000000003</cx:pt>
          <cx:pt idx="3146">75.819999999999993</cx:pt>
          <cx:pt idx="3147">66.670000000000002</cx:pt>
          <cx:pt idx="3148">72.469999999999999</cx:pt>
          <cx:pt idx="3149">74.180000000000007</cx:pt>
          <cx:pt idx="3150">63.579999999999998</cx:pt>
          <cx:pt idx="3151">64.200000000000003</cx:pt>
          <cx:pt idx="3152">74.859999999999999</cx:pt>
          <cx:pt idx="3153">56.579999999999998</cx:pt>
          <cx:pt idx="3154">52.210000000000001</cx:pt>
          <cx:pt idx="3155">52.670000000000002</cx:pt>
          <cx:pt idx="3156">62.460000000000001</cx:pt>
          <cx:pt idx="3157">67.640000000000001</cx:pt>
          <cx:pt idx="3158">70.829999999999998</cx:pt>
          <cx:pt idx="3159">64.629999999999995</cx:pt>
          <cx:pt idx="3160">67.030000000000001</cx:pt>
          <cx:pt idx="3161">57.399999999999999</cx:pt>
          <cx:pt idx="3162">74.239999999999995</cx:pt>
          <cx:pt idx="3163">57.859999999999999</cx:pt>
          <cx:pt idx="3164">69.5</cx:pt>
          <cx:pt idx="3165">62.090000000000003</cx:pt>
          <cx:pt idx="3166">63.479999999999997</cx:pt>
          <cx:pt idx="3167">67.209999999999994</cx:pt>
          <cx:pt idx="3168">52.869999999999997</cx:pt>
          <cx:pt idx="3169">69.269999999999996</cx:pt>
          <cx:pt idx="3170">50.920000000000002</cx:pt>
          <cx:pt idx="3171">54.18</cx:pt>
          <cx:pt idx="3172">67.090000000000003</cx:pt>
          <cx:pt idx="3173">70.879999999999995</cx:pt>
          <cx:pt idx="3174">74.700000000000003</cx:pt>
          <cx:pt idx="3175">58.020000000000003</cx:pt>
          <cx:pt idx="3176">56.899999999999999</cx:pt>
          <cx:pt idx="3177">66.489999999999995</cx:pt>
          <cx:pt idx="3178">66.010000000000005</cx:pt>
          <cx:pt idx="3179">58.689999999999998</cx:pt>
          <cx:pt idx="3180">65.629999999999995</cx:pt>
          <cx:pt idx="3181">73.329999999999998</cx:pt>
          <cx:pt idx="3182">52.5</cx:pt>
          <cx:pt idx="3183">69.310000000000002</cx:pt>
          <cx:pt idx="3184">69.280000000000001</cx:pt>
          <cx:pt idx="3185">51.340000000000003</cx:pt>
          <cx:pt idx="3186">70.560000000000002</cx:pt>
          <cx:pt idx="3187">71.069999999999993</cx:pt>
          <cx:pt idx="3188">72.719999999999999</cx:pt>
          <cx:pt idx="3189">70.030000000000001</cx:pt>
          <cx:pt idx="3190">62.270000000000003</cx:pt>
          <cx:pt idx="3191">74.359999999999999</cx:pt>
          <cx:pt idx="3192">58.789999999999999</cx:pt>
          <cx:pt idx="3193">74.489999999999995</cx:pt>
          <cx:pt idx="3194">71.620000000000005</cx:pt>
          <cx:pt idx="3195">59.520000000000003</cx:pt>
          <cx:pt idx="3196">63.189999999999998</cx:pt>
          <cx:pt idx="3197">65.069999999999993</cx:pt>
          <cx:pt idx="3198">52.189999999999998</cx:pt>
          <cx:pt idx="3199">60.310000000000002</cx:pt>
          <cx:pt idx="3200">55.990000000000002</cx:pt>
          <cx:pt idx="3201">53.57</cx:pt>
          <cx:pt idx="3202">61.119999999999997</cx:pt>
          <cx:pt idx="3203">55.899999999999999</cx:pt>
          <cx:pt idx="3204">66.359999999999999</cx:pt>
          <cx:pt idx="3205">67.420000000000002</cx:pt>
          <cx:pt idx="3206">74</cx:pt>
          <cx:pt idx="3207">72.030000000000001</cx:pt>
          <cx:pt idx="3208">66.519999999999996</cx:pt>
          <cx:pt idx="3209">71.480000000000004</cx:pt>
          <cx:pt idx="3210">60.229999999999997</cx:pt>
          <cx:pt idx="3211">50.810000000000002</cx:pt>
          <cx:pt idx="3212">59.439999999999998</cx:pt>
          <cx:pt idx="3213">59.399999999999999</cx:pt>
          <cx:pt idx="3214">68.510000000000005</cx:pt>
          <cx:pt idx="3215">61.060000000000002</cx:pt>
          <cx:pt idx="3216">70.200000000000003</cx:pt>
          <cx:pt idx="3217">60.560000000000002</cx:pt>
          <cx:pt idx="3218">58.710000000000001</cx:pt>
          <cx:pt idx="3219">60.609999999999999</cx:pt>
          <cx:pt idx="3220">61.600000000000001</cx:pt>
          <cx:pt idx="3221">62.090000000000003</cx:pt>
          <cx:pt idx="3222">63.539999999999999</cx:pt>
          <cx:pt idx="3223">73.489999999999995</cx:pt>
          <cx:pt idx="3224">64.560000000000002</cx:pt>
          <cx:pt idx="3225">52.289999999999999</cx:pt>
          <cx:pt idx="3226">58.369999999999997</cx:pt>
          <cx:pt idx="3227">62.020000000000003</cx:pt>
          <cx:pt idx="3228">65.040000000000006</cx:pt>
          <cx:pt idx="3229">73.310000000000002</cx:pt>
          <cx:pt idx="3230">75.819999999999993</cx:pt>
          <cx:pt idx="3231">74.200000000000003</cx:pt>
          <cx:pt idx="3232">73.810000000000002</cx:pt>
          <cx:pt idx="3233">74</cx:pt>
          <cx:pt idx="3234">67.790000000000006</cx:pt>
          <cx:pt idx="3235">65.310000000000002</cx:pt>
          <cx:pt idx="3236">62.960000000000001</cx:pt>
          <cx:pt idx="3237">73.769999999999996</cx:pt>
          <cx:pt idx="3238">69.219999999999999</cx:pt>
          <cx:pt idx="3239">57.729999999999997</cx:pt>
          <cx:pt idx="3240">75.959999999999994</cx:pt>
          <cx:pt idx="3241">65.209999999999994</cx:pt>
          <cx:pt idx="3242">66.579999999999998</cx:pt>
          <cx:pt idx="3243">61.619999999999997</cx:pt>
          <cx:pt idx="3244">60.060000000000002</cx:pt>
          <cx:pt idx="3245">54.259999999999998</cx:pt>
          <cx:pt idx="3246">59.93</cx:pt>
          <cx:pt idx="3247">56.369999999999997</cx:pt>
          <cx:pt idx="3248">54.68</cx:pt>
          <cx:pt idx="3249">57.270000000000003</cx:pt>
          <cx:pt idx="3250">63.93</cx:pt>
          <cx:pt idx="3251">60.969999999999999</cx:pt>
          <cx:pt idx="3252">59.399999999999999</cx:pt>
          <cx:pt idx="3253">57.520000000000003</cx:pt>
          <cx:pt idx="3254">69.409999999999997</cx:pt>
          <cx:pt idx="3255">66.219999999999999</cx:pt>
          <cx:pt idx="3256">74.989999999999995</cx:pt>
          <cx:pt idx="3257">67.530000000000001</cx:pt>
          <cx:pt idx="3258">51.840000000000003</cx:pt>
          <cx:pt idx="3259">56.939999999999998</cx:pt>
          <cx:pt idx="3260">73.629999999999995</cx:pt>
          <cx:pt idx="3261">73.260000000000005</cx:pt>
          <cx:pt idx="3262">64.329999999999998</cx:pt>
          <cx:pt idx="3263">66.370000000000005</cx:pt>
          <cx:pt idx="3264">67.230000000000004</cx:pt>
          <cx:pt idx="3265">61.909999999999997</cx:pt>
          <cx:pt idx="3266">64.290000000000006</cx:pt>
          <cx:pt idx="3267">65.090000000000003</cx:pt>
          <cx:pt idx="3268">73.140000000000001</cx:pt>
          <cx:pt idx="3269">50.5</cx:pt>
          <cx:pt idx="3270">57.299999999999997</cx:pt>
          <cx:pt idx="3271">75.640000000000001</cx:pt>
          <cx:pt idx="3272">58.880000000000003</cx:pt>
          <cx:pt idx="3273">57</cx:pt>
          <cx:pt idx="3274">61.329999999999998</cx:pt>
          <cx:pt idx="3275">70.760000000000005</cx:pt>
          <cx:pt idx="3276">70.640000000000001</cx:pt>
          <cx:pt idx="3277">65.480000000000004</cx:pt>
          <cx:pt idx="3278">65.430000000000007</cx:pt>
          <cx:pt idx="3279">64.859999999999999</cx:pt>
          <cx:pt idx="3280">76.290000000000006</cx:pt>
          <cx:pt idx="3281">57.560000000000002</cx:pt>
          <cx:pt idx="3282">52.200000000000003</cx:pt>
          <cx:pt idx="3283">54.810000000000002</cx:pt>
          <cx:pt idx="3284">74.659999999999997</cx:pt>
          <cx:pt idx="3285">72.010000000000005</cx:pt>
          <cx:pt idx="3286">68.480000000000004</cx:pt>
          <cx:pt idx="3287">67.060000000000002</cx:pt>
          <cx:pt idx="3288">59.380000000000003</cx:pt>
          <cx:pt idx="3289">62.560000000000002</cx:pt>
          <cx:pt idx="3290">59.670000000000002</cx:pt>
          <cx:pt idx="3291">76.299999999999997</cx:pt>
          <cx:pt idx="3292">56.140000000000001</cx:pt>
          <cx:pt idx="3293">52.82</cx:pt>
          <cx:pt idx="3294">56.210000000000001</cx:pt>
          <cx:pt idx="3295">75.719999999999999</cx:pt>
          <cx:pt idx="3296">54.600000000000001</cx:pt>
          <cx:pt idx="3297">75.109999999999999</cx:pt>
          <cx:pt idx="3298">56.979999999999997</cx:pt>
          <cx:pt idx="3299">51.32</cx:pt>
          <cx:pt idx="3300">55.340000000000003</cx:pt>
          <cx:pt idx="3301">61.439999999999998</cx:pt>
          <cx:pt idx="3302">63.030000000000001</cx:pt>
          <cx:pt idx="3303">62.259999999999998</cx:pt>
          <cx:pt idx="3304">67.469999999999999</cx:pt>
          <cx:pt idx="3305">53.939999999999998</cx:pt>
          <cx:pt idx="3306">73.829999999999998</cx:pt>
          <cx:pt idx="3307">73.290000000000006</cx:pt>
          <cx:pt idx="3308">71.430000000000007</cx:pt>
          <cx:pt idx="3309">59.810000000000002</cx:pt>
          <cx:pt idx="3310">70.609999999999999</cx:pt>
          <cx:pt idx="3311">54.93</cx:pt>
          <cx:pt idx="3312">66.730000000000004</cx:pt>
          <cx:pt idx="3313">64.480000000000004</cx:pt>
          <cx:pt idx="3314">56.890000000000001</cx:pt>
          <cx:pt idx="3315">61.229999999999997</cx:pt>
          <cx:pt idx="3316">51.57</cx:pt>
          <cx:pt idx="3317">65.739999999999995</cx:pt>
          <cx:pt idx="3318">71.780000000000001</cx:pt>
          <cx:pt idx="3319">74.719999999999999</cx:pt>
          <cx:pt idx="3320">63.57</cx:pt>
          <cx:pt idx="3321">69.540000000000006</cx:pt>
          <cx:pt idx="3322">50.630000000000003</cx:pt>
          <cx:pt idx="3323">66.140000000000001</cx:pt>
          <cx:pt idx="3324">73.280000000000001</cx:pt>
          <cx:pt idx="3325">76</cx:pt>
          <cx:pt idx="3326">53.18</cx:pt>
          <cx:pt idx="3327">75.769999999999996</cx:pt>
          <cx:pt idx="3328">71.379999999999995</cx:pt>
          <cx:pt idx="3329">61.799999999999997</cx:pt>
          <cx:pt idx="3330">68.290000000000006</cx:pt>
          <cx:pt idx="3331">59.520000000000003</cx:pt>
          <cx:pt idx="3332">65.859999999999999</cx:pt>
          <cx:pt idx="3333">57.899999999999999</cx:pt>
          <cx:pt idx="3334">64.680000000000007</cx:pt>
          <cx:pt idx="3335">67.120000000000005</cx:pt>
          <cx:pt idx="3336">66.469999999999999</cx:pt>
          <cx:pt idx="3337">75.129999999999995</cx:pt>
          <cx:pt idx="3338">65.959999999999994</cx:pt>
          <cx:pt idx="3339">55.82</cx:pt>
          <cx:pt idx="3340">64.319999999999993</cx:pt>
          <cx:pt idx="3341">50.439999999999998</cx:pt>
          <cx:pt idx="3342">76.409999999999997</cx:pt>
          <cx:pt idx="3343">63.009999999999998</cx:pt>
          <cx:pt idx="3344">74.879999999999995</cx:pt>
          <cx:pt idx="3345">75.129999999999995</cx:pt>
          <cx:pt idx="3346">76.260000000000005</cx:pt>
          <cx:pt idx="3347">65.390000000000001</cx:pt>
          <cx:pt idx="3348">55.719999999999999</cx:pt>
          <cx:pt idx="3349">69.719999999999999</cx:pt>
          <cx:pt idx="3350">63.469999999999999</cx:pt>
          <cx:pt idx="3351">76.170000000000002</cx:pt>
          <cx:pt idx="3352">66.680000000000007</cx:pt>
          <cx:pt idx="3353">58.590000000000003</cx:pt>
          <cx:pt idx="3354">54.390000000000001</cx:pt>
          <cx:pt idx="3355">74.409999999999997</cx:pt>
          <cx:pt idx="3356">62.299999999999997</cx:pt>
          <cx:pt idx="3357">59.5</cx:pt>
          <cx:pt idx="3358">62.490000000000002</cx:pt>
          <cx:pt idx="3359">53.109999999999999</cx:pt>
          <cx:pt idx="3360">68.810000000000002</cx:pt>
          <cx:pt idx="3361">57.299999999999997</cx:pt>
          <cx:pt idx="3362">72.209999999999994</cx:pt>
          <cx:pt idx="3363">59.210000000000001</cx:pt>
          <cx:pt idx="3364">53.859999999999999</cx:pt>
          <cx:pt idx="3365">53.689999999999998</cx:pt>
          <cx:pt idx="3366">74.420000000000002</cx:pt>
          <cx:pt idx="3367">61.469999999999999</cx:pt>
          <cx:pt idx="3368">51.609999999999999</cx:pt>
          <cx:pt idx="3369">56.280000000000001</cx:pt>
          <cx:pt idx="3370">75.409999999999997</cx:pt>
          <cx:pt idx="3371">69.290000000000006</cx:pt>
          <cx:pt idx="3372">60.810000000000002</cx:pt>
          <cx:pt idx="3373">67.030000000000001</cx:pt>
          <cx:pt idx="3374">60.93</cx:pt>
          <cx:pt idx="3375">58.780000000000001</cx:pt>
          <cx:pt idx="3376">72.799999999999997</cx:pt>
          <cx:pt idx="3377">62.810000000000002</cx:pt>
          <cx:pt idx="3378">62.880000000000003</cx:pt>
          <cx:pt idx="3379">73.010000000000005</cx:pt>
          <cx:pt idx="3380">75.159999999999997</cx:pt>
          <cx:pt idx="3381">64.689999999999998</cx:pt>
          <cx:pt idx="3382">72.310000000000002</cx:pt>
          <cx:pt idx="3383">65.870000000000005</cx:pt>
          <cx:pt idx="3384">57.060000000000002</cx:pt>
          <cx:pt idx="3385">54.810000000000002</cx:pt>
          <cx:pt idx="3386">69.180000000000007</cx:pt>
          <cx:pt idx="3387">65.680000000000007</cx:pt>
          <cx:pt idx="3388">63.700000000000003</cx:pt>
          <cx:pt idx="3389">70.879999999999995</cx:pt>
          <cx:pt idx="3390">60.460000000000001</cx:pt>
          <cx:pt idx="3391">62.170000000000002</cx:pt>
          <cx:pt idx="3392">62.920000000000002</cx:pt>
          <cx:pt idx="3393">57.079999999999998</cx:pt>
          <cx:pt idx="3394">62.329999999999998</cx:pt>
          <cx:pt idx="3395">76.219999999999999</cx:pt>
          <cx:pt idx="3396">52.57</cx:pt>
          <cx:pt idx="3397">75.939999999999998</cx:pt>
          <cx:pt idx="3398">61.460000000000001</cx:pt>
          <cx:pt idx="3399">71.299999999999997</cx:pt>
          <cx:pt idx="3400">52.689999999999998</cx:pt>
          <cx:pt idx="3401">71.189999999999998</cx:pt>
          <cx:pt idx="3402">55.579999999999998</cx:pt>
          <cx:pt idx="3403">61.329999999999998</cx:pt>
          <cx:pt idx="3404">64.909999999999997</cx:pt>
          <cx:pt idx="3405">66.700000000000003</cx:pt>
          <cx:pt idx="3406">57.32</cx:pt>
          <cx:pt idx="3407">52.600000000000001</cx:pt>
          <cx:pt idx="3408">74.719999999999999</cx:pt>
          <cx:pt idx="3409">60.409999999999997</cx:pt>
          <cx:pt idx="3410">60.899999999999999</cx:pt>
          <cx:pt idx="3411">59.880000000000003</cx:pt>
          <cx:pt idx="3412">74.209999999999994</cx:pt>
          <cx:pt idx="3413">60.780000000000001</cx:pt>
          <cx:pt idx="3414">75.640000000000001</cx:pt>
          <cx:pt idx="3415">66.030000000000001</cx:pt>
          <cx:pt idx="3416">52.340000000000003</cx:pt>
          <cx:pt idx="3417">51.619999999999997</cx:pt>
          <cx:pt idx="3418">71.099999999999994</cx:pt>
          <cx:pt idx="3419">73.939999999999998</cx:pt>
          <cx:pt idx="3420">68.870000000000005</cx:pt>
          <cx:pt idx="3421">56.57</cx:pt>
          <cx:pt idx="3422">64.060000000000002</cx:pt>
          <cx:pt idx="3423">70.299999999999997</cx:pt>
          <cx:pt idx="3424">70.920000000000002</cx:pt>
          <cx:pt idx="3425">69.269999999999996</cx:pt>
          <cx:pt idx="3426">64.219999999999999</cx:pt>
          <cx:pt idx="3427">60.670000000000002</cx:pt>
          <cx:pt idx="3428">75.209999999999994</cx:pt>
          <cx:pt idx="3429">75.870000000000005</cx:pt>
          <cx:pt idx="3430">61.18</cx:pt>
          <cx:pt idx="3431">52.399999999999999</cx:pt>
          <cx:pt idx="3432">56.600000000000001</cx:pt>
          <cx:pt idx="3433">69.819999999999993</cx:pt>
          <cx:pt idx="3434">75.700000000000003</cx:pt>
          <cx:pt idx="3435">64.209999999999994</cx:pt>
          <cx:pt idx="3436">71.519999999999996</cx:pt>
          <cx:pt idx="3437">55.159999999999997</cx:pt>
          <cx:pt idx="3438">62.009999999999998</cx:pt>
          <cx:pt idx="3439">57.109999999999999</cx:pt>
          <cx:pt idx="3440">59.719999999999999</cx:pt>
          <cx:pt idx="3441">57.560000000000002</cx:pt>
          <cx:pt idx="3442">53.920000000000002</cx:pt>
          <cx:pt idx="3443">64.629999999999995</cx:pt>
          <cx:pt idx="3444">61.130000000000003</cx:pt>
          <cx:pt idx="3445">61.890000000000001</cx:pt>
          <cx:pt idx="3446">61.359999999999999</cx:pt>
          <cx:pt idx="3447">71.890000000000001</cx:pt>
          <cx:pt idx="3448">75.659999999999997</cx:pt>
          <cx:pt idx="3449">58.710000000000001</cx:pt>
          <cx:pt idx="3450">62.539999999999999</cx:pt>
          <cx:pt idx="3451">54.539999999999999</cx:pt>
          <cx:pt idx="3452">74.090000000000003</cx:pt>
          <cx:pt idx="3453">58.869999999999997</cx:pt>
          <cx:pt idx="3454">58.710000000000001</cx:pt>
          <cx:pt idx="3455">58.969999999999999</cx:pt>
          <cx:pt idx="3456">56.479999999999997</cx:pt>
          <cx:pt idx="3457">60.409999999999997</cx:pt>
          <cx:pt idx="3458">57.899999999999999</cx:pt>
          <cx:pt idx="3459">69.790000000000006</cx:pt>
          <cx:pt idx="3460">75.859999999999999</cx:pt>
          <cx:pt idx="3461">53.210000000000001</cx:pt>
          <cx:pt idx="3462">62.859999999999999</cx:pt>
          <cx:pt idx="3463">56.57</cx:pt>
          <cx:pt idx="3464">75.120000000000005</cx:pt>
          <cx:pt idx="3465">62.799999999999997</cx:pt>
          <cx:pt idx="3466">61.100000000000001</cx:pt>
          <cx:pt idx="3467">70.019999999999996</cx:pt>
          <cx:pt idx="3468">53.030000000000001</cx:pt>
          <cx:pt idx="3469">67.659999999999997</cx:pt>
          <cx:pt idx="3470">63.460000000000001</cx:pt>
          <cx:pt idx="3471">73.769999999999996</cx:pt>
          <cx:pt idx="3472">73.230000000000004</cx:pt>
          <cx:pt idx="3473">58.490000000000002</cx:pt>
          <cx:pt idx="3474">72.680000000000007</cx:pt>
          <cx:pt idx="3475">66.260000000000005</cx:pt>
          <cx:pt idx="3476">72.709999999999994</cx:pt>
          <cx:pt idx="3477">74.700000000000003</cx:pt>
          <cx:pt idx="3478">62.210000000000001</cx:pt>
          <cx:pt idx="3479">69.459999999999994</cx:pt>
          <cx:pt idx="3480">53.659999999999997</cx:pt>
          <cx:pt idx="3481">68.489999999999995</cx:pt>
          <cx:pt idx="3482">66.099999999999994</cx:pt>
          <cx:pt idx="3483">74.040000000000006</cx:pt>
          <cx:pt idx="3484">56.740000000000002</cx:pt>
          <cx:pt idx="3485">70.239999999999995</cx:pt>
          <cx:pt idx="3486">60.280000000000001</cx:pt>
          <cx:pt idx="3487">62.509999999999998</cx:pt>
          <cx:pt idx="3488">56.009999999999998</cx:pt>
          <cx:pt idx="3489">68.659999999999997</cx:pt>
          <cx:pt idx="3490">73.890000000000001</cx:pt>
          <cx:pt idx="3491">74.310000000000002</cx:pt>
          <cx:pt idx="3492">71.159999999999997</cx:pt>
          <cx:pt idx="3493">65.599999999999994</cx:pt>
          <cx:pt idx="3494">75.280000000000001</cx:pt>
          <cx:pt idx="3495">67.780000000000001</cx:pt>
          <cx:pt idx="3496">60.880000000000003</cx:pt>
          <cx:pt idx="3497">75.280000000000001</cx:pt>
          <cx:pt idx="3498">69.969999999999999</cx:pt>
          <cx:pt idx="3499">63.060000000000002</cx:pt>
          <cx:pt idx="3500">51.100000000000001</cx:pt>
          <cx:pt idx="3501">56.270000000000003</cx:pt>
          <cx:pt idx="3502">59.060000000000002</cx:pt>
          <cx:pt idx="3503">76.959999999999994</cx:pt>
          <cx:pt idx="3504">59.520000000000003</cx:pt>
          <cx:pt idx="3505">74.769999999999996</cx:pt>
          <cx:pt idx="3506">62.200000000000003</cx:pt>
          <cx:pt idx="3507">80.010000000000005</cx:pt>
          <cx:pt idx="3508">58.710000000000001</cx:pt>
          <cx:pt idx="3509">76.959999999999994</cx:pt>
          <cx:pt idx="3510">77.900000000000006</cx:pt>
          <cx:pt idx="3511">73.599999999999994</cx:pt>
          <cx:pt idx="3512">72.629999999999995</cx:pt>
          <cx:pt idx="3513">61.840000000000003</cx:pt>
          <cx:pt idx="3514">58.060000000000002</cx:pt>
          <cx:pt idx="3515">63.210000000000001</cx:pt>
          <cx:pt idx="3516">54.799999999999997</cx:pt>
          <cx:pt idx="3517">70.780000000000001</cx:pt>
          <cx:pt idx="3518">64.730000000000004</cx:pt>
          <cx:pt idx="3519">64.659999999999997</cx:pt>
          <cx:pt idx="3520">78.370000000000005</cx:pt>
          <cx:pt idx="3521">59.340000000000003</cx:pt>
          <cx:pt idx="3522">78.290000000000006</cx:pt>
          <cx:pt idx="3523">62.119999999999997</cx:pt>
          <cx:pt idx="3524">54.520000000000003</cx:pt>
          <cx:pt idx="3525">69.900000000000006</cx:pt>
          <cx:pt idx="3526">76.120000000000005</cx:pt>
          <cx:pt idx="3527">75.019999999999996</cx:pt>
          <cx:pt idx="3528">56.289999999999999</cx:pt>
          <cx:pt idx="3529">79.909999999999997</cx:pt>
          <cx:pt idx="3530">54.899999999999999</cx:pt>
          <cx:pt idx="3531">69.670000000000002</cx:pt>
          <cx:pt idx="3532">58.159999999999997</cx:pt>
          <cx:pt idx="3533">59.509999999999998</cx:pt>
          <cx:pt idx="3534">56.979999999999997</cx:pt>
          <cx:pt idx="3535">64.430000000000007</cx:pt>
          <cx:pt idx="3536">77.200000000000003</cx:pt>
          <cx:pt idx="3537">69.680000000000007</cx:pt>
          <cx:pt idx="3538">68.799999999999997</cx:pt>
          <cx:pt idx="3539">59.93</cx:pt>
          <cx:pt idx="3540">67.469999999999999</cx:pt>
          <cx:pt idx="3541">67.480000000000004</cx:pt>
          <cx:pt idx="3542">80.599999999999994</cx:pt>
          <cx:pt idx="3543">79.299999999999997</cx:pt>
          <cx:pt idx="3544">71.519999999999996</cx:pt>
          <cx:pt idx="3545">71.109999999999999</cx:pt>
          <cx:pt idx="3546">60.729999999999997</cx:pt>
          <cx:pt idx="3547">55.780000000000001</cx:pt>
          <cx:pt idx="3548">75.700000000000003</cx:pt>
          <cx:pt idx="3549">75.329999999999998</cx:pt>
          <cx:pt idx="3550">69.420000000000002</cx:pt>
          <cx:pt idx="3551">58</cx:pt>
          <cx:pt idx="3552">66.629999999999995</cx:pt>
          <cx:pt idx="3553">79.400000000000006</cx:pt>
          <cx:pt idx="3554">72</cx:pt>
          <cx:pt idx="3555">73.829999999999998</cx:pt>
          <cx:pt idx="3556">56.210000000000001</cx:pt>
          <cx:pt idx="3557">79.519999999999996</cx:pt>
          <cx:pt idx="3558">71.310000000000002</cx:pt>
          <cx:pt idx="3559">80.129999999999995</cx:pt>
          <cx:pt idx="3560">69.480000000000004</cx:pt>
          <cx:pt idx="3561">72.109999999999999</cx:pt>
          <cx:pt idx="3562">59.109999999999999</cx:pt>
          <cx:pt idx="3563">56.729999999999997</cx:pt>
          <cx:pt idx="3564">73.629999999999995</cx:pt>
          <cx:pt idx="3565">62.439999999999998</cx:pt>
          <cx:pt idx="3566">57.799999999999997</cx:pt>
          <cx:pt idx="3567">70.370000000000005</cx:pt>
          <cx:pt idx="3568">70.439999999999998</cx:pt>
          <cx:pt idx="3569">57.390000000000001</cx:pt>
          <cx:pt idx="3570">76.670000000000002</cx:pt>
          <cx:pt idx="3571">79.109999999999999</cx:pt>
          <cx:pt idx="3572">80.569999999999993</cx:pt>
          <cx:pt idx="3573">67.159999999999997</cx:pt>
          <cx:pt idx="3574">77.129999999999995</cx:pt>
          <cx:pt idx="3575">75.370000000000005</cx:pt>
          <cx:pt idx="3576">67.909999999999997</cx:pt>
          <cx:pt idx="3577">59.700000000000003</cx:pt>
          <cx:pt idx="3578">62.100000000000001</cx:pt>
          <cx:pt idx="3579">64.739999999999995</cx:pt>
          <cx:pt idx="3580">61.630000000000003</cx:pt>
          <cx:pt idx="3581">76.129999999999995</cx:pt>
          <cx:pt idx="3582">63.210000000000001</cx:pt>
          <cx:pt idx="3583">54.969999999999999</cx:pt>
          <cx:pt idx="3584">63.560000000000002</cx:pt>
          <cx:pt idx="3585">67.430000000000007</cx:pt>
          <cx:pt idx="3586">64.040000000000006</cx:pt>
          <cx:pt idx="3587">65.400000000000006</cx:pt>
          <cx:pt idx="3588">65.170000000000002</cx:pt>
          <cx:pt idx="3589">56.380000000000003</cx:pt>
          <cx:pt idx="3590">75.540000000000006</cx:pt>
          <cx:pt idx="3591">77.870000000000005</cx:pt>
          <cx:pt idx="3592">76.689999999999998</cx:pt>
          <cx:pt idx="3593">59.520000000000003</cx:pt>
          <cx:pt idx="3594">75.780000000000001</cx:pt>
          <cx:pt idx="3595">69.819999999999993</cx:pt>
          <cx:pt idx="3596">67.780000000000001</cx:pt>
          <cx:pt idx="3597">73.879999999999995</cx:pt>
          <cx:pt idx="3598">56.780000000000001</cx:pt>
          <cx:pt idx="3599">60.840000000000003</cx:pt>
          <cx:pt idx="3600">74.540000000000006</cx:pt>
          <cx:pt idx="3601">75.200000000000003</cx:pt>
          <cx:pt idx="3602">67.329999999999998</cx:pt>
          <cx:pt idx="3603">66.269999999999996</cx:pt>
          <cx:pt idx="3604">69.519999999999996</cx:pt>
          <cx:pt idx="3605">80.010000000000005</cx:pt>
          <cx:pt idx="3606">69.280000000000001</cx:pt>
          <cx:pt idx="3607">56.329999999999998</cx:pt>
          <cx:pt idx="3608">62.640000000000001</cx:pt>
          <cx:pt idx="3609">74.989999999999995</cx:pt>
          <cx:pt idx="3610">73.530000000000001</cx:pt>
          <cx:pt idx="3611">76.489999999999995</cx:pt>
          <cx:pt idx="3612">61.719999999999999</cx:pt>
          <cx:pt idx="3613">66.280000000000001</cx:pt>
          <cx:pt idx="3614">77.790000000000006</cx:pt>
          <cx:pt idx="3615">69.840000000000003</cx:pt>
          <cx:pt idx="3616">79.879999999999995</cx:pt>
          <cx:pt idx="3617">65.959999999999994</cx:pt>
          <cx:pt idx="3618">56.200000000000003</cx:pt>
          <cx:pt idx="3619">71.189999999999998</cx:pt>
          <cx:pt idx="3620">70.969999999999999</cx:pt>
          <cx:pt idx="3621">61.969999999999999</cx:pt>
          <cx:pt idx="3622">68.590000000000003</cx:pt>
          <cx:pt idx="3623">57.590000000000003</cx:pt>
          <cx:pt idx="3624">73.5</cx:pt>
          <cx:pt idx="3625">80.329999999999998</cx:pt>
          <cx:pt idx="3626">71.189999999999998</cx:pt>
          <cx:pt idx="3627">66.230000000000004</cx:pt>
          <cx:pt idx="3628">56.780000000000001</cx:pt>
          <cx:pt idx="3629">59.630000000000003</cx:pt>
          <cx:pt idx="3630">55.299999999999997</cx:pt>
          <cx:pt idx="3631">74.5</cx:pt>
          <cx:pt idx="3632">74.129999999999995</cx:pt>
          <cx:pt idx="3633">64.659999999999997</cx:pt>
          <cx:pt idx="3634">63.93</cx:pt>
          <cx:pt idx="3635">64.319999999999993</cx:pt>
          <cx:pt idx="3636">80.019999999999996</cx:pt>
          <cx:pt idx="3637">58.789999999999999</cx:pt>
          <cx:pt idx="3638">57.939999999999998</cx:pt>
          <cx:pt idx="3639">64.109999999999999</cx:pt>
          <cx:pt idx="3640">65.900000000000006</cx:pt>
          <cx:pt idx="3641">56.979999999999997</cx:pt>
          <cx:pt idx="3642">67.819999999999993</cx:pt>
          <cx:pt idx="3643">68.120000000000005</cx:pt>
          <cx:pt idx="3644">58.799999999999997</cx:pt>
          <cx:pt idx="3645">73.209999999999994</cx:pt>
          <cx:pt idx="3646">79.069999999999993</cx:pt>
          <cx:pt idx="3647">80.019999999999996</cx:pt>
          <cx:pt idx="3648">80.090000000000003</cx:pt>
          <cx:pt idx="3649">65.739999999999995</cx:pt>
          <cx:pt idx="3650">79.569999999999993</cx:pt>
          <cx:pt idx="3651">78.200000000000003</cx:pt>
          <cx:pt idx="3652">74.920000000000002</cx:pt>
          <cx:pt idx="3653">61.990000000000002</cx:pt>
          <cx:pt idx="3654">80.019999999999996</cx:pt>
          <cx:pt idx="3655">66.569999999999993</cx:pt>
          <cx:pt idx="3656">72.629999999999995</cx:pt>
          <cx:pt idx="3657">62.119999999999997</cx:pt>
          <cx:pt idx="3658">60.130000000000003</cx:pt>
          <cx:pt idx="3659">60.130000000000003</cx:pt>
          <cx:pt idx="3660">73.689999999999998</cx:pt>
          <cx:pt idx="3661">78.670000000000002</cx:pt>
          <cx:pt idx="3662">75.319999999999993</cx:pt>
          <cx:pt idx="3663">65.840000000000003</cx:pt>
          <cx:pt idx="3664">75.480000000000004</cx:pt>
          <cx:pt idx="3665">64.819999999999993</cx:pt>
          <cx:pt idx="3666">59.109999999999999</cx:pt>
          <cx:pt idx="3667">62.32</cx:pt>
          <cx:pt idx="3668">78.140000000000001</cx:pt>
          <cx:pt idx="3669">56.240000000000002</cx:pt>
          <cx:pt idx="3670">78.469999999999999</cx:pt>
          <cx:pt idx="3671">76.510000000000005</cx:pt>
          <cx:pt idx="3672">59.32</cx:pt>
          <cx:pt idx="3673">73.959999999999994</cx:pt>
          <cx:pt idx="3674">67.299999999999997</cx:pt>
          <cx:pt idx="3675">62.469999999999999</cx:pt>
          <cx:pt idx="3676">71.609999999999999</cx:pt>
          <cx:pt idx="3677">54.729999999999997</cx:pt>
          <cx:pt idx="3678">57.520000000000003</cx:pt>
          <cx:pt idx="3679">57.979999999999997</cx:pt>
          <cx:pt idx="3680">74.340000000000003</cx:pt>
          <cx:pt idx="3681">73.709999999999994</cx:pt>
          <cx:pt idx="3682">75.439999999999998</cx:pt>
          <cx:pt idx="3683">61.520000000000003</cx:pt>
          <cx:pt idx="3684">78.5</cx:pt>
          <cx:pt idx="3685">72.599999999999994</cx:pt>
          <cx:pt idx="3686">62.93</cx:pt>
          <cx:pt idx="3687">64.209999999999994</cx:pt>
          <cx:pt idx="3688">56.439999999999998</cx:pt>
          <cx:pt idx="3689">79.409999999999997</cx:pt>
          <cx:pt idx="3690">60.18</cx:pt>
          <cx:pt idx="3691">56.200000000000003</cx:pt>
          <cx:pt idx="3692">58.960000000000001</cx:pt>
          <cx:pt idx="3693">61.829999999999998</cx:pt>
          <cx:pt idx="3694">57.07</cx:pt>
          <cx:pt idx="3695">68.269999999999996</cx:pt>
          <cx:pt idx="3696">69.390000000000001</cx:pt>
          <cx:pt idx="3697">77.620000000000005</cx:pt>
          <cx:pt idx="3698">72.269999999999996</cx:pt>
          <cx:pt idx="3699">75.409999999999997</cx:pt>
          <cx:pt idx="3700">73.569999999999993</cx:pt>
          <cx:pt idx="3701">57.700000000000003</cx:pt>
          <cx:pt idx="3702">66.760000000000005</cx:pt>
          <cx:pt idx="3703">59.090000000000003</cx:pt>
          <cx:pt idx="3704">70.090000000000003</cx:pt>
          <cx:pt idx="3705">65.489999999999995</cx:pt>
          <cx:pt idx="3706">79.840000000000003</cx:pt>
          <cx:pt idx="3707">77.680000000000007</cx:pt>
          <cx:pt idx="3708">71.019999999999996</cx:pt>
          <cx:pt idx="3709">69.060000000000002</cx:pt>
          <cx:pt idx="3710">80.040000000000006</cx:pt>
          <cx:pt idx="3711">72.680000000000007</cx:pt>
          <cx:pt idx="3712">65.700000000000003</cx:pt>
          <cx:pt idx="3713">59.130000000000003</cx:pt>
          <cx:pt idx="3714">58.880000000000003</cx:pt>
          <cx:pt idx="3715">64.379999999999995</cx:pt>
          <cx:pt idx="3716">77.359999999999999</cx:pt>
          <cx:pt idx="3717">71.969999999999999</cx:pt>
          <cx:pt idx="3718">73.560000000000002</cx:pt>
          <cx:pt idx="3719">57</cx:pt>
          <cx:pt idx="3720">64.480000000000004</cx:pt>
          <cx:pt idx="3721">76.489999999999995</cx:pt>
          <cx:pt idx="3722">79.200000000000003</cx:pt>
          <cx:pt idx="3723">72.280000000000001</cx:pt>
          <cx:pt idx="3724">58.100000000000001</cx:pt>
          <cx:pt idx="3725">70.540000000000006</cx:pt>
          <cx:pt idx="3726">76.790000000000006</cx:pt>
          <cx:pt idx="3727">71.230000000000004</cx:pt>
          <cx:pt idx="3728">73.200000000000003</cx:pt>
          <cx:pt idx="3729">58.869999999999997</cx:pt>
          <cx:pt idx="3730">58.43</cx:pt>
          <cx:pt idx="3731">76.170000000000002</cx:pt>
          <cx:pt idx="3732">72.430000000000007</cx:pt>
          <cx:pt idx="3733">64.870000000000005</cx:pt>
          <cx:pt idx="3734">72.430000000000007</cx:pt>
          <cx:pt idx="3735">58.270000000000003</cx:pt>
          <cx:pt idx="3736">64.200000000000003</cx:pt>
          <cx:pt idx="3737">59.43</cx:pt>
          <cx:pt idx="3738">66.290000000000006</cx:pt>
          <cx:pt idx="3739">70.609999999999999</cx:pt>
          <cx:pt idx="3740">62.829999999999998</cx:pt>
          <cx:pt idx="3741">69.400000000000006</cx:pt>
          <cx:pt idx="3742">65.319999999999993</cx:pt>
          <cx:pt idx="3743">75.379999999999995</cx:pt>
          <cx:pt idx="3744">57.43</cx:pt>
          <cx:pt idx="3745">73.290000000000006</cx:pt>
          <cx:pt idx="3746">71.209999999999994</cx:pt>
          <cx:pt idx="3747">79.620000000000005</cx:pt>
          <cx:pt idx="3748">79.930000000000007</cx:pt>
          <cx:pt idx="3749">64.189999999999998</cx:pt>
          <cx:pt idx="3750">61.259999999999998</cx:pt>
          <cx:pt idx="3751">69.219999999999999</cx:pt>
          <cx:pt idx="3752">68.659999999999997</cx:pt>
          <cx:pt idx="3753">66.459999999999994</cx:pt>
          <cx:pt idx="3754">76.170000000000002</cx:pt>
          <cx:pt idx="3755">59.710000000000001</cx:pt>
          <cx:pt idx="3756">76.090000000000003</cx:pt>
          <cx:pt idx="3757">80.519999999999996</cx:pt>
          <cx:pt idx="3758">63.219999999999999</cx:pt>
          <cx:pt idx="3759">59.280000000000001</cx:pt>
          <cx:pt idx="3760">55.969999999999999</cx:pt>
          <cx:pt idx="3761">73.780000000000001</cx:pt>
          <cx:pt idx="3762">60.630000000000003</cx:pt>
          <cx:pt idx="3763">73.489999999999995</cx:pt>
          <cx:pt idx="3764">79.129999999999995</cx:pt>
          <cx:pt idx="3765">56.079999999999998</cx:pt>
          <cx:pt idx="3766">71.989999999999995</cx:pt>
          <cx:pt idx="3767">56.93</cx:pt>
          <cx:pt idx="3768">79.620000000000005</cx:pt>
          <cx:pt idx="3769">62.530000000000001</cx:pt>
          <cx:pt idx="3770">65.109999999999999</cx:pt>
          <cx:pt idx="3771">58.68</cx:pt>
          <cx:pt idx="3772">78.879999999999995</cx:pt>
          <cx:pt idx="3773">65.840000000000003</cx:pt>
          <cx:pt idx="3774">63.689999999999998</cx:pt>
          <cx:pt idx="3775">77.739999999999995</cx:pt>
          <cx:pt idx="3776">72.140000000000001</cx:pt>
          <cx:pt idx="3777">75.799999999999997</cx:pt>
          <cx:pt idx="3778">55.109999999999999</cx:pt>
          <cx:pt idx="3779">65.489999999999995</cx:pt>
          <cx:pt idx="3780">56.109999999999999</cx:pt>
          <cx:pt idx="3781">79.819999999999993</cx:pt>
          <cx:pt idx="3782">64.530000000000001</cx:pt>
          <cx:pt idx="3783">62.759999999999998</cx:pt>
          <cx:pt idx="3784">55.060000000000002</cx:pt>
          <cx:pt idx="3785">56.689999999999998</cx:pt>
          <cx:pt idx="3786">71.379999999999995</cx:pt>
          <cx:pt idx="3787">78.340000000000003</cx:pt>
          <cx:pt idx="3788">64.980000000000004</cx:pt>
          <cx:pt idx="3789">75.769999999999996</cx:pt>
          <cx:pt idx="3790">79.689999999999998</cx:pt>
          <cx:pt idx="3791">71.159999999999997</cx:pt>
          <cx:pt idx="3792">56.969999999999999</cx:pt>
          <cx:pt idx="3793">56.609999999999999</cx:pt>
          <cx:pt idx="3794">78.780000000000001</cx:pt>
          <cx:pt idx="3795">71.209999999999994</cx:pt>
          <cx:pt idx="3796">67.659999999999997</cx:pt>
          <cx:pt idx="3797">55.759999999999998</cx:pt>
          <cx:pt idx="3798">58.880000000000003</cx:pt>
          <cx:pt idx="3799">63.810000000000002</cx:pt>
          <cx:pt idx="3800">74.689999999999998</cx:pt>
          <cx:pt idx="3801">66.260000000000005</cx:pt>
          <cx:pt idx="3802">78.040000000000006</cx:pt>
          <cx:pt idx="3803">63.130000000000003</cx:pt>
          <cx:pt idx="3804">56.759999999999998</cx:pt>
          <cx:pt idx="3805">61.520000000000003</cx:pt>
          <cx:pt idx="3806">62.689999999999998</cx:pt>
          <cx:pt idx="3807">71.930000000000007</cx:pt>
          <cx:pt idx="3808">59.280000000000001</cx:pt>
          <cx:pt idx="3809">63.030000000000001</cx:pt>
          <cx:pt idx="3810">70.930000000000007</cx:pt>
          <cx:pt idx="3811">63.399999999999999</cx:pt>
          <cx:pt idx="3812">61.409999999999997</cx:pt>
          <cx:pt idx="3813">64.829999999999998</cx:pt>
          <cx:pt idx="3814">58.009999999999998</cx:pt>
          <cx:pt idx="3815">60.509999999999998</cx:pt>
          <cx:pt idx="3816">73.420000000000002</cx:pt>
          <cx:pt idx="3817">66.920000000000002</cx:pt>
          <cx:pt idx="3818">55.729999999999997</cx:pt>
          <cx:pt idx="3819">62.289999999999999</cx:pt>
          <cx:pt idx="3820">78.189999999999998</cx:pt>
          <cx:pt idx="3821">77.189999999999998</cx:pt>
          <cx:pt idx="3822">80.030000000000001</cx:pt>
          <cx:pt idx="3823">77.939999999999998</cx:pt>
          <cx:pt idx="3824">61.579999999999998</cx:pt>
          <cx:pt idx="3825">55.640000000000001</cx:pt>
          <cx:pt idx="3826">67.480000000000004</cx:pt>
          <cx:pt idx="3827">73.189999999999998</cx:pt>
          <cx:pt idx="3828">54.530000000000001</cx:pt>
          <cx:pt idx="3829">58.609999999999999</cx:pt>
          <cx:pt idx="3830">78.090000000000003</cx:pt>
          <cx:pt idx="3831">54.869999999999997</cx:pt>
          <cx:pt idx="3832">77.090000000000003</cx:pt>
          <cx:pt idx="3833">63.890000000000001</cx:pt>
          <cx:pt idx="3834">59.789999999999999</cx:pt>
          <cx:pt idx="3835">70.200000000000003</cx:pt>
          <cx:pt idx="3836">78.540000000000006</cx:pt>
          <cx:pt idx="3837">54.82</cx:pt>
          <cx:pt idx="3838">69.879999999999995</cx:pt>
          <cx:pt idx="3839">79.209999999999994</cx:pt>
          <cx:pt idx="3840">74.010000000000005</cx:pt>
          <cx:pt idx="3841">64.859999999999999</cx:pt>
          <cx:pt idx="3842">56.590000000000003</cx:pt>
          <cx:pt idx="3843">79.579999999999998</cx:pt>
          <cx:pt idx="3844">61.799999999999997</cx:pt>
          <cx:pt idx="3845">74.329999999999998</cx:pt>
          <cx:pt idx="3846">70.519999999999996</cx:pt>
          <cx:pt idx="3847">67.090000000000003</cx:pt>
          <cx:pt idx="3848">57.240000000000002</cx:pt>
          <cx:pt idx="3849">76.510000000000005</cx:pt>
          <cx:pt idx="3850">60.939999999999998</cx:pt>
          <cx:pt idx="3851">75.340000000000003</cx:pt>
          <cx:pt idx="3852">63.990000000000002</cx:pt>
          <cx:pt idx="3853">59.659999999999997</cx:pt>
          <cx:pt idx="3854">67.430000000000007</cx:pt>
          <cx:pt idx="3855">69.900000000000006</cx:pt>
          <cx:pt idx="3856">71.599999999999994</cx:pt>
          <cx:pt idx="3857">63.899999999999999</cx:pt>
          <cx:pt idx="3858">80.060000000000002</cx:pt>
          <cx:pt idx="3859">61.880000000000003</cx:pt>
          <cx:pt idx="3860">56.219999999999999</cx:pt>
          <cx:pt idx="3861">60.560000000000002</cx:pt>
          <cx:pt idx="3862">76.180000000000007</cx:pt>
          <cx:pt idx="3863">64.730000000000004</cx:pt>
          <cx:pt idx="3864">68.560000000000002</cx:pt>
          <cx:pt idx="3865">62.859999999999999</cx:pt>
          <cx:pt idx="3866">80.469999999999999</cx:pt>
          <cx:pt idx="3867">79.879999999999995</cx:pt>
          <cx:pt idx="3868">60.5</cx:pt>
          <cx:pt idx="3869">62.219999999999999</cx:pt>
          <cx:pt idx="3870">69.310000000000002</cx:pt>
          <cx:pt idx="3871">79.870000000000005</cx:pt>
          <cx:pt idx="3872">72.109999999999999</cx:pt>
          <cx:pt idx="3873">64.030000000000001</cx:pt>
          <cx:pt idx="3874">55.189999999999998</cx:pt>
          <cx:pt idx="3875">57.710000000000001</cx:pt>
          <cx:pt idx="3876">67.530000000000001</cx:pt>
          <cx:pt idx="3877">56.390000000000001</cx:pt>
          <cx:pt idx="3878">63.280000000000001</cx:pt>
          <cx:pt idx="3879">58.619999999999997</cx:pt>
          <cx:pt idx="3880">80.459999999999994</cx:pt>
          <cx:pt idx="3881">72.379999999999995</cx:pt>
          <cx:pt idx="3882">65.989999999999995</cx:pt>
          <cx:pt idx="3883">62.770000000000003</cx:pt>
          <cx:pt idx="3884">70.040000000000006</cx:pt>
          <cx:pt idx="3885">71.840000000000003</cx:pt>
          <cx:pt idx="3886">76.890000000000001</cx:pt>
          <cx:pt idx="3887">72.989999999999995</cx:pt>
          <cx:pt idx="3888">80.090000000000003</cx:pt>
          <cx:pt idx="3889">63.140000000000001</cx:pt>
          <cx:pt idx="3890">68.510000000000005</cx:pt>
          <cx:pt idx="3891">60.520000000000003</cx:pt>
          <cx:pt idx="3892">64.689999999999998</cx:pt>
          <cx:pt idx="3893">57.109999999999999</cx:pt>
          <cx:pt idx="3894">61.729999999999997</cx:pt>
          <cx:pt idx="3895">62.689999999999998</cx:pt>
          <cx:pt idx="3896">79.829999999999998</cx:pt>
          <cx:pt idx="3897">80.569999999999993</cx:pt>
          <cx:pt idx="3898">74.930000000000007</cx:pt>
          <cx:pt idx="3899">69.700000000000003</cx:pt>
          <cx:pt idx="3900">67.019999999999996</cx:pt>
          <cx:pt idx="3901">68.400000000000006</cx:pt>
          <cx:pt idx="3902">55.990000000000002</cx:pt>
          <cx:pt idx="3903">54.969999999999999</cx:pt>
          <cx:pt idx="3904">62.140000000000001</cx:pt>
          <cx:pt idx="3905">54.460000000000001</cx:pt>
          <cx:pt idx="3906">60.229999999999997</cx:pt>
          <cx:pt idx="3907">63.600000000000001</cx:pt>
          <cx:pt idx="3908">62.609999999999999</cx:pt>
          <cx:pt idx="3909">59.780000000000001</cx:pt>
          <cx:pt idx="3910">68.689999999999998</cx:pt>
          <cx:pt idx="3911">56.530000000000001</cx:pt>
          <cx:pt idx="3912">68.519999999999996</cx:pt>
          <cx:pt idx="3913">64.760000000000005</cx:pt>
          <cx:pt idx="3914">61.799999999999997</cx:pt>
          <cx:pt idx="3915">61.229999999999997</cx:pt>
          <cx:pt idx="3916">73.180000000000007</cx:pt>
          <cx:pt idx="3917">69.739999999999995</cx:pt>
          <cx:pt idx="3918">61.859999999999999</cx:pt>
          <cx:pt idx="3919">60.439999999999998</cx:pt>
          <cx:pt idx="3920">65.840000000000003</cx:pt>
          <cx:pt idx="3921">55.740000000000002</cx:pt>
          <cx:pt idx="3922">63.840000000000003</cx:pt>
          <cx:pt idx="3923">78.120000000000005</cx:pt>
          <cx:pt idx="3924">74.959999999999994</cx:pt>
          <cx:pt idx="3925">70.040000000000006</cx:pt>
          <cx:pt idx="3926">61.43</cx:pt>
          <cx:pt idx="3927">64.900000000000006</cx:pt>
          <cx:pt idx="3928">60.200000000000003</cx:pt>
          <cx:pt idx="3929">72.129999999999995</cx:pt>
          <cx:pt idx="3930">68.709999999999994</cx:pt>
          <cx:pt idx="3931">61.090000000000003</cx:pt>
          <cx:pt idx="3932">70.590000000000003</cx:pt>
          <cx:pt idx="3933">59.5</cx:pt>
          <cx:pt idx="3934">61.109999999999999</cx:pt>
          <cx:pt idx="3935">80.060000000000002</cx:pt>
          <cx:pt idx="3936">61.520000000000003</cx:pt>
          <cx:pt idx="3937">55.890000000000001</cx:pt>
          <cx:pt idx="3938">70.299999999999997</cx:pt>
          <cx:pt idx="3939">69.900000000000006</cx:pt>
          <cx:pt idx="3940">65.819999999999993</cx:pt>
          <cx:pt idx="3941">62.600000000000001</cx:pt>
          <cx:pt idx="3942">82.390000000000001</cx:pt>
          <cx:pt idx="3943">70.420000000000002</cx:pt>
          <cx:pt idx="3944">62.719999999999999</cx:pt>
          <cx:pt idx="3945">66.120000000000005</cx:pt>
          <cx:pt idx="3946">66.700000000000003</cx:pt>
          <cx:pt idx="3947">77.069999999999993</cx:pt>
          <cx:pt idx="3948">59.140000000000001</cx:pt>
          <cx:pt idx="3949">60.359999999999999</cx:pt>
          <cx:pt idx="3950">81.709999999999994</cx:pt>
          <cx:pt idx="3951">73.859999999999999</cx:pt>
          <cx:pt idx="3952">77.090000000000003</cx:pt>
          <cx:pt idx="3953">75.400000000000006</cx:pt>
          <cx:pt idx="3954">59.920000000000002</cx:pt>
          <cx:pt idx="3955">79.370000000000005</cx:pt>
          <cx:pt idx="3956">68.719999999999999</cx:pt>
          <cx:pt idx="3957">71.040000000000006</cx:pt>
          <cx:pt idx="3958">80.189999999999998</cx:pt>
          <cx:pt idx="3959">63.700000000000003</cx:pt>
          <cx:pt idx="3960">78.870000000000005</cx:pt>
          <cx:pt idx="3961">60.979999999999997</cx:pt>
          <cx:pt idx="3962">71.579999999999998</cx:pt>
          <cx:pt idx="3963">76.439999999999998</cx:pt>
          <cx:pt idx="3964">67.959999999999994</cx:pt>
          <cx:pt idx="3965">76.269999999999996</cx:pt>
          <cx:pt idx="3966">70.200000000000003</cx:pt>
          <cx:pt idx="3967">78.780000000000001</cx:pt>
          <cx:pt idx="3968">55.659999999999997</cx:pt>
          <cx:pt idx="3969">74.079999999999998</cx:pt>
          <cx:pt idx="3970">57.719999999999999</cx:pt>
          <cx:pt idx="3971">57.359999999999999</cx:pt>
          <cx:pt idx="3972">73.680000000000007</cx:pt>
          <cx:pt idx="3973">56.859999999999999</cx:pt>
          <cx:pt idx="3974">72.180000000000007</cx:pt>
          <cx:pt idx="3975">70.829999999999998</cx:pt>
          <cx:pt idx="3976">71.819999999999993</cx:pt>
          <cx:pt idx="3977">57.509999999999998</cx:pt>
          <cx:pt idx="3978">73.090000000000003</cx:pt>
          <cx:pt idx="3979">57.039999999999999</cx:pt>
          <cx:pt idx="3980">63.579999999999998</cx:pt>
          <cx:pt idx="3981">58.189999999999998</cx:pt>
          <cx:pt idx="3982">59.369999999999997</cx:pt>
          <cx:pt idx="3983">61.060000000000002</cx:pt>
          <cx:pt idx="3984">75.560000000000002</cx:pt>
          <cx:pt idx="3985">57.520000000000003</cx:pt>
          <cx:pt idx="3986">77.409999999999997</cx:pt>
          <cx:pt idx="3987">60.289999999999999</cx:pt>
          <cx:pt idx="3988">65.239999999999995</cx:pt>
          <cx:pt idx="3989">60.780000000000001</cx:pt>
          <cx:pt idx="3990">69.989999999999995</cx:pt>
          <cx:pt idx="3991">67.829999999999998</cx:pt>
          <cx:pt idx="3992">55.539999999999999</cx:pt>
          <cx:pt idx="3993">62.490000000000002</cx:pt>
          <cx:pt idx="3994">75.159999999999997</cx:pt>
          <cx:pt idx="3995">77.659999999999997</cx:pt>
          <cx:pt idx="3996">55.630000000000003</cx:pt>
          <cx:pt idx="3997">54.380000000000003</cx:pt>
          <cx:pt idx="3998">65.769999999999996</cx:pt>
          <cx:pt idx="3999">54.909999999999997</cx:pt>
          <cx:pt idx="4000">71.079999999999998</cx:pt>
          <cx:pt idx="4001">63.479999999999997</cx:pt>
          <cx:pt idx="4002">61.090000000000003</cx:pt>
          <cx:pt idx="4003">68.390000000000001</cx:pt>
          <cx:pt idx="4004">72.379999999999995</cx:pt>
          <cx:pt idx="4005">64.329999999999998</cx:pt>
          <cx:pt idx="4006">63.990000000000002</cx:pt>
          <cx:pt idx="4007">72.840000000000003</cx:pt>
          <cx:pt idx="4008">79.609999999999999</cx:pt>
          <cx:pt idx="4009">68.840000000000003</cx:pt>
          <cx:pt idx="4010">68.079999999999998</cx:pt>
          <cx:pt idx="4011">73.310000000000002</cx:pt>
          <cx:pt idx="4012">78.299999999999997</cx:pt>
          <cx:pt idx="4013">71.310000000000002</cx:pt>
          <cx:pt idx="4014">75.019999999999996</cx:pt>
          <cx:pt idx="4015">71.790000000000006</cx:pt>
          <cx:pt idx="4016">58.07</cx:pt>
          <cx:pt idx="4017">54.609999999999999</cx:pt>
          <cx:pt idx="4018">72.920000000000002</cx:pt>
          <cx:pt idx="4019">75.329999999999998</cx:pt>
          <cx:pt idx="4020">68.239999999999995</cx:pt>
          <cx:pt idx="4021">73.359999999999999</cx:pt>
          <cx:pt idx="4022">71.489999999999995</cx:pt>
          <cx:pt idx="4023">76.879999999999995</cx:pt>
          <cx:pt idx="4024">67.290000000000006</cx:pt>
          <cx:pt idx="4025">78.689999999999998</cx:pt>
          <cx:pt idx="4026">55.270000000000003</cx:pt>
          <cx:pt idx="4027">63.170000000000002</cx:pt>
          <cx:pt idx="4028">68.230000000000004</cx:pt>
          <cx:pt idx="4029">75.670000000000002</cx:pt>
          <cx:pt idx="4030">64.670000000000002</cx:pt>
          <cx:pt idx="4031">72.489999999999995</cx:pt>
          <cx:pt idx="4032">58.299999999999997</cx:pt>
          <cx:pt idx="4033">58.799999999999997</cx:pt>
          <cx:pt idx="4034">75.219999999999999</cx:pt>
          <cx:pt idx="4035">68.579999999999998</cx:pt>
          <cx:pt idx="4036">56.979999999999997</cx:pt>
          <cx:pt idx="4037">71.019999999999996</cx:pt>
          <cx:pt idx="4038">67.200000000000003</cx:pt>
          <cx:pt idx="4039">78.629999999999995</cx:pt>
          <cx:pt idx="4040">72.180000000000007</cx:pt>
          <cx:pt idx="4041">73.680000000000007</cx:pt>
          <cx:pt idx="4042">62.240000000000002</cx:pt>
          <cx:pt idx="4043">79.329999999999998</cx:pt>
          <cx:pt idx="4044">73.980000000000004</cx:pt>
          <cx:pt idx="4045">66.329999999999998</cx:pt>
          <cx:pt idx="4046">55.780000000000001</cx:pt>
          <cx:pt idx="4047">79.030000000000001</cx:pt>
          <cx:pt idx="4048">79</cx:pt>
          <cx:pt idx="4049">66.680000000000007</cx:pt>
          <cx:pt idx="4050">74.969999999999999</cx:pt>
          <cx:pt idx="4051">77.930000000000007</cx:pt>
          <cx:pt idx="4052">65.430000000000007</cx:pt>
          <cx:pt idx="4053">67.189999999999998</cx:pt>
          <cx:pt idx="4054">54.609999999999999</cx:pt>
          <cx:pt idx="4055">78.680000000000007</cx:pt>
          <cx:pt idx="4056">59.380000000000003</cx:pt>
          <cx:pt idx="4057">57.079999999999998</cx:pt>
          <cx:pt idx="4058">71.739999999999995</cx:pt>
          <cx:pt idx="4059">69.430000000000007</cx:pt>
          <cx:pt idx="4060">58.189999999999998</cx:pt>
          <cx:pt idx="4061">80.540000000000006</cx:pt>
          <cx:pt idx="4062">64.480000000000004</cx:pt>
          <cx:pt idx="4063">72.359999999999999</cx:pt>
          <cx:pt idx="4064">63.68</cx:pt>
          <cx:pt idx="4065">57.869999999999997</cx:pt>
          <cx:pt idx="4066">68.530000000000001</cx:pt>
          <cx:pt idx="4067">67.810000000000002</cx:pt>
          <cx:pt idx="4068">68.620000000000005</cx:pt>
          <cx:pt idx="4069">59.670000000000002</cx:pt>
          <cx:pt idx="4070">65.439999999999998</cx:pt>
          <cx:pt idx="4071">59.270000000000003</cx:pt>
          <cx:pt idx="4072">70.140000000000001</cx:pt>
          <cx:pt idx="4073">58.909999999999997</cx:pt>
          <cx:pt idx="4074">68.689999999999998</cx:pt>
          <cx:pt idx="4075">74.420000000000002</cx:pt>
          <cx:pt idx="4076">56.630000000000003</cx:pt>
          <cx:pt idx="4077">57.909999999999997</cx:pt>
          <cx:pt idx="4078">72.560000000000002</cx:pt>
          <cx:pt idx="4079">56.359999999999999</cx:pt>
          <cx:pt idx="4080">69.939999999999998</cx:pt>
          <cx:pt idx="4081">57.869999999999997</cx:pt>
          <cx:pt idx="4082">56.280000000000001</cx:pt>
          <cx:pt idx="4083">71.819999999999993</cx:pt>
          <cx:pt idx="4084">73.569999999999993</cx:pt>
          <cx:pt idx="4085">59.020000000000003</cx:pt>
          <cx:pt idx="4086">78.129999999999995</cx:pt>
          <cx:pt idx="4087">56.030000000000001</cx:pt>
          <cx:pt idx="4088">68.230000000000004</cx:pt>
          <cx:pt idx="4089">72.359999999999999</cx:pt>
          <cx:pt idx="4090">71.939999999999998</cx:pt>
          <cx:pt idx="4091">74.439999999999998</cx:pt>
          <cx:pt idx="4092">58.479999999999997</cx:pt>
          <cx:pt idx="4093">61.859999999999999</cx:pt>
          <cx:pt idx="4094">63.060000000000002</cx:pt>
          <cx:pt idx="4095">70.280000000000001</cx:pt>
          <cx:pt idx="4096">60.009999999999998</cx:pt>
          <cx:pt idx="4097">55.259999999999998</cx:pt>
          <cx:pt idx="4098">74.280000000000001</cx:pt>
          <cx:pt idx="4099">70.189999999999998</cx:pt>
          <cx:pt idx="4100">79.310000000000002</cx:pt>
          <cx:pt idx="4101">55.770000000000003</cx:pt>
          <cx:pt idx="4102">65.439999999999998</cx:pt>
          <cx:pt idx="4103">70.209999999999994</cx:pt>
          <cx:pt idx="4104">63.329999999999998</cx:pt>
          <cx:pt idx="4105">72.359999999999999</cx:pt>
          <cx:pt idx="4106">77.900000000000006</cx:pt>
          <cx:pt idx="4107">75.120000000000005</cx:pt>
          <cx:pt idx="4108">56.369999999999997</cx:pt>
          <cx:pt idx="4109">80.340000000000003</cx:pt>
          <cx:pt idx="4110">76.140000000000001</cx:pt>
          <cx:pt idx="4111">60.240000000000002</cx:pt>
          <cx:pt idx="4112">66.659999999999997</cx:pt>
          <cx:pt idx="4113">66.930000000000007</cx:pt>
          <cx:pt idx="4114">76.900000000000006</cx:pt>
          <cx:pt idx="4115">72.799999999999997</cx:pt>
          <cx:pt idx="4116">57.039999999999999</cx:pt>
          <cx:pt idx="4117">66.560000000000002</cx:pt>
          <cx:pt idx="4118">59.560000000000002</cx:pt>
          <cx:pt idx="4119">61.789999999999999</cx:pt>
          <cx:pt idx="4120">55.43</cx:pt>
          <cx:pt idx="4121">54.789999999999999</cx:pt>
          <cx:pt idx="4122">79.140000000000001</cx:pt>
          <cx:pt idx="4123">76.299999999999997</cx:pt>
          <cx:pt idx="4124">58.409999999999997</cx:pt>
          <cx:pt idx="4125">77.439999999999998</cx:pt>
          <cx:pt idx="4126">71.260000000000005</cx:pt>
          <cx:pt idx="4127">61.280000000000001</cx:pt>
          <cx:pt idx="4128">69.299999999999997</cx:pt>
          <cx:pt idx="4129">62.530000000000001</cx:pt>
          <cx:pt idx="4130">68.510000000000005</cx:pt>
          <cx:pt idx="4131">69.230000000000004</cx:pt>
          <cx:pt idx="4132">74.700000000000003</cx:pt>
          <cx:pt idx="4133">79.540000000000006</cx:pt>
          <cx:pt idx="4134">72.469999999999999</cx:pt>
          <cx:pt idx="4135">60.600000000000001</cx:pt>
          <cx:pt idx="4136">62.539999999999999</cx:pt>
          <cx:pt idx="4137">65.769999999999996</cx:pt>
          <cx:pt idx="4138">72.519999999999996</cx:pt>
          <cx:pt idx="4139">77.519999999999996</cx:pt>
          <cx:pt idx="4140">72.340000000000003</cx:pt>
          <cx:pt idx="4141">67.959999999999994</cx:pt>
          <cx:pt idx="4142">70.329999999999998</cx:pt>
          <cx:pt idx="4143">77.510000000000005</cx:pt>
          <cx:pt idx="4144">64.459999999999994</cx:pt>
          <cx:pt idx="4145">75.329999999999998</cx:pt>
          <cx:pt idx="4146">61.630000000000003</cx:pt>
          <cx:pt idx="4147">75.510000000000005</cx:pt>
          <cx:pt idx="4148">79.019999999999996</cx:pt>
          <cx:pt idx="4149">73.590000000000003</cx:pt>
          <cx:pt idx="4150">72.719999999999999</cx:pt>
          <cx:pt idx="4151">55.740000000000002</cx:pt>
          <cx:pt idx="4152">77.310000000000002</cx:pt>
          <cx:pt idx="4153">56.409999999999997</cx:pt>
          <cx:pt idx="4154">62.039999999999999</cx:pt>
          <cx:pt idx="4155">59.509999999999998</cx:pt>
          <cx:pt idx="4156">64.400000000000006</cx:pt>
          <cx:pt idx="4157">58.219999999999999</cx:pt>
          <cx:pt idx="4158">55.729999999999997</cx:pt>
          <cx:pt idx="4159">63.460000000000001</cx:pt>
          <cx:pt idx="4160">63.009999999999998</cx:pt>
          <cx:pt idx="4161">66.939999999999998</cx:pt>
          <cx:pt idx="4162">71.790000000000006</cx:pt>
          <cx:pt idx="4163">65.760000000000005</cx:pt>
          <cx:pt idx="4164">61.770000000000003</cx:pt>
          <cx:pt idx="4165">57.369999999999997</cx:pt>
          <cx:pt idx="4166">60.729999999999997</cx:pt>
          <cx:pt idx="4167">76.879999999999995</cx:pt>
          <cx:pt idx="4168">65.260000000000005</cx:pt>
          <cx:pt idx="4169">61.82</cx:pt>
          <cx:pt idx="4170">58.670000000000002</cx:pt>
          <cx:pt idx="4171">65.760000000000005</cx:pt>
          <cx:pt idx="4172">65.090000000000003</cx:pt>
          <cx:pt idx="4173">69.560000000000002</cx:pt>
          <cx:pt idx="4174">79.420000000000002</cx:pt>
          <cx:pt idx="4175">78.319999999999993</cx:pt>
          <cx:pt idx="4176">70.040000000000006</cx:pt>
          <cx:pt idx="4177">75.840000000000003</cx:pt>
          <cx:pt idx="4178">56.270000000000003</cx:pt>
          <cx:pt idx="4179">54.899999999999999</cx:pt>
          <cx:pt idx="4180">67.310000000000002</cx:pt>
          <cx:pt idx="4181">62.210000000000001</cx:pt>
          <cx:pt idx="4182">63.469999999999999</cx:pt>
          <cx:pt idx="4183">65.340000000000003</cx:pt>
          <cx:pt idx="4184">62.899999999999999</cx:pt>
          <cx:pt idx="4185">71.870000000000005</cx:pt>
          <cx:pt idx="4186">66.530000000000001</cx:pt>
          <cx:pt idx="4187">58.369999999999997</cx:pt>
          <cx:pt idx="4188">64.5</cx:pt>
          <cx:pt idx="4189">71.010000000000005</cx:pt>
          <cx:pt idx="4190">62.93</cx:pt>
          <cx:pt idx="4191">60.530000000000001</cx:pt>
          <cx:pt idx="4192">62.380000000000003</cx:pt>
          <cx:pt idx="4193">70.870000000000005</cx:pt>
          <cx:pt idx="4194">71.120000000000005</cx:pt>
          <cx:pt idx="4195">80.159999999999997</cx:pt>
          <cx:pt idx="4196">65.969999999999999</cx:pt>
          <cx:pt idx="4197">54.909999999999997</cx:pt>
          <cx:pt idx="4198">62.68</cx:pt>
          <cx:pt idx="4199">60.659999999999997</cx:pt>
          <cx:pt idx="4200">57.539999999999999</cx:pt>
          <cx:pt idx="4201">65.159999999999997</cx:pt>
          <cx:pt idx="4202">62.310000000000002</cx:pt>
          <cx:pt idx="4203">63.560000000000002</cx:pt>
          <cx:pt idx="4204">56.399999999999999</cx:pt>
          <cx:pt idx="4205">75.540000000000006</cx:pt>
          <cx:pt idx="4206">71.379999999999995</cx:pt>
          <cx:pt idx="4207">70.519999999999996</cx:pt>
          <cx:pt idx="4208">55.939999999999998</cx:pt>
          <cx:pt idx="4209">61.289999999999999</cx:pt>
          <cx:pt idx="4210">54.93</cx:pt>
          <cx:pt idx="4211">75.109999999999999</cx:pt>
          <cx:pt idx="4212">79.790000000000006</cx:pt>
          <cx:pt idx="4213">57.630000000000003</cx:pt>
          <cx:pt idx="4214">75.900000000000006</cx:pt>
          <cx:pt idx="4215">55.210000000000001</cx:pt>
          <cx:pt idx="4216">67.180000000000007</cx:pt>
          <cx:pt idx="4217">72.209999999999994</cx:pt>
          <cx:pt idx="4218">56.109999999999999</cx:pt>
          <cx:pt idx="4219">69.900000000000006</cx:pt>
          <cx:pt idx="4220">76.870000000000005</cx:pt>
          <cx:pt idx="4221">67.030000000000001</cx:pt>
          <cx:pt idx="4222">69.379999999999995</cx:pt>
          <cx:pt idx="4223">66.609999999999999</cx:pt>
          <cx:pt idx="4224">76.629999999999995</cx:pt>
          <cx:pt idx="4225">67.099999999999994</cx:pt>
          <cx:pt idx="4226">79.629999999999995</cx:pt>
          <cx:pt idx="4227">63.990000000000002</cx:pt>
          <cx:pt idx="4228">58.329999999999998</cx:pt>
          <cx:pt idx="4229">66.810000000000002</cx:pt>
          <cx:pt idx="4230">62.039999999999999</cx:pt>
          <cx:pt idx="4231">77.219999999999999</cx:pt>
          <cx:pt idx="4232">66.989999999999995</cx:pt>
          <cx:pt idx="4233">80.299999999999997</cx:pt>
          <cx:pt idx="4234">73.540000000000006</cx:pt>
          <cx:pt idx="4235">55.200000000000003</cx:pt>
          <cx:pt idx="4236">57.57</cx:pt>
          <cx:pt idx="4237">56.530000000000001</cx:pt>
          <cx:pt idx="4238">66.370000000000005</cx:pt>
          <cx:pt idx="4239">64.390000000000001</cx:pt>
          <cx:pt idx="4240">66.540000000000006</cx:pt>
          <cx:pt idx="4241">57.270000000000003</cx:pt>
          <cx:pt idx="4242">57.780000000000001</cx:pt>
          <cx:pt idx="4243">75.129999999999995</cx:pt>
          <cx:pt idx="4244">70.269999999999996</cx:pt>
          <cx:pt idx="4245">69.659999999999997</cx:pt>
          <cx:pt idx="4246">69.540000000000006</cx:pt>
          <cx:pt idx="4247">79.799999999999997</cx:pt>
          <cx:pt idx="4248">66.069999999999993</cx:pt>
          <cx:pt idx="4249">62.130000000000003</cx:pt>
          <cx:pt idx="4250">58.539999999999999</cx:pt>
          <cx:pt idx="4251">60.189999999999998</cx:pt>
          <cx:pt idx="4252">72</cx:pt>
          <cx:pt idx="4253">77.140000000000001</cx:pt>
          <cx:pt idx="4254">56.109999999999999</cx:pt>
          <cx:pt idx="4255">68.840000000000003</cx:pt>
          <cx:pt idx="4256">74.989999999999995</cx:pt>
          <cx:pt idx="4257">77.829999999999998</cx:pt>
          <cx:pt idx="4258">58.630000000000003</cx:pt>
          <cx:pt idx="4259">79.319999999999993</cx:pt>
          <cx:pt idx="4260">71.129999999999995</cx:pt>
          <cx:pt idx="4261">74.129999999999995</cx:pt>
          <cx:pt idx="4262">72.890000000000001</cx:pt>
          <cx:pt idx="4263">57.380000000000003</cx:pt>
          <cx:pt idx="4264">66.859999999999999</cx:pt>
          <cx:pt idx="4265">62.420000000000002</cx:pt>
          <cx:pt idx="4266">63.380000000000003</cx:pt>
          <cx:pt idx="4267">57.390000000000001</cx:pt>
          <cx:pt idx="4268">76.790000000000006</cx:pt>
          <cx:pt idx="4269">64.480000000000004</cx:pt>
          <cx:pt idx="4270">69.239999999999995</cx:pt>
          <cx:pt idx="4271">57.030000000000001</cx:pt>
          <cx:pt idx="4272">68.700000000000003</cx:pt>
          <cx:pt idx="4273">59.039999999999999</cx:pt>
          <cx:pt idx="4274">79.230000000000004</cx:pt>
          <cx:pt idx="4275">66.989999999999995</cx:pt>
          <cx:pt idx="4276">62.780000000000001</cx:pt>
          <cx:pt idx="4277">73.780000000000001</cx:pt>
          <cx:pt idx="4278">70.900000000000006</cx:pt>
          <cx:pt idx="4279">59.479999999999997</cx:pt>
          <cx:pt idx="4280">60.18</cx:pt>
          <cx:pt idx="4281">79.609999999999999</cx:pt>
          <cx:pt idx="4282">65.840000000000003</cx:pt>
          <cx:pt idx="4283">75.819999999999993</cx:pt>
          <cx:pt idx="4284">62.960000000000001</cx:pt>
          <cx:pt idx="4285">64.290000000000006</cx:pt>
          <cx:pt idx="4286">80.340000000000003</cx:pt>
          <cx:pt idx="4287">70.969999999999999</cx:pt>
          <cx:pt idx="4288">79.060000000000002</cx:pt>
          <cx:pt idx="4289">58.270000000000003</cx:pt>
          <cx:pt idx="4290">67.269999999999996</cx:pt>
          <cx:pt idx="4291">60.079999999999998</cx:pt>
          <cx:pt idx="4292">64.780000000000001</cx:pt>
          <cx:pt idx="4293">77.400000000000006</cx:pt>
          <cx:pt idx="4294">55.590000000000003</cx:pt>
          <cx:pt idx="4295">78.459999999999994</cx:pt>
          <cx:pt idx="4296">54.57</cx:pt>
          <cx:pt idx="4297">66.920000000000002</cx:pt>
          <cx:pt idx="4298">75.109999999999999</cx:pt>
          <cx:pt idx="4299">58.399999999999999</cx:pt>
          <cx:pt idx="4300">71.420000000000002</cx:pt>
          <cx:pt idx="4301">63.969999999999999</cx:pt>
          <cx:pt idx="4302">69.409999999999997</cx:pt>
          <cx:pt idx="4303">62.18</cx:pt>
          <cx:pt idx="4304">77.329999999999998</cx:pt>
          <cx:pt idx="4305">73.239999999999995</cx:pt>
          <cx:pt idx="4306">74.909999999999997</cx:pt>
          <cx:pt idx="4307">65.579999999999998</cx:pt>
          <cx:pt idx="4308">56.5</cx:pt>
          <cx:pt idx="4309">73.319999999999993</cx:pt>
          <cx:pt idx="4310">77.129999999999995</cx:pt>
          <cx:pt idx="4311">59.710000000000001</cx:pt>
          <cx:pt idx="4312">75.819999999999993</cx:pt>
          <cx:pt idx="4313">64.260000000000005</cx:pt>
          <cx:pt idx="4314">73.319999999999993</cx:pt>
          <cx:pt idx="4315">67.120000000000005</cx:pt>
          <cx:pt idx="4316">67.870000000000005</cx:pt>
          <cx:pt idx="4317">69.420000000000002</cx:pt>
          <cx:pt idx="4318">64.829999999999998</cx:pt>
          <cx:pt idx="4319">71.379999999999995</cx:pt>
          <cx:pt idx="4320">58.060000000000002</cx:pt>
          <cx:pt idx="4321">77.170000000000002</cx:pt>
          <cx:pt idx="4322">58.329999999999998</cx:pt>
          <cx:pt idx="4323">74.030000000000001</cx:pt>
          <cx:pt idx="4324">69.680000000000007</cx:pt>
          <cx:pt idx="4325">56.460000000000001</cx:pt>
          <cx:pt idx="4326">56.740000000000002</cx:pt>
          <cx:pt idx="4327">66.069999999999993</cx:pt>
          <cx:pt idx="4328">55.909999999999997</cx:pt>
          <cx:pt idx="4329">74.170000000000002</cx:pt>
          <cx:pt idx="4330">67.140000000000001</cx:pt>
          <cx:pt idx="4331">58.590000000000003</cx:pt>
          <cx:pt idx="4332">64.379999999999995</cx:pt>
          <cx:pt idx="4333">68.730000000000004</cx:pt>
          <cx:pt idx="4334">62.670000000000002</cx:pt>
          <cx:pt idx="4335">69.159999999999997</cx:pt>
          <cx:pt idx="4336">72.700000000000003</cx:pt>
          <cx:pt idx="4337">72.840000000000003</cx:pt>
          <cx:pt idx="4338">63.340000000000003</cx:pt>
          <cx:pt idx="4339">76.030000000000001</cx:pt>
          <cx:pt idx="4340">76.790000000000006</cx:pt>
          <cx:pt idx="4341">78.590000000000003</cx:pt>
          <cx:pt idx="4342">69.659999999999997</cx:pt>
          <cx:pt idx="4343">66.829999999999998</cx:pt>
          <cx:pt idx="4344">78.859999999999999</cx:pt>
          <cx:pt idx="4345">62.710000000000001</cx:pt>
          <cx:pt idx="4346">66.040000000000006</cx:pt>
          <cx:pt idx="4347">76.129999999999995</cx:pt>
          <cx:pt idx="4348">73.170000000000002</cx:pt>
          <cx:pt idx="4349">68.030000000000001</cx:pt>
          <cx:pt idx="4350">66.590000000000003</cx:pt>
          <cx:pt idx="4351">72.370000000000005</cx:pt>
          <cx:pt idx="4352">76.730000000000004</cx:pt>
          <cx:pt idx="4353">63.340000000000003</cx:pt>
          <cx:pt idx="4354">71.519999999999996</cx:pt>
          <cx:pt idx="4355">68.930000000000007</cx:pt>
          <cx:pt idx="4356">67.310000000000002</cx:pt>
          <cx:pt idx="4357">68.560000000000002</cx:pt>
          <cx:pt idx="4358">62.82</cx:pt>
          <cx:pt idx="4359">77.530000000000001</cx:pt>
          <cx:pt idx="4360">54.810000000000002</cx:pt>
          <cx:pt idx="4361">77.170000000000002</cx:pt>
          <cx:pt idx="4362">63.590000000000003</cx:pt>
          <cx:pt idx="4363">61.039999999999999</cx:pt>
          <cx:pt idx="4364">59.729999999999997</cx:pt>
          <cx:pt idx="4365">69.200000000000003</cx:pt>
          <cx:pt idx="4366">56.140000000000001</cx:pt>
          <cx:pt idx="4367">80.209999999999994</cx:pt>
          <cx:pt idx="4368">60.030000000000001</cx:pt>
          <cx:pt idx="4369">77.489999999999995</cx:pt>
          <cx:pt idx="4370">75.700000000000003</cx:pt>
          <cx:pt idx="4371">58.490000000000002</cx:pt>
          <cx:pt idx="4372">74.620000000000005</cx:pt>
          <cx:pt idx="4373">72.5</cx:pt>
          <cx:pt idx="4374">69.319999999999993</cx:pt>
          <cx:pt idx="4375">55.57</cx:pt>
          <cx:pt idx="4376">67.680000000000007</cx:pt>
          <cx:pt idx="4377">80.310000000000002</cx:pt>
          <cx:pt idx="4378">54.340000000000003</cx:pt>
          <cx:pt idx="4379">59.869999999999997</cx:pt>
          <cx:pt idx="4380">73.959999999999994</cx:pt>
          <cx:pt idx="4381">60.759999999999998</cx:pt>
          <cx:pt idx="4382">60.710000000000001</cx:pt>
          <cx:pt idx="4383">67.939999999999998</cx:pt>
          <cx:pt idx="4384">61.310000000000002</cx:pt>
          <cx:pt idx="4385">72.579999999999998</cx:pt>
          <cx:pt idx="4386">60.259999999999998</cx:pt>
          <cx:pt idx="4387">72.159999999999997</cx:pt>
          <cx:pt idx="4388">63.880000000000003</cx:pt>
          <cx:pt idx="4389">69.689999999999998</cx:pt>
          <cx:pt idx="4390">62.539999999999999</cx:pt>
          <cx:pt idx="4391">65.219999999999999</cx:pt>
          <cx:pt idx="4392">75.680000000000007</cx:pt>
          <cx:pt idx="4393">72.730000000000004</cx:pt>
          <cx:pt idx="4394">56.840000000000003</cx:pt>
          <cx:pt idx="4395">55.719999999999999</cx:pt>
          <cx:pt idx="4396">59.68</cx:pt>
          <cx:pt idx="4397">69.469999999999999</cx:pt>
          <cx:pt idx="4398">55.18</cx:pt>
          <cx:pt idx="4399">54.640000000000001</cx:pt>
          <cx:pt idx="4400">72.879999999999995</cx:pt>
          <cx:pt idx="4401">60.590000000000003</cx:pt>
          <cx:pt idx="4402">56.659999999999997</cx:pt>
          <cx:pt idx="4403">63.560000000000002</cx:pt>
          <cx:pt idx="4404">75.879999999999995</cx:pt>
          <cx:pt idx="4405">63.689999999999998</cx:pt>
          <cx:pt idx="4406">64.620000000000005</cx:pt>
          <cx:pt idx="4407">58.18</cx:pt>
          <cx:pt idx="4408">74.239999999999995</cx:pt>
          <cx:pt idx="4409">56.229999999999997</cx:pt>
          <cx:pt idx="4410">66.180000000000007</cx:pt>
          <cx:pt idx="4411">77.840000000000003</cx:pt>
          <cx:pt idx="4412">71.620000000000005</cx:pt>
          <cx:pt idx="4413">71.790000000000006</cx:pt>
          <cx:pt idx="4414">72.689999999999998</cx:pt>
          <cx:pt idx="4415">61.060000000000002</cx:pt>
          <cx:pt idx="4416">69.920000000000002</cx:pt>
          <cx:pt idx="4417">80.560000000000002</cx:pt>
          <cx:pt idx="4418">56.18</cx:pt>
          <cx:pt idx="4419">65.900000000000006</cx:pt>
          <cx:pt idx="4420">63.799999999999997</cx:pt>
          <cx:pt idx="4421">58.469999999999999</cx:pt>
          <cx:pt idx="4422">68.769999999999996</cx:pt>
          <cx:pt idx="4423">62.399999999999999</cx:pt>
          <cx:pt idx="4424">59.170000000000002</cx:pt>
          <cx:pt idx="4425">53.909999999999997</cx:pt>
          <cx:pt idx="4426">61.460000000000001</cx:pt>
          <cx:pt idx="4427">63.390000000000001</cx:pt>
          <cx:pt idx="4428">67</cx:pt>
          <cx:pt idx="4429">60.020000000000003</cx:pt>
          <cx:pt idx="4430">61.18</cx:pt>
          <cx:pt idx="4431">74.030000000000001</cx:pt>
          <cx:pt idx="4432">77.189999999999998</cx:pt>
          <cx:pt idx="4433">74.280000000000001</cx:pt>
          <cx:pt idx="4434">71.140000000000001</cx:pt>
          <cx:pt idx="4435">62.210000000000001</cx:pt>
          <cx:pt idx="4436">78.879999999999995</cx:pt>
          <cx:pt idx="4437">57.560000000000002</cx:pt>
          <cx:pt idx="4438">74.079999999999998</cx:pt>
          <cx:pt idx="4439">53.700000000000003</cx:pt>
          <cx:pt idx="4440">62.759999999999998</cx:pt>
          <cx:pt idx="4441">74.409999999999997</cx:pt>
          <cx:pt idx="4442">58.560000000000002</cx:pt>
          <cx:pt idx="4443">62.130000000000003</cx:pt>
          <cx:pt idx="4444">62.359999999999999</cx:pt>
          <cx:pt idx="4445">64.799999999999997</cx:pt>
          <cx:pt idx="4446">78.430000000000007</cx:pt>
          <cx:pt idx="4447">63.390000000000001</cx:pt>
          <cx:pt idx="4448">63.189999999999998</cx:pt>
          <cx:pt idx="4449">63.329999999999998</cx:pt>
          <cx:pt idx="4450">59.979999999999997</cx:pt>
          <cx:pt idx="4451">72.069999999999993</cx:pt>
          <cx:pt idx="4452">76.010000000000005</cx:pt>
          <cx:pt idx="4453">59.399999999999999</cx:pt>
          <cx:pt idx="4454">79.060000000000002</cx:pt>
          <cx:pt idx="4455">53.57</cx:pt>
          <cx:pt idx="4456">64.709999999999994</cx:pt>
          <cx:pt idx="4457">71.700000000000003</cx:pt>
          <cx:pt idx="4458">59.270000000000003</cx:pt>
          <cx:pt idx="4459">65.469999999999999</cx:pt>
          <cx:pt idx="4460">77.469999999999999</cx:pt>
          <cx:pt idx="4461">76.260000000000005</cx:pt>
          <cx:pt idx="4462">53.380000000000003</cx:pt>
          <cx:pt idx="4463">64.109999999999999</cx:pt>
          <cx:pt idx="4464">62.600000000000001</cx:pt>
          <cx:pt idx="4465">63.93</cx:pt>
          <cx:pt idx="4466">68.510000000000005</cx:pt>
          <cx:pt idx="4467">64.519999999999996</cx:pt>
          <cx:pt idx="4468">64.769999999999996</cx:pt>
          <cx:pt idx="4469">60.82</cx:pt>
          <cx:pt idx="4470">58.640000000000001</cx:pt>
          <cx:pt idx="4471">74.859999999999999</cx:pt>
          <cx:pt idx="4472">79.5</cx:pt>
          <cx:pt idx="4473">60.979999999999997</cx:pt>
          <cx:pt idx="4474">76.5</cx:pt>
          <cx:pt idx="4475">69.120000000000005</cx:pt>
          <cx:pt idx="4476">73.409999999999997</cx:pt>
          <cx:pt idx="4477">76.989999999999995</cx:pt>
          <cx:pt idx="4478">71.939999999999998</cx:pt>
          <cx:pt idx="4479">60.090000000000003</cx:pt>
          <cx:pt idx="4480">67.810000000000002</cx:pt>
          <cx:pt idx="4481">65.670000000000002</cx:pt>
          <cx:pt idx="4482">77.689999999999998</cx:pt>
          <cx:pt idx="4483">79.590000000000003</cx:pt>
          <cx:pt idx="4484">76.430000000000007</cx:pt>
          <cx:pt idx="4485">69.689999999999998</cx:pt>
          <cx:pt idx="4486">67.930000000000007</cx:pt>
          <cx:pt idx="4487">75.090000000000003</cx:pt>
          <cx:pt idx="4488">57.969999999999999</cx:pt>
          <cx:pt idx="4489">71.260000000000005</cx:pt>
          <cx:pt idx="4490">69.519999999999996</cx:pt>
          <cx:pt idx="4491">73.209999999999994</cx:pt>
          <cx:pt idx="4492">71.840000000000003</cx:pt>
          <cx:pt idx="4493">70.989999999999995</cx:pt>
          <cx:pt idx="4494">68</cx:pt>
          <cx:pt idx="4495">54.009999999999998</cx:pt>
          <cx:pt idx="4496">68.040000000000006</cx:pt>
          <cx:pt idx="4497">56.920000000000002</cx:pt>
          <cx:pt idx="4498">55.68</cx:pt>
          <cx:pt idx="4499">55.280000000000001</cx:pt>
          <cx:pt idx="4500">65.5</cx:pt>
          <cx:pt idx="4501">72.780000000000001</cx:pt>
          <cx:pt idx="4502">55.219999999999999</cx:pt>
          <cx:pt idx="4503">68.519999999999996</cx:pt>
          <cx:pt idx="4504">55.759999999999998</cx:pt>
          <cx:pt idx="4505">71.370000000000005</cx:pt>
          <cx:pt idx="4506">58.729999999999997</cx:pt>
          <cx:pt idx="4507">65</cx:pt>
          <cx:pt idx="4508">59.369999999999997</cx:pt>
          <cx:pt idx="4509">67.409999999999997</cx:pt>
          <cx:pt idx="4510">63.130000000000003</cx:pt>
          <cx:pt idx="4511">75.299999999999997</cx:pt>
          <cx:pt idx="4512">58.170000000000002</cx:pt>
          <cx:pt idx="4513">77.640000000000001</cx:pt>
          <cx:pt idx="4514">59.170000000000002</cx:pt>
          <cx:pt idx="4515">64.989999999999995</cx:pt>
          <cx:pt idx="4516">59.32</cx:pt>
          <cx:pt idx="4517">66.640000000000001</cx:pt>
          <cx:pt idx="4518">67</cx:pt>
          <cx:pt idx="4519">65.109999999999999</cx:pt>
          <cx:pt idx="4520">70.640000000000001</cx:pt>
          <cx:pt idx="4521">56.859999999999999</cx:pt>
          <cx:pt idx="4522">73.269999999999996</cx:pt>
          <cx:pt idx="4523">69.280000000000001</cx:pt>
          <cx:pt idx="4524">62.939999999999998</cx:pt>
          <cx:pt idx="4525">61.340000000000003</cx:pt>
          <cx:pt idx="4526">69.760000000000005</cx:pt>
          <cx:pt idx="4527">78.379999999999995</cx:pt>
          <cx:pt idx="4528">67.189999999999998</cx:pt>
          <cx:pt idx="4529">68.579999999999998</cx:pt>
          <cx:pt idx="4530">77.069999999999993</cx:pt>
          <cx:pt idx="4531">61.659999999999997</cx:pt>
          <cx:pt idx="4532">66.989999999999995</cx:pt>
          <cx:pt idx="4533">64.140000000000001</cx:pt>
          <cx:pt idx="4534">70.159999999999997</cx:pt>
          <cx:pt idx="4535">73.560000000000002</cx:pt>
          <cx:pt idx="4536">61.939999999999998</cx:pt>
          <cx:pt idx="4537">57.140000000000001</cx:pt>
          <cx:pt idx="4538">69.359999999999999</cx:pt>
          <cx:pt idx="4539">77.879999999999995</cx:pt>
          <cx:pt idx="4540">76.099999999999994</cx:pt>
          <cx:pt idx="4541">54.890000000000001</cx:pt>
          <cx:pt idx="4542">55.810000000000002</cx:pt>
          <cx:pt idx="4543">78.159999999999997</cx:pt>
          <cx:pt idx="4544">55.710000000000001</cx:pt>
          <cx:pt idx="4545">62.020000000000003</cx:pt>
          <cx:pt idx="4546">69.790000000000006</cx:pt>
          <cx:pt idx="4547">76.069999999999993</cx:pt>
          <cx:pt idx="4548">67.879999999999995</cx:pt>
          <cx:pt idx="4549">70.5</cx:pt>
          <cx:pt idx="4550">53.640000000000001</cx:pt>
          <cx:pt idx="4551">61.909999999999997</cx:pt>
          <cx:pt idx="4552">74.489999999999995</cx:pt>
          <cx:pt idx="4553">56.310000000000002</cx:pt>
          <cx:pt idx="4554">75.739999999999995</cx:pt>
          <cx:pt idx="4555">73.299999999999997</cx:pt>
          <cx:pt idx="4556">72.560000000000002</cx:pt>
          <cx:pt idx="4557">76.659999999999997</cx:pt>
          <cx:pt idx="4558">57.030000000000001</cx:pt>
          <cx:pt idx="4559">65.189999999999998</cx:pt>
          <cx:pt idx="4560">56.82</cx:pt>
          <cx:pt idx="4561">72.060000000000002</cx:pt>
          <cx:pt idx="4562">57.030000000000001</cx:pt>
          <cx:pt idx="4563">75.920000000000002</cx:pt>
          <cx:pt idx="4564">54.130000000000003</cx:pt>
          <cx:pt idx="4565">57.009999999999998</cx:pt>
          <cx:pt idx="4566">76.769999999999996</cx:pt>
          <cx:pt idx="4567">66.040000000000006</cx:pt>
          <cx:pt idx="4568">58.009999999999998</cx:pt>
          <cx:pt idx="4569">79.530000000000001</cx:pt>
          <cx:pt idx="4570">75.590000000000003</cx:pt>
          <cx:pt idx="4571">60.780000000000001</cx:pt>
          <cx:pt idx="4572">58.200000000000003</cx:pt>
          <cx:pt idx="4573">62.079999999999998</cx:pt>
          <cx:pt idx="4574">55.079999999999998</cx:pt>
          <cx:pt idx="4575">74.400000000000006</cx:pt>
          <cx:pt idx="4576">57.409999999999997</cx:pt>
          <cx:pt idx="4577">60.729999999999997</cx:pt>
          <cx:pt idx="4578">77.579999999999998</cx:pt>
          <cx:pt idx="4579">69.760000000000005</cx:pt>
          <cx:pt idx="4580">73.560000000000002</cx:pt>
          <cx:pt idx="4581">75.590000000000003</cx:pt>
          <cx:pt idx="4582">79.340000000000003</cx:pt>
          <cx:pt idx="4583">77.260000000000005</cx:pt>
          <cx:pt idx="4584">56.670000000000002</cx:pt>
          <cx:pt idx="4585">64.569999999999993</cx:pt>
          <cx:pt idx="4586">68.780000000000001</cx:pt>
          <cx:pt idx="4587">54.520000000000003</cx:pt>
          <cx:pt idx="4588">65.609999999999999</cx:pt>
          <cx:pt idx="4589">61.329999999999998</cx:pt>
          <cx:pt idx="4590">55.640000000000001</cx:pt>
          <cx:pt idx="4591">59.310000000000002</cx:pt>
          <cx:pt idx="4592">78.900000000000006</cx:pt>
          <cx:pt idx="4593">76.840000000000003</cx:pt>
          <cx:pt idx="4594">61.280000000000001</cx:pt>
          <cx:pt idx="4595">61.409999999999997</cx:pt>
          <cx:pt idx="4596">65.209999999999994</cx:pt>
          <cx:pt idx="4597">61.390000000000001</cx:pt>
          <cx:pt idx="4598">78.599999999999994</cx:pt>
          <cx:pt idx="4599">58.729999999999997</cx:pt>
          <cx:pt idx="4600">68.489999999999995</cx:pt>
          <cx:pt idx="4601">70.819999999999993</cx:pt>
          <cx:pt idx="4602">62.619999999999997</cx:pt>
          <cx:pt idx="4603">61.039999999999999</cx:pt>
          <cx:pt idx="4604">67.780000000000001</cx:pt>
          <cx:pt idx="4605">72.780000000000001</cx:pt>
          <cx:pt idx="4606">69.659999999999997</cx:pt>
          <cx:pt idx="4607">74.680000000000007</cx:pt>
          <cx:pt idx="4608">63.18</cx:pt>
          <cx:pt idx="4609">79.189999999999998</cx:pt>
          <cx:pt idx="4610">61.130000000000003</cx:pt>
          <cx:pt idx="4611">76.890000000000001</cx:pt>
          <cx:pt idx="4612">73.489999999999995</cx:pt>
          <cx:pt idx="4613">72.689999999999998</cx:pt>
          <cx:pt idx="4614">71.569999999999993</cx:pt>
          <cx:pt idx="4615">79.010000000000005</cx:pt>
          <cx:pt idx="4616">64.700000000000003</cx:pt>
          <cx:pt idx="4617">54.189999999999998</cx:pt>
          <cx:pt idx="4618">75.510000000000005</cx:pt>
          <cx:pt idx="4619">60</cx:pt>
          <cx:pt idx="4620">63.159999999999997</cx:pt>
          <cx:pt idx="4621">64.370000000000005</cx:pt>
          <cx:pt idx="4622">78.439999999999998</cx:pt>
          <cx:pt idx="4623">59.439999999999998</cx:pt>
          <cx:pt idx="4624">61.229999999999997</cx:pt>
          <cx:pt idx="4625">56.68</cx:pt>
          <cx:pt idx="4626">70.329999999999998</cx:pt>
          <cx:pt idx="4627">77.209999999999994</cx:pt>
          <cx:pt idx="4628">64.799999999999997</cx:pt>
          <cx:pt idx="4629">63.079999999999998</cx:pt>
          <cx:pt idx="4630">74.790000000000006</cx:pt>
          <cx:pt idx="4631">76.629999999999995</cx:pt>
          <cx:pt idx="4632">71.579999999999998</cx:pt>
          <cx:pt idx="4633">79.219999999999999</cx:pt>
          <cx:pt idx="4634">75.040000000000006</cx:pt>
          <cx:pt idx="4635">78.120000000000005</cx:pt>
          <cx:pt idx="4636">75.640000000000001</cx:pt>
          <cx:pt idx="4637">59.18</cx:pt>
          <cx:pt idx="4638">75.799999999999997</cx:pt>
          <cx:pt idx="4639">75.569999999999993</cx:pt>
          <cx:pt idx="4640">76.209999999999994</cx:pt>
          <cx:pt idx="4641">78.109999999999999</cx:pt>
          <cx:pt idx="4642">79.269999999999996</cx:pt>
          <cx:pt idx="4643">61.82</cx:pt>
          <cx:pt idx="4644">58.259999999999998</cx:pt>
          <cx:pt idx="4645">77.290000000000006</cx:pt>
          <cx:pt idx="4646">55.299999999999997</cx:pt>
          <cx:pt idx="4647">61.689999999999998</cx:pt>
          <cx:pt idx="4648">70.180000000000007</cx:pt>
          <cx:pt idx="4649">63.810000000000002</cx:pt>
          <cx:pt idx="4650">67.230000000000004</cx:pt>
          <cx:pt idx="4651">58.670000000000002</cx:pt>
          <cx:pt idx="4652">62.840000000000003</cx:pt>
          <cx:pt idx="4653">78.640000000000001</cx:pt>
          <cx:pt idx="4654">58.609999999999999</cx:pt>
          <cx:pt idx="4655">60.890000000000001</cx:pt>
          <cx:pt idx="4656">57.270000000000003</cx:pt>
          <cx:pt idx="4657">72.689999999999998</cx:pt>
          <cx:pt idx="4658">53.579999999999998</cx:pt>
          <cx:pt idx="4659">55.920000000000002</cx:pt>
          <cx:pt idx="4660">63.439999999999998</cx:pt>
          <cx:pt idx="4661">79.310000000000002</cx:pt>
          <cx:pt idx="4662">66.840000000000003</cx:pt>
          <cx:pt idx="4663">57.210000000000001</cx:pt>
          <cx:pt idx="4664">61.560000000000002</cx:pt>
          <cx:pt idx="4665">62.640000000000001</cx:pt>
          <cx:pt idx="4666">65.030000000000001</cx:pt>
          <cx:pt idx="4667">56.030000000000001</cx:pt>
          <cx:pt idx="4668">74.489999999999995</cx:pt>
          <cx:pt idx="4669">76.659999999999997</cx:pt>
          <cx:pt idx="4670">78.799999999999997</cx:pt>
          <cx:pt idx="4671">77.109999999999999</cx:pt>
          <cx:pt idx="4672">62.5</cx:pt>
          <cx:pt idx="4673">68.540000000000006</cx:pt>
          <cx:pt idx="4674">68.790000000000006</cx:pt>
          <cx:pt idx="4675">77.780000000000001</cx:pt>
          <cx:pt idx="4676">72.530000000000001</cx:pt>
          <cx:pt idx="4677">65</cx:pt>
          <cx:pt idx="4678">75.079999999999998</cx:pt>
          <cx:pt idx="4679">60.119999999999997</cx:pt>
          <cx:pt idx="4680">64.420000000000002</cx:pt>
          <cx:pt idx="4681">64.859999999999999</cx:pt>
          <cx:pt idx="4682">72.439999999999998</cx:pt>
          <cx:pt idx="4683">66.540000000000006</cx:pt>
          <cx:pt idx="4684">71.790000000000006</cx:pt>
          <cx:pt idx="4685">66.409999999999997</cx:pt>
          <cx:pt idx="4686">79.189999999999998</cx:pt>
          <cx:pt idx="4687">71.689999999999998</cx:pt>
          <cx:pt idx="4688">73.469999999999999</cx:pt>
          <cx:pt idx="4689">79.540000000000006</cx:pt>
          <cx:pt idx="4690">68.739999999999995</cx:pt>
          <cx:pt idx="4691">59.909999999999997</cx:pt>
          <cx:pt idx="4692">56.640000000000001</cx:pt>
          <cx:pt idx="4693">73.030000000000001</cx:pt>
          <cx:pt idx="4694">76.709999999999994</cx:pt>
          <cx:pt idx="4695">54.630000000000003</cx:pt>
          <cx:pt idx="4696">71.530000000000001</cx:pt>
          <cx:pt idx="4697">53.579999999999998</cx:pt>
          <cx:pt idx="4698">53.939999999999998</cx:pt>
          <cx:pt idx="4699">56.119999999999997</cx:pt>
          <cx:pt idx="4700">73.890000000000001</cx:pt>
          <cx:pt idx="4701">72.260000000000005</cx:pt>
          <cx:pt idx="4702">57.32</cx:pt>
          <cx:pt idx="4703">60.189999999999998</cx:pt>
          <cx:pt idx="4704">54.210000000000001</cx:pt>
          <cx:pt idx="4705">72.040000000000006</cx:pt>
          <cx:pt idx="4706">76.310000000000002</cx:pt>
          <cx:pt idx="4707">75.719999999999999</cx:pt>
          <cx:pt idx="4708">64.719999999999999</cx:pt>
          <cx:pt idx="4709">79.5</cx:pt>
          <cx:pt idx="4710">74.730000000000004</cx:pt>
          <cx:pt idx="4711">60.079999999999998</cx:pt>
          <cx:pt idx="4712">74.629999999999995</cx:pt>
          <cx:pt idx="4713">56.299999999999997</cx:pt>
          <cx:pt idx="4714">54.539999999999999</cx:pt>
          <cx:pt idx="4715">63.920000000000002</cx:pt>
          <cx:pt idx="4716">65.640000000000001</cx:pt>
          <cx:pt idx="4717">65.909999999999997</cx:pt>
          <cx:pt idx="4718">74.310000000000002</cx:pt>
          <cx:pt idx="4719">76.799999999999997</cx:pt>
          <cx:pt idx="4720">67.689999999999998</cx:pt>
          <cx:pt idx="4721">77.140000000000001</cx:pt>
          <cx:pt idx="4722">62.200000000000003</cx:pt>
          <cx:pt idx="4723">79.299999999999997</cx:pt>
          <cx:pt idx="4724">66.670000000000002</cx:pt>
          <cx:pt idx="4725">64.129999999999995</cx:pt>
          <cx:pt idx="4726">79.200000000000003</cx:pt>
          <cx:pt idx="4727">78.469999999999999</cx:pt>
          <cx:pt idx="4728">65.519999999999996</cx:pt>
          <cx:pt idx="4729">67.590000000000003</cx:pt>
          <cx:pt idx="4730">71.879999999999995</cx:pt>
          <cx:pt idx="4731">55.43</cx:pt>
          <cx:pt idx="4732">63.219999999999999</cx:pt>
          <cx:pt idx="4733">54.490000000000002</cx:pt>
          <cx:pt idx="4734">58.5</cx:pt>
          <cx:pt idx="4735">71.280000000000001</cx:pt>
          <cx:pt idx="4736">64.310000000000002</cx:pt>
          <cx:pt idx="4737">72.629999999999995</cx:pt>
          <cx:pt idx="4738">78.730000000000004</cx:pt>
          <cx:pt idx="4739">56.590000000000003</cx:pt>
          <cx:pt idx="4740">57.240000000000002</cx:pt>
          <cx:pt idx="4741">54.520000000000003</cx:pt>
          <cx:pt idx="4742">75.200000000000003</cx:pt>
          <cx:pt idx="4743">76.459999999999994</cx:pt>
          <cx:pt idx="4744">75.329999999999998</cx:pt>
          <cx:pt idx="4745">53.780000000000001</cx:pt>
          <cx:pt idx="4746">64.730000000000004</cx:pt>
          <cx:pt idx="4747">54.289999999999999</cx:pt>
          <cx:pt idx="4748">59.640000000000001</cx:pt>
          <cx:pt idx="4749">64.480000000000004</cx:pt>
          <cx:pt idx="4750">65.629999999999995</cx:pt>
          <cx:pt idx="4751">67.129999999999995</cx:pt>
          <cx:pt idx="4752">59.060000000000002</cx:pt>
          <cx:pt idx="4753">56.899999999999999</cx:pt>
          <cx:pt idx="4754">60.82</cx:pt>
          <cx:pt idx="4755">71.060000000000002</cx:pt>
          <cx:pt idx="4756">57.990000000000002</cx:pt>
          <cx:pt idx="4757">59.960000000000001</cx:pt>
          <cx:pt idx="4758">66.189999999999998</cx:pt>
          <cx:pt idx="4759">77.489999999999995</cx:pt>
          <cx:pt idx="4760">76.159999999999997</cx:pt>
          <cx:pt idx="4761">56.469999999999999</cx:pt>
          <cx:pt idx="4762">73.209999999999994</cx:pt>
          <cx:pt idx="4763">72</cx:pt>
          <cx:pt idx="4764">60.57</cx:pt>
          <cx:pt idx="4765">73.400000000000006</cx:pt>
          <cx:pt idx="4766">55</cx:pt>
          <cx:pt idx="4767">68.090000000000003</cx:pt>
          <cx:pt idx="4768">63.960000000000001</cx:pt>
          <cx:pt idx="4769">60.859999999999999</cx:pt>
          <cx:pt idx="4770">74.090000000000003</cx:pt>
          <cx:pt idx="4771">53.520000000000003</cx:pt>
          <cx:pt idx="4772">68.989999999999995</cx:pt>
          <cx:pt idx="4773">62.270000000000003</cx:pt>
          <cx:pt idx="4774">70.670000000000002</cx:pt>
          <cx:pt idx="4775">64.719999999999999</cx:pt>
          <cx:pt idx="4776">54.93</cx:pt>
          <cx:pt idx="4777">68.170000000000002</cx:pt>
          <cx:pt idx="4778">60.420000000000002</cx:pt>
          <cx:pt idx="4779">65.219999999999999</cx:pt>
          <cx:pt idx="4780">75.030000000000001</cx:pt>
          <cx:pt idx="4781">68.870000000000005</cx:pt>
          <cx:pt idx="4782">67.140000000000001</cx:pt>
          <cx:pt idx="4783">72.569999999999993</cx:pt>
          <cx:pt idx="4784">55.520000000000003</cx:pt>
          <cx:pt idx="4785">76.840000000000003</cx:pt>
          <cx:pt idx="4786">74.680000000000007</cx:pt>
          <cx:pt idx="4787">68.590000000000003</cx:pt>
          <cx:pt idx="4788">58.560000000000002</cx:pt>
          <cx:pt idx="4789">61</cx:pt>
          <cx:pt idx="4790">59.979999999999997</cx:pt>
          <cx:pt idx="4791">55.719999999999999</cx:pt>
          <cx:pt idx="4792">71.280000000000001</cx:pt>
          <cx:pt idx="4793">67.959999999999994</cx:pt>
          <cx:pt idx="4794">60.159999999999997</cx:pt>
          <cx:pt idx="4795">74.390000000000001</cx:pt>
          <cx:pt idx="4796">69.590000000000003</cx:pt>
          <cx:pt idx="4797">76.560000000000002</cx:pt>
          <cx:pt idx="4798">68.530000000000001</cx:pt>
          <cx:pt idx="4799">74.700000000000003</cx:pt>
          <cx:pt idx="4800">59.109999999999999</cx:pt>
          <cx:pt idx="4801">57.859999999999999</cx:pt>
          <cx:pt idx="4802">74.269999999999996</cx:pt>
          <cx:pt idx="4803">65.590000000000003</cx:pt>
          <cx:pt idx="4804">62</cx:pt>
          <cx:pt idx="4805">71.200000000000003</cx:pt>
          <cx:pt idx="4806">70.069999999999993</cx:pt>
          <cx:pt idx="4807">64.030000000000001</cx:pt>
          <cx:pt idx="4808">74.409999999999997</cx:pt>
          <cx:pt idx="4809">64.510000000000005</cx:pt>
          <cx:pt idx="4810">71</cx:pt>
          <cx:pt idx="4811">54.93</cx:pt>
          <cx:pt idx="4812">57.93</cx:pt>
          <cx:pt idx="4813">59.270000000000003</cx:pt>
          <cx:pt idx="4814">62.789999999999999</cx:pt>
          <cx:pt idx="4815">62.020000000000003</cx:pt>
          <cx:pt idx="4816">73.200000000000003</cx:pt>
          <cx:pt idx="4817">61.700000000000003</cx:pt>
          <cx:pt idx="4818">55.530000000000001</cx:pt>
          <cx:pt idx="4819">79</cx:pt>
          <cx:pt idx="4820">57.240000000000002</cx:pt>
          <cx:pt idx="4821">55.890000000000001</cx:pt>
          <cx:pt idx="4822">77.060000000000002</cx:pt>
          <cx:pt idx="4823">55.310000000000002</cx:pt>
          <cx:pt idx="4824">72.420000000000002</cx:pt>
          <cx:pt idx="4825">78.980000000000004</cx:pt>
          <cx:pt idx="4826">65.010000000000005</cx:pt>
          <cx:pt idx="4827">60.07</cx:pt>
          <cx:pt idx="4828">56.439999999999998</cx:pt>
          <cx:pt idx="4829">62.530000000000001</cx:pt>
          <cx:pt idx="4830">54.780000000000001</cx:pt>
          <cx:pt idx="4831">70.379999999999995</cx:pt>
          <cx:pt idx="4832">65.959999999999994</cx:pt>
          <cx:pt idx="4833">77.040000000000006</cx:pt>
          <cx:pt idx="4834">76.379999999999995</cx:pt>
          <cx:pt idx="4835">59.710000000000001</cx:pt>
          <cx:pt idx="4836">59.079999999999998</cx:pt>
          <cx:pt idx="4837">75.329999999999998</cx:pt>
          <cx:pt idx="4838">67.799999999999997</cx:pt>
          <cx:pt idx="4839">54.780000000000001</cx:pt>
          <cx:pt idx="4840">58.210000000000001</cx:pt>
          <cx:pt idx="4841">76.900000000000006</cx:pt>
          <cx:pt idx="4842">72.269999999999996</cx:pt>
          <cx:pt idx="4843">71.030000000000001</cx:pt>
          <cx:pt idx="4844">78.359999999999999</cx:pt>
          <cx:pt idx="4845">57.840000000000003</cx:pt>
          <cx:pt idx="4846">64.090000000000003</cx:pt>
          <cx:pt idx="4847">59.539999999999999</cx:pt>
          <cx:pt idx="4848">57.380000000000003</cx:pt>
          <cx:pt idx="4849">59.969999999999999</cx:pt>
          <cx:pt idx="4850">71.900000000000006</cx:pt>
          <cx:pt idx="4851">59.409999999999997</cx:pt>
          <cx:pt idx="4852">66.730000000000004</cx:pt>
          <cx:pt idx="4853">79.310000000000002</cx:pt>
          <cx:pt idx="4854">69.489999999999995</cx:pt>
          <cx:pt idx="4855">59.259999999999998</cx:pt>
          <cx:pt idx="4856">54.609999999999999</cx:pt>
          <cx:pt idx="4857">71.420000000000002</cx:pt>
          <cx:pt idx="4858">67.530000000000001</cx:pt>
          <cx:pt idx="4859">75.159999999999997</cx:pt>
          <cx:pt idx="4860">59.189999999999998</cx:pt>
          <cx:pt idx="4861">77.790000000000006</cx:pt>
          <cx:pt idx="4862">70.560000000000002</cx:pt>
          <cx:pt idx="4863">73.390000000000001</cx:pt>
          <cx:pt idx="4864">62.640000000000001</cx:pt>
          <cx:pt idx="4865">53.719999999999999</cx:pt>
          <cx:pt idx="4866">63.210000000000001</cx:pt>
          <cx:pt idx="4867">57.340000000000003</cx:pt>
          <cx:pt idx="4868">66.939999999999998</cx:pt>
          <cx:pt idx="4869">63.810000000000002</cx:pt>
          <cx:pt idx="4870">55.289999999999999</cx:pt>
          <cx:pt idx="4871">69.909999999999997</cx:pt>
          <cx:pt idx="4872">64.760000000000005</cx:pt>
          <cx:pt idx="4873">66.459999999999994</cx:pt>
          <cx:pt idx="4874">61.770000000000003</cx:pt>
          <cx:pt idx="4875">62.340000000000003</cx:pt>
          <cx:pt idx="4876">72.989999999999995</cx:pt>
          <cx:pt idx="4877">59.329999999999998</cx:pt>
          <cx:pt idx="4878">53.829999999999998</cx:pt>
          <cx:pt idx="4879">74.799999999999997</cx:pt>
          <cx:pt idx="4880">60.759999999999998</cx:pt>
          <cx:pt idx="4881">67.290000000000006</cx:pt>
          <cx:pt idx="4882">68.260000000000005</cx:pt>
          <cx:pt idx="4883">69.719999999999999</cx:pt>
          <cx:pt idx="4884">76.670000000000002</cx:pt>
          <cx:pt idx="4885">61.460000000000001</cx:pt>
          <cx:pt idx="4886">77.010000000000005</cx:pt>
          <cx:pt idx="4887">55.189999999999998</cx:pt>
          <cx:pt idx="4888">63.32</cx:pt>
          <cx:pt idx="4889">77.569999999999993</cx:pt>
          <cx:pt idx="4890">56.789999999999999</cx:pt>
          <cx:pt idx="4891">65.780000000000001</cx:pt>
          <cx:pt idx="4892">53.719999999999999</cx:pt>
          <cx:pt idx="4893">56.960000000000001</cx:pt>
          <cx:pt idx="4894">64.489999999999995</cx:pt>
          <cx:pt idx="4895">75.170000000000002</cx:pt>
          <cx:pt idx="4896">58.280000000000001</cx:pt>
          <cx:pt idx="4897">59.060000000000002</cx:pt>
          <cx:pt idx="4898">59.310000000000002</cx:pt>
          <cx:pt idx="4899">57.560000000000002</cx:pt>
          <cx:pt idx="4900">73.980000000000004</cx:pt>
          <cx:pt idx="4901">72.859999999999999</cx:pt>
          <cx:pt idx="4902">62.979999999999997</cx:pt>
          <cx:pt idx="4903">57.909999999999997</cx:pt>
          <cx:pt idx="4904">55.210000000000001</cx:pt>
          <cx:pt idx="4905">79.340000000000003</cx:pt>
          <cx:pt idx="4906">60.659999999999997</cx:pt>
          <cx:pt idx="4907">66.510000000000005</cx:pt>
          <cx:pt idx="4908">65.200000000000003</cx:pt>
          <cx:pt idx="4909">65.900000000000006</cx:pt>
          <cx:pt idx="4910">57.43</cx:pt>
          <cx:pt idx="4911">74.099999999999994</cx:pt>
          <cx:pt idx="4912">54.670000000000002</cx:pt>
          <cx:pt idx="4913">59.710000000000001</cx:pt>
          <cx:pt idx="4914">57.219999999999999</cx:pt>
          <cx:pt idx="4915">54.18</cx:pt>
          <cx:pt idx="4916">57.280000000000001</cx:pt>
          <cx:pt idx="4917">76.329999999999998</cx:pt>
          <cx:pt idx="4918">74.739999999999995</cx:pt>
          <cx:pt idx="4919">62.299999999999997</cx:pt>
          <cx:pt idx="4920">71.260000000000005</cx:pt>
          <cx:pt idx="4921">68.159999999999997</cx:pt>
          <cx:pt idx="4922">57.200000000000003</cx:pt>
          <cx:pt idx="4923">73.560000000000002</cx:pt>
          <cx:pt idx="4924">61.880000000000003</cx:pt>
          <cx:pt idx="4925">63.140000000000001</cx:pt>
          <cx:pt idx="4926">66.540000000000006</cx:pt>
          <cx:pt idx="4927">54.100000000000001</cx:pt>
          <cx:pt idx="4928">63.020000000000003</cx:pt>
          <cx:pt idx="4929">67.319999999999993</cx:pt>
          <cx:pt idx="4930">68.540000000000006</cx:pt>
          <cx:pt idx="4931">61.759999999999998</cx:pt>
          <cx:pt idx="4932">76.299999999999997</cx:pt>
          <cx:pt idx="4933">77.340000000000003</cx:pt>
          <cx:pt idx="4934">70.159999999999997</cx:pt>
          <cx:pt idx="4935">63.509999999999998</cx:pt>
          <cx:pt idx="4936">59.240000000000002</cx:pt>
          <cx:pt idx="4937">62.590000000000003</cx:pt>
          <cx:pt idx="4938">61.479999999999997</cx:pt>
          <cx:pt idx="4939">56.259999999999998</cx:pt>
          <cx:pt idx="4940">54.909999999999997</cx:pt>
          <cx:pt idx="4941">71.989999999999995</cx:pt>
          <cx:pt idx="4942">60.869999999999997</cx:pt>
          <cx:pt idx="4943">58.189999999999998</cx:pt>
          <cx:pt idx="4944">78.859999999999999</cx:pt>
          <cx:pt idx="4945">57.880000000000003</cx:pt>
          <cx:pt idx="4946">69.310000000000002</cx:pt>
          <cx:pt idx="4947">71.120000000000005</cx:pt>
          <cx:pt idx="4948">70.840000000000003</cx:pt>
          <cx:pt idx="4949">55.759999999999998</cx:pt>
          <cx:pt idx="4950">68.959999999999994</cx:pt>
          <cx:pt idx="4951">59.869999999999997</cx:pt>
          <cx:pt idx="4952">67.439999999999998</cx:pt>
          <cx:pt idx="4953">53.369999999999997</cx:pt>
          <cx:pt idx="4954">61.68</cx:pt>
          <cx:pt idx="4955">58.829999999999998</cx:pt>
          <cx:pt idx="4956">69.810000000000002</cx:pt>
          <cx:pt idx="4957">57.399999999999999</cx:pt>
          <cx:pt idx="4958">68.329999999999998</cx:pt>
          <cx:pt idx="4959">56.590000000000003</cx:pt>
          <cx:pt idx="4960">57.68</cx:pt>
          <cx:pt idx="4961">58.520000000000003</cx:pt>
          <cx:pt idx="4962">77.140000000000001</cx:pt>
          <cx:pt idx="4963">68.060000000000002</cx:pt>
          <cx:pt idx="4964">73.629999999999995</cx:pt>
          <cx:pt idx="4965">70.859999999999999</cx:pt>
          <cx:pt idx="4966">69.879999999999995</cx:pt>
          <cx:pt idx="4967">65.590000000000003</cx:pt>
          <cx:pt idx="4968">78.189999999999998</cx:pt>
          <cx:pt idx="4969">59.780000000000001</cx:pt>
          <cx:pt idx="4970">74.829999999999998</cx:pt>
          <cx:pt idx="4971">78.140000000000001</cx:pt>
          <cx:pt idx="4972">57.57</cx:pt>
          <cx:pt idx="4973">54.490000000000002</cx:pt>
          <cx:pt idx="4974">69.159999999999997</cx:pt>
          <cx:pt idx="4975">76.780000000000001</cx:pt>
          <cx:pt idx="4976">69.640000000000001</cx:pt>
          <cx:pt idx="4977">60.32</cx:pt>
          <cx:pt idx="4978">69.030000000000001</cx:pt>
          <cx:pt idx="4979">74</cx:pt>
          <cx:pt idx="4980">70.319999999999993</cx:pt>
          <cx:pt idx="4981">65.670000000000002</cx:pt>
          <cx:pt idx="4982">64.180000000000007</cx:pt>
          <cx:pt idx="4983">68.510000000000005</cx:pt>
          <cx:pt idx="4984">72.640000000000001</cx:pt>
          <cx:pt idx="4985">65.739999999999995</cx:pt>
          <cx:pt idx="4986">76.379999999999995</cx:pt>
          <cx:pt idx="4987">56.140000000000001</cx:pt>
          <cx:pt idx="4988">74.120000000000005</cx:pt>
          <cx:pt idx="4989">65.569999999999993</cx:pt>
          <cx:pt idx="4990">65.980000000000004</cx:pt>
          <cx:pt idx="4991">66.709999999999994</cx:pt>
          <cx:pt idx="4992">79.329999999999998</cx:pt>
          <cx:pt idx="4993">61.32</cx:pt>
          <cx:pt idx="4994">79.489999999999995</cx:pt>
          <cx:pt idx="4995">64.599999999999994</cx:pt>
          <cx:pt idx="4996">58.780000000000001</cx:pt>
          <cx:pt idx="4997">78.260000000000005</cx:pt>
          <cx:pt idx="4998">78.540000000000006</cx:pt>
          <cx:pt idx="4999">60.200000000000003</cx:pt>
          <cx:pt idx="5000">61.780000000000001</cx:pt>
          <cx:pt idx="5001">57.090000000000003</cx:pt>
          <cx:pt idx="5002">54.270000000000003</cx:pt>
          <cx:pt idx="5003">54.689999999999998</cx:pt>
          <cx:pt idx="5004">55.399999999999999</cx:pt>
          <cx:pt idx="5005">75.689999999999998</cx:pt>
          <cx:pt idx="5006">56.640000000000001</cx:pt>
          <cx:pt idx="5007">79.469999999999999</cx:pt>
          <cx:pt idx="5008">54.990000000000002</cx:pt>
          <cx:pt idx="5009">73.659999999999997</cx:pt>
          <cx:pt idx="5010">74.219999999999999</cx:pt>
          <cx:pt idx="5011">57.479999999999997</cx:pt>
          <cx:pt idx="5012">75.859999999999999</cx:pt>
          <cx:pt idx="5013">53.579999999999998</cx:pt>
          <cx:pt idx="5014">66.620000000000005</cx:pt>
          <cx:pt idx="5015">74.400000000000006</cx:pt>
          <cx:pt idx="5016">77.609999999999999</cx:pt>
          <cx:pt idx="5017">56.840000000000003</cx:pt>
          <cx:pt idx="5018">74.879999999999995</cx:pt>
          <cx:pt idx="5019">76.269999999999996</cx:pt>
          <cx:pt idx="5020">56.700000000000003</cx:pt>
          <cx:pt idx="5021">79.090000000000003</cx:pt>
          <cx:pt idx="5022">76.930000000000007</cx:pt>
          <cx:pt idx="5023">66.310000000000002</cx:pt>
          <cx:pt idx="5024">69.129999999999995</cx:pt>
          <cx:pt idx="5025">57.82</cx:pt>
          <cx:pt idx="5026">61.479999999999997</cx:pt>
          <cx:pt idx="5027">57.840000000000003</cx:pt>
          <cx:pt idx="5028">58.740000000000002</cx:pt>
          <cx:pt idx="5029">68.310000000000002</cx:pt>
          <cx:pt idx="5030">78.120000000000005</cx:pt>
          <cx:pt idx="5031">77.829999999999998</cx:pt>
          <cx:pt idx="5032">76.230000000000004</cx:pt>
          <cx:pt idx="5033">64.890000000000001</cx:pt>
          <cx:pt idx="5034">77.319999999999993</cx:pt>
          <cx:pt idx="5035">64</cx:pt>
          <cx:pt idx="5036">72.370000000000005</cx:pt>
          <cx:pt idx="5037">61.460000000000001</cx:pt>
          <cx:pt idx="5038">67.769999999999996</cx:pt>
          <cx:pt idx="5039">72.900000000000006</cx:pt>
          <cx:pt idx="5040">66.900000000000006</cx:pt>
          <cx:pt idx="5041">67.700000000000003</cx:pt>
          <cx:pt idx="5042">78.629999999999995</cx:pt>
          <cx:pt idx="5043">76.939999999999998</cx:pt>
          <cx:pt idx="5044">57.799999999999997</cx:pt>
          <cx:pt idx="5045">64.519999999999996</cx:pt>
          <cx:pt idx="5046">77.180000000000007</cx:pt>
          <cx:pt idx="5047">69.519999999999996</cx:pt>
          <cx:pt idx="5048">67.489999999999995</cx:pt>
          <cx:pt idx="5049">68.530000000000001</cx:pt>
          <cx:pt idx="5050">66.209999999999994</cx:pt>
          <cx:pt idx="5051">67.629999999999995</cx:pt>
          <cx:pt idx="5052">64.099999999999994</cx:pt>
          <cx:pt idx="5053">77.640000000000001</cx:pt>
          <cx:pt idx="5054">61.810000000000002</cx:pt>
          <cx:pt idx="5055">64.019999999999996</cx:pt>
          <cx:pt idx="5056">75.129999999999995</cx:pt>
          <cx:pt idx="5057">54.840000000000003</cx:pt>
          <cx:pt idx="5058">67.280000000000001</cx:pt>
          <cx:pt idx="5059">78.180000000000007</cx:pt>
          <cx:pt idx="5060">75.290000000000006</cx:pt>
          <cx:pt idx="5061">59.57</cx:pt>
          <cx:pt idx="5062">66.370000000000005</cx:pt>
          <cx:pt idx="5063">66.579999999999998</cx:pt>
          <cx:pt idx="5064">57.530000000000001</cx:pt>
          <cx:pt idx="5065">68.769999999999996</cx:pt>
          <cx:pt idx="5066">55.990000000000002</cx:pt>
          <cx:pt idx="5067">55.210000000000001</cx:pt>
          <cx:pt idx="5068">68.230000000000004</cx:pt>
          <cx:pt idx="5069">54.369999999999997</cx:pt>
          <cx:pt idx="5070">54.799999999999997</cx:pt>
          <cx:pt idx="5071">79.290000000000006</cx:pt>
          <cx:pt idx="5072">54.68</cx:pt>
          <cx:pt idx="5073">68.709999999999994</cx:pt>
          <cx:pt idx="5074">67.730000000000004</cx:pt>
          <cx:pt idx="5075">58.469999999999999</cx:pt>
          <cx:pt idx="5076">61.399999999999999</cx:pt>
          <cx:pt idx="5077">55.229999999999997</cx:pt>
          <cx:pt idx="5078">58.789999999999999</cx:pt>
          <cx:pt idx="5079">76.989999999999995</cx:pt>
          <cx:pt idx="5080">79.129999999999995</cx:pt>
          <cx:pt idx="5081">56.090000000000003</cx:pt>
          <cx:pt idx="5082">64.969999999999999</cx:pt>
          <cx:pt idx="5083">74.069999999999993</cx:pt>
          <cx:pt idx="5084">66.439999999999998</cx:pt>
          <cx:pt idx="5085">54.630000000000003</cx:pt>
          <cx:pt idx="5086">75.700000000000003</cx:pt>
          <cx:pt idx="5087">63.219999999999999</cx:pt>
          <cx:pt idx="5088">77.930000000000007</cx:pt>
          <cx:pt idx="5089">79.129999999999995</cx:pt>
          <cx:pt idx="5090">72.599999999999994</cx:pt>
          <cx:pt idx="5091">63.409999999999997</cx:pt>
          <cx:pt idx="5092">55.369999999999997</cx:pt>
          <cx:pt idx="5093">57.43</cx:pt>
          <cx:pt idx="5094">71.269999999999996</cx:pt>
          <cx:pt idx="5095">72.159999999999997</cx:pt>
          <cx:pt idx="5096">59.329999999999998</cx:pt>
          <cx:pt idx="5097">76.730000000000004</cx:pt>
          <cx:pt idx="5098">57.280000000000001</cx:pt>
          <cx:pt idx="5099">60.200000000000003</cx:pt>
          <cx:pt idx="5100">72.069999999999993</cx:pt>
          <cx:pt idx="5101">66.939999999999998</cx:pt>
          <cx:pt idx="5102">58.270000000000003</cx:pt>
          <cx:pt idx="5103">59.969999999999999</cx:pt>
          <cx:pt idx="5104">60.619999999999997</cx:pt>
          <cx:pt idx="5105">53.659999999999997</cx:pt>
          <cx:pt idx="5106">75.319999999999993</cx:pt>
          <cx:pt idx="5107">66.890000000000001</cx:pt>
          <cx:pt idx="5108">71.129999999999995</cx:pt>
          <cx:pt idx="5109">56.880000000000003</cx:pt>
          <cx:pt idx="5110">72.5</cx:pt>
          <cx:pt idx="5111">72.209999999999994</cx:pt>
          <cx:pt idx="5112">63.939999999999998</cx:pt>
          <cx:pt idx="5113">63.829999999999998</cx:pt>
          <cx:pt idx="5114">68.739999999999995</cx:pt>
          <cx:pt idx="5115">60.369999999999997</cx:pt>
          <cx:pt idx="5116">73.980000000000004</cx:pt>
          <cx:pt idx="5117">75.170000000000002</cx:pt>
          <cx:pt idx="5118">54.740000000000002</cx:pt>
          <cx:pt idx="5119">55.18</cx:pt>
          <cx:pt idx="5120">63.829999999999998</cx:pt>
          <cx:pt idx="5121">78.430000000000007</cx:pt>
          <cx:pt idx="5122">61.039999999999999</cx:pt>
          <cx:pt idx="5123">66.969999999999999</cx:pt>
          <cx:pt idx="5124">74.840000000000003</cx:pt>
          <cx:pt idx="5125">65.140000000000001</cx:pt>
          <cx:pt idx="5126">68.409999999999997</cx:pt>
          <cx:pt idx="5127">67.319999999999993</cx:pt>
          <cx:pt idx="5128">73.709999999999994</cx:pt>
          <cx:pt idx="5129">53.520000000000003</cx:pt>
          <cx:pt idx="5130">78.780000000000001</cx:pt>
          <cx:pt idx="5131">54.460000000000001</cx:pt>
          <cx:pt idx="5132">72.099999999999994</cx:pt>
          <cx:pt idx="5133">60.369999999999997</cx:pt>
          <cx:pt idx="5134">72.219999999999999</cx:pt>
          <cx:pt idx="5135">75.989999999999995</cx:pt>
          <cx:pt idx="5136">63.899999999999999</cx:pt>
          <cx:pt idx="5137">75.120000000000005</cx:pt>
          <cx:pt idx="5138">74.859999999999999</cx:pt>
          <cx:pt idx="5139">63.439999999999998</cx:pt>
          <cx:pt idx="5140">67.939999999999998</cx:pt>
          <cx:pt idx="5141">55.600000000000001</cx:pt>
          <cx:pt idx="5142">74.579999999999998</cx:pt>
          <cx:pt idx="5143">68.439999999999998</cx:pt>
          <cx:pt idx="5144">61.93</cx:pt>
          <cx:pt idx="5145">71.010000000000005</cx:pt>
          <cx:pt idx="5146">65.700000000000003</cx:pt>
          <cx:pt idx="5147">75.590000000000003</cx:pt>
          <cx:pt idx="5148">61.780000000000001</cx:pt>
          <cx:pt idx="5149">69.719999999999999</cx:pt>
          <cx:pt idx="5150">57.939999999999998</cx:pt>
          <cx:pt idx="5151">74.620000000000005</cx:pt>
          <cx:pt idx="5152">63.219999999999999</cx:pt>
          <cx:pt idx="5153">69.670000000000002</cx:pt>
          <cx:pt idx="5154">65.329999999999998</cx:pt>
          <cx:pt idx="5155">62.640000000000001</cx:pt>
          <cx:pt idx="5156">62.030000000000001</cx:pt>
          <cx:pt idx="5157">58.079999999999998</cx:pt>
          <cx:pt idx="5158">63.170000000000002</cx:pt>
          <cx:pt idx="5159">77.709999999999994</cx:pt>
          <cx:pt idx="5160">53.579999999999998</cx:pt>
          <cx:pt idx="5161">56</cx:pt>
          <cx:pt idx="5162">62.57</cx:pt>
          <cx:pt idx="5163">57.189999999999998</cx:pt>
          <cx:pt idx="5164">78.579999999999998</cx:pt>
          <cx:pt idx="5165">76.409999999999997</cx:pt>
          <cx:pt idx="5166">63.719999999999999</cx:pt>
          <cx:pt idx="5167">60.060000000000002</cx:pt>
          <cx:pt idx="5168">74.290000000000006</cx:pt>
          <cx:pt idx="5169">53.719999999999999</cx:pt>
          <cx:pt idx="5170">74.799999999999997</cx:pt>
          <cx:pt idx="5171">78.120000000000005</cx:pt>
          <cx:pt idx="5172">63.969999999999999</cx:pt>
          <cx:pt idx="5173">68.530000000000001</cx:pt>
          <cx:pt idx="5174">73.870000000000005</cx:pt>
          <cx:pt idx="5175">67.859999999999999</cx:pt>
          <cx:pt idx="5176">76.260000000000005</cx:pt>
          <cx:pt idx="5177">56.630000000000003</cx:pt>
          <cx:pt idx="5178">67.299999999999997</cx:pt>
          <cx:pt idx="5179">73.430000000000007</cx:pt>
          <cx:pt idx="5180">63.509999999999998</cx:pt>
          <cx:pt idx="5181">63.579999999999998</cx:pt>
          <cx:pt idx="5182">62.840000000000003</cx:pt>
          <cx:pt idx="5183">78.340000000000003</cx:pt>
          <cx:pt idx="5184">64.579999999999998</cx:pt>
          <cx:pt idx="5185">58.100000000000001</cx:pt>
          <cx:pt idx="5186">65.689999999999998</cx:pt>
          <cx:pt idx="5187">72.200000000000003</cx:pt>
          <cx:pt idx="5188">75.609999999999999</cx:pt>
          <cx:pt idx="5189">77.819999999999993</cx:pt>
          <cx:pt idx="5190">77.719999999999999</cx:pt>
          <cx:pt idx="5191">61.289999999999999</cx:pt>
          <cx:pt idx="5192">62.229999999999997</cx:pt>
          <cx:pt idx="5193">62.030000000000001</cx:pt>
          <cx:pt idx="5194">74.840000000000003</cx:pt>
          <cx:pt idx="5195">55.5</cx:pt>
          <cx:pt idx="5196">63.630000000000003</cx:pt>
          <cx:pt idx="5197">78.269999999999996</cx:pt>
          <cx:pt idx="5198">62.689999999999998</cx:pt>
          <cx:pt idx="5199">64.769999999999996</cx:pt>
          <cx:pt idx="5200">66.890000000000001</cx:pt>
          <cx:pt idx="5201">75.140000000000001</cx:pt>
          <cx:pt idx="5202">65.609999999999999</cx:pt>
          <cx:pt idx="5203">66.329999999999998</cx:pt>
          <cx:pt idx="5204">77.620000000000005</cx:pt>
          <cx:pt idx="5205">71.760000000000005</cx:pt>
          <cx:pt idx="5206">55.170000000000002</cx:pt>
          <cx:pt idx="5207">57.560000000000002</cx:pt>
          <cx:pt idx="5208">58.32</cx:pt>
          <cx:pt idx="5209">54.229999999999997</cx:pt>
          <cx:pt idx="5210">59.600000000000001</cx:pt>
          <cx:pt idx="5211">79.060000000000002</cx:pt>
          <cx:pt idx="5212">67.590000000000003</cx:pt>
          <cx:pt idx="5213">79.280000000000001</cx:pt>
          <cx:pt idx="5214">75.099999999999994</cx:pt>
          <cx:pt idx="5215">67.359999999999999</cx:pt>
          <cx:pt idx="5216">75.870000000000005</cx:pt>
          <cx:pt idx="5217">75.739999999999995</cx:pt>
          <cx:pt idx="5218">56.799999999999997</cx:pt>
          <cx:pt idx="5219">75.719999999999999</cx:pt>
          <cx:pt idx="5220">77.579999999999998</cx:pt>
          <cx:pt idx="5221">68.719999999999999</cx:pt>
          <cx:pt idx="5222">74.709999999999994</cx:pt>
          <cx:pt idx="5223">79.390000000000001</cx:pt>
          <cx:pt idx="5224">55.57</cx:pt>
          <cx:pt idx="5225">73.840000000000003</cx:pt>
          <cx:pt idx="5226">66.239999999999995</cx:pt>
          <cx:pt idx="5227">74.269999999999996</cx:pt>
          <cx:pt idx="5228">64.659999999999997</cx:pt>
          <cx:pt idx="5229">54.700000000000003</cx:pt>
          <cx:pt idx="5230">75.140000000000001</cx:pt>
          <cx:pt idx="5231">61.229999999999997</cx:pt>
          <cx:pt idx="5232">55.740000000000002</cx:pt>
          <cx:pt idx="5233">75.579999999999998</cx:pt>
          <cx:pt idx="5234">63.399999999999999</cx:pt>
          <cx:pt idx="5235">62.340000000000003</cx:pt>
          <cx:pt idx="5236">79.569999999999993</cx:pt>
          <cx:pt idx="5237">71.290000000000006</cx:pt>
          <cx:pt idx="5238">78.689999999999998</cx:pt>
          <cx:pt idx="5239">69.180000000000007</cx:pt>
          <cx:pt idx="5240">56.130000000000003</cx:pt>
          <cx:pt idx="5241">72.420000000000002</cx:pt>
          <cx:pt idx="5242">69.799999999999997</cx:pt>
          <cx:pt idx="5243">79.060000000000002</cx:pt>
          <cx:pt idx="5244">56.890000000000001</cx:pt>
          <cx:pt idx="5245">78.329999999999998</cx:pt>
          <cx:pt idx="5246">68.180000000000007</cx:pt>
          <cx:pt idx="5247">57.719999999999999</cx:pt>
          <cx:pt idx="5248">68.840000000000003</cx:pt>
          <cx:pt idx="5249">68.140000000000001</cx:pt>
          <cx:pt idx="5250">69.439999999999998</cx:pt>
          <cx:pt idx="5251">58.530000000000001</cx:pt>
          <cx:pt idx="5252">75.980000000000004</cx:pt>
          <cx:pt idx="5253">60.969999999999999</cx:pt>
          <cx:pt idx="5254">57.909999999999997</cx:pt>
          <cx:pt idx="5255">58.490000000000002</cx:pt>
          <cx:pt idx="5256">61.289999999999999</cx:pt>
          <cx:pt idx="5257">69.370000000000005</cx:pt>
          <cx:pt idx="5258">58.719999999999999</cx:pt>
          <cx:pt idx="5259">56.829999999999998</cx:pt>
          <cx:pt idx="5260">58.119999999999997</cx:pt>
          <cx:pt idx="5261">70.209999999999994</cx:pt>
          <cx:pt idx="5262">65.920000000000002</cx:pt>
          <cx:pt idx="5263">75.290000000000006</cx:pt>
          <cx:pt idx="5264">78.819999999999993</cx:pt>
          <cx:pt idx="5265">53.439999999999998</cx:pt>
          <cx:pt idx="5266">61.600000000000001</cx:pt>
          <cx:pt idx="5267">76.319999999999993</cx:pt>
          <cx:pt idx="5268">60.329999999999998</cx:pt>
          <cx:pt idx="5269">60.710000000000001</cx:pt>
          <cx:pt idx="5270">66.170000000000002</cx:pt>
          <cx:pt idx="5271">64.489999999999995</cx:pt>
          <cx:pt idx="5272">62.520000000000003</cx:pt>
          <cx:pt idx="5273">63.590000000000003</cx:pt>
          <cx:pt idx="5274">79.239999999999995</cx:pt>
          <cx:pt idx="5275">71.290000000000006</cx:pt>
          <cx:pt idx="5276">55.310000000000002</cx:pt>
          <cx:pt idx="5277">58.479999999999997</cx:pt>
          <cx:pt idx="5278">59.5</cx:pt>
          <cx:pt idx="5279">70.319999999999993</cx:pt>
          <cx:pt idx="5280">73.510000000000005</cx:pt>
          <cx:pt idx="5281">63.340000000000003</cx:pt>
          <cx:pt idx="5282">58.030000000000001</cx:pt>
          <cx:pt idx="5283">69.629999999999995</cx:pt>
          <cx:pt idx="5284">74.269999999999996</cx:pt>
          <cx:pt idx="5285">73.909999999999997</cx:pt>
          <cx:pt idx="5286">62.780000000000001</cx:pt>
          <cx:pt idx="5287">56.770000000000003</cx:pt>
          <cx:pt idx="5288">74.909999999999997</cx:pt>
          <cx:pt idx="5289">70.099999999999994</cx:pt>
          <cx:pt idx="5290">74.790000000000006</cx:pt>
          <cx:pt idx="5291">73.170000000000002</cx:pt>
          <cx:pt idx="5292">65.189999999999998</cx:pt>
          <cx:pt idx="5293">78.719999999999999</cx:pt>
          <cx:pt idx="5294">76.670000000000002</cx:pt>
          <cx:pt idx="5295">76.209999999999994</cx:pt>
          <cx:pt idx="5296">65.310000000000002</cx:pt>
          <cx:pt idx="5297">78.530000000000001</cx:pt>
          <cx:pt idx="5298">64.980000000000004</cx:pt>
          <cx:pt idx="5299">64.189999999999998</cx:pt>
          <cx:pt idx="5300">69.810000000000002</cx:pt>
          <cx:pt idx="5301">76.370000000000005</cx:pt>
          <cx:pt idx="5302">64.659999999999997</cx:pt>
          <cx:pt idx="5303">67.400000000000006</cx:pt>
          <cx:pt idx="5304">70.030000000000001</cx:pt>
          <cx:pt idx="5305">56.759999999999998</cx:pt>
          <cx:pt idx="5306">66.290000000000006</cx:pt>
          <cx:pt idx="5307">57.240000000000002</cx:pt>
          <cx:pt idx="5308">60.109999999999999</cx:pt>
          <cx:pt idx="5309">73.859999999999999</cx:pt>
          <cx:pt idx="5310">62.700000000000003</cx:pt>
          <cx:pt idx="5311">57.979999999999997</cx:pt>
          <cx:pt idx="5312">61.579999999999998</cx:pt>
          <cx:pt idx="5313">55.890000000000001</cx:pt>
          <cx:pt idx="5314">72.629999999999995</cx:pt>
          <cx:pt idx="5315">68.359999999999999</cx:pt>
          <cx:pt idx="5316">75.180000000000007</cx:pt>
          <cx:pt idx="5317">77.319999999999993</cx:pt>
          <cx:pt idx="5318">64.930000000000007</cx:pt>
          <cx:pt idx="5319">59.740000000000002</cx:pt>
          <cx:pt idx="5320">62.600000000000001</cx:pt>
          <cx:pt idx="5321">68.120000000000005</cx:pt>
          <cx:pt idx="5322">68.219999999999999</cx:pt>
          <cx:pt idx="5323">60.32</cx:pt>
          <cx:pt idx="5324">57.979999999999997</cx:pt>
          <cx:pt idx="5325">59.229999999999997</cx:pt>
          <cx:pt idx="5326">62.509999999999998</cx:pt>
          <cx:pt idx="5327">53.479999999999997</cx:pt>
          <cx:pt idx="5328">68.599999999999994</cx:pt>
          <cx:pt idx="5329">70.5</cx:pt>
          <cx:pt idx="5330">62.259999999999998</cx:pt>
          <cx:pt idx="5331">57.869999999999997</cx:pt>
          <cx:pt idx="5332">69.730000000000004</cx:pt>
          <cx:pt idx="5333">69.909999999999997</cx:pt>
          <cx:pt idx="5334">65.390000000000001</cx:pt>
          <cx:pt idx="5335">60.68</cx:pt>
          <cx:pt idx="5336">67.810000000000002</cx:pt>
          <cx:pt idx="5337">76.859999999999999</cx:pt>
          <cx:pt idx="5338">61.530000000000001</cx:pt>
          <cx:pt idx="5339">67.280000000000001</cx:pt>
          <cx:pt idx="5340">71.379999999999995</cx:pt>
          <cx:pt idx="5341">74.019999999999996</cx:pt>
          <cx:pt idx="5342">55.530000000000001</cx:pt>
          <cx:pt idx="5343">75.299999999999997</cx:pt>
          <cx:pt idx="5344">78.459999999999994</cx:pt>
          <cx:pt idx="5345">67.430000000000007</cx:pt>
          <cx:pt idx="5346">70.319999999999993</cx:pt>
          <cx:pt idx="5347">63.960000000000001</cx:pt>
          <cx:pt idx="5348">56.289999999999999</cx:pt>
          <cx:pt idx="5349">71.879999999999995</cx:pt>
          <cx:pt idx="5350">62.359999999999999</cx:pt>
          <cx:pt idx="5351">65.489999999999995</cx:pt>
          <cx:pt idx="5352">55.399999999999999</cx:pt>
          <cx:pt idx="5353">57.859999999999999</cx:pt>
          <cx:pt idx="5354">55.939999999999998</cx:pt>
          <cx:pt idx="5355">56.729999999999997</cx:pt>
          <cx:pt idx="5356">53.740000000000002</cx:pt>
          <cx:pt idx="5357">62.609999999999999</cx:pt>
          <cx:pt idx="5358">73.170000000000002</cx:pt>
          <cx:pt idx="5359">66.739999999999995</cx:pt>
          <cx:pt idx="5360">76.640000000000001</cx:pt>
          <cx:pt idx="5361">76.319999999999993</cx:pt>
          <cx:pt idx="5362">76.730000000000004</cx:pt>
          <cx:pt idx="5363">64.200000000000003</cx:pt>
          <cx:pt idx="5364">62.759999999999998</cx:pt>
          <cx:pt idx="5365">66.129999999999995</cx:pt>
          <cx:pt idx="5366">57.329999999999998</cx:pt>
          <cx:pt idx="5367">72.599999999999994</cx:pt>
          <cx:pt idx="5368">63.210000000000001</cx:pt>
          <cx:pt idx="5369">64.689999999999998</cx:pt>
          <cx:pt idx="5370">61.240000000000002</cx:pt>
          <cx:pt idx="5371">58.920000000000002</cx:pt>
          <cx:pt idx="5372">63.399999999999999</cx:pt>
          <cx:pt idx="5373">68.109999999999999</cx:pt>
          <cx:pt idx="5374">77.010000000000005</cx:pt>
          <cx:pt idx="5375">66.959999999999994</cx:pt>
          <cx:pt idx="5376">77.409999999999997</cx:pt>
          <cx:pt idx="5377">71.480000000000004</cx:pt>
          <cx:pt idx="5378">67.540000000000006</cx:pt>
          <cx:pt idx="5379">55.670000000000002</cx:pt>
          <cx:pt idx="5380">55.200000000000003</cx:pt>
          <cx:pt idx="5381">77.189999999999998</cx:pt>
          <cx:pt idx="5382">61.590000000000003</cx:pt>
          <cx:pt idx="5383">62.32</cx:pt>
          <cx:pt idx="5384">74.599999999999994</cx:pt>
          <cx:pt idx="5385">58.810000000000002</cx:pt>
          <cx:pt idx="5386">57.159999999999997</cx:pt>
          <cx:pt idx="5387">75.670000000000002</cx:pt>
          <cx:pt idx="5388">62.460000000000001</cx:pt>
          <cx:pt idx="5389">63.640000000000001</cx:pt>
          <cx:pt idx="5390">76.269999999999996</cx:pt>
          <cx:pt idx="5391">76.879999999999995</cx:pt>
          <cx:pt idx="5392">57.670000000000002</cx:pt>
          <cx:pt idx="5393">77.390000000000001</cx:pt>
          <cx:pt idx="5394">73.760000000000005</cx:pt>
          <cx:pt idx="5395">59.18</cx:pt>
          <cx:pt idx="5396">66.689999999999998</cx:pt>
          <cx:pt idx="5397">54.07</cx:pt>
          <cx:pt idx="5398">72.879999999999995</cx:pt>
          <cx:pt idx="5399">78.189999999999998</cx:pt>
          <cx:pt idx="5400">76.689999999999998</cx:pt>
          <cx:pt idx="5401">60.020000000000003</cx:pt>
          <cx:pt idx="5402">74.079999999999998</cx:pt>
          <cx:pt idx="5403">63.670000000000002</cx:pt>
          <cx:pt idx="5404">74.579999999999998</cx:pt>
          <cx:pt idx="5405">66.590000000000003</cx:pt>
          <cx:pt idx="5406">79.230000000000004</cx:pt>
          <cx:pt idx="5407">54.68</cx:pt>
          <cx:pt idx="5408">59.57</cx:pt>
          <cx:pt idx="5409">76.799999999999997</cx:pt>
          <cx:pt idx="5410">53.770000000000003</cx:pt>
          <cx:pt idx="5411">77.209999999999994</cx:pt>
          <cx:pt idx="5412">74.379999999999995</cx:pt>
          <cx:pt idx="5413">59.369999999999997</cx:pt>
          <cx:pt idx="5414">68.560000000000002</cx:pt>
          <cx:pt idx="5415">73.430000000000007</cx:pt>
          <cx:pt idx="5416">63.789999999999999</cx:pt>
          <cx:pt idx="5417">75.129999999999995</cx:pt>
          <cx:pt idx="5418">62.5</cx:pt>
          <cx:pt idx="5419">59.289999999999999</cx:pt>
          <cx:pt idx="5420">75.280000000000001</cx:pt>
          <cx:pt idx="5421">76.719999999999999</cx:pt>
          <cx:pt idx="5422">74.859999999999999</cx:pt>
          <cx:pt idx="5423">68.560000000000002</cx:pt>
          <cx:pt idx="5424">74.340000000000003</cx:pt>
          <cx:pt idx="5425">57.909999999999997</cx:pt>
          <cx:pt idx="5426">57.560000000000002</cx:pt>
          <cx:pt idx="5427">58.479999999999997</cx:pt>
          <cx:pt idx="5428">54.289999999999999</cx:pt>
          <cx:pt idx="5429">73.969999999999999</cx:pt>
          <cx:pt idx="5430">70.140000000000001</cx:pt>
          <cx:pt idx="5431">63.579999999999998</cx:pt>
          <cx:pt idx="5432">56.43</cx:pt>
          <cx:pt idx="5433">62.469999999999999</cx:pt>
          <cx:pt idx="5434">78.870000000000005</cx:pt>
          <cx:pt idx="5435">67.709999999999994</cx:pt>
          <cx:pt idx="5436">72</cx:pt>
          <cx:pt idx="5437">70.040000000000006</cx:pt>
          <cx:pt idx="5438">55.030000000000001</cx:pt>
          <cx:pt idx="5439">71.620000000000005</cx:pt>
          <cx:pt idx="5440">58.469999999999999</cx:pt>
          <cx:pt idx="5441">76.930000000000007</cx:pt>
          <cx:pt idx="5442">62.530000000000001</cx:pt>
          <cx:pt idx="5443">55.909999999999997</cx:pt>
          <cx:pt idx="5444">61.539999999999999</cx:pt>
          <cx:pt idx="5445">53.380000000000003</cx:pt>
          <cx:pt idx="5446">60.829999999999998</cx:pt>
          <cx:pt idx="5447">74.219999999999999</cx:pt>
          <cx:pt idx="5448">54.609999999999999</cx:pt>
          <cx:pt idx="5449">67.719999999999999</cx:pt>
          <cx:pt idx="5450">58.340000000000003</cx:pt>
          <cx:pt idx="5451">79.400000000000006</cx:pt>
          <cx:pt idx="5452">75.189999999999998</cx:pt>
          <cx:pt idx="5453">58.310000000000002</cx:pt>
          <cx:pt idx="5454">60.380000000000003</cx:pt>
          <cx:pt idx="5455">58.880000000000003</cx:pt>
          <cx:pt idx="5456">79.599999999999994</cx:pt>
          <cx:pt idx="5457">73.090000000000003</cx:pt>
          <cx:pt idx="5458">58.630000000000003</cx:pt>
          <cx:pt idx="5459">65.689999999999998</cx:pt>
          <cx:pt idx="5460">57.210000000000001</cx:pt>
          <cx:pt idx="5461">74.209999999999994</cx:pt>
          <cx:pt idx="5462">78.930000000000007</cx:pt>
          <cx:pt idx="5463">62.719999999999999</cx:pt>
          <cx:pt idx="5464">54.909999999999997</cx:pt>
          <cx:pt idx="5465">62.770000000000003</cx:pt>
          <cx:pt idx="5466">76.859999999999999</cx:pt>
          <cx:pt idx="5467">66.609999999999999</cx:pt>
          <cx:pt idx="5468">72.680000000000007</cx:pt>
          <cx:pt idx="5469">70.670000000000002</cx:pt>
          <cx:pt idx="5470">58.439999999999998</cx:pt>
          <cx:pt idx="5471">57.420000000000002</cx:pt>
          <cx:pt idx="5472">73.439999999999998</cx:pt>
          <cx:pt idx="5473">70.590000000000003</cx:pt>
          <cx:pt idx="5474">63.509999999999998</cx:pt>
          <cx:pt idx="5475">69.519999999999996</cx:pt>
          <cx:pt idx="5476">78.359999999999999</cx:pt>
          <cx:pt idx="5477">70.560000000000002</cx:pt>
          <cx:pt idx="5478">79.569999999999993</cx:pt>
          <cx:pt idx="5479">75.590000000000003</cx:pt>
          <cx:pt idx="5480">67.069999999999993</cx:pt>
          <cx:pt idx="5481">60.270000000000003</cx:pt>
          <cx:pt idx="5482">53.939999999999998</cx:pt>
          <cx:pt idx="5483">59.659999999999997</cx:pt>
          <cx:pt idx="5484">71.530000000000001</cx:pt>
          <cx:pt idx="5485">64.799999999999997</cx:pt>
          <cx:pt idx="5486">77.510000000000005</cx:pt>
          <cx:pt idx="5487">56.369999999999997</cx:pt>
          <cx:pt idx="5488">64.099999999999994</cx:pt>
          <cx:pt idx="5489">70.739999999999995</cx:pt>
          <cx:pt idx="5490">65.959999999999994</cx:pt>
          <cx:pt idx="5491">56.609999999999999</cx:pt>
          <cx:pt idx="5492">62.259999999999998</cx:pt>
          <cx:pt idx="5493">60.359999999999999</cx:pt>
          <cx:pt idx="5494">60.789999999999999</cx:pt>
          <cx:pt idx="5495">71.439999999999998</cx:pt>
          <cx:pt idx="5496">65.209999999999994</cx:pt>
          <cx:pt idx="5497">59.369999999999997</cx:pt>
          <cx:pt idx="5498">70.170000000000002</cx:pt>
          <cx:pt idx="5499">78.700000000000003</cx:pt>
          <cx:pt idx="5500">63.840000000000003</cx:pt>
          <cx:pt idx="5501">55.810000000000002</cx:pt>
          <cx:pt idx="5502">70.170000000000002</cx:pt>
          <cx:pt idx="5503">58.140000000000001</cx:pt>
          <cx:pt idx="5504">57.609999999999999</cx:pt>
          <cx:pt idx="5505">75.659999999999997</cx:pt>
          <cx:pt idx="5506">56.469999999999999</cx:pt>
          <cx:pt idx="5507">56.229999999999997</cx:pt>
          <cx:pt idx="5508">58.359999999999999</cx:pt>
          <cx:pt idx="5509">55.68</cx:pt>
          <cx:pt idx="5510">68.409999999999997</cx:pt>
          <cx:pt idx="5511">62.280000000000001</cx:pt>
          <cx:pt idx="5512">76.109999999999999</cx:pt>
          <cx:pt idx="5513">63.109999999999999</cx:pt>
          <cx:pt idx="5514">71.890000000000001</cx:pt>
          <cx:pt idx="5515">58.590000000000003</cx:pt>
          <cx:pt idx="5516">62.960000000000001</cx:pt>
          <cx:pt idx="5517">63.079999999999998</cx:pt>
          <cx:pt idx="5518">59.640000000000001</cx:pt>
          <cx:pt idx="5519">65.109999999999999</cx:pt>
          <cx:pt idx="5520">79.170000000000002</cx:pt>
          <cx:pt idx="5521">68.790000000000006</cx:pt>
          <cx:pt idx="5522">63.310000000000002</cx:pt>
          <cx:pt idx="5523">58.159999999999997</cx:pt>
          <cx:pt idx="5524">70.120000000000005</cx:pt>
          <cx:pt idx="5525">74.260000000000005</cx:pt>
          <cx:pt idx="5526">66.689999999999998</cx:pt>
          <cx:pt idx="5527">63.420000000000002</cx:pt>
          <cx:pt idx="5528">55.359999999999999</cx:pt>
          <cx:pt idx="5529">67.989999999999995</cx:pt>
          <cx:pt idx="5530">76.019999999999996</cx:pt>
          <cx:pt idx="5531">62.039999999999999</cx:pt>
          <cx:pt idx="5532">56.759999999999998</cx:pt>
          <cx:pt idx="5533">78.420000000000002</cx:pt>
          <cx:pt idx="5534">63.229999999999997</cx:pt>
          <cx:pt idx="5535">61.539999999999999</cx:pt>
          <cx:pt idx="5536">56.5</cx:pt>
          <cx:pt idx="5537">54.219999999999999</cx:pt>
          <cx:pt idx="5538">68.120000000000005</cx:pt>
          <cx:pt idx="5539">58.869999999999997</cx:pt>
          <cx:pt idx="5540">67.489999999999995</cx:pt>
          <cx:pt idx="5541">71.680000000000007</cx:pt>
          <cx:pt idx="5542">70.129999999999995</cx:pt>
          <cx:pt idx="5543">76.090000000000003</cx:pt>
          <cx:pt idx="5544">70.019999999999996</cx:pt>
          <cx:pt idx="5545">65.140000000000001</cx:pt>
          <cx:pt idx="5546">66.459999999999994</cx:pt>
          <cx:pt idx="5547">59.390000000000001</cx:pt>
          <cx:pt idx="5548">69.540000000000006</cx:pt>
          <cx:pt idx="5549">60.57</cx:pt>
          <cx:pt idx="5550">57.799999999999997</cx:pt>
          <cx:pt idx="5551">71.319999999999993</cx:pt>
          <cx:pt idx="5552">74.819999999999993</cx:pt>
          <cx:pt idx="5553">61.210000000000001</cx:pt>
          <cx:pt idx="5554">70.730000000000004</cx:pt>
          <cx:pt idx="5555">70.709999999999994</cx:pt>
          <cx:pt idx="5556">57.159999999999997</cx:pt>
          <cx:pt idx="5557">76.519999999999996</cx:pt>
          <cx:pt idx="5558">55.719999999999999</cx:pt>
          <cx:pt idx="5559">63.990000000000002</cx:pt>
          <cx:pt idx="5560">77.209999999999994</cx:pt>
          <cx:pt idx="5561">55.619999999999997</cx:pt>
          <cx:pt idx="5562">72.030000000000001</cx:pt>
          <cx:pt idx="5563">61.380000000000003</cx:pt>
          <cx:pt idx="5564">76.099999999999994</cx:pt>
          <cx:pt idx="5565">70.219999999999999</cx:pt>
          <cx:pt idx="5566">75.290000000000006</cx:pt>
          <cx:pt idx="5567">70.859999999999999</cx:pt>
          <cx:pt idx="5568">67.819999999999993</cx:pt>
          <cx:pt idx="5569">73.340000000000003</cx:pt>
          <cx:pt idx="5570">55.700000000000003</cx:pt>
          <cx:pt idx="5571">55.18</cx:pt>
          <cx:pt idx="5572">75.219999999999999</cx:pt>
          <cx:pt idx="5573">59.170000000000002</cx:pt>
          <cx:pt idx="5574">76.689999999999998</cx:pt>
          <cx:pt idx="5575">60.310000000000002</cx:pt>
          <cx:pt idx="5576">60.600000000000001</cx:pt>
          <cx:pt idx="5577">61.68</cx:pt>
          <cx:pt idx="5578">71.870000000000005</cx:pt>
          <cx:pt idx="5579">57.409999999999997</cx:pt>
          <cx:pt idx="5580">63.729999999999997</cx:pt>
          <cx:pt idx="5581">62.57</cx:pt>
          <cx:pt idx="5582">65.129999999999995</cx:pt>
          <cx:pt idx="5583">76.180000000000007</cx:pt>
          <cx:pt idx="5584">67.629999999999995</cx:pt>
          <cx:pt idx="5585">62.759999999999998</cx:pt>
          <cx:pt idx="5586">53.859999999999999</cx:pt>
          <cx:pt idx="5587">57.969999999999999</cx:pt>
          <cx:pt idx="5588">54.390000000000001</cx:pt>
          <cx:pt idx="5589">54.310000000000002</cx:pt>
          <cx:pt idx="5590">69.430000000000007</cx:pt>
          <cx:pt idx="5591">61.600000000000001</cx:pt>
          <cx:pt idx="5592">57.200000000000003</cx:pt>
          <cx:pt idx="5593">68.099999999999994</cx:pt>
          <cx:pt idx="5594">71.909999999999997</cx:pt>
          <cx:pt idx="5595">78.219999999999999</cx:pt>
          <cx:pt idx="5596">68.620000000000005</cx:pt>
          <cx:pt idx="5597">56.630000000000003</cx:pt>
          <cx:pt idx="5598">56.700000000000003</cx:pt>
          <cx:pt idx="5599">53.420000000000002</cx:pt>
          <cx:pt idx="5600">56.609999999999999</cx:pt>
          <cx:pt idx="5601">67.230000000000004</cx:pt>
          <cx:pt idx="5602">63.600000000000001</cx:pt>
          <cx:pt idx="5603">78.819999999999993</cx:pt>
          <cx:pt idx="5604">70.670000000000002</cx:pt>
          <cx:pt idx="5605">53.780000000000001</cx:pt>
          <cx:pt idx="5606">54.469999999999999</cx:pt>
          <cx:pt idx="5607">79.379999999999995</cx:pt>
          <cx:pt idx="5608">61.740000000000002</cx:pt>
          <cx:pt idx="5609">75.859999999999999</cx:pt>
          <cx:pt idx="5610">70.879999999999995</cx:pt>
          <cx:pt idx="5611">78</cx:pt>
          <cx:pt idx="5612">73.599999999999994</cx:pt>
          <cx:pt idx="5613">79.439999999999998</cx:pt>
          <cx:pt idx="5614">76.230000000000004</cx:pt>
          <cx:pt idx="5615">69.5</cx:pt>
          <cx:pt idx="5616">67.170000000000002</cx:pt>
          <cx:pt idx="5617">73.390000000000001</cx:pt>
          <cx:pt idx="5618">78.560000000000002</cx:pt>
          <cx:pt idx="5619">63.189999999999998</cx:pt>
          <cx:pt idx="5620">72.760000000000005</cx:pt>
          <cx:pt idx="5621">73.230000000000004</cx:pt>
          <cx:pt idx="5622">72.840000000000003</cx:pt>
          <cx:pt idx="5623">59.390000000000001</cx:pt>
          <cx:pt idx="5624">68.790000000000006</cx:pt>
          <cx:pt idx="5625">78.700000000000003</cx:pt>
          <cx:pt idx="5626">71.930000000000007</cx:pt>
          <cx:pt idx="5627">77.209999999999994</cx:pt>
          <cx:pt idx="5628">70.489999999999995</cx:pt>
          <cx:pt idx="5629">66.879999999999995</cx:pt>
          <cx:pt idx="5630">56.030000000000001</cx:pt>
          <cx:pt idx="5631">55.600000000000001</cx:pt>
          <cx:pt idx="5632">75.920000000000002</cx:pt>
          <cx:pt idx="5633">58.789999999999999</cx:pt>
          <cx:pt idx="5634">62.829999999999998</cx:pt>
          <cx:pt idx="5635">53.890000000000001</cx:pt>
          <cx:pt idx="5636">62.630000000000003</cx:pt>
          <cx:pt idx="5637">75.459999999999994</cx:pt>
          <cx:pt idx="5638">65.140000000000001</cx:pt>
          <cx:pt idx="5639">57.359999999999999</cx:pt>
          <cx:pt idx="5640">57.740000000000002</cx:pt>
          <cx:pt idx="5641">76.310000000000002</cx:pt>
          <cx:pt idx="5642">54.369999999999997</cx:pt>
          <cx:pt idx="5643">57.780000000000001</cx:pt>
          <cx:pt idx="5644">74.109999999999999</cx:pt>
          <cx:pt idx="5645">59.119999999999997</cx:pt>
          <cx:pt idx="5646">56.890000000000001</cx:pt>
          <cx:pt idx="5647">58.509999999999998</cx:pt>
          <cx:pt idx="5648">60.659999999999997</cx:pt>
          <cx:pt idx="5649">53.899999999999999</cx:pt>
          <cx:pt idx="5650">73.329999999999998</cx:pt>
          <cx:pt idx="5651">71.670000000000002</cx:pt>
          <cx:pt idx="5652">68.569999999999993</cx:pt>
          <cx:pt idx="5653">66.280000000000001</cx:pt>
          <cx:pt idx="5654">54.289999999999999</cx:pt>
          <cx:pt idx="5655">57.82</cx:pt>
          <cx:pt idx="5656">74.590000000000003</cx:pt>
          <cx:pt idx="5657">60.039999999999999</cx:pt>
          <cx:pt idx="5658">60.07</cx:pt>
          <cx:pt idx="5659">58.119999999999997</cx:pt>
          <cx:pt idx="5660">77.769999999999996</cx:pt>
          <cx:pt idx="5661">68.420000000000002</cx:pt>
          <cx:pt idx="5662">55.909999999999997</cx:pt>
          <cx:pt idx="5663">61.57</cx:pt>
          <cx:pt idx="5664">67.329999999999998</cx:pt>
          <cx:pt idx="5665">54.340000000000003</cx:pt>
          <cx:pt idx="5666">62.210000000000001</cx:pt>
          <cx:pt idx="5667">58.340000000000003</cx:pt>
          <cx:pt idx="5668">59.170000000000002</cx:pt>
          <cx:pt idx="5669">71.109999999999999</cx:pt>
          <cx:pt idx="5670">56.939999999999998</cx:pt>
          <cx:pt idx="5671">56.299999999999997</cx:pt>
          <cx:pt idx="5672">67.319999999999993</cx:pt>
          <cx:pt idx="5673">60.439999999999998</cx:pt>
          <cx:pt idx="5674">77.629999999999995</cx:pt>
          <cx:pt idx="5675">76.099999999999994</cx:pt>
          <cx:pt idx="5676">77.370000000000005</cx:pt>
          <cx:pt idx="5677">73.329999999999998</cx:pt>
          <cx:pt idx="5678">66.400000000000006</cx:pt>
          <cx:pt idx="5679">60.270000000000003</cx:pt>
          <cx:pt idx="5680">65.640000000000001</cx:pt>
          <cx:pt idx="5681">73.340000000000003</cx:pt>
          <cx:pt idx="5682">64.769999999999996</cx:pt>
          <cx:pt idx="5683">70.180000000000007</cx:pt>
          <cx:pt idx="5684">63.899999999999999</cx:pt>
          <cx:pt idx="5685">77.700000000000003</cx:pt>
          <cx:pt idx="5686">63.119999999999997</cx:pt>
          <cx:pt idx="5687">69.859999999999999</cx:pt>
          <cx:pt idx="5688">73.659999999999997</cx:pt>
          <cx:pt idx="5689">56.369999999999997</cx:pt>
          <cx:pt idx="5690">73.840000000000003</cx:pt>
          <cx:pt idx="5691">69.920000000000002</cx:pt>
          <cx:pt idx="5692">75.390000000000001</cx:pt>
          <cx:pt idx="5693">55.539999999999999</cx:pt>
          <cx:pt idx="5694">62.780000000000001</cx:pt>
          <cx:pt idx="5695">75.280000000000001</cx:pt>
          <cx:pt idx="5696">68.310000000000002</cx:pt>
          <cx:pt idx="5697">53.899999999999999</cx:pt>
          <cx:pt idx="5698">71.510000000000005</cx:pt>
          <cx:pt idx="5699">61.689999999999998</cx:pt>
          <cx:pt idx="5700">66.790000000000006</cx:pt>
          <cx:pt idx="5701">73.790000000000006</cx:pt>
          <cx:pt idx="5702">59.07</cx:pt>
          <cx:pt idx="5703">65.489999999999995</cx:pt>
          <cx:pt idx="5704">68.780000000000001</cx:pt>
          <cx:pt idx="5705">58.359999999999999</cx:pt>
          <cx:pt idx="5706">66.310000000000002</cx:pt>
          <cx:pt idx="5707">63.479999999999997</cx:pt>
          <cx:pt idx="5708">72.189999999999998</cx:pt>
          <cx:pt idx="5709">59.020000000000003</cx:pt>
          <cx:pt idx="5710">71.689999999999998</cx:pt>
          <cx:pt idx="5711">54.530000000000001</cx:pt>
          <cx:pt idx="5712">54.299999999999997</cx:pt>
          <cx:pt idx="5713">78.709999999999994</cx:pt>
          <cx:pt idx="5714">76.299999999999997</cx:pt>
          <cx:pt idx="5715">69.530000000000001</cx:pt>
          <cx:pt idx="5716">57.759999999999998</cx:pt>
          <cx:pt idx="5717">65.760000000000005</cx:pt>
          <cx:pt idx="5718">62.310000000000002</cx:pt>
          <cx:pt idx="5719">61.079999999999998</cx:pt>
          <cx:pt idx="5720">75.680000000000007</cx:pt>
          <cx:pt idx="5721">75.670000000000002</cx:pt>
          <cx:pt idx="5722">55.479999999999997</cx:pt>
          <cx:pt idx="5723">72.640000000000001</cx:pt>
          <cx:pt idx="5724">53.869999999999997</cx:pt>
          <cx:pt idx="5725">57.57</cx:pt>
          <cx:pt idx="5726">58.539999999999999</cx:pt>
          <cx:pt idx="5727">60.759999999999998</cx:pt>
          <cx:pt idx="5728">74.480000000000004</cx:pt>
          <cx:pt idx="5729">60.030000000000001</cx:pt>
          <cx:pt idx="5730">70.489999999999995</cx:pt>
          <cx:pt idx="5731">66.780000000000001</cx:pt>
          <cx:pt idx="5732">59.210000000000001</cx:pt>
          <cx:pt idx="5733">72.200000000000003</cx:pt>
          <cx:pt idx="5734">75.159999999999997</cx:pt>
          <cx:pt idx="5735">74.140000000000001</cx:pt>
          <cx:pt idx="5736">66.909999999999997</cx:pt>
          <cx:pt idx="5737">59.460000000000001</cx:pt>
          <cx:pt idx="5738">70.319999999999993</cx:pt>
          <cx:pt idx="5739">62.579999999999998</cx:pt>
          <cx:pt idx="5740">64.409999999999997</cx:pt>
          <cx:pt idx="5741">73.409999999999997</cx:pt>
          <cx:pt idx="5742">63.210000000000001</cx:pt>
          <cx:pt idx="5743">73.530000000000001</cx:pt>
          <cx:pt idx="5744">61.359999999999999</cx:pt>
          <cx:pt idx="5745">72.709999999999994</cx:pt>
          <cx:pt idx="5746">53.969999999999999</cx:pt>
          <cx:pt idx="5747">63.18</cx:pt>
          <cx:pt idx="5748">70.329999999999998</cx:pt>
          <cx:pt idx="5749">61.780000000000001</cx:pt>
          <cx:pt idx="5750">63.93</cx:pt>
          <cx:pt idx="5751">55.969999999999999</cx:pt>
          <cx:pt idx="5752">71.680000000000007</cx:pt>
          <cx:pt idx="5753">56.259999999999998</cx:pt>
          <cx:pt idx="5754">63.119999999999997</cx:pt>
          <cx:pt idx="5755">78.319999999999993</cx:pt>
          <cx:pt idx="5756">71.390000000000001</cx:pt>
          <cx:pt idx="5757">78.640000000000001</cx:pt>
          <cx:pt idx="5758">73.670000000000002</cx:pt>
          <cx:pt idx="5759">66.180000000000007</cx:pt>
          <cx:pt idx="5760">58.060000000000002</cx:pt>
          <cx:pt idx="5761">74.480000000000004</cx:pt>
          <cx:pt idx="5762">72.819999999999993</cx:pt>
          <cx:pt idx="5763">65.590000000000003</cx:pt>
          <cx:pt idx="5764">56.299999999999997</cx:pt>
          <cx:pt idx="5765">56.170000000000002</cx:pt>
          <cx:pt idx="5766">63.369999999999997</cx:pt>
          <cx:pt idx="5767">55.509999999999998</cx:pt>
          <cx:pt idx="5768">57.630000000000003</cx:pt>
          <cx:pt idx="5769">60.729999999999997</cx:pt>
          <cx:pt idx="5770">79.219999999999999</cx:pt>
          <cx:pt idx="5771">68.439999999999998</cx:pt>
          <cx:pt idx="5772">60.280000000000001</cx:pt>
          <cx:pt idx="5773">61</cx:pt>
          <cx:pt idx="5774">69.200000000000003</cx:pt>
          <cx:pt idx="5775">69.810000000000002</cx:pt>
          <cx:pt idx="5776">76.900000000000006</cx:pt>
          <cx:pt idx="5777">68.760000000000005</cx:pt>
          <cx:pt idx="5778">63.770000000000003</cx:pt>
          <cx:pt idx="5779">71.019999999999996</cx:pt>
          <cx:pt idx="5780">75.370000000000005</cx:pt>
          <cx:pt idx="5781">60.060000000000002</cx:pt>
          <cx:pt idx="5782">64.939999999999998</cx:pt>
          <cx:pt idx="5783">79.409999999999997</cx:pt>
          <cx:pt idx="5784">55.829999999999998</cx:pt>
          <cx:pt idx="5785">76.310000000000002</cx:pt>
          <cx:pt idx="5786">59.960000000000001</cx:pt>
          <cx:pt idx="5787">62.219999999999999</cx:pt>
          <cx:pt idx="5788">57.18</cx:pt>
          <cx:pt idx="5789">77.310000000000002</cx:pt>
          <cx:pt idx="5790">72.230000000000004</cx:pt>
          <cx:pt idx="5791">61.619999999999997</cx:pt>
          <cx:pt idx="5792">59.93</cx:pt>
          <cx:pt idx="5793">74.390000000000001</cx:pt>
          <cx:pt idx="5794">70.439999999999998</cx:pt>
          <cx:pt idx="5795">65.459999999999994</cx:pt>
          <cx:pt idx="5796">60.5</cx:pt>
          <cx:pt idx="5797">70.180000000000007</cx:pt>
          <cx:pt idx="5798">61.780000000000001</cx:pt>
          <cx:pt idx="5799">67.609999999999999</cx:pt>
          <cx:pt idx="5800">56.909999999999997</cx:pt>
          <cx:pt idx="5801">62.780000000000001</cx:pt>
          <cx:pt idx="5802">70.019999999999996</cx:pt>
          <cx:pt idx="5803">56.799999999999997</cx:pt>
          <cx:pt idx="5804">55.719999999999999</cx:pt>
          <cx:pt idx="5805">74.170000000000002</cx:pt>
          <cx:pt idx="5806">57.960000000000001</cx:pt>
          <cx:pt idx="5807">57.240000000000002</cx:pt>
          <cx:pt idx="5808">61.780000000000001</cx:pt>
          <cx:pt idx="5809">65.680000000000007</cx:pt>
          <cx:pt idx="5810">60.009999999999998</cx:pt>
          <cx:pt idx="5811">75.439999999999998</cx:pt>
          <cx:pt idx="5812">72.510000000000005</cx:pt>
          <cx:pt idx="5813">59.93</cx:pt>
          <cx:pt idx="5814">60.329999999999998</cx:pt>
          <cx:pt idx="5815">54.689999999999998</cx:pt>
          <cx:pt idx="5816">77.120000000000005</cx:pt>
          <cx:pt idx="5817">60.960000000000001</cx:pt>
          <cx:pt idx="5818">54.619999999999997</cx:pt>
          <cx:pt idx="5819">67.090000000000003</cx:pt>
          <cx:pt idx="5820">72.890000000000001</cx:pt>
          <cx:pt idx="5821">61.859999999999999</cx:pt>
          <cx:pt idx="5822">78.340000000000003</cx:pt>
          <cx:pt idx="5823">67.629999999999995</cx:pt>
          <cx:pt idx="5824">78.920000000000002</cx:pt>
          <cx:pt idx="5825">56.890000000000001</cx:pt>
          <cx:pt idx="5826">63.299999999999997</cx:pt>
          <cx:pt idx="5827">77.980000000000004</cx:pt>
          <cx:pt idx="5828">69.709999999999994</cx:pt>
          <cx:pt idx="5829">59.259999999999998</cx:pt>
          <cx:pt idx="5830">63.960000000000001</cx:pt>
          <cx:pt idx="5831">78.930000000000007</cx:pt>
          <cx:pt idx="5832">72.219999999999999</cx:pt>
          <cx:pt idx="5833">64.469999999999999</cx:pt>
          <cx:pt idx="5834">75.120000000000005</cx:pt>
          <cx:pt idx="5835">64.439999999999998</cx:pt>
          <cx:pt idx="5836">65.299999999999997</cx:pt>
          <cx:pt idx="5837">56.590000000000003</cx:pt>
          <cx:pt idx="5838">62.229999999999997</cx:pt>
          <cx:pt idx="5839">59.640000000000001</cx:pt>
          <cx:pt idx="5840">66.319999999999993</cx:pt>
          <cx:pt idx="5841">66.870000000000005</cx:pt>
          <cx:pt idx="5842">60.719999999999999</cx:pt>
          <cx:pt idx="5843">66.719999999999999</cx:pt>
          <cx:pt idx="5844">68.719999999999999</cx:pt>
          <cx:pt idx="5845">63.57</cx:pt>
          <cx:pt idx="5846">56.359999999999999</cx:pt>
          <cx:pt idx="5847">70.129999999999995</cx:pt>
          <cx:pt idx="5848">76.310000000000002</cx:pt>
          <cx:pt idx="5849">55.270000000000003</cx:pt>
          <cx:pt idx="5850">66.180000000000007</cx:pt>
          <cx:pt idx="5851">62.740000000000002</cx:pt>
          <cx:pt idx="5852">75.890000000000001</cx:pt>
          <cx:pt idx="5853">73.120000000000005</cx:pt>
          <cx:pt idx="5854">56.770000000000003</cx:pt>
          <cx:pt idx="5855">65.569999999999993</cx:pt>
          <cx:pt idx="5856">75.170000000000002</cx:pt>
          <cx:pt idx="5857">55.590000000000003</cx:pt>
          <cx:pt idx="5858">73.810000000000002</cx:pt>
          <cx:pt idx="5859">79.269999999999996</cx:pt>
          <cx:pt idx="5860">71.060000000000002</cx:pt>
          <cx:pt idx="5861">60.770000000000003</cx:pt>
          <cx:pt idx="5862">71.030000000000001</cx:pt>
          <cx:pt idx="5863">59.43</cx:pt>
          <cx:pt idx="5864">57.700000000000003</cx:pt>
          <cx:pt idx="5865">66.730000000000004</cx:pt>
          <cx:pt idx="5866">62.460000000000001</cx:pt>
          <cx:pt idx="5867">61.289999999999999</cx:pt>
          <cx:pt idx="5868">65.310000000000002</cx:pt>
          <cx:pt idx="5869">53.590000000000003</cx:pt>
          <cx:pt idx="5870">53.829999999999998</cx:pt>
          <cx:pt idx="5871">70.230000000000004</cx:pt>
          <cx:pt idx="5872">73.930000000000007</cx:pt>
          <cx:pt idx="5873">69.219999999999999</cx:pt>
          <cx:pt idx="5874">71.590000000000003</cx:pt>
          <cx:pt idx="5875">64.329999999999998</cx:pt>
          <cx:pt idx="5876">59.710000000000001</cx:pt>
          <cx:pt idx="5877">67.959999999999994</cx:pt>
          <cx:pt idx="5878">56.619999999999997</cx:pt>
          <cx:pt idx="5879">75.079999999999998</cx:pt>
          <cx:pt idx="5880">63.640000000000001</cx:pt>
          <cx:pt idx="5881">78.689999999999998</cx:pt>
          <cx:pt idx="5882">70.980000000000004</cx:pt>
          <cx:pt idx="5883">61.68</cx:pt>
          <cx:pt idx="5884">74.069999999999993</cx:pt>
          <cx:pt idx="5885">71.670000000000002</cx:pt>
          <cx:pt idx="5886">75.700000000000003</cx:pt>
          <cx:pt idx="5887">66.599999999999994</cx:pt>
          <cx:pt idx="5888">55.289999999999999</cx:pt>
          <cx:pt idx="5889">66.180000000000007</cx:pt>
          <cx:pt idx="5890">73.370000000000005</cx:pt>
          <cx:pt idx="5891">55.479999999999997</cx:pt>
          <cx:pt idx="5892">79.439999999999998</cx:pt>
          <cx:pt idx="5893">74.180000000000007</cx:pt>
          <cx:pt idx="5894">58.799999999999997</cx:pt>
          <cx:pt idx="5895">74.090000000000003</cx:pt>
          <cx:pt idx="5896">55.270000000000003</cx:pt>
          <cx:pt idx="5897">70</cx:pt>
          <cx:pt idx="5898">54.890000000000001</cx:pt>
          <cx:pt idx="5899">70.780000000000001</cx:pt>
          <cx:pt idx="5900">68.829999999999998</cx:pt>
          <cx:pt idx="5901">64.019999999999996</cx:pt>
          <cx:pt idx="5902">65.170000000000002</cx:pt>
          <cx:pt idx="5903">74.709999999999994</cx:pt>
          <cx:pt idx="5904">72.599999999999994</cx:pt>
          <cx:pt idx="5905">72.870000000000005</cx:pt>
          <cx:pt idx="5906">79.420000000000002</cx:pt>
          <cx:pt idx="5907">70.079999999999998</cx:pt>
          <cx:pt idx="5908">71</cx:pt>
          <cx:pt idx="5909">54.990000000000002</cx:pt>
          <cx:pt idx="5910">57.119999999999997</cx:pt>
          <cx:pt idx="5911">79.170000000000002</cx:pt>
          <cx:pt idx="5912">66.379999999999995</cx:pt>
          <cx:pt idx="5913">58.57</cx:pt>
          <cx:pt idx="5914">63.100000000000001</cx:pt>
          <cx:pt idx="5915">53.93</cx:pt>
          <cx:pt idx="5916">70.569999999999993</cx:pt>
          <cx:pt idx="5917">66.109999999999999</cx:pt>
          <cx:pt idx="5918">65.310000000000002</cx:pt>
          <cx:pt idx="5919">63.780000000000001</cx:pt>
          <cx:pt idx="5920">74.870000000000005</cx:pt>
          <cx:pt idx="5921">66.879999999999995</cx:pt>
          <cx:pt idx="5922">64.599999999999994</cx:pt>
          <cx:pt idx="5923">71.269999999999996</cx:pt>
          <cx:pt idx="5924">61.240000000000002</cx:pt>
          <cx:pt idx="5925">63.640000000000001</cx:pt>
          <cx:pt idx="5926">64.519999999999996</cx:pt>
          <cx:pt idx="5927">59.310000000000002</cx:pt>
          <cx:pt idx="5928">53.520000000000003</cx:pt>
          <cx:pt idx="5929">77.269999999999996</cx:pt>
          <cx:pt idx="5930">61.979999999999997</cx:pt>
          <cx:pt idx="5931">60.780000000000001</cx:pt>
          <cx:pt idx="5932">56.82</cx:pt>
          <cx:pt idx="5933">57.670000000000002</cx:pt>
          <cx:pt idx="5934">76.030000000000001</cx:pt>
          <cx:pt idx="5935">54.530000000000001</cx:pt>
          <cx:pt idx="5936">69.469999999999999</cx:pt>
          <cx:pt idx="5937">75.230000000000004</cx:pt>
          <cx:pt idx="5938">70.920000000000002</cx:pt>
          <cx:pt idx="5939">57.899999999999999</cx:pt>
          <cx:pt idx="5940">65.329999999999998</cx:pt>
          <cx:pt idx="5941">58.869999999999997</cx:pt>
          <cx:pt idx="5942">79.079999999999998</cx:pt>
          <cx:pt idx="5943">78.879999999999995</cx:pt>
          <cx:pt idx="5944">72.290000000000006</cx:pt>
          <cx:pt idx="5945">62.359999999999999</cx:pt>
          <cx:pt idx="5946">62.079999999999998</cx:pt>
          <cx:pt idx="5947">66.319999999999993</cx:pt>
          <cx:pt idx="5948">70.680000000000007</cx:pt>
          <cx:pt idx="5949">62.960000000000001</cx:pt>
          <cx:pt idx="5950">56.560000000000002</cx:pt>
          <cx:pt idx="5951">78.189999999999998</cx:pt>
          <cx:pt idx="5952">69.689999999999998</cx:pt>
          <cx:pt idx="5953">71.620000000000005</cx:pt>
          <cx:pt idx="5954">67.310000000000002</cx:pt>
          <cx:pt idx="5955">71.400000000000006</cx:pt>
          <cx:pt idx="5956">61.960000000000001</cx:pt>
          <cx:pt idx="5957">59.640000000000001</cx:pt>
          <cx:pt idx="5958">64.170000000000002</cx:pt>
          <cx:pt idx="5959">60.210000000000001</cx:pt>
          <cx:pt idx="5960">53.810000000000002</cx:pt>
          <cx:pt idx="5961">60</cx:pt>
          <cx:pt idx="5962">58.57</cx:pt>
          <cx:pt idx="5963">73.099999999999994</cx:pt>
          <cx:pt idx="5964">67.989999999999995</cx:pt>
          <cx:pt idx="5965">67.040000000000006</cx:pt>
          <cx:pt idx="5966">66.370000000000005</cx:pt>
          <cx:pt idx="5967">79.030000000000001</cx:pt>
          <cx:pt idx="5968">72.560000000000002</cx:pt>
          <cx:pt idx="5969">68.060000000000002</cx:pt>
          <cx:pt idx="5970">76.969999999999999</cx:pt>
          <cx:pt idx="5971">55.670000000000002</cx:pt>
          <cx:pt idx="5972">71.890000000000001</cx:pt>
          <cx:pt idx="5973">79.019999999999996</cx:pt>
          <cx:pt idx="5974">54.439999999999998</cx:pt>
          <cx:pt idx="5975">57.229999999999997</cx:pt>
          <cx:pt idx="5976">62.799999999999997</cx:pt>
          <cx:pt idx="5977">74.030000000000001</cx:pt>
          <cx:pt idx="5978">54.329999999999998</cx:pt>
          <cx:pt idx="5979">76.5</cx:pt>
          <cx:pt idx="5980">65.390000000000001</cx:pt>
          <cx:pt idx="5981">67.010000000000005</cx:pt>
          <cx:pt idx="5982">74.540000000000006</cx:pt>
          <cx:pt idx="5983">65.980000000000004</cx:pt>
          <cx:pt idx="5984">64.569999999999993</cx:pt>
          <cx:pt idx="5985">73.239999999999995</cx:pt>
          <cx:pt idx="5986">63.229999999999997</cx:pt>
          <cx:pt idx="5987">64.379999999999995</cx:pt>
          <cx:pt idx="5988">64.390000000000001</cx:pt>
          <cx:pt idx="5989">60.43</cx:pt>
          <cx:pt idx="5990">61.119999999999997</cx:pt>
          <cx:pt idx="5991">75.780000000000001</cx:pt>
          <cx:pt idx="5992">77.5</cx:pt>
          <cx:pt idx="5993">70.409999999999997</cx:pt>
          <cx:pt idx="5994">56.759999999999998</cx:pt>
          <cx:pt idx="5995">76.590000000000003</cx:pt>
          <cx:pt idx="5996">70.719999999999999</cx:pt>
          <cx:pt idx="5997">65.170000000000002</cx:pt>
          <cx:pt idx="5998">58</cx:pt>
          <cx:pt idx="5999">56.579999999999998</cx:pt>
          <cx:pt idx="6000">69.129999999999995</cx:pt>
          <cx:pt idx="6001">74.129999999999995</cx:pt>
          <cx:pt idx="6002">70.519999999999996</cx:pt>
          <cx:pt idx="6003">74.469999999999999</cx:pt>
          <cx:pt idx="6004">64.590000000000003</cx:pt>
          <cx:pt idx="6005">75.540000000000006</cx:pt>
          <cx:pt idx="6006">62.579999999999998</cx:pt>
          <cx:pt idx="6007">76.200000000000003</cx:pt>
          <cx:pt idx="6008">73.799999999999997</cx:pt>
          <cx:pt idx="6009">65.900000000000006</cx:pt>
          <cx:pt idx="6010">54.280000000000001</cx:pt>
          <cx:pt idx="6011">77.469999999999999</cx:pt>
          <cx:pt idx="6012">66.209999999999994</cx:pt>
          <cx:pt idx="6013">78.739999999999995</cx:pt>
          <cx:pt idx="6014">75.799999999999997</cx:pt>
          <cx:pt idx="6015">62.68</cx:pt>
          <cx:pt idx="6016">68.569999999999993</cx:pt>
          <cx:pt idx="6017">78.430000000000007</cx:pt>
          <cx:pt idx="6018">73.299999999999997</cx:pt>
          <cx:pt idx="6019">61.43</cx:pt>
          <cx:pt idx="6020">56.18</cx:pt>
          <cx:pt idx="6021">70.579999999999998</cx:pt>
          <cx:pt idx="6022">62.770000000000003</cx:pt>
          <cx:pt idx="6023">56.490000000000002</cx:pt>
          <cx:pt idx="6024">75.329999999999998</cx:pt>
          <cx:pt idx="6025">56.829999999999998</cx:pt>
          <cx:pt idx="6026">73.319999999999993</cx:pt>
          <cx:pt idx="6027">64.409999999999997</cx:pt>
          <cx:pt idx="6028">58.609999999999999</cx:pt>
          <cx:pt idx="6029">55.020000000000003</cx:pt>
          <cx:pt idx="6030">79.159999999999997</cx:pt>
          <cx:pt idx="6031">78.159999999999997</cx:pt>
          <cx:pt idx="6032">57.119999999999997</cx:pt>
          <cx:pt idx="6033">75.969999999999999</cx:pt>
          <cx:pt idx="6034">73.579999999999998</cx:pt>
          <cx:pt idx="6035">67.560000000000002</cx:pt>
          <cx:pt idx="6036">62.210000000000001</cx:pt>
          <cx:pt idx="6037">63.509999999999998</cx:pt>
          <cx:pt idx="6038">66.280000000000001</cx:pt>
          <cx:pt idx="6039">74.469999999999999</cx:pt>
          <cx:pt idx="6040">55.759999999999998</cx:pt>
          <cx:pt idx="6041">54.259999999999998</cx:pt>
          <cx:pt idx="6042">77.799999999999997</cx:pt>
          <cx:pt idx="6043">65.540000000000006</cx:pt>
          <cx:pt idx="6044">73.930000000000007</cx:pt>
          <cx:pt idx="6045">69.370000000000005</cx:pt>
          <cx:pt idx="6046">64.540000000000006</cx:pt>
          <cx:pt idx="6047">65.620000000000005</cx:pt>
          <cx:pt idx="6048">78.629999999999995</cx:pt>
          <cx:pt idx="6049">54.789999999999999</cx:pt>
          <cx:pt idx="6050">60.619999999999997</cx:pt>
          <cx:pt idx="6051">72.239999999999995</cx:pt>
          <cx:pt idx="6052">66.099999999999994</cx:pt>
          <cx:pt idx="6053">56.890000000000001</cx:pt>
          <cx:pt idx="6054">76.480000000000004</cx:pt>
          <cx:pt idx="6055">73.810000000000002</cx:pt>
          <cx:pt idx="6056">72.079999999999998</cx:pt>
          <cx:pt idx="6057">65.069999999999993</cx:pt>
          <cx:pt idx="6058">56</cx:pt>
          <cx:pt idx="6059">55.380000000000003</cx:pt>
          <cx:pt idx="6060">69.090000000000003</cx:pt>
          <cx:pt idx="6061">72.489999999999995</cx:pt>
          <cx:pt idx="6062">71.310000000000002</cx:pt>
          <cx:pt idx="6063">75.459999999999994</cx:pt>
          <cx:pt idx="6064">73.069999999999993</cx:pt>
          <cx:pt idx="6065">77.900000000000006</cx:pt>
          <cx:pt idx="6066">59.590000000000003</cx:pt>
          <cx:pt idx="6067">60.630000000000003</cx:pt>
          <cx:pt idx="6068">63.020000000000003</cx:pt>
          <cx:pt idx="6069">57.270000000000003</cx:pt>
          <cx:pt idx="6070">64.5</cx:pt>
          <cx:pt idx="6071">55.619999999999997</cx:pt>
          <cx:pt idx="6072">61.719999999999999</cx:pt>
          <cx:pt idx="6073">63.990000000000002</cx:pt>
          <cx:pt idx="6074">72.969999999999999</cx:pt>
          <cx:pt idx="6075">58.509999999999998</cx:pt>
          <cx:pt idx="6076">59.479999999999997</cx:pt>
          <cx:pt idx="6077">76.810000000000002</cx:pt>
          <cx:pt idx="6078">60.109999999999999</cx:pt>
          <cx:pt idx="6079">53.740000000000002</cx:pt>
          <cx:pt idx="6080">61.659999999999997</cx:pt>
          <cx:pt idx="6081">74.640000000000001</cx:pt>
          <cx:pt idx="6082">77.719999999999999</cx:pt>
          <cx:pt idx="6083">71.269999999999996</cx:pt>
          <cx:pt idx="6084">56.130000000000003</cx:pt>
          <cx:pt idx="6085">71.560000000000002</cx:pt>
          <cx:pt idx="6086">54.740000000000002</cx:pt>
          <cx:pt idx="6087">78.700000000000003</cx:pt>
          <cx:pt idx="6088">62.789999999999999</cx:pt>
          <cx:pt idx="6089">60.829999999999998</cx:pt>
          <cx:pt idx="6090">62.009999999999998</cx:pt>
          <cx:pt idx="6091">55.920000000000002</cx:pt>
          <cx:pt idx="6092">53.68</cx:pt>
          <cx:pt idx="6093">77.469999999999999</cx:pt>
          <cx:pt idx="6094">77.989999999999995</cx:pt>
          <cx:pt idx="6095">68.989999999999995</cx:pt>
          <cx:pt idx="6096">68.920000000000002</cx:pt>
          <cx:pt idx="6097">72.799999999999997</cx:pt>
          <cx:pt idx="6098">61.240000000000002</cx:pt>
          <cx:pt idx="6099">68.859999999999999</cx:pt>
          <cx:pt idx="6100">79.200000000000003</cx:pt>
          <cx:pt idx="6101">73.260000000000005</cx:pt>
          <cx:pt idx="6102">62.460000000000001</cx:pt>
          <cx:pt idx="6103">61.289999999999999</cx:pt>
          <cx:pt idx="6104">57.07</cx:pt>
          <cx:pt idx="6105">69.109999999999999</cx:pt>
          <cx:pt idx="6106">77.400000000000006</cx:pt>
          <cx:pt idx="6107">73.819999999999993</cx:pt>
          <cx:pt idx="6108">69.829999999999998</cx:pt>
          <cx:pt idx="6109">67.269999999999996</cx:pt>
          <cx:pt idx="6110">76.400000000000006</cx:pt>
          <cx:pt idx="6111">55.170000000000002</cx:pt>
          <cx:pt idx="6112">67.159999999999997</cx:pt>
          <cx:pt idx="6113">76.980000000000004</cx:pt>
          <cx:pt idx="6114">62.729999999999997</cx:pt>
          <cx:pt idx="6115">68.700000000000003</cx:pt>
          <cx:pt idx="6116">70.980000000000004</cx:pt>
          <cx:pt idx="6117">60.729999999999997</cx:pt>
          <cx:pt idx="6118">59.100000000000001</cx:pt>
          <cx:pt idx="6119">73.870000000000005</cx:pt>
          <cx:pt idx="6120">57.670000000000002</cx:pt>
          <cx:pt idx="6121">75.409999999999997</cx:pt>
          <cx:pt idx="6122">69.129999999999995</cx:pt>
          <cx:pt idx="6123">60.789999999999999</cx:pt>
          <cx:pt idx="6124">74.079999999999998</cx:pt>
          <cx:pt idx="6125">72.530000000000001</cx:pt>
          <cx:pt idx="6126">67.609999999999999</cx:pt>
          <cx:pt idx="6127">59.810000000000002</cx:pt>
          <cx:pt idx="6128">77.799999999999997</cx:pt>
          <cx:pt idx="6129">58.240000000000002</cx:pt>
          <cx:pt idx="6130">78.920000000000002</cx:pt>
          <cx:pt idx="6131">79.219999999999999</cx:pt>
          <cx:pt idx="6132">69.319999999999993</cx:pt>
          <cx:pt idx="6133">71.109999999999999</cx:pt>
          <cx:pt idx="6134">58.670000000000002</cx:pt>
          <cx:pt idx="6135">67.090000000000003</cx:pt>
          <cx:pt idx="6136">78.120000000000005</cx:pt>
          <cx:pt idx="6137">60.439999999999998</cx:pt>
          <cx:pt idx="6138">65.409999999999997</cx:pt>
          <cx:pt idx="6139">75.709999999999994</cx:pt>
          <cx:pt idx="6140">77.400000000000006</cx:pt>
          <cx:pt idx="6141">62.780000000000001</cx:pt>
          <cx:pt idx="6142">62.640000000000001</cx:pt>
          <cx:pt idx="6143">69.909999999999997</cx:pt>
          <cx:pt idx="6144">61.670000000000002</cx:pt>
          <cx:pt idx="6145">66.700000000000003</cx:pt>
          <cx:pt idx="6146">57.880000000000003</cx:pt>
          <cx:pt idx="6147">72.430000000000007</cx:pt>
          <cx:pt idx="6148">57.630000000000003</cx:pt>
          <cx:pt idx="6149">65.939999999999998</cx:pt>
          <cx:pt idx="6150">71.469999999999999</cx:pt>
          <cx:pt idx="6151">60.799999999999997</cx:pt>
          <cx:pt idx="6152">61.759999999999998</cx:pt>
          <cx:pt idx="6153">62.289999999999999</cx:pt>
          <cx:pt idx="6154">56.759999999999998</cx:pt>
          <cx:pt idx="6155">71.390000000000001</cx:pt>
          <cx:pt idx="6156">75.939999999999998</cx:pt>
          <cx:pt idx="6157">78.219999999999999</cx:pt>
          <cx:pt idx="6158">57.590000000000003</cx:pt>
          <cx:pt idx="6159">64.260000000000005</cx:pt>
          <cx:pt idx="6160">55.240000000000002</cx:pt>
          <cx:pt idx="6161">67.599999999999994</cx:pt>
          <cx:pt idx="6162">78.219999999999999</cx:pt>
          <cx:pt idx="6163">65.370000000000005</cx:pt>
          <cx:pt idx="6164">61.289999999999999</cx:pt>
          <cx:pt idx="6165">74</cx:pt>
          <cx:pt idx="6166">71.819999999999993</cx:pt>
          <cx:pt idx="6167">68.599999999999994</cx:pt>
          <cx:pt idx="6168">75.159999999999997</cx:pt>
          <cx:pt idx="6169">58.130000000000003</cx:pt>
          <cx:pt idx="6170">76.480000000000004</cx:pt>
          <cx:pt idx="6171">63.719999999999999</cx:pt>
          <cx:pt idx="6172">55.420000000000002</cx:pt>
          <cx:pt idx="6173">79.5</cx:pt>
          <cx:pt idx="6174">74.310000000000002</cx:pt>
          <cx:pt idx="6175">59.43</cx:pt>
          <cx:pt idx="6176">73.400000000000006</cx:pt>
          <cx:pt idx="6177">77.560000000000002</cx:pt>
          <cx:pt idx="6178">65.230000000000004</cx:pt>
          <cx:pt idx="6179">76.459999999999994</cx:pt>
          <cx:pt idx="6180">65.109999999999999</cx:pt>
          <cx:pt idx="6181">69.340000000000003</cx:pt>
          <cx:pt idx="6182">67.730000000000004</cx:pt>
          <cx:pt idx="6183">72.420000000000002</cx:pt>
          <cx:pt idx="6184">73</cx:pt>
          <cx:pt idx="6185">71.209999999999994</cx:pt>
          <cx:pt idx="6186">65.719999999999999</cx:pt>
          <cx:pt idx="6187">62.329999999999998</cx:pt>
          <cx:pt idx="6188">67.159999999999997</cx:pt>
          <cx:pt idx="6189">58.899999999999999</cx:pt>
          <cx:pt idx="6190">60.009999999999998</cx:pt>
          <cx:pt idx="6191">57.399999999999999</cx:pt>
          <cx:pt idx="6192">66.709999999999994</cx:pt>
          <cx:pt idx="6193">64.769999999999996</cx:pt>
          <cx:pt idx="6194">53.780000000000001</cx:pt>
          <cx:pt idx="6195">61.219999999999999</cx:pt>
          <cx:pt idx="6196">61.810000000000002</cx:pt>
          <cx:pt idx="6197">56.979999999999997</cx:pt>
          <cx:pt idx="6198">69.209999999999994</cx:pt>
          <cx:pt idx="6199">59.869999999999997</cx:pt>
          <cx:pt idx="6200">55.170000000000002</cx:pt>
          <cx:pt idx="6201">57.82</cx:pt>
          <cx:pt idx="6202">70.629999999999995</cx:pt>
          <cx:pt idx="6203">68.939999999999998</cx:pt>
          <cx:pt idx="6204">64.540000000000006</cx:pt>
          <cx:pt idx="6205">75.799999999999997</cx:pt>
          <cx:pt idx="6206">57.509999999999998</cx:pt>
          <cx:pt idx="6207">67.799999999999997</cx:pt>
          <cx:pt idx="6208">64.230000000000004</cx:pt>
          <cx:pt idx="6209">59.130000000000003</cx:pt>
          <cx:pt idx="6210">69.920000000000002</cx:pt>
          <cx:pt idx="6211">71.670000000000002</cx:pt>
          <cx:pt idx="6212">64.859999999999999</cx:pt>
          <cx:pt idx="6213">69.189999999999998</cx:pt>
          <cx:pt idx="6214">64.739999999999995</cx:pt>
          <cx:pt idx="6215">64.590000000000003</cx:pt>
          <cx:pt idx="6216">68</cx:pt>
          <cx:pt idx="6217">60.810000000000002</cx:pt>
          <cx:pt idx="6218">56.439999999999998</cx:pt>
          <cx:pt idx="6219">72.140000000000001</cx:pt>
          <cx:pt idx="6220">77.569999999999993</cx:pt>
          <cx:pt idx="6221">63.109999999999999</cx:pt>
          <cx:pt idx="6222">60.869999999999997</cx:pt>
          <cx:pt idx="6223">60.5</cx:pt>
          <cx:pt idx="6224">56.93</cx:pt>
          <cx:pt idx="6225">70.310000000000002</cx:pt>
          <cx:pt idx="6226">65.040000000000006</cx:pt>
          <cx:pt idx="6227">63.219999999999999</cx:pt>
          <cx:pt idx="6228">63.640000000000001</cx:pt>
          <cx:pt idx="6229">73.890000000000001</cx:pt>
          <cx:pt idx="6230">58.479999999999997</cx:pt>
          <cx:pt idx="6231">68.010000000000005</cx:pt>
          <cx:pt idx="6232">79.379999999999995</cx:pt>
          <cx:pt idx="6233">67.359999999999999</cx:pt>
          <cx:pt idx="6234">76.159999999999997</cx:pt>
          <cx:pt idx="6235">68.739999999999995</cx:pt>
          <cx:pt idx="6236">58.07</cx:pt>
          <cx:pt idx="6237">59.210000000000001</cx:pt>
          <cx:pt idx="6238">71.040000000000006</cx:pt>
          <cx:pt idx="6239">78.629999999999995</cx:pt>
          <cx:pt idx="6240">79.030000000000001</cx:pt>
          <cx:pt idx="6241">70.920000000000002</cx:pt>
          <cx:pt idx="6242">62.579999999999998</cx:pt>
          <cx:pt idx="6243">74.069999999999993</cx:pt>
          <cx:pt idx="6244">68.719999999999999</cx:pt>
          <cx:pt idx="6245">55.259999999999998</cx:pt>
          <cx:pt idx="6246">68.319999999999993</cx:pt>
          <cx:pt idx="6247">62.240000000000002</cx:pt>
          <cx:pt idx="6248">61.189999999999998</cx:pt>
          <cx:pt idx="6249">76.120000000000005</cx:pt>
          <cx:pt idx="6250">73.129999999999995</cx:pt>
          <cx:pt idx="6251">54.93</cx:pt>
          <cx:pt idx="6252">69.319999999999993</cx:pt>
          <cx:pt idx="6253">72.590000000000003</cx:pt>
          <cx:pt idx="6254">68.060000000000002</cx:pt>
          <cx:pt idx="6255">70.409999999999997</cx:pt>
          <cx:pt idx="6256">78.769999999999996</cx:pt>
          <cx:pt idx="6257">55.100000000000001</cx:pt>
          <cx:pt idx="6258">79.079999999999998</cx:pt>
          <cx:pt idx="6259">58.469999999999999</cx:pt>
          <cx:pt idx="6260">57.969999999999999</cx:pt>
          <cx:pt idx="6261">75.959999999999994</cx:pt>
          <cx:pt idx="6262">62.780000000000001</cx:pt>
          <cx:pt idx="6263">65.629999999999995</cx:pt>
          <cx:pt idx="6264">69.659999999999997</cx:pt>
          <cx:pt idx="6265">66.879999999999995</cx:pt>
          <cx:pt idx="6266">61.710000000000001</cx:pt>
          <cx:pt idx="6267">58.810000000000002</cx:pt>
          <cx:pt idx="6268">69.609999999999999</cx:pt>
          <cx:pt idx="6269">78.090000000000003</cx:pt>
          <cx:pt idx="6270">54.840000000000003</cx:pt>
          <cx:pt idx="6271">68.310000000000002</cx:pt>
          <cx:pt idx="6272">53.420000000000002</cx:pt>
          <cx:pt idx="6273">60.759999999999998</cx:pt>
          <cx:pt idx="6274">57.170000000000002</cx:pt>
          <cx:pt idx="6275">75.739999999999995</cx:pt>
          <cx:pt idx="6276">57.880000000000003</cx:pt>
          <cx:pt idx="6277">64.469999999999999</cx:pt>
          <cx:pt idx="6278">55.780000000000001</cx:pt>
          <cx:pt idx="6279">55.060000000000002</cx:pt>
          <cx:pt idx="6280">73.579999999999998</cx:pt>
          <cx:pt idx="6281">55.119999999999997</cx:pt>
          <cx:pt idx="6282">70.010000000000005</cx:pt>
          <cx:pt idx="6283">73.040000000000006</cx:pt>
          <cx:pt idx="6284">61.780000000000001</cx:pt>
          <cx:pt idx="6285">57.719999999999999</cx:pt>
          <cx:pt idx="6286">63.780000000000001</cx:pt>
          <cx:pt idx="6287">67.099999999999994</cx:pt>
          <cx:pt idx="6288">77.519999999999996</cx:pt>
          <cx:pt idx="6289">67.590000000000003</cx:pt>
          <cx:pt idx="6290">57.380000000000003</cx:pt>
          <cx:pt idx="6291">63.659999999999997</cx:pt>
          <cx:pt idx="6292">75.920000000000002</cx:pt>
          <cx:pt idx="6293">70.219999999999999</cx:pt>
          <cx:pt idx="6294">78.900000000000006</cx:pt>
          <cx:pt idx="6295">76.489999999999995</cx:pt>
          <cx:pt idx="6296">57.399999999999999</cx:pt>
          <cx:pt idx="6297">72.560000000000002</cx:pt>
          <cx:pt idx="6298">64.480000000000004</cx:pt>
          <cx:pt idx="6299">70.120000000000005</cx:pt>
          <cx:pt idx="6300">59.270000000000003</cx:pt>
          <cx:pt idx="6301">61.090000000000003</cx:pt>
          <cx:pt idx="6302">67.510000000000005</cx:pt>
          <cx:pt idx="6303">62.380000000000003</cx:pt>
          <cx:pt idx="6304">66.900000000000006</cx:pt>
          <cx:pt idx="6305">68.180000000000007</cx:pt>
          <cx:pt idx="6306">74.519999999999996</cx:pt>
          <cx:pt idx="6307">76.439999999999998</cx:pt>
          <cx:pt idx="6308">76.769999999999996</cx:pt>
          <cx:pt idx="6309">79.260000000000005</cx:pt>
          <cx:pt idx="6310">54.289999999999999</cx:pt>
          <cx:pt idx="6311">55.43</cx:pt>
          <cx:pt idx="6312">65.739999999999995</cx:pt>
          <cx:pt idx="6313">68.640000000000001</cx:pt>
          <cx:pt idx="6314">66.659999999999997</cx:pt>
          <cx:pt idx="6315">53.399999999999999</cx:pt>
          <cx:pt idx="6316">72.709999999999994</cx:pt>
          <cx:pt idx="6317">59.719999999999999</cx:pt>
          <cx:pt idx="6318">62.270000000000003</cx:pt>
          <cx:pt idx="6319">62.880000000000003</cx:pt>
          <cx:pt idx="6320">69.819999999999993</cx:pt>
          <cx:pt idx="6321">73.739999999999995</cx:pt>
          <cx:pt idx="6322">74.810000000000002</cx:pt>
          <cx:pt idx="6323">72.980000000000004</cx:pt>
          <cx:pt idx="6324">75.379999999999995</cx:pt>
          <cx:pt idx="6325">63.579999999999998</cx:pt>
          <cx:pt idx="6326">54.600000000000001</cx:pt>
          <cx:pt idx="6327">63.82</cx:pt>
          <cx:pt idx="6328">56.93</cx:pt>
          <cx:pt idx="6329">76.920000000000002</cx:pt>
          <cx:pt idx="6330">72.030000000000001</cx:pt>
          <cx:pt idx="6331">77.299999999999997</cx:pt>
          <cx:pt idx="6332">77.040000000000006</cx:pt>
          <cx:pt idx="6333">70.709999999999994</cx:pt>
          <cx:pt idx="6334">64.680000000000007</cx:pt>
          <cx:pt idx="6335">64.480000000000004</cx:pt>
          <cx:pt idx="6336">68.480000000000004</cx:pt>
          <cx:pt idx="6337">79.319999999999993</cx:pt>
          <cx:pt idx="6338">57.469999999999999</cx:pt>
          <cx:pt idx="6339">70.439999999999998</cx:pt>
          <cx:pt idx="6340">65.140000000000001</cx:pt>
          <cx:pt idx="6341">71.159999999999997</cx:pt>
          <cx:pt idx="6342">58.68</cx:pt>
          <cx:pt idx="6343">62.57</cx:pt>
          <cx:pt idx="6344">54.340000000000003</cx:pt>
          <cx:pt idx="6345">67.560000000000002</cx:pt>
          <cx:pt idx="6346">70.459999999999994</cx:pt>
          <cx:pt idx="6347">69.400000000000006</cx:pt>
          <cx:pt idx="6348">68.060000000000002</cx:pt>
          <cx:pt idx="6349">75.079999999999998</cx:pt>
          <cx:pt idx="6350">75.870000000000005</cx:pt>
          <cx:pt idx="6351">73.930000000000007</cx:pt>
          <cx:pt idx="6352">67.489999999999995</cx:pt>
          <cx:pt idx="6353">64.189999999999998</cx:pt>
          <cx:pt idx="6354">58.200000000000003</cx:pt>
          <cx:pt idx="6355">55.82</cx:pt>
          <cx:pt idx="6356">73.489999999999995</cx:pt>
          <cx:pt idx="6357">70.060000000000002</cx:pt>
          <cx:pt idx="6358">78.189999999999998</cx:pt>
          <cx:pt idx="6359">66</cx:pt>
          <cx:pt idx="6360">76.329999999999998</cx:pt>
          <cx:pt idx="6361">77.629999999999995</cx:pt>
          <cx:pt idx="6362">63.469999999999999</cx:pt>
          <cx:pt idx="6363">71.219999999999999</cx:pt>
          <cx:pt idx="6364">76.010000000000005</cx:pt>
          <cx:pt idx="6365">73.620000000000005</cx:pt>
          <cx:pt idx="6366">60.490000000000002</cx:pt>
          <cx:pt idx="6367">59.369999999999997</cx:pt>
          <cx:pt idx="6368">58.829999999999998</cx:pt>
          <cx:pt idx="6369">70.909999999999997</cx:pt>
          <cx:pt idx="6370">77.799999999999997</cx:pt>
          <cx:pt idx="6371">71.620000000000005</cx:pt>
          <cx:pt idx="6372">59.979999999999997</cx:pt>
          <cx:pt idx="6373">62.960000000000001</cx:pt>
          <cx:pt idx="6374">73.959999999999994</cx:pt>
          <cx:pt idx="6375">74.590000000000003</cx:pt>
          <cx:pt idx="6376">64.939999999999998</cx:pt>
          <cx:pt idx="6377">63.259999999999998</cx:pt>
          <cx:pt idx="6378">59.93</cx:pt>
          <cx:pt idx="6379">73.799999999999997</cx:pt>
          <cx:pt idx="6380">74.140000000000001</cx:pt>
          <cx:pt idx="6381">69.439999999999998</cx:pt>
          <cx:pt idx="6382">74.859999999999999</cx:pt>
          <cx:pt idx="6383">58.340000000000003</cx:pt>
          <cx:pt idx="6384">70.939999999999998</cx:pt>
          <cx:pt idx="6385">68.959999999999994</cx:pt>
          <cx:pt idx="6386">65.019999999999996</cx:pt>
          <cx:pt idx="6387">77.680000000000007</cx:pt>
          <cx:pt idx="6388">74.519999999999996</cx:pt>
          <cx:pt idx="6389">57.119999999999997</cx:pt>
          <cx:pt idx="6390">74.670000000000002</cx:pt>
          <cx:pt idx="6391">65.209999999999994</cx:pt>
          <cx:pt idx="6392">68.299999999999997</cx:pt>
          <cx:pt idx="6393">76.609999999999999</cx:pt>
          <cx:pt idx="6394">58.640000000000001</cx:pt>
          <cx:pt idx="6395">68.359999999999999</cx:pt>
          <cx:pt idx="6396">72.170000000000002</cx:pt>
          <cx:pt idx="6397">62.039999999999999</cx:pt>
          <cx:pt idx="6398">67.760000000000005</cx:pt>
          <cx:pt idx="6399">55.189999999999998</cx:pt>
          <cx:pt idx="6400">58.880000000000003</cx:pt>
          <cx:pt idx="6401">56.979999999999997</cx:pt>
          <cx:pt idx="6402">61.119999999999997</cx:pt>
          <cx:pt idx="6403">60.5</cx:pt>
          <cx:pt idx="6404">70.599999999999994</cx:pt>
          <cx:pt idx="6405">77.370000000000005</cx:pt>
          <cx:pt idx="6406">74.730000000000004</cx:pt>
          <cx:pt idx="6407">56.259999999999998</cx:pt>
          <cx:pt idx="6408">63.710000000000001</cx:pt>
          <cx:pt idx="6409">68.730000000000004</cx:pt>
          <cx:pt idx="6410">59.07</cx:pt>
          <cx:pt idx="6411">79.299999999999997</cx:pt>
          <cx:pt idx="6412">78.989999999999995</cx:pt>
          <cx:pt idx="6413">61.07</cx:pt>
          <cx:pt idx="6414">75.379999999999995</cx:pt>
          <cx:pt idx="6415">78.319999999999993</cx:pt>
          <cx:pt idx="6416">53.579999999999998</cx:pt>
          <cx:pt idx="6417">58.82</cx:pt>
          <cx:pt idx="6418">56.340000000000003</cx:pt>
          <cx:pt idx="6419">72.079999999999998</cx:pt>
          <cx:pt idx="6420">73.379999999999995</cx:pt>
          <cx:pt idx="6421">68.230000000000004</cx:pt>
          <cx:pt idx="6422">75.959999999999994</cx:pt>
          <cx:pt idx="6423">76.829999999999998</cx:pt>
          <cx:pt idx="6424">77.200000000000003</cx:pt>
          <cx:pt idx="6425">74.680000000000007</cx:pt>
          <cx:pt idx="6426">61.990000000000002</cx:pt>
          <cx:pt idx="6427">76.329999999999998</cx:pt>
          <cx:pt idx="6428">75.129999999999995</cx:pt>
          <cx:pt idx="6429">56.869999999999997</cx:pt>
          <cx:pt idx="6430">57.32</cx:pt>
          <cx:pt idx="6431">54.920000000000002</cx:pt>
          <cx:pt idx="6432">53.990000000000002</cx:pt>
          <cx:pt idx="6433">64.170000000000002</cx:pt>
          <cx:pt idx="6434">78.840000000000003</cx:pt>
          <cx:pt idx="6435">69.909999999999997</cx:pt>
          <cx:pt idx="6436">58.689999999999998</cx:pt>
          <cx:pt idx="6437">58.299999999999997</cx:pt>
          <cx:pt idx="6438">70.140000000000001</cx:pt>
          <cx:pt idx="6439">70.719999999999999</cx:pt>
          <cx:pt idx="6440">59.990000000000002</cx:pt>
          <cx:pt idx="6441">69.260000000000005</cx:pt>
          <cx:pt idx="6442">61.159999999999997</cx:pt>
          <cx:pt idx="6443">54.240000000000002</cx:pt>
          <cx:pt idx="6444">72.030000000000001</cx:pt>
          <cx:pt idx="6445">73.159999999999997</cx:pt>
          <cx:pt idx="6446">69.689999999999998</cx:pt>
          <cx:pt idx="6447">54.710000000000001</cx:pt>
          <cx:pt idx="6448">64.040000000000006</cx:pt>
          <cx:pt idx="6449">58.619999999999997</cx:pt>
          <cx:pt idx="6450">70.480000000000004</cx:pt>
          <cx:pt idx="6451">67.060000000000002</cx:pt>
          <cx:pt idx="6452">62.219999999999999</cx:pt>
          <cx:pt idx="6453">77.909999999999997</cx:pt>
          <cx:pt idx="6454">68.5</cx:pt>
          <cx:pt idx="6455">54.490000000000002</cx:pt>
          <cx:pt idx="6456">77.159999999999997</cx:pt>
          <cx:pt idx="6457">57.859999999999999</cx:pt>
          <cx:pt idx="6458">54.82</cx:pt>
          <cx:pt idx="6459">61.939999999999998</cx:pt>
          <cx:pt idx="6460">65.269999999999996</cx:pt>
          <cx:pt idx="6461">78.379999999999995</cx:pt>
          <cx:pt idx="6462">73.730000000000004</cx:pt>
          <cx:pt idx="6463">72.120000000000005</cx:pt>
          <cx:pt idx="6464">58.719999999999999</cx:pt>
          <cx:pt idx="6465">56.5</cx:pt>
          <cx:pt idx="6466">57.18</cx:pt>
          <cx:pt idx="6467">53.890000000000001</cx:pt>
          <cx:pt idx="6468">69.299999999999997</cx:pt>
          <cx:pt idx="6469">67.540000000000006</cx:pt>
          <cx:pt idx="6470">60.119999999999997</cx:pt>
          <cx:pt idx="6471">70.290000000000006</cx:pt>
          <cx:pt idx="6472">72.379999999999995</cx:pt>
          <cx:pt idx="6473">57.670000000000002</cx:pt>
          <cx:pt idx="6474">58.729999999999997</cx:pt>
          <cx:pt idx="6475">53.609999999999999</cx:pt>
          <cx:pt idx="6476">68.090000000000003</cx:pt>
          <cx:pt idx="6477">78.459999999999994</cx:pt>
          <cx:pt idx="6478">57.630000000000003</cx:pt>
          <cx:pt idx="6479">55.579999999999998</cx:pt>
          <cx:pt idx="6480">62.439999999999998</cx:pt>
          <cx:pt idx="6481">57.530000000000001</cx:pt>
          <cx:pt idx="6482">77.280000000000001</cx:pt>
          <cx:pt idx="6483">78.810000000000002</cx:pt>
          <cx:pt idx="6484">57.020000000000003</cx:pt>
          <cx:pt idx="6485">54.979999999999997</cx:pt>
          <cx:pt idx="6486">65.769999999999996</cx:pt>
          <cx:pt idx="6487">60.270000000000003</cx:pt>
          <cx:pt idx="6488">74.069999999999993</cx:pt>
          <cx:pt idx="6489">75.920000000000002</cx:pt>
          <cx:pt idx="6490">78.599999999999994</cx:pt>
          <cx:pt idx="6491">55.259999999999998</cx:pt>
          <cx:pt idx="6492">57.399999999999999</cx:pt>
          <cx:pt idx="6493">79.510000000000005</cx:pt>
          <cx:pt idx="6494">74.920000000000002</cx:pt>
          <cx:pt idx="6495">54.270000000000003</cx:pt>
          <cx:pt idx="6496">59.719999999999999</cx:pt>
          <cx:pt idx="6497">59.960000000000001</cx:pt>
          <cx:pt idx="6498">58.409999999999997</cx:pt>
          <cx:pt idx="6499">58.57</cx:pt>
          <cx:pt idx="6500">55.07</cx:pt>
          <cx:pt idx="6501">76.840000000000003</cx:pt>
          <cx:pt idx="6502">69.459999999999994</cx:pt>
          <cx:pt idx="6503">76.060000000000002</cx:pt>
          <cx:pt idx="6504">54.119999999999997</cx:pt>
          <cx:pt idx="6505">69.420000000000002</cx:pt>
          <cx:pt idx="6506">72.930000000000007</cx:pt>
          <cx:pt idx="6507">72.829999999999998</cx:pt>
          <cx:pt idx="6508">67.040000000000006</cx:pt>
          <cx:pt idx="6509">74.439999999999998</cx:pt>
          <cx:pt idx="6510">62.229999999999997</cx:pt>
          <cx:pt idx="6511">74.540000000000006</cx:pt>
          <cx:pt idx="6512">76.319999999999993</cx:pt>
          <cx:pt idx="6513">62.909999999999997</cx:pt>
          <cx:pt idx="6514">79.420000000000002</cx:pt>
          <cx:pt idx="6515">56.399999999999999</cx:pt>
          <cx:pt idx="6516">68.900000000000006</cx:pt>
          <cx:pt idx="6517">57.710000000000001</cx:pt>
          <cx:pt idx="6518">56.5</cx:pt>
          <cx:pt idx="6519">70.760000000000005</cx:pt>
          <cx:pt idx="6520">74.480000000000004</cx:pt>
          <cx:pt idx="6521">62.460000000000001</cx:pt>
          <cx:pt idx="6522">54.579999999999998</cx:pt>
          <cx:pt idx="6523">70.060000000000002</cx:pt>
          <cx:pt idx="6524">71.439999999999998</cx:pt>
          <cx:pt idx="6525">76.920000000000002</cx:pt>
          <cx:pt idx="6526">54.490000000000002</cx:pt>
          <cx:pt idx="6527">63.229999999999997</cx:pt>
          <cx:pt idx="6528">73.290000000000006</cx:pt>
          <cx:pt idx="6529">70.310000000000002</cx:pt>
          <cx:pt idx="6530">60.119999999999997</cx:pt>
          <cx:pt idx="6531">78.599999999999994</cx:pt>
          <cx:pt idx="6532">56.380000000000003</cx:pt>
          <cx:pt idx="6533">64.109999999999999</cx:pt>
          <cx:pt idx="6534">57.740000000000002</cx:pt>
          <cx:pt idx="6535">64.129999999999995</cx:pt>
          <cx:pt idx="6536">65.290000000000006</cx:pt>
          <cx:pt idx="6537">71.620000000000005</cx:pt>
          <cx:pt idx="6538">73.379999999999995</cx:pt>
          <cx:pt idx="6539">71.180000000000007</cx:pt>
          <cx:pt idx="6540">78.980000000000004</cx:pt>
          <cx:pt idx="6541">70.239999999999995</cx:pt>
          <cx:pt idx="6542">60.700000000000003</cx:pt>
          <cx:pt idx="6543">79.109999999999999</cx:pt>
          <cx:pt idx="6544">72.010000000000005</cx:pt>
          <cx:pt idx="6545">77.040000000000006</cx:pt>
          <cx:pt idx="6546">61</cx:pt>
          <cx:pt idx="6547">76.469999999999999</cx:pt>
          <cx:pt idx="6548">55.759999999999998</cx:pt>
          <cx:pt idx="6549">72.409999999999997</cx:pt>
          <cx:pt idx="6550">65.129999999999995</cx:pt>
          <cx:pt idx="6551">55.009999999999998</cx:pt>
          <cx:pt idx="6552">67.989999999999995</cx:pt>
          <cx:pt idx="6553">53.609999999999999</cx:pt>
          <cx:pt idx="6554">71.480000000000004</cx:pt>
          <cx:pt idx="6555">61.43</cx:pt>
          <cx:pt idx="6556">58.259999999999998</cx:pt>
          <cx:pt idx="6557">77.579999999999998</cx:pt>
          <cx:pt idx="6558">65.930000000000007</cx:pt>
          <cx:pt idx="6559">75.010000000000005</cx:pt>
          <cx:pt idx="6560">66.209999999999994</cx:pt>
          <cx:pt idx="6561">59.210000000000001</cx:pt>
          <cx:pt idx="6562">58.799999999999997</cx:pt>
          <cx:pt idx="6563">70.939999999999998</cx:pt>
          <cx:pt idx="6564">59.630000000000003</cx:pt>
          <cx:pt idx="6565">68.609999999999999</cx:pt>
          <cx:pt idx="6566">61.030000000000001</cx:pt>
          <cx:pt idx="6567">54.630000000000003</cx:pt>
          <cx:pt idx="6568">74.730000000000004</cx:pt>
          <cx:pt idx="6569">75.819999999999993</cx:pt>
          <cx:pt idx="6570">62.490000000000002</cx:pt>
          <cx:pt idx="6571">56.299999999999997</cx:pt>
          <cx:pt idx="6572">75.719999999999999</cx:pt>
          <cx:pt idx="6573">66.390000000000001</cx:pt>
          <cx:pt idx="6574">61.460000000000001</cx:pt>
          <cx:pt idx="6575">77.120000000000005</cx:pt>
          <cx:pt idx="6576">70.200000000000003</cx:pt>
          <cx:pt idx="6577">57.490000000000002</cx:pt>
          <cx:pt idx="6578">70.599999999999994</cx:pt>
          <cx:pt idx="6579">53.560000000000002</cx:pt>
          <cx:pt idx="6580">72.930000000000007</cx:pt>
          <cx:pt idx="6581">72.760000000000005</cx:pt>
          <cx:pt idx="6582">56.590000000000003</cx:pt>
          <cx:pt idx="6583">74.040000000000006</cx:pt>
          <cx:pt idx="6584">75.680000000000007</cx:pt>
          <cx:pt idx="6585">62.539999999999999</cx:pt>
          <cx:pt idx="6586">66.329999999999998</cx:pt>
          <cx:pt idx="6587">69.159999999999997</cx:pt>
          <cx:pt idx="6588">68.780000000000001</cx:pt>
          <cx:pt idx="6589">64.480000000000004</cx:pt>
          <cx:pt idx="6590">70.060000000000002</cx:pt>
          <cx:pt idx="6591">59.270000000000003</cx:pt>
          <cx:pt idx="6592">57.039999999999999</cx:pt>
          <cx:pt idx="6593">64.219999999999999</cx:pt>
          <cx:pt idx="6594">66.319999999999993</cx:pt>
          <cx:pt idx="6595">62.090000000000003</cx:pt>
          <cx:pt idx="6596">65.870000000000005</cx:pt>
          <cx:pt idx="6597">64</cx:pt>
          <cx:pt idx="6598">54.090000000000003</cx:pt>
          <cx:pt idx="6599">76.700000000000003</cx:pt>
          <cx:pt idx="6600">78.769999999999996</cx:pt>
          <cx:pt idx="6601">58.530000000000001</cx:pt>
          <cx:pt idx="6602">67.700000000000003</cx:pt>
          <cx:pt idx="6603">57.829999999999998</cx:pt>
          <cx:pt idx="6604">64.609999999999999</cx:pt>
          <cx:pt idx="6605">60.780000000000001</cx:pt>
          <cx:pt idx="6606">77.799999999999997</cx:pt>
          <cx:pt idx="6607">76.269999999999996</cx:pt>
          <cx:pt idx="6608">78.659999999999997</cx:pt>
          <cx:pt idx="6609">69.439999999999998</cx:pt>
          <cx:pt idx="6610">57.399999999999999</cx:pt>
          <cx:pt idx="6611">61.960000000000001</cx:pt>
          <cx:pt idx="6612">71.420000000000002</cx:pt>
          <cx:pt idx="6613">61.920000000000002</cx:pt>
          <cx:pt idx="6614">72.329999999999998</cx:pt>
          <cx:pt idx="6615">64.319999999999993</cx:pt>
          <cx:pt idx="6616">64.510000000000005</cx:pt>
          <cx:pt idx="6617">77.599999999999994</cx:pt>
          <cx:pt idx="6618">74.560000000000002</cx:pt>
          <cx:pt idx="6619">70.219999999999999</cx:pt>
          <cx:pt idx="6620">55.670000000000002</cx:pt>
          <cx:pt idx="6621">56.579999999999998</cx:pt>
          <cx:pt idx="6622">64.909999999999997</cx:pt>
          <cx:pt idx="6623">68.159999999999997</cx:pt>
          <cx:pt idx="6624">71.530000000000001</cx:pt>
          <cx:pt idx="6625">62.57</cx:pt>
          <cx:pt idx="6626">53.920000000000002</cx:pt>
          <cx:pt idx="6627">71.510000000000005</cx:pt>
          <cx:pt idx="6628">72.379999999999995</cx:pt>
          <cx:pt idx="6629">66.980000000000004</cx:pt>
          <cx:pt idx="6630">63.390000000000001</cx:pt>
          <cx:pt idx="6631">70.469999999999999</cx:pt>
          <cx:pt idx="6632">69.519999999999996</cx:pt>
          <cx:pt idx="6633">74.540000000000006</cx:pt>
          <cx:pt idx="6634">62.490000000000002</cx:pt>
          <cx:pt idx="6635">63.439999999999998</cx:pt>
          <cx:pt idx="6636">54.979999999999997</cx:pt>
          <cx:pt idx="6637">59.340000000000003</cx:pt>
          <cx:pt idx="6638">78.159999999999997</cx:pt>
          <cx:pt idx="6639">57.060000000000002</cx:pt>
          <cx:pt idx="6640">74.989999999999995</cx:pt>
          <cx:pt idx="6641">73.459999999999994</cx:pt>
          <cx:pt idx="6642">53.810000000000002</cx:pt>
          <cx:pt idx="6643">77.829999999999998</cx:pt>
          <cx:pt idx="6644">58.420000000000002</cx:pt>
          <cx:pt idx="6645">61.079999999999998</cx:pt>
          <cx:pt idx="6646">56.780000000000001</cx:pt>
          <cx:pt idx="6647">55.960000000000001</cx:pt>
          <cx:pt idx="6648">68.420000000000002</cx:pt>
          <cx:pt idx="6649">58.100000000000001</cx:pt>
          <cx:pt idx="6650">68.709999999999994</cx:pt>
          <cx:pt idx="6651">55.689999999999998</cx:pt>
          <cx:pt idx="6652">63.170000000000002</cx:pt>
          <cx:pt idx="6653">71.209999999999994</cx:pt>
          <cx:pt idx="6654">54.439999999999998</cx:pt>
          <cx:pt idx="6655">72.420000000000002</cx:pt>
          <cx:pt idx="6656">63.899999999999999</cx:pt>
          <cx:pt idx="6657">62.119999999999997</cx:pt>
          <cx:pt idx="6658">75.060000000000002</cx:pt>
          <cx:pt idx="6659">77.469999999999999</cx:pt>
          <cx:pt idx="6660">57.200000000000003</cx:pt>
          <cx:pt idx="6661">77.290000000000006</cx:pt>
          <cx:pt idx="6662">75.379999999999995</cx:pt>
          <cx:pt idx="6663">74.200000000000003</cx:pt>
          <cx:pt idx="6664">60.200000000000003</cx:pt>
          <cx:pt idx="6665">62.609999999999999</cx:pt>
          <cx:pt idx="6666">73.870000000000005</cx:pt>
          <cx:pt idx="6667">56.299999999999997</cx:pt>
          <cx:pt idx="6668">75.790000000000006</cx:pt>
          <cx:pt idx="6669">77.400000000000006</cx:pt>
          <cx:pt idx="6670">64.959999999999994</cx:pt>
          <cx:pt idx="6671">64.859999999999999</cx:pt>
          <cx:pt idx="6672">70.840000000000003</cx:pt>
          <cx:pt idx="6673">76.340000000000003</cx:pt>
          <cx:pt idx="6674">66.340000000000003</cx:pt>
          <cx:pt idx="6675">71.019999999999996</cx:pt>
          <cx:pt idx="6676">70.560000000000002</cx:pt>
          <cx:pt idx="6677">76.890000000000001</cx:pt>
          <cx:pt idx="6678">79.060000000000002</cx:pt>
          <cx:pt idx="6679">53.539999999999999</cx:pt>
          <cx:pt idx="6680">76.870000000000005</cx:pt>
          <cx:pt idx="6681">61.759999999999998</cx:pt>
          <cx:pt idx="6682">68.290000000000006</cx:pt>
          <cx:pt idx="6683">72.090000000000003</cx:pt>
          <cx:pt idx="6684">68.030000000000001</cx:pt>
          <cx:pt idx="6685">55.299999999999997</cx:pt>
          <cx:pt idx="6686">56.520000000000003</cx:pt>
          <cx:pt idx="6687">71.569999999999993</cx:pt>
          <cx:pt idx="6688">56.530000000000001</cx:pt>
          <cx:pt idx="6689">74.069999999999993</cx:pt>
          <cx:pt idx="6690">68.560000000000002</cx:pt>
          <cx:pt idx="6691">74.090000000000003</cx:pt>
          <cx:pt idx="6692">71.010000000000005</cx:pt>
          <cx:pt idx="6693">73.599999999999994</cx:pt>
          <cx:pt idx="6694">75.420000000000002</cx:pt>
          <cx:pt idx="6695">78.519999999999996</cx:pt>
          <cx:pt idx="6696">58.630000000000003</cx:pt>
          <cx:pt idx="6697">78.159999999999997</cx:pt>
          <cx:pt idx="6698">68.920000000000002</cx:pt>
          <cx:pt idx="6699">61.670000000000002</cx:pt>
          <cx:pt idx="6700">66.939999999999998</cx:pt>
          <cx:pt idx="6701">69.030000000000001</cx:pt>
          <cx:pt idx="6702">60.039999999999999</cx:pt>
          <cx:pt idx="6703">73.739999999999995</cx:pt>
          <cx:pt idx="6704">78.319999999999993</cx:pt>
          <cx:pt idx="6705">63.200000000000003</cx:pt>
          <cx:pt idx="6706">77.629999999999995</cx:pt>
          <cx:pt idx="6707">70.5</cx:pt>
          <cx:pt idx="6708">62.859999999999999</cx:pt>
          <cx:pt idx="6709">76.120000000000005</cx:pt>
          <cx:pt idx="6710">54.109999999999999</cx:pt>
          <cx:pt idx="6711">59.259999999999998</cx:pt>
          <cx:pt idx="6712">54.68</cx:pt>
          <cx:pt idx="6713">68.010000000000005</cx:pt>
          <cx:pt idx="6714">62.869999999999997</cx:pt>
          <cx:pt idx="6715">56.539999999999999</cx:pt>
          <cx:pt idx="6716">73.769999999999996</cx:pt>
          <cx:pt idx="6717">71.069999999999993</cx:pt>
          <cx:pt idx="6718">66.340000000000003</cx:pt>
          <cx:pt idx="6719">58.759999999999998</cx:pt>
          <cx:pt idx="6720">69.180000000000007</cx:pt>
          <cx:pt idx="6721">71.099999999999994</cx:pt>
          <cx:pt idx="6722">69.900000000000006</cx:pt>
          <cx:pt idx="6723">71.879999999999995</cx:pt>
          <cx:pt idx="6724">76.480000000000004</cx:pt>
          <cx:pt idx="6725">73.810000000000002</cx:pt>
          <cx:pt idx="6726">72.079999999999998</cx:pt>
          <cx:pt idx="6727">65.069999999999993</cx:pt>
          <cx:pt idx="6728">56</cx:pt>
          <cx:pt idx="6729">55.380000000000003</cx:pt>
          <cx:pt idx="6730">69.090000000000003</cx:pt>
          <cx:pt idx="6731">72.489999999999995</cx:pt>
          <cx:pt idx="6732">71.310000000000002</cx:pt>
          <cx:pt idx="6733">75.459999999999994</cx:pt>
          <cx:pt idx="6734">73.069999999999993</cx:pt>
          <cx:pt idx="6735">77.900000000000006</cx:pt>
          <cx:pt idx="6736">59.590000000000003</cx:pt>
          <cx:pt idx="6737">60.630000000000003</cx:pt>
          <cx:pt idx="6738">63.020000000000003</cx:pt>
          <cx:pt idx="6739">57.270000000000003</cx:pt>
          <cx:pt idx="6740">64.5</cx:pt>
          <cx:pt idx="6741">55.619999999999997</cx:pt>
          <cx:pt idx="6742">61.719999999999999</cx:pt>
          <cx:pt idx="6743">63.990000000000002</cx:pt>
          <cx:pt idx="6744">72.969999999999999</cx:pt>
          <cx:pt idx="6745">58.509999999999998</cx:pt>
          <cx:pt idx="6746">59.479999999999997</cx:pt>
          <cx:pt idx="6747">76.810000000000002</cx:pt>
          <cx:pt idx="6748">60.109999999999999</cx:pt>
          <cx:pt idx="6749">53.740000000000002</cx:pt>
          <cx:pt idx="6750">61.659999999999997</cx:pt>
          <cx:pt idx="6751">74.640000000000001</cx:pt>
          <cx:pt idx="6752">77.719999999999999</cx:pt>
          <cx:pt idx="6753">71.269999999999996</cx:pt>
          <cx:pt idx="6754">59.68</cx:pt>
          <cx:pt idx="6755">78.109999999999999</cx:pt>
          <cx:pt idx="6756">67.620000000000005</cx:pt>
          <cx:pt idx="6757">53.460000000000001</cx:pt>
          <cx:pt idx="6758">70.870000000000005</cx:pt>
          <cx:pt idx="6759">53.68</cx:pt>
          <cx:pt idx="6760">62.990000000000002</cx:pt>
          <cx:pt idx="6761">64.170000000000002</cx:pt>
          <cx:pt idx="6762">58.960000000000001</cx:pt>
          <cx:pt idx="6763">74.290000000000006</cx:pt>
          <cx:pt idx="6764">75.5</cx:pt>
          <cx:pt idx="6765">55.329999999999998</cx:pt>
          <cx:pt idx="6766">66.260000000000005</cx:pt>
          <cx:pt idx="6767">72.840000000000003</cx:pt>
          <cx:pt idx="6768">54.079999999999998</cx:pt>
          <cx:pt idx="6769">75.540000000000006</cx:pt>
          <cx:pt idx="6770">53.57</cx:pt>
          <cx:pt idx="6771">78.670000000000002</cx:pt>
          <cx:pt idx="6772">74.060000000000002</cx:pt>
          <cx:pt idx="6773">62.270000000000003</cx:pt>
          <cx:pt idx="6774">66.400000000000006</cx:pt>
          <cx:pt idx="6775">56.530000000000001</cx:pt>
          <cx:pt idx="6776">58.399999999999999</cx:pt>
          <cx:pt idx="6777">77.640000000000001</cx:pt>
          <cx:pt idx="6778">55.270000000000003</cx:pt>
          <cx:pt idx="6779">67.819999999999993</cx:pt>
          <cx:pt idx="6780">76.120000000000005</cx:pt>
          <cx:pt idx="6781">72.799999999999997</cx:pt>
          <cx:pt idx="6782">65.159999999999997</cx:pt>
          <cx:pt idx="6783">67.239999999999995</cx:pt>
          <cx:pt idx="6784">77.790000000000006</cx:pt>
          <cx:pt idx="6785">65.620000000000005</cx:pt>
          <cx:pt idx="6786">74.590000000000003</cx:pt>
          <cx:pt idx="6787">70.810000000000002</cx:pt>
          <cx:pt idx="6788">62.219999999999999</cx:pt>
          <cx:pt idx="6789">60.670000000000002</cx:pt>
          <cx:pt idx="6790">74.590000000000003</cx:pt>
          <cx:pt idx="6791">56.689999999999998</cx:pt>
          <cx:pt idx="6792">59.759999999999998</cx:pt>
          <cx:pt idx="6793">57.130000000000003</cx:pt>
          <cx:pt idx="6794">58.280000000000001</cx:pt>
          <cx:pt idx="6795">54.299999999999997</cx:pt>
          <cx:pt idx="6796">54.299999999999997</cx:pt>
          <cx:pt idx="6797">65.090000000000003</cx:pt>
          <cx:pt idx="6798">69.310000000000002</cx:pt>
          <cx:pt idx="6799">71.859999999999999</cx:pt>
          <cx:pt idx="6800">63.020000000000003</cx:pt>
          <cx:pt idx="6801">61.5</cx:pt>
          <cx:pt idx="6802">72.870000000000005</cx:pt>
          <cx:pt idx="6803">56.32</cx:pt>
          <cx:pt idx="6804">69.510000000000005</cx:pt>
          <cx:pt idx="6805">76.019999999999996</cx:pt>
          <cx:pt idx="6806">59.200000000000003</cx:pt>
          <cx:pt idx="6807">63.200000000000003</cx:pt>
          <cx:pt idx="6808">69.909999999999997</cx:pt>
          <cx:pt idx="6809">59.829999999999998</cx:pt>
          <cx:pt idx="6810">54.990000000000002</cx:pt>
          <cx:pt idx="6811">54.469999999999999</cx:pt>
          <cx:pt idx="6812">58.219999999999999</cx:pt>
          <cx:pt idx="6813">65.730000000000004</cx:pt>
          <cx:pt idx="6814">79.540000000000006</cx:pt>
          <cx:pt idx="6815">63.460000000000001</cx:pt>
          <cx:pt idx="6816">72.769999999999996</cx:pt>
          <cx:pt idx="6817">54.390000000000001</cx:pt>
          <cx:pt idx="6818">68.019999999999996</cx:pt>
          <cx:pt idx="6819">58.700000000000003</cx:pt>
          <cx:pt idx="6820">78.969999999999999</cx:pt>
          <cx:pt idx="6821">66.840000000000003</cx:pt>
          <cx:pt idx="6822">64.390000000000001</cx:pt>
          <cx:pt idx="6823">60.079999999999998</cx:pt>
          <cx:pt idx="6824">64.670000000000002</cx:pt>
          <cx:pt idx="6825">68.239999999999995</cx:pt>
          <cx:pt idx="6826">76.900000000000006</cx:pt>
          <cx:pt idx="6827">62.57</cx:pt>
          <cx:pt idx="6828">65.459999999999994</cx:pt>
          <cx:pt idx="6829">69.390000000000001</cx:pt>
          <cx:pt idx="6830">64.120000000000005</cx:pt>
          <cx:pt idx="6831">76.409999999999997</cx:pt>
          <cx:pt idx="6832">64.599999999999994</cx:pt>
          <cx:pt idx="6833">55.979999999999997</cx:pt>
          <cx:pt idx="6834">62.539999999999999</cx:pt>
          <cx:pt idx="6835">79.010000000000005</cx:pt>
          <cx:pt idx="6836">76.019999999999996</cx:pt>
          <cx:pt idx="6837">71.540000000000006</cx:pt>
          <cx:pt idx="6838">54.640000000000001</cx:pt>
          <cx:pt idx="6839">53.770000000000003</cx:pt>
          <cx:pt idx="6840">68.290000000000006</cx:pt>
          <cx:pt idx="6841">79.459999999999994</cx:pt>
          <cx:pt idx="6842">68.939999999999998</cx:pt>
          <cx:pt idx="6843">55.68</cx:pt>
          <cx:pt idx="6844">68.310000000000002</cx:pt>
          <cx:pt idx="6845">63.780000000000001</cx:pt>
          <cx:pt idx="6846">59.409999999999997</cx:pt>
          <cx:pt idx="6847">76.030000000000001</cx:pt>
          <cx:pt idx="6848">60.439999999999998</cx:pt>
          <cx:pt idx="6849">58.799999999999997</cx:pt>
          <cx:pt idx="6850">64.799999999999997</cx:pt>
          <cx:pt idx="6851">54.210000000000001</cx:pt>
          <cx:pt idx="6852">70.609999999999999</cx:pt>
          <cx:pt idx="6853">67</cx:pt>
          <cx:pt idx="6854">74.219999999999999</cx:pt>
          <cx:pt idx="6855">57.520000000000003</cx:pt>
          <cx:pt idx="6856">54.340000000000003</cx:pt>
          <cx:pt idx="6857">77.319999999999993</cx:pt>
          <cx:pt idx="6858">67.280000000000001</cx:pt>
          <cx:pt idx="6859">62.890000000000001</cx:pt>
          <cx:pt idx="6860">69.959999999999994</cx:pt>
          <cx:pt idx="6861">56.689999999999998</cx:pt>
          <cx:pt idx="6862">71.379999999999995</cx:pt>
          <cx:pt idx="6863">75.890000000000001</cx:pt>
          <cx:pt idx="6864">78.859999999999999</cx:pt>
          <cx:pt idx="6865">73.400000000000006</cx:pt>
          <cx:pt idx="6866">66.239999999999995</cx:pt>
          <cx:pt idx="6867">68.629999999999995</cx:pt>
          <cx:pt idx="6868">64.900000000000006</cx:pt>
          <cx:pt idx="6869">64.989999999999995</cx:pt>
          <cx:pt idx="6870">70.090000000000003</cx:pt>
          <cx:pt idx="6871">54.890000000000001</cx:pt>
          <cx:pt idx="6872">61.009999999999998</cx:pt>
          <cx:pt idx="6873">74.510000000000005</cx:pt>
          <cx:pt idx="6874">75.129999999999995</cx:pt>
          <cx:pt idx="6875">78.459999999999994</cx:pt>
          <cx:pt idx="6876">71.099999999999994</cx:pt>
          <cx:pt idx="6877">79.430000000000007</cx:pt>
          <cx:pt idx="6878">65.599999999999994</cx:pt>
          <cx:pt idx="6879">59.189999999999998</cx:pt>
          <cx:pt idx="6880">68.5</cx:pt>
          <cx:pt idx="6881">56.359999999999999</cx:pt>
          <cx:pt idx="6882">77.430000000000007</cx:pt>
          <cx:pt idx="6883">69.260000000000005</cx:pt>
          <cx:pt idx="6884">72.530000000000001</cx:pt>
          <cx:pt idx="6885">58.710000000000001</cx:pt>
          <cx:pt idx="6886">66.659999999999997</cx:pt>
          <cx:pt idx="6887">56.539999999999999</cx:pt>
          <cx:pt idx="6888">56.859999999999999</cx:pt>
          <cx:pt idx="6889">68.269999999999996</cx:pt>
          <cx:pt idx="6890">68.400000000000006</cx:pt>
          <cx:pt idx="6891">75.069999999999993</cx:pt>
          <cx:pt idx="6892">75.730000000000004</cx:pt>
          <cx:pt idx="6893">68.909999999999997</cx:pt>
          <cx:pt idx="6894">56.939999999999998</cx:pt>
          <cx:pt idx="6895">71.409999999999997</cx:pt>
          <cx:pt idx="6896">76.569999999999993</cx:pt>
          <cx:pt idx="6897">59.729999999999997</cx:pt>
          <cx:pt idx="6898">74.890000000000001</cx:pt>
          <cx:pt idx="6899">75.640000000000001</cx:pt>
          <cx:pt idx="6900">72.680000000000007</cx:pt>
          <cx:pt idx="6901">60.420000000000002</cx:pt>
          <cx:pt idx="6902">70.560000000000002</cx:pt>
          <cx:pt idx="6903">57.509999999999998</cx:pt>
          <cx:pt idx="6904">68.560000000000002</cx:pt>
          <cx:pt idx="6905">78.709999999999994</cx:pt>
          <cx:pt idx="6906">57.229999999999997</cx:pt>
          <cx:pt idx="6907">74.390000000000001</cx:pt>
          <cx:pt idx="6908">74.140000000000001</cx:pt>
          <cx:pt idx="6909">57.530000000000001</cx:pt>
          <cx:pt idx="6910">59.670000000000002</cx:pt>
          <cx:pt idx="6911">57.009999999999998</cx:pt>
          <cx:pt idx="6912">70.980000000000004</cx:pt>
          <cx:pt idx="6913">57.469999999999999</cx:pt>
          <cx:pt idx="6914">68.400000000000006</cx:pt>
          <cx:pt idx="6915">79.129999999999995</cx:pt>
          <cx:pt idx="6916">62.229999999999997</cx:pt>
          <cx:pt idx="6917">60.810000000000002</cx:pt>
          <cx:pt idx="6918">78.090000000000003</cx:pt>
          <cx:pt idx="6919">61.990000000000002</cx:pt>
          <cx:pt idx="6920">58.030000000000001</cx:pt>
          <cx:pt idx="6921">69.840000000000003</cx:pt>
          <cx:pt idx="6922">62.509999999999998</cx:pt>
          <cx:pt idx="6923">54.039999999999999</cx:pt>
          <cx:pt idx="6924">63.829999999999998</cx:pt>
          <cx:pt idx="6925">77.799999999999997</cx:pt>
          <cx:pt idx="6926">72.670000000000002</cx:pt>
          <cx:pt idx="6927">57.280000000000001</cx:pt>
          <cx:pt idx="6928">66.409999999999997</cx:pt>
          <cx:pt idx="6929">79.290000000000006</cx:pt>
          <cx:pt idx="6930">78.370000000000005</cx:pt>
          <cx:pt idx="6931">67.510000000000005</cx:pt>
          <cx:pt idx="6932">73.170000000000002</cx:pt>
          <cx:pt idx="6933">58.130000000000003</cx:pt>
          <cx:pt idx="6934">68.840000000000003</cx:pt>
          <cx:pt idx="6935">53.409999999999997</cx:pt>
          <cx:pt idx="6936">61.039999999999999</cx:pt>
          <cx:pt idx="6937">74.920000000000002</cx:pt>
          <cx:pt idx="6938">57.270000000000003</cx:pt>
          <cx:pt idx="6939">76.810000000000002</cx:pt>
          <cx:pt idx="6940">57.380000000000003</cx:pt>
          <cx:pt idx="6941">62.399999999999999</cx:pt>
          <cx:pt idx="6942">73.760000000000005</cx:pt>
          <cx:pt idx="6943">61.990000000000002</cx:pt>
          <cx:pt idx="6944">70.170000000000002</cx:pt>
          <cx:pt idx="6945">67.569999999999993</cx:pt>
          <cx:pt idx="6946">60.359999999999999</cx:pt>
          <cx:pt idx="6947">66.140000000000001</cx:pt>
          <cx:pt idx="6948">68.280000000000001</cx:pt>
          <cx:pt idx="6949">78.510000000000005</cx:pt>
          <cx:pt idx="6950">73.579999999999998</cx:pt>
          <cx:pt idx="6951">68.030000000000001</cx:pt>
          <cx:pt idx="6952">63.020000000000003</cx:pt>
          <cx:pt idx="6953">64.980000000000004</cx:pt>
          <cx:pt idx="6954">60.810000000000002</cx:pt>
          <cx:pt idx="6955">65.459999999999994</cx:pt>
          <cx:pt idx="6956">65.819999999999993</cx:pt>
          <cx:pt idx="6957">65.099999999999994</cx:pt>
          <cx:pt idx="6958">59.710000000000001</cx:pt>
          <cx:pt idx="6959">66.060000000000002</cx:pt>
          <cx:pt idx="6960">53.57</cx:pt>
          <cx:pt idx="6961">55.07</cx:pt>
          <cx:pt idx="6962">66.870000000000005</cx:pt>
          <cx:pt idx="6963">73.400000000000006</cx:pt>
          <cx:pt idx="6964">69.409999999999997</cx:pt>
          <cx:pt idx="6965">57</cx:pt>
          <cx:pt idx="6966">60.280000000000001</cx:pt>
          <cx:pt idx="6967">65.939999999999998</cx:pt>
          <cx:pt idx="6968">66.030000000000001</cx:pt>
          <cx:pt idx="6969">56.609999999999999</cx:pt>
          <cx:pt idx="6970">57.590000000000003</cx:pt>
          <cx:pt idx="6971">63.060000000000002</cx:pt>
          <cx:pt idx="6972">60.460000000000001</cx:pt>
          <cx:pt idx="6973">66.969999999999999</cx:pt>
          <cx:pt idx="6974">74.269999999999996</cx:pt>
          <cx:pt idx="6975">67.859999999999999</cx:pt>
          <cx:pt idx="6976">58.859999999999999</cx:pt>
          <cx:pt idx="6977">58.359999999999999</cx:pt>
          <cx:pt idx="6978">58.530000000000001</cx:pt>
          <cx:pt idx="6979">74.159999999999997</cx:pt>
          <cx:pt idx="6980">68.829999999999998</cx:pt>
          <cx:pt idx="6981">59.770000000000003</cx:pt>
          <cx:pt idx="6982">65.819999999999993</cx:pt>
          <cx:pt idx="6983">77.780000000000001</cx:pt>
          <cx:pt idx="6984">62.969999999999999</cx:pt>
          <cx:pt idx="6985">71.170000000000002</cx:pt>
          <cx:pt idx="6986">77.099999999999994</cx:pt>
          <cx:pt idx="6987">62.799999999999997</cx:pt>
          <cx:pt idx="6988">63.399999999999999</cx:pt>
          <cx:pt idx="6989">66.930000000000007</cx:pt>
          <cx:pt idx="6990">75</cx:pt>
          <cx:pt idx="6991">60.969999999999999</cx:pt>
          <cx:pt idx="6992">72.069999999999993</cx:pt>
          <cx:pt idx="6993">76.230000000000004</cx:pt>
          <cx:pt idx="6994">56.039999999999999</cx:pt>
          <cx:pt idx="6995">67.939999999999998</cx:pt>
          <cx:pt idx="6996">71.640000000000001</cx:pt>
          <cx:pt idx="6997">56.18</cx:pt>
          <cx:pt idx="6998">57.890000000000001</cx:pt>
          <cx:pt idx="6999">78.540000000000006</cx:pt>
          <cx:pt idx="7000">60.890000000000001</cx:pt>
          <cx:pt idx="7001">78.780000000000001</cx:pt>
          <cx:pt idx="7002">68.060000000000002</cx:pt>
          <cx:pt idx="7003">63.68</cx:pt>
          <cx:pt idx="7004">62.829999999999998</cx:pt>
          <cx:pt idx="7005">75.629999999999995</cx:pt>
          <cx:pt idx="7006">72.819999999999993</cx:pt>
          <cx:pt idx="7007">61.469999999999999</cx:pt>
          <cx:pt idx="7008">63.079999999999998</cx:pt>
          <cx:pt idx="7009">60.810000000000002</cx:pt>
          <cx:pt idx="7010">66.469999999999999</cx:pt>
          <cx:pt idx="7011">69.180000000000007</cx:pt>
          <cx:pt idx="7012">72.560000000000002</cx:pt>
          <cx:pt idx="7013">63.130000000000003</cx:pt>
          <cx:pt idx="7014">66.780000000000001</cx:pt>
          <cx:pt idx="7015">64.209999999999994</cx:pt>
          <cx:pt idx="7016">63.689999999999998</cx:pt>
          <cx:pt idx="7017">63.619999999999997</cx:pt>
          <cx:pt idx="7018">74.840000000000003</cx:pt>
          <cx:pt idx="7019">60.640000000000001</cx:pt>
          <cx:pt idx="7020">64.680000000000007</cx:pt>
          <cx:pt idx="7021">63.170000000000002</cx:pt>
          <cx:pt idx="7022">63.240000000000002</cx:pt>
          <cx:pt idx="7023">75.280000000000001</cx:pt>
          <cx:pt idx="7024">72.409999999999997</cx:pt>
          <cx:pt idx="7025">74.260000000000005</cx:pt>
          <cx:pt idx="7026">62.520000000000003</cx:pt>
          <cx:pt idx="7027">63.439999999999998</cx:pt>
          <cx:pt idx="7028">72.079999999999998</cx:pt>
          <cx:pt idx="7029">73.040000000000006</cx:pt>
          <cx:pt idx="7030">77.189999999999998</cx:pt>
          <cx:pt idx="7031">79.120000000000005</cx:pt>
          <cx:pt idx="7032">71.870000000000005</cx:pt>
          <cx:pt idx="7033">64.200000000000003</cx:pt>
          <cx:pt idx="7034">69.060000000000002</cx:pt>
          <cx:pt idx="7035">72.530000000000001</cx:pt>
          <cx:pt idx="7036">71.799999999999997</cx:pt>
          <cx:pt idx="7037">75.790000000000006</cx:pt>
          <cx:pt idx="7038">71.060000000000002</cx:pt>
          <cx:pt idx="7039">78.109999999999999</cx:pt>
          <cx:pt idx="7040">53.840000000000003</cx:pt>
          <cx:pt idx="7041">64.769999999999996</cx:pt>
          <cx:pt idx="7042">62.299999999999997</cx:pt>
          <cx:pt idx="7043">76.560000000000002</cx:pt>
          <cx:pt idx="7044">53.409999999999997</cx:pt>
          <cx:pt idx="7045">64.069999999999993</cx:pt>
          <cx:pt idx="7046">59.020000000000003</cx:pt>
          <cx:pt idx="7047">55.619999999999997</cx:pt>
          <cx:pt idx="7048">68.980000000000004</cx:pt>
          <cx:pt idx="7049">71.540000000000006</cx:pt>
          <cx:pt idx="7050">66.159999999999997</cx:pt>
          <cx:pt idx="7051">79.019999999999996</cx:pt>
          <cx:pt idx="7052">65.120000000000005</cx:pt>
          <cx:pt idx="7053">59.859999999999999</cx:pt>
          <cx:pt idx="7054">54.789999999999999</cx:pt>
          <cx:pt idx="7055">78.530000000000001</cx:pt>
          <cx:pt idx="7056">59.270000000000003</cx:pt>
          <cx:pt idx="7057">58.509999999999998</cx:pt>
          <cx:pt idx="7058">59.710000000000001</cx:pt>
          <cx:pt idx="7059">74.599999999999994</cx:pt>
          <cx:pt idx="7060">72.959999999999994</cx:pt>
          <cx:pt idx="7061">69.170000000000002</cx:pt>
          <cx:pt idx="7062">74.980000000000004</cx:pt>
          <cx:pt idx="7063">54.310000000000002</cx:pt>
          <cx:pt idx="7064">79.409999999999997</cx:pt>
          <cx:pt idx="7065">59.380000000000003</cx:pt>
          <cx:pt idx="7066">78.579999999999998</cx:pt>
          <cx:pt idx="7067">64.640000000000001</cx:pt>
          <cx:pt idx="7068">77.209999999999994</cx:pt>
          <cx:pt idx="7069">70.269999999999996</cx:pt>
          <cx:pt idx="7070">74.569999999999993</cx:pt>
          <cx:pt idx="7071">65.170000000000002</cx:pt>
          <cx:pt idx="7072">78.390000000000001</cx:pt>
          <cx:pt idx="7073">69.099999999999994</cx:pt>
          <cx:pt idx="7074">54.43</cx:pt>
          <cx:pt idx="7075">54.310000000000002</cx:pt>
          <cx:pt idx="7076">61.369999999999997</cx:pt>
          <cx:pt idx="7077">61.329999999999998</cx:pt>
          <cx:pt idx="7078">57.740000000000002</cx:pt>
          <cx:pt idx="7079">71.920000000000002</cx:pt>
          <cx:pt idx="7080">59.170000000000002</cx:pt>
          <cx:pt idx="7081">73.709999999999994</cx:pt>
          <cx:pt idx="7082">73.359999999999999</cx:pt>
          <cx:pt idx="7083">59.329999999999998</cx:pt>
          <cx:pt idx="7084">53.520000000000003</cx:pt>
          <cx:pt idx="7085">77.959999999999994</cx:pt>
          <cx:pt idx="7086">61.579999999999998</cx:pt>
          <cx:pt idx="7087">58.409999999999997</cx:pt>
          <cx:pt idx="7088">62.990000000000002</cx:pt>
          <cx:pt idx="7089">53.329999999999998</cx:pt>
          <cx:pt idx="7090">54.200000000000003</cx:pt>
          <cx:pt idx="7091">65.939999999999998</cx:pt>
          <cx:pt idx="7092">74.359999999999999</cx:pt>
          <cx:pt idx="7093">63.07</cx:pt>
          <cx:pt idx="7094">78.760000000000005</cx:pt>
          <cx:pt idx="7095">77.359999999999999</cx:pt>
          <cx:pt idx="7096">78.159999999999997</cx:pt>
          <cx:pt idx="7097">55.310000000000002</cx:pt>
          <cx:pt idx="7098">56.210000000000001</cx:pt>
          <cx:pt idx="7099">69.540000000000006</cx:pt>
          <cx:pt idx="7100">62.939999999999998</cx:pt>
          <cx:pt idx="7101">59.369999999999997</cx:pt>
          <cx:pt idx="7102">57.630000000000003</cx:pt>
          <cx:pt idx="7103">65.370000000000005</cx:pt>
          <cx:pt idx="7104">56.299999999999997</cx:pt>
          <cx:pt idx="7105">74.180000000000007</cx:pt>
          <cx:pt idx="7106">72.780000000000001</cx:pt>
          <cx:pt idx="7107">60.829999999999998</cx:pt>
          <cx:pt idx="7108">59.43</cx:pt>
          <cx:pt idx="7109">56.789999999999999</cx:pt>
          <cx:pt idx="7110">72.040000000000006</cx:pt>
          <cx:pt idx="7111">74.060000000000002</cx:pt>
          <cx:pt idx="7112">64.159999999999997</cx:pt>
          <cx:pt idx="7113">57.609999999999999</cx:pt>
          <cx:pt idx="7114">74.659999999999997</cx:pt>
          <cx:pt idx="7115">60.170000000000002</cx:pt>
          <cx:pt idx="7116">69.989999999999995</cx:pt>
          <cx:pt idx="7117">60.670000000000002</cx:pt>
          <cx:pt idx="7118">63.659999999999997</cx:pt>
          <cx:pt idx="7119">65.430000000000007</cx:pt>
          <cx:pt idx="7120">73.709999999999994</cx:pt>
          <cx:pt idx="7121">78.170000000000002</cx:pt>
          <cx:pt idx="7122">73.340000000000003</cx:pt>
          <cx:pt idx="7123">64.390000000000001</cx:pt>
          <cx:pt idx="7124">70.299999999999997</cx:pt>
          <cx:pt idx="7125">57.789999999999999</cx:pt>
          <cx:pt idx="7126">74.569999999999993</cx:pt>
          <cx:pt idx="7127">71.230000000000004</cx:pt>
          <cx:pt idx="7128">77.189999999999998</cx:pt>
          <cx:pt idx="7129">60.670000000000002</cx:pt>
          <cx:pt idx="7130">70.599999999999994</cx:pt>
          <cx:pt idx="7131">73.859999999999999</cx:pt>
          <cx:pt idx="7132">77.829999999999998</cx:pt>
          <cx:pt idx="7133">66.829999999999998</cx:pt>
          <cx:pt idx="7134">65.900000000000006</cx:pt>
          <cx:pt idx="7135">70.980000000000004</cx:pt>
          <cx:pt idx="7136">61.280000000000001</cx:pt>
          <cx:pt idx="7137">66.269999999999996</cx:pt>
          <cx:pt idx="7138">55.5</cx:pt>
          <cx:pt idx="7139">54.590000000000003</cx:pt>
          <cx:pt idx="7140">67.540000000000006</cx:pt>
          <cx:pt idx="7141">73.840000000000003</cx:pt>
          <cx:pt idx="7142">67.659999999999997</cx:pt>
          <cx:pt idx="7143">70.239999999999995</cx:pt>
          <cx:pt idx="7144">60.109999999999999</cx:pt>
          <cx:pt idx="7145">63.130000000000003</cx:pt>
          <cx:pt idx="7146">70.769999999999996</cx:pt>
          <cx:pt idx="7147">56.82</cx:pt>
          <cx:pt idx="7148">67.129999999999995</cx:pt>
          <cx:pt idx="7149">62.710000000000001</cx:pt>
          <cx:pt idx="7150">61.369999999999997</cx:pt>
          <cx:pt idx="7151">79.239999999999995</cx:pt>
          <cx:pt idx="7152">53.57</cx:pt>
          <cx:pt idx="7153">63.119999999999997</cx:pt>
          <cx:pt idx="7154">69.980000000000004</cx:pt>
          <cx:pt idx="7155">61.579999999999998</cx:pt>
          <cx:pt idx="7156">55.009999999999998</cx:pt>
          <cx:pt idx="7157">67.069999999999993</cx:pt>
          <cx:pt idx="7158">57.789999999999999</cx:pt>
          <cx:pt idx="7159">71.969999999999999</cx:pt>
          <cx:pt idx="7160">62.619999999999997</cx:pt>
          <cx:pt idx="7161">76.060000000000002</cx:pt>
          <cx:pt idx="7162">60.579999999999998</cx:pt>
          <cx:pt idx="7163">57.560000000000002</cx:pt>
          <cx:pt idx="7164">64.969999999999999</cx:pt>
          <cx:pt idx="7165">75.459999999999994</cx:pt>
          <cx:pt idx="7166">57.799999999999997</cx:pt>
          <cx:pt idx="7167">62.420000000000002</cx:pt>
          <cx:pt idx="7168">67.040000000000006</cx:pt>
          <cx:pt idx="7169">68.829999999999998</cx:pt>
          <cx:pt idx="7170">65.840000000000003</cx:pt>
          <cx:pt idx="7171">64.909999999999997</cx:pt>
          <cx:pt idx="7172">74.730000000000004</cx:pt>
          <cx:pt idx="7173">59.060000000000002</cx:pt>
          <cx:pt idx="7174">55.140000000000001</cx:pt>
          <cx:pt idx="7175">77.370000000000005</cx:pt>
          <cx:pt idx="7176">65.180000000000007</cx:pt>
          <cx:pt idx="7177">63.439999999999998</cx:pt>
          <cx:pt idx="7178">68.459999999999994</cx:pt>
          <cx:pt idx="7179">63.770000000000003</cx:pt>
          <cx:pt idx="7180">53.640000000000001</cx:pt>
          <cx:pt idx="7181">68.680000000000007</cx:pt>
          <cx:pt idx="7182">60.119999999999997</cx:pt>
          <cx:pt idx="7183">64.659999999999997</cx:pt>
          <cx:pt idx="7184">73.260000000000005</cx:pt>
          <cx:pt idx="7185">77.370000000000005</cx:pt>
          <cx:pt idx="7186">54.630000000000003</cx:pt>
          <cx:pt idx="7187">65.390000000000001</cx:pt>
          <cx:pt idx="7188">67.739999999999995</cx:pt>
          <cx:pt idx="7189">58.700000000000003</cx:pt>
          <cx:pt idx="7190">56.719999999999999</cx:pt>
          <cx:pt idx="7191">76.969999999999999</cx:pt>
          <cx:pt idx="7192">63.520000000000003</cx:pt>
          <cx:pt idx="7193">63.659999999999997</cx:pt>
          <cx:pt idx="7194">64</cx:pt>
          <cx:pt idx="7195">64.989999999999995</cx:pt>
          <cx:pt idx="7196">76</cx:pt>
          <cx:pt idx="7197">67.870000000000005</cx:pt>
          <cx:pt idx="7198">77.709999999999994</cx:pt>
          <cx:pt idx="7199">53.619999999999997</cx:pt>
          <cx:pt idx="7200">54.740000000000002</cx:pt>
          <cx:pt idx="7201">59.710000000000001</cx:pt>
          <cx:pt idx="7202">58.93</cx:pt>
          <cx:pt idx="7203">71.620000000000005</cx:pt>
          <cx:pt idx="7204">72.079999999999998</cx:pt>
          <cx:pt idx="7205">69.489999999999995</cx:pt>
          <cx:pt idx="7206">72.290000000000006</cx:pt>
          <cx:pt idx="7207">71.290000000000006</cx:pt>
          <cx:pt idx="7208">54.740000000000002</cx:pt>
          <cx:pt idx="7209">60.270000000000003</cx:pt>
          <cx:pt idx="7210">63.369999999999997</cx:pt>
          <cx:pt idx="7211">55.859999999999999</cx:pt>
          <cx:pt idx="7212">53.640000000000001</cx:pt>
          <cx:pt idx="7213">65.989999999999995</cx:pt>
          <cx:pt idx="7214">69.739999999999995</cx:pt>
          <cx:pt idx="7215">73.319999999999993</cx:pt>
          <cx:pt idx="7216">76.069999999999993</cx:pt>
          <cx:pt idx="7217">78.900000000000006</cx:pt>
          <cx:pt idx="7218">59.780000000000001</cx:pt>
          <cx:pt idx="7219">76.780000000000001</cx:pt>
          <cx:pt idx="7220">56.130000000000003</cx:pt>
          <cx:pt idx="7221">75.310000000000002</cx:pt>
          <cx:pt idx="7222">70.5</cx:pt>
          <cx:pt idx="7223">55.359999999999999</cx:pt>
          <cx:pt idx="7224">78.329999999999998</cx:pt>
          <cx:pt idx="7225">56.229999999999997</cx:pt>
          <cx:pt idx="7226">72.569999999999993</cx:pt>
          <cx:pt idx="7227">56.390000000000001</cx:pt>
          <cx:pt idx="7228">62.509999999999998</cx:pt>
          <cx:pt idx="7229">62.579999999999998</cx:pt>
          <cx:pt idx="7230">69.459999999999994</cx:pt>
          <cx:pt idx="7231">63.579999999999998</cx:pt>
          <cx:pt idx="7232">58.689999999999998</cx:pt>
          <cx:pt idx="7233">55.259999999999998</cx:pt>
          <cx:pt idx="7234">54.590000000000003</cx:pt>
          <cx:pt idx="7235">76.359999999999999</cx:pt>
          <cx:pt idx="7236">54.780000000000001</cx:pt>
          <cx:pt idx="7237">61.93</cx:pt>
          <cx:pt idx="7238">59.990000000000002</cx:pt>
          <cx:pt idx="7239">69.310000000000002</cx:pt>
          <cx:pt idx="7240">73.040000000000006</cx:pt>
          <cx:pt idx="7241">70.060000000000002</cx:pt>
          <cx:pt idx="7242">69.200000000000003</cx:pt>
          <cx:pt idx="7243">55.32</cx:pt>
          <cx:pt idx="7244">64.579999999999998</cx:pt>
          <cx:pt idx="7245">66.560000000000002</cx:pt>
          <cx:pt idx="7246">59.200000000000003</cx:pt>
          <cx:pt idx="7247">79.390000000000001</cx:pt>
          <cx:pt idx="7248">75.290000000000006</cx:pt>
          <cx:pt idx="7249">66.090000000000003</cx:pt>
          <cx:pt idx="7250">60.310000000000002</cx:pt>
          <cx:pt idx="7251">73.209999999999994</cx:pt>
          <cx:pt idx="7252">54.890000000000001</cx:pt>
          <cx:pt idx="7253">65.329999999999998</cx:pt>
          <cx:pt idx="7254">65.370000000000005</cx:pt>
          <cx:pt idx="7255">78.370000000000005</cx:pt>
          <cx:pt idx="7256">66.590000000000003</cx:pt>
          <cx:pt idx="7257">63.880000000000003</cx:pt>
          <cx:pt idx="7258">61.840000000000003</cx:pt>
          <cx:pt idx="7259">70.230000000000004</cx:pt>
          <cx:pt idx="7260">74.209999999999994</cx:pt>
          <cx:pt idx="7261">71.510000000000005</cx:pt>
          <cx:pt idx="7262">57.060000000000002</cx:pt>
          <cx:pt idx="7263">70.560000000000002</cx:pt>
          <cx:pt idx="7264">68</cx:pt>
          <cx:pt idx="7265">65.280000000000001</cx:pt>
          <cx:pt idx="7266">53.57</cx:pt>
          <cx:pt idx="7267">64.359999999999999</cx:pt>
          <cx:pt idx="7268">78.230000000000004</cx:pt>
          <cx:pt idx="7269">64.709999999999994</cx:pt>
          <cx:pt idx="7270">66.400000000000006</cx:pt>
          <cx:pt idx="7271">70.359999999999999</cx:pt>
          <cx:pt idx="7272">70.769999999999996</cx:pt>
          <cx:pt idx="7273">76.010000000000005</cx:pt>
          <cx:pt idx="7274">73.280000000000001</cx:pt>
          <cx:pt idx="7275">64.980000000000004</cx:pt>
          <cx:pt idx="7276">64.370000000000005</cx:pt>
          <cx:pt idx="7277">62.899999999999999</cx:pt>
          <cx:pt idx="7278">54.329999999999998</cx:pt>
          <cx:pt idx="7279">74.599999999999994</cx:pt>
          <cx:pt idx="7280">63.969999999999999</cx:pt>
          <cx:pt idx="7281">64.299999999999997</cx:pt>
          <cx:pt idx="7282">58.539999999999999</cx:pt>
          <cx:pt idx="7283">73.859999999999999</cx:pt>
          <cx:pt idx="7284">78.609999999999999</cx:pt>
          <cx:pt idx="7285">73.069999999999993</cx:pt>
          <cx:pt idx="7286">58.630000000000003</cx:pt>
          <cx:pt idx="7287">63.420000000000002</cx:pt>
          <cx:pt idx="7288">58.390000000000001</cx:pt>
          <cx:pt idx="7289">62.359999999999999</cx:pt>
          <cx:pt idx="7290">71.510000000000005</cx:pt>
          <cx:pt idx="7291">69.590000000000003</cx:pt>
          <cx:pt idx="7292">56.130000000000003</cx:pt>
          <cx:pt idx="7293">67.340000000000003</cx:pt>
          <cx:pt idx="7294">60.5</cx:pt>
          <cx:pt idx="7295">69.780000000000001</cx:pt>
          <cx:pt idx="7296">56.039999999999999</cx:pt>
          <cx:pt idx="7297">56.340000000000003</cx:pt>
          <cx:pt idx="7298">79.200000000000003</cx:pt>
          <cx:pt idx="7299">53.530000000000001</cx:pt>
          <cx:pt idx="7300">67.430000000000007</cx:pt>
          <cx:pt idx="7301">70.969999999999999</cx:pt>
          <cx:pt idx="7302">71.540000000000006</cx:pt>
          <cx:pt idx="7303">61.579999999999998</cx:pt>
          <cx:pt idx="7304">57.100000000000001</cx:pt>
          <cx:pt idx="7305">60.090000000000003</cx:pt>
          <cx:pt idx="7306">75.219999999999999</cx:pt>
          <cx:pt idx="7307">63.310000000000002</cx:pt>
          <cx:pt idx="7308">79.530000000000001</cx:pt>
          <cx:pt idx="7309">72.010000000000005</cx:pt>
          <cx:pt idx="7310">69.719999999999999</cx:pt>
          <cx:pt idx="7311">58.130000000000003</cx:pt>
          <cx:pt idx="7312">54.289999999999999</cx:pt>
          <cx:pt idx="7313">66.129999999999995</cx:pt>
          <cx:pt idx="7314">74.370000000000005</cx:pt>
          <cx:pt idx="7315">59.810000000000002</cx:pt>
          <cx:pt idx="7316">53.689999999999998</cx:pt>
          <cx:pt idx="7317">66.810000000000002</cx:pt>
          <cx:pt idx="7318">60.909999999999997</cx:pt>
          <cx:pt idx="7319">65.769999999999996</cx:pt>
          <cx:pt idx="7320">72.299999999999997</cx:pt>
          <cx:pt idx="7321">64.290000000000006</cx:pt>
          <cx:pt idx="7322">56.340000000000003</cx:pt>
          <cx:pt idx="7323">63.189999999999998</cx:pt>
          <cx:pt idx="7324">58.979999999999997</cx:pt>
          <cx:pt idx="7325">76.540000000000006</cx:pt>
          <cx:pt idx="7326">73.200000000000003</cx:pt>
          <cx:pt idx="7327">53.509999999999998</cx:pt>
          <cx:pt idx="7328">66.939999999999998</cx:pt>
          <cx:pt idx="7329">70.340000000000003</cx:pt>
          <cx:pt idx="7330">72.760000000000005</cx:pt>
          <cx:pt idx="7331">71.040000000000006</cx:pt>
          <cx:pt idx="7332">56.960000000000001</cx:pt>
          <cx:pt idx="7333">61.159999999999997</cx:pt>
          <cx:pt idx="7334">57.579999999999998</cx:pt>
          <cx:pt idx="7335">64.329999999999998</cx:pt>
          <cx:pt idx="7336">66.530000000000001</cx:pt>
          <cx:pt idx="7337">60.68</cx:pt>
          <cx:pt idx="7338">75.319999999999993</cx:pt>
          <cx:pt idx="7339">61.340000000000003</cx:pt>
          <cx:pt idx="7340">57.159999999999997</cx:pt>
          <cx:pt idx="7341">68</cx:pt>
          <cx:pt idx="7342">61.369999999999997</cx:pt>
          <cx:pt idx="7343">65.980000000000004</cx:pt>
          <cx:pt idx="7344">68.640000000000001</cx:pt>
          <cx:pt idx="7345">62.990000000000002</cx:pt>
          <cx:pt idx="7346">73.769999999999996</cx:pt>
          <cx:pt idx="7347">54.909999999999997</cx:pt>
          <cx:pt idx="7348">76.769999999999996</cx:pt>
          <cx:pt idx="7349">55.57</cx:pt>
          <cx:pt idx="7350">75.930000000000007</cx:pt>
          <cx:pt idx="7351">75.209999999999994</cx:pt>
          <cx:pt idx="7352">54.369999999999997</cx:pt>
          <cx:pt idx="7353">73.420000000000002</cx:pt>
          <cx:pt idx="7354">74.790000000000006</cx:pt>
          <cx:pt idx="7355">79.510000000000005</cx:pt>
          <cx:pt idx="7356">79.090000000000003</cx:pt>
          <cx:pt idx="7357">67.109999999999999</cx:pt>
          <cx:pt idx="7358">59.990000000000002</cx:pt>
          <cx:pt idx="7359">59.689999999999998</cx:pt>
          <cx:pt idx="7360">63.159999999999997</cx:pt>
          <cx:pt idx="7361">65.569999999999993</cx:pt>
          <cx:pt idx="7362">69.409999999999997</cx:pt>
          <cx:pt idx="7363">67.290000000000006</cx:pt>
          <cx:pt idx="7364">56.799999999999997</cx:pt>
          <cx:pt idx="7365">57.32</cx:pt>
          <cx:pt idx="7366">71.799999999999997</cx:pt>
          <cx:pt idx="7367">70.040000000000006</cx:pt>
          <cx:pt idx="7368">69.640000000000001</cx:pt>
          <cx:pt idx="7369">64.090000000000003</cx:pt>
          <cx:pt idx="7370">67.260000000000005</cx:pt>
          <cx:pt idx="7371">75</cx:pt>
          <cx:pt idx="7372">59.329999999999998</cx:pt>
          <cx:pt idx="7373">67.060000000000002</cx:pt>
          <cx:pt idx="7374">73.239999999999995</cx:pt>
          <cx:pt idx="7375">69.829999999999998</cx:pt>
          <cx:pt idx="7376">67.329999999999998</cx:pt>
          <cx:pt idx="7377">76.459999999999994</cx:pt>
          <cx:pt idx="7378">53.590000000000003</cx:pt>
          <cx:pt idx="7379">56.289999999999999</cx:pt>
          <cx:pt idx="7380">68.879999999999995</cx:pt>
          <cx:pt idx="7381">74.900000000000006</cx:pt>
          <cx:pt idx="7382">57.310000000000002</cx:pt>
          <cx:pt idx="7383">65.840000000000003</cx:pt>
          <cx:pt idx="7384">64.959999999999994</cx:pt>
          <cx:pt idx="7385">57.439999999999998</cx:pt>
          <cx:pt idx="7386">58.32</cx:pt>
          <cx:pt idx="7387">58.659999999999997</cx:pt>
          <cx:pt idx="7388">60.009999999999998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altLang="ko-KR" sz="1400" b="0" i="0" u="none" strike="noStrike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</a:rPr>
              <a:t>motor temp test</a:t>
            </a:r>
          </a:p>
        </cx:rich>
      </cx:tx>
    </cx:title>
    <cx:plotArea>
      <cx:plotAreaRegion>
        <cx:series layoutId="clusteredColumn" uniqueId="{59146116-DA0B-4EA1-A9B4-AC9D757ACDF0}">
          <cx:tx>
            <cx:txData>
              <cx:f>test_data!$F$1</cx:f>
              <cx:v>motor_temp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17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1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0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908E0-BC2F-13BB-5626-733C57C08E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9116DA-8BAF-B5DF-B13C-9EEB6FF827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2C3BA-D14B-A18D-6625-7B8EFD75B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B49C1-292F-4364-8A57-99702980247B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BD7DE-9665-1447-5D01-2DC77226F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3BE9B-A58E-777F-0154-A26A0E8A2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F1D7B-248C-420B-8C63-569FF2131C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486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D2C79-AB53-8A1C-706E-E0530909E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AEA860-6025-D7F4-B989-F6C880B9D6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D5B0E-CFA3-27C5-A3C5-73CF330F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B49C1-292F-4364-8A57-99702980247B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A109D-5111-E6BE-F53B-2466AEF33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50D69-CE68-C753-423B-D14E71902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F1D7B-248C-420B-8C63-569FF2131C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762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6EB3BA-E778-CE02-AC1D-A8A0E999C1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578F8B-9B59-1BD6-D8CF-B9A09D9AB6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DB773-F55D-FE9F-5BFF-3F25DB4A6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B49C1-292F-4364-8A57-99702980247B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E281C-18B1-4E78-9C97-0D0CFC759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9D829-584A-7136-A899-B482DD5A1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F1D7B-248C-420B-8C63-569FF2131C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330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091EB-FFFC-ADFE-C85B-456DB8F4D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214E1-92BC-446C-3439-0BAFBD217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14779-2625-B835-72C7-37D43DFFE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B49C1-292F-4364-8A57-99702980247B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CD489-496F-3A5C-6F02-706276A58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D8050-0001-0072-718C-5B284CC5C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F1D7B-248C-420B-8C63-569FF2131C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261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C4023-F045-65C8-3B15-4518EDB1E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0523D-2462-29A6-5AB4-B03519FB4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404AE-509F-134A-9329-4F6915520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B49C1-292F-4364-8A57-99702980247B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40D41-890B-3683-D5AD-0B272CC6B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A51EB-E072-C08C-5412-B3D39754D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F1D7B-248C-420B-8C63-569FF2131C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758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7CF3C-440A-0E58-333D-066CE3ABA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2FBCF-7A9B-E191-1044-C172256431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F49B49-4C3D-30DF-D1EB-21E6FC5BA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F460D9-6E66-82B8-3123-049694DC4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B49C1-292F-4364-8A57-99702980247B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9B41F2-D45F-BE4C-ADD9-B9DD6EFA1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0056F-20DF-712C-74C2-048926780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F1D7B-248C-420B-8C63-569FF2131C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572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175A2-ADD7-727A-4CDB-411CE617C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97DEA9-14CD-D8F3-8037-D33FD361A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E8B360-8A5A-BE2B-3B8D-E08B92271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7CAD72-20EA-8EAD-8B80-A966C57630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6086D5-D5F8-7AA4-E776-605D31E315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5CC695-D209-135E-96EF-356FD0AFF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B49C1-292F-4364-8A57-99702980247B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B620F6-57EC-4132-92B4-0C357CD5A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4B8AA2-9D79-7148-53E2-7E12285A8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F1D7B-248C-420B-8C63-569FF2131C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157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43BEB-3B8B-AFE0-DA3D-2804C0CC9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5E8FF0-DFD0-3A28-1336-F41B38DDD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B49C1-292F-4364-8A57-99702980247B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94DB43-643F-F35F-6B7A-37D623CFB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7D0937-C7B7-F0F5-A64F-B3B791C6D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F1D7B-248C-420B-8C63-569FF2131C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764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405588-8ECA-3F93-7F2D-318CD4B54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B49C1-292F-4364-8A57-99702980247B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DC4049-D445-089A-F67F-156C51186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C91E61-D584-89B9-2E3D-E329B2AE8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F1D7B-248C-420B-8C63-569FF2131C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438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9D6E2-CFFF-8ABA-C64D-259423969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0A7DC-B868-73E8-930A-1ADC34F10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7CDDED-B007-0DC1-AAA4-B5BFF818B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DE19E-9F28-5C29-1049-4E341318D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B49C1-292F-4364-8A57-99702980247B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A7103C-C5E6-DBE3-1FE8-5EE097072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E2C3-ED53-B425-8C07-0F3B749FD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F1D7B-248C-420B-8C63-569FF2131C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657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CAC40-03C9-CC0C-B037-7DC23ECBD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38E1EA-7E06-B7FD-00AA-1C1115A0A6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ECFAE-F1CE-97C4-8942-44F26F763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FA81C4-AD57-3098-37A4-7DEFBD5EC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B49C1-292F-4364-8A57-99702980247B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F7877B-AB3E-EDF7-E4DF-6B7057921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96B897-644F-571A-DD40-60F215E8A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F1D7B-248C-420B-8C63-569FF2131C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928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DC939F-9D51-4256-9FD9-13374E4C4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DE133-838B-803A-6CC3-5616E3C12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8258E-2E0D-BD04-21E7-0BCCAD1075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B49C1-292F-4364-8A57-99702980247B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44F44-8639-6A61-358D-AED81E6C8E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2848C-0EF4-70AA-81B6-F70FCA022E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F1D7B-248C-420B-8C63-569FF2131C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52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chart" Target="../charts/chart2.xml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.xml"/><Relationship Id="rId5" Type="http://schemas.openxmlformats.org/officeDocument/2006/relationships/image" Target="../media/image2.png"/><Relationship Id="rId4" Type="http://schemas.microsoft.com/office/2014/relationships/chartEx" Target="../charts/chartEx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chart" Target="../charts/chart4.xml"/><Relationship Id="rId2" Type="http://schemas.microsoft.com/office/2014/relationships/chartEx" Target="../charts/chartEx3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.xml"/><Relationship Id="rId5" Type="http://schemas.openxmlformats.org/officeDocument/2006/relationships/image" Target="../media/image4.png"/><Relationship Id="rId4" Type="http://schemas.microsoft.com/office/2014/relationships/chartEx" Target="../charts/chartEx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chart" Target="../charts/chart8.xml"/><Relationship Id="rId2" Type="http://schemas.microsoft.com/office/2014/relationships/chartEx" Target="../charts/chartEx5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7.xml"/><Relationship Id="rId5" Type="http://schemas.openxmlformats.org/officeDocument/2006/relationships/image" Target="../media/image6.png"/><Relationship Id="rId4" Type="http://schemas.microsoft.com/office/2014/relationships/chartEx" Target="../charts/chartEx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10.xml"/><Relationship Id="rId2" Type="http://schemas.microsoft.com/office/2014/relationships/chartEx" Target="../charts/chartEx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14/relationships/chartEx" Target="../charts/chartEx8.xml"/><Relationship Id="rId4" Type="http://schemas.openxmlformats.org/officeDocument/2006/relationships/chart" Target="../charts/chart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3.xml"/><Relationship Id="rId3" Type="http://schemas.microsoft.com/office/2014/relationships/chartEx" Target="../charts/chartEx9.xml"/><Relationship Id="rId7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microsoft.com/office/2014/relationships/chartEx" Target="../charts/chartEx10.xml"/><Relationship Id="rId4" Type="http://schemas.openxmlformats.org/officeDocument/2006/relationships/image" Target="../media/image9.png"/><Relationship Id="rId9" Type="http://schemas.openxmlformats.org/officeDocument/2006/relationships/chart" Target="../charts/chart14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14/relationships/chartEx" Target="../charts/chartEx11.xml"/><Relationship Id="rId7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microsoft.com/office/2014/relationships/chartEx" Target="../charts/chartEx1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9DAE4-88F8-85A2-E625-579F57E490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AI Factory</a:t>
            </a:r>
            <a:endParaRPr lang="ko-KR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CEC56B-677F-57C4-3F48-EF5B8B741B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327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76A88-363E-A4C6-F839-514B122BE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1346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Features – Air Inflow</a:t>
            </a:r>
            <a:endParaRPr lang="ko-KR" altLang="en-US" dirty="0"/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424AE2FC-872D-E95A-126B-3340C78DC42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005534938"/>
                  </p:ext>
                </p:extLst>
              </p:nvPr>
            </p:nvGraphicFramePr>
            <p:xfrm>
              <a:off x="508036" y="1052835"/>
              <a:ext cx="4700458" cy="262269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hart 3">
                <a:extLst>
                  <a:ext uri="{FF2B5EF4-FFF2-40B4-BE49-F238E27FC236}">
                    <a16:creationId xmlns:a16="http://schemas.microsoft.com/office/drawing/2014/main" id="{424AE2FC-872D-E95A-126B-3340C78DC42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8036" y="1052835"/>
                <a:ext cx="4700458" cy="26226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5" name="Chart 4">
                <a:extLst>
                  <a:ext uri="{FF2B5EF4-FFF2-40B4-BE49-F238E27FC236}">
                    <a16:creationId xmlns:a16="http://schemas.microsoft.com/office/drawing/2014/main" id="{54921D70-A232-5F5F-D277-A57C906E964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438740607"/>
                  </p:ext>
                </p:extLst>
              </p:nvPr>
            </p:nvGraphicFramePr>
            <p:xfrm>
              <a:off x="5360894" y="1116106"/>
              <a:ext cx="6323070" cy="246977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5" name="Chart 4">
                <a:extLst>
                  <a:ext uri="{FF2B5EF4-FFF2-40B4-BE49-F238E27FC236}">
                    <a16:creationId xmlns:a16="http://schemas.microsoft.com/office/drawing/2014/main" id="{54921D70-A232-5F5F-D277-A57C906E964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60894" y="1116106"/>
                <a:ext cx="6323070" cy="2469776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7AE3887-3D02-130C-9D2D-D21AFE5338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1788856"/>
              </p:ext>
            </p:extLst>
          </p:nvPr>
        </p:nvGraphicFramePr>
        <p:xfrm>
          <a:off x="395654" y="3749674"/>
          <a:ext cx="5180394" cy="2469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B0D74E0E-6B32-5647-D869-204F3D0C94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3068899"/>
              </p:ext>
            </p:extLst>
          </p:nvPr>
        </p:nvGraphicFramePr>
        <p:xfrm>
          <a:off x="5755340" y="3675529"/>
          <a:ext cx="5728447" cy="25439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826713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BA41-782D-2387-783A-C8FCB620E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5816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Features – Air end temperature</a:t>
            </a:r>
            <a:endParaRPr lang="ko-KR" altLang="en-US" dirty="0"/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68F18EA1-8B3E-6E59-82D4-E20E6FB0E64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123271744"/>
                  </p:ext>
                </p:extLst>
              </p:nvPr>
            </p:nvGraphicFramePr>
            <p:xfrm>
              <a:off x="564775" y="1116106"/>
              <a:ext cx="5091953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hart 3">
                <a:extLst>
                  <a:ext uri="{FF2B5EF4-FFF2-40B4-BE49-F238E27FC236}">
                    <a16:creationId xmlns:a16="http://schemas.microsoft.com/office/drawing/2014/main" id="{68F18EA1-8B3E-6E59-82D4-E20E6FB0E64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4775" y="1116106"/>
                <a:ext cx="5091953" cy="27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5" name="Chart 4">
                <a:extLst>
                  <a:ext uri="{FF2B5EF4-FFF2-40B4-BE49-F238E27FC236}">
                    <a16:creationId xmlns:a16="http://schemas.microsoft.com/office/drawing/2014/main" id="{EC403477-9DA7-B183-36DC-60AF002FFEB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934694550"/>
                  </p:ext>
                </p:extLst>
              </p:nvPr>
            </p:nvGraphicFramePr>
            <p:xfrm>
              <a:off x="5728447" y="1223683"/>
              <a:ext cx="5898778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5" name="Chart 4">
                <a:extLst>
                  <a:ext uri="{FF2B5EF4-FFF2-40B4-BE49-F238E27FC236}">
                    <a16:creationId xmlns:a16="http://schemas.microsoft.com/office/drawing/2014/main" id="{EC403477-9DA7-B183-36DC-60AF002FFEB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28447" y="1223683"/>
                <a:ext cx="5898778" cy="27432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2E1B589-E7EA-882F-4E43-496F507FAE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9274192"/>
              </p:ext>
            </p:extLst>
          </p:nvPr>
        </p:nvGraphicFramePr>
        <p:xfrm>
          <a:off x="493056" y="3749674"/>
          <a:ext cx="509195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68D18D9-102A-3385-5E98-9206E41203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6736627"/>
              </p:ext>
            </p:extLst>
          </p:nvPr>
        </p:nvGraphicFramePr>
        <p:xfrm>
          <a:off x="5656727" y="3866215"/>
          <a:ext cx="5898777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441489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768EA-5A9E-E127-C8BA-034F6FCBA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113"/>
            <a:ext cx="10515600" cy="800287"/>
          </a:xfrm>
        </p:spPr>
        <p:txBody>
          <a:bodyPr/>
          <a:lstStyle/>
          <a:p>
            <a:r>
              <a:rPr lang="en-US" altLang="ko-KR" dirty="0"/>
              <a:t>Features – out pressure</a:t>
            </a:r>
            <a:endParaRPr lang="ko-KR" alt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6CCD1AF-C758-0BBE-90F8-C30441A1B6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7588080"/>
              </p:ext>
            </p:extLst>
          </p:nvPr>
        </p:nvGraphicFramePr>
        <p:xfrm>
          <a:off x="1030941" y="104438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48DB636-ABC3-44E7-83BE-FE6B3F7B4B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6656115"/>
              </p:ext>
            </p:extLst>
          </p:nvPr>
        </p:nvGraphicFramePr>
        <p:xfrm>
          <a:off x="6257925" y="11620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09839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C92F3-CBF1-61D9-6DE4-FA90D7CE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9604"/>
          </a:xfrm>
        </p:spPr>
        <p:txBody>
          <a:bodyPr/>
          <a:lstStyle/>
          <a:p>
            <a:r>
              <a:rPr lang="en-US" altLang="ko-KR" dirty="0"/>
              <a:t>Features – Motor current</a:t>
            </a:r>
            <a:endParaRPr lang="ko-KR" altLang="en-US" dirty="0"/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219AA90E-D90A-15F8-CE03-342CC59F44B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287199707"/>
                  </p:ext>
                </p:extLst>
              </p:nvPr>
            </p:nvGraphicFramePr>
            <p:xfrm>
              <a:off x="286870" y="1084730"/>
              <a:ext cx="5423647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hart 3">
                <a:extLst>
                  <a:ext uri="{FF2B5EF4-FFF2-40B4-BE49-F238E27FC236}">
                    <a16:creationId xmlns:a16="http://schemas.microsoft.com/office/drawing/2014/main" id="{219AA90E-D90A-15F8-CE03-342CC59F44B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6870" y="1084730"/>
                <a:ext cx="5423647" cy="27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5" name="Chart 4">
                <a:extLst>
                  <a:ext uri="{FF2B5EF4-FFF2-40B4-BE49-F238E27FC236}">
                    <a16:creationId xmlns:a16="http://schemas.microsoft.com/office/drawing/2014/main" id="{C3F58405-8BD5-1602-9D14-892807AA0C3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592383484"/>
                  </p:ext>
                </p:extLst>
              </p:nvPr>
            </p:nvGraphicFramePr>
            <p:xfrm>
              <a:off x="5818094" y="1169894"/>
              <a:ext cx="5802406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5" name="Chart 4">
                <a:extLst>
                  <a:ext uri="{FF2B5EF4-FFF2-40B4-BE49-F238E27FC236}">
                    <a16:creationId xmlns:a16="http://schemas.microsoft.com/office/drawing/2014/main" id="{C3F58405-8BD5-1602-9D14-892807AA0C3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18094" y="1169894"/>
                <a:ext cx="5802406" cy="27432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ACF4AA4-4E04-D6D8-2DD8-8FDA10BCE5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3740524"/>
              </p:ext>
            </p:extLst>
          </p:nvPr>
        </p:nvGraphicFramePr>
        <p:xfrm>
          <a:off x="394447" y="379655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F9955AEF-3A88-3C4E-C266-E5E8317834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2236247"/>
              </p:ext>
            </p:extLst>
          </p:nvPr>
        </p:nvGraphicFramePr>
        <p:xfrm>
          <a:off x="5710516" y="3998258"/>
          <a:ext cx="580240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758536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B0FB8-ACB7-A22C-00B1-1BFC53DF3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6051"/>
            <a:ext cx="10515600" cy="844550"/>
          </a:xfrm>
        </p:spPr>
        <p:txBody>
          <a:bodyPr/>
          <a:lstStyle/>
          <a:p>
            <a:r>
              <a:rPr lang="en-US" altLang="ko-KR" dirty="0"/>
              <a:t>Features – motor rpm</a:t>
            </a:r>
            <a:endParaRPr lang="ko-KR" altLang="en-US" dirty="0"/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09885F13-F43D-3F38-16E9-EC1722869D1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850866064"/>
                  </p:ext>
                </p:extLst>
              </p:nvPr>
            </p:nvGraphicFramePr>
            <p:xfrm>
              <a:off x="838200" y="990601"/>
              <a:ext cx="4572000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hart 3">
                <a:extLst>
                  <a:ext uri="{FF2B5EF4-FFF2-40B4-BE49-F238E27FC236}">
                    <a16:creationId xmlns:a16="http://schemas.microsoft.com/office/drawing/2014/main" id="{09885F13-F43D-3F38-16E9-EC1722869D1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990601"/>
                <a:ext cx="4572000" cy="27432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9885F13-F43D-3F38-16E9-EC1722869D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3664538"/>
              </p:ext>
            </p:extLst>
          </p:nvPr>
        </p:nvGraphicFramePr>
        <p:xfrm>
          <a:off x="726332" y="383756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5D478FA1-4919-EFBE-C014-AF1E55B68C4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119418055"/>
                  </p:ext>
                </p:extLst>
              </p:nvPr>
            </p:nvGraphicFramePr>
            <p:xfrm>
              <a:off x="5593976" y="990601"/>
              <a:ext cx="6194611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>
          <p:pic>
            <p:nvPicPr>
              <p:cNvPr id="6" name="Chart 5">
                <a:extLst>
                  <a:ext uri="{FF2B5EF4-FFF2-40B4-BE49-F238E27FC236}">
                    <a16:creationId xmlns:a16="http://schemas.microsoft.com/office/drawing/2014/main" id="{5D478FA1-4919-EFBE-C014-AF1E55B68C4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93976" y="990601"/>
                <a:ext cx="6194611" cy="27432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AB8D82A-0D59-1F04-C0FA-25F473E295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9121817"/>
              </p:ext>
            </p:extLst>
          </p:nvPr>
        </p:nvGraphicFramePr>
        <p:xfrm>
          <a:off x="5593975" y="3837562"/>
          <a:ext cx="619461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671099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EDDCC-6D16-C1C1-BD5A-94D80DDCE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219"/>
            <a:ext cx="10515600" cy="406267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Features- motor temp</a:t>
            </a:r>
            <a:endParaRPr lang="ko-KR" alt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7177BA2-F734-22F1-B9DC-050518BF3E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0043206"/>
              </p:ext>
            </p:extLst>
          </p:nvPr>
        </p:nvGraphicFramePr>
        <p:xfrm>
          <a:off x="491460" y="2866572"/>
          <a:ext cx="5188794" cy="1953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5" name="Chart 4">
                <a:extLst>
                  <a:ext uri="{FF2B5EF4-FFF2-40B4-BE49-F238E27FC236}">
                    <a16:creationId xmlns:a16="http://schemas.microsoft.com/office/drawing/2014/main" id="{C548884C-2DBC-EE9F-BBE3-8D856479F69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142085836"/>
                  </p:ext>
                </p:extLst>
              </p:nvPr>
            </p:nvGraphicFramePr>
            <p:xfrm>
              <a:off x="491460" y="1053429"/>
              <a:ext cx="4864311" cy="183091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5" name="Chart 4">
                <a:extLst>
                  <a:ext uri="{FF2B5EF4-FFF2-40B4-BE49-F238E27FC236}">
                    <a16:creationId xmlns:a16="http://schemas.microsoft.com/office/drawing/2014/main" id="{C548884C-2DBC-EE9F-BBE3-8D856479F69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1460" y="1053429"/>
                <a:ext cx="4864311" cy="18309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35172D1C-0835-E2A1-0848-36684ADCA93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459855184"/>
                  </p:ext>
                </p:extLst>
              </p:nvPr>
            </p:nvGraphicFramePr>
            <p:xfrm>
              <a:off x="6096000" y="930903"/>
              <a:ext cx="4760686" cy="195344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>
          <p:pic>
            <p:nvPicPr>
              <p:cNvPr id="6" name="Chart 5">
                <a:extLst>
                  <a:ext uri="{FF2B5EF4-FFF2-40B4-BE49-F238E27FC236}">
                    <a16:creationId xmlns:a16="http://schemas.microsoft.com/office/drawing/2014/main" id="{35172D1C-0835-E2A1-0848-36684ADCA93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96000" y="930903"/>
                <a:ext cx="4760686" cy="195344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5172D1C-0835-E2A1-0848-36684ADCA9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6875497"/>
              </p:ext>
            </p:extLst>
          </p:nvPr>
        </p:nvGraphicFramePr>
        <p:xfrm>
          <a:off x="5936343" y="2866572"/>
          <a:ext cx="5604540" cy="22279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5CD7160-30BB-4087-4173-BA72D1A126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7590286"/>
              </p:ext>
            </p:extLst>
          </p:nvPr>
        </p:nvGraphicFramePr>
        <p:xfrm>
          <a:off x="329218" y="4697486"/>
          <a:ext cx="5188793" cy="1953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3A1E4063-3479-35C3-36B1-53BD1DC558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8817102"/>
              </p:ext>
            </p:extLst>
          </p:nvPr>
        </p:nvGraphicFramePr>
        <p:xfrm>
          <a:off x="6096000" y="4820012"/>
          <a:ext cx="5318760" cy="1953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719896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BEB0E-D704-3F9D-52CE-1E5B41618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/>
          <a:lstStyle/>
          <a:p>
            <a:r>
              <a:rPr lang="en-US" altLang="ko-KR" dirty="0"/>
              <a:t>Motor vibe – test vs train</a:t>
            </a:r>
            <a:endParaRPr lang="ko-KR" alt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3F0C309-FC9E-0C29-F03B-7BC822239E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8870043"/>
              </p:ext>
            </p:extLst>
          </p:nvPr>
        </p:nvGraphicFramePr>
        <p:xfrm>
          <a:off x="324661" y="367766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7" name="Chart 6">
                <a:extLst>
                  <a:ext uri="{FF2B5EF4-FFF2-40B4-BE49-F238E27FC236}">
                    <a16:creationId xmlns:a16="http://schemas.microsoft.com/office/drawing/2014/main" id="{93F0C309-FC9E-0C29-F03B-7BC822239ED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476970500"/>
                  </p:ext>
                </p:extLst>
              </p:nvPr>
            </p:nvGraphicFramePr>
            <p:xfrm>
              <a:off x="457200" y="1066800"/>
              <a:ext cx="4572000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7" name="Chart 6">
                <a:extLst>
                  <a:ext uri="{FF2B5EF4-FFF2-40B4-BE49-F238E27FC236}">
                    <a16:creationId xmlns:a16="http://schemas.microsoft.com/office/drawing/2014/main" id="{93F0C309-FC9E-0C29-F03B-7BC822239ED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7200" y="1066800"/>
                <a:ext cx="4572000" cy="27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8" name="Chart 7">
                <a:extLst>
                  <a:ext uri="{FF2B5EF4-FFF2-40B4-BE49-F238E27FC236}">
                    <a16:creationId xmlns:a16="http://schemas.microsoft.com/office/drawing/2014/main" id="{656CE517-454B-1F58-7836-BB1B1C3A754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730388775"/>
                  </p:ext>
                </p:extLst>
              </p:nvPr>
            </p:nvGraphicFramePr>
            <p:xfrm>
              <a:off x="5161739" y="1163782"/>
              <a:ext cx="5706286" cy="272068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>
          <p:pic>
            <p:nvPicPr>
              <p:cNvPr id="8" name="Chart 7">
                <a:extLst>
                  <a:ext uri="{FF2B5EF4-FFF2-40B4-BE49-F238E27FC236}">
                    <a16:creationId xmlns:a16="http://schemas.microsoft.com/office/drawing/2014/main" id="{656CE517-454B-1F58-7836-BB1B1C3A754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61739" y="1163782"/>
                <a:ext cx="5706286" cy="2720686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140A5314-C311-A4A5-50F7-9560D440A8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7876687"/>
              </p:ext>
            </p:extLst>
          </p:nvPr>
        </p:nvGraphicFramePr>
        <p:xfrm>
          <a:off x="5197551" y="3677663"/>
          <a:ext cx="551807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571292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F2E52-D3E8-FD72-B119-03BF4E8AF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Motor vibe scatterplot</a:t>
            </a:r>
            <a:endParaRPr lang="ko-KR" alt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40A5314-C311-A4A5-50F7-9560D440A8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193750"/>
              </p:ext>
            </p:extLst>
          </p:nvPr>
        </p:nvGraphicFramePr>
        <p:xfrm>
          <a:off x="1099226" y="217109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112A188-DA57-8D31-5660-7530B04461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5632737"/>
              </p:ext>
            </p:extLst>
          </p:nvPr>
        </p:nvGraphicFramePr>
        <p:xfrm>
          <a:off x="6096000" y="224222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23783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133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Calibri</vt:lpstr>
      <vt:lpstr>Office Theme</vt:lpstr>
      <vt:lpstr>AI Factory</vt:lpstr>
      <vt:lpstr>Features – Air Inflow</vt:lpstr>
      <vt:lpstr>Features – Air end temperature</vt:lpstr>
      <vt:lpstr>Features – out pressure</vt:lpstr>
      <vt:lpstr>Features – Motor current</vt:lpstr>
      <vt:lpstr>Features – motor rpm</vt:lpstr>
      <vt:lpstr>Features- motor temp</vt:lpstr>
      <vt:lpstr>Motor vibe – test vs train</vt:lpstr>
      <vt:lpstr>Motor vibe scatterplot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Factory</dc:title>
  <dc:creator>Shabir Ahmad</dc:creator>
  <cp:lastModifiedBy>Shabir Ahmad</cp:lastModifiedBy>
  <cp:revision>1</cp:revision>
  <dcterms:created xsi:type="dcterms:W3CDTF">2023-04-14T08:06:37Z</dcterms:created>
  <dcterms:modified xsi:type="dcterms:W3CDTF">2023-04-14T09:42:30Z</dcterms:modified>
</cp:coreProperties>
</file>